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tags/tag5.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7.xml" ContentType="application/vnd.openxmlformats-officedocument.presentationml.tag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9.xml" ContentType="application/vnd.openxmlformats-officedocument.presentationml.tags+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0.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1.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tags/tag12.xml" ContentType="application/vnd.openxmlformats-officedocument.presentationml.tags+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ags/tag13.xml" ContentType="application/vnd.openxmlformats-officedocument.presentationml.tags+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ags/tag14.xml" ContentType="application/vnd.openxmlformats-officedocument.presentationml.tags+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tags/tag15.xml" ContentType="application/vnd.openxmlformats-officedocument.presentationml.tags+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ags/tag16.xml" ContentType="application/vnd.openxmlformats-officedocument.presentationml.tags+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tags/tag17.xml" ContentType="application/vnd.openxmlformats-officedocument.presentationml.tags+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tags/tag18.xml" ContentType="application/vnd.openxmlformats-officedocument.presentationml.tags+xml"/>
  <Override PartName="/ppt/notesSlides/notesSlide3.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59" r:id="rId5"/>
    <p:sldId id="308" r:id="rId6"/>
    <p:sldId id="309" r:id="rId7"/>
    <p:sldId id="260" r:id="rId8"/>
    <p:sldId id="262" r:id="rId9"/>
    <p:sldId id="261" r:id="rId10"/>
    <p:sldId id="315" r:id="rId11"/>
    <p:sldId id="316" r:id="rId12"/>
    <p:sldId id="279" r:id="rId13"/>
    <p:sldId id="320" r:id="rId14"/>
    <p:sldId id="321" r:id="rId15"/>
    <p:sldId id="282" r:id="rId16"/>
    <p:sldId id="283" r:id="rId17"/>
    <p:sldId id="284" r:id="rId18"/>
  </p:sldIdLst>
  <p:sldSz cx="9144000" cy="6858000" type="screen4x3"/>
  <p:notesSz cx="9866313" cy="6734175"/>
  <p:custDataLst>
    <p:tags r:id="rId21"/>
  </p:custDataLst>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1525">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9438" autoAdjust="0"/>
  </p:normalViewPr>
  <p:slideViewPr>
    <p:cSldViewPr>
      <p:cViewPr varScale="1">
        <p:scale>
          <a:sx n="88" d="100"/>
          <a:sy n="88" d="100"/>
        </p:scale>
        <p:origin x="2316" y="64"/>
      </p:cViewPr>
      <p:guideLst>
        <p:guide orient="horz" pos="1525"/>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AA83E6-1696-4717-9088-34FA0F664985}" type="doc">
      <dgm:prSet loTypeId="urn:microsoft.com/office/officeart/2005/8/layout/chevron2" loCatId="list" qsTypeId="urn:microsoft.com/office/officeart/2005/8/quickstyle/3d2" qsCatId="3D" csTypeId="urn:microsoft.com/office/officeart/2005/8/colors/colorful5" csCatId="colorful" phldr="1"/>
      <dgm:spPr/>
      <dgm:t>
        <a:bodyPr/>
        <a:lstStyle/>
        <a:p>
          <a:endParaRPr kumimoji="1" lang="ja-JP" altLang="en-US"/>
        </a:p>
      </dgm:t>
    </dgm:pt>
    <dgm:pt modelId="{C843E655-87F3-41FB-B2A9-43A139F89306}">
      <dgm:prSet phldrT="[テキスト]"/>
      <dgm:spPr/>
      <dgm:t>
        <a:bodyPr/>
        <a:lstStyle/>
        <a:p>
          <a:r>
            <a:rPr lang="en-US" altLang="ja-JP" dirty="0" smtClean="0"/>
            <a:t>0-1.</a:t>
          </a:r>
          <a:endParaRPr kumimoji="1" lang="ja-JP" altLang="en-US" dirty="0"/>
        </a:p>
      </dgm:t>
    </dgm:pt>
    <dgm:pt modelId="{4062AB26-8932-4007-B6EE-F1315C841466}" type="parTrans" cxnId="{C38116B9-D5D0-4AAD-9D12-1E0345462FE9}">
      <dgm:prSet/>
      <dgm:spPr/>
      <dgm:t>
        <a:bodyPr/>
        <a:lstStyle/>
        <a:p>
          <a:endParaRPr kumimoji="1" lang="ja-JP" altLang="en-US"/>
        </a:p>
      </dgm:t>
    </dgm:pt>
    <dgm:pt modelId="{C6588BD5-FF5C-4D0D-A84A-19DA4DB32972}" type="sibTrans" cxnId="{C38116B9-D5D0-4AAD-9D12-1E0345462FE9}">
      <dgm:prSet/>
      <dgm:spPr/>
      <dgm:t>
        <a:bodyPr/>
        <a:lstStyle/>
        <a:p>
          <a:endParaRPr kumimoji="1" lang="ja-JP" altLang="en-US"/>
        </a:p>
      </dgm:t>
    </dgm:pt>
    <dgm:pt modelId="{5019DC25-6F62-4370-8DA4-B027CF75879E}">
      <dgm:prSet/>
      <dgm:spPr/>
      <dgm:t>
        <a:bodyPr/>
        <a:lstStyle/>
        <a:p>
          <a:r>
            <a:rPr lang="en-US" altLang="ja-JP" dirty="0" smtClean="0"/>
            <a:t>0-2.</a:t>
          </a:r>
          <a:r>
            <a:rPr lang="ja-JP" altLang="en-US" dirty="0" smtClean="0"/>
            <a:t>　</a:t>
          </a:r>
        </a:p>
      </dgm:t>
    </dgm:pt>
    <dgm:pt modelId="{2D8485B0-EDC1-4452-9F96-8A67BE23B780}" type="parTrans" cxnId="{008C41AF-1889-4224-A300-1091FD53C3F2}">
      <dgm:prSet/>
      <dgm:spPr/>
      <dgm:t>
        <a:bodyPr/>
        <a:lstStyle/>
        <a:p>
          <a:endParaRPr kumimoji="1" lang="ja-JP" altLang="en-US"/>
        </a:p>
      </dgm:t>
    </dgm:pt>
    <dgm:pt modelId="{578EDC7D-47F8-4B64-A859-E0421C56156F}" type="sibTrans" cxnId="{008C41AF-1889-4224-A300-1091FD53C3F2}">
      <dgm:prSet/>
      <dgm:spPr/>
      <dgm:t>
        <a:bodyPr/>
        <a:lstStyle/>
        <a:p>
          <a:endParaRPr kumimoji="1" lang="ja-JP" altLang="en-US"/>
        </a:p>
      </dgm:t>
    </dgm:pt>
    <dgm:pt modelId="{E959B01E-5D05-47D5-BF41-C870DA639E74}">
      <dgm:prSet/>
      <dgm:spPr/>
      <dgm:t>
        <a:bodyPr/>
        <a:lstStyle/>
        <a:p>
          <a:r>
            <a:rPr lang="en-US" altLang="ja-JP" dirty="0" smtClean="0"/>
            <a:t>0-3.</a:t>
          </a:r>
          <a:r>
            <a:rPr lang="ja-JP" altLang="en-US" dirty="0" smtClean="0"/>
            <a:t>　</a:t>
          </a:r>
        </a:p>
      </dgm:t>
    </dgm:pt>
    <dgm:pt modelId="{D96D2F51-C198-4593-AD25-92C76756AD6B}" type="parTrans" cxnId="{2A6240D0-81EF-4538-83ED-B1D2661A522D}">
      <dgm:prSet/>
      <dgm:spPr/>
      <dgm:t>
        <a:bodyPr/>
        <a:lstStyle/>
        <a:p>
          <a:endParaRPr kumimoji="1" lang="ja-JP" altLang="en-US"/>
        </a:p>
      </dgm:t>
    </dgm:pt>
    <dgm:pt modelId="{8E68E95E-A8BD-4F4A-856D-A68ECBD90531}" type="sibTrans" cxnId="{2A6240D0-81EF-4538-83ED-B1D2661A522D}">
      <dgm:prSet/>
      <dgm:spPr/>
      <dgm:t>
        <a:bodyPr/>
        <a:lstStyle/>
        <a:p>
          <a:endParaRPr kumimoji="1" lang="ja-JP" altLang="en-US"/>
        </a:p>
      </dgm:t>
    </dgm:pt>
    <dgm:pt modelId="{7E32E2D4-5558-4161-A9E6-9D43EF1DCFE7}">
      <dgm:prSet/>
      <dgm:spPr/>
      <dgm:t>
        <a:bodyPr/>
        <a:lstStyle/>
        <a:p>
          <a:r>
            <a:rPr lang="en-US" altLang="ja-JP" dirty="0" smtClean="0"/>
            <a:t>0-4.</a:t>
          </a:r>
          <a:r>
            <a:rPr lang="ja-JP" altLang="en-US" dirty="0" smtClean="0"/>
            <a:t>　</a:t>
          </a:r>
        </a:p>
      </dgm:t>
    </dgm:pt>
    <dgm:pt modelId="{2F72C6B2-E7E2-4419-A009-15B6E8F41174}" type="parTrans" cxnId="{37E00A74-EE15-4C42-8D54-8BB9E5B65B77}">
      <dgm:prSet/>
      <dgm:spPr/>
      <dgm:t>
        <a:bodyPr/>
        <a:lstStyle/>
        <a:p>
          <a:endParaRPr kumimoji="1" lang="ja-JP" altLang="en-US"/>
        </a:p>
      </dgm:t>
    </dgm:pt>
    <dgm:pt modelId="{8AC29C4D-3E68-4CB3-95AB-CC73118F8C54}" type="sibTrans" cxnId="{37E00A74-EE15-4C42-8D54-8BB9E5B65B77}">
      <dgm:prSet/>
      <dgm:spPr/>
      <dgm:t>
        <a:bodyPr/>
        <a:lstStyle/>
        <a:p>
          <a:endParaRPr kumimoji="1" lang="ja-JP" altLang="en-US"/>
        </a:p>
      </dgm:t>
    </dgm:pt>
    <dgm:pt modelId="{7C819342-AB87-4160-8880-C74E394DDBEA}">
      <dgm:prSet/>
      <dgm:spPr/>
      <dgm:t>
        <a:bodyPr/>
        <a:lstStyle/>
        <a:p>
          <a:r>
            <a:rPr lang="en-US" altLang="ja-JP" dirty="0" smtClean="0"/>
            <a:t>0-5.</a:t>
          </a:r>
          <a:r>
            <a:rPr lang="ja-JP" altLang="en-US" dirty="0" smtClean="0"/>
            <a:t>　</a:t>
          </a:r>
        </a:p>
      </dgm:t>
    </dgm:pt>
    <dgm:pt modelId="{22814397-EA5F-4E58-9CFF-ED2483C20056}" type="parTrans" cxnId="{21C37B16-5D04-4008-B44B-084E334C20BA}">
      <dgm:prSet/>
      <dgm:spPr/>
      <dgm:t>
        <a:bodyPr/>
        <a:lstStyle/>
        <a:p>
          <a:endParaRPr kumimoji="1" lang="ja-JP" altLang="en-US"/>
        </a:p>
      </dgm:t>
    </dgm:pt>
    <dgm:pt modelId="{3E4CC6BE-B60D-450A-A3DB-D209CE4EE1F5}" type="sibTrans" cxnId="{21C37B16-5D04-4008-B44B-084E334C20BA}">
      <dgm:prSet/>
      <dgm:spPr/>
      <dgm:t>
        <a:bodyPr/>
        <a:lstStyle/>
        <a:p>
          <a:endParaRPr kumimoji="1" lang="ja-JP" altLang="en-US"/>
        </a:p>
      </dgm:t>
    </dgm:pt>
    <dgm:pt modelId="{529B90E8-AC31-47AB-BDAA-8A114CAD4C2F}">
      <dgm:prSet/>
      <dgm:spPr/>
      <dgm:t>
        <a:bodyPr/>
        <a:lstStyle/>
        <a:p>
          <a:r>
            <a:rPr lang="en-US" altLang="ja-JP" dirty="0" smtClean="0"/>
            <a:t>0-6.</a:t>
          </a:r>
          <a:r>
            <a:rPr lang="ja-JP" altLang="en-US" dirty="0" smtClean="0"/>
            <a:t>　</a:t>
          </a:r>
        </a:p>
      </dgm:t>
    </dgm:pt>
    <dgm:pt modelId="{20B1BEBD-E60D-4871-B06E-0176422217A3}" type="parTrans" cxnId="{E1A24F7D-37B3-4036-B3D6-C16DEFBAB72A}">
      <dgm:prSet/>
      <dgm:spPr/>
      <dgm:t>
        <a:bodyPr/>
        <a:lstStyle/>
        <a:p>
          <a:endParaRPr kumimoji="1" lang="ja-JP" altLang="en-US"/>
        </a:p>
      </dgm:t>
    </dgm:pt>
    <dgm:pt modelId="{DF030E8B-C504-41AF-91AD-D9E05FF08E82}" type="sibTrans" cxnId="{E1A24F7D-37B3-4036-B3D6-C16DEFBAB72A}">
      <dgm:prSet/>
      <dgm:spPr/>
      <dgm:t>
        <a:bodyPr/>
        <a:lstStyle/>
        <a:p>
          <a:endParaRPr kumimoji="1" lang="ja-JP" altLang="en-US"/>
        </a:p>
      </dgm:t>
    </dgm:pt>
    <dgm:pt modelId="{1CC570F9-BBBB-4510-AF0A-8F78D94B53E8}">
      <dgm:prSet phldrT="[テキスト]">
        <dgm:style>
          <a:lnRef idx="1">
            <a:schemeClr val="accent2"/>
          </a:lnRef>
          <a:fillRef idx="2">
            <a:schemeClr val="accent2"/>
          </a:fillRef>
          <a:effectRef idx="1">
            <a:schemeClr val="accent2"/>
          </a:effectRef>
          <a:fontRef idx="minor">
            <a:schemeClr val="dk1"/>
          </a:fontRef>
        </dgm:style>
      </dgm:prSet>
      <dgm:spPr>
        <a:effectLst>
          <a:glow rad="228600">
            <a:schemeClr val="accent2">
              <a:satMod val="175000"/>
              <a:alpha val="40000"/>
            </a:schemeClr>
          </a:glow>
        </a:effectLst>
      </dgm:spPr>
      <dgm:t>
        <a:bodyPr/>
        <a:lstStyle/>
        <a:p>
          <a:r>
            <a:rPr lang="ja-JP" altLang="en-US" dirty="0" smtClean="0"/>
            <a:t>有効数字</a:t>
          </a:r>
          <a:endParaRPr kumimoji="1" lang="ja-JP" altLang="en-US" dirty="0"/>
        </a:p>
      </dgm:t>
    </dgm:pt>
    <dgm:pt modelId="{5655B471-9284-4318-9190-5F4461A6851E}" type="parTrans" cxnId="{2C77780F-20C9-461D-8526-65AE4425BB5B}">
      <dgm:prSet/>
      <dgm:spPr/>
      <dgm:t>
        <a:bodyPr/>
        <a:lstStyle/>
        <a:p>
          <a:endParaRPr kumimoji="1" lang="ja-JP" altLang="en-US"/>
        </a:p>
      </dgm:t>
    </dgm:pt>
    <dgm:pt modelId="{BBBB9736-B321-4691-8DCD-8C057BD91863}" type="sibTrans" cxnId="{2C77780F-20C9-461D-8526-65AE4425BB5B}">
      <dgm:prSet/>
      <dgm:spPr/>
      <dgm:t>
        <a:bodyPr/>
        <a:lstStyle/>
        <a:p>
          <a:endParaRPr kumimoji="1" lang="ja-JP" altLang="en-US"/>
        </a:p>
      </dgm:t>
    </dgm:pt>
    <dgm:pt modelId="{84847FBA-6991-475D-B446-D25D1EF65112}">
      <dgm:prSet/>
      <dgm:spPr/>
      <dgm:t>
        <a:bodyPr/>
        <a:lstStyle/>
        <a:p>
          <a:r>
            <a:rPr lang="ja-JP" altLang="en-US" dirty="0" smtClean="0"/>
            <a:t>物理量と単位</a:t>
          </a:r>
        </a:p>
      </dgm:t>
    </dgm:pt>
    <dgm:pt modelId="{8ED278B6-0DFC-4C06-9BEB-D8FDBAB27B8F}" type="parTrans" cxnId="{4D560FBC-2171-4124-BBC3-6288B1D14897}">
      <dgm:prSet/>
      <dgm:spPr/>
      <dgm:t>
        <a:bodyPr/>
        <a:lstStyle/>
        <a:p>
          <a:endParaRPr kumimoji="1" lang="ja-JP" altLang="en-US"/>
        </a:p>
      </dgm:t>
    </dgm:pt>
    <dgm:pt modelId="{5106C323-6933-4A41-B62F-6508DF23FB07}" type="sibTrans" cxnId="{4D560FBC-2171-4124-BBC3-6288B1D14897}">
      <dgm:prSet/>
      <dgm:spPr/>
      <dgm:t>
        <a:bodyPr/>
        <a:lstStyle/>
        <a:p>
          <a:endParaRPr kumimoji="1" lang="ja-JP" altLang="en-US"/>
        </a:p>
      </dgm:t>
    </dgm:pt>
    <dgm:pt modelId="{E563B099-2E13-4344-802E-6B8163663CC6}">
      <dgm:prSet/>
      <dgm:spPr/>
      <dgm:t>
        <a:bodyPr/>
        <a:lstStyle/>
        <a:p>
          <a:r>
            <a:rPr lang="ja-JP" altLang="en-US" dirty="0" smtClean="0"/>
            <a:t>原子と原子量</a:t>
          </a:r>
        </a:p>
      </dgm:t>
    </dgm:pt>
    <dgm:pt modelId="{1FCBC2B0-64D3-46F0-B9A2-1756E29ECD28}" type="parTrans" cxnId="{0190DAE9-9402-4590-A59B-CB943FDCECFE}">
      <dgm:prSet/>
      <dgm:spPr/>
      <dgm:t>
        <a:bodyPr/>
        <a:lstStyle/>
        <a:p>
          <a:endParaRPr kumimoji="1" lang="ja-JP" altLang="en-US"/>
        </a:p>
      </dgm:t>
    </dgm:pt>
    <dgm:pt modelId="{73CB38FD-E9F7-4A38-A9F1-59146D80F0CC}" type="sibTrans" cxnId="{0190DAE9-9402-4590-A59B-CB943FDCECFE}">
      <dgm:prSet/>
      <dgm:spPr/>
      <dgm:t>
        <a:bodyPr/>
        <a:lstStyle/>
        <a:p>
          <a:endParaRPr kumimoji="1" lang="ja-JP" altLang="en-US"/>
        </a:p>
      </dgm:t>
    </dgm:pt>
    <dgm:pt modelId="{A604A525-CDD2-49B1-90BB-FA7C0EC634A5}">
      <dgm:prSet/>
      <dgm:spPr/>
      <dgm:t>
        <a:bodyPr/>
        <a:lstStyle/>
        <a:p>
          <a:r>
            <a:rPr lang="ja-JP" altLang="en-US" dirty="0" smtClean="0"/>
            <a:t>元素の周期表</a:t>
          </a:r>
        </a:p>
      </dgm:t>
    </dgm:pt>
    <dgm:pt modelId="{F856E3A5-0667-4F85-B817-70345F99E912}" type="parTrans" cxnId="{E32941B4-74C2-45ED-AB0B-80F7451F2A51}">
      <dgm:prSet/>
      <dgm:spPr/>
      <dgm:t>
        <a:bodyPr/>
        <a:lstStyle/>
        <a:p>
          <a:endParaRPr kumimoji="1" lang="ja-JP" altLang="en-US"/>
        </a:p>
      </dgm:t>
    </dgm:pt>
    <dgm:pt modelId="{6E330A35-1FBF-4EBB-BD74-CFAF29631B80}" type="sibTrans" cxnId="{E32941B4-74C2-45ED-AB0B-80F7451F2A51}">
      <dgm:prSet/>
      <dgm:spPr/>
      <dgm:t>
        <a:bodyPr/>
        <a:lstStyle/>
        <a:p>
          <a:endParaRPr kumimoji="1" lang="ja-JP" altLang="en-US"/>
        </a:p>
      </dgm:t>
    </dgm:pt>
    <dgm:pt modelId="{BCD45E3B-A571-4CCD-AB19-BBEC93241E73}">
      <dgm:prSet/>
      <dgm:spPr/>
      <dgm:t>
        <a:bodyPr/>
        <a:lstStyle/>
        <a:p>
          <a:r>
            <a:rPr lang="ja-JP" altLang="en-US" dirty="0" smtClean="0"/>
            <a:t>モルとアボガドロ定数</a:t>
          </a:r>
        </a:p>
      </dgm:t>
    </dgm:pt>
    <dgm:pt modelId="{FA1A5A71-206A-48B3-8C0D-23140FD31AD5}" type="parTrans" cxnId="{CBC4F15B-8740-4EC8-9A93-4DA57333CBF4}">
      <dgm:prSet/>
      <dgm:spPr/>
      <dgm:t>
        <a:bodyPr/>
        <a:lstStyle/>
        <a:p>
          <a:endParaRPr kumimoji="1" lang="ja-JP" altLang="en-US"/>
        </a:p>
      </dgm:t>
    </dgm:pt>
    <dgm:pt modelId="{50613037-5BC4-4522-A8D6-2B7E22220811}" type="sibTrans" cxnId="{CBC4F15B-8740-4EC8-9A93-4DA57333CBF4}">
      <dgm:prSet/>
      <dgm:spPr/>
      <dgm:t>
        <a:bodyPr/>
        <a:lstStyle/>
        <a:p>
          <a:endParaRPr kumimoji="1" lang="ja-JP" altLang="en-US"/>
        </a:p>
      </dgm:t>
    </dgm:pt>
    <dgm:pt modelId="{4B5EAA06-9063-4A0A-A59E-D63C5489B9D0}">
      <dgm:prSet/>
      <dgm:spPr/>
      <dgm:t>
        <a:bodyPr/>
        <a:lstStyle/>
        <a:p>
          <a:r>
            <a:rPr lang="ja-JP" altLang="en-US" dirty="0" smtClean="0"/>
            <a:t>化学量論</a:t>
          </a:r>
        </a:p>
      </dgm:t>
    </dgm:pt>
    <dgm:pt modelId="{9CFEC04A-7D5A-4EA8-BB1E-90078842FCFD}" type="parTrans" cxnId="{BB8F53B0-6091-4D0F-AA6B-7A424D9326FF}">
      <dgm:prSet/>
      <dgm:spPr/>
      <dgm:t>
        <a:bodyPr/>
        <a:lstStyle/>
        <a:p>
          <a:endParaRPr kumimoji="1" lang="ja-JP" altLang="en-US"/>
        </a:p>
      </dgm:t>
    </dgm:pt>
    <dgm:pt modelId="{B0E21943-E412-4AA5-906F-DF9EB28D5E59}" type="sibTrans" cxnId="{BB8F53B0-6091-4D0F-AA6B-7A424D9326FF}">
      <dgm:prSet/>
      <dgm:spPr/>
      <dgm:t>
        <a:bodyPr/>
        <a:lstStyle/>
        <a:p>
          <a:endParaRPr kumimoji="1" lang="ja-JP" altLang="en-US"/>
        </a:p>
      </dgm:t>
    </dgm:pt>
    <dgm:pt modelId="{35189CD0-9D7A-4465-9809-95BCAFC1D978}" type="pres">
      <dgm:prSet presAssocID="{75AA83E6-1696-4717-9088-34FA0F664985}" presName="linearFlow" presStyleCnt="0">
        <dgm:presLayoutVars>
          <dgm:dir/>
          <dgm:animLvl val="lvl"/>
          <dgm:resizeHandles val="exact"/>
        </dgm:presLayoutVars>
      </dgm:prSet>
      <dgm:spPr/>
      <dgm:t>
        <a:bodyPr/>
        <a:lstStyle/>
        <a:p>
          <a:endParaRPr kumimoji="1" lang="ja-JP" altLang="en-US"/>
        </a:p>
      </dgm:t>
    </dgm:pt>
    <dgm:pt modelId="{A72940B8-B495-44A1-B691-6B2A1ECC5D3F}" type="pres">
      <dgm:prSet presAssocID="{C843E655-87F3-41FB-B2A9-43A139F89306}" presName="composite" presStyleCnt="0"/>
      <dgm:spPr/>
    </dgm:pt>
    <dgm:pt modelId="{266AAF48-9F0F-47DD-AF6E-73B8FFD97AB9}" type="pres">
      <dgm:prSet presAssocID="{C843E655-87F3-41FB-B2A9-43A139F89306}" presName="parentText" presStyleLbl="alignNode1" presStyleIdx="0" presStyleCnt="6">
        <dgm:presLayoutVars>
          <dgm:chMax val="1"/>
          <dgm:bulletEnabled val="1"/>
        </dgm:presLayoutVars>
      </dgm:prSet>
      <dgm:spPr/>
      <dgm:t>
        <a:bodyPr/>
        <a:lstStyle/>
        <a:p>
          <a:endParaRPr kumimoji="1" lang="ja-JP" altLang="en-US"/>
        </a:p>
      </dgm:t>
    </dgm:pt>
    <dgm:pt modelId="{2E2D039C-BCB2-41EB-8C93-50693DBE55C0}" type="pres">
      <dgm:prSet presAssocID="{C843E655-87F3-41FB-B2A9-43A139F89306}" presName="descendantText" presStyleLbl="alignAcc1" presStyleIdx="0" presStyleCnt="6">
        <dgm:presLayoutVars>
          <dgm:bulletEnabled val="1"/>
        </dgm:presLayoutVars>
      </dgm:prSet>
      <dgm:spPr/>
      <dgm:t>
        <a:bodyPr/>
        <a:lstStyle/>
        <a:p>
          <a:endParaRPr kumimoji="1" lang="ja-JP" altLang="en-US"/>
        </a:p>
      </dgm:t>
    </dgm:pt>
    <dgm:pt modelId="{034DC237-3C34-4849-BA3D-B39F5DFECBB0}" type="pres">
      <dgm:prSet presAssocID="{C6588BD5-FF5C-4D0D-A84A-19DA4DB32972}" presName="sp" presStyleCnt="0"/>
      <dgm:spPr/>
    </dgm:pt>
    <dgm:pt modelId="{7BCA8D85-4EDB-4196-BFDB-AB4A1D782A0C}" type="pres">
      <dgm:prSet presAssocID="{5019DC25-6F62-4370-8DA4-B027CF75879E}" presName="composite" presStyleCnt="0"/>
      <dgm:spPr/>
    </dgm:pt>
    <dgm:pt modelId="{4653C741-778C-45A6-B89E-8A8F80486D10}" type="pres">
      <dgm:prSet presAssocID="{5019DC25-6F62-4370-8DA4-B027CF75879E}" presName="parentText" presStyleLbl="alignNode1" presStyleIdx="1" presStyleCnt="6">
        <dgm:presLayoutVars>
          <dgm:chMax val="1"/>
          <dgm:bulletEnabled val="1"/>
        </dgm:presLayoutVars>
      </dgm:prSet>
      <dgm:spPr/>
      <dgm:t>
        <a:bodyPr/>
        <a:lstStyle/>
        <a:p>
          <a:endParaRPr kumimoji="1" lang="ja-JP" altLang="en-US"/>
        </a:p>
      </dgm:t>
    </dgm:pt>
    <dgm:pt modelId="{346EEEC8-0F30-4C7D-B2B3-92A1FF1A6AC5}" type="pres">
      <dgm:prSet presAssocID="{5019DC25-6F62-4370-8DA4-B027CF75879E}" presName="descendantText" presStyleLbl="alignAcc1" presStyleIdx="1" presStyleCnt="6">
        <dgm:presLayoutVars>
          <dgm:bulletEnabled val="1"/>
        </dgm:presLayoutVars>
      </dgm:prSet>
      <dgm:spPr/>
      <dgm:t>
        <a:bodyPr/>
        <a:lstStyle/>
        <a:p>
          <a:endParaRPr kumimoji="1" lang="ja-JP" altLang="en-US"/>
        </a:p>
      </dgm:t>
    </dgm:pt>
    <dgm:pt modelId="{8B34FA4A-6E9D-492B-A65D-6D5B37BEE7F6}" type="pres">
      <dgm:prSet presAssocID="{578EDC7D-47F8-4B64-A859-E0421C56156F}" presName="sp" presStyleCnt="0"/>
      <dgm:spPr/>
    </dgm:pt>
    <dgm:pt modelId="{7AA0BE1E-82B1-4D88-93E0-86EDAE1F2AE0}" type="pres">
      <dgm:prSet presAssocID="{E959B01E-5D05-47D5-BF41-C870DA639E74}" presName="composite" presStyleCnt="0"/>
      <dgm:spPr/>
    </dgm:pt>
    <dgm:pt modelId="{2CF4CCF7-55DB-4106-9501-B647A56E760C}" type="pres">
      <dgm:prSet presAssocID="{E959B01E-5D05-47D5-BF41-C870DA639E74}" presName="parentText" presStyleLbl="alignNode1" presStyleIdx="2" presStyleCnt="6">
        <dgm:presLayoutVars>
          <dgm:chMax val="1"/>
          <dgm:bulletEnabled val="1"/>
        </dgm:presLayoutVars>
      </dgm:prSet>
      <dgm:spPr/>
      <dgm:t>
        <a:bodyPr/>
        <a:lstStyle/>
        <a:p>
          <a:endParaRPr kumimoji="1" lang="ja-JP" altLang="en-US"/>
        </a:p>
      </dgm:t>
    </dgm:pt>
    <dgm:pt modelId="{EF0005ED-C44E-4017-A0B8-BB1631ADAABC}" type="pres">
      <dgm:prSet presAssocID="{E959B01E-5D05-47D5-BF41-C870DA639E74}" presName="descendantText" presStyleLbl="alignAcc1" presStyleIdx="2" presStyleCnt="6">
        <dgm:presLayoutVars>
          <dgm:bulletEnabled val="1"/>
        </dgm:presLayoutVars>
      </dgm:prSet>
      <dgm:spPr/>
      <dgm:t>
        <a:bodyPr/>
        <a:lstStyle/>
        <a:p>
          <a:endParaRPr kumimoji="1" lang="ja-JP" altLang="en-US"/>
        </a:p>
      </dgm:t>
    </dgm:pt>
    <dgm:pt modelId="{0770A3B7-BE59-4DD6-BB6C-BE137E8C5F0D}" type="pres">
      <dgm:prSet presAssocID="{8E68E95E-A8BD-4F4A-856D-A68ECBD90531}" presName="sp" presStyleCnt="0"/>
      <dgm:spPr/>
    </dgm:pt>
    <dgm:pt modelId="{32E77E46-AAB9-4F31-B6BC-F0CF745513F3}" type="pres">
      <dgm:prSet presAssocID="{7E32E2D4-5558-4161-A9E6-9D43EF1DCFE7}" presName="composite" presStyleCnt="0"/>
      <dgm:spPr/>
    </dgm:pt>
    <dgm:pt modelId="{EF51586E-D34F-4718-AFD9-A81D79600F74}" type="pres">
      <dgm:prSet presAssocID="{7E32E2D4-5558-4161-A9E6-9D43EF1DCFE7}" presName="parentText" presStyleLbl="alignNode1" presStyleIdx="3" presStyleCnt="6">
        <dgm:presLayoutVars>
          <dgm:chMax val="1"/>
          <dgm:bulletEnabled val="1"/>
        </dgm:presLayoutVars>
      </dgm:prSet>
      <dgm:spPr/>
      <dgm:t>
        <a:bodyPr/>
        <a:lstStyle/>
        <a:p>
          <a:endParaRPr kumimoji="1" lang="ja-JP" altLang="en-US"/>
        </a:p>
      </dgm:t>
    </dgm:pt>
    <dgm:pt modelId="{4502FE8C-CF58-4550-8382-AF1366513A39}" type="pres">
      <dgm:prSet presAssocID="{7E32E2D4-5558-4161-A9E6-9D43EF1DCFE7}" presName="descendantText" presStyleLbl="alignAcc1" presStyleIdx="3" presStyleCnt="6">
        <dgm:presLayoutVars>
          <dgm:bulletEnabled val="1"/>
        </dgm:presLayoutVars>
      </dgm:prSet>
      <dgm:spPr/>
      <dgm:t>
        <a:bodyPr/>
        <a:lstStyle/>
        <a:p>
          <a:endParaRPr kumimoji="1" lang="ja-JP" altLang="en-US"/>
        </a:p>
      </dgm:t>
    </dgm:pt>
    <dgm:pt modelId="{BA9213FC-D73B-403D-AA2A-DC65253FABE9}" type="pres">
      <dgm:prSet presAssocID="{8AC29C4D-3E68-4CB3-95AB-CC73118F8C54}" presName="sp" presStyleCnt="0"/>
      <dgm:spPr/>
    </dgm:pt>
    <dgm:pt modelId="{AB74A4C3-5FCD-42CC-BFBA-7129FF60453E}" type="pres">
      <dgm:prSet presAssocID="{7C819342-AB87-4160-8880-C74E394DDBEA}" presName="composite" presStyleCnt="0"/>
      <dgm:spPr/>
    </dgm:pt>
    <dgm:pt modelId="{D0711B75-0F6F-4165-B4A8-4385ADB2A76E}" type="pres">
      <dgm:prSet presAssocID="{7C819342-AB87-4160-8880-C74E394DDBEA}" presName="parentText" presStyleLbl="alignNode1" presStyleIdx="4" presStyleCnt="6">
        <dgm:presLayoutVars>
          <dgm:chMax val="1"/>
          <dgm:bulletEnabled val="1"/>
        </dgm:presLayoutVars>
      </dgm:prSet>
      <dgm:spPr/>
      <dgm:t>
        <a:bodyPr/>
        <a:lstStyle/>
        <a:p>
          <a:endParaRPr kumimoji="1" lang="ja-JP" altLang="en-US"/>
        </a:p>
      </dgm:t>
    </dgm:pt>
    <dgm:pt modelId="{C4DECC88-BDE2-4BA1-A44C-5E28101AC2FD}" type="pres">
      <dgm:prSet presAssocID="{7C819342-AB87-4160-8880-C74E394DDBEA}" presName="descendantText" presStyleLbl="alignAcc1" presStyleIdx="4" presStyleCnt="6">
        <dgm:presLayoutVars>
          <dgm:bulletEnabled val="1"/>
        </dgm:presLayoutVars>
      </dgm:prSet>
      <dgm:spPr/>
      <dgm:t>
        <a:bodyPr/>
        <a:lstStyle/>
        <a:p>
          <a:endParaRPr kumimoji="1" lang="ja-JP" altLang="en-US"/>
        </a:p>
      </dgm:t>
    </dgm:pt>
    <dgm:pt modelId="{C74E9EE2-6B5D-49C9-A1DE-AD87C7BEFEB9}" type="pres">
      <dgm:prSet presAssocID="{3E4CC6BE-B60D-450A-A3DB-D209CE4EE1F5}" presName="sp" presStyleCnt="0"/>
      <dgm:spPr/>
    </dgm:pt>
    <dgm:pt modelId="{CDB15F35-E0EE-4D05-896F-FD468B0876E8}" type="pres">
      <dgm:prSet presAssocID="{529B90E8-AC31-47AB-BDAA-8A114CAD4C2F}" presName="composite" presStyleCnt="0"/>
      <dgm:spPr/>
    </dgm:pt>
    <dgm:pt modelId="{A853ED67-CF8E-4F67-AEDA-6B5BC351327E}" type="pres">
      <dgm:prSet presAssocID="{529B90E8-AC31-47AB-BDAA-8A114CAD4C2F}" presName="parentText" presStyleLbl="alignNode1" presStyleIdx="5" presStyleCnt="6">
        <dgm:presLayoutVars>
          <dgm:chMax val="1"/>
          <dgm:bulletEnabled val="1"/>
        </dgm:presLayoutVars>
      </dgm:prSet>
      <dgm:spPr/>
      <dgm:t>
        <a:bodyPr/>
        <a:lstStyle/>
        <a:p>
          <a:endParaRPr kumimoji="1" lang="ja-JP" altLang="en-US"/>
        </a:p>
      </dgm:t>
    </dgm:pt>
    <dgm:pt modelId="{B4157F8D-D66D-4466-A0FA-E0B7ED17301F}" type="pres">
      <dgm:prSet presAssocID="{529B90E8-AC31-47AB-BDAA-8A114CAD4C2F}" presName="descendantText" presStyleLbl="alignAcc1" presStyleIdx="5" presStyleCnt="6">
        <dgm:presLayoutVars>
          <dgm:bulletEnabled val="1"/>
        </dgm:presLayoutVars>
      </dgm:prSet>
      <dgm:spPr/>
      <dgm:t>
        <a:bodyPr/>
        <a:lstStyle/>
        <a:p>
          <a:endParaRPr kumimoji="1" lang="ja-JP" altLang="en-US"/>
        </a:p>
      </dgm:t>
    </dgm:pt>
  </dgm:ptLst>
  <dgm:cxnLst>
    <dgm:cxn modelId="{21C37B16-5D04-4008-B44B-084E334C20BA}" srcId="{75AA83E6-1696-4717-9088-34FA0F664985}" destId="{7C819342-AB87-4160-8880-C74E394DDBEA}" srcOrd="4" destOrd="0" parTransId="{22814397-EA5F-4E58-9CFF-ED2483C20056}" sibTransId="{3E4CC6BE-B60D-450A-A3DB-D209CE4EE1F5}"/>
    <dgm:cxn modelId="{E32941B4-74C2-45ED-AB0B-80F7451F2A51}" srcId="{7E32E2D4-5558-4161-A9E6-9D43EF1DCFE7}" destId="{A604A525-CDD2-49B1-90BB-FA7C0EC634A5}" srcOrd="0" destOrd="0" parTransId="{F856E3A5-0667-4F85-B817-70345F99E912}" sibTransId="{6E330A35-1FBF-4EBB-BD74-CFAF29631B80}"/>
    <dgm:cxn modelId="{37E00A74-EE15-4C42-8D54-8BB9E5B65B77}" srcId="{75AA83E6-1696-4717-9088-34FA0F664985}" destId="{7E32E2D4-5558-4161-A9E6-9D43EF1DCFE7}" srcOrd="3" destOrd="0" parTransId="{2F72C6B2-E7E2-4419-A009-15B6E8F41174}" sibTransId="{8AC29C4D-3E68-4CB3-95AB-CC73118F8C54}"/>
    <dgm:cxn modelId="{2A6240D0-81EF-4538-83ED-B1D2661A522D}" srcId="{75AA83E6-1696-4717-9088-34FA0F664985}" destId="{E959B01E-5D05-47D5-BF41-C870DA639E74}" srcOrd="2" destOrd="0" parTransId="{D96D2F51-C198-4593-AD25-92C76756AD6B}" sibTransId="{8E68E95E-A8BD-4F4A-856D-A68ECBD90531}"/>
    <dgm:cxn modelId="{9EBCB1D3-334E-4946-8904-B717A2E50517}" type="presOf" srcId="{7E32E2D4-5558-4161-A9E6-9D43EF1DCFE7}" destId="{EF51586E-D34F-4718-AFD9-A81D79600F74}" srcOrd="0" destOrd="0" presId="urn:microsoft.com/office/officeart/2005/8/layout/chevron2"/>
    <dgm:cxn modelId="{BD9329C4-7A4B-4375-B1EA-8319F8AFAA3D}" type="presOf" srcId="{7C819342-AB87-4160-8880-C74E394DDBEA}" destId="{D0711B75-0F6F-4165-B4A8-4385ADB2A76E}" srcOrd="0" destOrd="0" presId="urn:microsoft.com/office/officeart/2005/8/layout/chevron2"/>
    <dgm:cxn modelId="{0190DAE9-9402-4590-A59B-CB943FDCECFE}" srcId="{E959B01E-5D05-47D5-BF41-C870DA639E74}" destId="{E563B099-2E13-4344-802E-6B8163663CC6}" srcOrd="0" destOrd="0" parTransId="{1FCBC2B0-64D3-46F0-B9A2-1756E29ECD28}" sibTransId="{73CB38FD-E9F7-4A38-A9F1-59146D80F0CC}"/>
    <dgm:cxn modelId="{AAB7A197-A46B-48FF-9D4B-5614D7D941C4}" type="presOf" srcId="{84847FBA-6991-475D-B446-D25D1EF65112}" destId="{346EEEC8-0F30-4C7D-B2B3-92A1FF1A6AC5}" srcOrd="0" destOrd="0" presId="urn:microsoft.com/office/officeart/2005/8/layout/chevron2"/>
    <dgm:cxn modelId="{E1A24F7D-37B3-4036-B3D6-C16DEFBAB72A}" srcId="{75AA83E6-1696-4717-9088-34FA0F664985}" destId="{529B90E8-AC31-47AB-BDAA-8A114CAD4C2F}" srcOrd="5" destOrd="0" parTransId="{20B1BEBD-E60D-4871-B06E-0176422217A3}" sibTransId="{DF030E8B-C504-41AF-91AD-D9E05FF08E82}"/>
    <dgm:cxn modelId="{4D560FBC-2171-4124-BBC3-6288B1D14897}" srcId="{5019DC25-6F62-4370-8DA4-B027CF75879E}" destId="{84847FBA-6991-475D-B446-D25D1EF65112}" srcOrd="0" destOrd="0" parTransId="{8ED278B6-0DFC-4C06-9BEB-D8FDBAB27B8F}" sibTransId="{5106C323-6933-4A41-B62F-6508DF23FB07}"/>
    <dgm:cxn modelId="{CBC4F15B-8740-4EC8-9A93-4DA57333CBF4}" srcId="{7C819342-AB87-4160-8880-C74E394DDBEA}" destId="{BCD45E3B-A571-4CCD-AB19-BBEC93241E73}" srcOrd="0" destOrd="0" parTransId="{FA1A5A71-206A-48B3-8C0D-23140FD31AD5}" sibTransId="{50613037-5BC4-4522-A8D6-2B7E22220811}"/>
    <dgm:cxn modelId="{35278396-5106-4CD1-A5CE-0D040BBC5127}" type="presOf" srcId="{E959B01E-5D05-47D5-BF41-C870DA639E74}" destId="{2CF4CCF7-55DB-4106-9501-B647A56E760C}" srcOrd="0" destOrd="0" presId="urn:microsoft.com/office/officeart/2005/8/layout/chevron2"/>
    <dgm:cxn modelId="{936FAEEB-92FF-48FC-822C-C9A0576D0EA4}" type="presOf" srcId="{75AA83E6-1696-4717-9088-34FA0F664985}" destId="{35189CD0-9D7A-4465-9809-95BCAFC1D978}" srcOrd="0" destOrd="0" presId="urn:microsoft.com/office/officeart/2005/8/layout/chevron2"/>
    <dgm:cxn modelId="{BB8F53B0-6091-4D0F-AA6B-7A424D9326FF}" srcId="{529B90E8-AC31-47AB-BDAA-8A114CAD4C2F}" destId="{4B5EAA06-9063-4A0A-A59E-D63C5489B9D0}" srcOrd="0" destOrd="0" parTransId="{9CFEC04A-7D5A-4EA8-BB1E-90078842FCFD}" sibTransId="{B0E21943-E412-4AA5-906F-DF9EB28D5E59}"/>
    <dgm:cxn modelId="{6EBA79B6-F502-4043-903D-E4812A2BA34A}" type="presOf" srcId="{1CC570F9-BBBB-4510-AF0A-8F78D94B53E8}" destId="{2E2D039C-BCB2-41EB-8C93-50693DBE55C0}" srcOrd="0" destOrd="0" presId="urn:microsoft.com/office/officeart/2005/8/layout/chevron2"/>
    <dgm:cxn modelId="{DEDF1EBE-7102-4AC4-AA2A-14D614B7F82B}" type="presOf" srcId="{A604A525-CDD2-49B1-90BB-FA7C0EC634A5}" destId="{4502FE8C-CF58-4550-8382-AF1366513A39}" srcOrd="0" destOrd="0" presId="urn:microsoft.com/office/officeart/2005/8/layout/chevron2"/>
    <dgm:cxn modelId="{EB4A589F-EAB0-4501-A700-E7F97A14CAB7}" type="presOf" srcId="{C843E655-87F3-41FB-B2A9-43A139F89306}" destId="{266AAF48-9F0F-47DD-AF6E-73B8FFD97AB9}" srcOrd="0" destOrd="0" presId="urn:microsoft.com/office/officeart/2005/8/layout/chevron2"/>
    <dgm:cxn modelId="{C38116B9-D5D0-4AAD-9D12-1E0345462FE9}" srcId="{75AA83E6-1696-4717-9088-34FA0F664985}" destId="{C843E655-87F3-41FB-B2A9-43A139F89306}" srcOrd="0" destOrd="0" parTransId="{4062AB26-8932-4007-B6EE-F1315C841466}" sibTransId="{C6588BD5-FF5C-4D0D-A84A-19DA4DB32972}"/>
    <dgm:cxn modelId="{008C41AF-1889-4224-A300-1091FD53C3F2}" srcId="{75AA83E6-1696-4717-9088-34FA0F664985}" destId="{5019DC25-6F62-4370-8DA4-B027CF75879E}" srcOrd="1" destOrd="0" parTransId="{2D8485B0-EDC1-4452-9F96-8A67BE23B780}" sibTransId="{578EDC7D-47F8-4B64-A859-E0421C56156F}"/>
    <dgm:cxn modelId="{409C38D8-9FCE-44DF-9543-8F2DE4D7E3F1}" type="presOf" srcId="{BCD45E3B-A571-4CCD-AB19-BBEC93241E73}" destId="{C4DECC88-BDE2-4BA1-A44C-5E28101AC2FD}" srcOrd="0" destOrd="0" presId="urn:microsoft.com/office/officeart/2005/8/layout/chevron2"/>
    <dgm:cxn modelId="{FB443AC6-99EF-493C-9DB1-0222A291C469}" type="presOf" srcId="{529B90E8-AC31-47AB-BDAA-8A114CAD4C2F}" destId="{A853ED67-CF8E-4F67-AEDA-6B5BC351327E}" srcOrd="0" destOrd="0" presId="urn:microsoft.com/office/officeart/2005/8/layout/chevron2"/>
    <dgm:cxn modelId="{B3A25AA2-44DB-4F01-9C3A-88C475F91B0A}" type="presOf" srcId="{5019DC25-6F62-4370-8DA4-B027CF75879E}" destId="{4653C741-778C-45A6-B89E-8A8F80486D10}" srcOrd="0" destOrd="0" presId="urn:microsoft.com/office/officeart/2005/8/layout/chevron2"/>
    <dgm:cxn modelId="{2C77780F-20C9-461D-8526-65AE4425BB5B}" srcId="{C843E655-87F3-41FB-B2A9-43A139F89306}" destId="{1CC570F9-BBBB-4510-AF0A-8F78D94B53E8}" srcOrd="0" destOrd="0" parTransId="{5655B471-9284-4318-9190-5F4461A6851E}" sibTransId="{BBBB9736-B321-4691-8DCD-8C057BD91863}"/>
    <dgm:cxn modelId="{E709B09E-0C71-469E-AA03-80D0E7ED5E6E}" type="presOf" srcId="{4B5EAA06-9063-4A0A-A59E-D63C5489B9D0}" destId="{B4157F8D-D66D-4466-A0FA-E0B7ED17301F}" srcOrd="0" destOrd="0" presId="urn:microsoft.com/office/officeart/2005/8/layout/chevron2"/>
    <dgm:cxn modelId="{DD8F8656-24DB-4D0A-B43B-F63EAB7FE6CE}" type="presOf" srcId="{E563B099-2E13-4344-802E-6B8163663CC6}" destId="{EF0005ED-C44E-4017-A0B8-BB1631ADAABC}" srcOrd="0" destOrd="0" presId="urn:microsoft.com/office/officeart/2005/8/layout/chevron2"/>
    <dgm:cxn modelId="{7A958976-E475-477B-8521-4193054D219E}" type="presParOf" srcId="{35189CD0-9D7A-4465-9809-95BCAFC1D978}" destId="{A72940B8-B495-44A1-B691-6B2A1ECC5D3F}" srcOrd="0" destOrd="0" presId="urn:microsoft.com/office/officeart/2005/8/layout/chevron2"/>
    <dgm:cxn modelId="{C01A30A6-5271-4BBB-822E-C47B8F2DC8A3}" type="presParOf" srcId="{A72940B8-B495-44A1-B691-6B2A1ECC5D3F}" destId="{266AAF48-9F0F-47DD-AF6E-73B8FFD97AB9}" srcOrd="0" destOrd="0" presId="urn:microsoft.com/office/officeart/2005/8/layout/chevron2"/>
    <dgm:cxn modelId="{D0C4CAFE-38AD-4488-BC8F-6084CF0A671E}" type="presParOf" srcId="{A72940B8-B495-44A1-B691-6B2A1ECC5D3F}" destId="{2E2D039C-BCB2-41EB-8C93-50693DBE55C0}" srcOrd="1" destOrd="0" presId="urn:microsoft.com/office/officeart/2005/8/layout/chevron2"/>
    <dgm:cxn modelId="{D3A07F9B-FBF9-48C3-8E34-395BDA351ED2}" type="presParOf" srcId="{35189CD0-9D7A-4465-9809-95BCAFC1D978}" destId="{034DC237-3C34-4849-BA3D-B39F5DFECBB0}" srcOrd="1" destOrd="0" presId="urn:microsoft.com/office/officeart/2005/8/layout/chevron2"/>
    <dgm:cxn modelId="{B24BE518-840B-4F10-ADDE-E5ADD2E41DA1}" type="presParOf" srcId="{35189CD0-9D7A-4465-9809-95BCAFC1D978}" destId="{7BCA8D85-4EDB-4196-BFDB-AB4A1D782A0C}" srcOrd="2" destOrd="0" presId="urn:microsoft.com/office/officeart/2005/8/layout/chevron2"/>
    <dgm:cxn modelId="{66D3951E-F256-425F-84E1-1D610D27C554}" type="presParOf" srcId="{7BCA8D85-4EDB-4196-BFDB-AB4A1D782A0C}" destId="{4653C741-778C-45A6-B89E-8A8F80486D10}" srcOrd="0" destOrd="0" presId="urn:microsoft.com/office/officeart/2005/8/layout/chevron2"/>
    <dgm:cxn modelId="{DA3B06C4-DD89-4A61-92FB-B8E0A7775067}" type="presParOf" srcId="{7BCA8D85-4EDB-4196-BFDB-AB4A1D782A0C}" destId="{346EEEC8-0F30-4C7D-B2B3-92A1FF1A6AC5}" srcOrd="1" destOrd="0" presId="urn:microsoft.com/office/officeart/2005/8/layout/chevron2"/>
    <dgm:cxn modelId="{29CCA9B7-01A9-47FC-98F2-6F70E56A1870}" type="presParOf" srcId="{35189CD0-9D7A-4465-9809-95BCAFC1D978}" destId="{8B34FA4A-6E9D-492B-A65D-6D5B37BEE7F6}" srcOrd="3" destOrd="0" presId="urn:microsoft.com/office/officeart/2005/8/layout/chevron2"/>
    <dgm:cxn modelId="{D7A66CE1-6823-4ABC-94A7-B1286947CCDE}" type="presParOf" srcId="{35189CD0-9D7A-4465-9809-95BCAFC1D978}" destId="{7AA0BE1E-82B1-4D88-93E0-86EDAE1F2AE0}" srcOrd="4" destOrd="0" presId="urn:microsoft.com/office/officeart/2005/8/layout/chevron2"/>
    <dgm:cxn modelId="{ADCFA934-A17D-4A65-BD6E-03BF60B16C90}" type="presParOf" srcId="{7AA0BE1E-82B1-4D88-93E0-86EDAE1F2AE0}" destId="{2CF4CCF7-55DB-4106-9501-B647A56E760C}" srcOrd="0" destOrd="0" presId="urn:microsoft.com/office/officeart/2005/8/layout/chevron2"/>
    <dgm:cxn modelId="{76413DB4-24F7-4A2F-9B01-227FD6A1C37B}" type="presParOf" srcId="{7AA0BE1E-82B1-4D88-93E0-86EDAE1F2AE0}" destId="{EF0005ED-C44E-4017-A0B8-BB1631ADAABC}" srcOrd="1" destOrd="0" presId="urn:microsoft.com/office/officeart/2005/8/layout/chevron2"/>
    <dgm:cxn modelId="{FA63BE70-ADF8-4B46-B29E-A014097BE89B}" type="presParOf" srcId="{35189CD0-9D7A-4465-9809-95BCAFC1D978}" destId="{0770A3B7-BE59-4DD6-BB6C-BE137E8C5F0D}" srcOrd="5" destOrd="0" presId="urn:microsoft.com/office/officeart/2005/8/layout/chevron2"/>
    <dgm:cxn modelId="{71A01F0C-FB68-4C1A-9B40-606EEE935D29}" type="presParOf" srcId="{35189CD0-9D7A-4465-9809-95BCAFC1D978}" destId="{32E77E46-AAB9-4F31-B6BC-F0CF745513F3}" srcOrd="6" destOrd="0" presId="urn:microsoft.com/office/officeart/2005/8/layout/chevron2"/>
    <dgm:cxn modelId="{99897FCF-5E9F-4B71-96BB-46642D0E89B9}" type="presParOf" srcId="{32E77E46-AAB9-4F31-B6BC-F0CF745513F3}" destId="{EF51586E-D34F-4718-AFD9-A81D79600F74}" srcOrd="0" destOrd="0" presId="urn:microsoft.com/office/officeart/2005/8/layout/chevron2"/>
    <dgm:cxn modelId="{B578ABE4-11B4-42EB-A8ED-11F64F4E828D}" type="presParOf" srcId="{32E77E46-AAB9-4F31-B6BC-F0CF745513F3}" destId="{4502FE8C-CF58-4550-8382-AF1366513A39}" srcOrd="1" destOrd="0" presId="urn:microsoft.com/office/officeart/2005/8/layout/chevron2"/>
    <dgm:cxn modelId="{E95ADA7F-EE5E-405F-81E2-908601A493BF}" type="presParOf" srcId="{35189CD0-9D7A-4465-9809-95BCAFC1D978}" destId="{BA9213FC-D73B-403D-AA2A-DC65253FABE9}" srcOrd="7" destOrd="0" presId="urn:microsoft.com/office/officeart/2005/8/layout/chevron2"/>
    <dgm:cxn modelId="{67122C5E-085A-4ADE-BDD2-BB7FAF0A81E7}" type="presParOf" srcId="{35189CD0-9D7A-4465-9809-95BCAFC1D978}" destId="{AB74A4C3-5FCD-42CC-BFBA-7129FF60453E}" srcOrd="8" destOrd="0" presId="urn:microsoft.com/office/officeart/2005/8/layout/chevron2"/>
    <dgm:cxn modelId="{486B5016-9F6E-429E-A7D2-D66684470BFD}" type="presParOf" srcId="{AB74A4C3-5FCD-42CC-BFBA-7129FF60453E}" destId="{D0711B75-0F6F-4165-B4A8-4385ADB2A76E}" srcOrd="0" destOrd="0" presId="urn:microsoft.com/office/officeart/2005/8/layout/chevron2"/>
    <dgm:cxn modelId="{4B2BEF83-E8D4-48B6-B87A-39A3A5CB3114}" type="presParOf" srcId="{AB74A4C3-5FCD-42CC-BFBA-7129FF60453E}" destId="{C4DECC88-BDE2-4BA1-A44C-5E28101AC2FD}" srcOrd="1" destOrd="0" presId="urn:microsoft.com/office/officeart/2005/8/layout/chevron2"/>
    <dgm:cxn modelId="{D4DA1D11-FCF1-4509-AF69-5AFBB29B24AC}" type="presParOf" srcId="{35189CD0-9D7A-4465-9809-95BCAFC1D978}" destId="{C74E9EE2-6B5D-49C9-A1DE-AD87C7BEFEB9}" srcOrd="9" destOrd="0" presId="urn:microsoft.com/office/officeart/2005/8/layout/chevron2"/>
    <dgm:cxn modelId="{9C34A7B1-E06A-42F0-9000-C04B6112BDBD}" type="presParOf" srcId="{35189CD0-9D7A-4465-9809-95BCAFC1D978}" destId="{CDB15F35-E0EE-4D05-896F-FD468B0876E8}" srcOrd="10" destOrd="0" presId="urn:microsoft.com/office/officeart/2005/8/layout/chevron2"/>
    <dgm:cxn modelId="{E16A72A4-374F-41E0-9D94-8636224B7039}" type="presParOf" srcId="{CDB15F35-E0EE-4D05-896F-FD468B0876E8}" destId="{A853ED67-CF8E-4F67-AEDA-6B5BC351327E}" srcOrd="0" destOrd="0" presId="urn:microsoft.com/office/officeart/2005/8/layout/chevron2"/>
    <dgm:cxn modelId="{1055B7B7-760C-4E13-90EB-7F2B208062CC}" type="presParOf" srcId="{CDB15F35-E0EE-4D05-896F-FD468B0876E8}" destId="{B4157F8D-D66D-4466-A0FA-E0B7ED17301F}"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kumimoji="1" lang="ja-JP" altLang="en-US"/>
        </a:p>
      </dgm:t>
    </dgm:pt>
    <dgm:pt modelId="{72A304AD-D396-4DC4-9D08-18A236368EAC}">
      <dgm:prSet phldrT="[テキスト]"/>
      <dgm:spPr/>
      <dgm:t>
        <a:bodyPr/>
        <a:lstStyle/>
        <a:p>
          <a:r>
            <a:rPr lang="en-US" altLang="ja-JP" dirty="0" smtClean="0"/>
            <a:t>a)</a:t>
          </a:r>
          <a:r>
            <a:rPr lang="ja-JP" altLang="en-US" dirty="0" smtClean="0"/>
            <a:t>加減法の計算</a:t>
          </a:r>
          <a:endParaRPr lang="ja-JP" altLang="en-US" dirty="0"/>
        </a:p>
      </dgm:t>
    </dgm:pt>
    <dgm:pt modelId="{A16DF471-57A3-4CC9-B449-0A70E6E7A723}" type="parTrans" cxnId="{18D7E86A-FAA8-40A4-AABB-114DDC16E6C1}">
      <dgm:prSet/>
      <dgm:spPr/>
      <dgm:t>
        <a:bodyPr/>
        <a:lstStyle/>
        <a:p>
          <a:endParaRPr lang="ja-JP" altLang="en-US"/>
        </a:p>
      </dgm:t>
    </dgm:pt>
    <dgm:pt modelId="{8462585C-20BB-4018-BB0D-6B735D806810}" type="sibTrans" cxnId="{18D7E86A-FAA8-40A4-AABB-114DDC16E6C1}">
      <dgm:prSet/>
      <dgm:spPr/>
      <dgm:t>
        <a:bodyPr/>
        <a:lstStyle/>
        <a:p>
          <a:endParaRPr lang="ja-JP" altLang="en-US"/>
        </a:p>
      </dgm:t>
    </dgm:pt>
    <dgm:pt modelId="{48DD6EDD-2F94-4216-B13F-A4361C067ECA}">
      <dgm:prSet phldrT="[テキスト]"/>
      <dgm:spPr/>
      <dgm:t>
        <a:bodyPr/>
        <a:lstStyle/>
        <a:p>
          <a:r>
            <a:rPr lang="ja-JP" altLang="en-US" dirty="0" smtClean="0"/>
            <a:t>答の数値の最後の桁が、計算に使われた数値のうちで、最後の桁の最も</a:t>
          </a:r>
          <a:r>
            <a:rPr lang="en-US" altLang="ja-JP" dirty="0" smtClean="0"/>
            <a:t>____</a:t>
          </a:r>
          <a:r>
            <a:rPr lang="ja-JP" altLang="en-US" dirty="0" smtClean="0"/>
            <a:t>ものに一致</a:t>
          </a:r>
          <a:endParaRPr lang="ja-JP" altLang="en-US" dirty="0"/>
        </a:p>
      </dgm:t>
    </dgm:pt>
    <dgm:pt modelId="{F9993E24-8BF9-41E5-8E34-4F7B40DFEFC7}" type="parTrans" cxnId="{CDF43EEE-E4AE-41A8-8D6E-5C2E73D8AA48}">
      <dgm:prSet/>
      <dgm:spPr/>
      <dgm:t>
        <a:bodyPr/>
        <a:lstStyle/>
        <a:p>
          <a:endParaRPr lang="ja-JP" altLang="en-US"/>
        </a:p>
      </dgm:t>
    </dgm:pt>
    <dgm:pt modelId="{7577EA8A-E78B-4609-A33F-32ACAD1B110E}" type="sibTrans" cxnId="{CDF43EEE-E4AE-41A8-8D6E-5C2E73D8AA48}">
      <dgm:prSet/>
      <dgm:spPr/>
      <dgm:t>
        <a:bodyPr/>
        <a:lstStyle/>
        <a:p>
          <a:endParaRPr lang="ja-JP" altLang="en-US"/>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9B4E36C-CA47-4A57-B669-7677EEE495D4}" type="pres">
      <dgm:prSet presAssocID="{72A304AD-D396-4DC4-9D08-18A236368EAC}" presName="parentLin" presStyleCnt="0"/>
      <dgm:spPr/>
      <dgm:t>
        <a:bodyPr/>
        <a:lstStyle/>
        <a:p>
          <a:endParaRPr kumimoji="1" lang="ja-JP" altLang="en-US"/>
        </a:p>
      </dgm:t>
    </dgm:pt>
    <dgm:pt modelId="{BB3CEF37-435D-4CD6-A2E3-7287B400A292}" type="pres">
      <dgm:prSet presAssocID="{72A304AD-D396-4DC4-9D08-18A236368EAC}" presName="parentLeftMargin" presStyleLbl="node1" presStyleIdx="0" presStyleCnt="1"/>
      <dgm:spPr/>
      <dgm:t>
        <a:bodyPr/>
        <a:lstStyle/>
        <a:p>
          <a:endParaRPr kumimoji="1" lang="ja-JP" altLang="en-US"/>
        </a:p>
      </dgm:t>
    </dgm:pt>
    <dgm:pt modelId="{D38024E5-465A-4983-AE8B-6273D257C637}" type="pres">
      <dgm:prSet presAssocID="{72A304AD-D396-4DC4-9D08-18A236368EAC}" presName="parentText" presStyleLbl="node1" presStyleIdx="0" presStyleCnt="1">
        <dgm:presLayoutVars>
          <dgm:chMax val="0"/>
          <dgm:bulletEnabled val="1"/>
        </dgm:presLayoutVars>
      </dgm:prSet>
      <dgm:spPr/>
      <dgm:t>
        <a:bodyPr/>
        <a:lstStyle/>
        <a:p>
          <a:endParaRPr kumimoji="1" lang="ja-JP" altLang="en-US"/>
        </a:p>
      </dgm:t>
    </dgm:pt>
    <dgm:pt modelId="{ECC4E57C-5724-44EF-9281-C3F82B148ECE}" type="pres">
      <dgm:prSet presAssocID="{72A304AD-D396-4DC4-9D08-18A236368EAC}" presName="negativeSpace" presStyleCnt="0"/>
      <dgm:spPr/>
      <dgm:t>
        <a:bodyPr/>
        <a:lstStyle/>
        <a:p>
          <a:endParaRPr kumimoji="1" lang="ja-JP" altLang="en-US"/>
        </a:p>
      </dgm:t>
    </dgm:pt>
    <dgm:pt modelId="{143BE6CF-D004-4CD0-881E-7D8E47E59161}" type="pres">
      <dgm:prSet presAssocID="{72A304AD-D396-4DC4-9D08-18A236368EAC}" presName="childText" presStyleLbl="conFgAcc1" presStyleIdx="0" presStyleCnt="1">
        <dgm:presLayoutVars>
          <dgm:bulletEnabled val="1"/>
        </dgm:presLayoutVars>
      </dgm:prSet>
      <dgm:spPr/>
      <dgm:t>
        <a:bodyPr/>
        <a:lstStyle/>
        <a:p>
          <a:endParaRPr kumimoji="1" lang="ja-JP" altLang="en-US"/>
        </a:p>
      </dgm:t>
    </dgm:pt>
  </dgm:ptLst>
  <dgm:cxnLst>
    <dgm:cxn modelId="{232B6BD3-6901-4B3E-8293-E098DA004055}" type="presOf" srcId="{72A304AD-D396-4DC4-9D08-18A236368EAC}" destId="{D38024E5-465A-4983-AE8B-6273D257C637}" srcOrd="1" destOrd="0" presId="urn:microsoft.com/office/officeart/2005/8/layout/list1"/>
    <dgm:cxn modelId="{69E94B88-A307-4164-ACD2-4895500EE237}" type="presOf" srcId="{48DD6EDD-2F94-4216-B13F-A4361C067ECA}" destId="{143BE6CF-D004-4CD0-881E-7D8E47E59161}" srcOrd="0" destOrd="0" presId="urn:microsoft.com/office/officeart/2005/8/layout/list1"/>
    <dgm:cxn modelId="{CDF43EEE-E4AE-41A8-8D6E-5C2E73D8AA48}" srcId="{72A304AD-D396-4DC4-9D08-18A236368EAC}" destId="{48DD6EDD-2F94-4216-B13F-A4361C067ECA}" srcOrd="0" destOrd="0" parTransId="{F9993E24-8BF9-41E5-8E34-4F7B40DFEFC7}" sibTransId="{7577EA8A-E78B-4609-A33F-32ACAD1B110E}"/>
    <dgm:cxn modelId="{38068CFA-F621-42D7-9DED-5265E628F62E}" type="presOf" srcId="{16900B49-ECE2-4064-8AE8-F89FD8B6D9F1}" destId="{EA894070-22FF-49A8-86EA-1F9141D4BA34}" srcOrd="0" destOrd="0" presId="urn:microsoft.com/office/officeart/2005/8/layout/list1"/>
    <dgm:cxn modelId="{18D7E86A-FAA8-40A4-AABB-114DDC16E6C1}" srcId="{16900B49-ECE2-4064-8AE8-F89FD8B6D9F1}" destId="{72A304AD-D396-4DC4-9D08-18A236368EAC}" srcOrd="0" destOrd="0" parTransId="{A16DF471-57A3-4CC9-B449-0A70E6E7A723}" sibTransId="{8462585C-20BB-4018-BB0D-6B735D806810}"/>
    <dgm:cxn modelId="{53D98CD7-4684-4922-B07B-14B1AB96E1FD}" type="presOf" srcId="{72A304AD-D396-4DC4-9D08-18A236368EAC}" destId="{BB3CEF37-435D-4CD6-A2E3-7287B400A292}" srcOrd="0" destOrd="0" presId="urn:microsoft.com/office/officeart/2005/8/layout/list1"/>
    <dgm:cxn modelId="{4D39A400-9ADD-45BC-972E-6B0F5C6ED485}" type="presParOf" srcId="{EA894070-22FF-49A8-86EA-1F9141D4BA34}" destId="{D9B4E36C-CA47-4A57-B669-7677EEE495D4}" srcOrd="0" destOrd="0" presId="urn:microsoft.com/office/officeart/2005/8/layout/list1"/>
    <dgm:cxn modelId="{E1ECEBC8-65AE-46FD-86D0-51A802A28546}" type="presParOf" srcId="{D9B4E36C-CA47-4A57-B669-7677EEE495D4}" destId="{BB3CEF37-435D-4CD6-A2E3-7287B400A292}" srcOrd="0" destOrd="0" presId="urn:microsoft.com/office/officeart/2005/8/layout/list1"/>
    <dgm:cxn modelId="{3046068D-F669-4C17-A494-84FDC6F47CA6}" type="presParOf" srcId="{D9B4E36C-CA47-4A57-B669-7677EEE495D4}" destId="{D38024E5-465A-4983-AE8B-6273D257C637}" srcOrd="1" destOrd="0" presId="urn:microsoft.com/office/officeart/2005/8/layout/list1"/>
    <dgm:cxn modelId="{6E5582A9-9C97-48C3-97DE-92A6162EBF4D}" type="presParOf" srcId="{EA894070-22FF-49A8-86EA-1F9141D4BA34}" destId="{ECC4E57C-5724-44EF-9281-C3F82B148ECE}" srcOrd="1" destOrd="0" presId="urn:microsoft.com/office/officeart/2005/8/layout/list1"/>
    <dgm:cxn modelId="{62B0D47D-ACE3-4432-8EA3-725ED6D7CA1A}" type="presParOf" srcId="{EA894070-22FF-49A8-86EA-1F9141D4BA34}" destId="{143BE6CF-D004-4CD0-881E-7D8E47E5916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kumimoji="1" lang="ja-JP" altLang="en-US"/>
        </a:p>
      </dgm:t>
    </dgm:pt>
    <dgm:pt modelId="{82BBF658-730C-4029-A8FC-CDE6CACF8839}">
      <dgm:prSet phldrT="[テキスト]"/>
      <dgm:spPr/>
      <dgm:t>
        <a:bodyPr/>
        <a:lstStyle/>
        <a:p>
          <a:r>
            <a:rPr lang="en-US" altLang="ja-JP" dirty="0" smtClean="0"/>
            <a:t>b)</a:t>
          </a:r>
          <a:r>
            <a:rPr lang="ja-JP" altLang="en-US" dirty="0" smtClean="0"/>
            <a:t>乗除法の計算</a:t>
          </a:r>
          <a:endParaRPr lang="en-US" altLang="ja-JP" dirty="0" smtClean="0"/>
        </a:p>
      </dgm:t>
    </dgm:pt>
    <dgm:pt modelId="{6CB244C7-3B78-4966-A492-02E23671E28D}" type="parTrans" cxnId="{A2C89C48-D0C8-4AC7-9DF8-841178F02371}">
      <dgm:prSet/>
      <dgm:spPr/>
      <dgm:t>
        <a:bodyPr/>
        <a:lstStyle/>
        <a:p>
          <a:endParaRPr lang="ja-JP" altLang="en-US"/>
        </a:p>
      </dgm:t>
    </dgm:pt>
    <dgm:pt modelId="{D5AFF615-FF15-4501-9A61-F1E6DD53E06F}" type="sibTrans" cxnId="{A2C89C48-D0C8-4AC7-9DF8-841178F02371}">
      <dgm:prSet/>
      <dgm:spPr/>
      <dgm:t>
        <a:bodyPr/>
        <a:lstStyle/>
        <a:p>
          <a:endParaRPr lang="ja-JP" altLang="en-US"/>
        </a:p>
      </dgm:t>
    </dgm:pt>
    <dgm:pt modelId="{548829AC-0E61-44B0-B1FE-1EFC1575AF83}">
      <dgm:prSet phldrT="[テキスト]"/>
      <dgm:spPr/>
      <dgm:t>
        <a:bodyPr/>
        <a:lstStyle/>
        <a:p>
          <a:r>
            <a:rPr lang="ja-JP" altLang="en-US" dirty="0" smtClean="0"/>
            <a:t>答の有効数字の桁数が、計算に使われた数値のうちで有効数字の桁数が</a:t>
          </a:r>
          <a:r>
            <a:rPr lang="en-US" altLang="ja-JP" dirty="0" smtClean="0"/>
            <a:t>____</a:t>
          </a:r>
          <a:r>
            <a:rPr lang="ja-JP" altLang="en-US" dirty="0" smtClean="0"/>
            <a:t>ものを採用</a:t>
          </a:r>
          <a:endParaRPr lang="ja-JP" altLang="en-US" dirty="0"/>
        </a:p>
      </dgm:t>
    </dgm:pt>
    <dgm:pt modelId="{80B2CC08-D900-40C1-A595-249EB15CEBCF}" type="parTrans" cxnId="{03940DB5-1E84-4B5B-B1F0-9A83FE123339}">
      <dgm:prSet/>
      <dgm:spPr/>
      <dgm:t>
        <a:bodyPr/>
        <a:lstStyle/>
        <a:p>
          <a:endParaRPr lang="ja-JP" altLang="en-US"/>
        </a:p>
      </dgm:t>
    </dgm:pt>
    <dgm:pt modelId="{0A77FF59-65A5-4690-ACA1-9C0E10E94EA0}" type="sibTrans" cxnId="{03940DB5-1E84-4B5B-B1F0-9A83FE123339}">
      <dgm:prSet/>
      <dgm:spPr/>
      <dgm:t>
        <a:bodyPr/>
        <a:lstStyle/>
        <a:p>
          <a:endParaRPr lang="ja-JP" altLang="en-US"/>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50DDD933-6ADB-4A8B-ABB3-5CD9F7F98A2C}" type="pres">
      <dgm:prSet presAssocID="{82BBF658-730C-4029-A8FC-CDE6CACF8839}" presName="parentLin" presStyleCnt="0"/>
      <dgm:spPr/>
      <dgm:t>
        <a:bodyPr/>
        <a:lstStyle/>
        <a:p>
          <a:endParaRPr kumimoji="1" lang="ja-JP" altLang="en-US"/>
        </a:p>
      </dgm:t>
    </dgm:pt>
    <dgm:pt modelId="{AE38F6FC-CB32-438A-B81B-842DDD5DFFFC}" type="pres">
      <dgm:prSet presAssocID="{82BBF658-730C-4029-A8FC-CDE6CACF8839}" presName="parentLeftMargin" presStyleLbl="node1" presStyleIdx="0" presStyleCnt="1"/>
      <dgm:spPr/>
      <dgm:t>
        <a:bodyPr/>
        <a:lstStyle/>
        <a:p>
          <a:endParaRPr kumimoji="1" lang="ja-JP" altLang="en-US"/>
        </a:p>
      </dgm:t>
    </dgm:pt>
    <dgm:pt modelId="{48E2A0D5-4E67-459A-BAC6-9AED1FC1E1C6}" type="pres">
      <dgm:prSet presAssocID="{82BBF658-730C-4029-A8FC-CDE6CACF8839}" presName="parentText" presStyleLbl="node1" presStyleIdx="0" presStyleCnt="1">
        <dgm:presLayoutVars>
          <dgm:chMax val="0"/>
          <dgm:bulletEnabled val="1"/>
        </dgm:presLayoutVars>
      </dgm:prSet>
      <dgm:spPr/>
      <dgm:t>
        <a:bodyPr/>
        <a:lstStyle/>
        <a:p>
          <a:endParaRPr kumimoji="1" lang="ja-JP" altLang="en-US"/>
        </a:p>
      </dgm:t>
    </dgm:pt>
    <dgm:pt modelId="{7C96D04C-06DC-48F4-ADDB-7B7309624B88}" type="pres">
      <dgm:prSet presAssocID="{82BBF658-730C-4029-A8FC-CDE6CACF8839}" presName="negativeSpace" presStyleCnt="0"/>
      <dgm:spPr/>
      <dgm:t>
        <a:bodyPr/>
        <a:lstStyle/>
        <a:p>
          <a:endParaRPr kumimoji="1" lang="ja-JP" altLang="en-US"/>
        </a:p>
      </dgm:t>
    </dgm:pt>
    <dgm:pt modelId="{F7594440-B19D-44F6-B4EE-BBB6772B90CC}" type="pres">
      <dgm:prSet presAssocID="{82BBF658-730C-4029-A8FC-CDE6CACF8839}" presName="childText" presStyleLbl="conFgAcc1" presStyleIdx="0" presStyleCnt="1">
        <dgm:presLayoutVars>
          <dgm:bulletEnabled val="1"/>
        </dgm:presLayoutVars>
      </dgm:prSet>
      <dgm:spPr/>
      <dgm:t>
        <a:bodyPr/>
        <a:lstStyle/>
        <a:p>
          <a:endParaRPr kumimoji="1" lang="ja-JP" altLang="en-US"/>
        </a:p>
      </dgm:t>
    </dgm:pt>
  </dgm:ptLst>
  <dgm:cxnLst>
    <dgm:cxn modelId="{03940DB5-1E84-4B5B-B1F0-9A83FE123339}" srcId="{82BBF658-730C-4029-A8FC-CDE6CACF8839}" destId="{548829AC-0E61-44B0-B1FE-1EFC1575AF83}" srcOrd="0" destOrd="0" parTransId="{80B2CC08-D900-40C1-A595-249EB15CEBCF}" sibTransId="{0A77FF59-65A5-4690-ACA1-9C0E10E94EA0}"/>
    <dgm:cxn modelId="{BBF9D0F0-465C-4AD3-B73F-A33939AF47A3}" type="presOf" srcId="{16900B49-ECE2-4064-8AE8-F89FD8B6D9F1}" destId="{EA894070-22FF-49A8-86EA-1F9141D4BA34}" srcOrd="0" destOrd="0" presId="urn:microsoft.com/office/officeart/2005/8/layout/list1"/>
    <dgm:cxn modelId="{9DC0AC27-DF73-47B2-8039-61B14FBB416C}" type="presOf" srcId="{548829AC-0E61-44B0-B1FE-1EFC1575AF83}" destId="{F7594440-B19D-44F6-B4EE-BBB6772B90CC}" srcOrd="0" destOrd="0" presId="urn:microsoft.com/office/officeart/2005/8/layout/list1"/>
    <dgm:cxn modelId="{D2A0973B-624C-4940-8BF4-86011BAD3A6B}" type="presOf" srcId="{82BBF658-730C-4029-A8FC-CDE6CACF8839}" destId="{AE38F6FC-CB32-438A-B81B-842DDD5DFFFC}" srcOrd="0" destOrd="0" presId="urn:microsoft.com/office/officeart/2005/8/layout/list1"/>
    <dgm:cxn modelId="{74A00D67-941A-430F-ADD8-5142FDCEE05F}" type="presOf" srcId="{82BBF658-730C-4029-A8FC-CDE6CACF8839}" destId="{48E2A0D5-4E67-459A-BAC6-9AED1FC1E1C6}" srcOrd="1" destOrd="0" presId="urn:microsoft.com/office/officeart/2005/8/layout/list1"/>
    <dgm:cxn modelId="{A2C89C48-D0C8-4AC7-9DF8-841178F02371}" srcId="{16900B49-ECE2-4064-8AE8-F89FD8B6D9F1}" destId="{82BBF658-730C-4029-A8FC-CDE6CACF8839}" srcOrd="0" destOrd="0" parTransId="{6CB244C7-3B78-4966-A492-02E23671E28D}" sibTransId="{D5AFF615-FF15-4501-9A61-F1E6DD53E06F}"/>
    <dgm:cxn modelId="{85347B75-8D1B-4F1A-BB0B-C6A677BF8898}" type="presParOf" srcId="{EA894070-22FF-49A8-86EA-1F9141D4BA34}" destId="{50DDD933-6ADB-4A8B-ABB3-5CD9F7F98A2C}" srcOrd="0" destOrd="0" presId="urn:microsoft.com/office/officeart/2005/8/layout/list1"/>
    <dgm:cxn modelId="{BD290DEB-C039-4AB7-85BE-B5AC0273BC56}" type="presParOf" srcId="{50DDD933-6ADB-4A8B-ABB3-5CD9F7F98A2C}" destId="{AE38F6FC-CB32-438A-B81B-842DDD5DFFFC}" srcOrd="0" destOrd="0" presId="urn:microsoft.com/office/officeart/2005/8/layout/list1"/>
    <dgm:cxn modelId="{47A6C369-32FD-47AB-AA40-6EBA0BC580BB}" type="presParOf" srcId="{50DDD933-6ADB-4A8B-ABB3-5CD9F7F98A2C}" destId="{48E2A0D5-4E67-459A-BAC6-9AED1FC1E1C6}" srcOrd="1" destOrd="0" presId="urn:microsoft.com/office/officeart/2005/8/layout/list1"/>
    <dgm:cxn modelId="{AA8B64A9-EDE0-4AB5-93DE-D11062D67A03}" type="presParOf" srcId="{EA894070-22FF-49A8-86EA-1F9141D4BA34}" destId="{7C96D04C-06DC-48F4-ADDB-7B7309624B88}" srcOrd="1" destOrd="0" presId="urn:microsoft.com/office/officeart/2005/8/layout/list1"/>
    <dgm:cxn modelId="{2AF1C78D-C31C-45B9-9BC8-4F96E360EFF4}" type="presParOf" srcId="{EA894070-22FF-49A8-86EA-1F9141D4BA34}" destId="{F7594440-B19D-44F6-B4EE-BBB6772B90C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D3A8A788-8AE0-4999-95F8-4C2629E37E1A}">
      <dgm:prSet/>
      <dgm:spPr/>
      <dgm:t>
        <a:bodyPr/>
        <a:lstStyle/>
        <a:p>
          <a:r>
            <a:rPr lang="en-US" altLang="ja-JP" dirty="0" smtClean="0"/>
            <a:t>c)</a:t>
          </a:r>
          <a:r>
            <a:rPr lang="ja-JP" altLang="en-US" dirty="0" smtClean="0"/>
            <a:t>対数の計算</a:t>
          </a:r>
          <a:endParaRPr lang="ja-JP" altLang="en-US" dirty="0"/>
        </a:p>
      </dgm:t>
    </dgm:pt>
    <dgm:pt modelId="{9ADE1B59-A013-4F3E-8280-C3098316FC5E}" type="parTrans" cxnId="{CA8F6E0F-C02D-4C33-AE11-AC2D324BC792}">
      <dgm:prSet/>
      <dgm:spPr/>
      <dgm:t>
        <a:bodyPr/>
        <a:lstStyle/>
        <a:p>
          <a:endParaRPr lang="ja-JP" altLang="en-US"/>
        </a:p>
      </dgm:t>
    </dgm:pt>
    <dgm:pt modelId="{39E03790-7D55-4092-A52D-F4493DAAF682}" type="sibTrans" cxnId="{CA8F6E0F-C02D-4C33-AE11-AC2D324BC792}">
      <dgm:prSet/>
      <dgm:spPr/>
      <dgm:t>
        <a:bodyPr/>
        <a:lstStyle/>
        <a:p>
          <a:endParaRPr lang="ja-JP" altLang="en-US"/>
        </a:p>
      </dgm:t>
    </dgm:pt>
    <dgm:pt modelId="{51A1127B-8B35-42F7-B2A4-CA5ADF5BB58E}">
      <dgm:prSet/>
      <dgm:spPr/>
      <dgm:t>
        <a:bodyPr/>
        <a:lstStyle/>
        <a:p>
          <a:pPr marL="285750" indent="0" defTabSz="1733550">
            <a:lnSpc>
              <a:spcPct val="90000"/>
            </a:lnSpc>
            <a:spcBef>
              <a:spcPct val="0"/>
            </a:spcBef>
            <a:spcAft>
              <a:spcPct val="15000"/>
            </a:spcAft>
            <a:buNone/>
          </a:pPr>
          <a:r>
            <a:rPr lang="ja-JP" altLang="en-US" dirty="0" smtClean="0"/>
            <a:t>対数は二つの部分</a:t>
          </a:r>
          <a:r>
            <a:rPr lang="en-US" altLang="ja-JP" dirty="0" smtClean="0"/>
            <a:t>(</a:t>
          </a:r>
          <a:r>
            <a:rPr lang="ja-JP" altLang="en-US" dirty="0" smtClean="0"/>
            <a:t>指標と仮数</a:t>
          </a:r>
          <a:r>
            <a:rPr lang="en-US" altLang="ja-JP" dirty="0" smtClean="0"/>
            <a:t>)</a:t>
          </a:r>
          <a:endParaRPr lang="ja-JP" altLang="en-US" dirty="0"/>
        </a:p>
      </dgm:t>
    </dgm:pt>
    <dgm:pt modelId="{E6E5C2DF-40CA-477A-BDFA-C3D6BE9D66C3}" type="sibTrans" cxnId="{ABA2F5B1-E304-469D-9DA6-A93453056D09}">
      <dgm:prSet/>
      <dgm:spPr/>
      <dgm:t>
        <a:bodyPr/>
        <a:lstStyle/>
        <a:p>
          <a:endParaRPr lang="ja-JP" altLang="en-US"/>
        </a:p>
      </dgm:t>
    </dgm:pt>
    <dgm:pt modelId="{C736FE93-46F5-44AB-8100-248918BA5C57}" type="parTrans" cxnId="{ABA2F5B1-E304-469D-9DA6-A93453056D09}">
      <dgm:prSet/>
      <dgm:spPr/>
      <dgm:t>
        <a:bodyPr/>
        <a:lstStyle/>
        <a:p>
          <a:endParaRPr lang="ja-JP" altLang="en-US"/>
        </a:p>
      </dgm:t>
    </dgm:pt>
    <dgm:pt modelId="{325B4A25-54E1-43D7-817C-90D462DD04F2}">
      <dgm:prSet/>
      <dgm:spPr/>
      <dgm:t>
        <a:bodyPr/>
        <a:lstStyle/>
        <a:p>
          <a:pPr marL="285750" indent="0" defTabSz="1733550">
            <a:lnSpc>
              <a:spcPct val="90000"/>
            </a:lnSpc>
            <a:spcBef>
              <a:spcPct val="0"/>
            </a:spcBef>
            <a:spcAft>
              <a:spcPct val="15000"/>
            </a:spcAft>
            <a:buNone/>
          </a:pPr>
          <a:r>
            <a:rPr lang="ja-JP" altLang="en-US" dirty="0" smtClean="0"/>
            <a:t>指標：整数：真数における小数点の位置の関数であり、有効数字ではない。</a:t>
          </a:r>
        </a:p>
      </dgm:t>
    </dgm:pt>
    <dgm:pt modelId="{844302C0-C150-4B6D-BEDB-BCD032F44489}" type="parTrans" cxnId="{721F7AAC-466F-4372-A8DD-76753D728B22}">
      <dgm:prSet/>
      <dgm:spPr/>
      <dgm:t>
        <a:bodyPr/>
        <a:lstStyle/>
        <a:p>
          <a:endParaRPr lang="ja-JP" altLang="en-US"/>
        </a:p>
      </dgm:t>
    </dgm:pt>
    <dgm:pt modelId="{D263189C-5050-41AF-987C-52B822E84938}" type="sibTrans" cxnId="{721F7AAC-466F-4372-A8DD-76753D728B22}">
      <dgm:prSet/>
      <dgm:spPr/>
      <dgm:t>
        <a:bodyPr/>
        <a:lstStyle/>
        <a:p>
          <a:endParaRPr lang="ja-JP" altLang="en-US"/>
        </a:p>
      </dgm:t>
    </dgm:pt>
    <dgm:pt modelId="{EA695D7D-EE6F-467F-AFC7-7FE373648D78}">
      <dgm:prSet/>
      <dgm:spPr/>
      <dgm:t>
        <a:bodyPr/>
        <a:lstStyle/>
        <a:p>
          <a:pPr marL="285750" indent="0" defTabSz="1733550">
            <a:lnSpc>
              <a:spcPct val="90000"/>
            </a:lnSpc>
            <a:spcBef>
              <a:spcPct val="0"/>
            </a:spcBef>
            <a:spcAft>
              <a:spcPct val="15000"/>
            </a:spcAft>
            <a:buNone/>
          </a:pPr>
          <a:r>
            <a:rPr lang="ja-JP" altLang="en-US" dirty="0" smtClean="0"/>
            <a:t>仮数：小数：すべてが有効数字。</a:t>
          </a:r>
        </a:p>
      </dgm:t>
    </dgm:pt>
    <dgm:pt modelId="{500102DC-C878-4EF1-864A-9557960D547F}" type="parTrans" cxnId="{4F702545-A8A6-4F57-AB0A-473DB31F9AB7}">
      <dgm:prSet/>
      <dgm:spPr/>
      <dgm:t>
        <a:bodyPr/>
        <a:lstStyle/>
        <a:p>
          <a:endParaRPr lang="ja-JP" altLang="en-US"/>
        </a:p>
      </dgm:t>
    </dgm:pt>
    <dgm:pt modelId="{635F74A3-A6E0-4F4A-9F57-541761865B2E}" type="sibTrans" cxnId="{4F702545-A8A6-4F57-AB0A-473DB31F9AB7}">
      <dgm:prSet/>
      <dgm:spPr/>
      <dgm:t>
        <a:bodyPr/>
        <a:lstStyle/>
        <a:p>
          <a:endParaRPr lang="ja-JP" altLang="en-US"/>
        </a:p>
      </dgm:t>
    </dgm:pt>
    <dgm:pt modelId="{0908DBFE-15C3-4323-8AD9-25EC04D5091C}">
      <dgm:prSet/>
      <dgm:spPr/>
      <dgm:t>
        <a:bodyPr/>
        <a:lstStyle/>
        <a:p>
          <a:pPr marL="285750" marR="0" indent="0" defTabSz="1733550" eaLnBrk="1" fontAlgn="auto" latinLnBrk="0" hangingPunct="1">
            <a:lnSpc>
              <a:spcPct val="90000"/>
            </a:lnSpc>
            <a:spcBef>
              <a:spcPct val="0"/>
            </a:spcBef>
            <a:spcAft>
              <a:spcPct val="15000"/>
            </a:spcAft>
            <a:buClrTx/>
            <a:buSzTx/>
            <a:buFontTx/>
            <a:buNone/>
            <a:tabLst/>
            <a:defRPr/>
          </a:pPr>
          <a:r>
            <a:rPr lang="ja-JP" altLang="en-US" dirty="0" smtClean="0"/>
            <a:t>よって、対数の</a:t>
          </a:r>
          <a:r>
            <a:rPr lang="en-US" altLang="ja-JP" dirty="0" smtClean="0"/>
            <a:t>____</a:t>
          </a:r>
          <a:r>
            <a:rPr lang="ja-JP" altLang="en-US" dirty="0" smtClean="0"/>
            <a:t>部分の有効数字の桁数＝</a:t>
          </a:r>
          <a:r>
            <a:rPr lang="en-US" altLang="ja-JP" dirty="0" smtClean="0"/>
            <a:t>_____</a:t>
          </a:r>
          <a:r>
            <a:rPr lang="ja-JP" altLang="en-US" dirty="0" smtClean="0"/>
            <a:t>の有効数字の桁数</a:t>
          </a:r>
          <a:r>
            <a:rPr lang="en-US" altLang="ja-JP" dirty="0" smtClean="0"/>
            <a:t/>
          </a:r>
          <a:br>
            <a:rPr lang="en-US" altLang="ja-JP" dirty="0" smtClean="0"/>
          </a:br>
          <a:r>
            <a:rPr lang="en-US" altLang="ja-JP" dirty="0" smtClean="0"/>
            <a:t>log328</a:t>
          </a:r>
          <a:r>
            <a:rPr lang="ja-JP" altLang="en-US" dirty="0" smtClean="0"/>
            <a:t>＝</a:t>
          </a:r>
          <a:r>
            <a:rPr lang="en-US" altLang="ja-JP" dirty="0" smtClean="0"/>
            <a:t>2.516</a:t>
          </a:r>
          <a:endParaRPr lang="ja-JP" altLang="en-US" dirty="0" smtClean="0"/>
        </a:p>
      </dgm:t>
    </dgm:pt>
    <dgm:pt modelId="{CE64D167-0656-41A6-B778-383CF89EB7B7}" type="parTrans" cxnId="{37F2CC6B-DC00-4BB0-9373-9BE0CE48B15B}">
      <dgm:prSet/>
      <dgm:spPr/>
      <dgm:t>
        <a:bodyPr/>
        <a:lstStyle/>
        <a:p>
          <a:endParaRPr kumimoji="1" lang="ja-JP" altLang="en-US"/>
        </a:p>
      </dgm:t>
    </dgm:pt>
    <dgm:pt modelId="{0E70DA65-A950-4031-983E-C8D8AE325A65}" type="sibTrans" cxnId="{37F2CC6B-DC00-4BB0-9373-9BE0CE48B15B}">
      <dgm:prSet/>
      <dgm:spPr/>
      <dgm:t>
        <a:bodyPr/>
        <a:lstStyle/>
        <a:p>
          <a:endParaRPr kumimoji="1" lang="ja-JP" altLang="en-US"/>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297A561-6287-431E-A057-0B4E2E4C48B3}" type="pres">
      <dgm:prSet presAssocID="{D3A8A788-8AE0-4999-95F8-4C2629E37E1A}" presName="parentLin" presStyleCnt="0"/>
      <dgm:spPr/>
      <dgm:t>
        <a:bodyPr/>
        <a:lstStyle/>
        <a:p>
          <a:endParaRPr kumimoji="1" lang="ja-JP" altLang="en-US"/>
        </a:p>
      </dgm:t>
    </dgm:pt>
    <dgm:pt modelId="{356A34EE-9F86-44D9-868C-434746A8A9DC}" type="pres">
      <dgm:prSet presAssocID="{D3A8A788-8AE0-4999-95F8-4C2629E37E1A}" presName="parentLeftMargin" presStyleLbl="node1" presStyleIdx="0" presStyleCnt="1"/>
      <dgm:spPr/>
      <dgm:t>
        <a:bodyPr/>
        <a:lstStyle/>
        <a:p>
          <a:endParaRPr kumimoji="1" lang="ja-JP" altLang="en-US"/>
        </a:p>
      </dgm:t>
    </dgm:pt>
    <dgm:pt modelId="{C0036346-9644-4AFF-BCC1-4627F07D15BE}" type="pres">
      <dgm:prSet presAssocID="{D3A8A788-8AE0-4999-95F8-4C2629E37E1A}" presName="parentText" presStyleLbl="node1" presStyleIdx="0" presStyleCnt="1">
        <dgm:presLayoutVars>
          <dgm:chMax val="0"/>
          <dgm:bulletEnabled val="1"/>
        </dgm:presLayoutVars>
      </dgm:prSet>
      <dgm:spPr/>
      <dgm:t>
        <a:bodyPr/>
        <a:lstStyle/>
        <a:p>
          <a:endParaRPr kumimoji="1" lang="ja-JP" altLang="en-US"/>
        </a:p>
      </dgm:t>
    </dgm:pt>
    <dgm:pt modelId="{26AAE919-4546-46BA-AB13-A31E7C860379}" type="pres">
      <dgm:prSet presAssocID="{D3A8A788-8AE0-4999-95F8-4C2629E37E1A}" presName="negativeSpace" presStyleCnt="0"/>
      <dgm:spPr/>
      <dgm:t>
        <a:bodyPr/>
        <a:lstStyle/>
        <a:p>
          <a:endParaRPr kumimoji="1" lang="ja-JP" altLang="en-US"/>
        </a:p>
      </dgm:t>
    </dgm:pt>
    <dgm:pt modelId="{1AC1FA18-FDED-4F50-970D-029C5C9469F8}" type="pres">
      <dgm:prSet presAssocID="{D3A8A788-8AE0-4999-95F8-4C2629E37E1A}" presName="childText" presStyleLbl="conFgAcc1" presStyleIdx="0" presStyleCnt="1">
        <dgm:presLayoutVars>
          <dgm:bulletEnabled val="1"/>
        </dgm:presLayoutVars>
      </dgm:prSet>
      <dgm:spPr/>
      <dgm:t>
        <a:bodyPr/>
        <a:lstStyle/>
        <a:p>
          <a:endParaRPr kumimoji="1" lang="ja-JP" altLang="en-US"/>
        </a:p>
      </dgm:t>
    </dgm:pt>
  </dgm:ptLst>
  <dgm:cxnLst>
    <dgm:cxn modelId="{4F702545-A8A6-4F57-AB0A-473DB31F9AB7}" srcId="{D3A8A788-8AE0-4999-95F8-4C2629E37E1A}" destId="{EA695D7D-EE6F-467F-AFC7-7FE373648D78}" srcOrd="2" destOrd="0" parTransId="{500102DC-C878-4EF1-864A-9557960D547F}" sibTransId="{635F74A3-A6E0-4F4A-9F57-541761865B2E}"/>
    <dgm:cxn modelId="{37F2CC6B-DC00-4BB0-9373-9BE0CE48B15B}" srcId="{D3A8A788-8AE0-4999-95F8-4C2629E37E1A}" destId="{0908DBFE-15C3-4323-8AD9-25EC04D5091C}" srcOrd="3" destOrd="0" parTransId="{CE64D167-0656-41A6-B778-383CF89EB7B7}" sibTransId="{0E70DA65-A950-4031-983E-C8D8AE325A65}"/>
    <dgm:cxn modelId="{24EB102A-441D-4BFB-B952-C78AAFA13CFD}" type="presOf" srcId="{D3A8A788-8AE0-4999-95F8-4C2629E37E1A}" destId="{C0036346-9644-4AFF-BCC1-4627F07D15BE}" srcOrd="1" destOrd="0" presId="urn:microsoft.com/office/officeart/2005/8/layout/list1"/>
    <dgm:cxn modelId="{CA8F6E0F-C02D-4C33-AE11-AC2D324BC792}" srcId="{16900B49-ECE2-4064-8AE8-F89FD8B6D9F1}" destId="{D3A8A788-8AE0-4999-95F8-4C2629E37E1A}" srcOrd="0" destOrd="0" parTransId="{9ADE1B59-A013-4F3E-8280-C3098316FC5E}" sibTransId="{39E03790-7D55-4092-A52D-F4493DAAF682}"/>
    <dgm:cxn modelId="{721F7AAC-466F-4372-A8DD-76753D728B22}" srcId="{D3A8A788-8AE0-4999-95F8-4C2629E37E1A}" destId="{325B4A25-54E1-43D7-817C-90D462DD04F2}" srcOrd="1" destOrd="0" parTransId="{844302C0-C150-4B6D-BEDB-BCD032F44489}" sibTransId="{D263189C-5050-41AF-987C-52B822E84938}"/>
    <dgm:cxn modelId="{D8B9370A-32CD-4024-9BB8-7C2828AB1C36}" type="presOf" srcId="{325B4A25-54E1-43D7-817C-90D462DD04F2}" destId="{1AC1FA18-FDED-4F50-970D-029C5C9469F8}" srcOrd="0" destOrd="1" presId="urn:microsoft.com/office/officeart/2005/8/layout/list1"/>
    <dgm:cxn modelId="{96C63C10-E450-4C88-8F83-9968448148FC}" type="presOf" srcId="{D3A8A788-8AE0-4999-95F8-4C2629E37E1A}" destId="{356A34EE-9F86-44D9-868C-434746A8A9DC}" srcOrd="0" destOrd="0" presId="urn:microsoft.com/office/officeart/2005/8/layout/list1"/>
    <dgm:cxn modelId="{37638B77-4484-46F0-9671-55179D997837}" type="presOf" srcId="{51A1127B-8B35-42F7-B2A4-CA5ADF5BB58E}" destId="{1AC1FA18-FDED-4F50-970D-029C5C9469F8}" srcOrd="0" destOrd="0" presId="urn:microsoft.com/office/officeart/2005/8/layout/list1"/>
    <dgm:cxn modelId="{ABA2F5B1-E304-469D-9DA6-A93453056D09}" srcId="{D3A8A788-8AE0-4999-95F8-4C2629E37E1A}" destId="{51A1127B-8B35-42F7-B2A4-CA5ADF5BB58E}" srcOrd="0" destOrd="0" parTransId="{C736FE93-46F5-44AB-8100-248918BA5C57}" sibTransId="{E6E5C2DF-40CA-477A-BDFA-C3D6BE9D66C3}"/>
    <dgm:cxn modelId="{26BA3DD7-F959-4277-AF8C-D1EDC66607FB}" type="presOf" srcId="{16900B49-ECE2-4064-8AE8-F89FD8B6D9F1}" destId="{EA894070-22FF-49A8-86EA-1F9141D4BA34}" srcOrd="0" destOrd="0" presId="urn:microsoft.com/office/officeart/2005/8/layout/list1"/>
    <dgm:cxn modelId="{460ADE96-09A8-4B34-A637-7FDFA6BCAD18}" type="presOf" srcId="{EA695D7D-EE6F-467F-AFC7-7FE373648D78}" destId="{1AC1FA18-FDED-4F50-970D-029C5C9469F8}" srcOrd="0" destOrd="2" presId="urn:microsoft.com/office/officeart/2005/8/layout/list1"/>
    <dgm:cxn modelId="{C4BD2438-2109-4C91-B4AA-CA277B43D6E8}" type="presOf" srcId="{0908DBFE-15C3-4323-8AD9-25EC04D5091C}" destId="{1AC1FA18-FDED-4F50-970D-029C5C9469F8}" srcOrd="0" destOrd="3" presId="urn:microsoft.com/office/officeart/2005/8/layout/list1"/>
    <dgm:cxn modelId="{ABEB8420-E125-4862-8E51-078A88343E9E}" type="presParOf" srcId="{EA894070-22FF-49A8-86EA-1F9141D4BA34}" destId="{D297A561-6287-431E-A057-0B4E2E4C48B3}" srcOrd="0" destOrd="0" presId="urn:microsoft.com/office/officeart/2005/8/layout/list1"/>
    <dgm:cxn modelId="{59AB91C4-B903-4160-8647-7AE24BC217B3}" type="presParOf" srcId="{D297A561-6287-431E-A057-0B4E2E4C48B3}" destId="{356A34EE-9F86-44D9-868C-434746A8A9DC}" srcOrd="0" destOrd="0" presId="urn:microsoft.com/office/officeart/2005/8/layout/list1"/>
    <dgm:cxn modelId="{CEF85314-1C82-446C-8B78-D3B376B32794}" type="presParOf" srcId="{D297A561-6287-431E-A057-0B4E2E4C48B3}" destId="{C0036346-9644-4AFF-BCC1-4627F07D15BE}" srcOrd="1" destOrd="0" presId="urn:microsoft.com/office/officeart/2005/8/layout/list1"/>
    <dgm:cxn modelId="{D1C8490F-3381-4D4B-B07F-D3ED8643FD46}" type="presParOf" srcId="{EA894070-22FF-49A8-86EA-1F9141D4BA34}" destId="{26AAE919-4546-46BA-AB13-A31E7C860379}" srcOrd="1" destOrd="0" presId="urn:microsoft.com/office/officeart/2005/8/layout/list1"/>
    <dgm:cxn modelId="{05387D51-55C9-4827-99FA-C96C7DBAEB2D}" type="presParOf" srcId="{EA894070-22FF-49A8-86EA-1F9141D4BA34}" destId="{1AC1FA18-FDED-4F50-970D-029C5C9469F8}"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72A304AD-D396-4DC4-9D08-18A236368EAC}">
      <dgm:prSet phldrT="[テキスト]" custT="1"/>
      <dgm:spPr/>
      <dgm:t>
        <a:bodyPr/>
        <a:lstStyle/>
        <a:p>
          <a:r>
            <a:rPr lang="en-US" altLang="ja-JP" sz="2400" dirty="0" smtClean="0"/>
            <a:t>a)</a:t>
          </a:r>
          <a:r>
            <a:rPr lang="ja-JP" altLang="en-US" sz="2400" dirty="0" smtClean="0"/>
            <a:t>加減法の計算</a:t>
          </a:r>
          <a:endParaRPr kumimoji="1" lang="ja-JP" altLang="en-US" sz="2400" dirty="0"/>
        </a:p>
      </dgm:t>
    </dgm:pt>
    <dgm:pt modelId="{A16DF471-57A3-4CC9-B449-0A70E6E7A723}" type="parTrans" cxnId="{18D7E86A-FAA8-40A4-AABB-114DDC16E6C1}">
      <dgm:prSet/>
      <dgm:spPr/>
      <dgm:t>
        <a:bodyPr/>
        <a:lstStyle/>
        <a:p>
          <a:endParaRPr kumimoji="1" lang="ja-JP" altLang="en-US" sz="2400"/>
        </a:p>
      </dgm:t>
    </dgm:pt>
    <dgm:pt modelId="{8462585C-20BB-4018-BB0D-6B735D806810}" type="sibTrans" cxnId="{18D7E86A-FAA8-40A4-AABB-114DDC16E6C1}">
      <dgm:prSet/>
      <dgm:spPr/>
      <dgm:t>
        <a:bodyPr/>
        <a:lstStyle/>
        <a:p>
          <a:endParaRPr kumimoji="1" lang="ja-JP" altLang="en-US" sz="2400"/>
        </a:p>
      </dgm:t>
    </dgm:pt>
    <dgm:pt modelId="{82BBF658-730C-4029-A8FC-CDE6CACF8839}">
      <dgm:prSet phldrT="[テキスト]" custT="1"/>
      <dgm:spPr/>
      <dgm:t>
        <a:bodyPr/>
        <a:lstStyle/>
        <a:p>
          <a:r>
            <a:rPr lang="en-US" altLang="ja-JP" sz="2400" dirty="0" smtClean="0"/>
            <a:t>b)</a:t>
          </a:r>
          <a:r>
            <a:rPr lang="ja-JP" altLang="en-US" sz="2400" dirty="0" smtClean="0"/>
            <a:t>乗除法の計算</a:t>
          </a:r>
          <a:endParaRPr lang="en-US" altLang="ja-JP" sz="2400" dirty="0" smtClean="0"/>
        </a:p>
      </dgm:t>
    </dgm:pt>
    <dgm:pt modelId="{6CB244C7-3B78-4966-A492-02E23671E28D}" type="parTrans" cxnId="{A2C89C48-D0C8-4AC7-9DF8-841178F02371}">
      <dgm:prSet/>
      <dgm:spPr/>
      <dgm:t>
        <a:bodyPr/>
        <a:lstStyle/>
        <a:p>
          <a:endParaRPr kumimoji="1" lang="ja-JP" altLang="en-US" sz="2400"/>
        </a:p>
      </dgm:t>
    </dgm:pt>
    <dgm:pt modelId="{D5AFF615-FF15-4501-9A61-F1E6DD53E06F}" type="sibTrans" cxnId="{A2C89C48-D0C8-4AC7-9DF8-841178F02371}">
      <dgm:prSet/>
      <dgm:spPr/>
      <dgm:t>
        <a:bodyPr/>
        <a:lstStyle/>
        <a:p>
          <a:endParaRPr kumimoji="1" lang="ja-JP" altLang="en-US" sz="2400"/>
        </a:p>
      </dgm:t>
    </dgm:pt>
    <dgm:pt modelId="{D3A8A788-8AE0-4999-95F8-4C2629E37E1A}">
      <dgm:prSet custT="1"/>
      <dgm:spPr/>
      <dgm:t>
        <a:bodyPr/>
        <a:lstStyle/>
        <a:p>
          <a:r>
            <a:rPr lang="en-US" altLang="ja-JP" sz="2400" dirty="0" smtClean="0"/>
            <a:t>c)</a:t>
          </a:r>
          <a:r>
            <a:rPr lang="ja-JP" altLang="en-US" sz="2400" dirty="0" smtClean="0"/>
            <a:t>対数の計算</a:t>
          </a:r>
          <a:endParaRPr lang="ja-JP" altLang="en-US" sz="2400" dirty="0"/>
        </a:p>
      </dgm:t>
    </dgm:pt>
    <dgm:pt modelId="{9ADE1B59-A013-4F3E-8280-C3098316FC5E}" type="parTrans" cxnId="{CA8F6E0F-C02D-4C33-AE11-AC2D324BC792}">
      <dgm:prSet/>
      <dgm:spPr/>
      <dgm:t>
        <a:bodyPr/>
        <a:lstStyle/>
        <a:p>
          <a:endParaRPr kumimoji="1" lang="ja-JP" altLang="en-US" sz="2400"/>
        </a:p>
      </dgm:t>
    </dgm:pt>
    <dgm:pt modelId="{39E03790-7D55-4092-A52D-F4493DAAF682}" type="sibTrans" cxnId="{CA8F6E0F-C02D-4C33-AE11-AC2D324BC792}">
      <dgm:prSet/>
      <dgm:spPr/>
      <dgm:t>
        <a:bodyPr/>
        <a:lstStyle/>
        <a:p>
          <a:endParaRPr kumimoji="1" lang="ja-JP" altLang="en-US" sz="2400"/>
        </a:p>
      </dgm:t>
    </dgm:pt>
    <dgm:pt modelId="{548829AC-0E61-44B0-B1FE-1EFC1575AF83}">
      <dgm:prSet phldrT="[テキスト]" custT="1"/>
      <dgm:spPr/>
      <dgm:t>
        <a:bodyPr/>
        <a:lstStyle/>
        <a:p>
          <a:r>
            <a:rPr lang="ja-JP" altLang="en-US" sz="2400" dirty="0" smtClean="0"/>
            <a:t>答えの有効数字の桁数が、計算に使われた数値のうちで、有効数字の桁数が最小ものに一致する。</a:t>
          </a:r>
          <a:endParaRPr kumimoji="1" lang="ja-JP" altLang="en-US" sz="2400" dirty="0"/>
        </a:p>
      </dgm:t>
    </dgm:pt>
    <dgm:pt modelId="{80B2CC08-D900-40C1-A595-249EB15CEBCF}" type="parTrans" cxnId="{03940DB5-1E84-4B5B-B1F0-9A83FE123339}">
      <dgm:prSet/>
      <dgm:spPr/>
      <dgm:t>
        <a:bodyPr/>
        <a:lstStyle/>
        <a:p>
          <a:endParaRPr kumimoji="1" lang="ja-JP" altLang="en-US" sz="2400"/>
        </a:p>
      </dgm:t>
    </dgm:pt>
    <dgm:pt modelId="{0A77FF59-65A5-4690-ACA1-9C0E10E94EA0}" type="sibTrans" cxnId="{03940DB5-1E84-4B5B-B1F0-9A83FE123339}">
      <dgm:prSet/>
      <dgm:spPr/>
      <dgm:t>
        <a:bodyPr/>
        <a:lstStyle/>
        <a:p>
          <a:endParaRPr kumimoji="1" lang="ja-JP" altLang="en-US" sz="2400"/>
        </a:p>
      </dgm:t>
    </dgm:pt>
    <dgm:pt modelId="{48DD6EDD-2F94-4216-B13F-A4361C067ECA}">
      <dgm:prSet phldrT="[テキスト]" custT="1"/>
      <dgm:spPr/>
      <dgm:t>
        <a:bodyPr/>
        <a:lstStyle/>
        <a:p>
          <a:r>
            <a:rPr lang="ja-JP" altLang="en-US" sz="2400" dirty="0" smtClean="0"/>
            <a:t>答の数値の最後の桁が、計算に使われた数値のうちで最後の桁の最も高いものに一致。</a:t>
          </a:r>
          <a:endParaRPr kumimoji="1" lang="ja-JP" altLang="en-US" sz="2400" dirty="0"/>
        </a:p>
      </dgm:t>
    </dgm:pt>
    <dgm:pt modelId="{F9993E24-8BF9-41E5-8E34-4F7B40DFEFC7}" type="parTrans" cxnId="{CDF43EEE-E4AE-41A8-8D6E-5C2E73D8AA48}">
      <dgm:prSet/>
      <dgm:spPr/>
      <dgm:t>
        <a:bodyPr/>
        <a:lstStyle/>
        <a:p>
          <a:endParaRPr kumimoji="1" lang="ja-JP" altLang="en-US" sz="2400"/>
        </a:p>
      </dgm:t>
    </dgm:pt>
    <dgm:pt modelId="{7577EA8A-E78B-4609-A33F-32ACAD1B110E}" type="sibTrans" cxnId="{CDF43EEE-E4AE-41A8-8D6E-5C2E73D8AA48}">
      <dgm:prSet/>
      <dgm:spPr/>
      <dgm:t>
        <a:bodyPr/>
        <a:lstStyle/>
        <a:p>
          <a:endParaRPr kumimoji="1" lang="ja-JP" altLang="en-US" sz="2400"/>
        </a:p>
      </dgm:t>
    </dgm:pt>
    <dgm:pt modelId="{51A1127B-8B35-42F7-B2A4-CA5ADF5BB58E}">
      <dgm:prSet custT="1"/>
      <dgm:spPr/>
      <dgm:t>
        <a:bodyPr/>
        <a:lstStyle/>
        <a:p>
          <a:r>
            <a:rPr lang="ja-JP" altLang="en-US" sz="2400" dirty="0" smtClean="0"/>
            <a:t>対数は二つの部分でできている。</a:t>
          </a:r>
          <a:endParaRPr lang="ja-JP" altLang="en-US" sz="2400" dirty="0"/>
        </a:p>
      </dgm:t>
    </dgm:pt>
    <dgm:pt modelId="{E6E5C2DF-40CA-477A-BDFA-C3D6BE9D66C3}" type="sibTrans" cxnId="{ABA2F5B1-E304-469D-9DA6-A93453056D09}">
      <dgm:prSet/>
      <dgm:spPr/>
      <dgm:t>
        <a:bodyPr/>
        <a:lstStyle/>
        <a:p>
          <a:endParaRPr kumimoji="1" lang="ja-JP" altLang="en-US" sz="2400"/>
        </a:p>
      </dgm:t>
    </dgm:pt>
    <dgm:pt modelId="{C736FE93-46F5-44AB-8100-248918BA5C57}" type="parTrans" cxnId="{ABA2F5B1-E304-469D-9DA6-A93453056D09}">
      <dgm:prSet/>
      <dgm:spPr/>
      <dgm:t>
        <a:bodyPr/>
        <a:lstStyle/>
        <a:p>
          <a:endParaRPr kumimoji="1" lang="ja-JP" altLang="en-US" sz="2400"/>
        </a:p>
      </dgm:t>
    </dgm:pt>
    <dgm:pt modelId="{325B4A25-54E1-43D7-817C-90D462DD04F2}">
      <dgm:prSet custT="1"/>
      <dgm:spPr/>
      <dgm:t>
        <a:bodyPr/>
        <a:lstStyle/>
        <a:p>
          <a:r>
            <a:rPr lang="ja-JP" altLang="en-US" sz="2400" dirty="0" smtClean="0"/>
            <a:t>指標と呼ばれる整数：真数における小数点の位置の関数であり、有効数字はない。</a:t>
          </a:r>
        </a:p>
      </dgm:t>
    </dgm:pt>
    <dgm:pt modelId="{844302C0-C150-4B6D-BEDB-BCD032F44489}" type="parTrans" cxnId="{721F7AAC-466F-4372-A8DD-76753D728B22}">
      <dgm:prSet/>
      <dgm:spPr/>
      <dgm:t>
        <a:bodyPr/>
        <a:lstStyle/>
        <a:p>
          <a:endParaRPr kumimoji="1" lang="ja-JP" altLang="en-US" sz="2400"/>
        </a:p>
      </dgm:t>
    </dgm:pt>
    <dgm:pt modelId="{D263189C-5050-41AF-987C-52B822E84938}" type="sibTrans" cxnId="{721F7AAC-466F-4372-A8DD-76753D728B22}">
      <dgm:prSet/>
      <dgm:spPr/>
      <dgm:t>
        <a:bodyPr/>
        <a:lstStyle/>
        <a:p>
          <a:endParaRPr kumimoji="1" lang="ja-JP" altLang="en-US" sz="2400"/>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9B4E36C-CA47-4A57-B669-7677EEE495D4}" type="pres">
      <dgm:prSet presAssocID="{72A304AD-D396-4DC4-9D08-18A236368EAC}" presName="parentLin" presStyleCnt="0"/>
      <dgm:spPr/>
      <dgm:t>
        <a:bodyPr/>
        <a:lstStyle/>
        <a:p>
          <a:endParaRPr kumimoji="1" lang="ja-JP" altLang="en-US"/>
        </a:p>
      </dgm:t>
    </dgm:pt>
    <dgm:pt modelId="{BB3CEF37-435D-4CD6-A2E3-7287B400A292}" type="pres">
      <dgm:prSet presAssocID="{72A304AD-D396-4DC4-9D08-18A236368EAC}" presName="parentLeftMargin" presStyleLbl="node1" presStyleIdx="0" presStyleCnt="3"/>
      <dgm:spPr/>
      <dgm:t>
        <a:bodyPr/>
        <a:lstStyle/>
        <a:p>
          <a:endParaRPr kumimoji="1" lang="ja-JP" altLang="en-US"/>
        </a:p>
      </dgm:t>
    </dgm:pt>
    <dgm:pt modelId="{D38024E5-465A-4983-AE8B-6273D257C637}" type="pres">
      <dgm:prSet presAssocID="{72A304AD-D396-4DC4-9D08-18A236368EAC}" presName="parentText" presStyleLbl="node1" presStyleIdx="0" presStyleCnt="3" custScaleX="138095" custScaleY="164654">
        <dgm:presLayoutVars>
          <dgm:chMax val="0"/>
          <dgm:bulletEnabled val="1"/>
        </dgm:presLayoutVars>
      </dgm:prSet>
      <dgm:spPr/>
      <dgm:t>
        <a:bodyPr/>
        <a:lstStyle/>
        <a:p>
          <a:endParaRPr kumimoji="1" lang="ja-JP" altLang="en-US"/>
        </a:p>
      </dgm:t>
    </dgm:pt>
    <dgm:pt modelId="{ECC4E57C-5724-44EF-9281-C3F82B148ECE}" type="pres">
      <dgm:prSet presAssocID="{72A304AD-D396-4DC4-9D08-18A236368EAC}" presName="negativeSpace" presStyleCnt="0"/>
      <dgm:spPr/>
      <dgm:t>
        <a:bodyPr/>
        <a:lstStyle/>
        <a:p>
          <a:endParaRPr kumimoji="1" lang="ja-JP" altLang="en-US"/>
        </a:p>
      </dgm:t>
    </dgm:pt>
    <dgm:pt modelId="{143BE6CF-D004-4CD0-881E-7D8E47E59161}" type="pres">
      <dgm:prSet presAssocID="{72A304AD-D396-4DC4-9D08-18A236368EAC}" presName="childText" presStyleLbl="conFgAcc1" presStyleIdx="0" presStyleCnt="3">
        <dgm:presLayoutVars>
          <dgm:bulletEnabled val="1"/>
        </dgm:presLayoutVars>
      </dgm:prSet>
      <dgm:spPr/>
      <dgm:t>
        <a:bodyPr/>
        <a:lstStyle/>
        <a:p>
          <a:endParaRPr kumimoji="1" lang="ja-JP" altLang="en-US"/>
        </a:p>
      </dgm:t>
    </dgm:pt>
    <dgm:pt modelId="{DB63F6FB-6EBB-46C3-8BDD-9FBBA57D026E}" type="pres">
      <dgm:prSet presAssocID="{8462585C-20BB-4018-BB0D-6B735D806810}" presName="spaceBetweenRectangles" presStyleCnt="0"/>
      <dgm:spPr/>
      <dgm:t>
        <a:bodyPr/>
        <a:lstStyle/>
        <a:p>
          <a:endParaRPr kumimoji="1" lang="ja-JP" altLang="en-US"/>
        </a:p>
      </dgm:t>
    </dgm:pt>
    <dgm:pt modelId="{50DDD933-6ADB-4A8B-ABB3-5CD9F7F98A2C}" type="pres">
      <dgm:prSet presAssocID="{82BBF658-730C-4029-A8FC-CDE6CACF8839}" presName="parentLin" presStyleCnt="0"/>
      <dgm:spPr/>
      <dgm:t>
        <a:bodyPr/>
        <a:lstStyle/>
        <a:p>
          <a:endParaRPr kumimoji="1" lang="ja-JP" altLang="en-US"/>
        </a:p>
      </dgm:t>
    </dgm:pt>
    <dgm:pt modelId="{AE38F6FC-CB32-438A-B81B-842DDD5DFFFC}" type="pres">
      <dgm:prSet presAssocID="{82BBF658-730C-4029-A8FC-CDE6CACF8839}" presName="parentLeftMargin" presStyleLbl="node1" presStyleIdx="0" presStyleCnt="3"/>
      <dgm:spPr/>
      <dgm:t>
        <a:bodyPr/>
        <a:lstStyle/>
        <a:p>
          <a:endParaRPr kumimoji="1" lang="ja-JP" altLang="en-US"/>
        </a:p>
      </dgm:t>
    </dgm:pt>
    <dgm:pt modelId="{48E2A0D5-4E67-459A-BAC6-9AED1FC1E1C6}" type="pres">
      <dgm:prSet presAssocID="{82BBF658-730C-4029-A8FC-CDE6CACF8839}" presName="parentText" presStyleLbl="node1" presStyleIdx="1" presStyleCnt="3" custScaleX="135714" custScaleY="139554" custLinFactNeighborY="11946">
        <dgm:presLayoutVars>
          <dgm:chMax val="0"/>
          <dgm:bulletEnabled val="1"/>
        </dgm:presLayoutVars>
      </dgm:prSet>
      <dgm:spPr/>
      <dgm:t>
        <a:bodyPr/>
        <a:lstStyle/>
        <a:p>
          <a:endParaRPr kumimoji="1" lang="ja-JP" altLang="en-US"/>
        </a:p>
      </dgm:t>
    </dgm:pt>
    <dgm:pt modelId="{7C96D04C-06DC-48F4-ADDB-7B7309624B88}" type="pres">
      <dgm:prSet presAssocID="{82BBF658-730C-4029-A8FC-CDE6CACF8839}" presName="negativeSpace" presStyleCnt="0"/>
      <dgm:spPr/>
      <dgm:t>
        <a:bodyPr/>
        <a:lstStyle/>
        <a:p>
          <a:endParaRPr kumimoji="1" lang="ja-JP" altLang="en-US"/>
        </a:p>
      </dgm:t>
    </dgm:pt>
    <dgm:pt modelId="{F7594440-B19D-44F6-B4EE-BBB6772B90CC}" type="pres">
      <dgm:prSet presAssocID="{82BBF658-730C-4029-A8FC-CDE6CACF8839}" presName="childText" presStyleLbl="conFgAcc1" presStyleIdx="1" presStyleCnt="3">
        <dgm:presLayoutVars>
          <dgm:bulletEnabled val="1"/>
        </dgm:presLayoutVars>
      </dgm:prSet>
      <dgm:spPr/>
      <dgm:t>
        <a:bodyPr/>
        <a:lstStyle/>
        <a:p>
          <a:endParaRPr kumimoji="1" lang="ja-JP" altLang="en-US"/>
        </a:p>
      </dgm:t>
    </dgm:pt>
    <dgm:pt modelId="{9036E53B-CFF0-4ED5-BFDF-CC7EEABE5588}" type="pres">
      <dgm:prSet presAssocID="{D5AFF615-FF15-4501-9A61-F1E6DD53E06F}" presName="spaceBetweenRectangles" presStyleCnt="0"/>
      <dgm:spPr/>
      <dgm:t>
        <a:bodyPr/>
        <a:lstStyle/>
        <a:p>
          <a:endParaRPr kumimoji="1" lang="ja-JP" altLang="en-US"/>
        </a:p>
      </dgm:t>
    </dgm:pt>
    <dgm:pt modelId="{D297A561-6287-431E-A057-0B4E2E4C48B3}" type="pres">
      <dgm:prSet presAssocID="{D3A8A788-8AE0-4999-95F8-4C2629E37E1A}" presName="parentLin" presStyleCnt="0"/>
      <dgm:spPr/>
      <dgm:t>
        <a:bodyPr/>
        <a:lstStyle/>
        <a:p>
          <a:endParaRPr kumimoji="1" lang="ja-JP" altLang="en-US"/>
        </a:p>
      </dgm:t>
    </dgm:pt>
    <dgm:pt modelId="{356A34EE-9F86-44D9-868C-434746A8A9DC}" type="pres">
      <dgm:prSet presAssocID="{D3A8A788-8AE0-4999-95F8-4C2629E37E1A}" presName="parentLeftMargin" presStyleLbl="node1" presStyleIdx="1" presStyleCnt="3"/>
      <dgm:spPr/>
      <dgm:t>
        <a:bodyPr/>
        <a:lstStyle/>
        <a:p>
          <a:endParaRPr kumimoji="1" lang="ja-JP" altLang="en-US"/>
        </a:p>
      </dgm:t>
    </dgm:pt>
    <dgm:pt modelId="{C0036346-9644-4AFF-BCC1-4627F07D15BE}" type="pres">
      <dgm:prSet presAssocID="{D3A8A788-8AE0-4999-95F8-4C2629E37E1A}" presName="parentText" presStyleLbl="node1" presStyleIdx="2" presStyleCnt="3" custScaleX="142857" custScaleY="172269">
        <dgm:presLayoutVars>
          <dgm:chMax val="0"/>
          <dgm:bulletEnabled val="1"/>
        </dgm:presLayoutVars>
      </dgm:prSet>
      <dgm:spPr/>
      <dgm:t>
        <a:bodyPr/>
        <a:lstStyle/>
        <a:p>
          <a:endParaRPr kumimoji="1" lang="ja-JP" altLang="en-US"/>
        </a:p>
      </dgm:t>
    </dgm:pt>
    <dgm:pt modelId="{26AAE919-4546-46BA-AB13-A31E7C860379}" type="pres">
      <dgm:prSet presAssocID="{D3A8A788-8AE0-4999-95F8-4C2629E37E1A}" presName="negativeSpace" presStyleCnt="0"/>
      <dgm:spPr/>
      <dgm:t>
        <a:bodyPr/>
        <a:lstStyle/>
        <a:p>
          <a:endParaRPr kumimoji="1" lang="ja-JP" altLang="en-US"/>
        </a:p>
      </dgm:t>
    </dgm:pt>
    <dgm:pt modelId="{1AC1FA18-FDED-4F50-970D-029C5C9469F8}" type="pres">
      <dgm:prSet presAssocID="{D3A8A788-8AE0-4999-95F8-4C2629E37E1A}" presName="childText" presStyleLbl="conFgAcc1" presStyleIdx="2" presStyleCnt="3">
        <dgm:presLayoutVars>
          <dgm:bulletEnabled val="1"/>
        </dgm:presLayoutVars>
      </dgm:prSet>
      <dgm:spPr/>
      <dgm:t>
        <a:bodyPr/>
        <a:lstStyle/>
        <a:p>
          <a:endParaRPr kumimoji="1" lang="ja-JP" altLang="en-US"/>
        </a:p>
      </dgm:t>
    </dgm:pt>
  </dgm:ptLst>
  <dgm:cxnLst>
    <dgm:cxn modelId="{721F7AAC-466F-4372-A8DD-76753D728B22}" srcId="{D3A8A788-8AE0-4999-95F8-4C2629E37E1A}" destId="{325B4A25-54E1-43D7-817C-90D462DD04F2}" srcOrd="1" destOrd="0" parTransId="{844302C0-C150-4B6D-BEDB-BCD032F44489}" sibTransId="{D263189C-5050-41AF-987C-52B822E84938}"/>
    <dgm:cxn modelId="{4EFEBBF3-FE85-4D6B-BD62-79051D25F5A3}" type="presOf" srcId="{548829AC-0E61-44B0-B1FE-1EFC1575AF83}" destId="{F7594440-B19D-44F6-B4EE-BBB6772B90CC}" srcOrd="0" destOrd="0" presId="urn:microsoft.com/office/officeart/2005/8/layout/list1"/>
    <dgm:cxn modelId="{F18647CE-FD4A-4528-A72F-92C6D1E09426}" type="presOf" srcId="{72A304AD-D396-4DC4-9D08-18A236368EAC}" destId="{D38024E5-465A-4983-AE8B-6273D257C637}" srcOrd="1" destOrd="0" presId="urn:microsoft.com/office/officeart/2005/8/layout/list1"/>
    <dgm:cxn modelId="{CAE8ECDC-DA80-4DEB-A72D-04E874099AD5}" type="presOf" srcId="{16900B49-ECE2-4064-8AE8-F89FD8B6D9F1}" destId="{EA894070-22FF-49A8-86EA-1F9141D4BA34}" srcOrd="0" destOrd="0" presId="urn:microsoft.com/office/officeart/2005/8/layout/list1"/>
    <dgm:cxn modelId="{CDF43EEE-E4AE-41A8-8D6E-5C2E73D8AA48}" srcId="{72A304AD-D396-4DC4-9D08-18A236368EAC}" destId="{48DD6EDD-2F94-4216-B13F-A4361C067ECA}" srcOrd="0" destOrd="0" parTransId="{F9993E24-8BF9-41E5-8E34-4F7B40DFEFC7}" sibTransId="{7577EA8A-E78B-4609-A33F-32ACAD1B110E}"/>
    <dgm:cxn modelId="{C07652A2-9F16-40CD-B704-A500C9645E7D}" type="presOf" srcId="{82BBF658-730C-4029-A8FC-CDE6CACF8839}" destId="{48E2A0D5-4E67-459A-BAC6-9AED1FC1E1C6}" srcOrd="1" destOrd="0" presId="urn:microsoft.com/office/officeart/2005/8/layout/list1"/>
    <dgm:cxn modelId="{18D7E86A-FAA8-40A4-AABB-114DDC16E6C1}" srcId="{16900B49-ECE2-4064-8AE8-F89FD8B6D9F1}" destId="{72A304AD-D396-4DC4-9D08-18A236368EAC}" srcOrd="0" destOrd="0" parTransId="{A16DF471-57A3-4CC9-B449-0A70E6E7A723}" sibTransId="{8462585C-20BB-4018-BB0D-6B735D806810}"/>
    <dgm:cxn modelId="{CADB9CA1-9799-4ECB-906E-852903A1F472}" type="presOf" srcId="{51A1127B-8B35-42F7-B2A4-CA5ADF5BB58E}" destId="{1AC1FA18-FDED-4F50-970D-029C5C9469F8}" srcOrd="0" destOrd="0" presId="urn:microsoft.com/office/officeart/2005/8/layout/list1"/>
    <dgm:cxn modelId="{668D5154-69C3-479D-9088-74D0B88C4F53}" type="presOf" srcId="{72A304AD-D396-4DC4-9D08-18A236368EAC}" destId="{BB3CEF37-435D-4CD6-A2E3-7287B400A292}" srcOrd="0" destOrd="0" presId="urn:microsoft.com/office/officeart/2005/8/layout/list1"/>
    <dgm:cxn modelId="{E6E27C2A-9527-4FF1-B27F-15A681E73CB1}" type="presOf" srcId="{325B4A25-54E1-43D7-817C-90D462DD04F2}" destId="{1AC1FA18-FDED-4F50-970D-029C5C9469F8}" srcOrd="0" destOrd="1" presId="urn:microsoft.com/office/officeart/2005/8/layout/list1"/>
    <dgm:cxn modelId="{10A93413-32A9-4412-AA92-D1FD27CF1132}" type="presOf" srcId="{48DD6EDD-2F94-4216-B13F-A4361C067ECA}" destId="{143BE6CF-D004-4CD0-881E-7D8E47E59161}" srcOrd="0" destOrd="0" presId="urn:microsoft.com/office/officeart/2005/8/layout/list1"/>
    <dgm:cxn modelId="{03940DB5-1E84-4B5B-B1F0-9A83FE123339}" srcId="{82BBF658-730C-4029-A8FC-CDE6CACF8839}" destId="{548829AC-0E61-44B0-B1FE-1EFC1575AF83}" srcOrd="0" destOrd="0" parTransId="{80B2CC08-D900-40C1-A595-249EB15CEBCF}" sibTransId="{0A77FF59-65A5-4690-ACA1-9C0E10E94EA0}"/>
    <dgm:cxn modelId="{54FEF55F-3B73-4A55-8F15-6331BEC6DA86}" type="presOf" srcId="{82BBF658-730C-4029-A8FC-CDE6CACF8839}" destId="{AE38F6FC-CB32-438A-B81B-842DDD5DFFFC}" srcOrd="0" destOrd="0" presId="urn:microsoft.com/office/officeart/2005/8/layout/list1"/>
    <dgm:cxn modelId="{1FC4023F-4A9A-4217-8924-D9C2CB2FD6EA}" type="presOf" srcId="{D3A8A788-8AE0-4999-95F8-4C2629E37E1A}" destId="{C0036346-9644-4AFF-BCC1-4627F07D15BE}" srcOrd="1" destOrd="0" presId="urn:microsoft.com/office/officeart/2005/8/layout/list1"/>
    <dgm:cxn modelId="{A2C89C48-D0C8-4AC7-9DF8-841178F02371}" srcId="{16900B49-ECE2-4064-8AE8-F89FD8B6D9F1}" destId="{82BBF658-730C-4029-A8FC-CDE6CACF8839}" srcOrd="1" destOrd="0" parTransId="{6CB244C7-3B78-4966-A492-02E23671E28D}" sibTransId="{D5AFF615-FF15-4501-9A61-F1E6DD53E06F}"/>
    <dgm:cxn modelId="{AA17B982-E51E-49D0-8B97-C18E0F6B14E8}" type="presOf" srcId="{D3A8A788-8AE0-4999-95F8-4C2629E37E1A}" destId="{356A34EE-9F86-44D9-868C-434746A8A9DC}" srcOrd="0" destOrd="0" presId="urn:microsoft.com/office/officeart/2005/8/layout/list1"/>
    <dgm:cxn modelId="{CA8F6E0F-C02D-4C33-AE11-AC2D324BC792}" srcId="{16900B49-ECE2-4064-8AE8-F89FD8B6D9F1}" destId="{D3A8A788-8AE0-4999-95F8-4C2629E37E1A}" srcOrd="2" destOrd="0" parTransId="{9ADE1B59-A013-4F3E-8280-C3098316FC5E}" sibTransId="{39E03790-7D55-4092-A52D-F4493DAAF682}"/>
    <dgm:cxn modelId="{ABA2F5B1-E304-469D-9DA6-A93453056D09}" srcId="{D3A8A788-8AE0-4999-95F8-4C2629E37E1A}" destId="{51A1127B-8B35-42F7-B2A4-CA5ADF5BB58E}" srcOrd="0" destOrd="0" parTransId="{C736FE93-46F5-44AB-8100-248918BA5C57}" sibTransId="{E6E5C2DF-40CA-477A-BDFA-C3D6BE9D66C3}"/>
    <dgm:cxn modelId="{0BEBA17A-CA0A-40C4-9470-595C7E324072}" type="presParOf" srcId="{EA894070-22FF-49A8-86EA-1F9141D4BA34}" destId="{D9B4E36C-CA47-4A57-B669-7677EEE495D4}" srcOrd="0" destOrd="0" presId="urn:microsoft.com/office/officeart/2005/8/layout/list1"/>
    <dgm:cxn modelId="{D7795E12-1A49-4936-823C-91C5FB49D215}" type="presParOf" srcId="{D9B4E36C-CA47-4A57-B669-7677EEE495D4}" destId="{BB3CEF37-435D-4CD6-A2E3-7287B400A292}" srcOrd="0" destOrd="0" presId="urn:microsoft.com/office/officeart/2005/8/layout/list1"/>
    <dgm:cxn modelId="{4DB01D31-BCCD-4110-9840-5C2FC0ABEEAD}" type="presParOf" srcId="{D9B4E36C-CA47-4A57-B669-7677EEE495D4}" destId="{D38024E5-465A-4983-AE8B-6273D257C637}" srcOrd="1" destOrd="0" presId="urn:microsoft.com/office/officeart/2005/8/layout/list1"/>
    <dgm:cxn modelId="{845D8313-E43D-4E7A-BCC9-FC57F9767760}" type="presParOf" srcId="{EA894070-22FF-49A8-86EA-1F9141D4BA34}" destId="{ECC4E57C-5724-44EF-9281-C3F82B148ECE}" srcOrd="1" destOrd="0" presId="urn:microsoft.com/office/officeart/2005/8/layout/list1"/>
    <dgm:cxn modelId="{27C847DB-6949-47B3-9922-29E3734B12CE}" type="presParOf" srcId="{EA894070-22FF-49A8-86EA-1F9141D4BA34}" destId="{143BE6CF-D004-4CD0-881E-7D8E47E59161}" srcOrd="2" destOrd="0" presId="urn:microsoft.com/office/officeart/2005/8/layout/list1"/>
    <dgm:cxn modelId="{FC1F57B8-4B52-4A2D-BA81-10ACB8315924}" type="presParOf" srcId="{EA894070-22FF-49A8-86EA-1F9141D4BA34}" destId="{DB63F6FB-6EBB-46C3-8BDD-9FBBA57D026E}" srcOrd="3" destOrd="0" presId="urn:microsoft.com/office/officeart/2005/8/layout/list1"/>
    <dgm:cxn modelId="{D53A45A6-FC1F-4689-A0E2-D1F3066274E5}" type="presParOf" srcId="{EA894070-22FF-49A8-86EA-1F9141D4BA34}" destId="{50DDD933-6ADB-4A8B-ABB3-5CD9F7F98A2C}" srcOrd="4" destOrd="0" presId="urn:microsoft.com/office/officeart/2005/8/layout/list1"/>
    <dgm:cxn modelId="{B401E7A3-4813-461F-BBFC-1A13BD9D7354}" type="presParOf" srcId="{50DDD933-6ADB-4A8B-ABB3-5CD9F7F98A2C}" destId="{AE38F6FC-CB32-438A-B81B-842DDD5DFFFC}" srcOrd="0" destOrd="0" presId="urn:microsoft.com/office/officeart/2005/8/layout/list1"/>
    <dgm:cxn modelId="{943DAF62-B7D6-406D-AA4B-CDBBD054F3AA}" type="presParOf" srcId="{50DDD933-6ADB-4A8B-ABB3-5CD9F7F98A2C}" destId="{48E2A0D5-4E67-459A-BAC6-9AED1FC1E1C6}" srcOrd="1" destOrd="0" presId="urn:microsoft.com/office/officeart/2005/8/layout/list1"/>
    <dgm:cxn modelId="{656C3469-DB4F-4639-A5A7-F0D77EC47478}" type="presParOf" srcId="{EA894070-22FF-49A8-86EA-1F9141D4BA34}" destId="{7C96D04C-06DC-48F4-ADDB-7B7309624B88}" srcOrd="5" destOrd="0" presId="urn:microsoft.com/office/officeart/2005/8/layout/list1"/>
    <dgm:cxn modelId="{507F45DC-2DC4-415E-AC8F-59FE2F986E7E}" type="presParOf" srcId="{EA894070-22FF-49A8-86EA-1F9141D4BA34}" destId="{F7594440-B19D-44F6-B4EE-BBB6772B90CC}" srcOrd="6" destOrd="0" presId="urn:microsoft.com/office/officeart/2005/8/layout/list1"/>
    <dgm:cxn modelId="{B48A4EC3-519A-4FD6-8AFB-99B8545A38EF}" type="presParOf" srcId="{EA894070-22FF-49A8-86EA-1F9141D4BA34}" destId="{9036E53B-CFF0-4ED5-BFDF-CC7EEABE5588}" srcOrd="7" destOrd="0" presId="urn:microsoft.com/office/officeart/2005/8/layout/list1"/>
    <dgm:cxn modelId="{A4E9C631-8891-4826-B201-E89D6A01B790}" type="presParOf" srcId="{EA894070-22FF-49A8-86EA-1F9141D4BA34}" destId="{D297A561-6287-431E-A057-0B4E2E4C48B3}" srcOrd="8" destOrd="0" presId="urn:microsoft.com/office/officeart/2005/8/layout/list1"/>
    <dgm:cxn modelId="{494A318B-82CB-4627-AE9F-923A2BBFA955}" type="presParOf" srcId="{D297A561-6287-431E-A057-0B4E2E4C48B3}" destId="{356A34EE-9F86-44D9-868C-434746A8A9DC}" srcOrd="0" destOrd="0" presId="urn:microsoft.com/office/officeart/2005/8/layout/list1"/>
    <dgm:cxn modelId="{68A153E6-DCCC-44AA-905F-1A15E3178EFF}" type="presParOf" srcId="{D297A561-6287-431E-A057-0B4E2E4C48B3}" destId="{C0036346-9644-4AFF-BCC1-4627F07D15BE}" srcOrd="1" destOrd="0" presId="urn:microsoft.com/office/officeart/2005/8/layout/list1"/>
    <dgm:cxn modelId="{C707B0DE-F6DD-4ED1-9CB6-9830F9322459}" type="presParOf" srcId="{EA894070-22FF-49A8-86EA-1F9141D4BA34}" destId="{26AAE919-4546-46BA-AB13-A31E7C860379}" srcOrd="9" destOrd="0" presId="urn:microsoft.com/office/officeart/2005/8/layout/list1"/>
    <dgm:cxn modelId="{4CEFA7FE-6AFC-455D-AA22-2B1D2377EE2D}" type="presParOf" srcId="{EA894070-22FF-49A8-86EA-1F9141D4BA34}" destId="{1AC1FA18-FDED-4F50-970D-029C5C9469F8}"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72A304AD-D396-4DC4-9D08-18A236368EAC}">
      <dgm:prSet phldrT="[テキスト]" custT="1"/>
      <dgm:spPr/>
      <dgm:t>
        <a:bodyPr/>
        <a:lstStyle/>
        <a:p>
          <a:r>
            <a:rPr lang="en-US" altLang="ja-JP" sz="2400" dirty="0" smtClean="0"/>
            <a:t>a)</a:t>
          </a:r>
          <a:r>
            <a:rPr lang="ja-JP" altLang="en-US" sz="2400" dirty="0" smtClean="0"/>
            <a:t>加減法の計算</a:t>
          </a:r>
          <a:endParaRPr kumimoji="1" lang="ja-JP" altLang="en-US" sz="2400" dirty="0"/>
        </a:p>
      </dgm:t>
    </dgm:pt>
    <dgm:pt modelId="{A16DF471-57A3-4CC9-B449-0A70E6E7A723}" type="parTrans" cxnId="{18D7E86A-FAA8-40A4-AABB-114DDC16E6C1}">
      <dgm:prSet/>
      <dgm:spPr/>
      <dgm:t>
        <a:bodyPr/>
        <a:lstStyle/>
        <a:p>
          <a:endParaRPr kumimoji="1" lang="ja-JP" altLang="en-US" sz="2400"/>
        </a:p>
      </dgm:t>
    </dgm:pt>
    <dgm:pt modelId="{8462585C-20BB-4018-BB0D-6B735D806810}" type="sibTrans" cxnId="{18D7E86A-FAA8-40A4-AABB-114DDC16E6C1}">
      <dgm:prSet/>
      <dgm:spPr/>
      <dgm:t>
        <a:bodyPr/>
        <a:lstStyle/>
        <a:p>
          <a:endParaRPr kumimoji="1" lang="ja-JP" altLang="en-US" sz="2400"/>
        </a:p>
      </dgm:t>
    </dgm:pt>
    <dgm:pt modelId="{82BBF658-730C-4029-A8FC-CDE6CACF8839}">
      <dgm:prSet phldrT="[テキスト]" custT="1"/>
      <dgm:spPr/>
      <dgm:t>
        <a:bodyPr/>
        <a:lstStyle/>
        <a:p>
          <a:r>
            <a:rPr lang="en-US" altLang="ja-JP" sz="2400" dirty="0" smtClean="0"/>
            <a:t>b)</a:t>
          </a:r>
          <a:r>
            <a:rPr lang="ja-JP" altLang="en-US" sz="2400" dirty="0" smtClean="0"/>
            <a:t>乗除法の計算</a:t>
          </a:r>
          <a:endParaRPr lang="en-US" altLang="ja-JP" sz="2400" dirty="0" smtClean="0"/>
        </a:p>
      </dgm:t>
    </dgm:pt>
    <dgm:pt modelId="{6CB244C7-3B78-4966-A492-02E23671E28D}" type="parTrans" cxnId="{A2C89C48-D0C8-4AC7-9DF8-841178F02371}">
      <dgm:prSet/>
      <dgm:spPr/>
      <dgm:t>
        <a:bodyPr/>
        <a:lstStyle/>
        <a:p>
          <a:endParaRPr kumimoji="1" lang="ja-JP" altLang="en-US" sz="2400"/>
        </a:p>
      </dgm:t>
    </dgm:pt>
    <dgm:pt modelId="{D5AFF615-FF15-4501-9A61-F1E6DD53E06F}" type="sibTrans" cxnId="{A2C89C48-D0C8-4AC7-9DF8-841178F02371}">
      <dgm:prSet/>
      <dgm:spPr/>
      <dgm:t>
        <a:bodyPr/>
        <a:lstStyle/>
        <a:p>
          <a:endParaRPr kumimoji="1" lang="ja-JP" altLang="en-US" sz="2400"/>
        </a:p>
      </dgm:t>
    </dgm:pt>
    <dgm:pt modelId="{D3A8A788-8AE0-4999-95F8-4C2629E37E1A}">
      <dgm:prSet custT="1"/>
      <dgm:spPr/>
      <dgm:t>
        <a:bodyPr/>
        <a:lstStyle/>
        <a:p>
          <a:r>
            <a:rPr lang="en-US" altLang="ja-JP" sz="2400" dirty="0" smtClean="0"/>
            <a:t>c)</a:t>
          </a:r>
          <a:r>
            <a:rPr lang="ja-JP" altLang="en-US" sz="2400" dirty="0" smtClean="0"/>
            <a:t>対数の計算</a:t>
          </a:r>
          <a:endParaRPr lang="ja-JP" altLang="en-US" sz="2400" dirty="0"/>
        </a:p>
      </dgm:t>
    </dgm:pt>
    <dgm:pt modelId="{9ADE1B59-A013-4F3E-8280-C3098316FC5E}" type="parTrans" cxnId="{CA8F6E0F-C02D-4C33-AE11-AC2D324BC792}">
      <dgm:prSet/>
      <dgm:spPr/>
      <dgm:t>
        <a:bodyPr/>
        <a:lstStyle/>
        <a:p>
          <a:endParaRPr kumimoji="1" lang="ja-JP" altLang="en-US" sz="2400"/>
        </a:p>
      </dgm:t>
    </dgm:pt>
    <dgm:pt modelId="{39E03790-7D55-4092-A52D-F4493DAAF682}" type="sibTrans" cxnId="{CA8F6E0F-C02D-4C33-AE11-AC2D324BC792}">
      <dgm:prSet/>
      <dgm:spPr/>
      <dgm:t>
        <a:bodyPr/>
        <a:lstStyle/>
        <a:p>
          <a:endParaRPr kumimoji="1" lang="ja-JP" altLang="en-US" sz="2400"/>
        </a:p>
      </dgm:t>
    </dgm:pt>
    <dgm:pt modelId="{548829AC-0E61-44B0-B1FE-1EFC1575AF83}">
      <dgm:prSet phldrT="[テキスト]" custT="1"/>
      <dgm:spPr/>
      <dgm:t>
        <a:bodyPr/>
        <a:lstStyle/>
        <a:p>
          <a:r>
            <a:rPr lang="ja-JP" altLang="en-US" sz="2400" dirty="0" smtClean="0"/>
            <a:t>答の有効数字の桁数は、計算に使われた数値のうちで有効数字の桁数が最小のものに一致。</a:t>
          </a:r>
          <a:endParaRPr kumimoji="1" lang="ja-JP" altLang="en-US" sz="2400" dirty="0"/>
        </a:p>
      </dgm:t>
    </dgm:pt>
    <dgm:pt modelId="{80B2CC08-D900-40C1-A595-249EB15CEBCF}" type="parTrans" cxnId="{03940DB5-1E84-4B5B-B1F0-9A83FE123339}">
      <dgm:prSet/>
      <dgm:spPr/>
      <dgm:t>
        <a:bodyPr/>
        <a:lstStyle/>
        <a:p>
          <a:endParaRPr kumimoji="1" lang="ja-JP" altLang="en-US" sz="2400"/>
        </a:p>
      </dgm:t>
    </dgm:pt>
    <dgm:pt modelId="{0A77FF59-65A5-4690-ACA1-9C0E10E94EA0}" type="sibTrans" cxnId="{03940DB5-1E84-4B5B-B1F0-9A83FE123339}">
      <dgm:prSet/>
      <dgm:spPr/>
      <dgm:t>
        <a:bodyPr/>
        <a:lstStyle/>
        <a:p>
          <a:endParaRPr kumimoji="1" lang="ja-JP" altLang="en-US" sz="2400"/>
        </a:p>
      </dgm:t>
    </dgm:pt>
    <dgm:pt modelId="{48DD6EDD-2F94-4216-B13F-A4361C067ECA}">
      <dgm:prSet phldrT="[テキスト]" custT="1"/>
      <dgm:spPr/>
      <dgm:t>
        <a:bodyPr/>
        <a:lstStyle/>
        <a:p>
          <a:r>
            <a:rPr lang="ja-JP" altLang="en-US" sz="2400" dirty="0" smtClean="0"/>
            <a:t>答えの数値の最後の桁が、計算に使われた数値のうちで最後の桁の最も桁が高いものに一致する。</a:t>
          </a:r>
          <a:endParaRPr kumimoji="1" lang="ja-JP" altLang="en-US" sz="2400" dirty="0"/>
        </a:p>
      </dgm:t>
    </dgm:pt>
    <dgm:pt modelId="{F9993E24-8BF9-41E5-8E34-4F7B40DFEFC7}" type="parTrans" cxnId="{CDF43EEE-E4AE-41A8-8D6E-5C2E73D8AA48}">
      <dgm:prSet/>
      <dgm:spPr/>
      <dgm:t>
        <a:bodyPr/>
        <a:lstStyle/>
        <a:p>
          <a:endParaRPr kumimoji="1" lang="ja-JP" altLang="en-US" sz="2400"/>
        </a:p>
      </dgm:t>
    </dgm:pt>
    <dgm:pt modelId="{7577EA8A-E78B-4609-A33F-32ACAD1B110E}" type="sibTrans" cxnId="{CDF43EEE-E4AE-41A8-8D6E-5C2E73D8AA48}">
      <dgm:prSet/>
      <dgm:spPr/>
      <dgm:t>
        <a:bodyPr/>
        <a:lstStyle/>
        <a:p>
          <a:endParaRPr kumimoji="1" lang="ja-JP" altLang="en-US" sz="2400"/>
        </a:p>
      </dgm:t>
    </dgm:pt>
    <dgm:pt modelId="{51A1127B-8B35-42F7-B2A4-CA5ADF5BB58E}">
      <dgm:prSet custT="1"/>
      <dgm:spPr/>
      <dgm:t>
        <a:bodyPr/>
        <a:lstStyle/>
        <a:p>
          <a:r>
            <a:rPr lang="ja-JP" altLang="en-US" sz="2400" dirty="0" smtClean="0"/>
            <a:t>対数は二つの部分でできている。</a:t>
          </a:r>
          <a:endParaRPr lang="ja-JP" altLang="en-US" sz="2400" dirty="0"/>
        </a:p>
      </dgm:t>
    </dgm:pt>
    <dgm:pt modelId="{E6E5C2DF-40CA-477A-BDFA-C3D6BE9D66C3}" type="sibTrans" cxnId="{ABA2F5B1-E304-469D-9DA6-A93453056D09}">
      <dgm:prSet/>
      <dgm:spPr/>
      <dgm:t>
        <a:bodyPr/>
        <a:lstStyle/>
        <a:p>
          <a:endParaRPr kumimoji="1" lang="ja-JP" altLang="en-US" sz="2400"/>
        </a:p>
      </dgm:t>
    </dgm:pt>
    <dgm:pt modelId="{C736FE93-46F5-44AB-8100-248918BA5C57}" type="parTrans" cxnId="{ABA2F5B1-E304-469D-9DA6-A93453056D09}">
      <dgm:prSet/>
      <dgm:spPr/>
      <dgm:t>
        <a:bodyPr/>
        <a:lstStyle/>
        <a:p>
          <a:endParaRPr kumimoji="1" lang="ja-JP" altLang="en-US" sz="2400"/>
        </a:p>
      </dgm:t>
    </dgm:pt>
    <dgm:pt modelId="{325B4A25-54E1-43D7-817C-90D462DD04F2}">
      <dgm:prSet custT="1"/>
      <dgm:spPr/>
      <dgm:t>
        <a:bodyPr/>
        <a:lstStyle/>
        <a:p>
          <a:r>
            <a:rPr lang="ja-JP" altLang="en-US" sz="2400" dirty="0" smtClean="0"/>
            <a:t>指標と呼ばれる整数：真数における小数点の位置の関数であり、有効数字はない。</a:t>
          </a:r>
        </a:p>
      </dgm:t>
    </dgm:pt>
    <dgm:pt modelId="{844302C0-C150-4B6D-BEDB-BCD032F44489}" type="parTrans" cxnId="{721F7AAC-466F-4372-A8DD-76753D728B22}">
      <dgm:prSet/>
      <dgm:spPr/>
      <dgm:t>
        <a:bodyPr/>
        <a:lstStyle/>
        <a:p>
          <a:endParaRPr kumimoji="1" lang="ja-JP" altLang="en-US" sz="2400"/>
        </a:p>
      </dgm:t>
    </dgm:pt>
    <dgm:pt modelId="{D263189C-5050-41AF-987C-52B822E84938}" type="sibTrans" cxnId="{721F7AAC-466F-4372-A8DD-76753D728B22}">
      <dgm:prSet/>
      <dgm:spPr/>
      <dgm:t>
        <a:bodyPr/>
        <a:lstStyle/>
        <a:p>
          <a:endParaRPr kumimoji="1" lang="ja-JP" altLang="en-US" sz="2400"/>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9B4E36C-CA47-4A57-B669-7677EEE495D4}" type="pres">
      <dgm:prSet presAssocID="{72A304AD-D396-4DC4-9D08-18A236368EAC}" presName="parentLin" presStyleCnt="0"/>
      <dgm:spPr/>
      <dgm:t>
        <a:bodyPr/>
        <a:lstStyle/>
        <a:p>
          <a:endParaRPr kumimoji="1" lang="ja-JP" altLang="en-US"/>
        </a:p>
      </dgm:t>
    </dgm:pt>
    <dgm:pt modelId="{BB3CEF37-435D-4CD6-A2E3-7287B400A292}" type="pres">
      <dgm:prSet presAssocID="{72A304AD-D396-4DC4-9D08-18A236368EAC}" presName="parentLeftMargin" presStyleLbl="node1" presStyleIdx="0" presStyleCnt="3"/>
      <dgm:spPr/>
      <dgm:t>
        <a:bodyPr/>
        <a:lstStyle/>
        <a:p>
          <a:endParaRPr kumimoji="1" lang="ja-JP" altLang="en-US"/>
        </a:p>
      </dgm:t>
    </dgm:pt>
    <dgm:pt modelId="{D38024E5-465A-4983-AE8B-6273D257C637}" type="pres">
      <dgm:prSet presAssocID="{72A304AD-D396-4DC4-9D08-18A236368EAC}" presName="parentText" presStyleLbl="node1" presStyleIdx="0" presStyleCnt="3" custScaleX="138095" custScaleY="164654">
        <dgm:presLayoutVars>
          <dgm:chMax val="0"/>
          <dgm:bulletEnabled val="1"/>
        </dgm:presLayoutVars>
      </dgm:prSet>
      <dgm:spPr/>
      <dgm:t>
        <a:bodyPr/>
        <a:lstStyle/>
        <a:p>
          <a:endParaRPr kumimoji="1" lang="ja-JP" altLang="en-US"/>
        </a:p>
      </dgm:t>
    </dgm:pt>
    <dgm:pt modelId="{ECC4E57C-5724-44EF-9281-C3F82B148ECE}" type="pres">
      <dgm:prSet presAssocID="{72A304AD-D396-4DC4-9D08-18A236368EAC}" presName="negativeSpace" presStyleCnt="0"/>
      <dgm:spPr/>
      <dgm:t>
        <a:bodyPr/>
        <a:lstStyle/>
        <a:p>
          <a:endParaRPr kumimoji="1" lang="ja-JP" altLang="en-US"/>
        </a:p>
      </dgm:t>
    </dgm:pt>
    <dgm:pt modelId="{143BE6CF-D004-4CD0-881E-7D8E47E59161}" type="pres">
      <dgm:prSet presAssocID="{72A304AD-D396-4DC4-9D08-18A236368EAC}" presName="childText" presStyleLbl="conFgAcc1" presStyleIdx="0" presStyleCnt="3">
        <dgm:presLayoutVars>
          <dgm:bulletEnabled val="1"/>
        </dgm:presLayoutVars>
      </dgm:prSet>
      <dgm:spPr/>
      <dgm:t>
        <a:bodyPr/>
        <a:lstStyle/>
        <a:p>
          <a:endParaRPr kumimoji="1" lang="ja-JP" altLang="en-US"/>
        </a:p>
      </dgm:t>
    </dgm:pt>
    <dgm:pt modelId="{DB63F6FB-6EBB-46C3-8BDD-9FBBA57D026E}" type="pres">
      <dgm:prSet presAssocID="{8462585C-20BB-4018-BB0D-6B735D806810}" presName="spaceBetweenRectangles" presStyleCnt="0"/>
      <dgm:spPr/>
      <dgm:t>
        <a:bodyPr/>
        <a:lstStyle/>
        <a:p>
          <a:endParaRPr kumimoji="1" lang="ja-JP" altLang="en-US"/>
        </a:p>
      </dgm:t>
    </dgm:pt>
    <dgm:pt modelId="{50DDD933-6ADB-4A8B-ABB3-5CD9F7F98A2C}" type="pres">
      <dgm:prSet presAssocID="{82BBF658-730C-4029-A8FC-CDE6CACF8839}" presName="parentLin" presStyleCnt="0"/>
      <dgm:spPr/>
      <dgm:t>
        <a:bodyPr/>
        <a:lstStyle/>
        <a:p>
          <a:endParaRPr kumimoji="1" lang="ja-JP" altLang="en-US"/>
        </a:p>
      </dgm:t>
    </dgm:pt>
    <dgm:pt modelId="{AE38F6FC-CB32-438A-B81B-842DDD5DFFFC}" type="pres">
      <dgm:prSet presAssocID="{82BBF658-730C-4029-A8FC-CDE6CACF8839}" presName="parentLeftMargin" presStyleLbl="node1" presStyleIdx="0" presStyleCnt="3"/>
      <dgm:spPr/>
      <dgm:t>
        <a:bodyPr/>
        <a:lstStyle/>
        <a:p>
          <a:endParaRPr kumimoji="1" lang="ja-JP" altLang="en-US"/>
        </a:p>
      </dgm:t>
    </dgm:pt>
    <dgm:pt modelId="{48E2A0D5-4E67-459A-BAC6-9AED1FC1E1C6}" type="pres">
      <dgm:prSet presAssocID="{82BBF658-730C-4029-A8FC-CDE6CACF8839}" presName="parentText" presStyleLbl="node1" presStyleIdx="1" presStyleCnt="3" custScaleX="135714" custScaleY="139554" custLinFactNeighborY="11946">
        <dgm:presLayoutVars>
          <dgm:chMax val="0"/>
          <dgm:bulletEnabled val="1"/>
        </dgm:presLayoutVars>
      </dgm:prSet>
      <dgm:spPr/>
      <dgm:t>
        <a:bodyPr/>
        <a:lstStyle/>
        <a:p>
          <a:endParaRPr kumimoji="1" lang="ja-JP" altLang="en-US"/>
        </a:p>
      </dgm:t>
    </dgm:pt>
    <dgm:pt modelId="{7C96D04C-06DC-48F4-ADDB-7B7309624B88}" type="pres">
      <dgm:prSet presAssocID="{82BBF658-730C-4029-A8FC-CDE6CACF8839}" presName="negativeSpace" presStyleCnt="0"/>
      <dgm:spPr/>
      <dgm:t>
        <a:bodyPr/>
        <a:lstStyle/>
        <a:p>
          <a:endParaRPr kumimoji="1" lang="ja-JP" altLang="en-US"/>
        </a:p>
      </dgm:t>
    </dgm:pt>
    <dgm:pt modelId="{F7594440-B19D-44F6-B4EE-BBB6772B90CC}" type="pres">
      <dgm:prSet presAssocID="{82BBF658-730C-4029-A8FC-CDE6CACF8839}" presName="childText" presStyleLbl="conFgAcc1" presStyleIdx="1" presStyleCnt="3">
        <dgm:presLayoutVars>
          <dgm:bulletEnabled val="1"/>
        </dgm:presLayoutVars>
      </dgm:prSet>
      <dgm:spPr/>
      <dgm:t>
        <a:bodyPr/>
        <a:lstStyle/>
        <a:p>
          <a:endParaRPr kumimoji="1" lang="ja-JP" altLang="en-US"/>
        </a:p>
      </dgm:t>
    </dgm:pt>
    <dgm:pt modelId="{9036E53B-CFF0-4ED5-BFDF-CC7EEABE5588}" type="pres">
      <dgm:prSet presAssocID="{D5AFF615-FF15-4501-9A61-F1E6DD53E06F}" presName="spaceBetweenRectangles" presStyleCnt="0"/>
      <dgm:spPr/>
      <dgm:t>
        <a:bodyPr/>
        <a:lstStyle/>
        <a:p>
          <a:endParaRPr kumimoji="1" lang="ja-JP" altLang="en-US"/>
        </a:p>
      </dgm:t>
    </dgm:pt>
    <dgm:pt modelId="{D297A561-6287-431E-A057-0B4E2E4C48B3}" type="pres">
      <dgm:prSet presAssocID="{D3A8A788-8AE0-4999-95F8-4C2629E37E1A}" presName="parentLin" presStyleCnt="0"/>
      <dgm:spPr/>
      <dgm:t>
        <a:bodyPr/>
        <a:lstStyle/>
        <a:p>
          <a:endParaRPr kumimoji="1" lang="ja-JP" altLang="en-US"/>
        </a:p>
      </dgm:t>
    </dgm:pt>
    <dgm:pt modelId="{356A34EE-9F86-44D9-868C-434746A8A9DC}" type="pres">
      <dgm:prSet presAssocID="{D3A8A788-8AE0-4999-95F8-4C2629E37E1A}" presName="parentLeftMargin" presStyleLbl="node1" presStyleIdx="1" presStyleCnt="3"/>
      <dgm:spPr/>
      <dgm:t>
        <a:bodyPr/>
        <a:lstStyle/>
        <a:p>
          <a:endParaRPr kumimoji="1" lang="ja-JP" altLang="en-US"/>
        </a:p>
      </dgm:t>
    </dgm:pt>
    <dgm:pt modelId="{C0036346-9644-4AFF-BCC1-4627F07D15BE}" type="pres">
      <dgm:prSet presAssocID="{D3A8A788-8AE0-4999-95F8-4C2629E37E1A}" presName="parentText" presStyleLbl="node1" presStyleIdx="2" presStyleCnt="3" custScaleX="142857" custScaleY="172269">
        <dgm:presLayoutVars>
          <dgm:chMax val="0"/>
          <dgm:bulletEnabled val="1"/>
        </dgm:presLayoutVars>
      </dgm:prSet>
      <dgm:spPr/>
      <dgm:t>
        <a:bodyPr/>
        <a:lstStyle/>
        <a:p>
          <a:endParaRPr kumimoji="1" lang="ja-JP" altLang="en-US"/>
        </a:p>
      </dgm:t>
    </dgm:pt>
    <dgm:pt modelId="{26AAE919-4546-46BA-AB13-A31E7C860379}" type="pres">
      <dgm:prSet presAssocID="{D3A8A788-8AE0-4999-95F8-4C2629E37E1A}" presName="negativeSpace" presStyleCnt="0"/>
      <dgm:spPr/>
      <dgm:t>
        <a:bodyPr/>
        <a:lstStyle/>
        <a:p>
          <a:endParaRPr kumimoji="1" lang="ja-JP" altLang="en-US"/>
        </a:p>
      </dgm:t>
    </dgm:pt>
    <dgm:pt modelId="{1AC1FA18-FDED-4F50-970D-029C5C9469F8}" type="pres">
      <dgm:prSet presAssocID="{D3A8A788-8AE0-4999-95F8-4C2629E37E1A}" presName="childText" presStyleLbl="conFgAcc1" presStyleIdx="2" presStyleCnt="3">
        <dgm:presLayoutVars>
          <dgm:bulletEnabled val="1"/>
        </dgm:presLayoutVars>
      </dgm:prSet>
      <dgm:spPr/>
      <dgm:t>
        <a:bodyPr/>
        <a:lstStyle/>
        <a:p>
          <a:endParaRPr kumimoji="1" lang="ja-JP" altLang="en-US"/>
        </a:p>
      </dgm:t>
    </dgm:pt>
  </dgm:ptLst>
  <dgm:cxnLst>
    <dgm:cxn modelId="{721F7AAC-466F-4372-A8DD-76753D728B22}" srcId="{D3A8A788-8AE0-4999-95F8-4C2629E37E1A}" destId="{325B4A25-54E1-43D7-817C-90D462DD04F2}" srcOrd="1" destOrd="0" parTransId="{844302C0-C150-4B6D-BEDB-BCD032F44489}" sibTransId="{D263189C-5050-41AF-987C-52B822E84938}"/>
    <dgm:cxn modelId="{92427DD1-58DB-48F1-9E4F-A2F664592D8A}" type="presOf" srcId="{325B4A25-54E1-43D7-817C-90D462DD04F2}" destId="{1AC1FA18-FDED-4F50-970D-029C5C9469F8}" srcOrd="0" destOrd="1" presId="urn:microsoft.com/office/officeart/2005/8/layout/list1"/>
    <dgm:cxn modelId="{CDF43EEE-E4AE-41A8-8D6E-5C2E73D8AA48}" srcId="{72A304AD-D396-4DC4-9D08-18A236368EAC}" destId="{48DD6EDD-2F94-4216-B13F-A4361C067ECA}" srcOrd="0" destOrd="0" parTransId="{F9993E24-8BF9-41E5-8E34-4F7B40DFEFC7}" sibTransId="{7577EA8A-E78B-4609-A33F-32ACAD1B110E}"/>
    <dgm:cxn modelId="{18D7E86A-FAA8-40A4-AABB-114DDC16E6C1}" srcId="{16900B49-ECE2-4064-8AE8-F89FD8B6D9F1}" destId="{72A304AD-D396-4DC4-9D08-18A236368EAC}" srcOrd="0" destOrd="0" parTransId="{A16DF471-57A3-4CC9-B449-0A70E6E7A723}" sibTransId="{8462585C-20BB-4018-BB0D-6B735D806810}"/>
    <dgm:cxn modelId="{C41E5173-47AE-481A-BD01-09B5A480416A}" type="presOf" srcId="{82BBF658-730C-4029-A8FC-CDE6CACF8839}" destId="{AE38F6FC-CB32-438A-B81B-842DDD5DFFFC}" srcOrd="0" destOrd="0" presId="urn:microsoft.com/office/officeart/2005/8/layout/list1"/>
    <dgm:cxn modelId="{FB686656-D0EB-45B9-A55A-487243797BA5}" type="presOf" srcId="{48DD6EDD-2F94-4216-B13F-A4361C067ECA}" destId="{143BE6CF-D004-4CD0-881E-7D8E47E59161}" srcOrd="0" destOrd="0" presId="urn:microsoft.com/office/officeart/2005/8/layout/list1"/>
    <dgm:cxn modelId="{FC9B11C6-BD9E-416B-9175-50907025A404}" type="presOf" srcId="{D3A8A788-8AE0-4999-95F8-4C2629E37E1A}" destId="{356A34EE-9F86-44D9-868C-434746A8A9DC}" srcOrd="0" destOrd="0" presId="urn:microsoft.com/office/officeart/2005/8/layout/list1"/>
    <dgm:cxn modelId="{4774865B-5BE2-4B53-93EB-FAB07EEB27FA}" type="presOf" srcId="{72A304AD-D396-4DC4-9D08-18A236368EAC}" destId="{BB3CEF37-435D-4CD6-A2E3-7287B400A292}" srcOrd="0" destOrd="0" presId="urn:microsoft.com/office/officeart/2005/8/layout/list1"/>
    <dgm:cxn modelId="{D0F10E12-D6A1-44F8-A503-1CDC5E06855C}" type="presOf" srcId="{D3A8A788-8AE0-4999-95F8-4C2629E37E1A}" destId="{C0036346-9644-4AFF-BCC1-4627F07D15BE}" srcOrd="1" destOrd="0" presId="urn:microsoft.com/office/officeart/2005/8/layout/list1"/>
    <dgm:cxn modelId="{FB210A9B-BA86-4637-ADD8-C58E5693823A}" type="presOf" srcId="{548829AC-0E61-44B0-B1FE-1EFC1575AF83}" destId="{F7594440-B19D-44F6-B4EE-BBB6772B90CC}" srcOrd="0" destOrd="0" presId="urn:microsoft.com/office/officeart/2005/8/layout/list1"/>
    <dgm:cxn modelId="{9B8A7804-9ED6-4AC1-B770-719F0B55C87C}" type="presOf" srcId="{51A1127B-8B35-42F7-B2A4-CA5ADF5BB58E}" destId="{1AC1FA18-FDED-4F50-970D-029C5C9469F8}" srcOrd="0" destOrd="0" presId="urn:microsoft.com/office/officeart/2005/8/layout/list1"/>
    <dgm:cxn modelId="{67A6CACC-36FF-409A-B6A4-838502D489F9}" type="presOf" srcId="{82BBF658-730C-4029-A8FC-CDE6CACF8839}" destId="{48E2A0D5-4E67-459A-BAC6-9AED1FC1E1C6}" srcOrd="1" destOrd="0" presId="urn:microsoft.com/office/officeart/2005/8/layout/list1"/>
    <dgm:cxn modelId="{03940DB5-1E84-4B5B-B1F0-9A83FE123339}" srcId="{82BBF658-730C-4029-A8FC-CDE6CACF8839}" destId="{548829AC-0E61-44B0-B1FE-1EFC1575AF83}" srcOrd="0" destOrd="0" parTransId="{80B2CC08-D900-40C1-A595-249EB15CEBCF}" sibTransId="{0A77FF59-65A5-4690-ACA1-9C0E10E94EA0}"/>
    <dgm:cxn modelId="{A2C89C48-D0C8-4AC7-9DF8-841178F02371}" srcId="{16900B49-ECE2-4064-8AE8-F89FD8B6D9F1}" destId="{82BBF658-730C-4029-A8FC-CDE6CACF8839}" srcOrd="1" destOrd="0" parTransId="{6CB244C7-3B78-4966-A492-02E23671E28D}" sibTransId="{D5AFF615-FF15-4501-9A61-F1E6DD53E06F}"/>
    <dgm:cxn modelId="{D85D3DBA-CCA6-451A-843F-18A4D3088130}" type="presOf" srcId="{16900B49-ECE2-4064-8AE8-F89FD8B6D9F1}" destId="{EA894070-22FF-49A8-86EA-1F9141D4BA34}" srcOrd="0" destOrd="0" presId="urn:microsoft.com/office/officeart/2005/8/layout/list1"/>
    <dgm:cxn modelId="{946EE781-E3B9-462B-9F01-28BCA6ED4832}" type="presOf" srcId="{72A304AD-D396-4DC4-9D08-18A236368EAC}" destId="{D38024E5-465A-4983-AE8B-6273D257C637}" srcOrd="1" destOrd="0" presId="urn:microsoft.com/office/officeart/2005/8/layout/list1"/>
    <dgm:cxn modelId="{CA8F6E0F-C02D-4C33-AE11-AC2D324BC792}" srcId="{16900B49-ECE2-4064-8AE8-F89FD8B6D9F1}" destId="{D3A8A788-8AE0-4999-95F8-4C2629E37E1A}" srcOrd="2" destOrd="0" parTransId="{9ADE1B59-A013-4F3E-8280-C3098316FC5E}" sibTransId="{39E03790-7D55-4092-A52D-F4493DAAF682}"/>
    <dgm:cxn modelId="{ABA2F5B1-E304-469D-9DA6-A93453056D09}" srcId="{D3A8A788-8AE0-4999-95F8-4C2629E37E1A}" destId="{51A1127B-8B35-42F7-B2A4-CA5ADF5BB58E}" srcOrd="0" destOrd="0" parTransId="{C736FE93-46F5-44AB-8100-248918BA5C57}" sibTransId="{E6E5C2DF-40CA-477A-BDFA-C3D6BE9D66C3}"/>
    <dgm:cxn modelId="{00F78C20-9B4D-4CA5-8C36-07D7D4082E29}" type="presParOf" srcId="{EA894070-22FF-49A8-86EA-1F9141D4BA34}" destId="{D9B4E36C-CA47-4A57-B669-7677EEE495D4}" srcOrd="0" destOrd="0" presId="urn:microsoft.com/office/officeart/2005/8/layout/list1"/>
    <dgm:cxn modelId="{ECE1093A-5CDC-481A-9AE6-3FEFEEF9D665}" type="presParOf" srcId="{D9B4E36C-CA47-4A57-B669-7677EEE495D4}" destId="{BB3CEF37-435D-4CD6-A2E3-7287B400A292}" srcOrd="0" destOrd="0" presId="urn:microsoft.com/office/officeart/2005/8/layout/list1"/>
    <dgm:cxn modelId="{D8031AF1-CB86-4A6F-8FDD-1EFB1C30D80E}" type="presParOf" srcId="{D9B4E36C-CA47-4A57-B669-7677EEE495D4}" destId="{D38024E5-465A-4983-AE8B-6273D257C637}" srcOrd="1" destOrd="0" presId="urn:microsoft.com/office/officeart/2005/8/layout/list1"/>
    <dgm:cxn modelId="{DA51B838-39CB-4003-9153-E98535293D06}" type="presParOf" srcId="{EA894070-22FF-49A8-86EA-1F9141D4BA34}" destId="{ECC4E57C-5724-44EF-9281-C3F82B148ECE}" srcOrd="1" destOrd="0" presId="urn:microsoft.com/office/officeart/2005/8/layout/list1"/>
    <dgm:cxn modelId="{B2DD0D97-3557-4E92-9093-EA2A10538B41}" type="presParOf" srcId="{EA894070-22FF-49A8-86EA-1F9141D4BA34}" destId="{143BE6CF-D004-4CD0-881E-7D8E47E59161}" srcOrd="2" destOrd="0" presId="urn:microsoft.com/office/officeart/2005/8/layout/list1"/>
    <dgm:cxn modelId="{50C0EB4E-F35E-4111-90A9-B558D0046D20}" type="presParOf" srcId="{EA894070-22FF-49A8-86EA-1F9141D4BA34}" destId="{DB63F6FB-6EBB-46C3-8BDD-9FBBA57D026E}" srcOrd="3" destOrd="0" presId="urn:microsoft.com/office/officeart/2005/8/layout/list1"/>
    <dgm:cxn modelId="{A2C4D21D-B53A-407A-81F1-2F529D20E4C0}" type="presParOf" srcId="{EA894070-22FF-49A8-86EA-1F9141D4BA34}" destId="{50DDD933-6ADB-4A8B-ABB3-5CD9F7F98A2C}" srcOrd="4" destOrd="0" presId="urn:microsoft.com/office/officeart/2005/8/layout/list1"/>
    <dgm:cxn modelId="{B77D0E06-9F63-48D6-9CBE-445DA71792A9}" type="presParOf" srcId="{50DDD933-6ADB-4A8B-ABB3-5CD9F7F98A2C}" destId="{AE38F6FC-CB32-438A-B81B-842DDD5DFFFC}" srcOrd="0" destOrd="0" presId="urn:microsoft.com/office/officeart/2005/8/layout/list1"/>
    <dgm:cxn modelId="{493A6552-C8B4-42D0-99C1-5CC068D6FADE}" type="presParOf" srcId="{50DDD933-6ADB-4A8B-ABB3-5CD9F7F98A2C}" destId="{48E2A0D5-4E67-459A-BAC6-9AED1FC1E1C6}" srcOrd="1" destOrd="0" presId="urn:microsoft.com/office/officeart/2005/8/layout/list1"/>
    <dgm:cxn modelId="{C5AC80DD-EEF6-44A1-8B0E-9A740A43A06D}" type="presParOf" srcId="{EA894070-22FF-49A8-86EA-1F9141D4BA34}" destId="{7C96D04C-06DC-48F4-ADDB-7B7309624B88}" srcOrd="5" destOrd="0" presId="urn:microsoft.com/office/officeart/2005/8/layout/list1"/>
    <dgm:cxn modelId="{7F51C5E7-B33A-4067-89F9-A15DEC791D40}" type="presParOf" srcId="{EA894070-22FF-49A8-86EA-1F9141D4BA34}" destId="{F7594440-B19D-44F6-B4EE-BBB6772B90CC}" srcOrd="6" destOrd="0" presId="urn:microsoft.com/office/officeart/2005/8/layout/list1"/>
    <dgm:cxn modelId="{53DC7317-6FA0-481E-AA08-6E41A40855BB}" type="presParOf" srcId="{EA894070-22FF-49A8-86EA-1F9141D4BA34}" destId="{9036E53B-CFF0-4ED5-BFDF-CC7EEABE5588}" srcOrd="7" destOrd="0" presId="urn:microsoft.com/office/officeart/2005/8/layout/list1"/>
    <dgm:cxn modelId="{22332021-8653-4271-A6C5-53381253C9EC}" type="presParOf" srcId="{EA894070-22FF-49A8-86EA-1F9141D4BA34}" destId="{D297A561-6287-431E-A057-0B4E2E4C48B3}" srcOrd="8" destOrd="0" presId="urn:microsoft.com/office/officeart/2005/8/layout/list1"/>
    <dgm:cxn modelId="{22BDD6F4-68CE-4655-BD47-A1D805FF5027}" type="presParOf" srcId="{D297A561-6287-431E-A057-0B4E2E4C48B3}" destId="{356A34EE-9F86-44D9-868C-434746A8A9DC}" srcOrd="0" destOrd="0" presId="urn:microsoft.com/office/officeart/2005/8/layout/list1"/>
    <dgm:cxn modelId="{BEE46986-6EBF-4720-BD35-EEDC750AC5EC}" type="presParOf" srcId="{D297A561-6287-431E-A057-0B4E2E4C48B3}" destId="{C0036346-9644-4AFF-BCC1-4627F07D15BE}" srcOrd="1" destOrd="0" presId="urn:microsoft.com/office/officeart/2005/8/layout/list1"/>
    <dgm:cxn modelId="{0F1C9DE2-670F-4101-8070-C1290890A1C7}" type="presParOf" srcId="{EA894070-22FF-49A8-86EA-1F9141D4BA34}" destId="{26AAE919-4546-46BA-AB13-A31E7C860379}" srcOrd="9" destOrd="0" presId="urn:microsoft.com/office/officeart/2005/8/layout/list1"/>
    <dgm:cxn modelId="{14D213B5-2DF0-4ACE-8EE0-8697E9BDCDFA}" type="presParOf" srcId="{EA894070-22FF-49A8-86EA-1F9141D4BA34}" destId="{1AC1FA18-FDED-4F50-970D-029C5C9469F8}"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3d3" qsCatId="3D" csTypeId="urn:microsoft.com/office/officeart/2005/8/colors/colorful5" csCatId="colorful" phldr="1"/>
      <dgm:spPr/>
      <dgm:t>
        <a:bodyPr/>
        <a:lstStyle/>
        <a:p>
          <a:endParaRPr kumimoji="1" lang="ja-JP" altLang="en-US"/>
        </a:p>
      </dgm:t>
    </dgm:pt>
    <dgm:pt modelId="{72A304AD-D396-4DC4-9D08-18A236368EAC}">
      <dgm:prSet phldrT="[テキスト]" custT="1"/>
      <dgm:spPr/>
      <dgm:t>
        <a:bodyPr/>
        <a:lstStyle/>
        <a:p>
          <a:r>
            <a:rPr lang="en-US" altLang="ja-JP" sz="2400" dirty="0" smtClean="0"/>
            <a:t>a)</a:t>
          </a:r>
          <a:r>
            <a:rPr lang="ja-JP" altLang="en-US" sz="2400" dirty="0" smtClean="0"/>
            <a:t>加減法の計算</a:t>
          </a:r>
          <a:endParaRPr kumimoji="1" lang="ja-JP" altLang="en-US" sz="2400" dirty="0"/>
        </a:p>
      </dgm:t>
    </dgm:pt>
    <dgm:pt modelId="{A16DF471-57A3-4CC9-B449-0A70E6E7A723}" type="parTrans" cxnId="{18D7E86A-FAA8-40A4-AABB-114DDC16E6C1}">
      <dgm:prSet/>
      <dgm:spPr/>
      <dgm:t>
        <a:bodyPr/>
        <a:lstStyle/>
        <a:p>
          <a:endParaRPr kumimoji="1" lang="ja-JP" altLang="en-US" sz="2400"/>
        </a:p>
      </dgm:t>
    </dgm:pt>
    <dgm:pt modelId="{8462585C-20BB-4018-BB0D-6B735D806810}" type="sibTrans" cxnId="{18D7E86A-FAA8-40A4-AABB-114DDC16E6C1}">
      <dgm:prSet/>
      <dgm:spPr/>
      <dgm:t>
        <a:bodyPr/>
        <a:lstStyle/>
        <a:p>
          <a:endParaRPr kumimoji="1" lang="ja-JP" altLang="en-US" sz="2400"/>
        </a:p>
      </dgm:t>
    </dgm:pt>
    <dgm:pt modelId="{82BBF658-730C-4029-A8FC-CDE6CACF8839}">
      <dgm:prSet phldrT="[テキスト]" custT="1"/>
      <dgm:spPr/>
      <dgm:t>
        <a:bodyPr/>
        <a:lstStyle/>
        <a:p>
          <a:r>
            <a:rPr lang="en-US" altLang="ja-JP" sz="2400" dirty="0" smtClean="0"/>
            <a:t>b)</a:t>
          </a:r>
          <a:r>
            <a:rPr lang="ja-JP" altLang="en-US" sz="2400" dirty="0" smtClean="0"/>
            <a:t>乗除法の計算</a:t>
          </a:r>
          <a:endParaRPr lang="en-US" altLang="ja-JP" sz="2400" dirty="0" smtClean="0"/>
        </a:p>
      </dgm:t>
    </dgm:pt>
    <dgm:pt modelId="{6CB244C7-3B78-4966-A492-02E23671E28D}" type="parTrans" cxnId="{A2C89C48-D0C8-4AC7-9DF8-841178F02371}">
      <dgm:prSet/>
      <dgm:spPr/>
      <dgm:t>
        <a:bodyPr/>
        <a:lstStyle/>
        <a:p>
          <a:endParaRPr kumimoji="1" lang="ja-JP" altLang="en-US" sz="2400"/>
        </a:p>
      </dgm:t>
    </dgm:pt>
    <dgm:pt modelId="{D5AFF615-FF15-4501-9A61-F1E6DD53E06F}" type="sibTrans" cxnId="{A2C89C48-D0C8-4AC7-9DF8-841178F02371}">
      <dgm:prSet/>
      <dgm:spPr/>
      <dgm:t>
        <a:bodyPr/>
        <a:lstStyle/>
        <a:p>
          <a:endParaRPr kumimoji="1" lang="ja-JP" altLang="en-US" sz="2400"/>
        </a:p>
      </dgm:t>
    </dgm:pt>
    <dgm:pt modelId="{D3A8A788-8AE0-4999-95F8-4C2629E37E1A}">
      <dgm:prSet custT="1"/>
      <dgm:spPr/>
      <dgm:t>
        <a:bodyPr/>
        <a:lstStyle/>
        <a:p>
          <a:r>
            <a:rPr lang="en-US" altLang="ja-JP" sz="2400" dirty="0" smtClean="0"/>
            <a:t>c)</a:t>
          </a:r>
          <a:r>
            <a:rPr lang="ja-JP" altLang="en-US" sz="2400" dirty="0" smtClean="0"/>
            <a:t>対数の計算</a:t>
          </a:r>
          <a:endParaRPr lang="ja-JP" altLang="en-US" sz="2400" dirty="0"/>
        </a:p>
      </dgm:t>
    </dgm:pt>
    <dgm:pt modelId="{9ADE1B59-A013-4F3E-8280-C3098316FC5E}" type="parTrans" cxnId="{CA8F6E0F-C02D-4C33-AE11-AC2D324BC792}">
      <dgm:prSet/>
      <dgm:spPr/>
      <dgm:t>
        <a:bodyPr/>
        <a:lstStyle/>
        <a:p>
          <a:endParaRPr kumimoji="1" lang="ja-JP" altLang="en-US" sz="2400"/>
        </a:p>
      </dgm:t>
    </dgm:pt>
    <dgm:pt modelId="{39E03790-7D55-4092-A52D-F4493DAAF682}" type="sibTrans" cxnId="{CA8F6E0F-C02D-4C33-AE11-AC2D324BC792}">
      <dgm:prSet/>
      <dgm:spPr/>
      <dgm:t>
        <a:bodyPr/>
        <a:lstStyle/>
        <a:p>
          <a:endParaRPr kumimoji="1" lang="ja-JP" altLang="en-US" sz="2400"/>
        </a:p>
      </dgm:t>
    </dgm:pt>
    <dgm:pt modelId="{548829AC-0E61-44B0-B1FE-1EFC1575AF83}">
      <dgm:prSet phldrT="[テキスト]" custT="1"/>
      <dgm:spPr/>
      <dgm:t>
        <a:bodyPr/>
        <a:lstStyle/>
        <a:p>
          <a:r>
            <a:rPr lang="ja-JP" altLang="en-US" sz="2400" dirty="0" smtClean="0"/>
            <a:t>答えの有効数字の桁数が、計算に使われた数値のうちで、有効数字の桁数が最小ものに一致する。</a:t>
          </a:r>
          <a:endParaRPr kumimoji="1" lang="ja-JP" altLang="en-US" sz="2400" dirty="0"/>
        </a:p>
      </dgm:t>
    </dgm:pt>
    <dgm:pt modelId="{80B2CC08-D900-40C1-A595-249EB15CEBCF}" type="parTrans" cxnId="{03940DB5-1E84-4B5B-B1F0-9A83FE123339}">
      <dgm:prSet/>
      <dgm:spPr/>
      <dgm:t>
        <a:bodyPr/>
        <a:lstStyle/>
        <a:p>
          <a:endParaRPr kumimoji="1" lang="ja-JP" altLang="en-US" sz="2400"/>
        </a:p>
      </dgm:t>
    </dgm:pt>
    <dgm:pt modelId="{0A77FF59-65A5-4690-ACA1-9C0E10E94EA0}" type="sibTrans" cxnId="{03940DB5-1E84-4B5B-B1F0-9A83FE123339}">
      <dgm:prSet/>
      <dgm:spPr/>
      <dgm:t>
        <a:bodyPr/>
        <a:lstStyle/>
        <a:p>
          <a:endParaRPr kumimoji="1" lang="ja-JP" altLang="en-US" sz="2400"/>
        </a:p>
      </dgm:t>
    </dgm:pt>
    <dgm:pt modelId="{48DD6EDD-2F94-4216-B13F-A4361C067ECA}">
      <dgm:prSet phldrT="[テキスト]" custT="1"/>
      <dgm:spPr/>
      <dgm:t>
        <a:bodyPr/>
        <a:lstStyle/>
        <a:p>
          <a:r>
            <a:rPr lang="ja-JP" altLang="en-US" sz="2400" dirty="0" smtClean="0"/>
            <a:t>答えの数値の最後の桁が、計算に使われた数値のうちで最後の桁の最も桁が高いものに一致する。</a:t>
          </a:r>
          <a:endParaRPr kumimoji="1" lang="ja-JP" altLang="en-US" sz="2400" dirty="0"/>
        </a:p>
      </dgm:t>
    </dgm:pt>
    <dgm:pt modelId="{F9993E24-8BF9-41E5-8E34-4F7B40DFEFC7}" type="parTrans" cxnId="{CDF43EEE-E4AE-41A8-8D6E-5C2E73D8AA48}">
      <dgm:prSet/>
      <dgm:spPr/>
      <dgm:t>
        <a:bodyPr/>
        <a:lstStyle/>
        <a:p>
          <a:endParaRPr kumimoji="1" lang="ja-JP" altLang="en-US" sz="2400"/>
        </a:p>
      </dgm:t>
    </dgm:pt>
    <dgm:pt modelId="{7577EA8A-E78B-4609-A33F-32ACAD1B110E}" type="sibTrans" cxnId="{CDF43EEE-E4AE-41A8-8D6E-5C2E73D8AA48}">
      <dgm:prSet/>
      <dgm:spPr/>
      <dgm:t>
        <a:bodyPr/>
        <a:lstStyle/>
        <a:p>
          <a:endParaRPr kumimoji="1" lang="ja-JP" altLang="en-US" sz="2400"/>
        </a:p>
      </dgm:t>
    </dgm:pt>
    <dgm:pt modelId="{51A1127B-8B35-42F7-B2A4-CA5ADF5BB58E}">
      <dgm:prSet custT="1"/>
      <dgm:spPr/>
      <dgm:t>
        <a:bodyPr/>
        <a:lstStyle/>
        <a:p>
          <a:r>
            <a:rPr lang="ja-JP" altLang="en-US" sz="2400" dirty="0" smtClean="0"/>
            <a:t>対数は二つの部分でできている。</a:t>
          </a:r>
          <a:r>
            <a:rPr lang="en-US" altLang="ja-JP" sz="2400" dirty="0" smtClean="0"/>
            <a:t/>
          </a:r>
          <a:br>
            <a:rPr lang="en-US" altLang="ja-JP" sz="2400" dirty="0" smtClean="0"/>
          </a:br>
          <a:r>
            <a:rPr lang="en-US" altLang="ja-JP" sz="2400" dirty="0" smtClean="0"/>
            <a:t>log 7=0.84510(</a:t>
          </a:r>
          <a:r>
            <a:rPr lang="ja-JP" altLang="en-US" sz="2400" dirty="0" smtClean="0"/>
            <a:t>小数点以下</a:t>
          </a:r>
          <a:r>
            <a:rPr lang="en-US" altLang="ja-JP" sz="2400" dirty="0" smtClean="0"/>
            <a:t>5</a:t>
          </a:r>
          <a:r>
            <a:rPr lang="ja-JP" altLang="en-US" sz="2400" dirty="0" smtClean="0"/>
            <a:t>桁まで有効</a:t>
          </a:r>
          <a:r>
            <a:rPr lang="en-US" altLang="ja-JP" sz="2400" dirty="0" smtClean="0"/>
            <a:t>)</a:t>
          </a:r>
          <a:endParaRPr lang="ja-JP" altLang="en-US" sz="2400" dirty="0"/>
        </a:p>
      </dgm:t>
    </dgm:pt>
    <dgm:pt modelId="{E6E5C2DF-40CA-477A-BDFA-C3D6BE9D66C3}" type="sibTrans" cxnId="{ABA2F5B1-E304-469D-9DA6-A93453056D09}">
      <dgm:prSet/>
      <dgm:spPr/>
      <dgm:t>
        <a:bodyPr/>
        <a:lstStyle/>
        <a:p>
          <a:endParaRPr kumimoji="1" lang="ja-JP" altLang="en-US" sz="2400"/>
        </a:p>
      </dgm:t>
    </dgm:pt>
    <dgm:pt modelId="{C736FE93-46F5-44AB-8100-248918BA5C57}" type="parTrans" cxnId="{ABA2F5B1-E304-469D-9DA6-A93453056D09}">
      <dgm:prSet/>
      <dgm:spPr/>
      <dgm:t>
        <a:bodyPr/>
        <a:lstStyle/>
        <a:p>
          <a:endParaRPr kumimoji="1" lang="ja-JP" altLang="en-US" sz="2400"/>
        </a:p>
      </dgm:t>
    </dgm:pt>
    <dgm:pt modelId="{325B4A25-54E1-43D7-817C-90D462DD04F2}">
      <dgm:prSet custT="1"/>
      <dgm:spPr/>
      <dgm:t>
        <a:bodyPr/>
        <a:lstStyle/>
        <a:p>
          <a:r>
            <a:rPr lang="ja-JP" altLang="en-US" sz="2400" dirty="0" smtClean="0"/>
            <a:t>指標と呼ばれる整数：真数における小数点の位置の関数であり、有効数字ではない。</a:t>
          </a:r>
        </a:p>
      </dgm:t>
    </dgm:pt>
    <dgm:pt modelId="{844302C0-C150-4B6D-BEDB-BCD032F44489}" type="parTrans" cxnId="{721F7AAC-466F-4372-A8DD-76753D728B22}">
      <dgm:prSet/>
      <dgm:spPr/>
      <dgm:t>
        <a:bodyPr/>
        <a:lstStyle/>
        <a:p>
          <a:endParaRPr kumimoji="1" lang="ja-JP" altLang="en-US" sz="2400"/>
        </a:p>
      </dgm:t>
    </dgm:pt>
    <dgm:pt modelId="{D263189C-5050-41AF-987C-52B822E84938}" type="sibTrans" cxnId="{721F7AAC-466F-4372-A8DD-76753D728B22}">
      <dgm:prSet/>
      <dgm:spPr/>
      <dgm:t>
        <a:bodyPr/>
        <a:lstStyle/>
        <a:p>
          <a:endParaRPr kumimoji="1" lang="ja-JP" altLang="en-US" sz="2400"/>
        </a:p>
      </dgm:t>
    </dgm:pt>
    <dgm:pt modelId="{82385070-06A2-4DAE-B8FA-6197685579AA}">
      <dgm:prSet custT="1"/>
      <dgm:spPr/>
      <dgm:t>
        <a:bodyPr/>
        <a:lstStyle/>
        <a:p>
          <a:r>
            <a:rPr lang="ja-JP" altLang="en-US" sz="2400" dirty="0" smtClean="0"/>
            <a:t>仮数：すべてが有効数字とみなされる。</a:t>
          </a:r>
        </a:p>
      </dgm:t>
    </dgm:pt>
    <dgm:pt modelId="{618BDA4C-342B-4C55-94B4-6F80EBFA3606}" type="parTrans" cxnId="{44378407-C51D-4F16-8312-3C8DC2552BB6}">
      <dgm:prSet/>
      <dgm:spPr/>
      <dgm:t>
        <a:bodyPr/>
        <a:lstStyle/>
        <a:p>
          <a:endParaRPr kumimoji="1" lang="ja-JP" altLang="en-US"/>
        </a:p>
      </dgm:t>
    </dgm:pt>
    <dgm:pt modelId="{191A510C-96AF-40A3-AEA5-50E0EE07B0AB}" type="sibTrans" cxnId="{44378407-C51D-4F16-8312-3C8DC2552BB6}">
      <dgm:prSet/>
      <dgm:spPr/>
      <dgm:t>
        <a:bodyPr/>
        <a:lstStyle/>
        <a:p>
          <a:endParaRPr kumimoji="1" lang="ja-JP" altLang="en-US"/>
        </a:p>
      </dgm:t>
    </dgm:pt>
    <dgm:pt modelId="{E2EF369C-4342-47B6-ACE8-416566CEB781}">
      <dgm:prSet custT="1"/>
      <dgm:spPr/>
      <dgm:t>
        <a:bodyPr/>
        <a:lstStyle/>
        <a:p>
          <a:r>
            <a:rPr lang="ja-JP" altLang="en-US" sz="2400" dirty="0" smtClean="0"/>
            <a:t>指標</a:t>
          </a:r>
          <a:r>
            <a:rPr lang="en-US" altLang="ja-JP" sz="2400" dirty="0" smtClean="0"/>
            <a:t>0</a:t>
          </a:r>
          <a:r>
            <a:rPr lang="ja-JP" altLang="en-US" sz="2400" dirty="0" smtClean="0"/>
            <a:t>と仮数</a:t>
          </a:r>
          <a:r>
            <a:rPr lang="en-US" altLang="ja-JP" sz="2400" dirty="0" smtClean="0"/>
            <a:t>84510</a:t>
          </a:r>
          <a:endParaRPr lang="ja-JP" altLang="en-US" sz="2400" dirty="0"/>
        </a:p>
      </dgm:t>
    </dgm:pt>
    <dgm:pt modelId="{902AB1A0-AD60-4479-AA16-7C91C9A3C8B6}" type="parTrans" cxnId="{E2977BF9-AA75-4186-BB74-1DF93CCD0B2F}">
      <dgm:prSet/>
      <dgm:spPr/>
      <dgm:t>
        <a:bodyPr/>
        <a:lstStyle/>
        <a:p>
          <a:endParaRPr kumimoji="1" lang="ja-JP" altLang="en-US"/>
        </a:p>
      </dgm:t>
    </dgm:pt>
    <dgm:pt modelId="{72D15B5C-C629-4508-A900-B4BB5DFAEE7A}" type="sibTrans" cxnId="{E2977BF9-AA75-4186-BB74-1DF93CCD0B2F}">
      <dgm:prSet/>
      <dgm:spPr/>
      <dgm:t>
        <a:bodyPr/>
        <a:lstStyle/>
        <a:p>
          <a:endParaRPr kumimoji="1" lang="ja-JP" altLang="en-US"/>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9B4E36C-CA47-4A57-B669-7677EEE495D4}" type="pres">
      <dgm:prSet presAssocID="{72A304AD-D396-4DC4-9D08-18A236368EAC}" presName="parentLin" presStyleCnt="0"/>
      <dgm:spPr/>
      <dgm:t>
        <a:bodyPr/>
        <a:lstStyle/>
        <a:p>
          <a:endParaRPr kumimoji="1" lang="ja-JP" altLang="en-US"/>
        </a:p>
      </dgm:t>
    </dgm:pt>
    <dgm:pt modelId="{BB3CEF37-435D-4CD6-A2E3-7287B400A292}" type="pres">
      <dgm:prSet presAssocID="{72A304AD-D396-4DC4-9D08-18A236368EAC}" presName="parentLeftMargin" presStyleLbl="node1" presStyleIdx="0" presStyleCnt="3"/>
      <dgm:spPr/>
      <dgm:t>
        <a:bodyPr/>
        <a:lstStyle/>
        <a:p>
          <a:endParaRPr kumimoji="1" lang="ja-JP" altLang="en-US"/>
        </a:p>
      </dgm:t>
    </dgm:pt>
    <dgm:pt modelId="{D38024E5-465A-4983-AE8B-6273D257C637}" type="pres">
      <dgm:prSet presAssocID="{72A304AD-D396-4DC4-9D08-18A236368EAC}" presName="parentText" presStyleLbl="node1" presStyleIdx="0" presStyleCnt="3" custScaleX="138095" custScaleY="164654">
        <dgm:presLayoutVars>
          <dgm:chMax val="0"/>
          <dgm:bulletEnabled val="1"/>
        </dgm:presLayoutVars>
      </dgm:prSet>
      <dgm:spPr/>
      <dgm:t>
        <a:bodyPr/>
        <a:lstStyle/>
        <a:p>
          <a:endParaRPr kumimoji="1" lang="ja-JP" altLang="en-US"/>
        </a:p>
      </dgm:t>
    </dgm:pt>
    <dgm:pt modelId="{ECC4E57C-5724-44EF-9281-C3F82B148ECE}" type="pres">
      <dgm:prSet presAssocID="{72A304AD-D396-4DC4-9D08-18A236368EAC}" presName="negativeSpace" presStyleCnt="0"/>
      <dgm:spPr/>
      <dgm:t>
        <a:bodyPr/>
        <a:lstStyle/>
        <a:p>
          <a:endParaRPr kumimoji="1" lang="ja-JP" altLang="en-US"/>
        </a:p>
      </dgm:t>
    </dgm:pt>
    <dgm:pt modelId="{143BE6CF-D004-4CD0-881E-7D8E47E59161}" type="pres">
      <dgm:prSet presAssocID="{72A304AD-D396-4DC4-9D08-18A236368EAC}" presName="childText" presStyleLbl="conFgAcc1" presStyleIdx="0" presStyleCnt="3">
        <dgm:presLayoutVars>
          <dgm:bulletEnabled val="1"/>
        </dgm:presLayoutVars>
      </dgm:prSet>
      <dgm:spPr/>
      <dgm:t>
        <a:bodyPr/>
        <a:lstStyle/>
        <a:p>
          <a:endParaRPr kumimoji="1" lang="ja-JP" altLang="en-US"/>
        </a:p>
      </dgm:t>
    </dgm:pt>
    <dgm:pt modelId="{DB63F6FB-6EBB-46C3-8BDD-9FBBA57D026E}" type="pres">
      <dgm:prSet presAssocID="{8462585C-20BB-4018-BB0D-6B735D806810}" presName="spaceBetweenRectangles" presStyleCnt="0"/>
      <dgm:spPr/>
      <dgm:t>
        <a:bodyPr/>
        <a:lstStyle/>
        <a:p>
          <a:endParaRPr kumimoji="1" lang="ja-JP" altLang="en-US"/>
        </a:p>
      </dgm:t>
    </dgm:pt>
    <dgm:pt modelId="{50DDD933-6ADB-4A8B-ABB3-5CD9F7F98A2C}" type="pres">
      <dgm:prSet presAssocID="{82BBF658-730C-4029-A8FC-CDE6CACF8839}" presName="parentLin" presStyleCnt="0"/>
      <dgm:spPr/>
      <dgm:t>
        <a:bodyPr/>
        <a:lstStyle/>
        <a:p>
          <a:endParaRPr kumimoji="1" lang="ja-JP" altLang="en-US"/>
        </a:p>
      </dgm:t>
    </dgm:pt>
    <dgm:pt modelId="{AE38F6FC-CB32-438A-B81B-842DDD5DFFFC}" type="pres">
      <dgm:prSet presAssocID="{82BBF658-730C-4029-A8FC-CDE6CACF8839}" presName="parentLeftMargin" presStyleLbl="node1" presStyleIdx="0" presStyleCnt="3"/>
      <dgm:spPr/>
      <dgm:t>
        <a:bodyPr/>
        <a:lstStyle/>
        <a:p>
          <a:endParaRPr kumimoji="1" lang="ja-JP" altLang="en-US"/>
        </a:p>
      </dgm:t>
    </dgm:pt>
    <dgm:pt modelId="{48E2A0D5-4E67-459A-BAC6-9AED1FC1E1C6}" type="pres">
      <dgm:prSet presAssocID="{82BBF658-730C-4029-A8FC-CDE6CACF8839}" presName="parentText" presStyleLbl="node1" presStyleIdx="1" presStyleCnt="3" custScaleX="135714" custScaleY="139554" custLinFactNeighborY="11946">
        <dgm:presLayoutVars>
          <dgm:chMax val="0"/>
          <dgm:bulletEnabled val="1"/>
        </dgm:presLayoutVars>
      </dgm:prSet>
      <dgm:spPr/>
      <dgm:t>
        <a:bodyPr/>
        <a:lstStyle/>
        <a:p>
          <a:endParaRPr kumimoji="1" lang="ja-JP" altLang="en-US"/>
        </a:p>
      </dgm:t>
    </dgm:pt>
    <dgm:pt modelId="{7C96D04C-06DC-48F4-ADDB-7B7309624B88}" type="pres">
      <dgm:prSet presAssocID="{82BBF658-730C-4029-A8FC-CDE6CACF8839}" presName="negativeSpace" presStyleCnt="0"/>
      <dgm:spPr/>
      <dgm:t>
        <a:bodyPr/>
        <a:lstStyle/>
        <a:p>
          <a:endParaRPr kumimoji="1" lang="ja-JP" altLang="en-US"/>
        </a:p>
      </dgm:t>
    </dgm:pt>
    <dgm:pt modelId="{F7594440-B19D-44F6-B4EE-BBB6772B90CC}" type="pres">
      <dgm:prSet presAssocID="{82BBF658-730C-4029-A8FC-CDE6CACF8839}" presName="childText" presStyleLbl="conFgAcc1" presStyleIdx="1" presStyleCnt="3">
        <dgm:presLayoutVars>
          <dgm:bulletEnabled val="1"/>
        </dgm:presLayoutVars>
      </dgm:prSet>
      <dgm:spPr/>
      <dgm:t>
        <a:bodyPr/>
        <a:lstStyle/>
        <a:p>
          <a:endParaRPr kumimoji="1" lang="ja-JP" altLang="en-US"/>
        </a:p>
      </dgm:t>
    </dgm:pt>
    <dgm:pt modelId="{9036E53B-CFF0-4ED5-BFDF-CC7EEABE5588}" type="pres">
      <dgm:prSet presAssocID="{D5AFF615-FF15-4501-9A61-F1E6DD53E06F}" presName="spaceBetweenRectangles" presStyleCnt="0"/>
      <dgm:spPr/>
      <dgm:t>
        <a:bodyPr/>
        <a:lstStyle/>
        <a:p>
          <a:endParaRPr kumimoji="1" lang="ja-JP" altLang="en-US"/>
        </a:p>
      </dgm:t>
    </dgm:pt>
    <dgm:pt modelId="{D297A561-6287-431E-A057-0B4E2E4C48B3}" type="pres">
      <dgm:prSet presAssocID="{D3A8A788-8AE0-4999-95F8-4C2629E37E1A}" presName="parentLin" presStyleCnt="0"/>
      <dgm:spPr/>
      <dgm:t>
        <a:bodyPr/>
        <a:lstStyle/>
        <a:p>
          <a:endParaRPr kumimoji="1" lang="ja-JP" altLang="en-US"/>
        </a:p>
      </dgm:t>
    </dgm:pt>
    <dgm:pt modelId="{356A34EE-9F86-44D9-868C-434746A8A9DC}" type="pres">
      <dgm:prSet presAssocID="{D3A8A788-8AE0-4999-95F8-4C2629E37E1A}" presName="parentLeftMargin" presStyleLbl="node1" presStyleIdx="1" presStyleCnt="3"/>
      <dgm:spPr/>
      <dgm:t>
        <a:bodyPr/>
        <a:lstStyle/>
        <a:p>
          <a:endParaRPr kumimoji="1" lang="ja-JP" altLang="en-US"/>
        </a:p>
      </dgm:t>
    </dgm:pt>
    <dgm:pt modelId="{C0036346-9644-4AFF-BCC1-4627F07D15BE}" type="pres">
      <dgm:prSet presAssocID="{D3A8A788-8AE0-4999-95F8-4C2629E37E1A}" presName="parentText" presStyleLbl="node1" presStyleIdx="2" presStyleCnt="3" custScaleX="142857" custScaleY="172269">
        <dgm:presLayoutVars>
          <dgm:chMax val="0"/>
          <dgm:bulletEnabled val="1"/>
        </dgm:presLayoutVars>
      </dgm:prSet>
      <dgm:spPr/>
      <dgm:t>
        <a:bodyPr/>
        <a:lstStyle/>
        <a:p>
          <a:endParaRPr kumimoji="1" lang="ja-JP" altLang="en-US"/>
        </a:p>
      </dgm:t>
    </dgm:pt>
    <dgm:pt modelId="{26AAE919-4546-46BA-AB13-A31E7C860379}" type="pres">
      <dgm:prSet presAssocID="{D3A8A788-8AE0-4999-95F8-4C2629E37E1A}" presName="negativeSpace" presStyleCnt="0"/>
      <dgm:spPr/>
      <dgm:t>
        <a:bodyPr/>
        <a:lstStyle/>
        <a:p>
          <a:endParaRPr kumimoji="1" lang="ja-JP" altLang="en-US"/>
        </a:p>
      </dgm:t>
    </dgm:pt>
    <dgm:pt modelId="{1AC1FA18-FDED-4F50-970D-029C5C9469F8}" type="pres">
      <dgm:prSet presAssocID="{D3A8A788-8AE0-4999-95F8-4C2629E37E1A}" presName="childText" presStyleLbl="conFgAcc1" presStyleIdx="2" presStyleCnt="3">
        <dgm:presLayoutVars>
          <dgm:bulletEnabled val="1"/>
        </dgm:presLayoutVars>
      </dgm:prSet>
      <dgm:spPr/>
      <dgm:t>
        <a:bodyPr/>
        <a:lstStyle/>
        <a:p>
          <a:endParaRPr kumimoji="1" lang="ja-JP" altLang="en-US"/>
        </a:p>
      </dgm:t>
    </dgm:pt>
  </dgm:ptLst>
  <dgm:cxnLst>
    <dgm:cxn modelId="{721F7AAC-466F-4372-A8DD-76753D728B22}" srcId="{D3A8A788-8AE0-4999-95F8-4C2629E37E1A}" destId="{325B4A25-54E1-43D7-817C-90D462DD04F2}" srcOrd="1" destOrd="0" parTransId="{844302C0-C150-4B6D-BEDB-BCD032F44489}" sibTransId="{D263189C-5050-41AF-987C-52B822E84938}"/>
    <dgm:cxn modelId="{40F862E9-7C64-4B32-8440-480E7D84A49A}" type="presOf" srcId="{51A1127B-8B35-42F7-B2A4-CA5ADF5BB58E}" destId="{1AC1FA18-FDED-4F50-970D-029C5C9469F8}" srcOrd="0" destOrd="0" presId="urn:microsoft.com/office/officeart/2005/8/layout/list1"/>
    <dgm:cxn modelId="{E2977BF9-AA75-4186-BB74-1DF93CCD0B2F}" srcId="{51A1127B-8B35-42F7-B2A4-CA5ADF5BB58E}" destId="{E2EF369C-4342-47B6-ACE8-416566CEB781}" srcOrd="0" destOrd="0" parTransId="{902AB1A0-AD60-4479-AA16-7C91C9A3C8B6}" sibTransId="{72D15B5C-C629-4508-A900-B4BB5DFAEE7A}"/>
    <dgm:cxn modelId="{D4F877D9-7778-4B2E-9B33-85B43CF1AD02}" type="presOf" srcId="{72A304AD-D396-4DC4-9D08-18A236368EAC}" destId="{BB3CEF37-435D-4CD6-A2E3-7287B400A292}" srcOrd="0" destOrd="0" presId="urn:microsoft.com/office/officeart/2005/8/layout/list1"/>
    <dgm:cxn modelId="{0199DF6C-768C-4843-B3CD-F8B011EDD768}" type="presOf" srcId="{E2EF369C-4342-47B6-ACE8-416566CEB781}" destId="{1AC1FA18-FDED-4F50-970D-029C5C9469F8}" srcOrd="0" destOrd="1" presId="urn:microsoft.com/office/officeart/2005/8/layout/list1"/>
    <dgm:cxn modelId="{CDF43EEE-E4AE-41A8-8D6E-5C2E73D8AA48}" srcId="{72A304AD-D396-4DC4-9D08-18A236368EAC}" destId="{48DD6EDD-2F94-4216-B13F-A4361C067ECA}" srcOrd="0" destOrd="0" parTransId="{F9993E24-8BF9-41E5-8E34-4F7B40DFEFC7}" sibTransId="{7577EA8A-E78B-4609-A33F-32ACAD1B110E}"/>
    <dgm:cxn modelId="{18D7E86A-FAA8-40A4-AABB-114DDC16E6C1}" srcId="{16900B49-ECE2-4064-8AE8-F89FD8B6D9F1}" destId="{72A304AD-D396-4DC4-9D08-18A236368EAC}" srcOrd="0" destOrd="0" parTransId="{A16DF471-57A3-4CC9-B449-0A70E6E7A723}" sibTransId="{8462585C-20BB-4018-BB0D-6B735D806810}"/>
    <dgm:cxn modelId="{86ED6048-F44B-48E5-BAF9-4005F63FA07C}" type="presOf" srcId="{548829AC-0E61-44B0-B1FE-1EFC1575AF83}" destId="{F7594440-B19D-44F6-B4EE-BBB6772B90CC}" srcOrd="0" destOrd="0" presId="urn:microsoft.com/office/officeart/2005/8/layout/list1"/>
    <dgm:cxn modelId="{45A0D58B-0055-464D-A081-390A0895A7E5}" type="presOf" srcId="{48DD6EDD-2F94-4216-B13F-A4361C067ECA}" destId="{143BE6CF-D004-4CD0-881E-7D8E47E59161}" srcOrd="0" destOrd="0" presId="urn:microsoft.com/office/officeart/2005/8/layout/list1"/>
    <dgm:cxn modelId="{05B104AE-E347-4164-A9BA-C9BAE9126772}" type="presOf" srcId="{325B4A25-54E1-43D7-817C-90D462DD04F2}" destId="{1AC1FA18-FDED-4F50-970D-029C5C9469F8}" srcOrd="0" destOrd="2" presId="urn:microsoft.com/office/officeart/2005/8/layout/list1"/>
    <dgm:cxn modelId="{E0F6B6F5-8338-4500-AD35-A3D51168B9AA}" type="presOf" srcId="{16900B49-ECE2-4064-8AE8-F89FD8B6D9F1}" destId="{EA894070-22FF-49A8-86EA-1F9141D4BA34}" srcOrd="0" destOrd="0" presId="urn:microsoft.com/office/officeart/2005/8/layout/list1"/>
    <dgm:cxn modelId="{44378407-C51D-4F16-8312-3C8DC2552BB6}" srcId="{D3A8A788-8AE0-4999-95F8-4C2629E37E1A}" destId="{82385070-06A2-4DAE-B8FA-6197685579AA}" srcOrd="2" destOrd="0" parTransId="{618BDA4C-342B-4C55-94B4-6F80EBFA3606}" sibTransId="{191A510C-96AF-40A3-AEA5-50E0EE07B0AB}"/>
    <dgm:cxn modelId="{F5A10CA1-ACBD-4BE8-841E-2D2D34178761}" type="presOf" srcId="{82385070-06A2-4DAE-B8FA-6197685579AA}" destId="{1AC1FA18-FDED-4F50-970D-029C5C9469F8}" srcOrd="0" destOrd="3" presId="urn:microsoft.com/office/officeart/2005/8/layout/list1"/>
    <dgm:cxn modelId="{12490E25-2AAA-4FD1-B62B-14D5F55585FC}" type="presOf" srcId="{72A304AD-D396-4DC4-9D08-18A236368EAC}" destId="{D38024E5-465A-4983-AE8B-6273D257C637}" srcOrd="1" destOrd="0" presId="urn:microsoft.com/office/officeart/2005/8/layout/list1"/>
    <dgm:cxn modelId="{8616159C-1206-40C8-A73F-3C9079ECCF85}" type="presOf" srcId="{D3A8A788-8AE0-4999-95F8-4C2629E37E1A}" destId="{356A34EE-9F86-44D9-868C-434746A8A9DC}" srcOrd="0" destOrd="0" presId="urn:microsoft.com/office/officeart/2005/8/layout/list1"/>
    <dgm:cxn modelId="{39D1376B-3524-4411-9EA0-52C75A89644E}" type="presOf" srcId="{82BBF658-730C-4029-A8FC-CDE6CACF8839}" destId="{48E2A0D5-4E67-459A-BAC6-9AED1FC1E1C6}" srcOrd="1" destOrd="0" presId="urn:microsoft.com/office/officeart/2005/8/layout/list1"/>
    <dgm:cxn modelId="{03940DB5-1E84-4B5B-B1F0-9A83FE123339}" srcId="{82BBF658-730C-4029-A8FC-CDE6CACF8839}" destId="{548829AC-0E61-44B0-B1FE-1EFC1575AF83}" srcOrd="0" destOrd="0" parTransId="{80B2CC08-D900-40C1-A595-249EB15CEBCF}" sibTransId="{0A77FF59-65A5-4690-ACA1-9C0E10E94EA0}"/>
    <dgm:cxn modelId="{E59938F9-802D-4F22-AFB7-72FD0CE1F9E0}" type="presOf" srcId="{D3A8A788-8AE0-4999-95F8-4C2629E37E1A}" destId="{C0036346-9644-4AFF-BCC1-4627F07D15BE}" srcOrd="1" destOrd="0" presId="urn:microsoft.com/office/officeart/2005/8/layout/list1"/>
    <dgm:cxn modelId="{A2C89C48-D0C8-4AC7-9DF8-841178F02371}" srcId="{16900B49-ECE2-4064-8AE8-F89FD8B6D9F1}" destId="{82BBF658-730C-4029-A8FC-CDE6CACF8839}" srcOrd="1" destOrd="0" parTransId="{6CB244C7-3B78-4966-A492-02E23671E28D}" sibTransId="{D5AFF615-FF15-4501-9A61-F1E6DD53E06F}"/>
    <dgm:cxn modelId="{F5EC3DBE-BE82-41F6-AF0C-96CBBE78D2AF}" type="presOf" srcId="{82BBF658-730C-4029-A8FC-CDE6CACF8839}" destId="{AE38F6FC-CB32-438A-B81B-842DDD5DFFFC}" srcOrd="0" destOrd="0" presId="urn:microsoft.com/office/officeart/2005/8/layout/list1"/>
    <dgm:cxn modelId="{CA8F6E0F-C02D-4C33-AE11-AC2D324BC792}" srcId="{16900B49-ECE2-4064-8AE8-F89FD8B6D9F1}" destId="{D3A8A788-8AE0-4999-95F8-4C2629E37E1A}" srcOrd="2" destOrd="0" parTransId="{9ADE1B59-A013-4F3E-8280-C3098316FC5E}" sibTransId="{39E03790-7D55-4092-A52D-F4493DAAF682}"/>
    <dgm:cxn modelId="{ABA2F5B1-E304-469D-9DA6-A93453056D09}" srcId="{D3A8A788-8AE0-4999-95F8-4C2629E37E1A}" destId="{51A1127B-8B35-42F7-B2A4-CA5ADF5BB58E}" srcOrd="0" destOrd="0" parTransId="{C736FE93-46F5-44AB-8100-248918BA5C57}" sibTransId="{E6E5C2DF-40CA-477A-BDFA-C3D6BE9D66C3}"/>
    <dgm:cxn modelId="{AE0ACD21-1D9A-4A0D-BA20-14DEF8652BDB}" type="presParOf" srcId="{EA894070-22FF-49A8-86EA-1F9141D4BA34}" destId="{D9B4E36C-CA47-4A57-B669-7677EEE495D4}" srcOrd="0" destOrd="0" presId="urn:microsoft.com/office/officeart/2005/8/layout/list1"/>
    <dgm:cxn modelId="{D03B65CE-55D6-4CF9-B1F3-6DF8E287B4E1}" type="presParOf" srcId="{D9B4E36C-CA47-4A57-B669-7677EEE495D4}" destId="{BB3CEF37-435D-4CD6-A2E3-7287B400A292}" srcOrd="0" destOrd="0" presId="urn:microsoft.com/office/officeart/2005/8/layout/list1"/>
    <dgm:cxn modelId="{C2DF65E4-86D3-4328-A36D-50E98FA9F819}" type="presParOf" srcId="{D9B4E36C-CA47-4A57-B669-7677EEE495D4}" destId="{D38024E5-465A-4983-AE8B-6273D257C637}" srcOrd="1" destOrd="0" presId="urn:microsoft.com/office/officeart/2005/8/layout/list1"/>
    <dgm:cxn modelId="{5CD6F396-3EF7-4B2A-90FA-4DFEA2C98F9D}" type="presParOf" srcId="{EA894070-22FF-49A8-86EA-1F9141D4BA34}" destId="{ECC4E57C-5724-44EF-9281-C3F82B148ECE}" srcOrd="1" destOrd="0" presId="urn:microsoft.com/office/officeart/2005/8/layout/list1"/>
    <dgm:cxn modelId="{E173E46D-2169-4C84-8529-14AF39E120A4}" type="presParOf" srcId="{EA894070-22FF-49A8-86EA-1F9141D4BA34}" destId="{143BE6CF-D004-4CD0-881E-7D8E47E59161}" srcOrd="2" destOrd="0" presId="urn:microsoft.com/office/officeart/2005/8/layout/list1"/>
    <dgm:cxn modelId="{87AA23B1-C5FC-474E-97B5-0132E7065E38}" type="presParOf" srcId="{EA894070-22FF-49A8-86EA-1F9141D4BA34}" destId="{DB63F6FB-6EBB-46C3-8BDD-9FBBA57D026E}" srcOrd="3" destOrd="0" presId="urn:microsoft.com/office/officeart/2005/8/layout/list1"/>
    <dgm:cxn modelId="{BE32801E-87E7-4EEE-98B8-288187588CD6}" type="presParOf" srcId="{EA894070-22FF-49A8-86EA-1F9141D4BA34}" destId="{50DDD933-6ADB-4A8B-ABB3-5CD9F7F98A2C}" srcOrd="4" destOrd="0" presId="urn:microsoft.com/office/officeart/2005/8/layout/list1"/>
    <dgm:cxn modelId="{84818426-54DB-436D-93E5-5B822F792552}" type="presParOf" srcId="{50DDD933-6ADB-4A8B-ABB3-5CD9F7F98A2C}" destId="{AE38F6FC-CB32-438A-B81B-842DDD5DFFFC}" srcOrd="0" destOrd="0" presId="urn:microsoft.com/office/officeart/2005/8/layout/list1"/>
    <dgm:cxn modelId="{0B7F0D5A-AFDB-4906-90B6-6F14272790BB}" type="presParOf" srcId="{50DDD933-6ADB-4A8B-ABB3-5CD9F7F98A2C}" destId="{48E2A0D5-4E67-459A-BAC6-9AED1FC1E1C6}" srcOrd="1" destOrd="0" presId="urn:microsoft.com/office/officeart/2005/8/layout/list1"/>
    <dgm:cxn modelId="{0EC2FABD-60CD-46AF-89CC-A266063061BB}" type="presParOf" srcId="{EA894070-22FF-49A8-86EA-1F9141D4BA34}" destId="{7C96D04C-06DC-48F4-ADDB-7B7309624B88}" srcOrd="5" destOrd="0" presId="urn:microsoft.com/office/officeart/2005/8/layout/list1"/>
    <dgm:cxn modelId="{BA5F48FA-AFC6-4FDC-98BC-31F25ED3C999}" type="presParOf" srcId="{EA894070-22FF-49A8-86EA-1F9141D4BA34}" destId="{F7594440-B19D-44F6-B4EE-BBB6772B90CC}" srcOrd="6" destOrd="0" presId="urn:microsoft.com/office/officeart/2005/8/layout/list1"/>
    <dgm:cxn modelId="{276300C9-7AE4-4E87-8C82-5FDB1775E5A7}" type="presParOf" srcId="{EA894070-22FF-49A8-86EA-1F9141D4BA34}" destId="{9036E53B-CFF0-4ED5-BFDF-CC7EEABE5588}" srcOrd="7" destOrd="0" presId="urn:microsoft.com/office/officeart/2005/8/layout/list1"/>
    <dgm:cxn modelId="{D18F0693-F123-4D14-9562-370DAE4B8055}" type="presParOf" srcId="{EA894070-22FF-49A8-86EA-1F9141D4BA34}" destId="{D297A561-6287-431E-A057-0B4E2E4C48B3}" srcOrd="8" destOrd="0" presId="urn:microsoft.com/office/officeart/2005/8/layout/list1"/>
    <dgm:cxn modelId="{F7E53887-0BD1-4FFD-9C08-CE344880B6A4}" type="presParOf" srcId="{D297A561-6287-431E-A057-0B4E2E4C48B3}" destId="{356A34EE-9F86-44D9-868C-434746A8A9DC}" srcOrd="0" destOrd="0" presId="urn:microsoft.com/office/officeart/2005/8/layout/list1"/>
    <dgm:cxn modelId="{9C9758D4-EE72-460C-8FBF-C4195043AB0E}" type="presParOf" srcId="{D297A561-6287-431E-A057-0B4E2E4C48B3}" destId="{C0036346-9644-4AFF-BCC1-4627F07D15BE}" srcOrd="1" destOrd="0" presId="urn:microsoft.com/office/officeart/2005/8/layout/list1"/>
    <dgm:cxn modelId="{292BFD69-1A61-4861-BFCD-B81356FB9E63}" type="presParOf" srcId="{EA894070-22FF-49A8-86EA-1F9141D4BA34}" destId="{26AAE919-4546-46BA-AB13-A31E7C860379}" srcOrd="9" destOrd="0" presId="urn:microsoft.com/office/officeart/2005/8/layout/list1"/>
    <dgm:cxn modelId="{DF11A860-943F-4389-A866-FE37F802512D}" type="presParOf" srcId="{EA894070-22FF-49A8-86EA-1F9141D4BA34}" destId="{1AC1FA18-FDED-4F50-970D-029C5C9469F8}" srcOrd="10" destOrd="0" presId="urn:microsoft.com/office/officeart/2005/8/layout/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6823D4-0351-42AF-AE05-E1C42C919E8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181AF158-6A45-4AC3-8EB6-EBBF768256CF}">
      <dgm:prSet phldrT="[テキスト]" custT="1"/>
      <dgm:spPr/>
      <dgm:t>
        <a:bodyPr/>
        <a:lstStyle/>
        <a:p>
          <a:r>
            <a:rPr lang="en-US" altLang="ja-JP" sz="4800" dirty="0" smtClean="0"/>
            <a:t>a)</a:t>
          </a:r>
          <a:r>
            <a:rPr lang="ja-JP" altLang="en-US" sz="4800" dirty="0" smtClean="0"/>
            <a:t>　</a:t>
          </a:r>
          <a:r>
            <a:rPr lang="en-US" altLang="ja-JP" sz="4800" dirty="0" smtClean="0"/>
            <a:t>0</a:t>
          </a:r>
          <a:r>
            <a:rPr lang="ja-JP" altLang="en-US" sz="4800" dirty="0" smtClean="0"/>
            <a:t>以外の数字に挟まれた</a:t>
          </a:r>
          <a:r>
            <a:rPr lang="en-US" altLang="ja-JP" sz="4800" dirty="0" smtClean="0"/>
            <a:t>0</a:t>
          </a:r>
          <a:r>
            <a:rPr lang="ja-JP" altLang="en-US" sz="4800" dirty="0" smtClean="0"/>
            <a:t>は有効数字</a:t>
          </a:r>
          <a:endParaRPr kumimoji="1" lang="ja-JP" altLang="en-US" sz="4800" dirty="0"/>
        </a:p>
      </dgm:t>
    </dgm:pt>
    <dgm:pt modelId="{84C2EFAE-D081-4F30-9A05-8C6DEE5B0821}" type="parTrans" cxnId="{CC964458-B51B-45C7-9F83-BAEEEF151475}">
      <dgm:prSet/>
      <dgm:spPr/>
      <dgm:t>
        <a:bodyPr/>
        <a:lstStyle/>
        <a:p>
          <a:endParaRPr kumimoji="1" lang="ja-JP" altLang="en-US" sz="4800"/>
        </a:p>
      </dgm:t>
    </dgm:pt>
    <dgm:pt modelId="{442DD350-991A-41F9-B714-BD330531A7F8}" type="sibTrans" cxnId="{CC964458-B51B-45C7-9F83-BAEEEF151475}">
      <dgm:prSet/>
      <dgm:spPr/>
      <dgm:t>
        <a:bodyPr/>
        <a:lstStyle/>
        <a:p>
          <a:endParaRPr kumimoji="1" lang="ja-JP" altLang="en-US" sz="4800"/>
        </a:p>
      </dgm:t>
    </dgm:pt>
    <dgm:pt modelId="{031482FC-F0CE-4841-B3F2-7059645A95E0}">
      <dgm:prSet custT="1"/>
      <dgm:spPr/>
      <dgm:t>
        <a:bodyPr/>
        <a:lstStyle/>
        <a:p>
          <a:r>
            <a:rPr lang="ja-JP" altLang="en-US" sz="4800" dirty="0" smtClean="0"/>
            <a:t>例</a:t>
          </a:r>
          <a:r>
            <a:rPr lang="en-US" altLang="ja-JP" sz="4800" dirty="0" smtClean="0"/>
            <a:t>1005</a:t>
          </a:r>
          <a:r>
            <a:rPr lang="ja-JP" altLang="en-US" sz="4800" dirty="0" smtClean="0"/>
            <a:t>の有効数字の桁数は　　　桁</a:t>
          </a:r>
          <a:endParaRPr lang="en-US" altLang="ja-JP" sz="4800" dirty="0" smtClean="0"/>
        </a:p>
      </dgm:t>
    </dgm:pt>
    <dgm:pt modelId="{DEB1D8CA-37D3-4AF5-8B8E-37FDDBAC0AD5}" type="parTrans" cxnId="{C01A7CAE-2411-4FB9-970D-BC03CF707456}">
      <dgm:prSet/>
      <dgm:spPr/>
      <dgm:t>
        <a:bodyPr/>
        <a:lstStyle/>
        <a:p>
          <a:endParaRPr kumimoji="1" lang="ja-JP" altLang="en-US" sz="4800"/>
        </a:p>
      </dgm:t>
    </dgm:pt>
    <dgm:pt modelId="{3506125F-5D1E-44FA-8701-E25D9EE1D6E1}" type="sibTrans" cxnId="{C01A7CAE-2411-4FB9-970D-BC03CF707456}">
      <dgm:prSet/>
      <dgm:spPr/>
      <dgm:t>
        <a:bodyPr/>
        <a:lstStyle/>
        <a:p>
          <a:endParaRPr kumimoji="1" lang="ja-JP" altLang="en-US" sz="4800"/>
        </a:p>
      </dgm:t>
    </dgm:pt>
    <dgm:pt modelId="{9BFC57EC-98A2-4FE4-8245-159FC12AE85B}" type="pres">
      <dgm:prSet presAssocID="{316823D4-0351-42AF-AE05-E1C42C919E8A}" presName="linear" presStyleCnt="0">
        <dgm:presLayoutVars>
          <dgm:dir/>
          <dgm:animLvl val="lvl"/>
          <dgm:resizeHandles val="exact"/>
        </dgm:presLayoutVars>
      </dgm:prSet>
      <dgm:spPr/>
      <dgm:t>
        <a:bodyPr/>
        <a:lstStyle/>
        <a:p>
          <a:endParaRPr kumimoji="1" lang="ja-JP" altLang="en-US"/>
        </a:p>
      </dgm:t>
    </dgm:pt>
    <dgm:pt modelId="{5891F6CB-C312-404D-950C-53F859FA6DDB}" type="pres">
      <dgm:prSet presAssocID="{181AF158-6A45-4AC3-8EB6-EBBF768256CF}" presName="parentLin" presStyleCnt="0"/>
      <dgm:spPr/>
    </dgm:pt>
    <dgm:pt modelId="{819CA093-B5FB-4C9D-9BFD-32F6F6E1DD2D}" type="pres">
      <dgm:prSet presAssocID="{181AF158-6A45-4AC3-8EB6-EBBF768256CF}" presName="parentLeftMargin" presStyleLbl="node1" presStyleIdx="0" presStyleCnt="1"/>
      <dgm:spPr/>
      <dgm:t>
        <a:bodyPr/>
        <a:lstStyle/>
        <a:p>
          <a:endParaRPr kumimoji="1" lang="ja-JP" altLang="en-US"/>
        </a:p>
      </dgm:t>
    </dgm:pt>
    <dgm:pt modelId="{0608CCF2-2E34-48DD-818D-A9F358974E6E}" type="pres">
      <dgm:prSet presAssocID="{181AF158-6A45-4AC3-8EB6-EBBF768256CF}" presName="parentText" presStyleLbl="node1" presStyleIdx="0" presStyleCnt="1">
        <dgm:presLayoutVars>
          <dgm:chMax val="0"/>
          <dgm:bulletEnabled val="1"/>
        </dgm:presLayoutVars>
      </dgm:prSet>
      <dgm:spPr/>
      <dgm:t>
        <a:bodyPr/>
        <a:lstStyle/>
        <a:p>
          <a:endParaRPr kumimoji="1" lang="ja-JP" altLang="en-US"/>
        </a:p>
      </dgm:t>
    </dgm:pt>
    <dgm:pt modelId="{4FD5E5AD-54FC-45C9-A73F-A3BCA1331377}" type="pres">
      <dgm:prSet presAssocID="{181AF158-6A45-4AC3-8EB6-EBBF768256CF}" presName="negativeSpace" presStyleCnt="0"/>
      <dgm:spPr/>
    </dgm:pt>
    <dgm:pt modelId="{94A1BD69-3285-4D55-92C7-73F5F2BB627B}" type="pres">
      <dgm:prSet presAssocID="{181AF158-6A45-4AC3-8EB6-EBBF768256CF}" presName="childText" presStyleLbl="conFgAcc1" presStyleIdx="0" presStyleCnt="1">
        <dgm:presLayoutVars>
          <dgm:bulletEnabled val="1"/>
        </dgm:presLayoutVars>
      </dgm:prSet>
      <dgm:spPr/>
      <dgm:t>
        <a:bodyPr/>
        <a:lstStyle/>
        <a:p>
          <a:endParaRPr kumimoji="1" lang="ja-JP" altLang="en-US"/>
        </a:p>
      </dgm:t>
    </dgm:pt>
  </dgm:ptLst>
  <dgm:cxnLst>
    <dgm:cxn modelId="{4098E856-AEC0-44FF-9D74-FA083E60811F}" type="presOf" srcId="{181AF158-6A45-4AC3-8EB6-EBBF768256CF}" destId="{0608CCF2-2E34-48DD-818D-A9F358974E6E}" srcOrd="1" destOrd="0" presId="urn:microsoft.com/office/officeart/2005/8/layout/list1"/>
    <dgm:cxn modelId="{CC964458-B51B-45C7-9F83-BAEEEF151475}" srcId="{316823D4-0351-42AF-AE05-E1C42C919E8A}" destId="{181AF158-6A45-4AC3-8EB6-EBBF768256CF}" srcOrd="0" destOrd="0" parTransId="{84C2EFAE-D081-4F30-9A05-8C6DEE5B0821}" sibTransId="{442DD350-991A-41F9-B714-BD330531A7F8}"/>
    <dgm:cxn modelId="{C01A7CAE-2411-4FB9-970D-BC03CF707456}" srcId="{181AF158-6A45-4AC3-8EB6-EBBF768256CF}" destId="{031482FC-F0CE-4841-B3F2-7059645A95E0}" srcOrd="0" destOrd="0" parTransId="{DEB1D8CA-37D3-4AF5-8B8E-37FDDBAC0AD5}" sibTransId="{3506125F-5D1E-44FA-8701-E25D9EE1D6E1}"/>
    <dgm:cxn modelId="{28817EF4-94F7-4B37-A277-D2F13428170E}" type="presOf" srcId="{181AF158-6A45-4AC3-8EB6-EBBF768256CF}" destId="{819CA093-B5FB-4C9D-9BFD-32F6F6E1DD2D}" srcOrd="0" destOrd="0" presId="urn:microsoft.com/office/officeart/2005/8/layout/list1"/>
    <dgm:cxn modelId="{E7261024-150F-4C67-9A92-B522469D7568}" type="presOf" srcId="{031482FC-F0CE-4841-B3F2-7059645A95E0}" destId="{94A1BD69-3285-4D55-92C7-73F5F2BB627B}" srcOrd="0" destOrd="0" presId="urn:microsoft.com/office/officeart/2005/8/layout/list1"/>
    <dgm:cxn modelId="{6256189B-3755-4DD0-9330-DD6DE4731C6B}" type="presOf" srcId="{316823D4-0351-42AF-AE05-E1C42C919E8A}" destId="{9BFC57EC-98A2-4FE4-8245-159FC12AE85B}" srcOrd="0" destOrd="0" presId="urn:microsoft.com/office/officeart/2005/8/layout/list1"/>
    <dgm:cxn modelId="{1FD0C9BF-CF6D-4936-9B1F-6F60C4EBB188}" type="presParOf" srcId="{9BFC57EC-98A2-4FE4-8245-159FC12AE85B}" destId="{5891F6CB-C312-404D-950C-53F859FA6DDB}" srcOrd="0" destOrd="0" presId="urn:microsoft.com/office/officeart/2005/8/layout/list1"/>
    <dgm:cxn modelId="{A8EFACD1-7554-4F65-80B1-F10079790892}" type="presParOf" srcId="{5891F6CB-C312-404D-950C-53F859FA6DDB}" destId="{819CA093-B5FB-4C9D-9BFD-32F6F6E1DD2D}" srcOrd="0" destOrd="0" presId="urn:microsoft.com/office/officeart/2005/8/layout/list1"/>
    <dgm:cxn modelId="{6496FE26-5A57-4BB7-8421-77A8F55B6C25}" type="presParOf" srcId="{5891F6CB-C312-404D-950C-53F859FA6DDB}" destId="{0608CCF2-2E34-48DD-818D-A9F358974E6E}" srcOrd="1" destOrd="0" presId="urn:microsoft.com/office/officeart/2005/8/layout/list1"/>
    <dgm:cxn modelId="{CA787729-1FED-4D66-9C5E-18D289E221B7}" type="presParOf" srcId="{9BFC57EC-98A2-4FE4-8245-159FC12AE85B}" destId="{4FD5E5AD-54FC-45C9-A73F-A3BCA1331377}" srcOrd="1" destOrd="0" presId="urn:microsoft.com/office/officeart/2005/8/layout/list1"/>
    <dgm:cxn modelId="{9F7D3D3D-E094-4327-AB7B-C10857356FBD}" type="presParOf" srcId="{9BFC57EC-98A2-4FE4-8245-159FC12AE85B}" destId="{94A1BD69-3285-4D55-92C7-73F5F2BB627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6823D4-0351-42AF-AE05-E1C42C919E8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FD1CD8F2-AF75-4908-B3EA-041B0DA5431A}">
      <dgm:prSet custT="1"/>
      <dgm:spPr/>
      <dgm:t>
        <a:bodyPr/>
        <a:lstStyle/>
        <a:p>
          <a:r>
            <a:rPr lang="en-US" altLang="ja-JP" sz="4800" dirty="0" smtClean="0"/>
            <a:t>b)</a:t>
          </a:r>
          <a:r>
            <a:rPr lang="ja-JP" altLang="en-US" sz="4800" dirty="0" smtClean="0"/>
            <a:t>小数点より右側にある</a:t>
          </a:r>
          <a:r>
            <a:rPr lang="en-US" altLang="ja-JP" sz="4800" dirty="0" smtClean="0"/>
            <a:t>0</a:t>
          </a:r>
          <a:r>
            <a:rPr lang="ja-JP" altLang="en-US" sz="4800" dirty="0" smtClean="0"/>
            <a:t>は有効数字</a:t>
          </a:r>
          <a:endParaRPr lang="ja-JP" altLang="en-US" sz="4800" dirty="0"/>
        </a:p>
      </dgm:t>
    </dgm:pt>
    <dgm:pt modelId="{83B02029-E6A4-4993-9E91-53FF24ED8420}" type="parTrans" cxnId="{B42458FD-EE4C-472C-9671-7B522DAE7F16}">
      <dgm:prSet/>
      <dgm:spPr/>
      <dgm:t>
        <a:bodyPr/>
        <a:lstStyle/>
        <a:p>
          <a:endParaRPr kumimoji="1" lang="ja-JP" altLang="en-US" sz="4800"/>
        </a:p>
      </dgm:t>
    </dgm:pt>
    <dgm:pt modelId="{85A1F4D3-4FC2-4372-8424-49B8C93FD4D8}" type="sibTrans" cxnId="{B42458FD-EE4C-472C-9671-7B522DAE7F16}">
      <dgm:prSet/>
      <dgm:spPr/>
      <dgm:t>
        <a:bodyPr/>
        <a:lstStyle/>
        <a:p>
          <a:endParaRPr kumimoji="1" lang="ja-JP" altLang="en-US" sz="4800"/>
        </a:p>
      </dgm:t>
    </dgm:pt>
    <dgm:pt modelId="{24F76080-3D02-430F-A1AB-ECC7B8422C01}">
      <dgm:prSet custT="1"/>
      <dgm:spPr/>
      <dgm:t>
        <a:bodyPr/>
        <a:lstStyle/>
        <a:p>
          <a:r>
            <a:rPr lang="ja-JP" altLang="en-US" sz="4800" dirty="0" smtClean="0"/>
            <a:t>例</a:t>
          </a:r>
          <a:r>
            <a:rPr lang="en-US" altLang="ja-JP" sz="4800" dirty="0" smtClean="0"/>
            <a:t>12.0</a:t>
          </a:r>
          <a:r>
            <a:rPr lang="ja-JP" altLang="en-US" sz="4800" dirty="0" smtClean="0"/>
            <a:t>や</a:t>
          </a:r>
          <a:r>
            <a:rPr lang="en-US" altLang="ja-JP" sz="4800" dirty="0" smtClean="0"/>
            <a:t>1.20</a:t>
          </a:r>
          <a:r>
            <a:rPr lang="ja-JP" altLang="en-US" sz="4800" dirty="0" smtClean="0"/>
            <a:t>の有効数字は　　　　　　　　＿　桁。</a:t>
          </a:r>
          <a:endParaRPr lang="ja-JP" altLang="en-US" sz="4800" dirty="0"/>
        </a:p>
      </dgm:t>
    </dgm:pt>
    <dgm:pt modelId="{CF9E86AD-5E51-4320-97ED-CA052B8EB4BC}" type="parTrans" cxnId="{6E88D89A-0BAF-4292-8FE9-A189A5F53EE6}">
      <dgm:prSet/>
      <dgm:spPr/>
      <dgm:t>
        <a:bodyPr/>
        <a:lstStyle/>
        <a:p>
          <a:endParaRPr kumimoji="1" lang="ja-JP" altLang="en-US" sz="4800"/>
        </a:p>
      </dgm:t>
    </dgm:pt>
    <dgm:pt modelId="{755376DE-B5DB-47E6-92B2-D3C246FFFC00}" type="sibTrans" cxnId="{6E88D89A-0BAF-4292-8FE9-A189A5F53EE6}">
      <dgm:prSet/>
      <dgm:spPr/>
      <dgm:t>
        <a:bodyPr/>
        <a:lstStyle/>
        <a:p>
          <a:endParaRPr kumimoji="1" lang="ja-JP" altLang="en-US" sz="4800"/>
        </a:p>
      </dgm:t>
    </dgm:pt>
    <dgm:pt modelId="{9BFC57EC-98A2-4FE4-8245-159FC12AE85B}" type="pres">
      <dgm:prSet presAssocID="{316823D4-0351-42AF-AE05-E1C42C919E8A}" presName="linear" presStyleCnt="0">
        <dgm:presLayoutVars>
          <dgm:dir/>
          <dgm:animLvl val="lvl"/>
          <dgm:resizeHandles val="exact"/>
        </dgm:presLayoutVars>
      </dgm:prSet>
      <dgm:spPr/>
      <dgm:t>
        <a:bodyPr/>
        <a:lstStyle/>
        <a:p>
          <a:endParaRPr kumimoji="1" lang="ja-JP" altLang="en-US"/>
        </a:p>
      </dgm:t>
    </dgm:pt>
    <dgm:pt modelId="{FFB19FCD-53F5-47BD-A3CF-832D14D4A86E}" type="pres">
      <dgm:prSet presAssocID="{FD1CD8F2-AF75-4908-B3EA-041B0DA5431A}" presName="parentLin" presStyleCnt="0"/>
      <dgm:spPr/>
    </dgm:pt>
    <dgm:pt modelId="{8E865215-C565-4AEC-8F2E-08FADB56E302}" type="pres">
      <dgm:prSet presAssocID="{FD1CD8F2-AF75-4908-B3EA-041B0DA5431A}" presName="parentLeftMargin" presStyleLbl="node1" presStyleIdx="0" presStyleCnt="1"/>
      <dgm:spPr/>
      <dgm:t>
        <a:bodyPr/>
        <a:lstStyle/>
        <a:p>
          <a:endParaRPr kumimoji="1" lang="ja-JP" altLang="en-US"/>
        </a:p>
      </dgm:t>
    </dgm:pt>
    <dgm:pt modelId="{1C3813F3-081F-4F3F-AB29-3D6818C15D1A}" type="pres">
      <dgm:prSet presAssocID="{FD1CD8F2-AF75-4908-B3EA-041B0DA5431A}" presName="parentText" presStyleLbl="node1" presStyleIdx="0" presStyleCnt="1">
        <dgm:presLayoutVars>
          <dgm:chMax val="0"/>
          <dgm:bulletEnabled val="1"/>
        </dgm:presLayoutVars>
      </dgm:prSet>
      <dgm:spPr/>
      <dgm:t>
        <a:bodyPr/>
        <a:lstStyle/>
        <a:p>
          <a:endParaRPr kumimoji="1" lang="ja-JP" altLang="en-US"/>
        </a:p>
      </dgm:t>
    </dgm:pt>
    <dgm:pt modelId="{2DBC06D6-CDEB-4737-B716-9DC2B0911F60}" type="pres">
      <dgm:prSet presAssocID="{FD1CD8F2-AF75-4908-B3EA-041B0DA5431A}" presName="negativeSpace" presStyleCnt="0"/>
      <dgm:spPr/>
    </dgm:pt>
    <dgm:pt modelId="{1D174C4B-9267-43CB-BA02-7E85897B7C9F}" type="pres">
      <dgm:prSet presAssocID="{FD1CD8F2-AF75-4908-B3EA-041B0DA5431A}" presName="childText" presStyleLbl="conFgAcc1" presStyleIdx="0" presStyleCnt="1">
        <dgm:presLayoutVars>
          <dgm:bulletEnabled val="1"/>
        </dgm:presLayoutVars>
      </dgm:prSet>
      <dgm:spPr/>
      <dgm:t>
        <a:bodyPr/>
        <a:lstStyle/>
        <a:p>
          <a:endParaRPr kumimoji="1" lang="ja-JP" altLang="en-US"/>
        </a:p>
      </dgm:t>
    </dgm:pt>
  </dgm:ptLst>
  <dgm:cxnLst>
    <dgm:cxn modelId="{6E88D89A-0BAF-4292-8FE9-A189A5F53EE6}" srcId="{FD1CD8F2-AF75-4908-B3EA-041B0DA5431A}" destId="{24F76080-3D02-430F-A1AB-ECC7B8422C01}" srcOrd="0" destOrd="0" parTransId="{CF9E86AD-5E51-4320-97ED-CA052B8EB4BC}" sibTransId="{755376DE-B5DB-47E6-92B2-D3C246FFFC00}"/>
    <dgm:cxn modelId="{C495915F-0480-4872-992E-C8ACC621F842}" type="presOf" srcId="{316823D4-0351-42AF-AE05-E1C42C919E8A}" destId="{9BFC57EC-98A2-4FE4-8245-159FC12AE85B}" srcOrd="0" destOrd="0" presId="urn:microsoft.com/office/officeart/2005/8/layout/list1"/>
    <dgm:cxn modelId="{C4EF9B72-A0C6-4665-8518-4958ABC3DB8E}" type="presOf" srcId="{FD1CD8F2-AF75-4908-B3EA-041B0DA5431A}" destId="{1C3813F3-081F-4F3F-AB29-3D6818C15D1A}" srcOrd="1" destOrd="0" presId="urn:microsoft.com/office/officeart/2005/8/layout/list1"/>
    <dgm:cxn modelId="{9871A48F-6704-43AF-9E44-427B79B5B66C}" type="presOf" srcId="{24F76080-3D02-430F-A1AB-ECC7B8422C01}" destId="{1D174C4B-9267-43CB-BA02-7E85897B7C9F}" srcOrd="0" destOrd="0" presId="urn:microsoft.com/office/officeart/2005/8/layout/list1"/>
    <dgm:cxn modelId="{B42458FD-EE4C-472C-9671-7B522DAE7F16}" srcId="{316823D4-0351-42AF-AE05-E1C42C919E8A}" destId="{FD1CD8F2-AF75-4908-B3EA-041B0DA5431A}" srcOrd="0" destOrd="0" parTransId="{83B02029-E6A4-4993-9E91-53FF24ED8420}" sibTransId="{85A1F4D3-4FC2-4372-8424-49B8C93FD4D8}"/>
    <dgm:cxn modelId="{3DA91BA9-0627-4DF9-9582-F46D4EFA585A}" type="presOf" srcId="{FD1CD8F2-AF75-4908-B3EA-041B0DA5431A}" destId="{8E865215-C565-4AEC-8F2E-08FADB56E302}" srcOrd="0" destOrd="0" presId="urn:microsoft.com/office/officeart/2005/8/layout/list1"/>
    <dgm:cxn modelId="{5DC68DF8-2ED8-4632-A799-CE5E63F74D34}" type="presParOf" srcId="{9BFC57EC-98A2-4FE4-8245-159FC12AE85B}" destId="{FFB19FCD-53F5-47BD-A3CF-832D14D4A86E}" srcOrd="0" destOrd="0" presId="urn:microsoft.com/office/officeart/2005/8/layout/list1"/>
    <dgm:cxn modelId="{1902B856-39B0-4B36-B0BC-4EC43E597ED7}" type="presParOf" srcId="{FFB19FCD-53F5-47BD-A3CF-832D14D4A86E}" destId="{8E865215-C565-4AEC-8F2E-08FADB56E302}" srcOrd="0" destOrd="0" presId="urn:microsoft.com/office/officeart/2005/8/layout/list1"/>
    <dgm:cxn modelId="{CA33F9E6-03D3-4E8E-8DDE-3EF8395C9DF8}" type="presParOf" srcId="{FFB19FCD-53F5-47BD-A3CF-832D14D4A86E}" destId="{1C3813F3-081F-4F3F-AB29-3D6818C15D1A}" srcOrd="1" destOrd="0" presId="urn:microsoft.com/office/officeart/2005/8/layout/list1"/>
    <dgm:cxn modelId="{0ADB30E2-552A-4CCE-AEC4-93BAE7ECD688}" type="presParOf" srcId="{9BFC57EC-98A2-4FE4-8245-159FC12AE85B}" destId="{2DBC06D6-CDEB-4737-B716-9DC2B0911F60}" srcOrd="1" destOrd="0" presId="urn:microsoft.com/office/officeart/2005/8/layout/list1"/>
    <dgm:cxn modelId="{1AD6C6F6-F4F6-411E-B68A-6DA5F2A24A25}" type="presParOf" srcId="{9BFC57EC-98A2-4FE4-8245-159FC12AE85B}" destId="{1D174C4B-9267-43CB-BA02-7E85897B7C9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16823D4-0351-42AF-AE05-E1C42C919E8A}"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24F76080-3D02-430F-A1AB-ECC7B8422C01}">
      <dgm:prSet custT="1"/>
      <dgm:spPr/>
      <dgm:t>
        <a:bodyPr/>
        <a:lstStyle/>
        <a:p>
          <a:r>
            <a:rPr lang="en-US" altLang="ja-JP" sz="4800" dirty="0" smtClean="0"/>
            <a:t>c)</a:t>
          </a:r>
          <a:r>
            <a:rPr lang="ja-JP" altLang="en-US" sz="4800" dirty="0" smtClean="0"/>
            <a:t>小数点以下の位を示すために使われる</a:t>
          </a:r>
          <a:r>
            <a:rPr lang="en-US" altLang="ja-JP" sz="4800" dirty="0" smtClean="0"/>
            <a:t>0</a:t>
          </a:r>
          <a:r>
            <a:rPr lang="ja-JP" altLang="en-US" sz="4800" dirty="0" smtClean="0"/>
            <a:t>は有効数字ではない</a:t>
          </a:r>
          <a:endParaRPr lang="ja-JP" altLang="en-US" sz="4800" dirty="0"/>
        </a:p>
      </dgm:t>
    </dgm:pt>
    <dgm:pt modelId="{CF9E86AD-5E51-4320-97ED-CA052B8EB4BC}" type="parTrans" cxnId="{6E88D89A-0BAF-4292-8FE9-A189A5F53EE6}">
      <dgm:prSet/>
      <dgm:spPr/>
      <dgm:t>
        <a:bodyPr/>
        <a:lstStyle/>
        <a:p>
          <a:endParaRPr kumimoji="1" lang="ja-JP" altLang="en-US" sz="4800"/>
        </a:p>
      </dgm:t>
    </dgm:pt>
    <dgm:pt modelId="{755376DE-B5DB-47E6-92B2-D3C246FFFC00}" type="sibTrans" cxnId="{6E88D89A-0BAF-4292-8FE9-A189A5F53EE6}">
      <dgm:prSet/>
      <dgm:spPr/>
      <dgm:t>
        <a:bodyPr/>
        <a:lstStyle/>
        <a:p>
          <a:endParaRPr kumimoji="1" lang="ja-JP" altLang="en-US" sz="4800"/>
        </a:p>
      </dgm:t>
    </dgm:pt>
    <dgm:pt modelId="{9E3F8CDB-15F0-40A2-99D5-6F5F053F9270}">
      <dgm:prSet custT="1"/>
      <dgm:spPr/>
      <dgm:t>
        <a:bodyPr/>
        <a:lstStyle/>
        <a:p>
          <a:r>
            <a:rPr lang="ja-JP" altLang="en-US" sz="4800" dirty="0" smtClean="0"/>
            <a:t>例</a:t>
          </a:r>
          <a:r>
            <a:rPr lang="en-US" altLang="ja-JP" sz="4800" dirty="0" smtClean="0"/>
            <a:t>0.123</a:t>
          </a:r>
          <a:r>
            <a:rPr lang="ja-JP" altLang="en-US" sz="4800" dirty="0" smtClean="0"/>
            <a:t>や</a:t>
          </a:r>
          <a:r>
            <a:rPr lang="en-US" altLang="ja-JP" sz="4800" dirty="0" smtClean="0"/>
            <a:t>0.00123</a:t>
          </a:r>
          <a:r>
            <a:rPr lang="ja-JP" altLang="en-US" sz="4800" dirty="0" err="1" smtClean="0"/>
            <a:t>、</a:t>
          </a:r>
          <a:r>
            <a:rPr lang="en-US" altLang="ja-JP" sz="4800" dirty="0" smtClean="0"/>
            <a:t>0.120</a:t>
          </a:r>
          <a:r>
            <a:rPr lang="ja-JP" altLang="en-US" sz="4800" dirty="0" smtClean="0"/>
            <a:t>は有効数字　＿桁。</a:t>
          </a:r>
          <a:endParaRPr lang="ja-JP" altLang="en-US" sz="4800" dirty="0"/>
        </a:p>
      </dgm:t>
    </dgm:pt>
    <dgm:pt modelId="{12BFFCBC-EC8B-42A0-9767-1D138B1FE883}" type="parTrans" cxnId="{BE7F94C7-2622-4FEC-AABA-53B826D8107C}">
      <dgm:prSet/>
      <dgm:spPr/>
      <dgm:t>
        <a:bodyPr/>
        <a:lstStyle/>
        <a:p>
          <a:endParaRPr kumimoji="1" lang="ja-JP" altLang="en-US" sz="4800"/>
        </a:p>
      </dgm:t>
    </dgm:pt>
    <dgm:pt modelId="{23B64B99-329A-44F9-9E7C-13E47CF446BC}" type="sibTrans" cxnId="{BE7F94C7-2622-4FEC-AABA-53B826D8107C}">
      <dgm:prSet/>
      <dgm:spPr/>
      <dgm:t>
        <a:bodyPr/>
        <a:lstStyle/>
        <a:p>
          <a:endParaRPr kumimoji="1" lang="ja-JP" altLang="en-US" sz="4800"/>
        </a:p>
      </dgm:t>
    </dgm:pt>
    <dgm:pt modelId="{9BFC57EC-98A2-4FE4-8245-159FC12AE85B}" type="pres">
      <dgm:prSet presAssocID="{316823D4-0351-42AF-AE05-E1C42C919E8A}" presName="linear" presStyleCnt="0">
        <dgm:presLayoutVars>
          <dgm:dir/>
          <dgm:animLvl val="lvl"/>
          <dgm:resizeHandles val="exact"/>
        </dgm:presLayoutVars>
      </dgm:prSet>
      <dgm:spPr/>
      <dgm:t>
        <a:bodyPr/>
        <a:lstStyle/>
        <a:p>
          <a:endParaRPr kumimoji="1" lang="ja-JP" altLang="en-US"/>
        </a:p>
      </dgm:t>
    </dgm:pt>
    <dgm:pt modelId="{D64F0EAF-113E-48F1-AE35-5B771578DF1F}" type="pres">
      <dgm:prSet presAssocID="{24F76080-3D02-430F-A1AB-ECC7B8422C01}" presName="parentLin" presStyleCnt="0"/>
      <dgm:spPr/>
    </dgm:pt>
    <dgm:pt modelId="{80232F70-DECA-4A23-BA24-CB0EA134AABA}" type="pres">
      <dgm:prSet presAssocID="{24F76080-3D02-430F-A1AB-ECC7B8422C01}" presName="parentLeftMargin" presStyleLbl="node1" presStyleIdx="0" presStyleCnt="1"/>
      <dgm:spPr/>
      <dgm:t>
        <a:bodyPr/>
        <a:lstStyle/>
        <a:p>
          <a:endParaRPr kumimoji="1" lang="ja-JP" altLang="en-US"/>
        </a:p>
      </dgm:t>
    </dgm:pt>
    <dgm:pt modelId="{60E215F0-656A-4711-B531-ACC728F8EEEF}" type="pres">
      <dgm:prSet presAssocID="{24F76080-3D02-430F-A1AB-ECC7B8422C01}" presName="parentText" presStyleLbl="node1" presStyleIdx="0" presStyleCnt="1" custScaleX="140054" custScaleY="129791">
        <dgm:presLayoutVars>
          <dgm:chMax val="0"/>
          <dgm:bulletEnabled val="1"/>
        </dgm:presLayoutVars>
      </dgm:prSet>
      <dgm:spPr/>
      <dgm:t>
        <a:bodyPr/>
        <a:lstStyle/>
        <a:p>
          <a:endParaRPr kumimoji="1" lang="ja-JP" altLang="en-US"/>
        </a:p>
      </dgm:t>
    </dgm:pt>
    <dgm:pt modelId="{461CF58E-50F4-4404-8BE2-7C01A0574702}" type="pres">
      <dgm:prSet presAssocID="{24F76080-3D02-430F-A1AB-ECC7B8422C01}" presName="negativeSpace" presStyleCnt="0"/>
      <dgm:spPr/>
    </dgm:pt>
    <dgm:pt modelId="{0C1DC200-B1BA-47BA-B191-FEB6DCAE59B5}" type="pres">
      <dgm:prSet presAssocID="{24F76080-3D02-430F-A1AB-ECC7B8422C01}" presName="childText" presStyleLbl="conFgAcc1" presStyleIdx="0" presStyleCnt="1">
        <dgm:presLayoutVars>
          <dgm:bulletEnabled val="1"/>
        </dgm:presLayoutVars>
      </dgm:prSet>
      <dgm:spPr/>
      <dgm:t>
        <a:bodyPr/>
        <a:lstStyle/>
        <a:p>
          <a:endParaRPr kumimoji="1" lang="ja-JP" altLang="en-US"/>
        </a:p>
      </dgm:t>
    </dgm:pt>
  </dgm:ptLst>
  <dgm:cxnLst>
    <dgm:cxn modelId="{6E88D89A-0BAF-4292-8FE9-A189A5F53EE6}" srcId="{316823D4-0351-42AF-AE05-E1C42C919E8A}" destId="{24F76080-3D02-430F-A1AB-ECC7B8422C01}" srcOrd="0" destOrd="0" parTransId="{CF9E86AD-5E51-4320-97ED-CA052B8EB4BC}" sibTransId="{755376DE-B5DB-47E6-92B2-D3C246FFFC00}"/>
    <dgm:cxn modelId="{391EDDD3-EEF7-4BBD-ACC7-FEB1DCE41251}" type="presOf" srcId="{9E3F8CDB-15F0-40A2-99D5-6F5F053F9270}" destId="{0C1DC200-B1BA-47BA-B191-FEB6DCAE59B5}" srcOrd="0" destOrd="0" presId="urn:microsoft.com/office/officeart/2005/8/layout/list1"/>
    <dgm:cxn modelId="{1E77C39E-FC40-4CEA-8AC8-88EEAC5A8943}" type="presOf" srcId="{24F76080-3D02-430F-A1AB-ECC7B8422C01}" destId="{60E215F0-656A-4711-B531-ACC728F8EEEF}" srcOrd="1" destOrd="0" presId="urn:microsoft.com/office/officeart/2005/8/layout/list1"/>
    <dgm:cxn modelId="{047753F1-01DF-48D3-99AB-CD7C5589CEE0}" type="presOf" srcId="{316823D4-0351-42AF-AE05-E1C42C919E8A}" destId="{9BFC57EC-98A2-4FE4-8245-159FC12AE85B}" srcOrd="0" destOrd="0" presId="urn:microsoft.com/office/officeart/2005/8/layout/list1"/>
    <dgm:cxn modelId="{BE7F94C7-2622-4FEC-AABA-53B826D8107C}" srcId="{24F76080-3D02-430F-A1AB-ECC7B8422C01}" destId="{9E3F8CDB-15F0-40A2-99D5-6F5F053F9270}" srcOrd="0" destOrd="0" parTransId="{12BFFCBC-EC8B-42A0-9767-1D138B1FE883}" sibTransId="{23B64B99-329A-44F9-9E7C-13E47CF446BC}"/>
    <dgm:cxn modelId="{C3DCC3F3-E970-423E-A7AA-8CCA51E4BA5E}" type="presOf" srcId="{24F76080-3D02-430F-A1AB-ECC7B8422C01}" destId="{80232F70-DECA-4A23-BA24-CB0EA134AABA}" srcOrd="0" destOrd="0" presId="urn:microsoft.com/office/officeart/2005/8/layout/list1"/>
    <dgm:cxn modelId="{F33C91F6-114E-4DC0-BB07-A4895AC6A6E8}" type="presParOf" srcId="{9BFC57EC-98A2-4FE4-8245-159FC12AE85B}" destId="{D64F0EAF-113E-48F1-AE35-5B771578DF1F}" srcOrd="0" destOrd="0" presId="urn:microsoft.com/office/officeart/2005/8/layout/list1"/>
    <dgm:cxn modelId="{691278F5-8144-4966-A29C-D487A5083A8D}" type="presParOf" srcId="{D64F0EAF-113E-48F1-AE35-5B771578DF1F}" destId="{80232F70-DECA-4A23-BA24-CB0EA134AABA}" srcOrd="0" destOrd="0" presId="urn:microsoft.com/office/officeart/2005/8/layout/list1"/>
    <dgm:cxn modelId="{6042A2F0-0AE7-4091-A22E-0A4C4A64D63A}" type="presParOf" srcId="{D64F0EAF-113E-48F1-AE35-5B771578DF1F}" destId="{60E215F0-656A-4711-B531-ACC728F8EEEF}" srcOrd="1" destOrd="0" presId="urn:microsoft.com/office/officeart/2005/8/layout/list1"/>
    <dgm:cxn modelId="{782F60B9-CCF7-4750-A89C-4067002FAC3E}" type="presParOf" srcId="{9BFC57EC-98A2-4FE4-8245-159FC12AE85B}" destId="{461CF58E-50F4-4404-8BE2-7C01A0574702}" srcOrd="1" destOrd="0" presId="urn:microsoft.com/office/officeart/2005/8/layout/list1"/>
    <dgm:cxn modelId="{E27F9EE1-51F6-4A66-A14C-A5ED4D389093}" type="presParOf" srcId="{9BFC57EC-98A2-4FE4-8245-159FC12AE85B}" destId="{0C1DC200-B1BA-47BA-B191-FEB6DCAE59B5}"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3B4712E-2940-4876-8F72-653287DF087D}"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kumimoji="1" lang="ja-JP" altLang="en-US"/>
        </a:p>
      </dgm:t>
    </dgm:pt>
    <dgm:pt modelId="{48F07A41-F835-4002-A039-EE29FEE5B62D}">
      <dgm:prSet phldrT="[テキスト]" custT="1"/>
      <dgm:spPr/>
      <dgm:t>
        <a:bodyPr/>
        <a:lstStyle/>
        <a:p>
          <a:pPr algn="l"/>
          <a:r>
            <a:rPr lang="en-US" altLang="ja-JP" sz="3200" dirty="0" smtClean="0"/>
            <a:t>d)</a:t>
          </a:r>
          <a:r>
            <a:rPr lang="ja-JP" altLang="en-US" sz="3200" dirty="0" smtClean="0"/>
            <a:t>整数で末端から連続して</a:t>
          </a:r>
          <a:r>
            <a:rPr lang="en-US" altLang="ja-JP" sz="3200" dirty="0" smtClean="0"/>
            <a:t>0</a:t>
          </a:r>
          <a:r>
            <a:rPr lang="ja-JP" altLang="en-US" sz="3200" dirty="0" smtClean="0"/>
            <a:t>が続く場合、</a:t>
          </a:r>
          <a:r>
            <a:rPr lang="en-US" altLang="ja-JP" sz="3200" dirty="0" smtClean="0"/>
            <a:t/>
          </a:r>
          <a:br>
            <a:rPr lang="en-US" altLang="ja-JP" sz="3200" dirty="0" smtClean="0"/>
          </a:br>
          <a:r>
            <a:rPr lang="ja-JP" altLang="en-US" sz="3200" dirty="0" smtClean="0"/>
            <a:t>測定精度などがあいまいなので、</a:t>
          </a:r>
          <a:r>
            <a:rPr lang="en-US" altLang="ja-JP" sz="3200" dirty="0" smtClean="0"/>
            <a:t/>
          </a:r>
          <a:br>
            <a:rPr lang="en-US" altLang="ja-JP" sz="3200" dirty="0" smtClean="0"/>
          </a:br>
          <a:r>
            <a:rPr lang="ja-JP" altLang="en-US" sz="3200" dirty="0" smtClean="0"/>
            <a:t>それを解消するために下記のようにする。</a:t>
          </a:r>
          <a:endParaRPr kumimoji="1" lang="ja-JP" altLang="en-US" sz="3200" dirty="0"/>
        </a:p>
      </dgm:t>
    </dgm:pt>
    <dgm:pt modelId="{C39A7710-839A-44A7-8D3E-B7E4B17FFF9F}" type="parTrans" cxnId="{542DFBA9-0DB3-4FD7-BB2F-1A11D345B12A}">
      <dgm:prSet/>
      <dgm:spPr/>
      <dgm:t>
        <a:bodyPr/>
        <a:lstStyle/>
        <a:p>
          <a:endParaRPr kumimoji="1" lang="ja-JP" altLang="en-US"/>
        </a:p>
      </dgm:t>
    </dgm:pt>
    <dgm:pt modelId="{F1FA2881-5F54-4CFA-8021-F336BA9B2706}" type="sibTrans" cxnId="{542DFBA9-0DB3-4FD7-BB2F-1A11D345B12A}">
      <dgm:prSet/>
      <dgm:spPr/>
      <dgm:t>
        <a:bodyPr/>
        <a:lstStyle/>
        <a:p>
          <a:endParaRPr kumimoji="1" lang="ja-JP" altLang="en-US"/>
        </a:p>
      </dgm:t>
    </dgm:pt>
    <dgm:pt modelId="{3D68FF05-8494-44CD-A096-FC1C9B0579A1}">
      <dgm:prSet phldrT="[テキスト]"/>
      <dgm:spPr/>
      <dgm:t>
        <a:bodyPr/>
        <a:lstStyle/>
        <a:p>
          <a:r>
            <a:rPr lang="en-US" altLang="ja-JP" dirty="0" smtClean="0"/>
            <a:t>1200→</a:t>
          </a:r>
          <a:r>
            <a:rPr lang="ja-JP" altLang="en-US" dirty="0" smtClean="0"/>
            <a:t>＿＿</a:t>
          </a:r>
          <a:r>
            <a:rPr lang="en-US" altLang="ja-JP" dirty="0" smtClean="0"/>
            <a:t>x10</a:t>
          </a:r>
          <a:r>
            <a:rPr lang="ja-JP" altLang="en-US" baseline="30000" dirty="0" smtClean="0"/>
            <a:t>＿</a:t>
          </a:r>
          <a:r>
            <a:rPr lang="ja-JP" altLang="en-US" dirty="0" smtClean="0"/>
            <a:t>有効数字</a:t>
          </a:r>
          <a:r>
            <a:rPr lang="en-US" altLang="ja-JP" dirty="0" smtClean="0"/>
            <a:t>2</a:t>
          </a:r>
          <a:r>
            <a:rPr lang="ja-JP" altLang="en-US" dirty="0" smtClean="0"/>
            <a:t>桁</a:t>
          </a:r>
          <a:endParaRPr kumimoji="1" lang="ja-JP" altLang="en-US" dirty="0"/>
        </a:p>
      </dgm:t>
    </dgm:pt>
    <dgm:pt modelId="{487C8ED4-A37E-4EE5-9B00-DF6FABFE7347}" type="parTrans" cxnId="{143563DC-262E-4DFE-9654-6B0E8C780759}">
      <dgm:prSet/>
      <dgm:spPr/>
      <dgm:t>
        <a:bodyPr/>
        <a:lstStyle/>
        <a:p>
          <a:endParaRPr kumimoji="1" lang="ja-JP" altLang="en-US"/>
        </a:p>
      </dgm:t>
    </dgm:pt>
    <dgm:pt modelId="{B423C68E-10A1-4A3F-8608-70EE61E6610E}" type="sibTrans" cxnId="{143563DC-262E-4DFE-9654-6B0E8C780759}">
      <dgm:prSet/>
      <dgm:spPr/>
      <dgm:t>
        <a:bodyPr/>
        <a:lstStyle/>
        <a:p>
          <a:endParaRPr kumimoji="1" lang="ja-JP" altLang="en-US"/>
        </a:p>
      </dgm:t>
    </dgm:pt>
    <dgm:pt modelId="{9EA9F626-BE7C-44B9-99D7-C754DE0E4B11}">
      <dgm:prSet/>
      <dgm:spPr/>
      <dgm:t>
        <a:bodyPr/>
        <a:lstStyle/>
        <a:p>
          <a:r>
            <a:rPr lang="en-US" altLang="ja-JP" dirty="0" smtClean="0"/>
            <a:t>1200→</a:t>
          </a:r>
          <a:r>
            <a:rPr lang="ja-JP" altLang="en-US" dirty="0" smtClean="0"/>
            <a:t>＿＿</a:t>
          </a:r>
          <a:r>
            <a:rPr lang="en-US" altLang="ja-JP" dirty="0" smtClean="0"/>
            <a:t>x10</a:t>
          </a:r>
          <a:r>
            <a:rPr lang="ja-JP" altLang="en-US" baseline="30000" dirty="0" smtClean="0"/>
            <a:t>＿ </a:t>
          </a:r>
          <a:r>
            <a:rPr lang="ja-JP" altLang="en-US" dirty="0" smtClean="0"/>
            <a:t>有効数字</a:t>
          </a:r>
          <a:r>
            <a:rPr lang="en-US" altLang="ja-JP" dirty="0" smtClean="0"/>
            <a:t>3</a:t>
          </a:r>
          <a:r>
            <a:rPr lang="ja-JP" altLang="en-US" dirty="0" smtClean="0"/>
            <a:t>桁</a:t>
          </a:r>
          <a:endParaRPr lang="ja-JP" altLang="en-US" dirty="0"/>
        </a:p>
      </dgm:t>
    </dgm:pt>
    <dgm:pt modelId="{4B97DE24-53CA-4D7D-8F45-9670449E4829}" type="parTrans" cxnId="{0854F18C-F842-4DA1-A542-17C81E956CA2}">
      <dgm:prSet/>
      <dgm:spPr/>
      <dgm:t>
        <a:bodyPr/>
        <a:lstStyle/>
        <a:p>
          <a:endParaRPr kumimoji="1" lang="ja-JP" altLang="en-US"/>
        </a:p>
      </dgm:t>
    </dgm:pt>
    <dgm:pt modelId="{C0BC03CD-510D-4D3B-B01E-0028F1DCCD46}" type="sibTrans" cxnId="{0854F18C-F842-4DA1-A542-17C81E956CA2}">
      <dgm:prSet/>
      <dgm:spPr/>
      <dgm:t>
        <a:bodyPr/>
        <a:lstStyle/>
        <a:p>
          <a:endParaRPr kumimoji="1" lang="ja-JP" altLang="en-US"/>
        </a:p>
      </dgm:t>
    </dgm:pt>
    <dgm:pt modelId="{91FDA556-0D80-42BD-A123-9D35B69B8AB0}">
      <dgm:prSet/>
      <dgm:spPr/>
      <dgm:t>
        <a:bodyPr/>
        <a:lstStyle/>
        <a:p>
          <a:r>
            <a:rPr lang="en-US" altLang="ja-JP" dirty="0" smtClean="0"/>
            <a:t>1200→</a:t>
          </a:r>
          <a:r>
            <a:rPr lang="ja-JP" altLang="en-US" dirty="0" smtClean="0"/>
            <a:t>＿＿ </a:t>
          </a:r>
          <a:r>
            <a:rPr lang="en-US" altLang="ja-JP" dirty="0" smtClean="0"/>
            <a:t>x10</a:t>
          </a:r>
          <a:r>
            <a:rPr lang="ja-JP" altLang="en-US" baseline="30000" dirty="0" smtClean="0"/>
            <a:t>＿</a:t>
          </a:r>
          <a:r>
            <a:rPr lang="ja-JP" altLang="en-US" dirty="0" smtClean="0"/>
            <a:t>有効数字</a:t>
          </a:r>
          <a:r>
            <a:rPr lang="en-US" altLang="ja-JP" dirty="0" smtClean="0"/>
            <a:t>4</a:t>
          </a:r>
          <a:r>
            <a:rPr lang="ja-JP" altLang="en-US" dirty="0" smtClean="0"/>
            <a:t>桁</a:t>
          </a:r>
          <a:endParaRPr lang="ja-JP" altLang="en-US" dirty="0"/>
        </a:p>
      </dgm:t>
    </dgm:pt>
    <dgm:pt modelId="{A9D8045E-45B2-44EA-AEFC-F4EB3702DCF4}" type="parTrans" cxnId="{9E340C98-6F6B-48B9-8CFD-F77BB3F6C973}">
      <dgm:prSet/>
      <dgm:spPr/>
      <dgm:t>
        <a:bodyPr/>
        <a:lstStyle/>
        <a:p>
          <a:endParaRPr kumimoji="1" lang="ja-JP" altLang="en-US"/>
        </a:p>
      </dgm:t>
    </dgm:pt>
    <dgm:pt modelId="{027A56D2-B5C3-4EB6-B14E-7612FC99F779}" type="sibTrans" cxnId="{9E340C98-6F6B-48B9-8CFD-F77BB3F6C973}">
      <dgm:prSet/>
      <dgm:spPr/>
      <dgm:t>
        <a:bodyPr/>
        <a:lstStyle/>
        <a:p>
          <a:endParaRPr kumimoji="1" lang="ja-JP" altLang="en-US"/>
        </a:p>
      </dgm:t>
    </dgm:pt>
    <dgm:pt modelId="{E42CACFE-3336-465F-BC32-B4E1C69487F3}" type="pres">
      <dgm:prSet presAssocID="{E3B4712E-2940-4876-8F72-653287DF087D}" presName="linear" presStyleCnt="0">
        <dgm:presLayoutVars>
          <dgm:dir/>
          <dgm:animLvl val="lvl"/>
          <dgm:resizeHandles val="exact"/>
        </dgm:presLayoutVars>
      </dgm:prSet>
      <dgm:spPr/>
      <dgm:t>
        <a:bodyPr/>
        <a:lstStyle/>
        <a:p>
          <a:endParaRPr kumimoji="1" lang="ja-JP" altLang="en-US"/>
        </a:p>
      </dgm:t>
    </dgm:pt>
    <dgm:pt modelId="{B85419A4-5BFD-4D03-89AA-FD27C84025BE}" type="pres">
      <dgm:prSet presAssocID="{48F07A41-F835-4002-A039-EE29FEE5B62D}" presName="parentLin" presStyleCnt="0"/>
      <dgm:spPr/>
    </dgm:pt>
    <dgm:pt modelId="{F4873567-4F6B-459A-8571-CE69C3DF5EC4}" type="pres">
      <dgm:prSet presAssocID="{48F07A41-F835-4002-A039-EE29FEE5B62D}" presName="parentLeftMargin" presStyleLbl="node1" presStyleIdx="0" presStyleCnt="1"/>
      <dgm:spPr/>
      <dgm:t>
        <a:bodyPr/>
        <a:lstStyle/>
        <a:p>
          <a:endParaRPr kumimoji="1" lang="ja-JP" altLang="en-US"/>
        </a:p>
      </dgm:t>
    </dgm:pt>
    <dgm:pt modelId="{000A23D1-C988-4CDD-AD23-4DE1688B0539}" type="pres">
      <dgm:prSet presAssocID="{48F07A41-F835-4002-A039-EE29FEE5B62D}" presName="parentText" presStyleLbl="node1" presStyleIdx="0" presStyleCnt="1" custScaleX="714460" custScaleY="145098">
        <dgm:presLayoutVars>
          <dgm:chMax val="0"/>
          <dgm:bulletEnabled val="1"/>
        </dgm:presLayoutVars>
      </dgm:prSet>
      <dgm:spPr/>
      <dgm:t>
        <a:bodyPr/>
        <a:lstStyle/>
        <a:p>
          <a:endParaRPr kumimoji="1" lang="ja-JP" altLang="en-US"/>
        </a:p>
      </dgm:t>
    </dgm:pt>
    <dgm:pt modelId="{B7A8C8E1-B818-48E7-9808-A005B92FB36E}" type="pres">
      <dgm:prSet presAssocID="{48F07A41-F835-4002-A039-EE29FEE5B62D}" presName="negativeSpace" presStyleCnt="0"/>
      <dgm:spPr/>
    </dgm:pt>
    <dgm:pt modelId="{DB78B413-7185-4A41-8841-144EE45E78DD}" type="pres">
      <dgm:prSet presAssocID="{48F07A41-F835-4002-A039-EE29FEE5B62D}" presName="childText" presStyleLbl="conFgAcc1" presStyleIdx="0" presStyleCnt="1">
        <dgm:presLayoutVars>
          <dgm:bulletEnabled val="1"/>
        </dgm:presLayoutVars>
      </dgm:prSet>
      <dgm:spPr/>
      <dgm:t>
        <a:bodyPr/>
        <a:lstStyle/>
        <a:p>
          <a:endParaRPr kumimoji="1" lang="ja-JP" altLang="en-US"/>
        </a:p>
      </dgm:t>
    </dgm:pt>
  </dgm:ptLst>
  <dgm:cxnLst>
    <dgm:cxn modelId="{143563DC-262E-4DFE-9654-6B0E8C780759}" srcId="{48F07A41-F835-4002-A039-EE29FEE5B62D}" destId="{3D68FF05-8494-44CD-A096-FC1C9B0579A1}" srcOrd="0" destOrd="0" parTransId="{487C8ED4-A37E-4EE5-9B00-DF6FABFE7347}" sibTransId="{B423C68E-10A1-4A3F-8608-70EE61E6610E}"/>
    <dgm:cxn modelId="{0854F18C-F842-4DA1-A542-17C81E956CA2}" srcId="{48F07A41-F835-4002-A039-EE29FEE5B62D}" destId="{9EA9F626-BE7C-44B9-99D7-C754DE0E4B11}" srcOrd="1" destOrd="0" parTransId="{4B97DE24-53CA-4D7D-8F45-9670449E4829}" sibTransId="{C0BC03CD-510D-4D3B-B01E-0028F1DCCD46}"/>
    <dgm:cxn modelId="{542DFBA9-0DB3-4FD7-BB2F-1A11D345B12A}" srcId="{E3B4712E-2940-4876-8F72-653287DF087D}" destId="{48F07A41-F835-4002-A039-EE29FEE5B62D}" srcOrd="0" destOrd="0" parTransId="{C39A7710-839A-44A7-8D3E-B7E4B17FFF9F}" sibTransId="{F1FA2881-5F54-4CFA-8021-F336BA9B2706}"/>
    <dgm:cxn modelId="{C4FDA133-09FD-49EC-B31A-63C6860882FC}" type="presOf" srcId="{9EA9F626-BE7C-44B9-99D7-C754DE0E4B11}" destId="{DB78B413-7185-4A41-8841-144EE45E78DD}" srcOrd="0" destOrd="1" presId="urn:microsoft.com/office/officeart/2005/8/layout/list1"/>
    <dgm:cxn modelId="{AF18DC55-801C-495D-8FEF-B801E812CA6E}" type="presOf" srcId="{48F07A41-F835-4002-A039-EE29FEE5B62D}" destId="{F4873567-4F6B-459A-8571-CE69C3DF5EC4}" srcOrd="0" destOrd="0" presId="urn:microsoft.com/office/officeart/2005/8/layout/list1"/>
    <dgm:cxn modelId="{38F2E6B0-2DC5-47B7-8961-5759D530ED59}" type="presOf" srcId="{3D68FF05-8494-44CD-A096-FC1C9B0579A1}" destId="{DB78B413-7185-4A41-8841-144EE45E78DD}" srcOrd="0" destOrd="0" presId="urn:microsoft.com/office/officeart/2005/8/layout/list1"/>
    <dgm:cxn modelId="{D8333163-0FFF-4693-A767-AE53092E8F93}" type="presOf" srcId="{48F07A41-F835-4002-A039-EE29FEE5B62D}" destId="{000A23D1-C988-4CDD-AD23-4DE1688B0539}" srcOrd="1" destOrd="0" presId="urn:microsoft.com/office/officeart/2005/8/layout/list1"/>
    <dgm:cxn modelId="{DAFE9F58-C915-4D28-B96A-57806E9A273A}" type="presOf" srcId="{91FDA556-0D80-42BD-A123-9D35B69B8AB0}" destId="{DB78B413-7185-4A41-8841-144EE45E78DD}" srcOrd="0" destOrd="2" presId="urn:microsoft.com/office/officeart/2005/8/layout/list1"/>
    <dgm:cxn modelId="{573419D7-4816-41A5-B8EA-83B4FB92CC9C}" type="presOf" srcId="{E3B4712E-2940-4876-8F72-653287DF087D}" destId="{E42CACFE-3336-465F-BC32-B4E1C69487F3}" srcOrd="0" destOrd="0" presId="urn:microsoft.com/office/officeart/2005/8/layout/list1"/>
    <dgm:cxn modelId="{9E340C98-6F6B-48B9-8CFD-F77BB3F6C973}" srcId="{48F07A41-F835-4002-A039-EE29FEE5B62D}" destId="{91FDA556-0D80-42BD-A123-9D35B69B8AB0}" srcOrd="2" destOrd="0" parTransId="{A9D8045E-45B2-44EA-AEFC-F4EB3702DCF4}" sibTransId="{027A56D2-B5C3-4EB6-B14E-7612FC99F779}"/>
    <dgm:cxn modelId="{81DC37D4-3556-42C4-90A9-C2F9DE91ED6F}" type="presParOf" srcId="{E42CACFE-3336-465F-BC32-B4E1C69487F3}" destId="{B85419A4-5BFD-4D03-89AA-FD27C84025BE}" srcOrd="0" destOrd="0" presId="urn:microsoft.com/office/officeart/2005/8/layout/list1"/>
    <dgm:cxn modelId="{34250B9C-AB7A-4D7D-8280-D0612DA446C2}" type="presParOf" srcId="{B85419A4-5BFD-4D03-89AA-FD27C84025BE}" destId="{F4873567-4F6B-459A-8571-CE69C3DF5EC4}" srcOrd="0" destOrd="0" presId="urn:microsoft.com/office/officeart/2005/8/layout/list1"/>
    <dgm:cxn modelId="{95C29751-E3F0-438B-858F-FEA78068606F}" type="presParOf" srcId="{B85419A4-5BFD-4D03-89AA-FD27C84025BE}" destId="{000A23D1-C988-4CDD-AD23-4DE1688B0539}" srcOrd="1" destOrd="0" presId="urn:microsoft.com/office/officeart/2005/8/layout/list1"/>
    <dgm:cxn modelId="{F577400D-7FB1-4909-A16D-5FDD411E9E14}" type="presParOf" srcId="{E42CACFE-3336-465F-BC32-B4E1C69487F3}" destId="{B7A8C8E1-B818-48E7-9808-A005B92FB36E}" srcOrd="1" destOrd="0" presId="urn:microsoft.com/office/officeart/2005/8/layout/list1"/>
    <dgm:cxn modelId="{06A2A1BD-1B18-4DFD-A633-B20844517A9A}" type="presParOf" srcId="{E42CACFE-3336-465F-BC32-B4E1C69487F3}" destId="{DB78B413-7185-4A41-8841-144EE45E78DD}" srcOrd="2"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49AB98-CE43-4075-B2AD-B40958B9DDF5}" type="doc">
      <dgm:prSet loTypeId="urn:microsoft.com/office/officeart/2005/8/layout/process4" loCatId="process" qsTypeId="urn:microsoft.com/office/officeart/2005/8/quickstyle/simple3" qsCatId="simple" csTypeId="urn:microsoft.com/office/officeart/2005/8/colors/colorful5" csCatId="colorful" phldr="1"/>
      <dgm:spPr/>
      <dgm:t>
        <a:bodyPr/>
        <a:lstStyle/>
        <a:p>
          <a:endParaRPr kumimoji="1" lang="ja-JP" altLang="en-US"/>
        </a:p>
      </dgm:t>
    </dgm:pt>
    <dgm:pt modelId="{930529AF-5E8A-4AD4-98E8-7D909A330A42}">
      <dgm:prSet phldrT="[テキスト]"/>
      <dgm:spPr/>
      <dgm:t>
        <a:bodyPr/>
        <a:lstStyle/>
        <a:p>
          <a:r>
            <a:rPr lang="ja-JP" altLang="en-US" dirty="0" smtClean="0"/>
            <a:t>数値を小数第</a:t>
          </a:r>
          <a:r>
            <a:rPr lang="en-US" altLang="ja-JP" dirty="0" smtClean="0"/>
            <a:t>____</a:t>
          </a:r>
          <a:r>
            <a:rPr lang="ja-JP" altLang="en-US" dirty="0" smtClean="0"/>
            <a:t>に丸めようとするとき</a:t>
          </a:r>
          <a:endParaRPr kumimoji="1" lang="ja-JP" altLang="en-US" dirty="0"/>
        </a:p>
      </dgm:t>
    </dgm:pt>
    <dgm:pt modelId="{6DF918C0-F53F-41C3-8561-C33C4D48862F}" type="parTrans" cxnId="{2796CE3F-C610-4099-9B44-79F6C139E9A4}">
      <dgm:prSet/>
      <dgm:spPr/>
      <dgm:t>
        <a:bodyPr/>
        <a:lstStyle/>
        <a:p>
          <a:endParaRPr kumimoji="1" lang="ja-JP" altLang="en-US"/>
        </a:p>
      </dgm:t>
    </dgm:pt>
    <dgm:pt modelId="{E3F7B15A-B830-461B-AF35-8DA7BFD60CAA}" type="sibTrans" cxnId="{2796CE3F-C610-4099-9B44-79F6C139E9A4}">
      <dgm:prSet/>
      <dgm:spPr/>
      <dgm:t>
        <a:bodyPr/>
        <a:lstStyle/>
        <a:p>
          <a:endParaRPr kumimoji="1" lang="ja-JP" altLang="en-US"/>
        </a:p>
      </dgm:t>
    </dgm:pt>
    <dgm:pt modelId="{476C2AFF-B061-4D91-ACCD-0340C8DDE5C3}">
      <dgm:prSet phldrT="[テキスト]"/>
      <dgm:spPr/>
      <dgm:t>
        <a:bodyPr/>
        <a:lstStyle/>
        <a:p>
          <a:r>
            <a:rPr lang="ja-JP" altLang="en-US" dirty="0" smtClean="0"/>
            <a:t>小数第</a:t>
          </a:r>
          <a:r>
            <a:rPr lang="en-US" altLang="ja-JP" dirty="0" smtClean="0"/>
            <a:t>_____</a:t>
          </a:r>
          <a:r>
            <a:rPr lang="ja-JP" altLang="en-US" dirty="0" smtClean="0"/>
            <a:t>位の数字によって四捨五入。</a:t>
          </a:r>
          <a:endParaRPr kumimoji="1" lang="ja-JP" altLang="en-US" dirty="0"/>
        </a:p>
      </dgm:t>
    </dgm:pt>
    <dgm:pt modelId="{E0629E3C-28A9-4032-A028-FCE022516129}" type="parTrans" cxnId="{D3A37343-A133-44C1-B908-4C2E4AD45924}">
      <dgm:prSet/>
      <dgm:spPr/>
      <dgm:t>
        <a:bodyPr/>
        <a:lstStyle/>
        <a:p>
          <a:endParaRPr kumimoji="1" lang="ja-JP" altLang="en-US"/>
        </a:p>
      </dgm:t>
    </dgm:pt>
    <dgm:pt modelId="{3E3AC27C-AC94-4738-8769-5EF3F4CB03D0}" type="sibTrans" cxnId="{D3A37343-A133-44C1-B908-4C2E4AD45924}">
      <dgm:prSet/>
      <dgm:spPr/>
      <dgm:t>
        <a:bodyPr/>
        <a:lstStyle/>
        <a:p>
          <a:endParaRPr kumimoji="1" lang="ja-JP" altLang="en-US"/>
        </a:p>
      </dgm:t>
    </dgm:pt>
    <dgm:pt modelId="{1D8B0C8F-A5EF-4B77-8831-2DC557B36935}">
      <dgm:prSet phldrT="[テキスト]"/>
      <dgm:spPr/>
      <dgm:t>
        <a:bodyPr/>
        <a:lstStyle/>
        <a:p>
          <a:r>
            <a:rPr lang="ja-JP" altLang="en-US" dirty="0" smtClean="0"/>
            <a:t>しかし単純に四捨五入をすると数値を大きく</a:t>
          </a:r>
          <a:r>
            <a:rPr lang="en-US" altLang="ja-JP" dirty="0" smtClean="0"/>
            <a:t>______</a:t>
          </a:r>
          <a:r>
            <a:rPr lang="ja-JP" altLang="en-US" dirty="0" smtClean="0"/>
            <a:t>る結果になる。</a:t>
          </a:r>
          <a:endParaRPr kumimoji="1" lang="ja-JP" altLang="en-US" dirty="0"/>
        </a:p>
      </dgm:t>
    </dgm:pt>
    <dgm:pt modelId="{A8F2A423-CB2E-4276-833C-DD3874DFD5B1}" type="parTrans" cxnId="{2BAFA003-D452-4885-B0DF-D15082E53045}">
      <dgm:prSet/>
      <dgm:spPr/>
      <dgm:t>
        <a:bodyPr/>
        <a:lstStyle/>
        <a:p>
          <a:endParaRPr kumimoji="1" lang="ja-JP" altLang="en-US"/>
        </a:p>
      </dgm:t>
    </dgm:pt>
    <dgm:pt modelId="{1B88C2C1-0CC7-4F62-9048-C269B6794D93}" type="sibTrans" cxnId="{2BAFA003-D452-4885-B0DF-D15082E53045}">
      <dgm:prSet/>
      <dgm:spPr/>
      <dgm:t>
        <a:bodyPr/>
        <a:lstStyle/>
        <a:p>
          <a:endParaRPr kumimoji="1" lang="ja-JP" altLang="en-US"/>
        </a:p>
      </dgm:t>
    </dgm:pt>
    <dgm:pt modelId="{6BB6332C-FA12-4B98-A458-9BCEDE81180B}">
      <dgm:prSet phldrT="[テキスト]"/>
      <dgm:spPr/>
      <dgm:t>
        <a:bodyPr/>
        <a:lstStyle/>
        <a:p>
          <a:r>
            <a:rPr lang="ja-JP" altLang="en-US" dirty="0" smtClean="0"/>
            <a:t>切捨てと切上げの割合を</a:t>
          </a:r>
          <a:r>
            <a:rPr lang="en-US" altLang="ja-JP" dirty="0" smtClean="0"/>
            <a:t>_____</a:t>
          </a:r>
          <a:r>
            <a:rPr lang="ja-JP" altLang="en-US" dirty="0" smtClean="0"/>
            <a:t>にするため</a:t>
          </a:r>
          <a:endParaRPr kumimoji="1" lang="ja-JP" altLang="en-US" dirty="0"/>
        </a:p>
      </dgm:t>
    </dgm:pt>
    <dgm:pt modelId="{7CA4F1D5-6A0C-46A9-AE4B-763398944266}" type="parTrans" cxnId="{B471F67E-AD37-493C-9359-9C9649AAD0BF}">
      <dgm:prSet/>
      <dgm:spPr/>
      <dgm:t>
        <a:bodyPr/>
        <a:lstStyle/>
        <a:p>
          <a:endParaRPr kumimoji="1" lang="ja-JP" altLang="en-US"/>
        </a:p>
      </dgm:t>
    </dgm:pt>
    <dgm:pt modelId="{EA9BF507-411C-40A3-8E8D-2A5B115AD082}" type="sibTrans" cxnId="{B471F67E-AD37-493C-9359-9C9649AAD0BF}">
      <dgm:prSet/>
      <dgm:spPr/>
      <dgm:t>
        <a:bodyPr/>
        <a:lstStyle/>
        <a:p>
          <a:endParaRPr kumimoji="1" lang="ja-JP" altLang="en-US"/>
        </a:p>
      </dgm:t>
    </dgm:pt>
    <dgm:pt modelId="{B06D81BC-8F59-49F7-976A-5317B19BC5BB}">
      <dgm:prSet phldrT="[テキスト]"/>
      <dgm:spPr/>
      <dgm:t>
        <a:bodyPr/>
        <a:lstStyle/>
        <a:p>
          <a:r>
            <a:rPr lang="ja-JP" altLang="en-US" dirty="0" smtClean="0"/>
            <a:t>小数第</a:t>
          </a:r>
          <a:r>
            <a:rPr lang="en-US" altLang="ja-JP" dirty="0" smtClean="0"/>
            <a:t>___________</a:t>
          </a:r>
          <a:r>
            <a:rPr lang="ja-JP" altLang="en-US" dirty="0" smtClean="0"/>
            <a:t>の数値を見て判断</a:t>
          </a:r>
          <a:r>
            <a:rPr lang="en-US" altLang="ja-JP" dirty="0" smtClean="0"/>
            <a:t>. JIS</a:t>
          </a:r>
          <a:r>
            <a:rPr lang="ja-JP" altLang="en-US" dirty="0" smtClean="0"/>
            <a:t>法</a:t>
          </a:r>
          <a:endParaRPr kumimoji="1" lang="ja-JP" altLang="en-US" dirty="0"/>
        </a:p>
      </dgm:t>
    </dgm:pt>
    <dgm:pt modelId="{E9DADD16-81E0-4A53-A534-095CAD56E966}" type="parTrans" cxnId="{DC244EAE-E901-405E-B4F1-DA1D4E231F2F}">
      <dgm:prSet/>
      <dgm:spPr/>
      <dgm:t>
        <a:bodyPr/>
        <a:lstStyle/>
        <a:p>
          <a:endParaRPr kumimoji="1" lang="ja-JP" altLang="en-US"/>
        </a:p>
      </dgm:t>
    </dgm:pt>
    <dgm:pt modelId="{1E6CA1C7-9F31-4C5C-AD26-5881C46DD4E4}" type="sibTrans" cxnId="{DC244EAE-E901-405E-B4F1-DA1D4E231F2F}">
      <dgm:prSet/>
      <dgm:spPr/>
      <dgm:t>
        <a:bodyPr/>
        <a:lstStyle/>
        <a:p>
          <a:endParaRPr kumimoji="1" lang="ja-JP" altLang="en-US"/>
        </a:p>
      </dgm:t>
    </dgm:pt>
    <dgm:pt modelId="{CD6F2C0F-526F-4642-8388-3ACFB7C8C79A}" type="pres">
      <dgm:prSet presAssocID="{1F49AB98-CE43-4075-B2AD-B40958B9DDF5}" presName="Name0" presStyleCnt="0">
        <dgm:presLayoutVars>
          <dgm:dir/>
          <dgm:animLvl val="lvl"/>
          <dgm:resizeHandles val="exact"/>
        </dgm:presLayoutVars>
      </dgm:prSet>
      <dgm:spPr/>
      <dgm:t>
        <a:bodyPr/>
        <a:lstStyle/>
        <a:p>
          <a:endParaRPr kumimoji="1" lang="ja-JP" altLang="en-US"/>
        </a:p>
      </dgm:t>
    </dgm:pt>
    <dgm:pt modelId="{A3B57074-896F-47BE-99A2-7B5B011AD2F9}" type="pres">
      <dgm:prSet presAssocID="{B06D81BC-8F59-49F7-976A-5317B19BC5BB}" presName="boxAndChildren" presStyleCnt="0"/>
      <dgm:spPr/>
    </dgm:pt>
    <dgm:pt modelId="{F80A56B3-4258-4ED8-A273-4B3DB4CF7060}" type="pres">
      <dgm:prSet presAssocID="{B06D81BC-8F59-49F7-976A-5317B19BC5BB}" presName="parentTextBox" presStyleLbl="node1" presStyleIdx="0" presStyleCnt="5"/>
      <dgm:spPr/>
      <dgm:t>
        <a:bodyPr/>
        <a:lstStyle/>
        <a:p>
          <a:endParaRPr kumimoji="1" lang="ja-JP" altLang="en-US"/>
        </a:p>
      </dgm:t>
    </dgm:pt>
    <dgm:pt modelId="{DCA968F9-89C0-4AAB-9371-3FCF91C651BB}" type="pres">
      <dgm:prSet presAssocID="{EA9BF507-411C-40A3-8E8D-2A5B115AD082}" presName="sp" presStyleCnt="0"/>
      <dgm:spPr/>
    </dgm:pt>
    <dgm:pt modelId="{7434CCFF-4BE0-4386-B446-6B32E63D510A}" type="pres">
      <dgm:prSet presAssocID="{6BB6332C-FA12-4B98-A458-9BCEDE81180B}" presName="arrowAndChildren" presStyleCnt="0"/>
      <dgm:spPr/>
    </dgm:pt>
    <dgm:pt modelId="{24BE1717-4841-431D-989C-9A31E37D7248}" type="pres">
      <dgm:prSet presAssocID="{6BB6332C-FA12-4B98-A458-9BCEDE81180B}" presName="parentTextArrow" presStyleLbl="node1" presStyleIdx="1" presStyleCnt="5"/>
      <dgm:spPr/>
      <dgm:t>
        <a:bodyPr/>
        <a:lstStyle/>
        <a:p>
          <a:endParaRPr kumimoji="1" lang="ja-JP" altLang="en-US"/>
        </a:p>
      </dgm:t>
    </dgm:pt>
    <dgm:pt modelId="{ABB5CA5E-BE59-496D-BD57-FD562FF6E591}" type="pres">
      <dgm:prSet presAssocID="{1B88C2C1-0CC7-4F62-9048-C269B6794D93}" presName="sp" presStyleCnt="0"/>
      <dgm:spPr/>
    </dgm:pt>
    <dgm:pt modelId="{8FD154BC-3A30-4079-8757-170820280BBD}" type="pres">
      <dgm:prSet presAssocID="{1D8B0C8F-A5EF-4B77-8831-2DC557B36935}" presName="arrowAndChildren" presStyleCnt="0"/>
      <dgm:spPr/>
    </dgm:pt>
    <dgm:pt modelId="{C5FB4542-53B8-4798-AE45-13C0E2B68520}" type="pres">
      <dgm:prSet presAssocID="{1D8B0C8F-A5EF-4B77-8831-2DC557B36935}" presName="parentTextArrow" presStyleLbl="node1" presStyleIdx="2" presStyleCnt="5"/>
      <dgm:spPr/>
      <dgm:t>
        <a:bodyPr/>
        <a:lstStyle/>
        <a:p>
          <a:endParaRPr kumimoji="1" lang="ja-JP" altLang="en-US"/>
        </a:p>
      </dgm:t>
    </dgm:pt>
    <dgm:pt modelId="{9B609675-A048-4316-92FA-791BC6392AF1}" type="pres">
      <dgm:prSet presAssocID="{3E3AC27C-AC94-4738-8769-5EF3F4CB03D0}" presName="sp" presStyleCnt="0"/>
      <dgm:spPr/>
    </dgm:pt>
    <dgm:pt modelId="{3ED794DE-9850-4703-91AC-915A6C4CCB7A}" type="pres">
      <dgm:prSet presAssocID="{476C2AFF-B061-4D91-ACCD-0340C8DDE5C3}" presName="arrowAndChildren" presStyleCnt="0"/>
      <dgm:spPr/>
    </dgm:pt>
    <dgm:pt modelId="{547A4F3C-18E5-42C2-8DD1-21EFD9AD4786}" type="pres">
      <dgm:prSet presAssocID="{476C2AFF-B061-4D91-ACCD-0340C8DDE5C3}" presName="parentTextArrow" presStyleLbl="node1" presStyleIdx="3" presStyleCnt="5"/>
      <dgm:spPr/>
      <dgm:t>
        <a:bodyPr/>
        <a:lstStyle/>
        <a:p>
          <a:endParaRPr kumimoji="1" lang="ja-JP" altLang="en-US"/>
        </a:p>
      </dgm:t>
    </dgm:pt>
    <dgm:pt modelId="{2BA217C2-0FA6-4EE9-89C7-C866D2DCA907}" type="pres">
      <dgm:prSet presAssocID="{E3F7B15A-B830-461B-AF35-8DA7BFD60CAA}" presName="sp" presStyleCnt="0"/>
      <dgm:spPr/>
    </dgm:pt>
    <dgm:pt modelId="{5D284F2F-466A-44CC-96A6-DD0696DA2719}" type="pres">
      <dgm:prSet presAssocID="{930529AF-5E8A-4AD4-98E8-7D909A330A42}" presName="arrowAndChildren" presStyleCnt="0"/>
      <dgm:spPr/>
    </dgm:pt>
    <dgm:pt modelId="{182C3CA8-4F0F-4692-8F61-25417BD5FC9A}" type="pres">
      <dgm:prSet presAssocID="{930529AF-5E8A-4AD4-98E8-7D909A330A42}" presName="parentTextArrow" presStyleLbl="node1" presStyleIdx="4" presStyleCnt="5"/>
      <dgm:spPr/>
      <dgm:t>
        <a:bodyPr/>
        <a:lstStyle/>
        <a:p>
          <a:endParaRPr kumimoji="1" lang="ja-JP" altLang="en-US"/>
        </a:p>
      </dgm:t>
    </dgm:pt>
  </dgm:ptLst>
  <dgm:cxnLst>
    <dgm:cxn modelId="{EB82D13E-0822-4A4B-A1B7-BDB222393287}" type="presOf" srcId="{930529AF-5E8A-4AD4-98E8-7D909A330A42}" destId="{182C3CA8-4F0F-4692-8F61-25417BD5FC9A}" srcOrd="0" destOrd="0" presId="urn:microsoft.com/office/officeart/2005/8/layout/process4"/>
    <dgm:cxn modelId="{D3A37343-A133-44C1-B908-4C2E4AD45924}" srcId="{1F49AB98-CE43-4075-B2AD-B40958B9DDF5}" destId="{476C2AFF-B061-4D91-ACCD-0340C8DDE5C3}" srcOrd="1" destOrd="0" parTransId="{E0629E3C-28A9-4032-A028-FCE022516129}" sibTransId="{3E3AC27C-AC94-4738-8769-5EF3F4CB03D0}"/>
    <dgm:cxn modelId="{7D6FDEE9-F454-4557-9B62-1F54093DBD09}" type="presOf" srcId="{1D8B0C8F-A5EF-4B77-8831-2DC557B36935}" destId="{C5FB4542-53B8-4798-AE45-13C0E2B68520}" srcOrd="0" destOrd="0" presId="urn:microsoft.com/office/officeart/2005/8/layout/process4"/>
    <dgm:cxn modelId="{BF38BDC4-60DE-4C21-9701-E57CB62E0B43}" type="presOf" srcId="{6BB6332C-FA12-4B98-A458-9BCEDE81180B}" destId="{24BE1717-4841-431D-989C-9A31E37D7248}" srcOrd="0" destOrd="0" presId="urn:microsoft.com/office/officeart/2005/8/layout/process4"/>
    <dgm:cxn modelId="{C811927D-374A-4C32-B9C7-C7D4BA691924}" type="presOf" srcId="{476C2AFF-B061-4D91-ACCD-0340C8DDE5C3}" destId="{547A4F3C-18E5-42C2-8DD1-21EFD9AD4786}" srcOrd="0" destOrd="0" presId="urn:microsoft.com/office/officeart/2005/8/layout/process4"/>
    <dgm:cxn modelId="{B471F67E-AD37-493C-9359-9C9649AAD0BF}" srcId="{1F49AB98-CE43-4075-B2AD-B40958B9DDF5}" destId="{6BB6332C-FA12-4B98-A458-9BCEDE81180B}" srcOrd="3" destOrd="0" parTransId="{7CA4F1D5-6A0C-46A9-AE4B-763398944266}" sibTransId="{EA9BF507-411C-40A3-8E8D-2A5B115AD082}"/>
    <dgm:cxn modelId="{2796CE3F-C610-4099-9B44-79F6C139E9A4}" srcId="{1F49AB98-CE43-4075-B2AD-B40958B9DDF5}" destId="{930529AF-5E8A-4AD4-98E8-7D909A330A42}" srcOrd="0" destOrd="0" parTransId="{6DF918C0-F53F-41C3-8561-C33C4D48862F}" sibTransId="{E3F7B15A-B830-461B-AF35-8DA7BFD60CAA}"/>
    <dgm:cxn modelId="{ED6BEAF4-879C-4807-9F97-AA80E17E7E06}" type="presOf" srcId="{B06D81BC-8F59-49F7-976A-5317B19BC5BB}" destId="{F80A56B3-4258-4ED8-A273-4B3DB4CF7060}" srcOrd="0" destOrd="0" presId="urn:microsoft.com/office/officeart/2005/8/layout/process4"/>
    <dgm:cxn modelId="{47378C8F-0274-41A8-9375-6FF6F8842064}" type="presOf" srcId="{1F49AB98-CE43-4075-B2AD-B40958B9DDF5}" destId="{CD6F2C0F-526F-4642-8388-3ACFB7C8C79A}" srcOrd="0" destOrd="0" presId="urn:microsoft.com/office/officeart/2005/8/layout/process4"/>
    <dgm:cxn modelId="{DC244EAE-E901-405E-B4F1-DA1D4E231F2F}" srcId="{1F49AB98-CE43-4075-B2AD-B40958B9DDF5}" destId="{B06D81BC-8F59-49F7-976A-5317B19BC5BB}" srcOrd="4" destOrd="0" parTransId="{E9DADD16-81E0-4A53-A534-095CAD56E966}" sibTransId="{1E6CA1C7-9F31-4C5C-AD26-5881C46DD4E4}"/>
    <dgm:cxn modelId="{2BAFA003-D452-4885-B0DF-D15082E53045}" srcId="{1F49AB98-CE43-4075-B2AD-B40958B9DDF5}" destId="{1D8B0C8F-A5EF-4B77-8831-2DC557B36935}" srcOrd="2" destOrd="0" parTransId="{A8F2A423-CB2E-4276-833C-DD3874DFD5B1}" sibTransId="{1B88C2C1-0CC7-4F62-9048-C269B6794D93}"/>
    <dgm:cxn modelId="{DF17781A-386C-4069-A423-0B33FC82B546}" type="presParOf" srcId="{CD6F2C0F-526F-4642-8388-3ACFB7C8C79A}" destId="{A3B57074-896F-47BE-99A2-7B5B011AD2F9}" srcOrd="0" destOrd="0" presId="urn:microsoft.com/office/officeart/2005/8/layout/process4"/>
    <dgm:cxn modelId="{D06F00D2-BCE1-48BD-A7C4-E9A1ECEF211F}" type="presParOf" srcId="{A3B57074-896F-47BE-99A2-7B5B011AD2F9}" destId="{F80A56B3-4258-4ED8-A273-4B3DB4CF7060}" srcOrd="0" destOrd="0" presId="urn:microsoft.com/office/officeart/2005/8/layout/process4"/>
    <dgm:cxn modelId="{1A065BCB-6119-44CC-88C4-47B2A87910C4}" type="presParOf" srcId="{CD6F2C0F-526F-4642-8388-3ACFB7C8C79A}" destId="{DCA968F9-89C0-4AAB-9371-3FCF91C651BB}" srcOrd="1" destOrd="0" presId="urn:microsoft.com/office/officeart/2005/8/layout/process4"/>
    <dgm:cxn modelId="{D7DD8411-B728-4E28-80AF-A6A177EBE563}" type="presParOf" srcId="{CD6F2C0F-526F-4642-8388-3ACFB7C8C79A}" destId="{7434CCFF-4BE0-4386-B446-6B32E63D510A}" srcOrd="2" destOrd="0" presId="urn:microsoft.com/office/officeart/2005/8/layout/process4"/>
    <dgm:cxn modelId="{C2F5B8CD-C33D-438E-BECB-5F0EC39AA994}" type="presParOf" srcId="{7434CCFF-4BE0-4386-B446-6B32E63D510A}" destId="{24BE1717-4841-431D-989C-9A31E37D7248}" srcOrd="0" destOrd="0" presId="urn:microsoft.com/office/officeart/2005/8/layout/process4"/>
    <dgm:cxn modelId="{FB110869-AE0A-46F3-AD75-5EA40A002D83}" type="presParOf" srcId="{CD6F2C0F-526F-4642-8388-3ACFB7C8C79A}" destId="{ABB5CA5E-BE59-496D-BD57-FD562FF6E591}" srcOrd="3" destOrd="0" presId="urn:microsoft.com/office/officeart/2005/8/layout/process4"/>
    <dgm:cxn modelId="{68860012-7D5C-48DF-81B2-D7E45310A98F}" type="presParOf" srcId="{CD6F2C0F-526F-4642-8388-3ACFB7C8C79A}" destId="{8FD154BC-3A30-4079-8757-170820280BBD}" srcOrd="4" destOrd="0" presId="urn:microsoft.com/office/officeart/2005/8/layout/process4"/>
    <dgm:cxn modelId="{82C83EC0-E369-48F8-BCDC-7CAA23747AB2}" type="presParOf" srcId="{8FD154BC-3A30-4079-8757-170820280BBD}" destId="{C5FB4542-53B8-4798-AE45-13C0E2B68520}" srcOrd="0" destOrd="0" presId="urn:microsoft.com/office/officeart/2005/8/layout/process4"/>
    <dgm:cxn modelId="{E066C183-BAE8-48D4-8F3A-76AF7330F8E0}" type="presParOf" srcId="{CD6F2C0F-526F-4642-8388-3ACFB7C8C79A}" destId="{9B609675-A048-4316-92FA-791BC6392AF1}" srcOrd="5" destOrd="0" presId="urn:microsoft.com/office/officeart/2005/8/layout/process4"/>
    <dgm:cxn modelId="{46ABE3A3-3447-4440-9FEB-56997AA12D10}" type="presParOf" srcId="{CD6F2C0F-526F-4642-8388-3ACFB7C8C79A}" destId="{3ED794DE-9850-4703-91AC-915A6C4CCB7A}" srcOrd="6" destOrd="0" presId="urn:microsoft.com/office/officeart/2005/8/layout/process4"/>
    <dgm:cxn modelId="{00C99FDB-14CC-4DD1-9F73-2379A3A27736}" type="presParOf" srcId="{3ED794DE-9850-4703-91AC-915A6C4CCB7A}" destId="{547A4F3C-18E5-42C2-8DD1-21EFD9AD4786}" srcOrd="0" destOrd="0" presId="urn:microsoft.com/office/officeart/2005/8/layout/process4"/>
    <dgm:cxn modelId="{97B6FB95-9CF2-4B1D-B557-CEC5DEB74F61}" type="presParOf" srcId="{CD6F2C0F-526F-4642-8388-3ACFB7C8C79A}" destId="{2BA217C2-0FA6-4EE9-89C7-C866D2DCA907}" srcOrd="7" destOrd="0" presId="urn:microsoft.com/office/officeart/2005/8/layout/process4"/>
    <dgm:cxn modelId="{6A6D152D-1E29-49F6-B960-B40E7F02D500}" type="presParOf" srcId="{CD6F2C0F-526F-4642-8388-3ACFB7C8C79A}" destId="{5D284F2F-466A-44CC-96A6-DD0696DA2719}" srcOrd="8" destOrd="0" presId="urn:microsoft.com/office/officeart/2005/8/layout/process4"/>
    <dgm:cxn modelId="{1507C055-9B79-4CDF-8973-0D903FCF1075}" type="presParOf" srcId="{5D284F2F-466A-44CC-96A6-DD0696DA2719}" destId="{182C3CA8-4F0F-4692-8F61-25417BD5FC9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kumimoji="1" lang="ja-JP" altLang="en-US"/>
        </a:p>
      </dgm:t>
    </dgm:pt>
    <dgm:pt modelId="{72A304AD-D396-4DC4-9D08-18A236368EAC}">
      <dgm:prSet phldrT="[テキスト]" custT="1"/>
      <dgm:spPr/>
      <dgm:t>
        <a:bodyPr/>
        <a:lstStyle/>
        <a:p>
          <a:r>
            <a:rPr lang="ja-JP" altLang="en-US" sz="3600" dirty="0" smtClean="0"/>
            <a:t>計算して出てくる数字を必要な桁まで処理する（丸める）ときは四捨五入</a:t>
          </a:r>
          <a:endParaRPr lang="ja-JP" altLang="en-US" sz="3600" dirty="0"/>
        </a:p>
      </dgm:t>
    </dgm:pt>
    <dgm:pt modelId="{A16DF471-57A3-4CC9-B449-0A70E6E7A723}" type="parTrans" cxnId="{18D7E86A-FAA8-40A4-AABB-114DDC16E6C1}">
      <dgm:prSet/>
      <dgm:spPr/>
      <dgm:t>
        <a:bodyPr/>
        <a:lstStyle/>
        <a:p>
          <a:endParaRPr lang="ja-JP" altLang="en-US" sz="3600"/>
        </a:p>
      </dgm:t>
    </dgm:pt>
    <dgm:pt modelId="{8462585C-20BB-4018-BB0D-6B735D806810}" type="sibTrans" cxnId="{18D7E86A-FAA8-40A4-AABB-114DDC16E6C1}">
      <dgm:prSet/>
      <dgm:spPr/>
      <dgm:t>
        <a:bodyPr/>
        <a:lstStyle/>
        <a:p>
          <a:endParaRPr lang="ja-JP" altLang="en-US" sz="3600"/>
        </a:p>
      </dgm:t>
    </dgm:pt>
    <dgm:pt modelId="{70F0D45A-D505-4047-971D-F966A7140003}">
      <dgm:prSet phldrT="[テキスト]" custT="1"/>
      <dgm:spPr/>
      <dgm:t>
        <a:bodyPr/>
        <a:lstStyle/>
        <a:p>
          <a:r>
            <a:rPr lang="ja-JP" altLang="en-US" sz="3600" dirty="0" smtClean="0"/>
            <a:t>「末尾の</a:t>
          </a:r>
          <a:r>
            <a:rPr lang="en-US" altLang="ja-JP" sz="3600" dirty="0" smtClean="0"/>
            <a:t>5</a:t>
          </a:r>
          <a:r>
            <a:rPr lang="ja-JP" altLang="en-US" sz="3600" dirty="0" smtClean="0"/>
            <a:t>」や「それに続く数字が</a:t>
          </a:r>
          <a:r>
            <a:rPr lang="en-US" altLang="ja-JP" sz="3600" dirty="0" smtClean="0"/>
            <a:t>0</a:t>
          </a:r>
          <a:r>
            <a:rPr lang="ja-JP" altLang="en-US" sz="3600" dirty="0" smtClean="0"/>
            <a:t>の時の</a:t>
          </a:r>
          <a:r>
            <a:rPr lang="en-US" altLang="ja-JP" sz="3600" dirty="0" smtClean="0"/>
            <a:t>5</a:t>
          </a:r>
          <a:r>
            <a:rPr lang="ja-JP" altLang="en-US" sz="3600" dirty="0" smtClean="0"/>
            <a:t>」（</a:t>
          </a:r>
          <a:r>
            <a:rPr lang="en-US" altLang="ja-JP" sz="3600" dirty="0" smtClean="0"/>
            <a:t>~50</a:t>
          </a:r>
          <a:r>
            <a:rPr lang="ja-JP" altLang="en-US" sz="3600" dirty="0" err="1" smtClean="0"/>
            <a:t>、</a:t>
          </a:r>
          <a:r>
            <a:rPr lang="en-US" altLang="ja-JP" sz="3600" dirty="0" smtClean="0"/>
            <a:t>~500</a:t>
          </a:r>
          <a:r>
            <a:rPr lang="ja-JP" altLang="en-US" sz="3600" dirty="0" smtClean="0"/>
            <a:t>など）をまとめる時</a:t>
          </a:r>
          <a:endParaRPr lang="ja-JP" altLang="en-US" sz="3600" dirty="0"/>
        </a:p>
      </dgm:t>
    </dgm:pt>
    <dgm:pt modelId="{7E89A670-B36E-4147-97C4-9E0C86C4A4B4}" type="parTrans" cxnId="{3A608BAC-DFB4-448A-9A07-A3B927AB33C5}">
      <dgm:prSet/>
      <dgm:spPr/>
      <dgm:t>
        <a:bodyPr/>
        <a:lstStyle/>
        <a:p>
          <a:endParaRPr lang="ja-JP" altLang="en-US" sz="3600"/>
        </a:p>
      </dgm:t>
    </dgm:pt>
    <dgm:pt modelId="{F6790DE8-1A3F-4807-9A8D-D9E3F2FBE69F}" type="sibTrans" cxnId="{3A608BAC-DFB4-448A-9A07-A3B927AB33C5}">
      <dgm:prSet/>
      <dgm:spPr/>
      <dgm:t>
        <a:bodyPr/>
        <a:lstStyle/>
        <a:p>
          <a:endParaRPr lang="ja-JP" altLang="en-US" sz="3600"/>
        </a:p>
      </dgm:t>
    </dgm:pt>
    <dgm:pt modelId="{7529FF8C-041C-46AC-A8D2-F6BC15DD80B8}">
      <dgm:prSet phldrT="[テキスト]" custT="1"/>
      <dgm:spPr/>
      <dgm:t>
        <a:bodyPr/>
        <a:lstStyle/>
        <a:p>
          <a:r>
            <a:rPr lang="ja-JP" altLang="en-US" sz="3600" dirty="0" smtClean="0"/>
            <a:t>その前の桁の数字が</a:t>
          </a:r>
          <a:endParaRPr lang="ja-JP" altLang="en-US" sz="3600" dirty="0"/>
        </a:p>
      </dgm:t>
    </dgm:pt>
    <dgm:pt modelId="{86E31B92-623B-48AA-A927-04864980C3FE}" type="parTrans" cxnId="{01FA7DBA-717D-4225-9CAD-F998542E0F87}">
      <dgm:prSet/>
      <dgm:spPr/>
      <dgm:t>
        <a:bodyPr/>
        <a:lstStyle/>
        <a:p>
          <a:endParaRPr lang="ja-JP" altLang="en-US" sz="3600"/>
        </a:p>
      </dgm:t>
    </dgm:pt>
    <dgm:pt modelId="{19BCB0D4-29DA-46CD-BF7A-4870A76A4523}" type="sibTrans" cxnId="{01FA7DBA-717D-4225-9CAD-F998542E0F87}">
      <dgm:prSet/>
      <dgm:spPr/>
      <dgm:t>
        <a:bodyPr/>
        <a:lstStyle/>
        <a:p>
          <a:endParaRPr lang="ja-JP" altLang="en-US" sz="3600"/>
        </a:p>
      </dgm:t>
    </dgm:pt>
    <dgm:pt modelId="{D06242F5-C114-4EF0-89D2-538D26B6D7CA}">
      <dgm:prSet phldrT="[テキスト]" custT="1"/>
      <dgm:spPr/>
      <dgm:t>
        <a:bodyPr/>
        <a:lstStyle/>
        <a:p>
          <a:r>
            <a:rPr lang="ja-JP" altLang="en-US" sz="3600" dirty="0" smtClean="0"/>
            <a:t>偶数⇒</a:t>
          </a:r>
          <a:r>
            <a:rPr lang="en-US" altLang="ja-JP" sz="3600" dirty="0" smtClean="0"/>
            <a:t>________</a:t>
          </a:r>
          <a:r>
            <a:rPr lang="ja-JP" altLang="en-US" sz="3600" dirty="0" err="1" smtClean="0"/>
            <a:t>。</a:t>
          </a:r>
          <a:r>
            <a:rPr lang="ja-JP" altLang="en-US" sz="3600" dirty="0" smtClean="0"/>
            <a:t>　</a:t>
          </a:r>
          <a:r>
            <a:rPr lang="en-US" altLang="ja-JP" sz="3600" dirty="0" smtClean="0"/>
            <a:t>	</a:t>
          </a:r>
          <a:br>
            <a:rPr lang="en-US" altLang="ja-JP" sz="3600" dirty="0" smtClean="0"/>
          </a:br>
          <a:r>
            <a:rPr lang="en-US" altLang="ja-JP" sz="3600" dirty="0" smtClean="0"/>
            <a:t>1.1850</a:t>
          </a:r>
          <a:r>
            <a:rPr lang="ja-JP" altLang="en-US" sz="3600" dirty="0" smtClean="0"/>
            <a:t>　→　</a:t>
          </a:r>
          <a:r>
            <a:rPr lang="en-US" altLang="ja-JP" sz="3600" dirty="0" smtClean="0"/>
            <a:t>______</a:t>
          </a:r>
          <a:endParaRPr lang="ja-JP" altLang="en-US" sz="3600" dirty="0"/>
        </a:p>
      </dgm:t>
    </dgm:pt>
    <dgm:pt modelId="{E211C315-EC73-4F76-AEE6-96877BE6F5FF}" type="parTrans" cxnId="{A469DAFF-D792-49A8-BA7A-254F1D10210F}">
      <dgm:prSet/>
      <dgm:spPr/>
      <dgm:t>
        <a:bodyPr/>
        <a:lstStyle/>
        <a:p>
          <a:endParaRPr lang="ja-JP" altLang="en-US" sz="3600"/>
        </a:p>
      </dgm:t>
    </dgm:pt>
    <dgm:pt modelId="{A7BD4C6E-7CAA-4C28-BDC7-A3602ED86B26}" type="sibTrans" cxnId="{A469DAFF-D792-49A8-BA7A-254F1D10210F}">
      <dgm:prSet/>
      <dgm:spPr/>
      <dgm:t>
        <a:bodyPr/>
        <a:lstStyle/>
        <a:p>
          <a:endParaRPr lang="ja-JP" altLang="en-US" sz="3600"/>
        </a:p>
      </dgm:t>
    </dgm:pt>
    <dgm:pt modelId="{10AF8C44-AF50-4D39-B2A7-0FAC1849A285}">
      <dgm:prSet phldrT="[テキスト]" custT="1"/>
      <dgm:spPr/>
      <dgm:t>
        <a:bodyPr/>
        <a:lstStyle/>
        <a:p>
          <a:r>
            <a:rPr lang="ja-JP" altLang="en-US" sz="3600" dirty="0" smtClean="0"/>
            <a:t>奇数⇒切りあげる。</a:t>
          </a:r>
          <a:r>
            <a:rPr lang="en-US" altLang="ja-JP" sz="3600" dirty="0" smtClean="0"/>
            <a:t>	</a:t>
          </a:r>
          <a:br>
            <a:rPr lang="en-US" altLang="ja-JP" sz="3600" dirty="0" smtClean="0"/>
          </a:br>
          <a:r>
            <a:rPr lang="en-US" altLang="ja-JP" sz="3600" dirty="0" smtClean="0"/>
            <a:t>1.1750</a:t>
          </a:r>
          <a:r>
            <a:rPr lang="ja-JP" altLang="en-US" sz="3600" dirty="0" smtClean="0"/>
            <a:t>　→　</a:t>
          </a:r>
          <a:r>
            <a:rPr lang="en-US" altLang="ja-JP" sz="3600" dirty="0" smtClean="0"/>
            <a:t>_______</a:t>
          </a:r>
          <a:endParaRPr lang="ja-JP" altLang="en-US" sz="3600" dirty="0"/>
        </a:p>
      </dgm:t>
    </dgm:pt>
    <dgm:pt modelId="{13A71D21-74CC-46CC-BB35-07F7A1FDA2F1}" type="parTrans" cxnId="{99103645-82E2-4D42-BF79-6C4F6D68D441}">
      <dgm:prSet/>
      <dgm:spPr/>
      <dgm:t>
        <a:bodyPr/>
        <a:lstStyle/>
        <a:p>
          <a:endParaRPr lang="ja-JP" altLang="en-US" sz="3600"/>
        </a:p>
      </dgm:t>
    </dgm:pt>
    <dgm:pt modelId="{D16B4BA6-D9A9-432F-9304-D5EC5A2C9488}" type="sibTrans" cxnId="{99103645-82E2-4D42-BF79-6C4F6D68D441}">
      <dgm:prSet/>
      <dgm:spPr/>
      <dgm:t>
        <a:bodyPr/>
        <a:lstStyle/>
        <a:p>
          <a:endParaRPr lang="ja-JP" altLang="en-US" sz="3600"/>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9B4E36C-CA47-4A57-B669-7677EEE495D4}" type="pres">
      <dgm:prSet presAssocID="{72A304AD-D396-4DC4-9D08-18A236368EAC}" presName="parentLin" presStyleCnt="0"/>
      <dgm:spPr/>
      <dgm:t>
        <a:bodyPr/>
        <a:lstStyle/>
        <a:p>
          <a:endParaRPr kumimoji="1" lang="ja-JP" altLang="en-US"/>
        </a:p>
      </dgm:t>
    </dgm:pt>
    <dgm:pt modelId="{BB3CEF37-435D-4CD6-A2E3-7287B400A292}" type="pres">
      <dgm:prSet presAssocID="{72A304AD-D396-4DC4-9D08-18A236368EAC}" presName="parentLeftMargin" presStyleLbl="node1" presStyleIdx="0" presStyleCnt="1"/>
      <dgm:spPr/>
      <dgm:t>
        <a:bodyPr/>
        <a:lstStyle/>
        <a:p>
          <a:endParaRPr kumimoji="1" lang="ja-JP" altLang="en-US"/>
        </a:p>
      </dgm:t>
    </dgm:pt>
    <dgm:pt modelId="{D38024E5-465A-4983-AE8B-6273D257C637}" type="pres">
      <dgm:prSet presAssocID="{72A304AD-D396-4DC4-9D08-18A236368EAC}" presName="parentText" presStyleLbl="node1" presStyleIdx="0" presStyleCnt="1" custScaleX="142857">
        <dgm:presLayoutVars>
          <dgm:chMax val="0"/>
          <dgm:bulletEnabled val="1"/>
        </dgm:presLayoutVars>
      </dgm:prSet>
      <dgm:spPr/>
      <dgm:t>
        <a:bodyPr/>
        <a:lstStyle/>
        <a:p>
          <a:endParaRPr kumimoji="1" lang="ja-JP" altLang="en-US"/>
        </a:p>
      </dgm:t>
    </dgm:pt>
    <dgm:pt modelId="{ECC4E57C-5724-44EF-9281-C3F82B148ECE}" type="pres">
      <dgm:prSet presAssocID="{72A304AD-D396-4DC4-9D08-18A236368EAC}" presName="negativeSpace" presStyleCnt="0"/>
      <dgm:spPr/>
      <dgm:t>
        <a:bodyPr/>
        <a:lstStyle/>
        <a:p>
          <a:endParaRPr kumimoji="1" lang="ja-JP" altLang="en-US"/>
        </a:p>
      </dgm:t>
    </dgm:pt>
    <dgm:pt modelId="{143BE6CF-D004-4CD0-881E-7D8E47E59161}" type="pres">
      <dgm:prSet presAssocID="{72A304AD-D396-4DC4-9D08-18A236368EAC}" presName="childText" presStyleLbl="conFgAcc1" presStyleIdx="0" presStyleCnt="1">
        <dgm:presLayoutVars>
          <dgm:bulletEnabled val="1"/>
        </dgm:presLayoutVars>
      </dgm:prSet>
      <dgm:spPr/>
      <dgm:t>
        <a:bodyPr/>
        <a:lstStyle/>
        <a:p>
          <a:endParaRPr kumimoji="1" lang="ja-JP" altLang="en-US"/>
        </a:p>
      </dgm:t>
    </dgm:pt>
  </dgm:ptLst>
  <dgm:cxnLst>
    <dgm:cxn modelId="{01FA7DBA-717D-4225-9CAD-F998542E0F87}" srcId="{72A304AD-D396-4DC4-9D08-18A236368EAC}" destId="{7529FF8C-041C-46AC-A8D2-F6BC15DD80B8}" srcOrd="1" destOrd="0" parTransId="{86E31B92-623B-48AA-A927-04864980C3FE}" sibTransId="{19BCB0D4-29DA-46CD-BF7A-4870A76A4523}"/>
    <dgm:cxn modelId="{5DC1195B-E25B-419A-9850-C9D040839155}" type="presOf" srcId="{72A304AD-D396-4DC4-9D08-18A236368EAC}" destId="{D38024E5-465A-4983-AE8B-6273D257C637}" srcOrd="1" destOrd="0" presId="urn:microsoft.com/office/officeart/2005/8/layout/list1"/>
    <dgm:cxn modelId="{99103645-82E2-4D42-BF79-6C4F6D68D441}" srcId="{72A304AD-D396-4DC4-9D08-18A236368EAC}" destId="{10AF8C44-AF50-4D39-B2A7-0FAC1849A285}" srcOrd="3" destOrd="0" parTransId="{13A71D21-74CC-46CC-BB35-07F7A1FDA2F1}" sibTransId="{D16B4BA6-D9A9-432F-9304-D5EC5A2C9488}"/>
    <dgm:cxn modelId="{18BB83B6-1BDA-4CBA-B030-ACE342FC7A6A}" type="presOf" srcId="{16900B49-ECE2-4064-8AE8-F89FD8B6D9F1}" destId="{EA894070-22FF-49A8-86EA-1F9141D4BA34}" srcOrd="0" destOrd="0" presId="urn:microsoft.com/office/officeart/2005/8/layout/list1"/>
    <dgm:cxn modelId="{18D7E86A-FAA8-40A4-AABB-114DDC16E6C1}" srcId="{16900B49-ECE2-4064-8AE8-F89FD8B6D9F1}" destId="{72A304AD-D396-4DC4-9D08-18A236368EAC}" srcOrd="0" destOrd="0" parTransId="{A16DF471-57A3-4CC9-B449-0A70E6E7A723}" sibTransId="{8462585C-20BB-4018-BB0D-6B735D806810}"/>
    <dgm:cxn modelId="{80F5DC76-D5AC-4AD9-928F-A20064046E57}" type="presOf" srcId="{7529FF8C-041C-46AC-A8D2-F6BC15DD80B8}" destId="{143BE6CF-D004-4CD0-881E-7D8E47E59161}" srcOrd="0" destOrd="1" presId="urn:microsoft.com/office/officeart/2005/8/layout/list1"/>
    <dgm:cxn modelId="{3A608BAC-DFB4-448A-9A07-A3B927AB33C5}" srcId="{72A304AD-D396-4DC4-9D08-18A236368EAC}" destId="{70F0D45A-D505-4047-971D-F966A7140003}" srcOrd="0" destOrd="0" parTransId="{7E89A670-B36E-4147-97C4-9E0C86C4A4B4}" sibTransId="{F6790DE8-1A3F-4807-9A8D-D9E3F2FBE69F}"/>
    <dgm:cxn modelId="{6BE17A02-0C25-4230-8C96-13E6ACF9FC8F}" type="presOf" srcId="{D06242F5-C114-4EF0-89D2-538D26B6D7CA}" destId="{143BE6CF-D004-4CD0-881E-7D8E47E59161}" srcOrd="0" destOrd="2" presId="urn:microsoft.com/office/officeart/2005/8/layout/list1"/>
    <dgm:cxn modelId="{A469DAFF-D792-49A8-BA7A-254F1D10210F}" srcId="{72A304AD-D396-4DC4-9D08-18A236368EAC}" destId="{D06242F5-C114-4EF0-89D2-538D26B6D7CA}" srcOrd="2" destOrd="0" parTransId="{E211C315-EC73-4F76-AEE6-96877BE6F5FF}" sibTransId="{A7BD4C6E-7CAA-4C28-BDC7-A3602ED86B26}"/>
    <dgm:cxn modelId="{26953EC8-9AF0-45DF-BABE-7462D3DB5163}" type="presOf" srcId="{72A304AD-D396-4DC4-9D08-18A236368EAC}" destId="{BB3CEF37-435D-4CD6-A2E3-7287B400A292}" srcOrd="0" destOrd="0" presId="urn:microsoft.com/office/officeart/2005/8/layout/list1"/>
    <dgm:cxn modelId="{71F154DF-1556-4422-8DFB-3FC1936F4766}" type="presOf" srcId="{10AF8C44-AF50-4D39-B2A7-0FAC1849A285}" destId="{143BE6CF-D004-4CD0-881E-7D8E47E59161}" srcOrd="0" destOrd="3" presId="urn:microsoft.com/office/officeart/2005/8/layout/list1"/>
    <dgm:cxn modelId="{BB7B4C02-DB4C-4880-B605-0E1C67CF045C}" type="presOf" srcId="{70F0D45A-D505-4047-971D-F966A7140003}" destId="{143BE6CF-D004-4CD0-881E-7D8E47E59161}" srcOrd="0" destOrd="0" presId="urn:microsoft.com/office/officeart/2005/8/layout/list1"/>
    <dgm:cxn modelId="{C75A4BD8-E4E4-46F2-AB42-10CD67F21315}" type="presParOf" srcId="{EA894070-22FF-49A8-86EA-1F9141D4BA34}" destId="{D9B4E36C-CA47-4A57-B669-7677EEE495D4}" srcOrd="0" destOrd="0" presId="urn:microsoft.com/office/officeart/2005/8/layout/list1"/>
    <dgm:cxn modelId="{B0974224-C580-4344-9086-F3D22A1F33C8}" type="presParOf" srcId="{D9B4E36C-CA47-4A57-B669-7677EEE495D4}" destId="{BB3CEF37-435D-4CD6-A2E3-7287B400A292}" srcOrd="0" destOrd="0" presId="urn:microsoft.com/office/officeart/2005/8/layout/list1"/>
    <dgm:cxn modelId="{7663FBDB-141F-47A8-96A7-DB0CB811F56D}" type="presParOf" srcId="{D9B4E36C-CA47-4A57-B669-7677EEE495D4}" destId="{D38024E5-465A-4983-AE8B-6273D257C637}" srcOrd="1" destOrd="0" presId="urn:microsoft.com/office/officeart/2005/8/layout/list1"/>
    <dgm:cxn modelId="{8CD9B4B4-17E1-4B77-9C73-3E714AB9FE8E}" type="presParOf" srcId="{EA894070-22FF-49A8-86EA-1F9141D4BA34}" destId="{ECC4E57C-5724-44EF-9281-C3F82B148ECE}" srcOrd="1" destOrd="0" presId="urn:microsoft.com/office/officeart/2005/8/layout/list1"/>
    <dgm:cxn modelId="{44FF1572-FFC2-4DF3-BD00-98B6568B2948}" type="presParOf" srcId="{EA894070-22FF-49A8-86EA-1F9141D4BA34}" destId="{143BE6CF-D004-4CD0-881E-7D8E47E59161}"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kumimoji="1" lang="ja-JP" altLang="en-US"/>
        </a:p>
      </dgm:t>
    </dgm:pt>
    <dgm:pt modelId="{82BBF658-730C-4029-A8FC-CDE6CACF8839}">
      <dgm:prSet phldrT="[テキスト]" custT="1"/>
      <dgm:spPr/>
      <dgm:t>
        <a:bodyPr/>
        <a:lstStyle/>
        <a:p>
          <a:pPr algn="ctr"/>
          <a:r>
            <a:rPr lang="ja-JP" altLang="en-US" sz="3200" dirty="0" smtClean="0"/>
            <a:t>連続する計算途中で桁数が大きくなり、</a:t>
          </a:r>
          <a:r>
            <a:rPr lang="en-US" altLang="ja-JP" sz="3200" dirty="0" smtClean="0"/>
            <a:t/>
          </a:r>
          <a:br>
            <a:rPr lang="en-US" altLang="ja-JP" sz="3200" dirty="0" smtClean="0"/>
          </a:br>
          <a:r>
            <a:rPr lang="ja-JP" altLang="en-US" sz="3200" dirty="0" smtClean="0"/>
            <a:t>計算が複雑な時</a:t>
          </a:r>
          <a:endParaRPr lang="en-US" altLang="ja-JP" sz="3200" dirty="0" smtClean="0"/>
        </a:p>
      </dgm:t>
    </dgm:pt>
    <dgm:pt modelId="{6CB244C7-3B78-4966-A492-02E23671E28D}" type="parTrans" cxnId="{A2C89C48-D0C8-4AC7-9DF8-841178F02371}">
      <dgm:prSet/>
      <dgm:spPr/>
      <dgm:t>
        <a:bodyPr/>
        <a:lstStyle/>
        <a:p>
          <a:endParaRPr lang="ja-JP" altLang="en-US" sz="3200"/>
        </a:p>
      </dgm:t>
    </dgm:pt>
    <dgm:pt modelId="{D5AFF615-FF15-4501-9A61-F1E6DD53E06F}" type="sibTrans" cxnId="{A2C89C48-D0C8-4AC7-9DF8-841178F02371}">
      <dgm:prSet/>
      <dgm:spPr/>
      <dgm:t>
        <a:bodyPr/>
        <a:lstStyle/>
        <a:p>
          <a:endParaRPr lang="ja-JP" altLang="en-US" sz="3200"/>
        </a:p>
      </dgm:t>
    </dgm:pt>
    <dgm:pt modelId="{2742F548-8D0B-48F3-9262-E380EBF661E9}">
      <dgm:prSet custT="1"/>
      <dgm:spPr/>
      <dgm:t>
        <a:bodyPr/>
        <a:lstStyle/>
        <a:p>
          <a:r>
            <a:rPr lang="ja-JP" altLang="en-US" sz="3200" dirty="0" smtClean="0"/>
            <a:t>例：</a:t>
          </a:r>
          <a:r>
            <a:rPr lang="en-US" altLang="ja-JP" sz="3200" dirty="0" smtClean="0"/>
            <a:t>2.949321</a:t>
          </a:r>
          <a:r>
            <a:rPr lang="ja-JP" altLang="en-US" sz="3200" dirty="0" smtClean="0"/>
            <a:t>を一度で二桁丸める場合</a:t>
          </a:r>
          <a:r>
            <a:rPr lang="en-US" altLang="ja-JP" sz="3200" dirty="0" smtClean="0"/>
            <a:t/>
          </a:r>
          <a:br>
            <a:rPr lang="en-US" altLang="ja-JP" sz="3200" dirty="0" smtClean="0"/>
          </a:br>
          <a:r>
            <a:rPr lang="en-US" altLang="ja-JP" sz="3200" dirty="0" smtClean="0"/>
            <a:t>2.9</a:t>
          </a:r>
          <a:r>
            <a:rPr lang="ja-JP" altLang="en-US" sz="3200" dirty="0" smtClean="0"/>
            <a:t>であるが、</a:t>
          </a:r>
          <a:r>
            <a:rPr lang="en-US" altLang="ja-JP" sz="3200" dirty="0" smtClean="0"/>
            <a:t/>
          </a:r>
          <a:br>
            <a:rPr lang="en-US" altLang="ja-JP" sz="3200" dirty="0" smtClean="0"/>
          </a:br>
          <a:r>
            <a:rPr lang="ja-JP" altLang="en-US" sz="3200" dirty="0" smtClean="0"/>
            <a:t>いったん　</a:t>
          </a:r>
          <a:r>
            <a:rPr lang="en-US" altLang="ja-JP" sz="3200" dirty="0" smtClean="0"/>
            <a:t>____</a:t>
          </a:r>
          <a:r>
            <a:rPr lang="ja-JP" altLang="en-US" sz="3200" dirty="0" smtClean="0"/>
            <a:t>と一桁多く丸めておき、</a:t>
          </a:r>
          <a:r>
            <a:rPr lang="en-US" altLang="ja-JP" sz="3200" dirty="0" smtClean="0"/>
            <a:t/>
          </a:r>
          <a:br>
            <a:rPr lang="en-US" altLang="ja-JP" sz="3200" dirty="0" smtClean="0"/>
          </a:br>
          <a:r>
            <a:rPr lang="ja-JP" altLang="en-US" sz="3200" dirty="0" smtClean="0"/>
            <a:t>後に二桁にすれば、</a:t>
          </a:r>
          <a:r>
            <a:rPr lang="en-US" altLang="ja-JP" sz="3200" dirty="0" smtClean="0"/>
            <a:t>___</a:t>
          </a:r>
          <a:r>
            <a:rPr lang="ja-JP" altLang="en-US" sz="3200" dirty="0" smtClean="0"/>
            <a:t>になってしまう。</a:t>
          </a:r>
          <a:endParaRPr lang="ja-JP" altLang="en-US" sz="3200" dirty="0"/>
        </a:p>
      </dgm:t>
    </dgm:pt>
    <dgm:pt modelId="{1B33B113-CEB6-470E-8439-C194273896BB}" type="parTrans" cxnId="{614245A4-0A83-4F44-A8DD-9697219B843D}">
      <dgm:prSet/>
      <dgm:spPr/>
      <dgm:t>
        <a:bodyPr/>
        <a:lstStyle/>
        <a:p>
          <a:endParaRPr lang="ja-JP" altLang="en-US" sz="3200"/>
        </a:p>
      </dgm:t>
    </dgm:pt>
    <dgm:pt modelId="{F168BDD4-0226-4CE0-AB0F-661ACC32C47C}" type="sibTrans" cxnId="{614245A4-0A83-4F44-A8DD-9697219B843D}">
      <dgm:prSet/>
      <dgm:spPr/>
      <dgm:t>
        <a:bodyPr/>
        <a:lstStyle/>
        <a:p>
          <a:endParaRPr lang="ja-JP" altLang="en-US" sz="3200"/>
        </a:p>
      </dgm:t>
    </dgm:pt>
    <dgm:pt modelId="{C73379FE-E3AE-44D8-80C2-31D501C9917B}">
      <dgm:prSet phldrT="[テキスト]" custT="1"/>
      <dgm:spPr/>
      <dgm:t>
        <a:bodyPr/>
        <a:lstStyle/>
        <a:p>
          <a:r>
            <a:rPr lang="ja-JP" altLang="en-US" sz="3200" dirty="0" smtClean="0"/>
            <a:t>計算途中で不確かな数字を記すときは、</a:t>
          </a:r>
          <a:r>
            <a:rPr lang="en-US" altLang="ja-JP" sz="3200" dirty="0" smtClean="0"/>
            <a:t/>
          </a:r>
          <a:br>
            <a:rPr lang="en-US" altLang="ja-JP" sz="3200" dirty="0" smtClean="0"/>
          </a:br>
          <a:r>
            <a:rPr lang="ja-JP" altLang="en-US" sz="3200" dirty="0" smtClean="0"/>
            <a:t>　</a:t>
          </a:r>
          <a:r>
            <a:rPr lang="en-US" altLang="ja-JP" sz="3200" dirty="0" smtClean="0"/>
            <a:t>__________</a:t>
          </a:r>
          <a:r>
            <a:rPr lang="ja-JP" altLang="en-US" sz="3200" dirty="0" smtClean="0"/>
            <a:t>を使う。</a:t>
          </a:r>
          <a:endParaRPr lang="ja-JP" altLang="en-US" sz="3200" dirty="0"/>
        </a:p>
      </dgm:t>
    </dgm:pt>
    <dgm:pt modelId="{4D5BB367-3F6E-4816-98BC-A648FFF96808}" type="parTrans" cxnId="{E8124121-0A3B-44E0-8085-5EDDE2269B64}">
      <dgm:prSet/>
      <dgm:spPr/>
      <dgm:t>
        <a:bodyPr/>
        <a:lstStyle/>
        <a:p>
          <a:endParaRPr lang="ja-JP" altLang="en-US" sz="3200"/>
        </a:p>
      </dgm:t>
    </dgm:pt>
    <dgm:pt modelId="{C168A27D-10E5-47BB-8ABC-D962459CFCF0}" type="sibTrans" cxnId="{E8124121-0A3B-44E0-8085-5EDDE2269B64}">
      <dgm:prSet/>
      <dgm:spPr/>
      <dgm:t>
        <a:bodyPr/>
        <a:lstStyle/>
        <a:p>
          <a:endParaRPr lang="ja-JP" altLang="en-US" sz="3200"/>
        </a:p>
      </dgm:t>
    </dgm:pt>
    <dgm:pt modelId="{548829AC-0E61-44B0-B1FE-1EFC1575AF83}">
      <dgm:prSet phldrT="[テキスト]" custT="1"/>
      <dgm:spPr/>
      <dgm:t>
        <a:bodyPr/>
        <a:lstStyle/>
        <a:p>
          <a:r>
            <a:rPr lang="ja-JP" altLang="en-US" sz="3200" dirty="0" smtClean="0"/>
            <a:t>有効数字より</a:t>
          </a:r>
          <a:r>
            <a:rPr lang="en-US" altLang="ja-JP" sz="3200" dirty="0" smtClean="0"/>
            <a:t>1</a:t>
          </a:r>
          <a:r>
            <a:rPr lang="ja-JP" altLang="en-US" sz="3200" dirty="0" smtClean="0"/>
            <a:t>～</a:t>
          </a:r>
          <a:r>
            <a:rPr lang="en-US" altLang="ja-JP" sz="3200" dirty="0" smtClean="0"/>
            <a:t>2</a:t>
          </a:r>
          <a:r>
            <a:rPr lang="ja-JP" altLang="en-US" sz="3200" dirty="0" smtClean="0"/>
            <a:t>桁多く残し</a:t>
          </a:r>
          <a:r>
            <a:rPr lang="en-US" altLang="ja-JP" sz="3200" dirty="0" smtClean="0"/>
            <a:t/>
          </a:r>
          <a:br>
            <a:rPr lang="en-US" altLang="ja-JP" sz="3200" dirty="0" smtClean="0"/>
          </a:br>
          <a:r>
            <a:rPr lang="ja-JP" altLang="en-US" sz="3200" dirty="0" smtClean="0"/>
            <a:t>　その後を</a:t>
          </a:r>
          <a:r>
            <a:rPr lang="en-US" altLang="ja-JP" sz="3200" dirty="0" smtClean="0"/>
            <a:t>_______</a:t>
          </a:r>
          <a:r>
            <a:rPr lang="ja-JP" altLang="en-US" sz="3200" dirty="0" smtClean="0"/>
            <a:t>る。</a:t>
          </a:r>
          <a:endParaRPr lang="ja-JP" altLang="en-US" sz="3200" dirty="0"/>
        </a:p>
      </dgm:t>
    </dgm:pt>
    <dgm:pt modelId="{80B2CC08-D900-40C1-A595-249EB15CEBCF}" type="parTrans" cxnId="{03940DB5-1E84-4B5B-B1F0-9A83FE123339}">
      <dgm:prSet/>
      <dgm:spPr/>
      <dgm:t>
        <a:bodyPr/>
        <a:lstStyle/>
        <a:p>
          <a:endParaRPr lang="ja-JP" altLang="en-US" sz="3200"/>
        </a:p>
      </dgm:t>
    </dgm:pt>
    <dgm:pt modelId="{0A77FF59-65A5-4690-ACA1-9C0E10E94EA0}" type="sibTrans" cxnId="{03940DB5-1E84-4B5B-B1F0-9A83FE123339}">
      <dgm:prSet/>
      <dgm:spPr/>
      <dgm:t>
        <a:bodyPr/>
        <a:lstStyle/>
        <a:p>
          <a:endParaRPr lang="ja-JP" altLang="en-US" sz="3200"/>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50DDD933-6ADB-4A8B-ABB3-5CD9F7F98A2C}" type="pres">
      <dgm:prSet presAssocID="{82BBF658-730C-4029-A8FC-CDE6CACF8839}" presName="parentLin" presStyleCnt="0"/>
      <dgm:spPr/>
      <dgm:t>
        <a:bodyPr/>
        <a:lstStyle/>
        <a:p>
          <a:endParaRPr kumimoji="1" lang="ja-JP" altLang="en-US"/>
        </a:p>
      </dgm:t>
    </dgm:pt>
    <dgm:pt modelId="{AE38F6FC-CB32-438A-B81B-842DDD5DFFFC}" type="pres">
      <dgm:prSet presAssocID="{82BBF658-730C-4029-A8FC-CDE6CACF8839}" presName="parentLeftMargin" presStyleLbl="node1" presStyleIdx="0" presStyleCnt="1"/>
      <dgm:spPr/>
      <dgm:t>
        <a:bodyPr/>
        <a:lstStyle/>
        <a:p>
          <a:endParaRPr kumimoji="1" lang="ja-JP" altLang="en-US"/>
        </a:p>
      </dgm:t>
    </dgm:pt>
    <dgm:pt modelId="{48E2A0D5-4E67-459A-BAC6-9AED1FC1E1C6}" type="pres">
      <dgm:prSet presAssocID="{82BBF658-730C-4029-A8FC-CDE6CACF8839}" presName="parentText" presStyleLbl="node1" presStyleIdx="0" presStyleCnt="1" custScaleX="714460" custScaleY="61885">
        <dgm:presLayoutVars>
          <dgm:chMax val="0"/>
          <dgm:bulletEnabled val="1"/>
        </dgm:presLayoutVars>
      </dgm:prSet>
      <dgm:spPr/>
      <dgm:t>
        <a:bodyPr/>
        <a:lstStyle/>
        <a:p>
          <a:endParaRPr kumimoji="1" lang="ja-JP" altLang="en-US"/>
        </a:p>
      </dgm:t>
    </dgm:pt>
    <dgm:pt modelId="{7C96D04C-06DC-48F4-ADDB-7B7309624B88}" type="pres">
      <dgm:prSet presAssocID="{82BBF658-730C-4029-A8FC-CDE6CACF8839}" presName="negativeSpace" presStyleCnt="0"/>
      <dgm:spPr/>
      <dgm:t>
        <a:bodyPr/>
        <a:lstStyle/>
        <a:p>
          <a:endParaRPr kumimoji="1" lang="ja-JP" altLang="en-US"/>
        </a:p>
      </dgm:t>
    </dgm:pt>
    <dgm:pt modelId="{F7594440-B19D-44F6-B4EE-BBB6772B90CC}" type="pres">
      <dgm:prSet presAssocID="{82BBF658-730C-4029-A8FC-CDE6CACF8839}" presName="childText" presStyleLbl="conFgAcc1" presStyleIdx="0" presStyleCnt="1" custScaleY="113918">
        <dgm:presLayoutVars>
          <dgm:bulletEnabled val="1"/>
        </dgm:presLayoutVars>
      </dgm:prSet>
      <dgm:spPr/>
      <dgm:t>
        <a:bodyPr/>
        <a:lstStyle/>
        <a:p>
          <a:endParaRPr kumimoji="1" lang="ja-JP" altLang="en-US"/>
        </a:p>
      </dgm:t>
    </dgm:pt>
  </dgm:ptLst>
  <dgm:cxnLst>
    <dgm:cxn modelId="{C02A3E77-3A40-4B1D-91D4-1D716333D0B8}" type="presOf" srcId="{16900B49-ECE2-4064-8AE8-F89FD8B6D9F1}" destId="{EA894070-22FF-49A8-86EA-1F9141D4BA34}" srcOrd="0" destOrd="0" presId="urn:microsoft.com/office/officeart/2005/8/layout/list1"/>
    <dgm:cxn modelId="{7828E919-4FA0-414C-9715-5EA2AC2BDC3F}" type="presOf" srcId="{2742F548-8D0B-48F3-9262-E380EBF661E9}" destId="{F7594440-B19D-44F6-B4EE-BBB6772B90CC}" srcOrd="0" destOrd="2" presId="urn:microsoft.com/office/officeart/2005/8/layout/list1"/>
    <dgm:cxn modelId="{E8124121-0A3B-44E0-8085-5EDDE2269B64}" srcId="{82BBF658-730C-4029-A8FC-CDE6CACF8839}" destId="{C73379FE-E3AE-44D8-80C2-31D501C9917B}" srcOrd="1" destOrd="0" parTransId="{4D5BB367-3F6E-4816-98BC-A648FFF96808}" sibTransId="{C168A27D-10E5-47BB-8ABC-D962459CFCF0}"/>
    <dgm:cxn modelId="{3FCDFF87-6C40-433D-B23F-9AE9BA574F0C}" type="presOf" srcId="{82BBF658-730C-4029-A8FC-CDE6CACF8839}" destId="{48E2A0D5-4E67-459A-BAC6-9AED1FC1E1C6}" srcOrd="1" destOrd="0" presId="urn:microsoft.com/office/officeart/2005/8/layout/list1"/>
    <dgm:cxn modelId="{2C028173-BCD8-4628-A92E-BD09E3D78751}" type="presOf" srcId="{C73379FE-E3AE-44D8-80C2-31D501C9917B}" destId="{F7594440-B19D-44F6-B4EE-BBB6772B90CC}" srcOrd="0" destOrd="1" presId="urn:microsoft.com/office/officeart/2005/8/layout/list1"/>
    <dgm:cxn modelId="{614245A4-0A83-4F44-A8DD-9697219B843D}" srcId="{C73379FE-E3AE-44D8-80C2-31D501C9917B}" destId="{2742F548-8D0B-48F3-9262-E380EBF661E9}" srcOrd="0" destOrd="0" parTransId="{1B33B113-CEB6-470E-8439-C194273896BB}" sibTransId="{F168BDD4-0226-4CE0-AB0F-661ACC32C47C}"/>
    <dgm:cxn modelId="{B08982FB-B159-41CB-A41F-DA122F428CD1}" type="presOf" srcId="{82BBF658-730C-4029-A8FC-CDE6CACF8839}" destId="{AE38F6FC-CB32-438A-B81B-842DDD5DFFFC}" srcOrd="0" destOrd="0" presId="urn:microsoft.com/office/officeart/2005/8/layout/list1"/>
    <dgm:cxn modelId="{03940DB5-1E84-4B5B-B1F0-9A83FE123339}" srcId="{82BBF658-730C-4029-A8FC-CDE6CACF8839}" destId="{548829AC-0E61-44B0-B1FE-1EFC1575AF83}" srcOrd="0" destOrd="0" parTransId="{80B2CC08-D900-40C1-A595-249EB15CEBCF}" sibTransId="{0A77FF59-65A5-4690-ACA1-9C0E10E94EA0}"/>
    <dgm:cxn modelId="{ABCE508B-7E0C-470B-BA8D-55CCE2D89382}" type="presOf" srcId="{548829AC-0E61-44B0-B1FE-1EFC1575AF83}" destId="{F7594440-B19D-44F6-B4EE-BBB6772B90CC}" srcOrd="0" destOrd="0" presId="urn:microsoft.com/office/officeart/2005/8/layout/list1"/>
    <dgm:cxn modelId="{A2C89C48-D0C8-4AC7-9DF8-841178F02371}" srcId="{16900B49-ECE2-4064-8AE8-F89FD8B6D9F1}" destId="{82BBF658-730C-4029-A8FC-CDE6CACF8839}" srcOrd="0" destOrd="0" parTransId="{6CB244C7-3B78-4966-A492-02E23671E28D}" sibTransId="{D5AFF615-FF15-4501-9A61-F1E6DD53E06F}"/>
    <dgm:cxn modelId="{4979D305-C9DA-4E1F-A5EA-8D86520A2AB0}" type="presParOf" srcId="{EA894070-22FF-49A8-86EA-1F9141D4BA34}" destId="{50DDD933-6ADB-4A8B-ABB3-5CD9F7F98A2C}" srcOrd="0" destOrd="0" presId="urn:microsoft.com/office/officeart/2005/8/layout/list1"/>
    <dgm:cxn modelId="{F4283CA8-0786-484A-B294-5AE36BA165BA}" type="presParOf" srcId="{50DDD933-6ADB-4A8B-ABB3-5CD9F7F98A2C}" destId="{AE38F6FC-CB32-438A-B81B-842DDD5DFFFC}" srcOrd="0" destOrd="0" presId="urn:microsoft.com/office/officeart/2005/8/layout/list1"/>
    <dgm:cxn modelId="{68AC8652-1BF5-4253-931A-7AD0FCB3627C}" type="presParOf" srcId="{50DDD933-6ADB-4A8B-ABB3-5CD9F7F98A2C}" destId="{48E2A0D5-4E67-459A-BAC6-9AED1FC1E1C6}" srcOrd="1" destOrd="0" presId="urn:microsoft.com/office/officeart/2005/8/layout/list1"/>
    <dgm:cxn modelId="{95D69B6C-90B8-47DB-94BC-E2FE041F3A8E}" type="presParOf" srcId="{EA894070-22FF-49A8-86EA-1F9141D4BA34}" destId="{7C96D04C-06DC-48F4-ADDB-7B7309624B88}" srcOrd="1" destOrd="0" presId="urn:microsoft.com/office/officeart/2005/8/layout/list1"/>
    <dgm:cxn modelId="{E428B5D3-3531-4BD8-98B6-9C0AFAB76DFC}" type="presParOf" srcId="{EA894070-22FF-49A8-86EA-1F9141D4BA34}" destId="{F7594440-B19D-44F6-B4EE-BBB6772B90C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6900B49-ECE2-4064-8AE8-F89FD8B6D9F1}" type="doc">
      <dgm:prSet loTypeId="urn:microsoft.com/office/officeart/2005/8/layout/list1" loCatId="list" qsTypeId="urn:microsoft.com/office/officeart/2005/8/quickstyle/simple3" qsCatId="simple" csTypeId="urn:microsoft.com/office/officeart/2005/8/colors/colorful5" csCatId="colorful" phldr="1"/>
      <dgm:spPr/>
      <dgm:t>
        <a:bodyPr/>
        <a:lstStyle/>
        <a:p>
          <a:endParaRPr kumimoji="1" lang="ja-JP" altLang="en-US"/>
        </a:p>
      </dgm:t>
    </dgm:pt>
    <dgm:pt modelId="{D3A8A788-8AE0-4999-95F8-4C2629E37E1A}">
      <dgm:prSet custT="1"/>
      <dgm:spPr/>
      <dgm:t>
        <a:bodyPr/>
        <a:lstStyle/>
        <a:p>
          <a:r>
            <a:rPr lang="ja-JP" altLang="en-US" sz="2800" dirty="0" smtClean="0"/>
            <a:t>気体定数などのように十分大きな桁が</a:t>
          </a:r>
          <a:r>
            <a:rPr lang="en-US" altLang="ja-JP" sz="2800" dirty="0" smtClean="0"/>
            <a:t/>
          </a:r>
          <a:br>
            <a:rPr lang="en-US" altLang="ja-JP" sz="2800" dirty="0" smtClean="0"/>
          </a:br>
          <a:r>
            <a:rPr lang="ja-JP" altLang="en-US" sz="2800" dirty="0" smtClean="0"/>
            <a:t>与えられている数値を計算に使うときは、</a:t>
          </a:r>
          <a:endParaRPr lang="ja-JP" altLang="en-US" sz="2800" dirty="0"/>
        </a:p>
      </dgm:t>
    </dgm:pt>
    <dgm:pt modelId="{9ADE1B59-A013-4F3E-8280-C3098316FC5E}" type="parTrans" cxnId="{CA8F6E0F-C02D-4C33-AE11-AC2D324BC792}">
      <dgm:prSet/>
      <dgm:spPr/>
      <dgm:t>
        <a:bodyPr/>
        <a:lstStyle/>
        <a:p>
          <a:endParaRPr lang="ja-JP" altLang="en-US" sz="2800"/>
        </a:p>
      </dgm:t>
    </dgm:pt>
    <dgm:pt modelId="{39E03790-7D55-4092-A52D-F4493DAAF682}" type="sibTrans" cxnId="{CA8F6E0F-C02D-4C33-AE11-AC2D324BC792}">
      <dgm:prSet/>
      <dgm:spPr/>
      <dgm:t>
        <a:bodyPr/>
        <a:lstStyle/>
        <a:p>
          <a:endParaRPr lang="ja-JP" altLang="en-US" sz="2800"/>
        </a:p>
      </dgm:t>
    </dgm:pt>
    <dgm:pt modelId="{4A074C81-C659-4526-AEAF-346BF88B0B61}">
      <dgm:prSet custT="1"/>
      <dgm:spPr/>
      <dgm:t>
        <a:bodyPr/>
        <a:lstStyle/>
        <a:p>
          <a:r>
            <a:rPr lang="ja-JP" altLang="en-US" sz="2800" dirty="0" smtClean="0"/>
            <a:t>数値の中には測定値でないものがある。</a:t>
          </a:r>
          <a:endParaRPr lang="ja-JP" altLang="en-US" sz="2800" dirty="0"/>
        </a:p>
      </dgm:t>
    </dgm:pt>
    <dgm:pt modelId="{7148417D-4E31-4D13-8C43-521143A8E231}" type="parTrans" cxnId="{27F9011C-A3C3-48F8-88AD-FBC5969D1EA3}">
      <dgm:prSet/>
      <dgm:spPr/>
      <dgm:t>
        <a:bodyPr/>
        <a:lstStyle/>
        <a:p>
          <a:endParaRPr lang="ja-JP" altLang="en-US" sz="2800"/>
        </a:p>
      </dgm:t>
    </dgm:pt>
    <dgm:pt modelId="{62C196AF-614C-48C1-9673-CEE335675978}" type="sibTrans" cxnId="{27F9011C-A3C3-48F8-88AD-FBC5969D1EA3}">
      <dgm:prSet/>
      <dgm:spPr/>
      <dgm:t>
        <a:bodyPr/>
        <a:lstStyle/>
        <a:p>
          <a:endParaRPr lang="ja-JP" altLang="en-US" sz="2800"/>
        </a:p>
      </dgm:t>
    </dgm:pt>
    <dgm:pt modelId="{C370D7A0-1BF2-4A30-A5B1-D98635311FED}">
      <dgm:prSet custT="1"/>
      <dgm:spPr/>
      <dgm:t>
        <a:bodyPr/>
        <a:lstStyle/>
        <a:p>
          <a:r>
            <a:rPr lang="ja-JP" altLang="en-US" sz="2800" dirty="0" smtClean="0"/>
            <a:t>例：定義の中で与えられる数</a:t>
          </a:r>
          <a:r>
            <a:rPr lang="en-US" altLang="ja-JP" sz="2800" dirty="0" smtClean="0"/>
            <a:t/>
          </a:r>
          <a:br>
            <a:rPr lang="en-US" altLang="ja-JP" sz="2800" dirty="0" smtClean="0"/>
          </a:br>
          <a:r>
            <a:rPr lang="ja-JP" altLang="en-US" sz="2800" dirty="0" smtClean="0"/>
            <a:t>（</a:t>
          </a:r>
          <a:r>
            <a:rPr lang="en-US" altLang="ja-JP" sz="2800" dirty="0" smtClean="0"/>
            <a:t>1 km</a:t>
          </a:r>
          <a:r>
            <a:rPr lang="ja-JP" altLang="en-US" sz="2800" dirty="0" smtClean="0"/>
            <a:t>は</a:t>
          </a:r>
          <a:r>
            <a:rPr lang="en-US" altLang="ja-JP" sz="2800" dirty="0" smtClean="0"/>
            <a:t>1000 m</a:t>
          </a:r>
          <a:r>
            <a:rPr lang="ja-JP" altLang="en-US" sz="2800" dirty="0" err="1" smtClean="0"/>
            <a:t>、</a:t>
          </a:r>
          <a:r>
            <a:rPr lang="en-US" altLang="ja-JP" sz="2800" baseline="30000" dirty="0" smtClean="0"/>
            <a:t>12</a:t>
          </a:r>
          <a:r>
            <a:rPr lang="en-US" altLang="ja-JP" sz="2800" dirty="0" smtClean="0"/>
            <a:t>C</a:t>
          </a:r>
          <a:r>
            <a:rPr lang="ja-JP" altLang="en-US" sz="2800" dirty="0" smtClean="0"/>
            <a:t>は</a:t>
          </a:r>
          <a:r>
            <a:rPr lang="en-US" altLang="ja-JP" sz="2800" dirty="0" smtClean="0"/>
            <a:t>12</a:t>
          </a:r>
          <a:r>
            <a:rPr lang="ja-JP" altLang="en-US" sz="2800" dirty="0" smtClean="0"/>
            <a:t>）</a:t>
          </a:r>
          <a:endParaRPr lang="ja-JP" altLang="en-US" sz="2800" dirty="0"/>
        </a:p>
      </dgm:t>
    </dgm:pt>
    <dgm:pt modelId="{899A718A-C2AB-463C-88B6-CC480C483E2B}" type="parTrans" cxnId="{37AE8A85-5608-4DB5-9A19-745C9D77210B}">
      <dgm:prSet/>
      <dgm:spPr/>
      <dgm:t>
        <a:bodyPr/>
        <a:lstStyle/>
        <a:p>
          <a:endParaRPr lang="ja-JP" altLang="en-US" sz="2800"/>
        </a:p>
      </dgm:t>
    </dgm:pt>
    <dgm:pt modelId="{606100BF-A3ED-45A7-ADF7-53F2BAD72B35}" type="sibTrans" cxnId="{37AE8A85-5608-4DB5-9A19-745C9D77210B}">
      <dgm:prSet/>
      <dgm:spPr/>
      <dgm:t>
        <a:bodyPr/>
        <a:lstStyle/>
        <a:p>
          <a:endParaRPr lang="ja-JP" altLang="en-US" sz="2800"/>
        </a:p>
      </dgm:t>
    </dgm:pt>
    <dgm:pt modelId="{51A1127B-8B35-42F7-B2A4-CA5ADF5BB58E}">
      <dgm:prSet custT="1"/>
      <dgm:spPr/>
      <dgm:t>
        <a:bodyPr/>
        <a:lstStyle/>
        <a:p>
          <a:r>
            <a:rPr lang="ja-JP" altLang="en-US" sz="2800" dirty="0" smtClean="0"/>
            <a:t>その計算に使われる他の数値のうち</a:t>
          </a:r>
          <a:r>
            <a:rPr lang="en-US" altLang="ja-JP" sz="2800" dirty="0" smtClean="0"/>
            <a:t>,</a:t>
          </a:r>
          <a:br>
            <a:rPr lang="en-US" altLang="ja-JP" sz="2800" dirty="0" smtClean="0"/>
          </a:br>
          <a:r>
            <a:rPr lang="ja-JP" altLang="en-US" sz="2800" dirty="0" smtClean="0"/>
            <a:t>精度が最も</a:t>
          </a:r>
          <a:r>
            <a:rPr lang="en-US" altLang="ja-JP" sz="2800" dirty="0" smtClean="0"/>
            <a:t>____</a:t>
          </a:r>
          <a:r>
            <a:rPr lang="ja-JP" altLang="en-US" sz="2800" dirty="0" smtClean="0"/>
            <a:t>ものより　</a:t>
          </a:r>
          <a:r>
            <a:rPr lang="en-US" altLang="ja-JP" sz="2800" dirty="0" smtClean="0"/>
            <a:t/>
          </a:r>
          <a:br>
            <a:rPr lang="en-US" altLang="ja-JP" sz="2800" dirty="0" smtClean="0"/>
          </a:br>
          <a:r>
            <a:rPr lang="en-US" altLang="ja-JP" sz="2800" dirty="0" smtClean="0"/>
            <a:t>1</a:t>
          </a:r>
          <a:r>
            <a:rPr lang="ja-JP" altLang="en-US" sz="2800" dirty="0" smtClean="0"/>
            <a:t>～</a:t>
          </a:r>
          <a:r>
            <a:rPr lang="en-US" altLang="ja-JP" sz="2800" dirty="0" smtClean="0"/>
            <a:t>2</a:t>
          </a:r>
          <a:r>
            <a:rPr lang="ja-JP" altLang="en-US" sz="2800" dirty="0" smtClean="0"/>
            <a:t>　桁</a:t>
          </a:r>
          <a:r>
            <a:rPr lang="en-US" altLang="ja-JP" sz="2800" dirty="0" smtClean="0"/>
            <a:t>____</a:t>
          </a:r>
          <a:r>
            <a:rPr lang="ja-JP" altLang="en-US" sz="2800" dirty="0" smtClean="0"/>
            <a:t>ところまでを使う。</a:t>
          </a:r>
          <a:endParaRPr lang="ja-JP" altLang="en-US" sz="2800" dirty="0"/>
        </a:p>
      </dgm:t>
    </dgm:pt>
    <dgm:pt modelId="{C736FE93-46F5-44AB-8100-248918BA5C57}" type="parTrans" cxnId="{ABA2F5B1-E304-469D-9DA6-A93453056D09}">
      <dgm:prSet/>
      <dgm:spPr/>
      <dgm:t>
        <a:bodyPr/>
        <a:lstStyle/>
        <a:p>
          <a:endParaRPr lang="ja-JP" altLang="en-US" sz="2800"/>
        </a:p>
      </dgm:t>
    </dgm:pt>
    <dgm:pt modelId="{E6E5C2DF-40CA-477A-BDFA-C3D6BE9D66C3}" type="sibTrans" cxnId="{ABA2F5B1-E304-469D-9DA6-A93453056D09}">
      <dgm:prSet/>
      <dgm:spPr/>
      <dgm:t>
        <a:bodyPr/>
        <a:lstStyle/>
        <a:p>
          <a:endParaRPr lang="ja-JP" altLang="en-US" sz="2800"/>
        </a:p>
      </dgm:t>
    </dgm:pt>
    <dgm:pt modelId="{9B47A49F-CE45-431D-913F-24A727231938}">
      <dgm:prSet custT="1"/>
      <dgm:spPr/>
      <dgm:t>
        <a:bodyPr/>
        <a:lstStyle/>
        <a:p>
          <a:r>
            <a:rPr lang="ja-JP" altLang="en-US" sz="2800" dirty="0" smtClean="0"/>
            <a:t>数えられる数（部屋にいる人数など）は不確定なものは含んでおらず、正確な値あるいは　</a:t>
          </a:r>
          <a:r>
            <a:rPr lang="en-US" altLang="ja-JP" sz="2800" dirty="0" smtClean="0"/>
            <a:t/>
          </a:r>
          <a:br>
            <a:rPr lang="en-US" altLang="ja-JP" sz="2800" dirty="0" smtClean="0"/>
          </a:br>
          <a:r>
            <a:rPr lang="en-US" altLang="ja-JP" sz="2800" dirty="0" smtClean="0"/>
            <a:t>______</a:t>
          </a:r>
          <a:r>
            <a:rPr lang="ja-JP" altLang="en-US" sz="2800" dirty="0" smtClean="0"/>
            <a:t>とよばれ、</a:t>
          </a:r>
          <a:r>
            <a:rPr lang="en-US" altLang="ja-JP" sz="2800" dirty="0" smtClean="0"/>
            <a:t>____</a:t>
          </a:r>
          <a:r>
            <a:rPr lang="ja-JP" altLang="en-US" sz="2800" dirty="0" smtClean="0"/>
            <a:t>の桁数の有効数字を持つ。</a:t>
          </a:r>
          <a:endParaRPr lang="ja-JP" altLang="en-US" sz="2800" dirty="0"/>
        </a:p>
      </dgm:t>
    </dgm:pt>
    <dgm:pt modelId="{184359EC-F2FA-4E66-918B-AC33D6544E8C}" type="parTrans" cxnId="{833A0F55-31B7-4C6E-A060-F61E0799B725}">
      <dgm:prSet/>
      <dgm:spPr/>
      <dgm:t>
        <a:bodyPr/>
        <a:lstStyle/>
        <a:p>
          <a:endParaRPr lang="ja-JP" altLang="en-US" sz="2800"/>
        </a:p>
      </dgm:t>
    </dgm:pt>
    <dgm:pt modelId="{A1627CD5-A9C8-49F1-A9AB-20D39C66DF8E}" type="sibTrans" cxnId="{833A0F55-31B7-4C6E-A060-F61E0799B725}">
      <dgm:prSet/>
      <dgm:spPr/>
      <dgm:t>
        <a:bodyPr/>
        <a:lstStyle/>
        <a:p>
          <a:endParaRPr lang="ja-JP" altLang="en-US" sz="2800"/>
        </a:p>
      </dgm:t>
    </dgm:pt>
    <dgm:pt modelId="{EA894070-22FF-49A8-86EA-1F9141D4BA34}" type="pres">
      <dgm:prSet presAssocID="{16900B49-ECE2-4064-8AE8-F89FD8B6D9F1}" presName="linear" presStyleCnt="0">
        <dgm:presLayoutVars>
          <dgm:dir/>
          <dgm:animLvl val="lvl"/>
          <dgm:resizeHandles val="exact"/>
        </dgm:presLayoutVars>
      </dgm:prSet>
      <dgm:spPr/>
      <dgm:t>
        <a:bodyPr/>
        <a:lstStyle/>
        <a:p>
          <a:endParaRPr kumimoji="1" lang="ja-JP" altLang="en-US"/>
        </a:p>
      </dgm:t>
    </dgm:pt>
    <dgm:pt modelId="{D297A561-6287-431E-A057-0B4E2E4C48B3}" type="pres">
      <dgm:prSet presAssocID="{D3A8A788-8AE0-4999-95F8-4C2629E37E1A}" presName="parentLin" presStyleCnt="0"/>
      <dgm:spPr/>
      <dgm:t>
        <a:bodyPr/>
        <a:lstStyle/>
        <a:p>
          <a:endParaRPr kumimoji="1" lang="ja-JP" altLang="en-US"/>
        </a:p>
      </dgm:t>
    </dgm:pt>
    <dgm:pt modelId="{356A34EE-9F86-44D9-868C-434746A8A9DC}" type="pres">
      <dgm:prSet presAssocID="{D3A8A788-8AE0-4999-95F8-4C2629E37E1A}" presName="parentLeftMargin" presStyleLbl="node1" presStyleIdx="0" presStyleCnt="2"/>
      <dgm:spPr/>
      <dgm:t>
        <a:bodyPr/>
        <a:lstStyle/>
        <a:p>
          <a:endParaRPr kumimoji="1" lang="ja-JP" altLang="en-US"/>
        </a:p>
      </dgm:t>
    </dgm:pt>
    <dgm:pt modelId="{C0036346-9644-4AFF-BCC1-4627F07D15BE}" type="pres">
      <dgm:prSet presAssocID="{D3A8A788-8AE0-4999-95F8-4C2629E37E1A}" presName="parentText" presStyleLbl="node1" presStyleIdx="0" presStyleCnt="2" custScaleX="142857" custScaleY="156228">
        <dgm:presLayoutVars>
          <dgm:chMax val="0"/>
          <dgm:bulletEnabled val="1"/>
        </dgm:presLayoutVars>
      </dgm:prSet>
      <dgm:spPr/>
      <dgm:t>
        <a:bodyPr/>
        <a:lstStyle/>
        <a:p>
          <a:endParaRPr kumimoji="1" lang="ja-JP" altLang="en-US"/>
        </a:p>
      </dgm:t>
    </dgm:pt>
    <dgm:pt modelId="{26AAE919-4546-46BA-AB13-A31E7C860379}" type="pres">
      <dgm:prSet presAssocID="{D3A8A788-8AE0-4999-95F8-4C2629E37E1A}" presName="negativeSpace" presStyleCnt="0"/>
      <dgm:spPr/>
      <dgm:t>
        <a:bodyPr/>
        <a:lstStyle/>
        <a:p>
          <a:endParaRPr kumimoji="1" lang="ja-JP" altLang="en-US"/>
        </a:p>
      </dgm:t>
    </dgm:pt>
    <dgm:pt modelId="{1AC1FA18-FDED-4F50-970D-029C5C9469F8}" type="pres">
      <dgm:prSet presAssocID="{D3A8A788-8AE0-4999-95F8-4C2629E37E1A}" presName="childText" presStyleLbl="conFgAcc1" presStyleIdx="0" presStyleCnt="2">
        <dgm:presLayoutVars>
          <dgm:bulletEnabled val="1"/>
        </dgm:presLayoutVars>
      </dgm:prSet>
      <dgm:spPr/>
      <dgm:t>
        <a:bodyPr/>
        <a:lstStyle/>
        <a:p>
          <a:endParaRPr kumimoji="1" lang="ja-JP" altLang="en-US"/>
        </a:p>
      </dgm:t>
    </dgm:pt>
    <dgm:pt modelId="{CE5E35A5-A372-4FFF-9A55-393E250D039D}" type="pres">
      <dgm:prSet presAssocID="{39E03790-7D55-4092-A52D-F4493DAAF682}" presName="spaceBetweenRectangles" presStyleCnt="0"/>
      <dgm:spPr/>
      <dgm:t>
        <a:bodyPr/>
        <a:lstStyle/>
        <a:p>
          <a:endParaRPr kumimoji="1" lang="ja-JP" altLang="en-US"/>
        </a:p>
      </dgm:t>
    </dgm:pt>
    <dgm:pt modelId="{FCD396D6-B71C-48AE-915C-48B9B74C5955}" type="pres">
      <dgm:prSet presAssocID="{4A074C81-C659-4526-AEAF-346BF88B0B61}" presName="parentLin" presStyleCnt="0"/>
      <dgm:spPr/>
      <dgm:t>
        <a:bodyPr/>
        <a:lstStyle/>
        <a:p>
          <a:endParaRPr kumimoji="1" lang="ja-JP" altLang="en-US"/>
        </a:p>
      </dgm:t>
    </dgm:pt>
    <dgm:pt modelId="{04676BA0-3259-45C5-A5F1-778EC206D02D}" type="pres">
      <dgm:prSet presAssocID="{4A074C81-C659-4526-AEAF-346BF88B0B61}" presName="parentLeftMargin" presStyleLbl="node1" presStyleIdx="0" presStyleCnt="2"/>
      <dgm:spPr/>
      <dgm:t>
        <a:bodyPr/>
        <a:lstStyle/>
        <a:p>
          <a:endParaRPr kumimoji="1" lang="ja-JP" altLang="en-US"/>
        </a:p>
      </dgm:t>
    </dgm:pt>
    <dgm:pt modelId="{E0B7B28C-B273-4DA4-B8CF-9171EF58DFD7}" type="pres">
      <dgm:prSet presAssocID="{4A074C81-C659-4526-AEAF-346BF88B0B61}" presName="parentText" presStyleLbl="node1" presStyleIdx="1" presStyleCnt="2" custScaleX="119751">
        <dgm:presLayoutVars>
          <dgm:chMax val="0"/>
          <dgm:bulletEnabled val="1"/>
        </dgm:presLayoutVars>
      </dgm:prSet>
      <dgm:spPr/>
      <dgm:t>
        <a:bodyPr/>
        <a:lstStyle/>
        <a:p>
          <a:endParaRPr kumimoji="1" lang="ja-JP" altLang="en-US"/>
        </a:p>
      </dgm:t>
    </dgm:pt>
    <dgm:pt modelId="{C6C61DF6-D72B-4DA0-954D-AE768071E4FB}" type="pres">
      <dgm:prSet presAssocID="{4A074C81-C659-4526-AEAF-346BF88B0B61}" presName="negativeSpace" presStyleCnt="0"/>
      <dgm:spPr/>
      <dgm:t>
        <a:bodyPr/>
        <a:lstStyle/>
        <a:p>
          <a:endParaRPr kumimoji="1" lang="ja-JP" altLang="en-US"/>
        </a:p>
      </dgm:t>
    </dgm:pt>
    <dgm:pt modelId="{58E8E3AD-33CB-4D7D-993F-F2DAA50BE39D}" type="pres">
      <dgm:prSet presAssocID="{4A074C81-C659-4526-AEAF-346BF88B0B61}" presName="childText" presStyleLbl="conFgAcc1" presStyleIdx="1" presStyleCnt="2">
        <dgm:presLayoutVars>
          <dgm:bulletEnabled val="1"/>
        </dgm:presLayoutVars>
      </dgm:prSet>
      <dgm:spPr/>
      <dgm:t>
        <a:bodyPr/>
        <a:lstStyle/>
        <a:p>
          <a:endParaRPr kumimoji="1" lang="ja-JP" altLang="en-US"/>
        </a:p>
      </dgm:t>
    </dgm:pt>
  </dgm:ptLst>
  <dgm:cxnLst>
    <dgm:cxn modelId="{A31498C4-BDCC-44BE-8523-F6A5280D2BE5}" type="presOf" srcId="{9B47A49F-CE45-431D-913F-24A727231938}" destId="{58E8E3AD-33CB-4D7D-993F-F2DAA50BE39D}" srcOrd="0" destOrd="1" presId="urn:microsoft.com/office/officeart/2005/8/layout/list1"/>
    <dgm:cxn modelId="{5F24CFAE-59B9-4E7C-801B-CE538279256E}" type="presOf" srcId="{4A074C81-C659-4526-AEAF-346BF88B0B61}" destId="{04676BA0-3259-45C5-A5F1-778EC206D02D}" srcOrd="0" destOrd="0" presId="urn:microsoft.com/office/officeart/2005/8/layout/list1"/>
    <dgm:cxn modelId="{AE7D101D-D9F7-49FE-A4A6-8684D4D37C2B}" type="presOf" srcId="{16900B49-ECE2-4064-8AE8-F89FD8B6D9F1}" destId="{EA894070-22FF-49A8-86EA-1F9141D4BA34}" srcOrd="0" destOrd="0" presId="urn:microsoft.com/office/officeart/2005/8/layout/list1"/>
    <dgm:cxn modelId="{833A0F55-31B7-4C6E-A060-F61E0799B725}" srcId="{4A074C81-C659-4526-AEAF-346BF88B0B61}" destId="{9B47A49F-CE45-431D-913F-24A727231938}" srcOrd="1" destOrd="0" parTransId="{184359EC-F2FA-4E66-918B-AC33D6544E8C}" sibTransId="{A1627CD5-A9C8-49F1-A9AB-20D39C66DF8E}"/>
    <dgm:cxn modelId="{B96EF682-1EC9-419D-87D9-B528FBCAC4EE}" type="presOf" srcId="{51A1127B-8B35-42F7-B2A4-CA5ADF5BB58E}" destId="{1AC1FA18-FDED-4F50-970D-029C5C9469F8}" srcOrd="0" destOrd="0" presId="urn:microsoft.com/office/officeart/2005/8/layout/list1"/>
    <dgm:cxn modelId="{C0220C41-E0B5-4996-BDDF-ECAD23980CD4}" type="presOf" srcId="{4A074C81-C659-4526-AEAF-346BF88B0B61}" destId="{E0B7B28C-B273-4DA4-B8CF-9171EF58DFD7}" srcOrd="1" destOrd="0" presId="urn:microsoft.com/office/officeart/2005/8/layout/list1"/>
    <dgm:cxn modelId="{27F9011C-A3C3-48F8-88AD-FBC5969D1EA3}" srcId="{16900B49-ECE2-4064-8AE8-F89FD8B6D9F1}" destId="{4A074C81-C659-4526-AEAF-346BF88B0B61}" srcOrd="1" destOrd="0" parTransId="{7148417D-4E31-4D13-8C43-521143A8E231}" sibTransId="{62C196AF-614C-48C1-9673-CEE335675978}"/>
    <dgm:cxn modelId="{6FC97226-4D48-4775-A32C-D3918DFA0C81}" type="presOf" srcId="{D3A8A788-8AE0-4999-95F8-4C2629E37E1A}" destId="{356A34EE-9F86-44D9-868C-434746A8A9DC}" srcOrd="0" destOrd="0" presId="urn:microsoft.com/office/officeart/2005/8/layout/list1"/>
    <dgm:cxn modelId="{37AE8A85-5608-4DB5-9A19-745C9D77210B}" srcId="{4A074C81-C659-4526-AEAF-346BF88B0B61}" destId="{C370D7A0-1BF2-4A30-A5B1-D98635311FED}" srcOrd="0" destOrd="0" parTransId="{899A718A-C2AB-463C-88B6-CC480C483E2B}" sibTransId="{606100BF-A3ED-45A7-ADF7-53F2BAD72B35}"/>
    <dgm:cxn modelId="{EB03BEB3-4EED-463B-B884-9D1246505B50}" type="presOf" srcId="{D3A8A788-8AE0-4999-95F8-4C2629E37E1A}" destId="{C0036346-9644-4AFF-BCC1-4627F07D15BE}" srcOrd="1" destOrd="0" presId="urn:microsoft.com/office/officeart/2005/8/layout/list1"/>
    <dgm:cxn modelId="{8BA63374-1CB3-4956-8CA1-375FB30E834D}" type="presOf" srcId="{C370D7A0-1BF2-4A30-A5B1-D98635311FED}" destId="{58E8E3AD-33CB-4D7D-993F-F2DAA50BE39D}" srcOrd="0" destOrd="0" presId="urn:microsoft.com/office/officeart/2005/8/layout/list1"/>
    <dgm:cxn modelId="{CA8F6E0F-C02D-4C33-AE11-AC2D324BC792}" srcId="{16900B49-ECE2-4064-8AE8-F89FD8B6D9F1}" destId="{D3A8A788-8AE0-4999-95F8-4C2629E37E1A}" srcOrd="0" destOrd="0" parTransId="{9ADE1B59-A013-4F3E-8280-C3098316FC5E}" sibTransId="{39E03790-7D55-4092-A52D-F4493DAAF682}"/>
    <dgm:cxn modelId="{ABA2F5B1-E304-469D-9DA6-A93453056D09}" srcId="{D3A8A788-8AE0-4999-95F8-4C2629E37E1A}" destId="{51A1127B-8B35-42F7-B2A4-CA5ADF5BB58E}" srcOrd="0" destOrd="0" parTransId="{C736FE93-46F5-44AB-8100-248918BA5C57}" sibTransId="{E6E5C2DF-40CA-477A-BDFA-C3D6BE9D66C3}"/>
    <dgm:cxn modelId="{6FAB51B4-96A8-439B-801C-00393B14CE93}" type="presParOf" srcId="{EA894070-22FF-49A8-86EA-1F9141D4BA34}" destId="{D297A561-6287-431E-A057-0B4E2E4C48B3}" srcOrd="0" destOrd="0" presId="urn:microsoft.com/office/officeart/2005/8/layout/list1"/>
    <dgm:cxn modelId="{20EDD6B5-0249-4A7E-9872-EA252952E05E}" type="presParOf" srcId="{D297A561-6287-431E-A057-0B4E2E4C48B3}" destId="{356A34EE-9F86-44D9-868C-434746A8A9DC}" srcOrd="0" destOrd="0" presId="urn:microsoft.com/office/officeart/2005/8/layout/list1"/>
    <dgm:cxn modelId="{E0A394C5-33AD-42B0-B45F-CA8E4BC8A8D9}" type="presParOf" srcId="{D297A561-6287-431E-A057-0B4E2E4C48B3}" destId="{C0036346-9644-4AFF-BCC1-4627F07D15BE}" srcOrd="1" destOrd="0" presId="urn:microsoft.com/office/officeart/2005/8/layout/list1"/>
    <dgm:cxn modelId="{D382C3BF-F77B-4F94-B87F-BC235F9B9788}" type="presParOf" srcId="{EA894070-22FF-49A8-86EA-1F9141D4BA34}" destId="{26AAE919-4546-46BA-AB13-A31E7C860379}" srcOrd="1" destOrd="0" presId="urn:microsoft.com/office/officeart/2005/8/layout/list1"/>
    <dgm:cxn modelId="{CA08C946-4321-4AAC-B6AE-0203ECEF67ED}" type="presParOf" srcId="{EA894070-22FF-49A8-86EA-1F9141D4BA34}" destId="{1AC1FA18-FDED-4F50-970D-029C5C9469F8}" srcOrd="2" destOrd="0" presId="urn:microsoft.com/office/officeart/2005/8/layout/list1"/>
    <dgm:cxn modelId="{9DAF1FEE-06B1-4D8B-9A1B-ABB62C45B98E}" type="presParOf" srcId="{EA894070-22FF-49A8-86EA-1F9141D4BA34}" destId="{CE5E35A5-A372-4FFF-9A55-393E250D039D}" srcOrd="3" destOrd="0" presId="urn:microsoft.com/office/officeart/2005/8/layout/list1"/>
    <dgm:cxn modelId="{3F6603E5-A891-40E7-A958-20BA12FD5AAD}" type="presParOf" srcId="{EA894070-22FF-49A8-86EA-1F9141D4BA34}" destId="{FCD396D6-B71C-48AE-915C-48B9B74C5955}" srcOrd="4" destOrd="0" presId="urn:microsoft.com/office/officeart/2005/8/layout/list1"/>
    <dgm:cxn modelId="{B340D19E-6833-4B43-B27E-37982C91A20B}" type="presParOf" srcId="{FCD396D6-B71C-48AE-915C-48B9B74C5955}" destId="{04676BA0-3259-45C5-A5F1-778EC206D02D}" srcOrd="0" destOrd="0" presId="urn:microsoft.com/office/officeart/2005/8/layout/list1"/>
    <dgm:cxn modelId="{44293AEF-7C4F-4F60-A5BB-B9B59A754D82}" type="presParOf" srcId="{FCD396D6-B71C-48AE-915C-48B9B74C5955}" destId="{E0B7B28C-B273-4DA4-B8CF-9171EF58DFD7}" srcOrd="1" destOrd="0" presId="urn:microsoft.com/office/officeart/2005/8/layout/list1"/>
    <dgm:cxn modelId="{3CA88B14-6348-46BF-A086-E11FB369677C}" type="presParOf" srcId="{EA894070-22FF-49A8-86EA-1F9141D4BA34}" destId="{C6C61DF6-D72B-4DA0-954D-AE768071E4FB}" srcOrd="5" destOrd="0" presId="urn:microsoft.com/office/officeart/2005/8/layout/list1"/>
    <dgm:cxn modelId="{233FCD05-837A-42FF-A615-999F502427A5}" type="presParOf" srcId="{EA894070-22FF-49A8-86EA-1F9141D4BA34}" destId="{58E8E3AD-33CB-4D7D-993F-F2DAA50BE39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6AAF48-9F0F-47DD-AF6E-73B8FFD97AB9}">
      <dsp:nvSpPr>
        <dsp:cNvPr id="0" name=""/>
        <dsp:cNvSpPr/>
      </dsp:nvSpPr>
      <dsp:spPr>
        <a:xfrm rot="5400000">
          <a:off x="-140706" y="142581"/>
          <a:ext cx="938042" cy="656629"/>
        </a:xfrm>
        <a:prstGeom prst="chevron">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0-1.</a:t>
          </a:r>
          <a:endParaRPr kumimoji="1" lang="ja-JP" altLang="en-US" sz="1700" kern="1200" dirty="0"/>
        </a:p>
      </dsp:txBody>
      <dsp:txXfrm rot="-5400000">
        <a:off x="1" y="330190"/>
        <a:ext cx="656629" cy="281413"/>
      </dsp:txXfrm>
    </dsp:sp>
    <dsp:sp modelId="{2E2D039C-BCB2-41EB-8C93-50693DBE55C0}">
      <dsp:nvSpPr>
        <dsp:cNvPr id="0" name=""/>
        <dsp:cNvSpPr/>
      </dsp:nvSpPr>
      <dsp:spPr>
        <a:xfrm rot="5400000">
          <a:off x="4202574" y="-3544069"/>
          <a:ext cx="609727" cy="7701616"/>
        </a:xfrm>
        <a:prstGeom prst="round2SameRect">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glow rad="228600">
            <a:schemeClr val="accent2">
              <a:satMod val="175000"/>
              <a:alpha val="40000"/>
            </a:schemeClr>
          </a:glow>
        </a:effectLst>
        <a:scene3d>
          <a:camera prst="orthographicFront"/>
          <a:lightRig rig="threePt" dir="t">
            <a:rot lat="0" lon="0" rev="7500000"/>
          </a:lightRig>
        </a:scene3d>
        <a:sp3d extrusionH="190500"/>
      </dsp:spPr>
      <dsp:style>
        <a:lnRef idx="1">
          <a:schemeClr val="accent2"/>
        </a:lnRef>
        <a:fillRef idx="2">
          <a:schemeClr val="accent2"/>
        </a:fillRef>
        <a:effectRef idx="1">
          <a:schemeClr val="accent2"/>
        </a:effectRef>
        <a:fontRef idx="minor">
          <a:schemeClr val="dk1"/>
        </a:fontRef>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有効数字</a:t>
          </a:r>
          <a:endParaRPr kumimoji="1" lang="ja-JP" altLang="en-US" sz="3400" kern="1200" dirty="0"/>
        </a:p>
      </dsp:txBody>
      <dsp:txXfrm rot="-5400000">
        <a:off x="656630" y="31639"/>
        <a:ext cx="7671852" cy="550199"/>
      </dsp:txXfrm>
    </dsp:sp>
    <dsp:sp modelId="{4653C741-778C-45A6-B89E-8A8F80486D10}">
      <dsp:nvSpPr>
        <dsp:cNvPr id="0" name=""/>
        <dsp:cNvSpPr/>
      </dsp:nvSpPr>
      <dsp:spPr>
        <a:xfrm rot="5400000">
          <a:off x="-140706" y="982930"/>
          <a:ext cx="938042" cy="656629"/>
        </a:xfrm>
        <a:prstGeom prst="chevron">
          <a:avLst/>
        </a:prstGeom>
        <a:gradFill rotWithShape="0">
          <a:gsLst>
            <a:gs pos="0">
              <a:schemeClr val="accent5">
                <a:hueOff val="-1986775"/>
                <a:satOff val="7962"/>
                <a:lumOff val="1726"/>
                <a:alphaOff val="0"/>
                <a:shade val="51000"/>
                <a:satMod val="130000"/>
              </a:schemeClr>
            </a:gs>
            <a:gs pos="80000">
              <a:schemeClr val="accent5">
                <a:hueOff val="-1986775"/>
                <a:satOff val="7962"/>
                <a:lumOff val="1726"/>
                <a:alphaOff val="0"/>
                <a:shade val="93000"/>
                <a:satMod val="130000"/>
              </a:schemeClr>
            </a:gs>
            <a:gs pos="100000">
              <a:schemeClr val="accent5">
                <a:hueOff val="-1986775"/>
                <a:satOff val="7962"/>
                <a:lumOff val="172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0-2.</a:t>
          </a:r>
          <a:r>
            <a:rPr lang="ja-JP" altLang="en-US" sz="1700" kern="1200" dirty="0" smtClean="0"/>
            <a:t>　</a:t>
          </a:r>
        </a:p>
      </dsp:txBody>
      <dsp:txXfrm rot="-5400000">
        <a:off x="1" y="1170539"/>
        <a:ext cx="656629" cy="281413"/>
      </dsp:txXfrm>
    </dsp:sp>
    <dsp:sp modelId="{346EEEC8-0F30-4C7D-B2B3-92A1FF1A6AC5}">
      <dsp:nvSpPr>
        <dsp:cNvPr id="0" name=""/>
        <dsp:cNvSpPr/>
      </dsp:nvSpPr>
      <dsp:spPr>
        <a:xfrm rot="5400000">
          <a:off x="4202574" y="-2703720"/>
          <a:ext cx="609727" cy="7701616"/>
        </a:xfrm>
        <a:prstGeom prst="round2SameRect">
          <a:avLst/>
        </a:prstGeom>
        <a:solidFill>
          <a:schemeClr val="lt1">
            <a:alpha val="90000"/>
            <a:hueOff val="0"/>
            <a:satOff val="0"/>
            <a:lumOff val="0"/>
            <a:alphaOff val="0"/>
          </a:schemeClr>
        </a:solidFill>
        <a:ln w="9525" cap="flat" cmpd="sng" algn="ctr">
          <a:solidFill>
            <a:schemeClr val="accent5">
              <a:hueOff val="-1986775"/>
              <a:satOff val="7962"/>
              <a:lumOff val="172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物理量と単位</a:t>
          </a:r>
        </a:p>
      </dsp:txBody>
      <dsp:txXfrm rot="-5400000">
        <a:off x="656630" y="871988"/>
        <a:ext cx="7671852" cy="550199"/>
      </dsp:txXfrm>
    </dsp:sp>
    <dsp:sp modelId="{2CF4CCF7-55DB-4106-9501-B647A56E760C}">
      <dsp:nvSpPr>
        <dsp:cNvPr id="0" name=""/>
        <dsp:cNvSpPr/>
      </dsp:nvSpPr>
      <dsp:spPr>
        <a:xfrm rot="5400000">
          <a:off x="-140706" y="1823278"/>
          <a:ext cx="938042" cy="656629"/>
        </a:xfrm>
        <a:prstGeom prst="chevron">
          <a:avLst/>
        </a:prstGeom>
        <a:gradFill rotWithShape="0">
          <a:gsLst>
            <a:gs pos="0">
              <a:schemeClr val="accent5">
                <a:hueOff val="-3973551"/>
                <a:satOff val="15924"/>
                <a:lumOff val="3451"/>
                <a:alphaOff val="0"/>
                <a:shade val="51000"/>
                <a:satMod val="130000"/>
              </a:schemeClr>
            </a:gs>
            <a:gs pos="80000">
              <a:schemeClr val="accent5">
                <a:hueOff val="-3973551"/>
                <a:satOff val="15924"/>
                <a:lumOff val="3451"/>
                <a:alphaOff val="0"/>
                <a:shade val="93000"/>
                <a:satMod val="130000"/>
              </a:schemeClr>
            </a:gs>
            <a:gs pos="100000">
              <a:schemeClr val="accent5">
                <a:hueOff val="-3973551"/>
                <a:satOff val="15924"/>
                <a:lumOff val="345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0-3.</a:t>
          </a:r>
          <a:r>
            <a:rPr lang="ja-JP" altLang="en-US" sz="1700" kern="1200" dirty="0" smtClean="0"/>
            <a:t>　</a:t>
          </a:r>
        </a:p>
      </dsp:txBody>
      <dsp:txXfrm rot="-5400000">
        <a:off x="1" y="2010887"/>
        <a:ext cx="656629" cy="281413"/>
      </dsp:txXfrm>
    </dsp:sp>
    <dsp:sp modelId="{EF0005ED-C44E-4017-A0B8-BB1631ADAABC}">
      <dsp:nvSpPr>
        <dsp:cNvPr id="0" name=""/>
        <dsp:cNvSpPr/>
      </dsp:nvSpPr>
      <dsp:spPr>
        <a:xfrm rot="5400000">
          <a:off x="4202574" y="-1863371"/>
          <a:ext cx="609727" cy="7701616"/>
        </a:xfrm>
        <a:prstGeom prst="round2SameRect">
          <a:avLst/>
        </a:prstGeom>
        <a:solidFill>
          <a:schemeClr val="lt1">
            <a:alpha val="90000"/>
            <a:hueOff val="0"/>
            <a:satOff val="0"/>
            <a:lumOff val="0"/>
            <a:alphaOff val="0"/>
          </a:schemeClr>
        </a:solidFill>
        <a:ln w="9525" cap="flat" cmpd="sng" algn="ctr">
          <a:solidFill>
            <a:schemeClr val="accent5">
              <a:hueOff val="-3973551"/>
              <a:satOff val="15924"/>
              <a:lumOff val="345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原子と原子量</a:t>
          </a:r>
        </a:p>
      </dsp:txBody>
      <dsp:txXfrm rot="-5400000">
        <a:off x="656630" y="1712337"/>
        <a:ext cx="7671852" cy="550199"/>
      </dsp:txXfrm>
    </dsp:sp>
    <dsp:sp modelId="{EF51586E-D34F-4718-AFD9-A81D79600F74}">
      <dsp:nvSpPr>
        <dsp:cNvPr id="0" name=""/>
        <dsp:cNvSpPr/>
      </dsp:nvSpPr>
      <dsp:spPr>
        <a:xfrm rot="5400000">
          <a:off x="-140706" y="2663627"/>
          <a:ext cx="938042" cy="656629"/>
        </a:xfrm>
        <a:prstGeom prst="chevron">
          <a:avLst/>
        </a:prstGeom>
        <a:gradFill rotWithShape="0">
          <a:gsLst>
            <a:gs pos="0">
              <a:schemeClr val="accent5">
                <a:hueOff val="-5960326"/>
                <a:satOff val="23887"/>
                <a:lumOff val="5177"/>
                <a:alphaOff val="0"/>
                <a:shade val="51000"/>
                <a:satMod val="130000"/>
              </a:schemeClr>
            </a:gs>
            <a:gs pos="80000">
              <a:schemeClr val="accent5">
                <a:hueOff val="-5960326"/>
                <a:satOff val="23887"/>
                <a:lumOff val="5177"/>
                <a:alphaOff val="0"/>
                <a:shade val="93000"/>
                <a:satMod val="130000"/>
              </a:schemeClr>
            </a:gs>
            <a:gs pos="100000">
              <a:schemeClr val="accent5">
                <a:hueOff val="-5960326"/>
                <a:satOff val="23887"/>
                <a:lumOff val="517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0-4.</a:t>
          </a:r>
          <a:r>
            <a:rPr lang="ja-JP" altLang="en-US" sz="1700" kern="1200" dirty="0" smtClean="0"/>
            <a:t>　</a:t>
          </a:r>
        </a:p>
      </dsp:txBody>
      <dsp:txXfrm rot="-5400000">
        <a:off x="1" y="2851236"/>
        <a:ext cx="656629" cy="281413"/>
      </dsp:txXfrm>
    </dsp:sp>
    <dsp:sp modelId="{4502FE8C-CF58-4550-8382-AF1366513A39}">
      <dsp:nvSpPr>
        <dsp:cNvPr id="0" name=""/>
        <dsp:cNvSpPr/>
      </dsp:nvSpPr>
      <dsp:spPr>
        <a:xfrm rot="5400000">
          <a:off x="4202574" y="-1023023"/>
          <a:ext cx="609727" cy="7701616"/>
        </a:xfrm>
        <a:prstGeom prst="round2SameRect">
          <a:avLst/>
        </a:prstGeom>
        <a:solidFill>
          <a:schemeClr val="lt1">
            <a:alpha val="90000"/>
            <a:hueOff val="0"/>
            <a:satOff val="0"/>
            <a:lumOff val="0"/>
            <a:alphaOff val="0"/>
          </a:schemeClr>
        </a:solidFill>
        <a:ln w="9525" cap="flat" cmpd="sng" algn="ctr">
          <a:solidFill>
            <a:schemeClr val="accent5">
              <a:hueOff val="-5960326"/>
              <a:satOff val="23887"/>
              <a:lumOff val="517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元素の周期表</a:t>
          </a:r>
        </a:p>
      </dsp:txBody>
      <dsp:txXfrm rot="-5400000">
        <a:off x="656630" y="2552685"/>
        <a:ext cx="7671852" cy="550199"/>
      </dsp:txXfrm>
    </dsp:sp>
    <dsp:sp modelId="{D0711B75-0F6F-4165-B4A8-4385ADB2A76E}">
      <dsp:nvSpPr>
        <dsp:cNvPr id="0" name=""/>
        <dsp:cNvSpPr/>
      </dsp:nvSpPr>
      <dsp:spPr>
        <a:xfrm rot="5400000">
          <a:off x="-140706" y="3503976"/>
          <a:ext cx="938042" cy="656629"/>
        </a:xfrm>
        <a:prstGeom prst="chevron">
          <a:avLst/>
        </a:prstGeom>
        <a:gradFill rotWithShape="0">
          <a:gsLst>
            <a:gs pos="0">
              <a:schemeClr val="accent5">
                <a:hueOff val="-7947101"/>
                <a:satOff val="31849"/>
                <a:lumOff val="6902"/>
                <a:alphaOff val="0"/>
                <a:shade val="51000"/>
                <a:satMod val="130000"/>
              </a:schemeClr>
            </a:gs>
            <a:gs pos="80000">
              <a:schemeClr val="accent5">
                <a:hueOff val="-7947101"/>
                <a:satOff val="31849"/>
                <a:lumOff val="6902"/>
                <a:alphaOff val="0"/>
                <a:shade val="93000"/>
                <a:satMod val="130000"/>
              </a:schemeClr>
            </a:gs>
            <a:gs pos="100000">
              <a:schemeClr val="accent5">
                <a:hueOff val="-7947101"/>
                <a:satOff val="31849"/>
                <a:lumOff val="690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0-5.</a:t>
          </a:r>
          <a:r>
            <a:rPr lang="ja-JP" altLang="en-US" sz="1700" kern="1200" dirty="0" smtClean="0"/>
            <a:t>　</a:t>
          </a:r>
        </a:p>
      </dsp:txBody>
      <dsp:txXfrm rot="-5400000">
        <a:off x="1" y="3691585"/>
        <a:ext cx="656629" cy="281413"/>
      </dsp:txXfrm>
    </dsp:sp>
    <dsp:sp modelId="{C4DECC88-BDE2-4BA1-A44C-5E28101AC2FD}">
      <dsp:nvSpPr>
        <dsp:cNvPr id="0" name=""/>
        <dsp:cNvSpPr/>
      </dsp:nvSpPr>
      <dsp:spPr>
        <a:xfrm rot="5400000">
          <a:off x="4202574" y="-182674"/>
          <a:ext cx="609727" cy="7701616"/>
        </a:xfrm>
        <a:prstGeom prst="round2SameRect">
          <a:avLst/>
        </a:prstGeom>
        <a:solidFill>
          <a:schemeClr val="lt1">
            <a:alpha val="90000"/>
            <a:hueOff val="0"/>
            <a:satOff val="0"/>
            <a:lumOff val="0"/>
            <a:alphaOff val="0"/>
          </a:schemeClr>
        </a:solidFill>
        <a:ln w="9525" cap="flat" cmpd="sng" algn="ctr">
          <a:solidFill>
            <a:schemeClr val="accent5">
              <a:hueOff val="-7947101"/>
              <a:satOff val="31849"/>
              <a:lumOff val="690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モルとアボガドロ定数</a:t>
          </a:r>
        </a:p>
      </dsp:txBody>
      <dsp:txXfrm rot="-5400000">
        <a:off x="656630" y="3393034"/>
        <a:ext cx="7671852" cy="550199"/>
      </dsp:txXfrm>
    </dsp:sp>
    <dsp:sp modelId="{A853ED67-CF8E-4F67-AEDA-6B5BC351327E}">
      <dsp:nvSpPr>
        <dsp:cNvPr id="0" name=""/>
        <dsp:cNvSpPr/>
      </dsp:nvSpPr>
      <dsp:spPr>
        <a:xfrm rot="5400000">
          <a:off x="-140706" y="4344325"/>
          <a:ext cx="938042" cy="656629"/>
        </a:xfrm>
        <a:prstGeom prst="chevron">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altLang="ja-JP" sz="1700" kern="1200" dirty="0" smtClean="0"/>
            <a:t>0-6.</a:t>
          </a:r>
          <a:r>
            <a:rPr lang="ja-JP" altLang="en-US" sz="1700" kern="1200" dirty="0" smtClean="0"/>
            <a:t>　</a:t>
          </a:r>
        </a:p>
      </dsp:txBody>
      <dsp:txXfrm rot="-5400000">
        <a:off x="1" y="4531934"/>
        <a:ext cx="656629" cy="281413"/>
      </dsp:txXfrm>
    </dsp:sp>
    <dsp:sp modelId="{B4157F8D-D66D-4466-A0FA-E0B7ED17301F}">
      <dsp:nvSpPr>
        <dsp:cNvPr id="0" name=""/>
        <dsp:cNvSpPr/>
      </dsp:nvSpPr>
      <dsp:spPr>
        <a:xfrm rot="5400000">
          <a:off x="4202574" y="657674"/>
          <a:ext cx="609727" cy="7701616"/>
        </a:xfrm>
        <a:prstGeom prst="round2Same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41808" tIns="21590" rIns="21590" bIns="21590" numCol="1" spcCol="1270" anchor="ctr" anchorCtr="0">
          <a:noAutofit/>
        </a:bodyPr>
        <a:lstStyle/>
        <a:p>
          <a:pPr marL="285750" lvl="1" indent="-285750" algn="l" defTabSz="1511300">
            <a:lnSpc>
              <a:spcPct val="90000"/>
            </a:lnSpc>
            <a:spcBef>
              <a:spcPct val="0"/>
            </a:spcBef>
            <a:spcAft>
              <a:spcPct val="15000"/>
            </a:spcAft>
            <a:buChar char="••"/>
          </a:pPr>
          <a:r>
            <a:rPr lang="ja-JP" altLang="en-US" sz="3400" kern="1200" dirty="0" smtClean="0"/>
            <a:t>化学量論</a:t>
          </a:r>
        </a:p>
      </dsp:txBody>
      <dsp:txXfrm rot="-5400000">
        <a:off x="656630" y="4233382"/>
        <a:ext cx="7671852" cy="5501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E6CF-D004-4CD0-881E-7D8E47E59161}">
      <dsp:nvSpPr>
        <dsp:cNvPr id="0" name=""/>
        <dsp:cNvSpPr/>
      </dsp:nvSpPr>
      <dsp:spPr>
        <a:xfrm>
          <a:off x="0" y="942061"/>
          <a:ext cx="8715436" cy="5115600"/>
        </a:xfrm>
        <a:prstGeom prst="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76415" tIns="1208024" rIns="676415" bIns="412496" numCol="1" spcCol="1270" anchor="t" anchorCtr="0">
          <a:noAutofit/>
        </a:bodyPr>
        <a:lstStyle/>
        <a:p>
          <a:pPr marL="285750" lvl="1" indent="-285750" algn="l" defTabSz="2578100">
            <a:lnSpc>
              <a:spcPct val="90000"/>
            </a:lnSpc>
            <a:spcBef>
              <a:spcPct val="0"/>
            </a:spcBef>
            <a:spcAft>
              <a:spcPct val="15000"/>
            </a:spcAft>
            <a:buChar char="••"/>
          </a:pPr>
          <a:r>
            <a:rPr lang="ja-JP" altLang="en-US" sz="5800" kern="1200" dirty="0" smtClean="0"/>
            <a:t>答の数値の最後の桁が、計算に使われた数値のうちで、最後の桁の最も</a:t>
          </a:r>
          <a:r>
            <a:rPr lang="en-US" altLang="ja-JP" sz="5800" kern="1200" dirty="0" smtClean="0"/>
            <a:t>____</a:t>
          </a:r>
          <a:r>
            <a:rPr lang="ja-JP" altLang="en-US" sz="5800" kern="1200" dirty="0" smtClean="0"/>
            <a:t>ものに一致</a:t>
          </a:r>
          <a:endParaRPr lang="ja-JP" altLang="en-US" sz="5800" kern="1200" dirty="0"/>
        </a:p>
      </dsp:txBody>
      <dsp:txXfrm>
        <a:off x="0" y="942061"/>
        <a:ext cx="8715436" cy="5115600"/>
      </dsp:txXfrm>
    </dsp:sp>
    <dsp:sp modelId="{D38024E5-465A-4983-AE8B-6273D257C637}">
      <dsp:nvSpPr>
        <dsp:cNvPr id="0" name=""/>
        <dsp:cNvSpPr/>
      </dsp:nvSpPr>
      <dsp:spPr>
        <a:xfrm>
          <a:off x="435771" y="85981"/>
          <a:ext cx="6100805" cy="171216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0596" tIns="0" rIns="230596" bIns="0" numCol="1" spcCol="1270" anchor="ctr" anchorCtr="0">
          <a:noAutofit/>
        </a:bodyPr>
        <a:lstStyle/>
        <a:p>
          <a:pPr lvl="0" algn="l" defTabSz="2578100">
            <a:lnSpc>
              <a:spcPct val="90000"/>
            </a:lnSpc>
            <a:spcBef>
              <a:spcPct val="0"/>
            </a:spcBef>
            <a:spcAft>
              <a:spcPct val="35000"/>
            </a:spcAft>
          </a:pPr>
          <a:r>
            <a:rPr lang="en-US" altLang="ja-JP" sz="5800" kern="1200" dirty="0" smtClean="0"/>
            <a:t>a)</a:t>
          </a:r>
          <a:r>
            <a:rPr lang="ja-JP" altLang="en-US" sz="5800" kern="1200" dirty="0" smtClean="0"/>
            <a:t>加減法の計算</a:t>
          </a:r>
          <a:endParaRPr lang="ja-JP" altLang="en-US" sz="5800" kern="1200" dirty="0"/>
        </a:p>
      </dsp:txBody>
      <dsp:txXfrm>
        <a:off x="519352" y="169562"/>
        <a:ext cx="5933643" cy="15449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94440-B19D-44F6-B4EE-BBB6772B90CC}">
      <dsp:nvSpPr>
        <dsp:cNvPr id="0" name=""/>
        <dsp:cNvSpPr/>
      </dsp:nvSpPr>
      <dsp:spPr>
        <a:xfrm>
          <a:off x="0" y="978781"/>
          <a:ext cx="8715436" cy="50274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76415" tIns="1187196" rIns="676415" bIns="405384" numCol="1" spcCol="1270" anchor="t" anchorCtr="0">
          <a:noAutofit/>
        </a:bodyPr>
        <a:lstStyle/>
        <a:p>
          <a:pPr marL="285750" lvl="1" indent="-285750" algn="l" defTabSz="2533650">
            <a:lnSpc>
              <a:spcPct val="90000"/>
            </a:lnSpc>
            <a:spcBef>
              <a:spcPct val="0"/>
            </a:spcBef>
            <a:spcAft>
              <a:spcPct val="15000"/>
            </a:spcAft>
            <a:buChar char="••"/>
          </a:pPr>
          <a:r>
            <a:rPr lang="ja-JP" altLang="en-US" sz="5700" kern="1200" dirty="0" smtClean="0"/>
            <a:t>答の有効数字の桁数が、計算に使われた数値のうちで有効数字の桁数が</a:t>
          </a:r>
          <a:r>
            <a:rPr lang="en-US" altLang="ja-JP" sz="5700" kern="1200" dirty="0" smtClean="0"/>
            <a:t>____</a:t>
          </a:r>
          <a:r>
            <a:rPr lang="ja-JP" altLang="en-US" sz="5700" kern="1200" dirty="0" smtClean="0"/>
            <a:t>ものを採用</a:t>
          </a:r>
          <a:endParaRPr lang="ja-JP" altLang="en-US" sz="5700" kern="1200" dirty="0"/>
        </a:p>
      </dsp:txBody>
      <dsp:txXfrm>
        <a:off x="0" y="978781"/>
        <a:ext cx="8715436" cy="5027400"/>
      </dsp:txXfrm>
    </dsp:sp>
    <dsp:sp modelId="{48E2A0D5-4E67-459A-BAC6-9AED1FC1E1C6}">
      <dsp:nvSpPr>
        <dsp:cNvPr id="0" name=""/>
        <dsp:cNvSpPr/>
      </dsp:nvSpPr>
      <dsp:spPr>
        <a:xfrm>
          <a:off x="435771" y="137461"/>
          <a:ext cx="6100805" cy="168264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0596" tIns="0" rIns="230596" bIns="0" numCol="1" spcCol="1270" anchor="ctr" anchorCtr="0">
          <a:noAutofit/>
        </a:bodyPr>
        <a:lstStyle/>
        <a:p>
          <a:pPr lvl="0" algn="l" defTabSz="2533650">
            <a:lnSpc>
              <a:spcPct val="90000"/>
            </a:lnSpc>
            <a:spcBef>
              <a:spcPct val="0"/>
            </a:spcBef>
            <a:spcAft>
              <a:spcPct val="35000"/>
            </a:spcAft>
          </a:pPr>
          <a:r>
            <a:rPr lang="en-US" altLang="ja-JP" sz="5700" kern="1200" dirty="0" smtClean="0"/>
            <a:t>b)</a:t>
          </a:r>
          <a:r>
            <a:rPr lang="ja-JP" altLang="en-US" sz="5700" kern="1200" dirty="0" smtClean="0"/>
            <a:t>乗除法の計算</a:t>
          </a:r>
          <a:endParaRPr lang="en-US" altLang="ja-JP" sz="5700" kern="1200" dirty="0" smtClean="0"/>
        </a:p>
      </dsp:txBody>
      <dsp:txXfrm>
        <a:off x="517911" y="219601"/>
        <a:ext cx="5936525" cy="15183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1FA18-FDED-4F50-970D-029C5C9469F8}">
      <dsp:nvSpPr>
        <dsp:cNvPr id="0" name=""/>
        <dsp:cNvSpPr/>
      </dsp:nvSpPr>
      <dsp:spPr>
        <a:xfrm>
          <a:off x="0" y="659011"/>
          <a:ext cx="9721079" cy="53865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54464" tIns="791464" rIns="754464" bIns="270256" numCol="1" spcCol="1270" anchor="t" anchorCtr="0">
          <a:noAutofit/>
        </a:bodyPr>
        <a:lstStyle/>
        <a:p>
          <a:pPr marL="285750" lvl="1" indent="0" algn="l" defTabSz="1733550">
            <a:lnSpc>
              <a:spcPct val="90000"/>
            </a:lnSpc>
            <a:spcBef>
              <a:spcPct val="0"/>
            </a:spcBef>
            <a:spcAft>
              <a:spcPct val="15000"/>
            </a:spcAft>
            <a:buChar char="••"/>
          </a:pPr>
          <a:r>
            <a:rPr lang="ja-JP" altLang="en-US" sz="3800" kern="1200" dirty="0" smtClean="0"/>
            <a:t>対数は二つの部分</a:t>
          </a:r>
          <a:r>
            <a:rPr lang="en-US" altLang="ja-JP" sz="3800" kern="1200" dirty="0" smtClean="0"/>
            <a:t>(</a:t>
          </a:r>
          <a:r>
            <a:rPr lang="ja-JP" altLang="en-US" sz="3800" kern="1200" dirty="0" smtClean="0"/>
            <a:t>指標と仮数</a:t>
          </a:r>
          <a:r>
            <a:rPr lang="en-US" altLang="ja-JP" sz="3800" kern="1200" dirty="0" smtClean="0"/>
            <a:t>)</a:t>
          </a:r>
          <a:endParaRPr lang="ja-JP" altLang="en-US" sz="3800" kern="1200" dirty="0"/>
        </a:p>
        <a:p>
          <a:pPr marL="285750" lvl="1" indent="0" algn="l" defTabSz="1733550">
            <a:lnSpc>
              <a:spcPct val="90000"/>
            </a:lnSpc>
            <a:spcBef>
              <a:spcPct val="0"/>
            </a:spcBef>
            <a:spcAft>
              <a:spcPct val="15000"/>
            </a:spcAft>
            <a:buChar char="••"/>
          </a:pPr>
          <a:r>
            <a:rPr lang="ja-JP" altLang="en-US" sz="3800" kern="1200" dirty="0" smtClean="0"/>
            <a:t>指標：整数：真数における小数点の位置の関数であり、有効数字ではない。</a:t>
          </a:r>
        </a:p>
        <a:p>
          <a:pPr marL="285750" lvl="1" indent="0" algn="l" defTabSz="1733550">
            <a:lnSpc>
              <a:spcPct val="90000"/>
            </a:lnSpc>
            <a:spcBef>
              <a:spcPct val="0"/>
            </a:spcBef>
            <a:spcAft>
              <a:spcPct val="15000"/>
            </a:spcAft>
            <a:buChar char="••"/>
          </a:pPr>
          <a:r>
            <a:rPr lang="ja-JP" altLang="en-US" sz="3800" kern="1200" dirty="0" smtClean="0"/>
            <a:t>仮数：小数：すべてが有効数字。</a:t>
          </a:r>
        </a:p>
        <a:p>
          <a:pPr marL="285750" marR="0" lvl="1" indent="0" algn="l" defTabSz="1733550" eaLnBrk="1" fontAlgn="auto" latinLnBrk="0" hangingPunct="1">
            <a:lnSpc>
              <a:spcPct val="90000"/>
            </a:lnSpc>
            <a:spcBef>
              <a:spcPct val="0"/>
            </a:spcBef>
            <a:spcAft>
              <a:spcPct val="15000"/>
            </a:spcAft>
            <a:buClrTx/>
            <a:buSzTx/>
            <a:buFontTx/>
            <a:buChar char="••"/>
            <a:tabLst/>
            <a:defRPr/>
          </a:pPr>
          <a:r>
            <a:rPr lang="ja-JP" altLang="en-US" sz="3800" kern="1200" dirty="0" smtClean="0"/>
            <a:t>よって、対数の</a:t>
          </a:r>
          <a:r>
            <a:rPr lang="en-US" altLang="ja-JP" sz="3800" kern="1200" dirty="0" smtClean="0"/>
            <a:t>____</a:t>
          </a:r>
          <a:r>
            <a:rPr lang="ja-JP" altLang="en-US" sz="3800" kern="1200" dirty="0" smtClean="0"/>
            <a:t>部分の有効数字の桁数＝</a:t>
          </a:r>
          <a:r>
            <a:rPr lang="en-US" altLang="ja-JP" sz="3800" kern="1200" dirty="0" smtClean="0"/>
            <a:t>_____</a:t>
          </a:r>
          <a:r>
            <a:rPr lang="ja-JP" altLang="en-US" sz="3800" kern="1200" dirty="0" smtClean="0"/>
            <a:t>の有効数字の桁数</a:t>
          </a:r>
          <a:r>
            <a:rPr lang="en-US" altLang="ja-JP" sz="3800" kern="1200" dirty="0" smtClean="0"/>
            <a:t/>
          </a:r>
          <a:br>
            <a:rPr lang="en-US" altLang="ja-JP" sz="3800" kern="1200" dirty="0" smtClean="0"/>
          </a:br>
          <a:r>
            <a:rPr lang="en-US" altLang="ja-JP" sz="3800" kern="1200" dirty="0" smtClean="0"/>
            <a:t>log328</a:t>
          </a:r>
          <a:r>
            <a:rPr lang="ja-JP" altLang="en-US" sz="3800" kern="1200" dirty="0" smtClean="0"/>
            <a:t>＝</a:t>
          </a:r>
          <a:r>
            <a:rPr lang="en-US" altLang="ja-JP" sz="3800" kern="1200" dirty="0" smtClean="0"/>
            <a:t>2.516</a:t>
          </a:r>
          <a:endParaRPr lang="ja-JP" altLang="en-US" sz="3800" kern="1200" dirty="0" smtClean="0"/>
        </a:p>
      </dsp:txBody>
      <dsp:txXfrm>
        <a:off x="0" y="659011"/>
        <a:ext cx="9721079" cy="5386500"/>
      </dsp:txXfrm>
    </dsp:sp>
    <dsp:sp modelId="{C0036346-9644-4AFF-BCC1-4627F07D15BE}">
      <dsp:nvSpPr>
        <dsp:cNvPr id="0" name=""/>
        <dsp:cNvSpPr/>
      </dsp:nvSpPr>
      <dsp:spPr>
        <a:xfrm>
          <a:off x="486054" y="98131"/>
          <a:ext cx="6804756" cy="112176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7204" tIns="0" rIns="257204" bIns="0" numCol="1" spcCol="1270" anchor="ctr" anchorCtr="0">
          <a:noAutofit/>
        </a:bodyPr>
        <a:lstStyle/>
        <a:p>
          <a:pPr lvl="0" algn="l" defTabSz="1689100">
            <a:lnSpc>
              <a:spcPct val="90000"/>
            </a:lnSpc>
            <a:spcBef>
              <a:spcPct val="0"/>
            </a:spcBef>
            <a:spcAft>
              <a:spcPct val="35000"/>
            </a:spcAft>
          </a:pPr>
          <a:r>
            <a:rPr lang="en-US" altLang="ja-JP" sz="3800" kern="1200" dirty="0" smtClean="0"/>
            <a:t>c)</a:t>
          </a:r>
          <a:r>
            <a:rPr lang="ja-JP" altLang="en-US" sz="3800" kern="1200" dirty="0" smtClean="0"/>
            <a:t>対数の計算</a:t>
          </a:r>
          <a:endParaRPr lang="ja-JP" altLang="en-US" sz="3800" kern="1200" dirty="0"/>
        </a:p>
      </dsp:txBody>
      <dsp:txXfrm>
        <a:off x="540814" y="152891"/>
        <a:ext cx="6695236" cy="101224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E6CF-D004-4CD0-881E-7D8E47E59161}">
      <dsp:nvSpPr>
        <dsp:cNvPr id="0" name=""/>
        <dsp:cNvSpPr/>
      </dsp:nvSpPr>
      <dsp:spPr>
        <a:xfrm>
          <a:off x="0" y="647755"/>
          <a:ext cx="8572560" cy="12584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答の数値の最後の桁が、計算に使われた数値のうちで最後の桁の最も高いものに一致。</a:t>
          </a:r>
          <a:endParaRPr kumimoji="1" lang="ja-JP" altLang="en-US" sz="2400" kern="1200" dirty="0"/>
        </a:p>
      </dsp:txBody>
      <dsp:txXfrm>
        <a:off x="0" y="647755"/>
        <a:ext cx="8572560" cy="1258424"/>
      </dsp:txXfrm>
    </dsp:sp>
    <dsp:sp modelId="{D38024E5-465A-4983-AE8B-6273D257C637}">
      <dsp:nvSpPr>
        <dsp:cNvPr id="0" name=""/>
        <dsp:cNvSpPr/>
      </dsp:nvSpPr>
      <dsp:spPr>
        <a:xfrm>
          <a:off x="421512" y="72375"/>
          <a:ext cx="8149219" cy="826299"/>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a)</a:t>
          </a:r>
          <a:r>
            <a:rPr lang="ja-JP" altLang="en-US" sz="2400" kern="1200" dirty="0" smtClean="0"/>
            <a:t>加減法の計算</a:t>
          </a:r>
          <a:endParaRPr kumimoji="1" lang="ja-JP" altLang="en-US" sz="2400" kern="1200" dirty="0"/>
        </a:p>
      </dsp:txBody>
      <dsp:txXfrm>
        <a:off x="461849" y="112712"/>
        <a:ext cx="8068545" cy="745625"/>
      </dsp:txXfrm>
    </dsp:sp>
    <dsp:sp modelId="{F7594440-B19D-44F6-B4EE-BBB6772B90CC}">
      <dsp:nvSpPr>
        <dsp:cNvPr id="0" name=""/>
        <dsp:cNvSpPr/>
      </dsp:nvSpPr>
      <dsp:spPr>
        <a:xfrm>
          <a:off x="0" y="2447398"/>
          <a:ext cx="8572560" cy="12584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答えの有効数字の桁数が、計算に使われた数値のうちで、有効数字の桁数が最小ものに一致する。</a:t>
          </a:r>
          <a:endParaRPr kumimoji="1" lang="ja-JP" altLang="en-US" sz="2400" kern="1200" dirty="0"/>
        </a:p>
      </dsp:txBody>
      <dsp:txXfrm>
        <a:off x="0" y="2447398"/>
        <a:ext cx="8572560" cy="1258424"/>
      </dsp:txXfrm>
    </dsp:sp>
    <dsp:sp modelId="{48E2A0D5-4E67-459A-BAC6-9AED1FC1E1C6}">
      <dsp:nvSpPr>
        <dsp:cNvPr id="0" name=""/>
        <dsp:cNvSpPr/>
      </dsp:nvSpPr>
      <dsp:spPr>
        <a:xfrm>
          <a:off x="428628" y="2057930"/>
          <a:ext cx="8143914" cy="700337"/>
        </a:xfrm>
        <a:prstGeom prst="roundRect">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b)</a:t>
          </a:r>
          <a:r>
            <a:rPr lang="ja-JP" altLang="en-US" sz="2400" kern="1200" dirty="0" smtClean="0"/>
            <a:t>乗除法の計算</a:t>
          </a:r>
          <a:endParaRPr lang="en-US" altLang="ja-JP" sz="2400" kern="1200" dirty="0" smtClean="0"/>
        </a:p>
      </dsp:txBody>
      <dsp:txXfrm>
        <a:off x="462816" y="2092118"/>
        <a:ext cx="8075538" cy="631961"/>
      </dsp:txXfrm>
    </dsp:sp>
    <dsp:sp modelId="{1AC1FA18-FDED-4F50-970D-029C5C9469F8}">
      <dsp:nvSpPr>
        <dsp:cNvPr id="0" name=""/>
        <dsp:cNvSpPr/>
      </dsp:nvSpPr>
      <dsp:spPr>
        <a:xfrm>
          <a:off x="0" y="4411218"/>
          <a:ext cx="8572560" cy="166005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対数は二つの部分でできている。</a:t>
          </a:r>
          <a:endParaRPr lang="ja-JP" altLang="en-US" sz="2400" kern="1200" dirty="0"/>
        </a:p>
        <a:p>
          <a:pPr marL="228600" lvl="1" indent="-228600" algn="l" defTabSz="1066800">
            <a:lnSpc>
              <a:spcPct val="90000"/>
            </a:lnSpc>
            <a:spcBef>
              <a:spcPct val="0"/>
            </a:spcBef>
            <a:spcAft>
              <a:spcPct val="15000"/>
            </a:spcAft>
            <a:buChar char="••"/>
          </a:pPr>
          <a:r>
            <a:rPr lang="ja-JP" altLang="en-US" sz="2400" kern="1200" dirty="0" smtClean="0"/>
            <a:t>指標と呼ばれる整数：真数における小数点の位置の関数であり、有効数字はない。</a:t>
          </a:r>
        </a:p>
      </dsp:txBody>
      <dsp:txXfrm>
        <a:off x="0" y="4411218"/>
        <a:ext cx="8572560" cy="1660050"/>
      </dsp:txXfrm>
    </dsp:sp>
    <dsp:sp modelId="{C0036346-9644-4AFF-BCC1-4627F07D15BE}">
      <dsp:nvSpPr>
        <dsp:cNvPr id="0" name=""/>
        <dsp:cNvSpPr/>
      </dsp:nvSpPr>
      <dsp:spPr>
        <a:xfrm>
          <a:off x="408117" y="3797623"/>
          <a:ext cx="8162341" cy="864514"/>
        </a:xfrm>
        <a:prstGeom prst="roundRect">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c)</a:t>
          </a:r>
          <a:r>
            <a:rPr lang="ja-JP" altLang="en-US" sz="2400" kern="1200" dirty="0" smtClean="0"/>
            <a:t>対数の計算</a:t>
          </a:r>
          <a:endParaRPr lang="ja-JP" altLang="en-US" sz="2400" kern="1200" dirty="0"/>
        </a:p>
      </dsp:txBody>
      <dsp:txXfrm>
        <a:off x="450319" y="3839825"/>
        <a:ext cx="8077937" cy="78011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E6CF-D004-4CD0-881E-7D8E47E59161}">
      <dsp:nvSpPr>
        <dsp:cNvPr id="0" name=""/>
        <dsp:cNvSpPr/>
      </dsp:nvSpPr>
      <dsp:spPr>
        <a:xfrm>
          <a:off x="0" y="647755"/>
          <a:ext cx="8572560" cy="12584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答えの数値の最後の桁が、計算に使われた数値のうちで最後の桁の最も桁が高いものに一致する。</a:t>
          </a:r>
          <a:endParaRPr kumimoji="1" lang="ja-JP" altLang="en-US" sz="2400" kern="1200" dirty="0"/>
        </a:p>
      </dsp:txBody>
      <dsp:txXfrm>
        <a:off x="0" y="647755"/>
        <a:ext cx="8572560" cy="1258424"/>
      </dsp:txXfrm>
    </dsp:sp>
    <dsp:sp modelId="{D38024E5-465A-4983-AE8B-6273D257C637}">
      <dsp:nvSpPr>
        <dsp:cNvPr id="0" name=""/>
        <dsp:cNvSpPr/>
      </dsp:nvSpPr>
      <dsp:spPr>
        <a:xfrm>
          <a:off x="421512" y="72375"/>
          <a:ext cx="8149219" cy="826299"/>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a)</a:t>
          </a:r>
          <a:r>
            <a:rPr lang="ja-JP" altLang="en-US" sz="2400" kern="1200" dirty="0" smtClean="0"/>
            <a:t>加減法の計算</a:t>
          </a:r>
          <a:endParaRPr kumimoji="1" lang="ja-JP" altLang="en-US" sz="2400" kern="1200" dirty="0"/>
        </a:p>
      </dsp:txBody>
      <dsp:txXfrm>
        <a:off x="461849" y="112712"/>
        <a:ext cx="8068545" cy="745625"/>
      </dsp:txXfrm>
    </dsp:sp>
    <dsp:sp modelId="{F7594440-B19D-44F6-B4EE-BBB6772B90CC}">
      <dsp:nvSpPr>
        <dsp:cNvPr id="0" name=""/>
        <dsp:cNvSpPr/>
      </dsp:nvSpPr>
      <dsp:spPr>
        <a:xfrm>
          <a:off x="0" y="2447398"/>
          <a:ext cx="8572560" cy="1258424"/>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答の有効数字の桁数は、計算に使われた数値のうちで有効数字の桁数が最小のものに一致。</a:t>
          </a:r>
          <a:endParaRPr kumimoji="1" lang="ja-JP" altLang="en-US" sz="2400" kern="1200" dirty="0"/>
        </a:p>
      </dsp:txBody>
      <dsp:txXfrm>
        <a:off x="0" y="2447398"/>
        <a:ext cx="8572560" cy="1258424"/>
      </dsp:txXfrm>
    </dsp:sp>
    <dsp:sp modelId="{48E2A0D5-4E67-459A-BAC6-9AED1FC1E1C6}">
      <dsp:nvSpPr>
        <dsp:cNvPr id="0" name=""/>
        <dsp:cNvSpPr/>
      </dsp:nvSpPr>
      <dsp:spPr>
        <a:xfrm>
          <a:off x="428628" y="2057930"/>
          <a:ext cx="8143914" cy="700337"/>
        </a:xfrm>
        <a:prstGeom prst="roundRect">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b)</a:t>
          </a:r>
          <a:r>
            <a:rPr lang="ja-JP" altLang="en-US" sz="2400" kern="1200" dirty="0" smtClean="0"/>
            <a:t>乗除法の計算</a:t>
          </a:r>
          <a:endParaRPr lang="en-US" altLang="ja-JP" sz="2400" kern="1200" dirty="0" smtClean="0"/>
        </a:p>
      </dsp:txBody>
      <dsp:txXfrm>
        <a:off x="462816" y="2092118"/>
        <a:ext cx="8075538" cy="631961"/>
      </dsp:txXfrm>
    </dsp:sp>
    <dsp:sp modelId="{1AC1FA18-FDED-4F50-970D-029C5C9469F8}">
      <dsp:nvSpPr>
        <dsp:cNvPr id="0" name=""/>
        <dsp:cNvSpPr/>
      </dsp:nvSpPr>
      <dsp:spPr>
        <a:xfrm>
          <a:off x="0" y="4411218"/>
          <a:ext cx="8572560" cy="166005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354076"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対数は二つの部分でできている。</a:t>
          </a:r>
          <a:endParaRPr lang="ja-JP" altLang="en-US" sz="2400" kern="1200" dirty="0"/>
        </a:p>
        <a:p>
          <a:pPr marL="228600" lvl="1" indent="-228600" algn="l" defTabSz="1066800">
            <a:lnSpc>
              <a:spcPct val="90000"/>
            </a:lnSpc>
            <a:spcBef>
              <a:spcPct val="0"/>
            </a:spcBef>
            <a:spcAft>
              <a:spcPct val="15000"/>
            </a:spcAft>
            <a:buChar char="••"/>
          </a:pPr>
          <a:r>
            <a:rPr lang="ja-JP" altLang="en-US" sz="2400" kern="1200" dirty="0" smtClean="0"/>
            <a:t>指標と呼ばれる整数：真数における小数点の位置の関数であり、有効数字はない。</a:t>
          </a:r>
        </a:p>
      </dsp:txBody>
      <dsp:txXfrm>
        <a:off x="0" y="4411218"/>
        <a:ext cx="8572560" cy="1660050"/>
      </dsp:txXfrm>
    </dsp:sp>
    <dsp:sp modelId="{C0036346-9644-4AFF-BCC1-4627F07D15BE}">
      <dsp:nvSpPr>
        <dsp:cNvPr id="0" name=""/>
        <dsp:cNvSpPr/>
      </dsp:nvSpPr>
      <dsp:spPr>
        <a:xfrm>
          <a:off x="408117" y="3797623"/>
          <a:ext cx="8162341" cy="864514"/>
        </a:xfrm>
        <a:prstGeom prst="roundRect">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c)</a:t>
          </a:r>
          <a:r>
            <a:rPr lang="ja-JP" altLang="en-US" sz="2400" kern="1200" dirty="0" smtClean="0"/>
            <a:t>対数の計算</a:t>
          </a:r>
          <a:endParaRPr lang="ja-JP" altLang="en-US" sz="2400" kern="1200" dirty="0"/>
        </a:p>
      </dsp:txBody>
      <dsp:txXfrm>
        <a:off x="450319" y="3839825"/>
        <a:ext cx="8077937" cy="78011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E6CF-D004-4CD0-881E-7D8E47E59161}">
      <dsp:nvSpPr>
        <dsp:cNvPr id="0" name=""/>
        <dsp:cNvSpPr/>
      </dsp:nvSpPr>
      <dsp:spPr>
        <a:xfrm>
          <a:off x="0" y="417400"/>
          <a:ext cx="8572560" cy="11025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208280"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答えの数値の最後の桁が、計算に使われた数値のうちで最後の桁の最も桁が高いものに一致する。</a:t>
          </a:r>
          <a:endParaRPr kumimoji="1" lang="ja-JP" altLang="en-US" sz="2400" kern="1200" dirty="0"/>
        </a:p>
      </dsp:txBody>
      <dsp:txXfrm>
        <a:off x="0" y="417400"/>
        <a:ext cx="8572560" cy="1102500"/>
      </dsp:txXfrm>
    </dsp:sp>
    <dsp:sp modelId="{D38024E5-465A-4983-AE8B-6273D257C637}">
      <dsp:nvSpPr>
        <dsp:cNvPr id="0" name=""/>
        <dsp:cNvSpPr/>
      </dsp:nvSpPr>
      <dsp:spPr>
        <a:xfrm>
          <a:off x="421512" y="78941"/>
          <a:ext cx="8149219" cy="486058"/>
        </a:xfrm>
        <a:prstGeom prst="roundRect">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a)</a:t>
          </a:r>
          <a:r>
            <a:rPr lang="ja-JP" altLang="en-US" sz="2400" kern="1200" dirty="0" smtClean="0"/>
            <a:t>加減法の計算</a:t>
          </a:r>
          <a:endParaRPr kumimoji="1" lang="ja-JP" altLang="en-US" sz="2400" kern="1200" dirty="0"/>
        </a:p>
      </dsp:txBody>
      <dsp:txXfrm>
        <a:off x="445239" y="102668"/>
        <a:ext cx="8101765" cy="438604"/>
      </dsp:txXfrm>
    </dsp:sp>
    <dsp:sp modelId="{F7594440-B19D-44F6-B4EE-BBB6772B90CC}">
      <dsp:nvSpPr>
        <dsp:cNvPr id="0" name=""/>
        <dsp:cNvSpPr/>
      </dsp:nvSpPr>
      <dsp:spPr>
        <a:xfrm>
          <a:off x="0" y="1838263"/>
          <a:ext cx="8572560" cy="11025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208280"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答えの有効数字の桁数が、計算に使われた数値のうちで、有効数字の桁数が最小ものに一致する。</a:t>
          </a:r>
          <a:endParaRPr kumimoji="1" lang="ja-JP" altLang="en-US" sz="2400" kern="1200" dirty="0"/>
        </a:p>
      </dsp:txBody>
      <dsp:txXfrm>
        <a:off x="0" y="1838263"/>
        <a:ext cx="8572560" cy="1102500"/>
      </dsp:txXfrm>
    </dsp:sp>
    <dsp:sp modelId="{48E2A0D5-4E67-459A-BAC6-9AED1FC1E1C6}">
      <dsp:nvSpPr>
        <dsp:cNvPr id="0" name=""/>
        <dsp:cNvSpPr/>
      </dsp:nvSpPr>
      <dsp:spPr>
        <a:xfrm>
          <a:off x="428628" y="1609165"/>
          <a:ext cx="8143914" cy="411963"/>
        </a:xfrm>
        <a:prstGeom prst="roundRect">
          <a:avLst/>
        </a:prstGeom>
        <a:solidFill>
          <a:schemeClr val="accent5">
            <a:hueOff val="-4966938"/>
            <a:satOff val="19906"/>
            <a:lumOff val="4314"/>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b)</a:t>
          </a:r>
          <a:r>
            <a:rPr lang="ja-JP" altLang="en-US" sz="2400" kern="1200" dirty="0" smtClean="0"/>
            <a:t>乗除法の計算</a:t>
          </a:r>
          <a:endParaRPr lang="en-US" altLang="ja-JP" sz="2400" kern="1200" dirty="0" smtClean="0"/>
        </a:p>
      </dsp:txBody>
      <dsp:txXfrm>
        <a:off x="448738" y="1629275"/>
        <a:ext cx="8103694" cy="371743"/>
      </dsp:txXfrm>
    </dsp:sp>
    <dsp:sp modelId="{1AC1FA18-FDED-4F50-970D-029C5C9469F8}">
      <dsp:nvSpPr>
        <dsp:cNvPr id="0" name=""/>
        <dsp:cNvSpPr/>
      </dsp:nvSpPr>
      <dsp:spPr>
        <a:xfrm>
          <a:off x="0" y="3355702"/>
          <a:ext cx="8572560" cy="2709000"/>
        </a:xfrm>
        <a:prstGeom prst="rect">
          <a:avLst/>
        </a:prstGeom>
        <a:solidFill>
          <a:schemeClr val="lt1">
            <a:alpha val="9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665326" tIns="208280" rIns="665326"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t>対数は二つの部分でできている。</a:t>
          </a:r>
          <a:r>
            <a:rPr lang="en-US" altLang="ja-JP" sz="2400" kern="1200" dirty="0" smtClean="0"/>
            <a:t/>
          </a:r>
          <a:br>
            <a:rPr lang="en-US" altLang="ja-JP" sz="2400" kern="1200" dirty="0" smtClean="0"/>
          </a:br>
          <a:r>
            <a:rPr lang="en-US" altLang="ja-JP" sz="2400" kern="1200" dirty="0" smtClean="0"/>
            <a:t>log 7=0.84510(</a:t>
          </a:r>
          <a:r>
            <a:rPr lang="ja-JP" altLang="en-US" sz="2400" kern="1200" dirty="0" smtClean="0"/>
            <a:t>小数点以下</a:t>
          </a:r>
          <a:r>
            <a:rPr lang="en-US" altLang="ja-JP" sz="2400" kern="1200" dirty="0" smtClean="0"/>
            <a:t>5</a:t>
          </a:r>
          <a:r>
            <a:rPr lang="ja-JP" altLang="en-US" sz="2400" kern="1200" dirty="0" smtClean="0"/>
            <a:t>桁まで有効</a:t>
          </a:r>
          <a:r>
            <a:rPr lang="en-US" altLang="ja-JP" sz="2400" kern="1200" dirty="0" smtClean="0"/>
            <a:t>)</a:t>
          </a:r>
          <a:endParaRPr lang="ja-JP" altLang="en-US" sz="2400" kern="1200" dirty="0"/>
        </a:p>
        <a:p>
          <a:pPr marL="457200" lvl="2" indent="-228600" algn="l" defTabSz="1066800">
            <a:lnSpc>
              <a:spcPct val="90000"/>
            </a:lnSpc>
            <a:spcBef>
              <a:spcPct val="0"/>
            </a:spcBef>
            <a:spcAft>
              <a:spcPct val="15000"/>
            </a:spcAft>
            <a:buChar char="••"/>
          </a:pPr>
          <a:r>
            <a:rPr lang="ja-JP" altLang="en-US" sz="2400" kern="1200" dirty="0" smtClean="0"/>
            <a:t>指標</a:t>
          </a:r>
          <a:r>
            <a:rPr lang="en-US" altLang="ja-JP" sz="2400" kern="1200" dirty="0" smtClean="0"/>
            <a:t>0</a:t>
          </a:r>
          <a:r>
            <a:rPr lang="ja-JP" altLang="en-US" sz="2400" kern="1200" dirty="0" smtClean="0"/>
            <a:t>と仮数</a:t>
          </a:r>
          <a:r>
            <a:rPr lang="en-US" altLang="ja-JP" sz="2400" kern="1200" dirty="0" smtClean="0"/>
            <a:t>84510</a:t>
          </a:r>
          <a:endParaRPr lang="ja-JP" altLang="en-US" sz="2400" kern="1200" dirty="0"/>
        </a:p>
        <a:p>
          <a:pPr marL="228600" lvl="1" indent="-228600" algn="l" defTabSz="1066800">
            <a:lnSpc>
              <a:spcPct val="90000"/>
            </a:lnSpc>
            <a:spcBef>
              <a:spcPct val="0"/>
            </a:spcBef>
            <a:spcAft>
              <a:spcPct val="15000"/>
            </a:spcAft>
            <a:buChar char="••"/>
          </a:pPr>
          <a:r>
            <a:rPr lang="ja-JP" altLang="en-US" sz="2400" kern="1200" dirty="0" smtClean="0"/>
            <a:t>指標と呼ばれる整数：真数における小数点の位置の関数であり、有効数字ではない。</a:t>
          </a:r>
        </a:p>
        <a:p>
          <a:pPr marL="228600" lvl="1" indent="-228600" algn="l" defTabSz="1066800">
            <a:lnSpc>
              <a:spcPct val="90000"/>
            </a:lnSpc>
            <a:spcBef>
              <a:spcPct val="0"/>
            </a:spcBef>
            <a:spcAft>
              <a:spcPct val="15000"/>
            </a:spcAft>
            <a:buChar char="••"/>
          </a:pPr>
          <a:r>
            <a:rPr lang="ja-JP" altLang="en-US" sz="2400" kern="1200" dirty="0" smtClean="0"/>
            <a:t>仮数：すべてが有効数字とみなされる。</a:t>
          </a:r>
        </a:p>
      </dsp:txBody>
      <dsp:txXfrm>
        <a:off x="0" y="3355702"/>
        <a:ext cx="8572560" cy="2709000"/>
      </dsp:txXfrm>
    </dsp:sp>
    <dsp:sp modelId="{C0036346-9644-4AFF-BCC1-4627F07D15BE}">
      <dsp:nvSpPr>
        <dsp:cNvPr id="0" name=""/>
        <dsp:cNvSpPr/>
      </dsp:nvSpPr>
      <dsp:spPr>
        <a:xfrm>
          <a:off x="408117" y="2994763"/>
          <a:ext cx="8162341" cy="508538"/>
        </a:xfrm>
        <a:prstGeom prst="roundRect">
          <a:avLst/>
        </a:prstGeom>
        <a:solidFill>
          <a:schemeClr val="accent5">
            <a:hueOff val="-9933876"/>
            <a:satOff val="39811"/>
            <a:lumOff val="862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26816" tIns="0" rIns="226816" bIns="0" numCol="1" spcCol="1270" anchor="ctr" anchorCtr="0">
          <a:noAutofit/>
        </a:bodyPr>
        <a:lstStyle/>
        <a:p>
          <a:pPr lvl="0" algn="l" defTabSz="1066800">
            <a:lnSpc>
              <a:spcPct val="90000"/>
            </a:lnSpc>
            <a:spcBef>
              <a:spcPct val="0"/>
            </a:spcBef>
            <a:spcAft>
              <a:spcPct val="35000"/>
            </a:spcAft>
          </a:pPr>
          <a:r>
            <a:rPr lang="en-US" altLang="ja-JP" sz="2400" kern="1200" dirty="0" smtClean="0"/>
            <a:t>c)</a:t>
          </a:r>
          <a:r>
            <a:rPr lang="ja-JP" altLang="en-US" sz="2400" kern="1200" dirty="0" smtClean="0"/>
            <a:t>対数の計算</a:t>
          </a:r>
          <a:endParaRPr lang="ja-JP" altLang="en-US" sz="2400" kern="1200" dirty="0"/>
        </a:p>
      </dsp:txBody>
      <dsp:txXfrm>
        <a:off x="432942" y="3019588"/>
        <a:ext cx="8112691" cy="4588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1BD69-3285-4D55-92C7-73F5F2BB627B}">
      <dsp:nvSpPr>
        <dsp:cNvPr id="0" name=""/>
        <dsp:cNvSpPr/>
      </dsp:nvSpPr>
      <dsp:spPr>
        <a:xfrm>
          <a:off x="0" y="1577555"/>
          <a:ext cx="8858280" cy="3122437"/>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501" tIns="1353820" rIns="687501" bIns="341376" numCol="1" spcCol="1270" anchor="t" anchorCtr="0">
          <a:noAutofit/>
        </a:bodyPr>
        <a:lstStyle/>
        <a:p>
          <a:pPr marL="285750" lvl="1" indent="-285750" algn="l" defTabSz="2133600">
            <a:lnSpc>
              <a:spcPct val="90000"/>
            </a:lnSpc>
            <a:spcBef>
              <a:spcPct val="0"/>
            </a:spcBef>
            <a:spcAft>
              <a:spcPct val="15000"/>
            </a:spcAft>
            <a:buChar char="••"/>
          </a:pPr>
          <a:r>
            <a:rPr lang="ja-JP" altLang="en-US" sz="4800" kern="1200" dirty="0" smtClean="0"/>
            <a:t>例</a:t>
          </a:r>
          <a:r>
            <a:rPr lang="en-US" altLang="ja-JP" sz="4800" kern="1200" dirty="0" smtClean="0"/>
            <a:t>1005</a:t>
          </a:r>
          <a:r>
            <a:rPr lang="ja-JP" altLang="en-US" sz="4800" kern="1200" dirty="0" smtClean="0"/>
            <a:t>の有効数字の桁数は　　　桁</a:t>
          </a:r>
          <a:endParaRPr lang="en-US" altLang="ja-JP" sz="4800" kern="1200" dirty="0" smtClean="0"/>
        </a:p>
      </dsp:txBody>
      <dsp:txXfrm>
        <a:off x="0" y="1577555"/>
        <a:ext cx="8858280" cy="3122437"/>
      </dsp:txXfrm>
    </dsp:sp>
    <dsp:sp modelId="{0608CCF2-2E34-48DD-818D-A9F358974E6E}">
      <dsp:nvSpPr>
        <dsp:cNvPr id="0" name=""/>
        <dsp:cNvSpPr/>
      </dsp:nvSpPr>
      <dsp:spPr>
        <a:xfrm>
          <a:off x="442914" y="618155"/>
          <a:ext cx="6200796" cy="1918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75" tIns="0" rIns="234375" bIns="0" numCol="1" spcCol="1270" anchor="ctr" anchorCtr="0">
          <a:noAutofit/>
        </a:bodyPr>
        <a:lstStyle/>
        <a:p>
          <a:pPr lvl="0" algn="l" defTabSz="2133600">
            <a:lnSpc>
              <a:spcPct val="90000"/>
            </a:lnSpc>
            <a:spcBef>
              <a:spcPct val="0"/>
            </a:spcBef>
            <a:spcAft>
              <a:spcPct val="35000"/>
            </a:spcAft>
          </a:pPr>
          <a:r>
            <a:rPr lang="en-US" altLang="ja-JP" sz="4800" kern="1200" dirty="0" smtClean="0"/>
            <a:t>a)</a:t>
          </a:r>
          <a:r>
            <a:rPr lang="ja-JP" altLang="en-US" sz="4800" kern="1200" dirty="0" smtClean="0"/>
            <a:t>　</a:t>
          </a:r>
          <a:r>
            <a:rPr lang="en-US" altLang="ja-JP" sz="4800" kern="1200" dirty="0" smtClean="0"/>
            <a:t>0</a:t>
          </a:r>
          <a:r>
            <a:rPr lang="ja-JP" altLang="en-US" sz="4800" kern="1200" dirty="0" smtClean="0"/>
            <a:t>以外の数字に挟まれた</a:t>
          </a:r>
          <a:r>
            <a:rPr lang="en-US" altLang="ja-JP" sz="4800" kern="1200" dirty="0" smtClean="0"/>
            <a:t>0</a:t>
          </a:r>
          <a:r>
            <a:rPr lang="ja-JP" altLang="en-US" sz="4800" kern="1200" dirty="0" smtClean="0"/>
            <a:t>は有効数字</a:t>
          </a:r>
          <a:endParaRPr kumimoji="1" lang="ja-JP" altLang="en-US" sz="4800" kern="1200" dirty="0"/>
        </a:p>
      </dsp:txBody>
      <dsp:txXfrm>
        <a:off x="536582" y="711823"/>
        <a:ext cx="6013460" cy="17314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174C4B-9267-43CB-BA02-7E85897B7C9F}">
      <dsp:nvSpPr>
        <dsp:cNvPr id="0" name=""/>
        <dsp:cNvSpPr/>
      </dsp:nvSpPr>
      <dsp:spPr>
        <a:xfrm>
          <a:off x="0" y="1577555"/>
          <a:ext cx="8858280" cy="3122437"/>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501" tIns="1353820" rIns="687501" bIns="341376" numCol="1" spcCol="1270" anchor="t" anchorCtr="0">
          <a:noAutofit/>
        </a:bodyPr>
        <a:lstStyle/>
        <a:p>
          <a:pPr marL="285750" lvl="1" indent="-285750" algn="l" defTabSz="2133600">
            <a:lnSpc>
              <a:spcPct val="90000"/>
            </a:lnSpc>
            <a:spcBef>
              <a:spcPct val="0"/>
            </a:spcBef>
            <a:spcAft>
              <a:spcPct val="15000"/>
            </a:spcAft>
            <a:buChar char="••"/>
          </a:pPr>
          <a:r>
            <a:rPr lang="ja-JP" altLang="en-US" sz="4800" kern="1200" dirty="0" smtClean="0"/>
            <a:t>例</a:t>
          </a:r>
          <a:r>
            <a:rPr lang="en-US" altLang="ja-JP" sz="4800" kern="1200" dirty="0" smtClean="0"/>
            <a:t>12.0</a:t>
          </a:r>
          <a:r>
            <a:rPr lang="ja-JP" altLang="en-US" sz="4800" kern="1200" dirty="0" smtClean="0"/>
            <a:t>や</a:t>
          </a:r>
          <a:r>
            <a:rPr lang="en-US" altLang="ja-JP" sz="4800" kern="1200" dirty="0" smtClean="0"/>
            <a:t>1.20</a:t>
          </a:r>
          <a:r>
            <a:rPr lang="ja-JP" altLang="en-US" sz="4800" kern="1200" dirty="0" smtClean="0"/>
            <a:t>の有効数字は　　　　　　　　＿　桁。</a:t>
          </a:r>
          <a:endParaRPr lang="ja-JP" altLang="en-US" sz="4800" kern="1200" dirty="0"/>
        </a:p>
      </dsp:txBody>
      <dsp:txXfrm>
        <a:off x="0" y="1577555"/>
        <a:ext cx="8858280" cy="3122437"/>
      </dsp:txXfrm>
    </dsp:sp>
    <dsp:sp modelId="{1C3813F3-081F-4F3F-AB29-3D6818C15D1A}">
      <dsp:nvSpPr>
        <dsp:cNvPr id="0" name=""/>
        <dsp:cNvSpPr/>
      </dsp:nvSpPr>
      <dsp:spPr>
        <a:xfrm>
          <a:off x="442914" y="618155"/>
          <a:ext cx="6200796" cy="191880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75" tIns="0" rIns="234375" bIns="0" numCol="1" spcCol="1270" anchor="ctr" anchorCtr="0">
          <a:noAutofit/>
        </a:bodyPr>
        <a:lstStyle/>
        <a:p>
          <a:pPr lvl="0" algn="l" defTabSz="2133600">
            <a:lnSpc>
              <a:spcPct val="90000"/>
            </a:lnSpc>
            <a:spcBef>
              <a:spcPct val="0"/>
            </a:spcBef>
            <a:spcAft>
              <a:spcPct val="35000"/>
            </a:spcAft>
          </a:pPr>
          <a:r>
            <a:rPr lang="en-US" altLang="ja-JP" sz="4800" kern="1200" dirty="0" smtClean="0"/>
            <a:t>b)</a:t>
          </a:r>
          <a:r>
            <a:rPr lang="ja-JP" altLang="en-US" sz="4800" kern="1200" dirty="0" smtClean="0"/>
            <a:t>小数点より右側にある</a:t>
          </a:r>
          <a:r>
            <a:rPr lang="en-US" altLang="ja-JP" sz="4800" kern="1200" dirty="0" smtClean="0"/>
            <a:t>0</a:t>
          </a:r>
          <a:r>
            <a:rPr lang="ja-JP" altLang="en-US" sz="4800" kern="1200" dirty="0" smtClean="0"/>
            <a:t>は有効数字</a:t>
          </a:r>
          <a:endParaRPr lang="ja-JP" altLang="en-US" sz="4800" kern="1200" dirty="0"/>
        </a:p>
      </dsp:txBody>
      <dsp:txXfrm>
        <a:off x="536582" y="711823"/>
        <a:ext cx="6013460" cy="173146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DC200-B1BA-47BA-B191-FEB6DCAE59B5}">
      <dsp:nvSpPr>
        <dsp:cNvPr id="0" name=""/>
        <dsp:cNvSpPr/>
      </dsp:nvSpPr>
      <dsp:spPr>
        <a:xfrm>
          <a:off x="0" y="1850411"/>
          <a:ext cx="8858280" cy="31248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7501" tIns="1332992" rIns="687501" bIns="341376" numCol="1" spcCol="1270" anchor="t" anchorCtr="0">
          <a:noAutofit/>
        </a:bodyPr>
        <a:lstStyle/>
        <a:p>
          <a:pPr marL="285750" lvl="1" indent="-285750" algn="l" defTabSz="2133600">
            <a:lnSpc>
              <a:spcPct val="90000"/>
            </a:lnSpc>
            <a:spcBef>
              <a:spcPct val="0"/>
            </a:spcBef>
            <a:spcAft>
              <a:spcPct val="15000"/>
            </a:spcAft>
            <a:buChar char="••"/>
          </a:pPr>
          <a:r>
            <a:rPr lang="ja-JP" altLang="en-US" sz="4800" kern="1200" dirty="0" smtClean="0"/>
            <a:t>例</a:t>
          </a:r>
          <a:r>
            <a:rPr lang="en-US" altLang="ja-JP" sz="4800" kern="1200" dirty="0" smtClean="0"/>
            <a:t>0.123</a:t>
          </a:r>
          <a:r>
            <a:rPr lang="ja-JP" altLang="en-US" sz="4800" kern="1200" dirty="0" smtClean="0"/>
            <a:t>や</a:t>
          </a:r>
          <a:r>
            <a:rPr lang="en-US" altLang="ja-JP" sz="4800" kern="1200" dirty="0" smtClean="0"/>
            <a:t>0.00123</a:t>
          </a:r>
          <a:r>
            <a:rPr lang="ja-JP" altLang="en-US" sz="4800" kern="1200" dirty="0" err="1" smtClean="0"/>
            <a:t>、</a:t>
          </a:r>
          <a:r>
            <a:rPr lang="en-US" altLang="ja-JP" sz="4800" kern="1200" dirty="0" smtClean="0"/>
            <a:t>0.120</a:t>
          </a:r>
          <a:r>
            <a:rPr lang="ja-JP" altLang="en-US" sz="4800" kern="1200" dirty="0" smtClean="0"/>
            <a:t>は有効数字　＿桁。</a:t>
          </a:r>
          <a:endParaRPr lang="ja-JP" altLang="en-US" sz="4800" kern="1200" dirty="0"/>
        </a:p>
      </dsp:txBody>
      <dsp:txXfrm>
        <a:off x="0" y="1850411"/>
        <a:ext cx="8858280" cy="3124800"/>
      </dsp:txXfrm>
    </dsp:sp>
    <dsp:sp modelId="{60E215F0-656A-4711-B531-ACC728F8EEEF}">
      <dsp:nvSpPr>
        <dsp:cNvPr id="0" name=""/>
        <dsp:cNvSpPr/>
      </dsp:nvSpPr>
      <dsp:spPr>
        <a:xfrm>
          <a:off x="429505" y="342936"/>
          <a:ext cx="8421554" cy="245211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375" tIns="0" rIns="234375" bIns="0" numCol="1" spcCol="1270" anchor="ctr" anchorCtr="0">
          <a:noAutofit/>
        </a:bodyPr>
        <a:lstStyle/>
        <a:p>
          <a:pPr lvl="0" algn="l" defTabSz="2133600">
            <a:lnSpc>
              <a:spcPct val="90000"/>
            </a:lnSpc>
            <a:spcBef>
              <a:spcPct val="0"/>
            </a:spcBef>
            <a:spcAft>
              <a:spcPct val="35000"/>
            </a:spcAft>
          </a:pPr>
          <a:r>
            <a:rPr lang="en-US" altLang="ja-JP" sz="4800" kern="1200" dirty="0" smtClean="0"/>
            <a:t>c)</a:t>
          </a:r>
          <a:r>
            <a:rPr lang="ja-JP" altLang="en-US" sz="4800" kern="1200" dirty="0" smtClean="0"/>
            <a:t>小数点以下の位を示すために使われる</a:t>
          </a:r>
          <a:r>
            <a:rPr lang="en-US" altLang="ja-JP" sz="4800" kern="1200" dirty="0" smtClean="0"/>
            <a:t>0</a:t>
          </a:r>
          <a:r>
            <a:rPr lang="ja-JP" altLang="en-US" sz="4800" kern="1200" dirty="0" smtClean="0"/>
            <a:t>は有効数字ではない</a:t>
          </a:r>
          <a:endParaRPr lang="ja-JP" altLang="en-US" sz="4800" kern="1200" dirty="0"/>
        </a:p>
      </dsp:txBody>
      <dsp:txXfrm>
        <a:off x="549207" y="462638"/>
        <a:ext cx="8182150" cy="221271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78B413-7185-4A41-8841-144EE45E78DD}">
      <dsp:nvSpPr>
        <dsp:cNvPr id="0" name=""/>
        <dsp:cNvSpPr/>
      </dsp:nvSpPr>
      <dsp:spPr>
        <a:xfrm>
          <a:off x="0" y="1672085"/>
          <a:ext cx="8429684" cy="3307500"/>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237" tIns="874776" rIns="654237" bIns="298704" numCol="1" spcCol="1270" anchor="t" anchorCtr="0">
          <a:noAutofit/>
        </a:bodyPr>
        <a:lstStyle/>
        <a:p>
          <a:pPr marL="285750" lvl="1" indent="-285750" algn="l" defTabSz="1866900">
            <a:lnSpc>
              <a:spcPct val="90000"/>
            </a:lnSpc>
            <a:spcBef>
              <a:spcPct val="0"/>
            </a:spcBef>
            <a:spcAft>
              <a:spcPct val="15000"/>
            </a:spcAft>
            <a:buChar char="••"/>
          </a:pPr>
          <a:r>
            <a:rPr lang="en-US" altLang="ja-JP" sz="4200" kern="1200" dirty="0" smtClean="0"/>
            <a:t>1200→</a:t>
          </a:r>
          <a:r>
            <a:rPr lang="ja-JP" altLang="en-US" sz="4200" kern="1200" dirty="0" smtClean="0"/>
            <a:t>＿＿</a:t>
          </a:r>
          <a:r>
            <a:rPr lang="en-US" altLang="ja-JP" sz="4200" kern="1200" dirty="0" smtClean="0"/>
            <a:t>x10</a:t>
          </a:r>
          <a:r>
            <a:rPr lang="ja-JP" altLang="en-US" sz="4200" kern="1200" baseline="30000" dirty="0" smtClean="0"/>
            <a:t>＿</a:t>
          </a:r>
          <a:r>
            <a:rPr lang="ja-JP" altLang="en-US" sz="4200" kern="1200" dirty="0" smtClean="0"/>
            <a:t>有効数字</a:t>
          </a:r>
          <a:r>
            <a:rPr lang="en-US" altLang="ja-JP" sz="4200" kern="1200" dirty="0" smtClean="0"/>
            <a:t>2</a:t>
          </a:r>
          <a:r>
            <a:rPr lang="ja-JP" altLang="en-US" sz="4200" kern="1200" dirty="0" smtClean="0"/>
            <a:t>桁</a:t>
          </a:r>
          <a:endParaRPr kumimoji="1" lang="ja-JP" altLang="en-US" sz="4200" kern="1200" dirty="0"/>
        </a:p>
        <a:p>
          <a:pPr marL="285750" lvl="1" indent="-285750" algn="l" defTabSz="1866900">
            <a:lnSpc>
              <a:spcPct val="90000"/>
            </a:lnSpc>
            <a:spcBef>
              <a:spcPct val="0"/>
            </a:spcBef>
            <a:spcAft>
              <a:spcPct val="15000"/>
            </a:spcAft>
            <a:buChar char="••"/>
          </a:pPr>
          <a:r>
            <a:rPr lang="en-US" altLang="ja-JP" sz="4200" kern="1200" dirty="0" smtClean="0"/>
            <a:t>1200→</a:t>
          </a:r>
          <a:r>
            <a:rPr lang="ja-JP" altLang="en-US" sz="4200" kern="1200" dirty="0" smtClean="0"/>
            <a:t>＿＿</a:t>
          </a:r>
          <a:r>
            <a:rPr lang="en-US" altLang="ja-JP" sz="4200" kern="1200" dirty="0" smtClean="0"/>
            <a:t>x10</a:t>
          </a:r>
          <a:r>
            <a:rPr lang="ja-JP" altLang="en-US" sz="4200" kern="1200" baseline="30000" dirty="0" smtClean="0"/>
            <a:t>＿ </a:t>
          </a:r>
          <a:r>
            <a:rPr lang="ja-JP" altLang="en-US" sz="4200" kern="1200" dirty="0" smtClean="0"/>
            <a:t>有効数字</a:t>
          </a:r>
          <a:r>
            <a:rPr lang="en-US" altLang="ja-JP" sz="4200" kern="1200" dirty="0" smtClean="0"/>
            <a:t>3</a:t>
          </a:r>
          <a:r>
            <a:rPr lang="ja-JP" altLang="en-US" sz="4200" kern="1200" dirty="0" smtClean="0"/>
            <a:t>桁</a:t>
          </a:r>
          <a:endParaRPr lang="ja-JP" altLang="en-US" sz="4200" kern="1200" dirty="0"/>
        </a:p>
        <a:p>
          <a:pPr marL="285750" lvl="1" indent="-285750" algn="l" defTabSz="1866900">
            <a:lnSpc>
              <a:spcPct val="90000"/>
            </a:lnSpc>
            <a:spcBef>
              <a:spcPct val="0"/>
            </a:spcBef>
            <a:spcAft>
              <a:spcPct val="15000"/>
            </a:spcAft>
            <a:buChar char="••"/>
          </a:pPr>
          <a:r>
            <a:rPr lang="en-US" altLang="ja-JP" sz="4200" kern="1200" dirty="0" smtClean="0"/>
            <a:t>1200→</a:t>
          </a:r>
          <a:r>
            <a:rPr lang="ja-JP" altLang="en-US" sz="4200" kern="1200" dirty="0" smtClean="0"/>
            <a:t>＿＿ </a:t>
          </a:r>
          <a:r>
            <a:rPr lang="en-US" altLang="ja-JP" sz="4200" kern="1200" dirty="0" smtClean="0"/>
            <a:t>x10</a:t>
          </a:r>
          <a:r>
            <a:rPr lang="ja-JP" altLang="en-US" sz="4200" kern="1200" baseline="30000" dirty="0" smtClean="0"/>
            <a:t>＿</a:t>
          </a:r>
          <a:r>
            <a:rPr lang="ja-JP" altLang="en-US" sz="4200" kern="1200" dirty="0" smtClean="0"/>
            <a:t>有効数字</a:t>
          </a:r>
          <a:r>
            <a:rPr lang="en-US" altLang="ja-JP" sz="4200" kern="1200" dirty="0" smtClean="0"/>
            <a:t>4</a:t>
          </a:r>
          <a:r>
            <a:rPr lang="ja-JP" altLang="en-US" sz="4200" kern="1200" dirty="0" smtClean="0"/>
            <a:t>桁</a:t>
          </a:r>
          <a:endParaRPr lang="ja-JP" altLang="en-US" sz="4200" kern="1200" dirty="0"/>
        </a:p>
      </dsp:txBody>
      <dsp:txXfrm>
        <a:off x="0" y="1672085"/>
        <a:ext cx="8429684" cy="3307500"/>
      </dsp:txXfrm>
    </dsp:sp>
    <dsp:sp modelId="{000A23D1-C988-4CDD-AD23-4DE1688B0539}">
      <dsp:nvSpPr>
        <dsp:cNvPr id="0" name=""/>
        <dsp:cNvSpPr/>
      </dsp:nvSpPr>
      <dsp:spPr>
        <a:xfrm>
          <a:off x="83350" y="493022"/>
          <a:ext cx="8337048" cy="1798983"/>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035" tIns="0" rIns="223035" bIns="0" numCol="1" spcCol="1270" anchor="ctr" anchorCtr="0">
          <a:noAutofit/>
        </a:bodyPr>
        <a:lstStyle/>
        <a:p>
          <a:pPr lvl="0" algn="l" defTabSz="1422400">
            <a:lnSpc>
              <a:spcPct val="90000"/>
            </a:lnSpc>
            <a:spcBef>
              <a:spcPct val="0"/>
            </a:spcBef>
            <a:spcAft>
              <a:spcPct val="35000"/>
            </a:spcAft>
          </a:pPr>
          <a:r>
            <a:rPr lang="en-US" altLang="ja-JP" sz="3200" kern="1200" dirty="0" smtClean="0"/>
            <a:t>d)</a:t>
          </a:r>
          <a:r>
            <a:rPr lang="ja-JP" altLang="en-US" sz="3200" kern="1200" dirty="0" smtClean="0"/>
            <a:t>整数で末端から連続して</a:t>
          </a:r>
          <a:r>
            <a:rPr lang="en-US" altLang="ja-JP" sz="3200" kern="1200" dirty="0" smtClean="0"/>
            <a:t>0</a:t>
          </a:r>
          <a:r>
            <a:rPr lang="ja-JP" altLang="en-US" sz="3200" kern="1200" dirty="0" smtClean="0"/>
            <a:t>が続く場合、</a:t>
          </a:r>
          <a:r>
            <a:rPr lang="en-US" altLang="ja-JP" sz="3200" kern="1200" dirty="0" smtClean="0"/>
            <a:t/>
          </a:r>
          <a:br>
            <a:rPr lang="en-US" altLang="ja-JP" sz="3200" kern="1200" dirty="0" smtClean="0"/>
          </a:br>
          <a:r>
            <a:rPr lang="ja-JP" altLang="en-US" sz="3200" kern="1200" dirty="0" smtClean="0"/>
            <a:t>測定精度などがあいまいなので、</a:t>
          </a:r>
          <a:r>
            <a:rPr lang="en-US" altLang="ja-JP" sz="3200" kern="1200" dirty="0" smtClean="0"/>
            <a:t/>
          </a:r>
          <a:br>
            <a:rPr lang="en-US" altLang="ja-JP" sz="3200" kern="1200" dirty="0" smtClean="0"/>
          </a:br>
          <a:r>
            <a:rPr lang="ja-JP" altLang="en-US" sz="3200" kern="1200" dirty="0" smtClean="0"/>
            <a:t>それを解消するために下記のようにする。</a:t>
          </a:r>
          <a:endParaRPr kumimoji="1" lang="ja-JP" altLang="en-US" sz="3200" kern="1200" dirty="0"/>
        </a:p>
      </dsp:txBody>
      <dsp:txXfrm>
        <a:off x="171169" y="580841"/>
        <a:ext cx="8161410" cy="16233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0A56B3-4258-4ED8-A273-4B3DB4CF7060}">
      <dsp:nvSpPr>
        <dsp:cNvPr id="0" name=""/>
        <dsp:cNvSpPr/>
      </dsp:nvSpPr>
      <dsp:spPr>
        <a:xfrm>
          <a:off x="0" y="5541175"/>
          <a:ext cx="8678736" cy="909075"/>
        </a:xfrm>
        <a:prstGeom prst="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小数第</a:t>
          </a:r>
          <a:r>
            <a:rPr lang="en-US" altLang="ja-JP" sz="2400" kern="1200" dirty="0" smtClean="0"/>
            <a:t>___________</a:t>
          </a:r>
          <a:r>
            <a:rPr lang="ja-JP" altLang="en-US" sz="2400" kern="1200" dirty="0" smtClean="0"/>
            <a:t>の数値を見て判断</a:t>
          </a:r>
          <a:r>
            <a:rPr lang="en-US" altLang="ja-JP" sz="2400" kern="1200" dirty="0" smtClean="0"/>
            <a:t>. JIS</a:t>
          </a:r>
          <a:r>
            <a:rPr lang="ja-JP" altLang="en-US" sz="2400" kern="1200" dirty="0" smtClean="0"/>
            <a:t>法</a:t>
          </a:r>
          <a:endParaRPr kumimoji="1" lang="ja-JP" altLang="en-US" sz="2400" kern="1200" dirty="0"/>
        </a:p>
      </dsp:txBody>
      <dsp:txXfrm>
        <a:off x="0" y="5541175"/>
        <a:ext cx="8678736" cy="909075"/>
      </dsp:txXfrm>
    </dsp:sp>
    <dsp:sp modelId="{24BE1717-4841-431D-989C-9A31E37D7248}">
      <dsp:nvSpPr>
        <dsp:cNvPr id="0" name=""/>
        <dsp:cNvSpPr/>
      </dsp:nvSpPr>
      <dsp:spPr>
        <a:xfrm rot="10800000">
          <a:off x="0" y="4156652"/>
          <a:ext cx="8678736" cy="1398158"/>
        </a:xfrm>
        <a:prstGeom prst="upArrowCallout">
          <a:avLst/>
        </a:prstGeom>
        <a:gradFill rotWithShape="0">
          <a:gsLst>
            <a:gs pos="0">
              <a:schemeClr val="accent5">
                <a:hueOff val="-2483469"/>
                <a:satOff val="9953"/>
                <a:lumOff val="2157"/>
                <a:alphaOff val="0"/>
                <a:tint val="50000"/>
                <a:satMod val="300000"/>
              </a:schemeClr>
            </a:gs>
            <a:gs pos="35000">
              <a:schemeClr val="accent5">
                <a:hueOff val="-2483469"/>
                <a:satOff val="9953"/>
                <a:lumOff val="2157"/>
                <a:alphaOff val="0"/>
                <a:tint val="37000"/>
                <a:satMod val="300000"/>
              </a:schemeClr>
            </a:gs>
            <a:gs pos="100000">
              <a:schemeClr val="accent5">
                <a:hueOff val="-2483469"/>
                <a:satOff val="9953"/>
                <a:lumOff val="215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切捨てと切上げの割合を</a:t>
          </a:r>
          <a:r>
            <a:rPr lang="en-US" altLang="ja-JP" sz="2400" kern="1200" dirty="0" smtClean="0"/>
            <a:t>_____</a:t>
          </a:r>
          <a:r>
            <a:rPr lang="ja-JP" altLang="en-US" sz="2400" kern="1200" dirty="0" smtClean="0"/>
            <a:t>にするため</a:t>
          </a:r>
          <a:endParaRPr kumimoji="1" lang="ja-JP" altLang="en-US" sz="2400" kern="1200" dirty="0"/>
        </a:p>
      </dsp:txBody>
      <dsp:txXfrm rot="10800000">
        <a:off x="0" y="4156652"/>
        <a:ext cx="8678736" cy="908481"/>
      </dsp:txXfrm>
    </dsp:sp>
    <dsp:sp modelId="{C5FB4542-53B8-4798-AE45-13C0E2B68520}">
      <dsp:nvSpPr>
        <dsp:cNvPr id="0" name=""/>
        <dsp:cNvSpPr/>
      </dsp:nvSpPr>
      <dsp:spPr>
        <a:xfrm rot="10800000">
          <a:off x="0" y="2772130"/>
          <a:ext cx="8678736" cy="1398158"/>
        </a:xfrm>
        <a:prstGeom prst="upArrowCallout">
          <a:avLst/>
        </a:prstGeom>
        <a:gradFill rotWithShape="0">
          <a:gsLst>
            <a:gs pos="0">
              <a:schemeClr val="accent5">
                <a:hueOff val="-4966938"/>
                <a:satOff val="19906"/>
                <a:lumOff val="4314"/>
                <a:alphaOff val="0"/>
                <a:tint val="50000"/>
                <a:satMod val="300000"/>
              </a:schemeClr>
            </a:gs>
            <a:gs pos="35000">
              <a:schemeClr val="accent5">
                <a:hueOff val="-4966938"/>
                <a:satOff val="19906"/>
                <a:lumOff val="4314"/>
                <a:alphaOff val="0"/>
                <a:tint val="37000"/>
                <a:satMod val="300000"/>
              </a:schemeClr>
            </a:gs>
            <a:gs pos="100000">
              <a:schemeClr val="accent5">
                <a:hueOff val="-4966938"/>
                <a:satOff val="19906"/>
                <a:lumOff val="431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しかし単純に四捨五入をすると数値を大きく</a:t>
          </a:r>
          <a:r>
            <a:rPr lang="en-US" altLang="ja-JP" sz="2400" kern="1200" dirty="0" smtClean="0"/>
            <a:t>______</a:t>
          </a:r>
          <a:r>
            <a:rPr lang="ja-JP" altLang="en-US" sz="2400" kern="1200" dirty="0" smtClean="0"/>
            <a:t>る結果になる。</a:t>
          </a:r>
          <a:endParaRPr kumimoji="1" lang="ja-JP" altLang="en-US" sz="2400" kern="1200" dirty="0"/>
        </a:p>
      </dsp:txBody>
      <dsp:txXfrm rot="10800000">
        <a:off x="0" y="2772130"/>
        <a:ext cx="8678736" cy="908481"/>
      </dsp:txXfrm>
    </dsp:sp>
    <dsp:sp modelId="{547A4F3C-18E5-42C2-8DD1-21EFD9AD4786}">
      <dsp:nvSpPr>
        <dsp:cNvPr id="0" name=""/>
        <dsp:cNvSpPr/>
      </dsp:nvSpPr>
      <dsp:spPr>
        <a:xfrm rot="10800000">
          <a:off x="0" y="1387607"/>
          <a:ext cx="8678736" cy="1398158"/>
        </a:xfrm>
        <a:prstGeom prst="upArrowCallout">
          <a:avLst/>
        </a:prstGeom>
        <a:gradFill rotWithShape="0">
          <a:gsLst>
            <a:gs pos="0">
              <a:schemeClr val="accent5">
                <a:hueOff val="-7450407"/>
                <a:satOff val="29858"/>
                <a:lumOff val="6471"/>
                <a:alphaOff val="0"/>
                <a:tint val="50000"/>
                <a:satMod val="300000"/>
              </a:schemeClr>
            </a:gs>
            <a:gs pos="35000">
              <a:schemeClr val="accent5">
                <a:hueOff val="-7450407"/>
                <a:satOff val="29858"/>
                <a:lumOff val="6471"/>
                <a:alphaOff val="0"/>
                <a:tint val="37000"/>
                <a:satMod val="300000"/>
              </a:schemeClr>
            </a:gs>
            <a:gs pos="100000">
              <a:schemeClr val="accent5">
                <a:hueOff val="-7450407"/>
                <a:satOff val="29858"/>
                <a:lumOff val="647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小数第</a:t>
          </a:r>
          <a:r>
            <a:rPr lang="en-US" altLang="ja-JP" sz="2400" kern="1200" dirty="0" smtClean="0"/>
            <a:t>_____</a:t>
          </a:r>
          <a:r>
            <a:rPr lang="ja-JP" altLang="en-US" sz="2400" kern="1200" dirty="0" smtClean="0"/>
            <a:t>位の数字によって四捨五入。</a:t>
          </a:r>
          <a:endParaRPr kumimoji="1" lang="ja-JP" altLang="en-US" sz="2400" kern="1200" dirty="0"/>
        </a:p>
      </dsp:txBody>
      <dsp:txXfrm rot="10800000">
        <a:off x="0" y="1387607"/>
        <a:ext cx="8678736" cy="908481"/>
      </dsp:txXfrm>
    </dsp:sp>
    <dsp:sp modelId="{182C3CA8-4F0F-4692-8F61-25417BD5FC9A}">
      <dsp:nvSpPr>
        <dsp:cNvPr id="0" name=""/>
        <dsp:cNvSpPr/>
      </dsp:nvSpPr>
      <dsp:spPr>
        <a:xfrm rot="10800000">
          <a:off x="0" y="3084"/>
          <a:ext cx="8678736" cy="1398158"/>
        </a:xfrm>
        <a:prstGeom prst="upArrowCallou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ja-JP" altLang="en-US" sz="2400" kern="1200" dirty="0" smtClean="0"/>
            <a:t>数値を小数第</a:t>
          </a:r>
          <a:r>
            <a:rPr lang="en-US" altLang="ja-JP" sz="2400" kern="1200" dirty="0" smtClean="0"/>
            <a:t>____</a:t>
          </a:r>
          <a:r>
            <a:rPr lang="ja-JP" altLang="en-US" sz="2400" kern="1200" dirty="0" smtClean="0"/>
            <a:t>に丸めようとするとき</a:t>
          </a:r>
          <a:endParaRPr kumimoji="1" lang="ja-JP" altLang="en-US" sz="2400" kern="1200" dirty="0"/>
        </a:p>
      </dsp:txBody>
      <dsp:txXfrm rot="10800000">
        <a:off x="0" y="3084"/>
        <a:ext cx="8678736" cy="9084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3BE6CF-D004-4CD0-881E-7D8E47E59161}">
      <dsp:nvSpPr>
        <dsp:cNvPr id="0" name=""/>
        <dsp:cNvSpPr/>
      </dsp:nvSpPr>
      <dsp:spPr>
        <a:xfrm>
          <a:off x="0" y="763322"/>
          <a:ext cx="9036496" cy="53550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01332" tIns="1041400" rIns="701332" bIns="256032" numCol="1" spcCol="1270" anchor="t" anchorCtr="0">
          <a:noAutofit/>
        </a:bodyPr>
        <a:lstStyle/>
        <a:p>
          <a:pPr marL="285750" lvl="1" indent="-285750" algn="l" defTabSz="1600200">
            <a:lnSpc>
              <a:spcPct val="90000"/>
            </a:lnSpc>
            <a:spcBef>
              <a:spcPct val="0"/>
            </a:spcBef>
            <a:spcAft>
              <a:spcPct val="15000"/>
            </a:spcAft>
            <a:buChar char="••"/>
          </a:pPr>
          <a:r>
            <a:rPr lang="ja-JP" altLang="en-US" sz="3600" kern="1200" dirty="0" smtClean="0"/>
            <a:t>「末尾の</a:t>
          </a:r>
          <a:r>
            <a:rPr lang="en-US" altLang="ja-JP" sz="3600" kern="1200" dirty="0" smtClean="0"/>
            <a:t>5</a:t>
          </a:r>
          <a:r>
            <a:rPr lang="ja-JP" altLang="en-US" sz="3600" kern="1200" dirty="0" smtClean="0"/>
            <a:t>」や「それに続く数字が</a:t>
          </a:r>
          <a:r>
            <a:rPr lang="en-US" altLang="ja-JP" sz="3600" kern="1200" dirty="0" smtClean="0"/>
            <a:t>0</a:t>
          </a:r>
          <a:r>
            <a:rPr lang="ja-JP" altLang="en-US" sz="3600" kern="1200" dirty="0" smtClean="0"/>
            <a:t>の時の</a:t>
          </a:r>
          <a:r>
            <a:rPr lang="en-US" altLang="ja-JP" sz="3600" kern="1200" dirty="0" smtClean="0"/>
            <a:t>5</a:t>
          </a:r>
          <a:r>
            <a:rPr lang="ja-JP" altLang="en-US" sz="3600" kern="1200" dirty="0" smtClean="0"/>
            <a:t>」（</a:t>
          </a:r>
          <a:r>
            <a:rPr lang="en-US" altLang="ja-JP" sz="3600" kern="1200" dirty="0" smtClean="0"/>
            <a:t>~50</a:t>
          </a:r>
          <a:r>
            <a:rPr lang="ja-JP" altLang="en-US" sz="3600" kern="1200" dirty="0" err="1" smtClean="0"/>
            <a:t>、</a:t>
          </a:r>
          <a:r>
            <a:rPr lang="en-US" altLang="ja-JP" sz="3600" kern="1200" dirty="0" smtClean="0"/>
            <a:t>~500</a:t>
          </a:r>
          <a:r>
            <a:rPr lang="ja-JP" altLang="en-US" sz="3600" kern="1200" dirty="0" smtClean="0"/>
            <a:t>など）をまとめる時</a:t>
          </a:r>
          <a:endParaRPr lang="ja-JP" altLang="en-US" sz="3600" kern="1200" dirty="0"/>
        </a:p>
        <a:p>
          <a:pPr marL="285750" lvl="1" indent="-285750" algn="l" defTabSz="1600200">
            <a:lnSpc>
              <a:spcPct val="90000"/>
            </a:lnSpc>
            <a:spcBef>
              <a:spcPct val="0"/>
            </a:spcBef>
            <a:spcAft>
              <a:spcPct val="15000"/>
            </a:spcAft>
            <a:buChar char="••"/>
          </a:pPr>
          <a:r>
            <a:rPr lang="ja-JP" altLang="en-US" sz="3600" kern="1200" dirty="0" smtClean="0"/>
            <a:t>その前の桁の数字が</a:t>
          </a:r>
          <a:endParaRPr lang="ja-JP" altLang="en-US" sz="3600" kern="1200" dirty="0"/>
        </a:p>
        <a:p>
          <a:pPr marL="285750" lvl="1" indent="-285750" algn="l" defTabSz="1600200">
            <a:lnSpc>
              <a:spcPct val="90000"/>
            </a:lnSpc>
            <a:spcBef>
              <a:spcPct val="0"/>
            </a:spcBef>
            <a:spcAft>
              <a:spcPct val="15000"/>
            </a:spcAft>
            <a:buChar char="••"/>
          </a:pPr>
          <a:r>
            <a:rPr lang="ja-JP" altLang="en-US" sz="3600" kern="1200" dirty="0" smtClean="0"/>
            <a:t>偶数⇒</a:t>
          </a:r>
          <a:r>
            <a:rPr lang="en-US" altLang="ja-JP" sz="3600" kern="1200" dirty="0" smtClean="0"/>
            <a:t>________</a:t>
          </a:r>
          <a:r>
            <a:rPr lang="ja-JP" altLang="en-US" sz="3600" kern="1200" dirty="0" err="1" smtClean="0"/>
            <a:t>。</a:t>
          </a:r>
          <a:r>
            <a:rPr lang="ja-JP" altLang="en-US" sz="3600" kern="1200" dirty="0" smtClean="0"/>
            <a:t>　</a:t>
          </a:r>
          <a:r>
            <a:rPr lang="en-US" altLang="ja-JP" sz="3600" kern="1200" dirty="0" smtClean="0"/>
            <a:t>	</a:t>
          </a:r>
          <a:br>
            <a:rPr lang="en-US" altLang="ja-JP" sz="3600" kern="1200" dirty="0" smtClean="0"/>
          </a:br>
          <a:r>
            <a:rPr lang="en-US" altLang="ja-JP" sz="3600" kern="1200" dirty="0" smtClean="0"/>
            <a:t>1.1850</a:t>
          </a:r>
          <a:r>
            <a:rPr lang="ja-JP" altLang="en-US" sz="3600" kern="1200" dirty="0" smtClean="0"/>
            <a:t>　→　</a:t>
          </a:r>
          <a:r>
            <a:rPr lang="en-US" altLang="ja-JP" sz="3600" kern="1200" dirty="0" smtClean="0"/>
            <a:t>______</a:t>
          </a:r>
          <a:endParaRPr lang="ja-JP" altLang="en-US" sz="3600" kern="1200" dirty="0"/>
        </a:p>
        <a:p>
          <a:pPr marL="285750" lvl="1" indent="-285750" algn="l" defTabSz="1600200">
            <a:lnSpc>
              <a:spcPct val="90000"/>
            </a:lnSpc>
            <a:spcBef>
              <a:spcPct val="0"/>
            </a:spcBef>
            <a:spcAft>
              <a:spcPct val="15000"/>
            </a:spcAft>
            <a:buChar char="••"/>
          </a:pPr>
          <a:r>
            <a:rPr lang="ja-JP" altLang="en-US" sz="3600" kern="1200" dirty="0" smtClean="0"/>
            <a:t>奇数⇒切りあげる。</a:t>
          </a:r>
          <a:r>
            <a:rPr lang="en-US" altLang="ja-JP" sz="3600" kern="1200" dirty="0" smtClean="0"/>
            <a:t>	</a:t>
          </a:r>
          <a:br>
            <a:rPr lang="en-US" altLang="ja-JP" sz="3600" kern="1200" dirty="0" smtClean="0"/>
          </a:br>
          <a:r>
            <a:rPr lang="en-US" altLang="ja-JP" sz="3600" kern="1200" dirty="0" smtClean="0"/>
            <a:t>1.1750</a:t>
          </a:r>
          <a:r>
            <a:rPr lang="ja-JP" altLang="en-US" sz="3600" kern="1200" dirty="0" smtClean="0"/>
            <a:t>　→　</a:t>
          </a:r>
          <a:r>
            <a:rPr lang="en-US" altLang="ja-JP" sz="3600" kern="1200" dirty="0" smtClean="0"/>
            <a:t>_______</a:t>
          </a:r>
          <a:endParaRPr lang="ja-JP" altLang="en-US" sz="3600" kern="1200" dirty="0"/>
        </a:p>
      </dsp:txBody>
      <dsp:txXfrm>
        <a:off x="0" y="763322"/>
        <a:ext cx="9036496" cy="5355000"/>
      </dsp:txXfrm>
    </dsp:sp>
    <dsp:sp modelId="{D38024E5-465A-4983-AE8B-6273D257C637}">
      <dsp:nvSpPr>
        <dsp:cNvPr id="0" name=""/>
        <dsp:cNvSpPr/>
      </dsp:nvSpPr>
      <dsp:spPr>
        <a:xfrm>
          <a:off x="430204" y="25322"/>
          <a:ext cx="8604076" cy="147600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9091" tIns="0" rIns="239091" bIns="0" numCol="1" spcCol="1270" anchor="ctr" anchorCtr="0">
          <a:noAutofit/>
        </a:bodyPr>
        <a:lstStyle/>
        <a:p>
          <a:pPr lvl="0" algn="l" defTabSz="1600200">
            <a:lnSpc>
              <a:spcPct val="90000"/>
            </a:lnSpc>
            <a:spcBef>
              <a:spcPct val="0"/>
            </a:spcBef>
            <a:spcAft>
              <a:spcPct val="35000"/>
            </a:spcAft>
          </a:pPr>
          <a:r>
            <a:rPr lang="ja-JP" altLang="en-US" sz="3600" kern="1200" dirty="0" smtClean="0"/>
            <a:t>計算して出てくる数字を必要な桁まで処理する（丸める）ときは四捨五入</a:t>
          </a:r>
          <a:endParaRPr lang="ja-JP" altLang="en-US" sz="3600" kern="1200" dirty="0"/>
        </a:p>
      </dsp:txBody>
      <dsp:txXfrm>
        <a:off x="502256" y="97374"/>
        <a:ext cx="8459972" cy="133189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94440-B19D-44F6-B4EE-BBB6772B90CC}">
      <dsp:nvSpPr>
        <dsp:cNvPr id="0" name=""/>
        <dsp:cNvSpPr/>
      </dsp:nvSpPr>
      <dsp:spPr>
        <a:xfrm>
          <a:off x="0" y="383463"/>
          <a:ext cx="8929718" cy="6315613"/>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045" tIns="1332992" rIns="693045" bIns="227584" numCol="1" spcCol="1270" anchor="t" anchorCtr="0">
          <a:noAutofit/>
        </a:bodyPr>
        <a:lstStyle/>
        <a:p>
          <a:pPr marL="285750" lvl="1" indent="-285750" algn="l" defTabSz="1422400">
            <a:lnSpc>
              <a:spcPct val="90000"/>
            </a:lnSpc>
            <a:spcBef>
              <a:spcPct val="0"/>
            </a:spcBef>
            <a:spcAft>
              <a:spcPct val="15000"/>
            </a:spcAft>
            <a:buChar char="••"/>
          </a:pPr>
          <a:r>
            <a:rPr lang="ja-JP" altLang="en-US" sz="3200" kern="1200" dirty="0" smtClean="0"/>
            <a:t>有効数字より</a:t>
          </a:r>
          <a:r>
            <a:rPr lang="en-US" altLang="ja-JP" sz="3200" kern="1200" dirty="0" smtClean="0"/>
            <a:t>1</a:t>
          </a:r>
          <a:r>
            <a:rPr lang="ja-JP" altLang="en-US" sz="3200" kern="1200" dirty="0" smtClean="0"/>
            <a:t>～</a:t>
          </a:r>
          <a:r>
            <a:rPr lang="en-US" altLang="ja-JP" sz="3200" kern="1200" dirty="0" smtClean="0"/>
            <a:t>2</a:t>
          </a:r>
          <a:r>
            <a:rPr lang="ja-JP" altLang="en-US" sz="3200" kern="1200" dirty="0" smtClean="0"/>
            <a:t>桁多く残し</a:t>
          </a:r>
          <a:r>
            <a:rPr lang="en-US" altLang="ja-JP" sz="3200" kern="1200" dirty="0" smtClean="0"/>
            <a:t/>
          </a:r>
          <a:br>
            <a:rPr lang="en-US" altLang="ja-JP" sz="3200" kern="1200" dirty="0" smtClean="0"/>
          </a:br>
          <a:r>
            <a:rPr lang="ja-JP" altLang="en-US" sz="3200" kern="1200" dirty="0" smtClean="0"/>
            <a:t>　その後を</a:t>
          </a:r>
          <a:r>
            <a:rPr lang="en-US" altLang="ja-JP" sz="3200" kern="1200" dirty="0" smtClean="0"/>
            <a:t>_______</a:t>
          </a:r>
          <a:r>
            <a:rPr lang="ja-JP" altLang="en-US" sz="3200" kern="1200" dirty="0" smtClean="0"/>
            <a:t>る。</a:t>
          </a:r>
          <a:endParaRPr lang="ja-JP" altLang="en-US" sz="3200" kern="1200" dirty="0"/>
        </a:p>
        <a:p>
          <a:pPr marL="285750" lvl="1" indent="-285750" algn="l" defTabSz="1422400">
            <a:lnSpc>
              <a:spcPct val="90000"/>
            </a:lnSpc>
            <a:spcBef>
              <a:spcPct val="0"/>
            </a:spcBef>
            <a:spcAft>
              <a:spcPct val="15000"/>
            </a:spcAft>
            <a:buChar char="••"/>
          </a:pPr>
          <a:r>
            <a:rPr lang="ja-JP" altLang="en-US" sz="3200" kern="1200" dirty="0" smtClean="0"/>
            <a:t>計算途中で不確かな数字を記すときは、</a:t>
          </a:r>
          <a:r>
            <a:rPr lang="en-US" altLang="ja-JP" sz="3200" kern="1200" dirty="0" smtClean="0"/>
            <a:t/>
          </a:r>
          <a:br>
            <a:rPr lang="en-US" altLang="ja-JP" sz="3200" kern="1200" dirty="0" smtClean="0"/>
          </a:br>
          <a:r>
            <a:rPr lang="ja-JP" altLang="en-US" sz="3200" kern="1200" dirty="0" smtClean="0"/>
            <a:t>　</a:t>
          </a:r>
          <a:r>
            <a:rPr lang="en-US" altLang="ja-JP" sz="3200" kern="1200" dirty="0" smtClean="0"/>
            <a:t>__________</a:t>
          </a:r>
          <a:r>
            <a:rPr lang="ja-JP" altLang="en-US" sz="3200" kern="1200" dirty="0" smtClean="0"/>
            <a:t>を使う。</a:t>
          </a:r>
          <a:endParaRPr lang="ja-JP" altLang="en-US" sz="3200" kern="1200" dirty="0"/>
        </a:p>
        <a:p>
          <a:pPr marL="571500" lvl="2" indent="-285750" algn="l" defTabSz="1422400">
            <a:lnSpc>
              <a:spcPct val="90000"/>
            </a:lnSpc>
            <a:spcBef>
              <a:spcPct val="0"/>
            </a:spcBef>
            <a:spcAft>
              <a:spcPct val="15000"/>
            </a:spcAft>
            <a:buChar char="••"/>
          </a:pPr>
          <a:r>
            <a:rPr lang="ja-JP" altLang="en-US" sz="3200" kern="1200" dirty="0" smtClean="0"/>
            <a:t>例：</a:t>
          </a:r>
          <a:r>
            <a:rPr lang="en-US" altLang="ja-JP" sz="3200" kern="1200" dirty="0" smtClean="0"/>
            <a:t>2.949321</a:t>
          </a:r>
          <a:r>
            <a:rPr lang="ja-JP" altLang="en-US" sz="3200" kern="1200" dirty="0" smtClean="0"/>
            <a:t>を一度で二桁丸める場合</a:t>
          </a:r>
          <a:r>
            <a:rPr lang="en-US" altLang="ja-JP" sz="3200" kern="1200" dirty="0" smtClean="0"/>
            <a:t/>
          </a:r>
          <a:br>
            <a:rPr lang="en-US" altLang="ja-JP" sz="3200" kern="1200" dirty="0" smtClean="0"/>
          </a:br>
          <a:r>
            <a:rPr lang="en-US" altLang="ja-JP" sz="3200" kern="1200" dirty="0" smtClean="0"/>
            <a:t>2.9</a:t>
          </a:r>
          <a:r>
            <a:rPr lang="ja-JP" altLang="en-US" sz="3200" kern="1200" dirty="0" smtClean="0"/>
            <a:t>であるが、</a:t>
          </a:r>
          <a:r>
            <a:rPr lang="en-US" altLang="ja-JP" sz="3200" kern="1200" dirty="0" smtClean="0"/>
            <a:t/>
          </a:r>
          <a:br>
            <a:rPr lang="en-US" altLang="ja-JP" sz="3200" kern="1200" dirty="0" smtClean="0"/>
          </a:br>
          <a:r>
            <a:rPr lang="ja-JP" altLang="en-US" sz="3200" kern="1200" dirty="0" smtClean="0"/>
            <a:t>いったん　</a:t>
          </a:r>
          <a:r>
            <a:rPr lang="en-US" altLang="ja-JP" sz="3200" kern="1200" dirty="0" smtClean="0"/>
            <a:t>____</a:t>
          </a:r>
          <a:r>
            <a:rPr lang="ja-JP" altLang="en-US" sz="3200" kern="1200" dirty="0" smtClean="0"/>
            <a:t>と一桁多く丸めておき、</a:t>
          </a:r>
          <a:r>
            <a:rPr lang="en-US" altLang="ja-JP" sz="3200" kern="1200" dirty="0" smtClean="0"/>
            <a:t/>
          </a:r>
          <a:br>
            <a:rPr lang="en-US" altLang="ja-JP" sz="3200" kern="1200" dirty="0" smtClean="0"/>
          </a:br>
          <a:r>
            <a:rPr lang="ja-JP" altLang="en-US" sz="3200" kern="1200" dirty="0" smtClean="0"/>
            <a:t>後に二桁にすれば、</a:t>
          </a:r>
          <a:r>
            <a:rPr lang="en-US" altLang="ja-JP" sz="3200" kern="1200" dirty="0" smtClean="0"/>
            <a:t>___</a:t>
          </a:r>
          <a:r>
            <a:rPr lang="ja-JP" altLang="en-US" sz="3200" kern="1200" dirty="0" smtClean="0"/>
            <a:t>になってしまう。</a:t>
          </a:r>
          <a:endParaRPr lang="ja-JP" altLang="en-US" sz="3200" kern="1200" dirty="0"/>
        </a:p>
      </dsp:txBody>
      <dsp:txXfrm>
        <a:off x="0" y="383463"/>
        <a:ext cx="8929718" cy="6315613"/>
      </dsp:txXfrm>
    </dsp:sp>
    <dsp:sp modelId="{48E2A0D5-4E67-459A-BAC6-9AED1FC1E1C6}">
      <dsp:nvSpPr>
        <dsp:cNvPr id="0" name=""/>
        <dsp:cNvSpPr/>
      </dsp:nvSpPr>
      <dsp:spPr>
        <a:xfrm>
          <a:off x="88294" y="158922"/>
          <a:ext cx="8831587" cy="1169180"/>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6265" tIns="0" rIns="236265" bIns="0" numCol="1" spcCol="1270" anchor="ctr" anchorCtr="0">
          <a:noAutofit/>
        </a:bodyPr>
        <a:lstStyle/>
        <a:p>
          <a:pPr lvl="0" algn="ctr" defTabSz="1422400">
            <a:lnSpc>
              <a:spcPct val="90000"/>
            </a:lnSpc>
            <a:spcBef>
              <a:spcPct val="0"/>
            </a:spcBef>
            <a:spcAft>
              <a:spcPct val="35000"/>
            </a:spcAft>
          </a:pPr>
          <a:r>
            <a:rPr lang="ja-JP" altLang="en-US" sz="3200" kern="1200" dirty="0" smtClean="0"/>
            <a:t>連続する計算途中で桁数が大きくなり、</a:t>
          </a:r>
          <a:r>
            <a:rPr lang="en-US" altLang="ja-JP" sz="3200" kern="1200" dirty="0" smtClean="0"/>
            <a:t/>
          </a:r>
          <a:br>
            <a:rPr lang="en-US" altLang="ja-JP" sz="3200" kern="1200" dirty="0" smtClean="0"/>
          </a:br>
          <a:r>
            <a:rPr lang="ja-JP" altLang="en-US" sz="3200" kern="1200" dirty="0" smtClean="0"/>
            <a:t>計算が複雑な時</a:t>
          </a:r>
          <a:endParaRPr lang="en-US" altLang="ja-JP" sz="3200" kern="1200" dirty="0" smtClean="0"/>
        </a:p>
      </dsp:txBody>
      <dsp:txXfrm>
        <a:off x="145369" y="215997"/>
        <a:ext cx="8717437" cy="105503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1FA18-FDED-4F50-970D-029C5C9469F8}">
      <dsp:nvSpPr>
        <dsp:cNvPr id="0" name=""/>
        <dsp:cNvSpPr/>
      </dsp:nvSpPr>
      <dsp:spPr>
        <a:xfrm>
          <a:off x="0" y="787004"/>
          <a:ext cx="8929718" cy="1965600"/>
        </a:xfrm>
        <a:prstGeom prst="rect">
          <a:avLst/>
        </a:prstGeom>
        <a:solidFill>
          <a:schemeClr val="lt1">
            <a:alpha val="90000"/>
            <a:hueOff val="0"/>
            <a:satOff val="0"/>
            <a:lumOff val="0"/>
            <a:alphaOff val="0"/>
          </a:schemeClr>
        </a:solidFill>
        <a:ln w="9525" cap="flat" cmpd="sng" algn="ctr">
          <a:solidFill>
            <a:schemeClr val="accent5">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045" tIns="499872" rIns="693045" bIns="199136" numCol="1" spcCol="1270" anchor="t" anchorCtr="0">
          <a:noAutofit/>
        </a:bodyPr>
        <a:lstStyle/>
        <a:p>
          <a:pPr marL="285750" lvl="1" indent="-285750" algn="l" defTabSz="1244600">
            <a:lnSpc>
              <a:spcPct val="90000"/>
            </a:lnSpc>
            <a:spcBef>
              <a:spcPct val="0"/>
            </a:spcBef>
            <a:spcAft>
              <a:spcPct val="15000"/>
            </a:spcAft>
            <a:buChar char="••"/>
          </a:pPr>
          <a:r>
            <a:rPr lang="ja-JP" altLang="en-US" sz="2800" kern="1200" dirty="0" smtClean="0"/>
            <a:t>その計算に使われる他の数値のうち</a:t>
          </a:r>
          <a:r>
            <a:rPr lang="en-US" altLang="ja-JP" sz="2800" kern="1200" dirty="0" smtClean="0"/>
            <a:t>,</a:t>
          </a:r>
          <a:br>
            <a:rPr lang="en-US" altLang="ja-JP" sz="2800" kern="1200" dirty="0" smtClean="0"/>
          </a:br>
          <a:r>
            <a:rPr lang="ja-JP" altLang="en-US" sz="2800" kern="1200" dirty="0" smtClean="0"/>
            <a:t>精度が最も</a:t>
          </a:r>
          <a:r>
            <a:rPr lang="en-US" altLang="ja-JP" sz="2800" kern="1200" dirty="0" smtClean="0"/>
            <a:t>____</a:t>
          </a:r>
          <a:r>
            <a:rPr lang="ja-JP" altLang="en-US" sz="2800" kern="1200" dirty="0" smtClean="0"/>
            <a:t>ものより　</a:t>
          </a:r>
          <a:r>
            <a:rPr lang="en-US" altLang="ja-JP" sz="2800" kern="1200" dirty="0" smtClean="0"/>
            <a:t/>
          </a:r>
          <a:br>
            <a:rPr lang="en-US" altLang="ja-JP" sz="2800" kern="1200" dirty="0" smtClean="0"/>
          </a:br>
          <a:r>
            <a:rPr lang="en-US" altLang="ja-JP" sz="2800" kern="1200" dirty="0" smtClean="0"/>
            <a:t>1</a:t>
          </a:r>
          <a:r>
            <a:rPr lang="ja-JP" altLang="en-US" sz="2800" kern="1200" dirty="0" smtClean="0"/>
            <a:t>～</a:t>
          </a:r>
          <a:r>
            <a:rPr lang="en-US" altLang="ja-JP" sz="2800" kern="1200" dirty="0" smtClean="0"/>
            <a:t>2</a:t>
          </a:r>
          <a:r>
            <a:rPr lang="ja-JP" altLang="en-US" sz="2800" kern="1200" dirty="0" smtClean="0"/>
            <a:t>　桁</a:t>
          </a:r>
          <a:r>
            <a:rPr lang="en-US" altLang="ja-JP" sz="2800" kern="1200" dirty="0" smtClean="0"/>
            <a:t>____</a:t>
          </a:r>
          <a:r>
            <a:rPr lang="ja-JP" altLang="en-US" sz="2800" kern="1200" dirty="0" smtClean="0"/>
            <a:t>ところまでを使う。</a:t>
          </a:r>
          <a:endParaRPr lang="ja-JP" altLang="en-US" sz="2800" kern="1200" dirty="0"/>
        </a:p>
      </dsp:txBody>
      <dsp:txXfrm>
        <a:off x="0" y="787004"/>
        <a:ext cx="8929718" cy="1965600"/>
      </dsp:txXfrm>
    </dsp:sp>
    <dsp:sp modelId="{C0036346-9644-4AFF-BCC1-4627F07D15BE}">
      <dsp:nvSpPr>
        <dsp:cNvPr id="0" name=""/>
        <dsp:cNvSpPr/>
      </dsp:nvSpPr>
      <dsp:spPr>
        <a:xfrm>
          <a:off x="425120" y="34399"/>
          <a:ext cx="8502408" cy="1106844"/>
        </a:xfrm>
        <a:prstGeom prst="roundRect">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6265" tIns="0" rIns="236265" bIns="0" numCol="1" spcCol="1270" anchor="ctr" anchorCtr="0">
          <a:noAutofit/>
        </a:bodyPr>
        <a:lstStyle/>
        <a:p>
          <a:pPr lvl="0" algn="l" defTabSz="1244600">
            <a:lnSpc>
              <a:spcPct val="90000"/>
            </a:lnSpc>
            <a:spcBef>
              <a:spcPct val="0"/>
            </a:spcBef>
            <a:spcAft>
              <a:spcPct val="35000"/>
            </a:spcAft>
          </a:pPr>
          <a:r>
            <a:rPr lang="ja-JP" altLang="en-US" sz="2800" kern="1200" dirty="0" smtClean="0"/>
            <a:t>気体定数などのように十分大きな桁が</a:t>
          </a:r>
          <a:r>
            <a:rPr lang="en-US" altLang="ja-JP" sz="2800" kern="1200" dirty="0" smtClean="0"/>
            <a:t/>
          </a:r>
          <a:br>
            <a:rPr lang="en-US" altLang="ja-JP" sz="2800" kern="1200" dirty="0" smtClean="0"/>
          </a:br>
          <a:r>
            <a:rPr lang="ja-JP" altLang="en-US" sz="2800" kern="1200" dirty="0" smtClean="0"/>
            <a:t>与えられている数値を計算に使うときは、</a:t>
          </a:r>
          <a:endParaRPr lang="ja-JP" altLang="en-US" sz="2800" kern="1200" dirty="0"/>
        </a:p>
      </dsp:txBody>
      <dsp:txXfrm>
        <a:off x="479152" y="88431"/>
        <a:ext cx="8394344" cy="998780"/>
      </dsp:txXfrm>
    </dsp:sp>
    <dsp:sp modelId="{58E8E3AD-33CB-4D7D-993F-F2DAA50BE39D}">
      <dsp:nvSpPr>
        <dsp:cNvPr id="0" name=""/>
        <dsp:cNvSpPr/>
      </dsp:nvSpPr>
      <dsp:spPr>
        <a:xfrm>
          <a:off x="0" y="3236444"/>
          <a:ext cx="8929718" cy="2872800"/>
        </a:xfrm>
        <a:prstGeom prst="rect">
          <a:avLst/>
        </a:prstGeom>
        <a:solidFill>
          <a:schemeClr val="lt1">
            <a:alpha val="90000"/>
            <a:hueOff val="0"/>
            <a:satOff val="0"/>
            <a:lumOff val="0"/>
            <a:alphaOff val="0"/>
          </a:schemeClr>
        </a:solidFill>
        <a:ln w="9525" cap="flat" cmpd="sng" algn="ctr">
          <a:solidFill>
            <a:schemeClr val="accent5">
              <a:hueOff val="-9933876"/>
              <a:satOff val="39811"/>
              <a:lumOff val="8628"/>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693045" tIns="499872" rIns="693045" bIns="199136" numCol="1" spcCol="1270" anchor="t" anchorCtr="0">
          <a:noAutofit/>
        </a:bodyPr>
        <a:lstStyle/>
        <a:p>
          <a:pPr marL="285750" lvl="1" indent="-285750" algn="l" defTabSz="1244600">
            <a:lnSpc>
              <a:spcPct val="90000"/>
            </a:lnSpc>
            <a:spcBef>
              <a:spcPct val="0"/>
            </a:spcBef>
            <a:spcAft>
              <a:spcPct val="15000"/>
            </a:spcAft>
            <a:buChar char="••"/>
          </a:pPr>
          <a:r>
            <a:rPr lang="ja-JP" altLang="en-US" sz="2800" kern="1200" dirty="0" smtClean="0"/>
            <a:t>例：定義の中で与えられる数</a:t>
          </a:r>
          <a:r>
            <a:rPr lang="en-US" altLang="ja-JP" sz="2800" kern="1200" dirty="0" smtClean="0"/>
            <a:t/>
          </a:r>
          <a:br>
            <a:rPr lang="en-US" altLang="ja-JP" sz="2800" kern="1200" dirty="0" smtClean="0"/>
          </a:br>
          <a:r>
            <a:rPr lang="ja-JP" altLang="en-US" sz="2800" kern="1200" dirty="0" smtClean="0"/>
            <a:t>（</a:t>
          </a:r>
          <a:r>
            <a:rPr lang="en-US" altLang="ja-JP" sz="2800" kern="1200" dirty="0" smtClean="0"/>
            <a:t>1 km</a:t>
          </a:r>
          <a:r>
            <a:rPr lang="ja-JP" altLang="en-US" sz="2800" kern="1200" dirty="0" smtClean="0"/>
            <a:t>は</a:t>
          </a:r>
          <a:r>
            <a:rPr lang="en-US" altLang="ja-JP" sz="2800" kern="1200" dirty="0" smtClean="0"/>
            <a:t>1000 m</a:t>
          </a:r>
          <a:r>
            <a:rPr lang="ja-JP" altLang="en-US" sz="2800" kern="1200" dirty="0" err="1" smtClean="0"/>
            <a:t>、</a:t>
          </a:r>
          <a:r>
            <a:rPr lang="en-US" altLang="ja-JP" sz="2800" kern="1200" baseline="30000" dirty="0" smtClean="0"/>
            <a:t>12</a:t>
          </a:r>
          <a:r>
            <a:rPr lang="en-US" altLang="ja-JP" sz="2800" kern="1200" dirty="0" smtClean="0"/>
            <a:t>C</a:t>
          </a:r>
          <a:r>
            <a:rPr lang="ja-JP" altLang="en-US" sz="2800" kern="1200" dirty="0" smtClean="0"/>
            <a:t>は</a:t>
          </a:r>
          <a:r>
            <a:rPr lang="en-US" altLang="ja-JP" sz="2800" kern="1200" dirty="0" smtClean="0"/>
            <a:t>12</a:t>
          </a:r>
          <a:r>
            <a:rPr lang="ja-JP" altLang="en-US" sz="2800" kern="1200" dirty="0" smtClean="0"/>
            <a:t>）</a:t>
          </a:r>
          <a:endParaRPr lang="ja-JP" altLang="en-US" sz="2800" kern="1200" dirty="0"/>
        </a:p>
        <a:p>
          <a:pPr marL="285750" lvl="1" indent="-285750" algn="l" defTabSz="1244600">
            <a:lnSpc>
              <a:spcPct val="90000"/>
            </a:lnSpc>
            <a:spcBef>
              <a:spcPct val="0"/>
            </a:spcBef>
            <a:spcAft>
              <a:spcPct val="15000"/>
            </a:spcAft>
            <a:buChar char="••"/>
          </a:pPr>
          <a:r>
            <a:rPr lang="ja-JP" altLang="en-US" sz="2800" kern="1200" dirty="0" smtClean="0"/>
            <a:t>数えられる数（部屋にいる人数など）は不確定なものは含んでおらず、正確な値あるいは　</a:t>
          </a:r>
          <a:r>
            <a:rPr lang="en-US" altLang="ja-JP" sz="2800" kern="1200" dirty="0" smtClean="0"/>
            <a:t/>
          </a:r>
          <a:br>
            <a:rPr lang="en-US" altLang="ja-JP" sz="2800" kern="1200" dirty="0" smtClean="0"/>
          </a:br>
          <a:r>
            <a:rPr lang="en-US" altLang="ja-JP" sz="2800" kern="1200" dirty="0" smtClean="0"/>
            <a:t>______</a:t>
          </a:r>
          <a:r>
            <a:rPr lang="ja-JP" altLang="en-US" sz="2800" kern="1200" dirty="0" smtClean="0"/>
            <a:t>とよばれ、</a:t>
          </a:r>
          <a:r>
            <a:rPr lang="en-US" altLang="ja-JP" sz="2800" kern="1200" dirty="0" smtClean="0"/>
            <a:t>____</a:t>
          </a:r>
          <a:r>
            <a:rPr lang="ja-JP" altLang="en-US" sz="2800" kern="1200" dirty="0" smtClean="0"/>
            <a:t>の桁数の有効数字を持つ。</a:t>
          </a:r>
          <a:endParaRPr lang="ja-JP" altLang="en-US" sz="2800" kern="1200" dirty="0"/>
        </a:p>
      </dsp:txBody>
      <dsp:txXfrm>
        <a:off x="0" y="3236444"/>
        <a:ext cx="8929718" cy="2872800"/>
      </dsp:txXfrm>
    </dsp:sp>
    <dsp:sp modelId="{E0B7B28C-B273-4DA4-B8CF-9171EF58DFD7}">
      <dsp:nvSpPr>
        <dsp:cNvPr id="0" name=""/>
        <dsp:cNvSpPr/>
      </dsp:nvSpPr>
      <dsp:spPr>
        <a:xfrm>
          <a:off x="446485" y="2882204"/>
          <a:ext cx="7485398" cy="708480"/>
        </a:xfrm>
        <a:prstGeom prst="roundRect">
          <a:avLst/>
        </a:prstGeom>
        <a:gradFill rotWithShape="0">
          <a:gsLst>
            <a:gs pos="0">
              <a:schemeClr val="accent5">
                <a:hueOff val="-9933876"/>
                <a:satOff val="39811"/>
                <a:lumOff val="8628"/>
                <a:alphaOff val="0"/>
                <a:tint val="50000"/>
                <a:satMod val="300000"/>
              </a:schemeClr>
            </a:gs>
            <a:gs pos="35000">
              <a:schemeClr val="accent5">
                <a:hueOff val="-9933876"/>
                <a:satOff val="39811"/>
                <a:lumOff val="8628"/>
                <a:alphaOff val="0"/>
                <a:tint val="37000"/>
                <a:satMod val="300000"/>
              </a:schemeClr>
            </a:gs>
            <a:gs pos="100000">
              <a:schemeClr val="accent5">
                <a:hueOff val="-9933876"/>
                <a:satOff val="39811"/>
                <a:lumOff val="862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6265" tIns="0" rIns="236265" bIns="0" numCol="1" spcCol="1270" anchor="ctr" anchorCtr="0">
          <a:noAutofit/>
        </a:bodyPr>
        <a:lstStyle/>
        <a:p>
          <a:pPr lvl="0" algn="l" defTabSz="1244600">
            <a:lnSpc>
              <a:spcPct val="90000"/>
            </a:lnSpc>
            <a:spcBef>
              <a:spcPct val="0"/>
            </a:spcBef>
            <a:spcAft>
              <a:spcPct val="35000"/>
            </a:spcAft>
          </a:pPr>
          <a:r>
            <a:rPr lang="ja-JP" altLang="en-US" sz="2800" kern="1200" dirty="0" smtClean="0"/>
            <a:t>数値の中には測定値でないものがある。</a:t>
          </a:r>
          <a:endParaRPr lang="ja-JP" altLang="en-US" sz="2800" kern="1200" dirty="0"/>
        </a:p>
      </dsp:txBody>
      <dsp:txXfrm>
        <a:off x="481070" y="2916789"/>
        <a:ext cx="7416228" cy="639310"/>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4275349" cy="33647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smtClean="0"/>
            </a:lvl1pPr>
          </a:lstStyle>
          <a:p>
            <a:pPr>
              <a:defRPr/>
            </a:pPr>
            <a:r>
              <a:rPr lang="en-US" altLang="ja-JP"/>
              <a:t>学年　　名列　　名前</a:t>
            </a:r>
          </a:p>
        </p:txBody>
      </p:sp>
      <p:sp>
        <p:nvSpPr>
          <p:cNvPr id="27651" name="Rectangle 3"/>
          <p:cNvSpPr>
            <a:spLocks noGrp="1" noChangeArrowheads="1"/>
          </p:cNvSpPr>
          <p:nvPr>
            <p:ph type="dt" sz="quarter" idx="1"/>
          </p:nvPr>
        </p:nvSpPr>
        <p:spPr bwMode="auto">
          <a:xfrm>
            <a:off x="5589377" y="0"/>
            <a:ext cx="4275349" cy="33647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smtClean="0"/>
            </a:lvl1pPr>
          </a:lstStyle>
          <a:p>
            <a:pPr>
              <a:defRPr/>
            </a:pPr>
            <a:endParaRPr lang="en-US" altLang="ja-JP"/>
          </a:p>
        </p:txBody>
      </p:sp>
      <p:sp>
        <p:nvSpPr>
          <p:cNvPr id="27652" name="Rectangle 4"/>
          <p:cNvSpPr>
            <a:spLocks noGrp="1" noChangeArrowheads="1"/>
          </p:cNvSpPr>
          <p:nvPr>
            <p:ph type="ftr" sz="quarter" idx="2"/>
          </p:nvPr>
        </p:nvSpPr>
        <p:spPr bwMode="auto">
          <a:xfrm>
            <a:off x="1" y="6396117"/>
            <a:ext cx="4275349" cy="33647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smtClean="0"/>
            </a:lvl1pPr>
          </a:lstStyle>
          <a:p>
            <a:pPr>
              <a:defRPr/>
            </a:pPr>
            <a:r>
              <a:rPr lang="en-US" altLang="ja-JP"/>
              <a:t>HARA2005</a:t>
            </a:r>
          </a:p>
        </p:txBody>
      </p:sp>
      <p:sp>
        <p:nvSpPr>
          <p:cNvPr id="27653" name="Rectangle 5"/>
          <p:cNvSpPr>
            <a:spLocks noGrp="1" noChangeArrowheads="1"/>
          </p:cNvSpPr>
          <p:nvPr>
            <p:ph type="sldNum" sz="quarter" idx="3"/>
          </p:nvPr>
        </p:nvSpPr>
        <p:spPr bwMode="auto">
          <a:xfrm>
            <a:off x="5589377" y="6396117"/>
            <a:ext cx="4275349" cy="33647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smtClean="0"/>
            </a:lvl1pPr>
          </a:lstStyle>
          <a:p>
            <a:pPr>
              <a:defRPr/>
            </a:pPr>
            <a:fld id="{DE23B114-2F7A-4EB1-893F-35BC71D41C7D}" type="slidenum">
              <a:rPr lang="en-US" altLang="ja-JP"/>
              <a:pPr>
                <a:defRPr/>
              </a:pPr>
              <a:t>‹#›</a:t>
            </a:fld>
            <a:endParaRPr lang="en-US" altLang="ja-JP"/>
          </a:p>
        </p:txBody>
      </p:sp>
    </p:spTree>
    <p:extLst>
      <p:ext uri="{BB962C8B-B14F-4D97-AF65-F5344CB8AC3E}">
        <p14:creationId xmlns:p14="http://schemas.microsoft.com/office/powerpoint/2010/main" val="662950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1" y="0"/>
            <a:ext cx="4275349" cy="33647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smtClean="0"/>
            </a:lvl1pPr>
          </a:lstStyle>
          <a:p>
            <a:pPr>
              <a:defRPr/>
            </a:pPr>
            <a:r>
              <a:rPr lang="en-US" altLang="ja-JP"/>
              <a:t>学年　　名列　　名前</a:t>
            </a:r>
          </a:p>
        </p:txBody>
      </p:sp>
      <p:sp>
        <p:nvSpPr>
          <p:cNvPr id="25603" name="Rectangle 3"/>
          <p:cNvSpPr>
            <a:spLocks noGrp="1" noChangeArrowheads="1"/>
          </p:cNvSpPr>
          <p:nvPr>
            <p:ph type="dt" idx="1"/>
          </p:nvPr>
        </p:nvSpPr>
        <p:spPr bwMode="auto">
          <a:xfrm>
            <a:off x="5589377" y="0"/>
            <a:ext cx="4275349" cy="336471"/>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smtClean="0"/>
            </a:lvl1pPr>
          </a:lstStyle>
          <a:p>
            <a:pPr>
              <a:defRPr/>
            </a:pPr>
            <a:endParaRPr lang="en-US" altLang="ja-JP"/>
          </a:p>
        </p:txBody>
      </p:sp>
      <p:sp>
        <p:nvSpPr>
          <p:cNvPr id="20484" name="Rectangle 4"/>
          <p:cNvSpPr>
            <a:spLocks noGrp="1" noRot="1" noChangeAspect="1" noChangeArrowheads="1" noTextEdit="1"/>
          </p:cNvSpPr>
          <p:nvPr>
            <p:ph type="sldImg" idx="2"/>
          </p:nvPr>
        </p:nvSpPr>
        <p:spPr bwMode="auto">
          <a:xfrm>
            <a:off x="3249613" y="504825"/>
            <a:ext cx="3367087" cy="2525713"/>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85521" y="3198059"/>
            <a:ext cx="7895271" cy="3031410"/>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25606" name="Rectangle 6"/>
          <p:cNvSpPr>
            <a:spLocks noGrp="1" noChangeArrowheads="1"/>
          </p:cNvSpPr>
          <p:nvPr>
            <p:ph type="ftr" sz="quarter" idx="4"/>
          </p:nvPr>
        </p:nvSpPr>
        <p:spPr bwMode="auto">
          <a:xfrm>
            <a:off x="1" y="6396117"/>
            <a:ext cx="4275349" cy="33647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smtClean="0"/>
            </a:lvl1pPr>
          </a:lstStyle>
          <a:p>
            <a:pPr>
              <a:defRPr/>
            </a:pPr>
            <a:r>
              <a:rPr lang="en-US" altLang="ja-JP"/>
              <a:t>HARA2005</a:t>
            </a:r>
          </a:p>
        </p:txBody>
      </p:sp>
      <p:sp>
        <p:nvSpPr>
          <p:cNvPr id="25607" name="Rectangle 7"/>
          <p:cNvSpPr>
            <a:spLocks noGrp="1" noChangeArrowheads="1"/>
          </p:cNvSpPr>
          <p:nvPr>
            <p:ph type="sldNum" sz="quarter" idx="5"/>
          </p:nvPr>
        </p:nvSpPr>
        <p:spPr bwMode="auto">
          <a:xfrm>
            <a:off x="5589377" y="6396117"/>
            <a:ext cx="4275349" cy="336471"/>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smtClean="0"/>
            </a:lvl1pPr>
          </a:lstStyle>
          <a:p>
            <a:pPr>
              <a:defRPr/>
            </a:pPr>
            <a:fld id="{33B73FA9-943B-4F74-8ED7-E1D8CE31A2F0}" type="slidenum">
              <a:rPr lang="en-US" altLang="ja-JP"/>
              <a:pPr>
                <a:defRPr/>
              </a:pPr>
              <a:t>‹#›</a:t>
            </a:fld>
            <a:endParaRPr lang="en-US" altLang="ja-JP"/>
          </a:p>
        </p:txBody>
      </p:sp>
    </p:spTree>
    <p:extLst>
      <p:ext uri="{BB962C8B-B14F-4D97-AF65-F5344CB8AC3E}">
        <p14:creationId xmlns:p14="http://schemas.microsoft.com/office/powerpoint/2010/main" val="2970927505"/>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noFill/>
        </p:spPr>
        <p:txBody>
          <a:bodyPr/>
          <a:lstStyle/>
          <a:p>
            <a:r>
              <a:rPr lang="en-US" altLang="ja-JP"/>
              <a:t>学年　　名列　　名前</a:t>
            </a:r>
          </a:p>
        </p:txBody>
      </p:sp>
      <p:sp>
        <p:nvSpPr>
          <p:cNvPr id="21507" name="Rectangle 6"/>
          <p:cNvSpPr>
            <a:spLocks noGrp="1" noChangeArrowheads="1"/>
          </p:cNvSpPr>
          <p:nvPr>
            <p:ph type="ftr" sz="quarter" idx="4"/>
          </p:nvPr>
        </p:nvSpPr>
        <p:spPr>
          <a:noFill/>
        </p:spPr>
        <p:txBody>
          <a:bodyPr/>
          <a:lstStyle/>
          <a:p>
            <a:r>
              <a:rPr lang="en-US" altLang="ja-JP"/>
              <a:t>HARA2005</a:t>
            </a:r>
          </a:p>
        </p:txBody>
      </p:sp>
      <p:sp>
        <p:nvSpPr>
          <p:cNvPr id="21508" name="Rectangle 2"/>
          <p:cNvSpPr>
            <a:spLocks noGrp="1" noRot="1" noChangeAspect="1" noChangeArrowheads="1" noTextEdit="1"/>
          </p:cNvSpPr>
          <p:nvPr>
            <p:ph type="sldImg"/>
          </p:nvPr>
        </p:nvSpPr>
        <p:spPr>
          <a:ln/>
        </p:spPr>
      </p:sp>
      <p:sp>
        <p:nvSpPr>
          <p:cNvPr id="21509" name="Rectangle 3"/>
          <p:cNvSpPr>
            <a:spLocks noGrp="1" noChangeArrowheads="1"/>
          </p:cNvSpPr>
          <p:nvPr>
            <p:ph type="body" idx="1"/>
          </p:nvPr>
        </p:nvSpPr>
        <p:spPr>
          <a:noFill/>
          <a:ln/>
        </p:spPr>
        <p:txBody>
          <a:bodyPr/>
          <a:lstStyle/>
          <a:p>
            <a:pPr eaLnBrk="1" hangingPunct="1"/>
            <a:endParaRPr lang="ja-JP" altLang="ja-JP" dirty="0" smtClean="0"/>
          </a:p>
        </p:txBody>
      </p:sp>
    </p:spTree>
    <p:extLst>
      <p:ext uri="{BB962C8B-B14F-4D97-AF65-F5344CB8AC3E}">
        <p14:creationId xmlns:p14="http://schemas.microsoft.com/office/powerpoint/2010/main" val="1063863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学年　　名列　　名前</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HARA2005</a:t>
            </a:r>
            <a:endParaRPr lang="en-US" altLang="ja-JP"/>
          </a:p>
        </p:txBody>
      </p:sp>
      <p:sp>
        <p:nvSpPr>
          <p:cNvPr id="6" name="スライド番号プレースホルダ 5"/>
          <p:cNvSpPr>
            <a:spLocks noGrp="1"/>
          </p:cNvSpPr>
          <p:nvPr>
            <p:ph type="sldNum" sz="quarter" idx="12"/>
          </p:nvPr>
        </p:nvSpPr>
        <p:spPr/>
        <p:txBody>
          <a:bodyPr/>
          <a:lstStyle/>
          <a:p>
            <a:pPr>
              <a:defRPr/>
            </a:pPr>
            <a:fld id="{33B73FA9-943B-4F74-8ED7-E1D8CE31A2F0}" type="slidenum">
              <a:rPr lang="en-US" altLang="ja-JP" smtClean="0"/>
              <a:pPr>
                <a:defRPr/>
              </a:pPr>
              <a:t>7</a:t>
            </a:fld>
            <a:endParaRPr lang="en-US" altLang="ja-JP"/>
          </a:p>
        </p:txBody>
      </p:sp>
    </p:spTree>
    <p:extLst>
      <p:ext uri="{BB962C8B-B14F-4D97-AF65-F5344CB8AC3E}">
        <p14:creationId xmlns:p14="http://schemas.microsoft.com/office/powerpoint/2010/main" val="1375767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学年　　名列　　名前</a:t>
            </a:r>
            <a:endParaRPr lang="en-US" altLang="ja-JP"/>
          </a:p>
        </p:txBody>
      </p:sp>
      <p:sp>
        <p:nvSpPr>
          <p:cNvPr id="5" name="フッター プレースホルダ 4"/>
          <p:cNvSpPr>
            <a:spLocks noGrp="1"/>
          </p:cNvSpPr>
          <p:nvPr>
            <p:ph type="ftr" sz="quarter" idx="11"/>
          </p:nvPr>
        </p:nvSpPr>
        <p:spPr/>
        <p:txBody>
          <a:bodyPr/>
          <a:lstStyle/>
          <a:p>
            <a:pPr>
              <a:defRPr/>
            </a:pPr>
            <a:r>
              <a:rPr lang="en-US" altLang="ja-JP" smtClean="0"/>
              <a:t>HARA2005</a:t>
            </a:r>
            <a:endParaRPr lang="en-US" altLang="ja-JP"/>
          </a:p>
        </p:txBody>
      </p:sp>
      <p:sp>
        <p:nvSpPr>
          <p:cNvPr id="6" name="スライド番号プレースホルダ 5"/>
          <p:cNvSpPr>
            <a:spLocks noGrp="1"/>
          </p:cNvSpPr>
          <p:nvPr>
            <p:ph type="sldNum" sz="quarter" idx="12"/>
          </p:nvPr>
        </p:nvSpPr>
        <p:spPr/>
        <p:txBody>
          <a:bodyPr/>
          <a:lstStyle/>
          <a:p>
            <a:pPr>
              <a:defRPr/>
            </a:pPr>
            <a:fld id="{33B73FA9-943B-4F74-8ED7-E1D8CE31A2F0}" type="slidenum">
              <a:rPr lang="en-US" altLang="ja-JP" smtClean="0"/>
              <a:pPr>
                <a:defRPr/>
              </a:pPr>
              <a:t>17</a:t>
            </a:fld>
            <a:endParaRPr lang="en-US" altLang="ja-JP"/>
          </a:p>
        </p:txBody>
      </p:sp>
    </p:spTree>
    <p:extLst>
      <p:ext uri="{BB962C8B-B14F-4D97-AF65-F5344CB8AC3E}">
        <p14:creationId xmlns:p14="http://schemas.microsoft.com/office/powerpoint/2010/main" val="4142521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A6C84B7C-E7D1-4E40-BF07-CEC69EA2FDF0}"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72E1E64E-DB2E-4C31-88B7-E188C79F1461}"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4AF06DB3-ECFA-4ED7-AEA0-E8E90D0A12C8}"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5EE07861-B181-4053-A615-EE9EB4DB6DB8}"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65E2DD4B-0549-4AC3-9E46-83954F88CCEF}"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pPr>
              <a:defRPr/>
            </a:pPr>
            <a:endParaRPr lang="en-US" altLang="ja-JP"/>
          </a:p>
        </p:txBody>
      </p:sp>
      <p:sp>
        <p:nvSpPr>
          <p:cNvPr id="5" name="フッター プレースホルダ 4"/>
          <p:cNvSpPr>
            <a:spLocks noGrp="1"/>
          </p:cNvSpPr>
          <p:nvPr>
            <p:ph type="ftr" sz="quarter" idx="11"/>
          </p:nvPr>
        </p:nvSpPr>
        <p:spPr/>
        <p:txBody>
          <a:bodyPr/>
          <a:lstStyle/>
          <a:p>
            <a:pPr>
              <a:defRPr/>
            </a:pPr>
            <a:endParaRPr lang="en-US" altLang="ja-JP"/>
          </a:p>
        </p:txBody>
      </p:sp>
      <p:sp>
        <p:nvSpPr>
          <p:cNvPr id="6" name="スライド番号プレースホルダ 5"/>
          <p:cNvSpPr>
            <a:spLocks noGrp="1"/>
          </p:cNvSpPr>
          <p:nvPr>
            <p:ph type="sldNum" sz="quarter" idx="12"/>
          </p:nvPr>
        </p:nvSpPr>
        <p:spPr/>
        <p:txBody>
          <a:bodyPr/>
          <a:lstStyle/>
          <a:p>
            <a:pPr>
              <a:defRPr/>
            </a:pPr>
            <a:fld id="{4A88B2A8-3D4B-460C-87A3-213F8EB1FD67}"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6103DF5D-7D5F-4C97-B23D-95F727F2A0E0}"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pPr>
              <a:defRPr/>
            </a:pPr>
            <a:endParaRPr lang="en-US" altLang="ja-JP"/>
          </a:p>
        </p:txBody>
      </p:sp>
      <p:sp>
        <p:nvSpPr>
          <p:cNvPr id="8" name="フッター プレースホルダ 7"/>
          <p:cNvSpPr>
            <a:spLocks noGrp="1"/>
          </p:cNvSpPr>
          <p:nvPr>
            <p:ph type="ftr" sz="quarter" idx="11"/>
          </p:nvPr>
        </p:nvSpPr>
        <p:spPr/>
        <p:txBody>
          <a:bodyPr/>
          <a:lstStyle/>
          <a:p>
            <a:pPr>
              <a:defRPr/>
            </a:pPr>
            <a:endParaRPr lang="en-US" altLang="ja-JP"/>
          </a:p>
        </p:txBody>
      </p:sp>
      <p:sp>
        <p:nvSpPr>
          <p:cNvPr id="9" name="スライド番号プレースホルダ 8"/>
          <p:cNvSpPr>
            <a:spLocks noGrp="1"/>
          </p:cNvSpPr>
          <p:nvPr>
            <p:ph type="sldNum" sz="quarter" idx="12"/>
          </p:nvPr>
        </p:nvSpPr>
        <p:spPr/>
        <p:txBody>
          <a:bodyPr/>
          <a:lstStyle/>
          <a:p>
            <a:pPr>
              <a:defRPr/>
            </a:pPr>
            <a:fld id="{39CEDD26-4CAC-4CF9-AFC4-D030A0B745C0}"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pPr>
              <a:defRPr/>
            </a:pPr>
            <a:endParaRPr lang="en-US" altLang="ja-JP"/>
          </a:p>
        </p:txBody>
      </p:sp>
      <p:sp>
        <p:nvSpPr>
          <p:cNvPr id="4" name="フッター プレースホルダ 3"/>
          <p:cNvSpPr>
            <a:spLocks noGrp="1"/>
          </p:cNvSpPr>
          <p:nvPr>
            <p:ph type="ftr" sz="quarter" idx="11"/>
          </p:nvPr>
        </p:nvSpPr>
        <p:spPr/>
        <p:txBody>
          <a:bodyPr/>
          <a:lstStyle/>
          <a:p>
            <a:pPr>
              <a:defRPr/>
            </a:pPr>
            <a:endParaRPr lang="en-US" altLang="ja-JP"/>
          </a:p>
        </p:txBody>
      </p:sp>
      <p:sp>
        <p:nvSpPr>
          <p:cNvPr id="5" name="スライド番号プレースホルダ 4"/>
          <p:cNvSpPr>
            <a:spLocks noGrp="1"/>
          </p:cNvSpPr>
          <p:nvPr>
            <p:ph type="sldNum" sz="quarter" idx="12"/>
          </p:nvPr>
        </p:nvSpPr>
        <p:spPr/>
        <p:txBody>
          <a:bodyPr/>
          <a:lstStyle/>
          <a:p>
            <a:pPr>
              <a:defRPr/>
            </a:pPr>
            <a:fld id="{677BB5B6-9EF9-4707-A968-111D5B0A01D4}"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pPr>
              <a:defRPr/>
            </a:pPr>
            <a:endParaRPr lang="en-US" altLang="ja-JP"/>
          </a:p>
        </p:txBody>
      </p:sp>
      <p:sp>
        <p:nvSpPr>
          <p:cNvPr id="3" name="フッター プレースホルダ 2"/>
          <p:cNvSpPr>
            <a:spLocks noGrp="1"/>
          </p:cNvSpPr>
          <p:nvPr>
            <p:ph type="ftr" sz="quarter" idx="11"/>
          </p:nvPr>
        </p:nvSpPr>
        <p:spPr/>
        <p:txBody>
          <a:bodyPr/>
          <a:lstStyle/>
          <a:p>
            <a:pPr>
              <a:defRPr/>
            </a:pPr>
            <a:endParaRPr lang="en-US" altLang="ja-JP"/>
          </a:p>
        </p:txBody>
      </p:sp>
      <p:sp>
        <p:nvSpPr>
          <p:cNvPr id="4" name="スライド番号プレースホルダ 3"/>
          <p:cNvSpPr>
            <a:spLocks noGrp="1"/>
          </p:cNvSpPr>
          <p:nvPr>
            <p:ph type="sldNum" sz="quarter" idx="12"/>
          </p:nvPr>
        </p:nvSpPr>
        <p:spPr/>
        <p:txBody>
          <a:bodyPr/>
          <a:lstStyle/>
          <a:p>
            <a:pPr>
              <a:defRPr/>
            </a:pPr>
            <a:fld id="{5554C378-FBC6-458C-B514-863CA395F197}"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8B123D25-121C-4C41-BE1B-6603285F31C2}"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pPr>
              <a:defRPr/>
            </a:pPr>
            <a:endParaRPr lang="en-US" altLang="ja-JP"/>
          </a:p>
        </p:txBody>
      </p:sp>
      <p:sp>
        <p:nvSpPr>
          <p:cNvPr id="6" name="フッター プレースホルダ 5"/>
          <p:cNvSpPr>
            <a:spLocks noGrp="1"/>
          </p:cNvSpPr>
          <p:nvPr>
            <p:ph type="ftr" sz="quarter" idx="11"/>
          </p:nvPr>
        </p:nvSpPr>
        <p:spPr/>
        <p:txBody>
          <a:bodyPr/>
          <a:lstStyle/>
          <a:p>
            <a:pPr>
              <a:defRPr/>
            </a:pPr>
            <a:endParaRPr lang="en-US" altLang="ja-JP"/>
          </a:p>
        </p:txBody>
      </p:sp>
      <p:sp>
        <p:nvSpPr>
          <p:cNvPr id="7" name="スライド番号プレースホルダ 6"/>
          <p:cNvSpPr>
            <a:spLocks noGrp="1"/>
          </p:cNvSpPr>
          <p:nvPr>
            <p:ph type="sldNum" sz="quarter" idx="12"/>
          </p:nvPr>
        </p:nvSpPr>
        <p:spPr/>
        <p:txBody>
          <a:bodyPr/>
          <a:lstStyle/>
          <a:p>
            <a:pPr>
              <a:defRPr/>
            </a:pPr>
            <a:fld id="{6DDBA7D4-46F6-41BA-BF86-4FF742F2D5C8}" type="slidenum">
              <a:rPr lang="en-US" altLang="ja-JP" smtClean="0"/>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EE07861-B181-4053-A615-EE9EB4DB6DB8}" type="slidenum">
              <a:rPr lang="en-US" altLang="ja-JP" smtClean="0"/>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5.xml.rels><?xml version="1.0" encoding="UTF-8" standalone="yes"?>
<Relationships xmlns="http://schemas.openxmlformats.org/package/2006/relationships"><Relationship Id="rId8" Type="http://schemas.microsoft.com/office/2007/relationships/diagramDrawing" Target="../diagrams/drawing13.xml"/><Relationship Id="rId13" Type="http://schemas.openxmlformats.org/officeDocument/2006/relationships/oleObject" Target="../embeddings/oleObject3.bin"/><Relationship Id="rId3" Type="http://schemas.openxmlformats.org/officeDocument/2006/relationships/slideLayout" Target="../slideLayouts/slideLayout2.xml"/><Relationship Id="rId7" Type="http://schemas.openxmlformats.org/officeDocument/2006/relationships/diagramColors" Target="../diagrams/colors13.xml"/><Relationship Id="rId12" Type="http://schemas.openxmlformats.org/officeDocument/2006/relationships/image" Target="../media/image2.wmf"/><Relationship Id="rId2" Type="http://schemas.openxmlformats.org/officeDocument/2006/relationships/tags" Target="../tags/tag16.xml"/><Relationship Id="rId1" Type="http://schemas.openxmlformats.org/officeDocument/2006/relationships/vmlDrawing" Target="../drawings/vmlDrawing1.vml"/><Relationship Id="rId6" Type="http://schemas.openxmlformats.org/officeDocument/2006/relationships/diagramQuickStyle" Target="../diagrams/quickStyle13.xml"/><Relationship Id="rId11" Type="http://schemas.openxmlformats.org/officeDocument/2006/relationships/oleObject" Target="../embeddings/oleObject2.bin"/><Relationship Id="rId5" Type="http://schemas.openxmlformats.org/officeDocument/2006/relationships/diagramLayout" Target="../diagrams/layout13.xml"/><Relationship Id="rId10" Type="http://schemas.openxmlformats.org/officeDocument/2006/relationships/image" Target="../media/image1.wmf"/><Relationship Id="rId4" Type="http://schemas.openxmlformats.org/officeDocument/2006/relationships/diagramData" Target="../diagrams/data13.xml"/><Relationship Id="rId9" Type="http://schemas.openxmlformats.org/officeDocument/2006/relationships/oleObject" Target="../embeddings/oleObject1.bin"/><Relationship Id="rId14" Type="http://schemas.openxmlformats.org/officeDocument/2006/relationships/image" Target="../media/image3.wmf"/></Relationships>
</file>

<file path=ppt/slides/_rels/slide16.xml.rels><?xml version="1.0" encoding="UTF-8" standalone="yes"?>
<Relationships xmlns="http://schemas.openxmlformats.org/package/2006/relationships"><Relationship Id="rId8" Type="http://schemas.microsoft.com/office/2007/relationships/diagramDrawing" Target="../diagrams/drawing14.xml"/><Relationship Id="rId13" Type="http://schemas.openxmlformats.org/officeDocument/2006/relationships/oleObject" Target="../embeddings/oleObject6.bin"/><Relationship Id="rId3" Type="http://schemas.openxmlformats.org/officeDocument/2006/relationships/slideLayout" Target="../slideLayouts/slideLayout2.xml"/><Relationship Id="rId7" Type="http://schemas.openxmlformats.org/officeDocument/2006/relationships/diagramColors" Target="../diagrams/colors14.xml"/><Relationship Id="rId12" Type="http://schemas.openxmlformats.org/officeDocument/2006/relationships/image" Target="../media/image5.wmf"/><Relationship Id="rId2" Type="http://schemas.openxmlformats.org/officeDocument/2006/relationships/tags" Target="../tags/tag17.xml"/><Relationship Id="rId1" Type="http://schemas.openxmlformats.org/officeDocument/2006/relationships/vmlDrawing" Target="../drawings/vmlDrawing2.vml"/><Relationship Id="rId6" Type="http://schemas.openxmlformats.org/officeDocument/2006/relationships/diagramQuickStyle" Target="../diagrams/quickStyle14.xml"/><Relationship Id="rId11" Type="http://schemas.openxmlformats.org/officeDocument/2006/relationships/oleObject" Target="../embeddings/oleObject5.bin"/><Relationship Id="rId5" Type="http://schemas.openxmlformats.org/officeDocument/2006/relationships/diagramLayout" Target="../diagrams/layout14.xml"/><Relationship Id="rId10" Type="http://schemas.openxmlformats.org/officeDocument/2006/relationships/image" Target="../media/image4.wmf"/><Relationship Id="rId4" Type="http://schemas.openxmlformats.org/officeDocument/2006/relationships/diagramData" Target="../diagrams/data14.xml"/><Relationship Id="rId9" Type="http://schemas.openxmlformats.org/officeDocument/2006/relationships/oleObject" Target="../embeddings/oleObject4.bin"/><Relationship Id="rId14" Type="http://schemas.openxmlformats.org/officeDocument/2006/relationships/image" Target="../media/image6.wmf"/></Relationships>
</file>

<file path=ppt/slides/_rels/slide17.xml.rels><?xml version="1.0" encoding="UTF-8" standalone="yes"?>
<Relationships xmlns="http://schemas.openxmlformats.org/package/2006/relationships"><Relationship Id="rId8" Type="http://schemas.openxmlformats.org/officeDocument/2006/relationships/diagramColors" Target="../diagrams/colors15.xml"/><Relationship Id="rId13" Type="http://schemas.openxmlformats.org/officeDocument/2006/relationships/image" Target="../media/image8.wmf"/><Relationship Id="rId3" Type="http://schemas.openxmlformats.org/officeDocument/2006/relationships/slideLayout" Target="../slideLayouts/slideLayout2.xml"/><Relationship Id="rId7" Type="http://schemas.openxmlformats.org/officeDocument/2006/relationships/diagramQuickStyle" Target="../diagrams/quickStyle15.xml"/><Relationship Id="rId12" Type="http://schemas.openxmlformats.org/officeDocument/2006/relationships/oleObject" Target="../embeddings/oleObject8.bin"/><Relationship Id="rId2" Type="http://schemas.openxmlformats.org/officeDocument/2006/relationships/tags" Target="../tags/tag18.xml"/><Relationship Id="rId1" Type="http://schemas.openxmlformats.org/officeDocument/2006/relationships/vmlDrawing" Target="../drawings/vmlDrawing3.vml"/><Relationship Id="rId6" Type="http://schemas.openxmlformats.org/officeDocument/2006/relationships/diagramLayout" Target="../diagrams/layout15.xml"/><Relationship Id="rId11" Type="http://schemas.openxmlformats.org/officeDocument/2006/relationships/image" Target="../media/image7.wmf"/><Relationship Id="rId5" Type="http://schemas.openxmlformats.org/officeDocument/2006/relationships/diagramData" Target="../diagrams/data15.xml"/><Relationship Id="rId15" Type="http://schemas.openxmlformats.org/officeDocument/2006/relationships/image" Target="../media/image9.wmf"/><Relationship Id="rId10" Type="http://schemas.openxmlformats.org/officeDocument/2006/relationships/oleObject" Target="../embeddings/oleObject7.bin"/><Relationship Id="rId4" Type="http://schemas.openxmlformats.org/officeDocument/2006/relationships/notesSlide" Target="../notesSlides/notesSlide3.xml"/><Relationship Id="rId9" Type="http://schemas.microsoft.com/office/2007/relationships/diagramDrawing" Target="../diagrams/drawing15.xml"/><Relationship Id="rId14" Type="http://schemas.openxmlformats.org/officeDocument/2006/relationships/oleObject" Target="../embeddings/oleObject9.bin"/></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2.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ja-JP" altLang="en-US" dirty="0" smtClean="0"/>
              <a:t>物理化学</a:t>
            </a:r>
            <a:r>
              <a:rPr lang="en-US" altLang="ja-JP" dirty="0" smtClean="0"/>
              <a:t/>
            </a:r>
            <a:br>
              <a:rPr lang="en-US" altLang="ja-JP" dirty="0" smtClean="0"/>
            </a:br>
            <a:r>
              <a:rPr lang="en-US" altLang="ja-JP" dirty="0" smtClean="0"/>
              <a:t>0-1</a:t>
            </a:r>
            <a:r>
              <a:rPr lang="ja-JP" altLang="en-US" dirty="0" smtClean="0"/>
              <a:t>　</a:t>
            </a:r>
            <a:r>
              <a:rPr lang="en-US" altLang="ja-JP" dirty="0" smtClean="0"/>
              <a:t>Ver.</a:t>
            </a:r>
            <a:r>
              <a:rPr lang="ja-JP" altLang="en-US" dirty="0" smtClean="0"/>
              <a:t>　</a:t>
            </a:r>
            <a:r>
              <a:rPr lang="en-US" altLang="ja-JP" smtClean="0"/>
              <a:t>2.1</a:t>
            </a:r>
            <a:endParaRPr lang="ja-JP" altLang="en-US" dirty="0" smtClean="0"/>
          </a:p>
        </p:txBody>
      </p:sp>
      <p:sp>
        <p:nvSpPr>
          <p:cNvPr id="2051" name="Rectangle 3"/>
          <p:cNvSpPr>
            <a:spLocks noGrp="1" noChangeArrowheads="1"/>
          </p:cNvSpPr>
          <p:nvPr>
            <p:ph type="subTitle" idx="1"/>
          </p:nvPr>
        </p:nvSpPr>
        <p:spPr/>
        <p:txBody>
          <a:bodyPr rtlCol="0">
            <a:normAutofit fontScale="92500"/>
          </a:bodyPr>
          <a:lstStyle/>
          <a:p>
            <a:pPr fontAlgn="auto">
              <a:spcAft>
                <a:spcPts val="0"/>
              </a:spcAft>
              <a:buFont typeface="Arial" pitchFamily="34" charset="0"/>
              <a:buNone/>
              <a:defRPr/>
            </a:pPr>
            <a:r>
              <a:rPr lang="ja-JP" altLang="en-US" dirty="0" smtClean="0">
                <a:solidFill>
                  <a:schemeClr val="tx1"/>
                </a:solidFill>
              </a:rPr>
              <a:t>原　道寛</a:t>
            </a:r>
            <a:endParaRPr lang="en-US" altLang="ja-JP" dirty="0" smtClean="0">
              <a:solidFill>
                <a:schemeClr val="tx1"/>
              </a:solidFill>
            </a:endParaRPr>
          </a:p>
          <a:p>
            <a:pPr fontAlgn="auto">
              <a:spcAft>
                <a:spcPts val="0"/>
              </a:spcAft>
              <a:buFont typeface="Arial" pitchFamily="34" charset="0"/>
              <a:buNone/>
              <a:defRPr/>
            </a:pPr>
            <a:endParaRPr lang="en-US" altLang="ja-JP" dirty="0" smtClean="0">
              <a:solidFill>
                <a:schemeClr val="tx1"/>
              </a:solidFill>
            </a:endParaRPr>
          </a:p>
          <a:p>
            <a:pPr fontAlgn="auto">
              <a:spcAft>
                <a:spcPts val="0"/>
              </a:spcAft>
              <a:buFont typeface="Arial" pitchFamily="34" charset="0"/>
              <a:buNone/>
              <a:defRPr/>
            </a:pPr>
            <a:r>
              <a:rPr lang="ja-JP" altLang="en-US" dirty="0" smtClean="0">
                <a:solidFill>
                  <a:schemeClr val="tx1"/>
                </a:solidFill>
              </a:rPr>
              <a:t>学籍番号＿＿＿　氏名＿＿＿＿＿＿</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214313"/>
            <a:ext cx="9144000" cy="1143001"/>
          </a:xfrm>
        </p:spPr>
        <p:txBody>
          <a:bodyPr rtlCol="0">
            <a:normAutofit fontScale="90000"/>
          </a:bodyPr>
          <a:lstStyle/>
          <a:p>
            <a:pPr fontAlgn="auto">
              <a:spcAft>
                <a:spcPts val="0"/>
              </a:spcAft>
              <a:defRPr/>
            </a:pPr>
            <a:r>
              <a:rPr lang="ja-JP" altLang="en-US" sz="4000" dirty="0" smtClean="0"/>
              <a:t>序論（</a:t>
            </a:r>
            <a:r>
              <a:rPr lang="en-US" altLang="ja-JP" sz="4000" dirty="0" smtClean="0"/>
              <a:t>0-1-08.</a:t>
            </a:r>
            <a:r>
              <a:rPr lang="ja-JP" altLang="en-US" sz="4000" dirty="0" smtClean="0"/>
              <a:t>　有効数字）「有効数字と計算」</a:t>
            </a:r>
          </a:p>
        </p:txBody>
      </p:sp>
      <p:graphicFrame>
        <p:nvGraphicFramePr>
          <p:cNvPr id="17" name="図表 16"/>
          <p:cNvGraphicFramePr/>
          <p:nvPr>
            <p:extLst>
              <p:ext uri="{D42A27DB-BD31-4B8C-83A1-F6EECF244321}">
                <p14:modId xmlns:p14="http://schemas.microsoft.com/office/powerpoint/2010/main" val="159315296"/>
              </p:ext>
            </p:extLst>
          </p:nvPr>
        </p:nvGraphicFramePr>
        <p:xfrm>
          <a:off x="214282" y="675456"/>
          <a:ext cx="8929718"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a:spLocks noChangeArrowheads="1"/>
          </p:cNvSpPr>
          <p:nvPr/>
        </p:nvSpPr>
        <p:spPr bwMode="auto">
          <a:xfrm>
            <a:off x="3059832" y="2852936"/>
            <a:ext cx="1440160"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
        <p:nvSpPr>
          <p:cNvPr id="5" name="Rectangle 4"/>
          <p:cNvSpPr>
            <a:spLocks noChangeArrowheads="1"/>
          </p:cNvSpPr>
          <p:nvPr/>
        </p:nvSpPr>
        <p:spPr bwMode="auto">
          <a:xfrm>
            <a:off x="1259632" y="3861048"/>
            <a:ext cx="2088232"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B</a:t>
            </a:r>
            <a:endParaRPr lang="ja-JP" altLang="en-US" dirty="0"/>
          </a:p>
        </p:txBody>
      </p:sp>
      <p:sp>
        <p:nvSpPr>
          <p:cNvPr id="6" name="Rectangle 4"/>
          <p:cNvSpPr>
            <a:spLocks noChangeArrowheads="1"/>
          </p:cNvSpPr>
          <p:nvPr/>
        </p:nvSpPr>
        <p:spPr bwMode="auto">
          <a:xfrm>
            <a:off x="3131840" y="5373216"/>
            <a:ext cx="792088"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C</a:t>
            </a:r>
            <a:endParaRPr lang="ja-JP" altLang="en-US" dirty="0"/>
          </a:p>
        </p:txBody>
      </p:sp>
      <p:sp>
        <p:nvSpPr>
          <p:cNvPr id="7" name="Rectangle 4"/>
          <p:cNvSpPr>
            <a:spLocks noChangeArrowheads="1"/>
          </p:cNvSpPr>
          <p:nvPr/>
        </p:nvSpPr>
        <p:spPr bwMode="auto">
          <a:xfrm>
            <a:off x="4971774" y="5837538"/>
            <a:ext cx="504056"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D</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5496" y="-214313"/>
            <a:ext cx="9073008" cy="1143001"/>
          </a:xfrm>
        </p:spPr>
        <p:txBody>
          <a:bodyPr rtlCol="0">
            <a:normAutofit fontScale="90000"/>
          </a:bodyPr>
          <a:lstStyle/>
          <a:p>
            <a:pPr fontAlgn="auto">
              <a:spcAft>
                <a:spcPts val="0"/>
              </a:spcAft>
              <a:defRPr/>
            </a:pPr>
            <a:r>
              <a:rPr lang="ja-JP" altLang="en-US" sz="4000" dirty="0" smtClean="0"/>
              <a:t>序論（</a:t>
            </a:r>
            <a:r>
              <a:rPr lang="en-US" altLang="ja-JP" sz="4000" dirty="0" smtClean="0"/>
              <a:t>0-1-09.</a:t>
            </a:r>
            <a:r>
              <a:rPr lang="ja-JP" altLang="en-US" sz="4000" dirty="0" smtClean="0"/>
              <a:t>　有効数字）「有効数字と計算」</a:t>
            </a:r>
          </a:p>
        </p:txBody>
      </p:sp>
      <p:graphicFrame>
        <p:nvGraphicFramePr>
          <p:cNvPr id="17" name="図表 16"/>
          <p:cNvGraphicFramePr/>
          <p:nvPr>
            <p:extLst>
              <p:ext uri="{D42A27DB-BD31-4B8C-83A1-F6EECF244321}">
                <p14:modId xmlns:p14="http://schemas.microsoft.com/office/powerpoint/2010/main" val="3347857530"/>
              </p:ext>
            </p:extLst>
          </p:nvPr>
        </p:nvGraphicFramePr>
        <p:xfrm>
          <a:off x="214282" y="714356"/>
          <a:ext cx="8929718"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a:spLocks noChangeArrowheads="1"/>
          </p:cNvSpPr>
          <p:nvPr/>
        </p:nvSpPr>
        <p:spPr bwMode="auto">
          <a:xfrm>
            <a:off x="2915816" y="2348880"/>
            <a:ext cx="720080" cy="43204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
        <p:nvSpPr>
          <p:cNvPr id="5" name="Rectangle 4"/>
          <p:cNvSpPr>
            <a:spLocks noChangeArrowheads="1"/>
          </p:cNvSpPr>
          <p:nvPr/>
        </p:nvSpPr>
        <p:spPr bwMode="auto">
          <a:xfrm>
            <a:off x="2523502" y="2800008"/>
            <a:ext cx="648072" cy="43204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B</a:t>
            </a:r>
            <a:endParaRPr lang="ja-JP" altLang="en-US" dirty="0"/>
          </a:p>
        </p:txBody>
      </p:sp>
      <p:sp>
        <p:nvSpPr>
          <p:cNvPr id="6" name="Rectangle 4"/>
          <p:cNvSpPr>
            <a:spLocks noChangeArrowheads="1"/>
          </p:cNvSpPr>
          <p:nvPr/>
        </p:nvSpPr>
        <p:spPr bwMode="auto">
          <a:xfrm>
            <a:off x="1187624" y="6165304"/>
            <a:ext cx="1008112" cy="43204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C</a:t>
            </a:r>
            <a:endParaRPr lang="ja-JP" altLang="en-US" dirty="0"/>
          </a:p>
        </p:txBody>
      </p:sp>
      <p:sp>
        <p:nvSpPr>
          <p:cNvPr id="7" name="Rectangle 4"/>
          <p:cNvSpPr>
            <a:spLocks noChangeArrowheads="1"/>
          </p:cNvSpPr>
          <p:nvPr/>
        </p:nvSpPr>
        <p:spPr bwMode="auto">
          <a:xfrm>
            <a:off x="3808888" y="6169139"/>
            <a:ext cx="648072" cy="43204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D</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5"/>
                                        </p:tgtEl>
                                      </p:cBhvr>
                                    </p:animEffect>
                                    <p:set>
                                      <p:cBhvr>
                                        <p:cTn id="12" dur="1" fill="hold">
                                          <p:stCondLst>
                                            <p:cond delay="499"/>
                                          </p:stCondLst>
                                        </p:cTn>
                                        <p:tgtEl>
                                          <p:spTgt spid="5"/>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214313"/>
            <a:ext cx="8229600" cy="1143001"/>
          </a:xfrm>
        </p:spPr>
        <p:txBody>
          <a:bodyPr rtlCol="0">
            <a:normAutofit/>
          </a:bodyPr>
          <a:lstStyle/>
          <a:p>
            <a:pPr fontAlgn="auto">
              <a:spcAft>
                <a:spcPts val="0"/>
              </a:spcAft>
              <a:defRPr/>
            </a:pPr>
            <a:r>
              <a:rPr lang="ja-JP" altLang="en-US" sz="4000" dirty="0" smtClean="0"/>
              <a:t>序論（</a:t>
            </a:r>
            <a:r>
              <a:rPr lang="en-US" altLang="ja-JP" sz="4000" dirty="0" smtClean="0"/>
              <a:t>0-1-10.</a:t>
            </a:r>
            <a:r>
              <a:rPr lang="ja-JP" altLang="en-US" sz="4000" dirty="0" smtClean="0"/>
              <a:t>　有効数字）数値の計算</a:t>
            </a:r>
          </a:p>
        </p:txBody>
      </p:sp>
      <p:graphicFrame>
        <p:nvGraphicFramePr>
          <p:cNvPr id="17" name="図表 16"/>
          <p:cNvGraphicFramePr/>
          <p:nvPr>
            <p:extLst>
              <p:ext uri="{D42A27DB-BD31-4B8C-83A1-F6EECF244321}">
                <p14:modId xmlns:p14="http://schemas.microsoft.com/office/powerpoint/2010/main" val="1748247394"/>
              </p:ext>
            </p:extLst>
          </p:nvPr>
        </p:nvGraphicFramePr>
        <p:xfrm>
          <a:off x="214282" y="714356"/>
          <a:ext cx="8715436"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p:cNvSpPr>
            <a:spLocks noChangeArrowheads="1"/>
          </p:cNvSpPr>
          <p:nvPr/>
        </p:nvSpPr>
        <p:spPr bwMode="auto">
          <a:xfrm>
            <a:off x="3264038" y="5445224"/>
            <a:ext cx="1379969" cy="86409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17">
                                            <p:graphicEl>
                                              <a:dgm id="{D38024E5-465A-4983-AE8B-6273D257C637}"/>
                                            </p:graphicEl>
                                          </p:spTgt>
                                        </p:tgtEl>
                                      </p:cBhvr>
                                    </p:animEffect>
                                    <p:animScale>
                                      <p:cBhvr>
                                        <p:cTn id="7" dur="1000" autoRev="1" fill="hold"/>
                                        <p:tgtEl>
                                          <p:spTgt spid="17">
                                            <p:graphicEl>
                                              <a:dgm id="{D38024E5-465A-4983-AE8B-6273D257C637}"/>
                                            </p:graphic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2000" tmFilter="0, 0; .2, .5; .8, .5; 1, 0"/>
                                        <p:tgtEl>
                                          <p:spTgt spid="17">
                                            <p:graphicEl>
                                              <a:dgm id="{143BE6CF-D004-4CD0-881E-7D8E47E59161}"/>
                                            </p:graphicEl>
                                          </p:spTgt>
                                        </p:tgtEl>
                                      </p:cBhvr>
                                    </p:animEffect>
                                    <p:animScale>
                                      <p:cBhvr>
                                        <p:cTn id="12" dur="1000" autoRev="1" fill="hold"/>
                                        <p:tgtEl>
                                          <p:spTgt spid="17">
                                            <p:graphicEl>
                                              <a:dgm id="{143BE6CF-D004-4CD0-881E-7D8E47E59161}"/>
                                            </p:graphic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214313"/>
            <a:ext cx="8229600" cy="1143001"/>
          </a:xfrm>
        </p:spPr>
        <p:txBody>
          <a:bodyPr rtlCol="0">
            <a:normAutofit/>
          </a:bodyPr>
          <a:lstStyle/>
          <a:p>
            <a:pPr fontAlgn="auto">
              <a:spcAft>
                <a:spcPts val="0"/>
              </a:spcAft>
              <a:defRPr/>
            </a:pPr>
            <a:r>
              <a:rPr lang="ja-JP" altLang="en-US" sz="4000" dirty="0" smtClean="0"/>
              <a:t>序論（</a:t>
            </a:r>
            <a:r>
              <a:rPr lang="en-US" altLang="ja-JP" sz="4000" dirty="0" smtClean="0"/>
              <a:t>0-1-11.</a:t>
            </a:r>
            <a:r>
              <a:rPr lang="ja-JP" altLang="en-US" sz="4000" dirty="0" smtClean="0"/>
              <a:t>　有効数字）数値の計算</a:t>
            </a:r>
          </a:p>
        </p:txBody>
      </p:sp>
      <p:graphicFrame>
        <p:nvGraphicFramePr>
          <p:cNvPr id="17" name="図表 16"/>
          <p:cNvGraphicFramePr/>
          <p:nvPr>
            <p:extLst>
              <p:ext uri="{D42A27DB-BD31-4B8C-83A1-F6EECF244321}">
                <p14:modId xmlns:p14="http://schemas.microsoft.com/office/powerpoint/2010/main" val="237492925"/>
              </p:ext>
            </p:extLst>
          </p:nvPr>
        </p:nvGraphicFramePr>
        <p:xfrm>
          <a:off x="214282" y="714356"/>
          <a:ext cx="8715436"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a:spLocks noChangeArrowheads="1"/>
          </p:cNvSpPr>
          <p:nvPr/>
        </p:nvSpPr>
        <p:spPr bwMode="auto">
          <a:xfrm>
            <a:off x="3383865" y="5412380"/>
            <a:ext cx="1379969" cy="86409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17">
                                            <p:graphicEl>
                                              <a:dgm id="{48E2A0D5-4E67-459A-BAC6-9AED1FC1E1C6}"/>
                                            </p:graphicEl>
                                          </p:spTgt>
                                        </p:tgtEl>
                                      </p:cBhvr>
                                    </p:animEffect>
                                    <p:animScale>
                                      <p:cBhvr>
                                        <p:cTn id="7" dur="1000" autoRev="1" fill="hold"/>
                                        <p:tgtEl>
                                          <p:spTgt spid="17">
                                            <p:graphicEl>
                                              <a:dgm id="{48E2A0D5-4E67-459A-BAC6-9AED1FC1E1C6}"/>
                                            </p:graphic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2000" tmFilter="0, 0; .2, .5; .8, .5; 1, 0"/>
                                        <p:tgtEl>
                                          <p:spTgt spid="17">
                                            <p:graphicEl>
                                              <a:dgm id="{F7594440-B19D-44F6-B4EE-BBB6772B90CC}"/>
                                            </p:graphicEl>
                                          </p:spTgt>
                                        </p:tgtEl>
                                      </p:cBhvr>
                                    </p:animEffect>
                                    <p:animScale>
                                      <p:cBhvr>
                                        <p:cTn id="12" dur="1000" autoRev="1" fill="hold"/>
                                        <p:tgtEl>
                                          <p:spTgt spid="17">
                                            <p:graphicEl>
                                              <a:dgm id="{F7594440-B19D-44F6-B4EE-BBB6772B90CC}"/>
                                            </p:graphic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214313"/>
            <a:ext cx="8229600" cy="1143001"/>
          </a:xfrm>
        </p:spPr>
        <p:txBody>
          <a:bodyPr rtlCol="0">
            <a:normAutofit/>
          </a:bodyPr>
          <a:lstStyle/>
          <a:p>
            <a:pPr fontAlgn="auto">
              <a:spcAft>
                <a:spcPts val="0"/>
              </a:spcAft>
              <a:defRPr/>
            </a:pPr>
            <a:r>
              <a:rPr lang="ja-JP" altLang="en-US" sz="4000" dirty="0" smtClean="0"/>
              <a:t>序論（</a:t>
            </a:r>
            <a:r>
              <a:rPr lang="en-US" altLang="ja-JP" sz="4000" dirty="0" smtClean="0"/>
              <a:t>0-1-12.</a:t>
            </a:r>
            <a:r>
              <a:rPr lang="ja-JP" altLang="en-US" sz="4000" dirty="0" smtClean="0"/>
              <a:t>　有効数字）数値の計算</a:t>
            </a:r>
          </a:p>
        </p:txBody>
      </p:sp>
      <p:graphicFrame>
        <p:nvGraphicFramePr>
          <p:cNvPr id="17" name="図表 16"/>
          <p:cNvGraphicFramePr/>
          <p:nvPr>
            <p:extLst>
              <p:ext uri="{D42A27DB-BD31-4B8C-83A1-F6EECF244321}">
                <p14:modId xmlns:p14="http://schemas.microsoft.com/office/powerpoint/2010/main" val="1540209001"/>
              </p:ext>
            </p:extLst>
          </p:nvPr>
        </p:nvGraphicFramePr>
        <p:xfrm>
          <a:off x="-252536" y="741740"/>
          <a:ext cx="9721080"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4"/>
          <p:cNvSpPr>
            <a:spLocks noChangeArrowheads="1"/>
          </p:cNvSpPr>
          <p:nvPr/>
        </p:nvSpPr>
        <p:spPr bwMode="auto">
          <a:xfrm>
            <a:off x="4211960" y="4725144"/>
            <a:ext cx="864096" cy="531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
        <p:nvSpPr>
          <p:cNvPr id="5" name="Rectangle 4"/>
          <p:cNvSpPr>
            <a:spLocks noChangeArrowheads="1"/>
          </p:cNvSpPr>
          <p:nvPr/>
        </p:nvSpPr>
        <p:spPr bwMode="auto">
          <a:xfrm>
            <a:off x="2843808" y="5373216"/>
            <a:ext cx="936104" cy="53149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B</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2000" tmFilter="0, 0; .2, .5; .8, .5; 1, 0"/>
                                        <p:tgtEl>
                                          <p:spTgt spid="17">
                                            <p:graphicEl>
                                              <a:dgm id="{C0036346-9644-4AFF-BCC1-4627F07D15BE}"/>
                                            </p:graphicEl>
                                          </p:spTgt>
                                        </p:tgtEl>
                                      </p:cBhvr>
                                    </p:animEffect>
                                    <p:animScale>
                                      <p:cBhvr>
                                        <p:cTn id="7" dur="1000" autoRev="1" fill="hold"/>
                                        <p:tgtEl>
                                          <p:spTgt spid="17">
                                            <p:graphicEl>
                                              <a:dgm id="{C0036346-9644-4AFF-BCC1-4627F07D15BE}"/>
                                            </p:graphic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2000" tmFilter="0, 0; .2, .5; .8, .5; 1, 0"/>
                                        <p:tgtEl>
                                          <p:spTgt spid="17">
                                            <p:graphicEl>
                                              <a:dgm id="{1AC1FA18-FDED-4F50-970D-029C5C9469F8}"/>
                                            </p:graphicEl>
                                          </p:spTgt>
                                        </p:tgtEl>
                                      </p:cBhvr>
                                    </p:animEffect>
                                    <p:animScale>
                                      <p:cBhvr>
                                        <p:cTn id="12" dur="1000" autoRev="1" fill="hold"/>
                                        <p:tgtEl>
                                          <p:spTgt spid="17">
                                            <p:graphicEl>
                                              <a:dgm id="{1AC1FA18-FDED-4F50-970D-029C5C9469F8}"/>
                                            </p:graphic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7" grpId="0">
        <p:bldSub>
          <a:bldDgm bld="one"/>
        </p:bldSub>
      </p:bldGraphic>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500063" y="-214313"/>
            <a:ext cx="8229600" cy="1143001"/>
          </a:xfrm>
        </p:spPr>
        <p:txBody>
          <a:bodyPr rtlCol="0">
            <a:normAutofit/>
          </a:bodyPr>
          <a:lstStyle/>
          <a:p>
            <a:pPr fontAlgn="auto">
              <a:spcAft>
                <a:spcPts val="0"/>
              </a:spcAft>
              <a:defRPr/>
            </a:pPr>
            <a:r>
              <a:rPr lang="ja-JP" altLang="en-US" sz="4000" dirty="0" smtClean="0"/>
              <a:t>序論（</a:t>
            </a:r>
            <a:r>
              <a:rPr lang="en-US" altLang="ja-JP" sz="4000" dirty="0" smtClean="0"/>
              <a:t>0-1-13.</a:t>
            </a:r>
            <a:r>
              <a:rPr lang="ja-JP" altLang="en-US" sz="4000" dirty="0" smtClean="0"/>
              <a:t>　有効数字）数値の計算</a:t>
            </a:r>
          </a:p>
        </p:txBody>
      </p:sp>
      <p:graphicFrame>
        <p:nvGraphicFramePr>
          <p:cNvPr id="17" name="図表 16"/>
          <p:cNvGraphicFramePr/>
          <p:nvPr>
            <p:extLst>
              <p:ext uri="{D42A27DB-BD31-4B8C-83A1-F6EECF244321}">
                <p14:modId xmlns:p14="http://schemas.microsoft.com/office/powerpoint/2010/main" val="3869406526"/>
              </p:ext>
            </p:extLst>
          </p:nvPr>
        </p:nvGraphicFramePr>
        <p:xfrm>
          <a:off x="214282" y="714356"/>
          <a:ext cx="8572560" cy="61436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正方形/長方形 3"/>
          <p:cNvSpPr/>
          <p:nvPr/>
        </p:nvSpPr>
        <p:spPr>
          <a:xfrm>
            <a:off x="59863" y="2511905"/>
            <a:ext cx="8929718" cy="42862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aphicFrame>
        <p:nvGraphicFramePr>
          <p:cNvPr id="5" name="Object 4"/>
          <p:cNvGraphicFramePr>
            <a:graphicFrameLocks noChangeAspect="1"/>
          </p:cNvGraphicFramePr>
          <p:nvPr/>
        </p:nvGraphicFramePr>
        <p:xfrm>
          <a:off x="712788" y="2830532"/>
          <a:ext cx="4579937" cy="588963"/>
        </p:xfrm>
        <a:graphic>
          <a:graphicData uri="http://schemas.openxmlformats.org/presentationml/2006/ole">
            <mc:AlternateContent xmlns:mc="http://schemas.openxmlformats.org/markup-compatibility/2006">
              <mc:Choice xmlns:v="urn:schemas-microsoft-com:vml" Requires="v">
                <p:oleObj spid="_x0000_s37986" name="数式" r:id="rId9" imgW="1384200" imgH="177480" progId="Equation.3">
                  <p:embed/>
                </p:oleObj>
              </mc:Choice>
              <mc:Fallback>
                <p:oleObj name="数式" r:id="rId9" imgW="1384200" imgH="17748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2788" y="2830532"/>
                        <a:ext cx="4579937" cy="588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47323156"/>
              </p:ext>
            </p:extLst>
          </p:nvPr>
        </p:nvGraphicFramePr>
        <p:xfrm>
          <a:off x="319088" y="3713163"/>
          <a:ext cx="8507412" cy="1265237"/>
        </p:xfrm>
        <a:graphic>
          <a:graphicData uri="http://schemas.openxmlformats.org/presentationml/2006/ole">
            <mc:AlternateContent xmlns:mc="http://schemas.openxmlformats.org/markup-compatibility/2006">
              <mc:Choice xmlns:v="urn:schemas-microsoft-com:vml" Requires="v">
                <p:oleObj spid="_x0000_s37987" name="数式" r:id="rId11" imgW="2908080" imgH="431640" progId="Equation.3">
                  <p:embed/>
                </p:oleObj>
              </mc:Choice>
              <mc:Fallback>
                <p:oleObj name="数式" r:id="rId11" imgW="2908080" imgH="431640" progId="Equation.3">
                  <p:embed/>
                  <p:pic>
                    <p:nvPicPr>
                      <p:cNvPr id="0" name="Object 5"/>
                      <p:cNvPicPr>
                        <a:picLocks noChangeAspect="1" noChangeArrowheads="1"/>
                      </p:cNvPicPr>
                      <p:nvPr/>
                    </p:nvPicPr>
                    <p:blipFill>
                      <a:blip r:embed="rId12"/>
                      <a:srcRect/>
                      <a:stretch>
                        <a:fillRect/>
                      </a:stretch>
                    </p:blipFill>
                    <p:spPr bwMode="auto">
                      <a:xfrm>
                        <a:off x="319088" y="3713163"/>
                        <a:ext cx="8507412" cy="12652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6"/>
          <p:cNvSpPr txBox="1">
            <a:spLocks noChangeArrowheads="1"/>
          </p:cNvSpPr>
          <p:nvPr/>
        </p:nvSpPr>
        <p:spPr bwMode="auto">
          <a:xfrm>
            <a:off x="684213" y="3335357"/>
            <a:ext cx="6323012" cy="366713"/>
          </a:xfrm>
          <a:prstGeom prst="rect">
            <a:avLst/>
          </a:prstGeom>
          <a:noFill/>
          <a:ln w="9525">
            <a:noFill/>
            <a:miter lim="800000"/>
            <a:headEnd/>
            <a:tailEnd/>
          </a:ln>
        </p:spPr>
        <p:txBody>
          <a:bodyPr wrap="none">
            <a:spAutoFit/>
          </a:bodyPr>
          <a:lstStyle/>
          <a:p>
            <a:r>
              <a:rPr lang="ja-JP" altLang="en-US"/>
              <a:t>それぞれの数値の最後の数字が</a:t>
            </a:r>
            <a:r>
              <a:rPr lang="en-US" altLang="ja-JP"/>
              <a:t>±</a:t>
            </a:r>
            <a:r>
              <a:rPr lang="ja-JP" altLang="en-US"/>
              <a:t>１の不確かさを持つとすれば</a:t>
            </a:r>
          </a:p>
        </p:txBody>
      </p:sp>
      <p:sp>
        <p:nvSpPr>
          <p:cNvPr id="8" name="Text Box 7"/>
          <p:cNvSpPr txBox="1">
            <a:spLocks noChangeArrowheads="1"/>
          </p:cNvSpPr>
          <p:nvPr/>
        </p:nvSpPr>
        <p:spPr bwMode="auto">
          <a:xfrm>
            <a:off x="900113" y="5045095"/>
            <a:ext cx="7640233" cy="369332"/>
          </a:xfrm>
          <a:prstGeom prst="rect">
            <a:avLst/>
          </a:prstGeom>
          <a:noFill/>
          <a:ln w="9525">
            <a:noFill/>
            <a:miter lim="800000"/>
            <a:headEnd/>
            <a:tailEnd/>
          </a:ln>
        </p:spPr>
        <p:txBody>
          <a:bodyPr wrap="none">
            <a:spAutoFit/>
          </a:bodyPr>
          <a:lstStyle/>
          <a:p>
            <a:r>
              <a:rPr lang="ja-JP" altLang="en-US" dirty="0"/>
              <a:t>小数点以下一桁目がすでに不確かさである</a:t>
            </a:r>
            <a:r>
              <a:rPr lang="ja-JP" altLang="en-US" dirty="0" smtClean="0"/>
              <a:t>ため</a:t>
            </a:r>
            <a:r>
              <a:rPr lang="en-US" altLang="ja-JP" dirty="0" smtClean="0"/>
              <a:t>________</a:t>
            </a:r>
            <a:r>
              <a:rPr lang="ja-JP" altLang="en-US" dirty="0" smtClean="0"/>
              <a:t>で</a:t>
            </a:r>
            <a:r>
              <a:rPr lang="ja-JP" altLang="en-US" dirty="0"/>
              <a:t>丸めると・・・。</a:t>
            </a:r>
          </a:p>
        </p:txBody>
      </p:sp>
      <p:graphicFrame>
        <p:nvGraphicFramePr>
          <p:cNvPr id="9" name="Object 8"/>
          <p:cNvGraphicFramePr>
            <a:graphicFrameLocks noChangeAspect="1"/>
          </p:cNvGraphicFramePr>
          <p:nvPr>
            <p:extLst>
              <p:ext uri="{D42A27DB-BD31-4B8C-83A1-F6EECF244321}">
                <p14:modId xmlns:p14="http://schemas.microsoft.com/office/powerpoint/2010/main" val="375829021"/>
              </p:ext>
            </p:extLst>
          </p:nvPr>
        </p:nvGraphicFramePr>
        <p:xfrm>
          <a:off x="755576" y="5749925"/>
          <a:ext cx="704850" cy="409575"/>
        </p:xfrm>
        <a:graphic>
          <a:graphicData uri="http://schemas.openxmlformats.org/presentationml/2006/ole">
            <mc:AlternateContent xmlns:mc="http://schemas.openxmlformats.org/markup-compatibility/2006">
              <mc:Choice xmlns:v="urn:schemas-microsoft-com:vml" Requires="v">
                <p:oleObj spid="_x0000_s37988" name="数式" r:id="rId13" imgW="241200" imgH="139680" progId="Equation.3">
                  <p:embed/>
                </p:oleObj>
              </mc:Choice>
              <mc:Fallback>
                <p:oleObj name="数式" r:id="rId13" imgW="241200" imgH="139680" progId="Equation.3">
                  <p:embed/>
                  <p:pic>
                    <p:nvPicPr>
                      <p:cNvPr id="0" name="Object 8"/>
                      <p:cNvPicPr>
                        <a:picLocks noChangeAspect="1" noChangeArrowheads="1"/>
                      </p:cNvPicPr>
                      <p:nvPr/>
                    </p:nvPicPr>
                    <p:blipFill>
                      <a:blip r:embed="rId14"/>
                      <a:srcRect/>
                      <a:stretch>
                        <a:fillRect/>
                      </a:stretch>
                    </p:blipFill>
                    <p:spPr bwMode="auto">
                      <a:xfrm>
                        <a:off x="755576" y="5749925"/>
                        <a:ext cx="704850"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Rectangle 9"/>
          <p:cNvSpPr>
            <a:spLocks noChangeArrowheads="1"/>
          </p:cNvSpPr>
          <p:nvPr/>
        </p:nvSpPr>
        <p:spPr bwMode="auto">
          <a:xfrm>
            <a:off x="2477147" y="3783018"/>
            <a:ext cx="571505"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A</a:t>
            </a:r>
            <a:endParaRPr lang="ja-JP" altLang="en-US" dirty="0"/>
          </a:p>
        </p:txBody>
      </p:sp>
      <p:sp>
        <p:nvSpPr>
          <p:cNvPr id="11" name="Rectangle 10"/>
          <p:cNvSpPr>
            <a:spLocks noChangeArrowheads="1"/>
          </p:cNvSpPr>
          <p:nvPr/>
        </p:nvSpPr>
        <p:spPr bwMode="auto">
          <a:xfrm>
            <a:off x="4726451" y="3786190"/>
            <a:ext cx="71438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B</a:t>
            </a:r>
            <a:endParaRPr lang="ja-JP" altLang="en-US" dirty="0"/>
          </a:p>
        </p:txBody>
      </p:sp>
      <p:sp>
        <p:nvSpPr>
          <p:cNvPr id="12" name="Rectangle 11"/>
          <p:cNvSpPr>
            <a:spLocks noChangeArrowheads="1"/>
          </p:cNvSpPr>
          <p:nvPr/>
        </p:nvSpPr>
        <p:spPr bwMode="auto">
          <a:xfrm>
            <a:off x="7427533" y="3786190"/>
            <a:ext cx="953831"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C</a:t>
            </a:r>
            <a:endParaRPr lang="ja-JP" altLang="en-US" dirty="0"/>
          </a:p>
        </p:txBody>
      </p:sp>
      <p:sp>
        <p:nvSpPr>
          <p:cNvPr id="13" name="Rectangle 12"/>
          <p:cNvSpPr>
            <a:spLocks noChangeArrowheads="1"/>
          </p:cNvSpPr>
          <p:nvPr/>
        </p:nvSpPr>
        <p:spPr bwMode="auto">
          <a:xfrm>
            <a:off x="926959" y="4439133"/>
            <a:ext cx="124141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D</a:t>
            </a:r>
            <a:endParaRPr lang="ja-JP" altLang="en-US" dirty="0"/>
          </a:p>
        </p:txBody>
      </p:sp>
      <p:sp>
        <p:nvSpPr>
          <p:cNvPr id="14" name="Rectangle 13"/>
          <p:cNvSpPr>
            <a:spLocks noChangeArrowheads="1"/>
          </p:cNvSpPr>
          <p:nvPr/>
        </p:nvSpPr>
        <p:spPr bwMode="auto">
          <a:xfrm>
            <a:off x="2555082" y="4484562"/>
            <a:ext cx="1290637"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E</a:t>
            </a:r>
            <a:endParaRPr lang="ja-JP" altLang="en-US" dirty="0"/>
          </a:p>
        </p:txBody>
      </p:sp>
      <p:sp>
        <p:nvSpPr>
          <p:cNvPr id="15" name="Rectangle 14"/>
          <p:cNvSpPr>
            <a:spLocks noChangeArrowheads="1"/>
          </p:cNvSpPr>
          <p:nvPr/>
        </p:nvSpPr>
        <p:spPr bwMode="auto">
          <a:xfrm>
            <a:off x="5724525" y="5072074"/>
            <a:ext cx="935038" cy="28733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F</a:t>
            </a:r>
            <a:endParaRPr lang="ja-JP" altLang="en-US" dirty="0"/>
          </a:p>
        </p:txBody>
      </p:sp>
      <p:sp>
        <p:nvSpPr>
          <p:cNvPr id="16" name="Rectangle 15"/>
          <p:cNvSpPr>
            <a:spLocks noChangeArrowheads="1"/>
          </p:cNvSpPr>
          <p:nvPr/>
        </p:nvSpPr>
        <p:spPr bwMode="auto">
          <a:xfrm>
            <a:off x="1547664" y="5733256"/>
            <a:ext cx="1000132"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G</a:t>
            </a:r>
            <a:endParaRPr lang="ja-JP"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0"/>
                                        </p:tgtEl>
                                      </p:cBhvr>
                                    </p:animEffect>
                                    <p:set>
                                      <p:cBhvr>
                                        <p:cTn id="7" dur="1" fill="hold">
                                          <p:stCondLst>
                                            <p:cond delay="499"/>
                                          </p:stCondLst>
                                        </p:cTn>
                                        <p:tgtEl>
                                          <p:spTgt spid="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12"/>
                                        </p:tgtEl>
                                      </p:cBhvr>
                                    </p:animEffect>
                                    <p:set>
                                      <p:cBhvr>
                                        <p:cTn id="17" dur="1" fill="hold">
                                          <p:stCondLst>
                                            <p:cond delay="499"/>
                                          </p:stCondLst>
                                        </p:cTn>
                                        <p:tgtEl>
                                          <p:spTgt spid="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14"/>
                                        </p:tgtEl>
                                      </p:cBhvr>
                                    </p:animEffect>
                                    <p:set>
                                      <p:cBhvr>
                                        <p:cTn id="27" dur="1" fill="hold">
                                          <p:stCondLst>
                                            <p:cond delay="499"/>
                                          </p:stCondLst>
                                        </p:cTn>
                                        <p:tgtEl>
                                          <p:spTgt spid="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0" nodeType="clickEffect">
                                  <p:stCondLst>
                                    <p:cond delay="0"/>
                                  </p:stCondLst>
                                  <p:childTnLst>
                                    <p:animEffect transition="out" filter="slide(fromBottom)">
                                      <p:cBhvr>
                                        <p:cTn id="31" dur="500"/>
                                        <p:tgtEl>
                                          <p:spTgt spid="15"/>
                                        </p:tgtEl>
                                      </p:cBhvr>
                                    </p:animEffect>
                                    <p:set>
                                      <p:cBhvr>
                                        <p:cTn id="32" dur="1" fill="hold">
                                          <p:stCondLst>
                                            <p:cond delay="499"/>
                                          </p:stCondLst>
                                        </p:cTn>
                                        <p:tgtEl>
                                          <p:spTgt spid="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2" presetClass="exit" presetSubtype="4" fill="hold" grpId="0" nodeType="clickEffect">
                                  <p:stCondLst>
                                    <p:cond delay="0"/>
                                  </p:stCondLst>
                                  <p:childTnLst>
                                    <p:animEffect transition="out" filter="slide(fromBottom)">
                                      <p:cBhvr>
                                        <p:cTn id="36" dur="500"/>
                                        <p:tgtEl>
                                          <p:spTgt spid="16"/>
                                        </p:tgtEl>
                                      </p:cBhvr>
                                    </p:animEffect>
                                    <p:set>
                                      <p:cBhvr>
                                        <p:cTn id="37"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図表 16"/>
          <p:cNvGraphicFramePr/>
          <p:nvPr>
            <p:extLst>
              <p:ext uri="{D42A27DB-BD31-4B8C-83A1-F6EECF244321}">
                <p14:modId xmlns:p14="http://schemas.microsoft.com/office/powerpoint/2010/main" val="2561973624"/>
              </p:ext>
            </p:extLst>
          </p:nvPr>
        </p:nvGraphicFramePr>
        <p:xfrm>
          <a:off x="214282" y="-1071570"/>
          <a:ext cx="8572560" cy="614364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170" name="Rectangle 2"/>
          <p:cNvSpPr>
            <a:spLocks noGrp="1" noChangeArrowheads="1"/>
          </p:cNvSpPr>
          <p:nvPr>
            <p:ph type="title"/>
          </p:nvPr>
        </p:nvSpPr>
        <p:spPr>
          <a:xfrm>
            <a:off x="142844" y="0"/>
            <a:ext cx="8858312" cy="928688"/>
          </a:xfrm>
          <a:solidFill>
            <a:schemeClr val="bg1"/>
          </a:solidFill>
        </p:spPr>
        <p:txBody>
          <a:bodyPr rtlCol="0">
            <a:normAutofit/>
          </a:bodyPr>
          <a:lstStyle/>
          <a:p>
            <a:pPr fontAlgn="auto">
              <a:spcAft>
                <a:spcPts val="0"/>
              </a:spcAft>
              <a:defRPr/>
            </a:pPr>
            <a:r>
              <a:rPr lang="ja-JP" altLang="en-US" sz="4000" dirty="0" smtClean="0"/>
              <a:t>序論（</a:t>
            </a:r>
            <a:r>
              <a:rPr lang="en-US" altLang="ja-JP" sz="4000" dirty="0" smtClean="0"/>
              <a:t>0-1-14.</a:t>
            </a:r>
            <a:r>
              <a:rPr lang="ja-JP" altLang="en-US" sz="4000" dirty="0" smtClean="0"/>
              <a:t>　有効数字）数値の計算</a:t>
            </a:r>
          </a:p>
        </p:txBody>
      </p:sp>
      <p:sp>
        <p:nvSpPr>
          <p:cNvPr id="4" name="正方形/長方形 3"/>
          <p:cNvSpPr/>
          <p:nvPr/>
        </p:nvSpPr>
        <p:spPr>
          <a:xfrm>
            <a:off x="59863" y="2511905"/>
            <a:ext cx="8929718" cy="428625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aphicFrame>
        <p:nvGraphicFramePr>
          <p:cNvPr id="5" name="Object 4"/>
          <p:cNvGraphicFramePr>
            <a:graphicFrameLocks noChangeAspect="1"/>
          </p:cNvGraphicFramePr>
          <p:nvPr/>
        </p:nvGraphicFramePr>
        <p:xfrm>
          <a:off x="285719" y="2643182"/>
          <a:ext cx="2605088" cy="673100"/>
        </p:xfrm>
        <a:graphic>
          <a:graphicData uri="http://schemas.openxmlformats.org/presentationml/2006/ole">
            <mc:AlternateContent xmlns:mc="http://schemas.openxmlformats.org/markup-compatibility/2006">
              <mc:Choice xmlns:v="urn:schemas-microsoft-com:vml" Requires="v">
                <p:oleObj spid="_x0000_s39010" name="数式" r:id="rId9" imgW="787320" imgH="203040" progId="Equation.3">
                  <p:embed/>
                </p:oleObj>
              </mc:Choice>
              <mc:Fallback>
                <p:oleObj name="数式" r:id="rId9" imgW="787320" imgH="203040" progId="Equation.3">
                  <p:embed/>
                  <p:pic>
                    <p:nvPicPr>
                      <p:cNvPr id="0" name="Object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5719" y="2643182"/>
                        <a:ext cx="2605088" cy="673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788983284"/>
              </p:ext>
            </p:extLst>
          </p:nvPr>
        </p:nvGraphicFramePr>
        <p:xfrm>
          <a:off x="1296957" y="3549644"/>
          <a:ext cx="5610225" cy="1265238"/>
        </p:xfrm>
        <a:graphic>
          <a:graphicData uri="http://schemas.openxmlformats.org/presentationml/2006/ole">
            <mc:AlternateContent xmlns:mc="http://schemas.openxmlformats.org/markup-compatibility/2006">
              <mc:Choice xmlns:v="urn:schemas-microsoft-com:vml" Requires="v">
                <p:oleObj spid="_x0000_s39011" name="数式" r:id="rId11" imgW="1917360" imgH="431640" progId="Equation.3">
                  <p:embed/>
                </p:oleObj>
              </mc:Choice>
              <mc:Fallback>
                <p:oleObj name="数式" r:id="rId11" imgW="1917360" imgH="431640" progId="Equation.3">
                  <p:embed/>
                  <p:pic>
                    <p:nvPicPr>
                      <p:cNvPr id="0" name="Object 5"/>
                      <p:cNvPicPr>
                        <a:picLocks noChangeAspect="1" noChangeArrowheads="1"/>
                      </p:cNvPicPr>
                      <p:nvPr/>
                    </p:nvPicPr>
                    <p:blipFill>
                      <a:blip r:embed="rId12"/>
                      <a:srcRect/>
                      <a:stretch>
                        <a:fillRect/>
                      </a:stretch>
                    </p:blipFill>
                    <p:spPr bwMode="auto">
                      <a:xfrm>
                        <a:off x="1296957" y="3549644"/>
                        <a:ext cx="5610225" cy="126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6"/>
          <p:cNvSpPr txBox="1">
            <a:spLocks noChangeArrowheads="1"/>
          </p:cNvSpPr>
          <p:nvPr/>
        </p:nvSpPr>
        <p:spPr bwMode="auto">
          <a:xfrm>
            <a:off x="214282" y="3243257"/>
            <a:ext cx="6323012" cy="366712"/>
          </a:xfrm>
          <a:prstGeom prst="rect">
            <a:avLst/>
          </a:prstGeom>
          <a:noFill/>
          <a:ln w="9525">
            <a:noFill/>
            <a:miter lim="800000"/>
            <a:headEnd/>
            <a:tailEnd/>
          </a:ln>
        </p:spPr>
        <p:txBody>
          <a:bodyPr wrap="none">
            <a:spAutoFit/>
          </a:bodyPr>
          <a:lstStyle/>
          <a:p>
            <a:r>
              <a:rPr lang="ja-JP" altLang="en-US"/>
              <a:t>それぞれの数値の最後の数字が</a:t>
            </a:r>
            <a:r>
              <a:rPr lang="en-US" altLang="ja-JP"/>
              <a:t>±</a:t>
            </a:r>
            <a:r>
              <a:rPr lang="ja-JP" altLang="en-US"/>
              <a:t>１の不確かさを持つとすれば</a:t>
            </a:r>
          </a:p>
        </p:txBody>
      </p:sp>
      <p:sp>
        <p:nvSpPr>
          <p:cNvPr id="8" name="Text Box 7"/>
          <p:cNvSpPr txBox="1">
            <a:spLocks noChangeArrowheads="1"/>
          </p:cNvSpPr>
          <p:nvPr/>
        </p:nvSpPr>
        <p:spPr bwMode="auto">
          <a:xfrm>
            <a:off x="430182" y="4895844"/>
            <a:ext cx="7957628" cy="369332"/>
          </a:xfrm>
          <a:prstGeom prst="rect">
            <a:avLst/>
          </a:prstGeom>
          <a:noFill/>
          <a:ln w="9525">
            <a:noFill/>
            <a:miter lim="800000"/>
            <a:headEnd/>
            <a:tailEnd/>
          </a:ln>
        </p:spPr>
        <p:txBody>
          <a:bodyPr wrap="none">
            <a:spAutoFit/>
          </a:bodyPr>
          <a:lstStyle/>
          <a:p>
            <a:r>
              <a:rPr lang="ja-JP" altLang="en-US" dirty="0"/>
              <a:t>十の桁がすでに不確かさである。数学的に</a:t>
            </a:r>
            <a:r>
              <a:rPr lang="ja-JP" altLang="en-US" dirty="0" smtClean="0"/>
              <a:t>求めた値は</a:t>
            </a:r>
            <a:r>
              <a:rPr lang="en-US" altLang="ja-JP" dirty="0"/>
              <a:t>108.36</a:t>
            </a:r>
            <a:r>
              <a:rPr lang="ja-JP" altLang="en-US" dirty="0"/>
              <a:t>であり、答えは・・。</a:t>
            </a:r>
          </a:p>
        </p:txBody>
      </p:sp>
      <p:graphicFrame>
        <p:nvGraphicFramePr>
          <p:cNvPr id="9" name="Object 8"/>
          <p:cNvGraphicFramePr>
            <a:graphicFrameLocks noChangeAspect="1"/>
          </p:cNvGraphicFramePr>
          <p:nvPr>
            <p:extLst>
              <p:ext uri="{D42A27DB-BD31-4B8C-83A1-F6EECF244321}">
                <p14:modId xmlns:p14="http://schemas.microsoft.com/office/powerpoint/2010/main" val="2039735085"/>
              </p:ext>
            </p:extLst>
          </p:nvPr>
        </p:nvGraphicFramePr>
        <p:xfrm>
          <a:off x="2843808" y="5478229"/>
          <a:ext cx="706437" cy="407987"/>
        </p:xfrm>
        <a:graphic>
          <a:graphicData uri="http://schemas.openxmlformats.org/presentationml/2006/ole">
            <mc:AlternateContent xmlns:mc="http://schemas.openxmlformats.org/markup-compatibility/2006">
              <mc:Choice xmlns:v="urn:schemas-microsoft-com:vml" Requires="v">
                <p:oleObj spid="_x0000_s39012" name="数式" r:id="rId13" imgW="241200" imgH="139680" progId="Equation.3">
                  <p:embed/>
                </p:oleObj>
              </mc:Choice>
              <mc:Fallback>
                <p:oleObj name="数式" r:id="rId13" imgW="241200" imgH="139680" progId="Equation.3">
                  <p:embed/>
                  <p:pic>
                    <p:nvPicPr>
                      <p:cNvPr id="0" name="Object 8"/>
                      <p:cNvPicPr>
                        <a:picLocks noChangeAspect="1" noChangeArrowheads="1"/>
                      </p:cNvPicPr>
                      <p:nvPr/>
                    </p:nvPicPr>
                    <p:blipFill>
                      <a:blip r:embed="rId14"/>
                      <a:srcRect/>
                      <a:stretch>
                        <a:fillRect/>
                      </a:stretch>
                    </p:blipFill>
                    <p:spPr bwMode="auto">
                      <a:xfrm>
                        <a:off x="2843808" y="5478229"/>
                        <a:ext cx="706437" cy="4079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Rectangle 10"/>
          <p:cNvSpPr>
            <a:spLocks noChangeArrowheads="1"/>
          </p:cNvSpPr>
          <p:nvPr/>
        </p:nvSpPr>
        <p:spPr bwMode="auto">
          <a:xfrm>
            <a:off x="1293782" y="3676644"/>
            <a:ext cx="8636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A</a:t>
            </a:r>
            <a:endParaRPr lang="ja-JP" altLang="en-US" dirty="0"/>
          </a:p>
        </p:txBody>
      </p:sp>
      <p:sp>
        <p:nvSpPr>
          <p:cNvPr id="12" name="Rectangle 11"/>
          <p:cNvSpPr>
            <a:spLocks noChangeArrowheads="1"/>
          </p:cNvSpPr>
          <p:nvPr/>
        </p:nvSpPr>
        <p:spPr bwMode="auto">
          <a:xfrm>
            <a:off x="2446307" y="3676644"/>
            <a:ext cx="719137"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B</a:t>
            </a:r>
            <a:endParaRPr lang="ja-JP" altLang="en-US" dirty="0"/>
          </a:p>
        </p:txBody>
      </p:sp>
      <p:sp>
        <p:nvSpPr>
          <p:cNvPr id="13" name="Rectangle 12"/>
          <p:cNvSpPr>
            <a:spLocks noChangeArrowheads="1"/>
          </p:cNvSpPr>
          <p:nvPr/>
        </p:nvSpPr>
        <p:spPr bwMode="auto">
          <a:xfrm>
            <a:off x="5254594" y="3603619"/>
            <a:ext cx="8636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C</a:t>
            </a:r>
            <a:endParaRPr lang="ja-JP" altLang="en-US" dirty="0"/>
          </a:p>
        </p:txBody>
      </p:sp>
      <p:sp>
        <p:nvSpPr>
          <p:cNvPr id="14" name="Rectangle 13"/>
          <p:cNvSpPr>
            <a:spLocks noChangeArrowheads="1"/>
          </p:cNvSpPr>
          <p:nvPr/>
        </p:nvSpPr>
        <p:spPr bwMode="auto">
          <a:xfrm>
            <a:off x="6407119" y="3603619"/>
            <a:ext cx="6477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D</a:t>
            </a:r>
            <a:endParaRPr lang="ja-JP" altLang="en-US" dirty="0"/>
          </a:p>
        </p:txBody>
      </p:sp>
      <p:sp>
        <p:nvSpPr>
          <p:cNvPr id="15" name="Rectangle 14"/>
          <p:cNvSpPr>
            <a:spLocks noChangeArrowheads="1"/>
          </p:cNvSpPr>
          <p:nvPr/>
        </p:nvSpPr>
        <p:spPr bwMode="auto">
          <a:xfrm>
            <a:off x="1725582" y="4251319"/>
            <a:ext cx="1290637"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E</a:t>
            </a:r>
            <a:endParaRPr lang="ja-JP" altLang="en-US" dirty="0"/>
          </a:p>
        </p:txBody>
      </p:sp>
      <p:sp>
        <p:nvSpPr>
          <p:cNvPr id="16" name="Rectangle 15"/>
          <p:cNvSpPr>
            <a:spLocks noChangeArrowheads="1"/>
          </p:cNvSpPr>
          <p:nvPr/>
        </p:nvSpPr>
        <p:spPr bwMode="auto">
          <a:xfrm>
            <a:off x="5254594" y="4251319"/>
            <a:ext cx="1290638"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F</a:t>
            </a:r>
            <a:endParaRPr lang="ja-JP" altLang="en-US" dirty="0"/>
          </a:p>
        </p:txBody>
      </p:sp>
      <p:sp>
        <p:nvSpPr>
          <p:cNvPr id="18" name="Rectangle 16"/>
          <p:cNvSpPr>
            <a:spLocks noChangeArrowheads="1"/>
          </p:cNvSpPr>
          <p:nvPr/>
        </p:nvSpPr>
        <p:spPr bwMode="auto">
          <a:xfrm>
            <a:off x="3635896" y="5445224"/>
            <a:ext cx="1655763"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G</a:t>
            </a:r>
            <a:endParaRPr lang="ja-JP"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14"/>
                                        </p:tgtEl>
                                      </p:cBhvr>
                                    </p:animEffect>
                                    <p:set>
                                      <p:cBhvr>
                                        <p:cTn id="22" dur="1" fill="hold">
                                          <p:stCondLst>
                                            <p:cond delay="499"/>
                                          </p:stCondLst>
                                        </p:cTn>
                                        <p:tgtEl>
                                          <p:spTgt spid="1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15"/>
                                        </p:tgtEl>
                                      </p:cBhvr>
                                    </p:animEffect>
                                    <p:set>
                                      <p:cBhvr>
                                        <p:cTn id="27" dur="1" fill="hold">
                                          <p:stCondLst>
                                            <p:cond delay="499"/>
                                          </p:stCondLst>
                                        </p:cTn>
                                        <p:tgtEl>
                                          <p:spTgt spid="15"/>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0" nodeType="clickEffect">
                                  <p:stCondLst>
                                    <p:cond delay="0"/>
                                  </p:stCondLst>
                                  <p:childTnLst>
                                    <p:animEffect transition="out" filter="slide(fromBottom)">
                                      <p:cBhvr>
                                        <p:cTn id="31" dur="500"/>
                                        <p:tgtEl>
                                          <p:spTgt spid="16"/>
                                        </p:tgtEl>
                                      </p:cBhvr>
                                    </p:animEffect>
                                    <p:set>
                                      <p:cBhvr>
                                        <p:cTn id="32" dur="1" fill="hold">
                                          <p:stCondLst>
                                            <p:cond delay="499"/>
                                          </p:stCondLst>
                                        </p:cTn>
                                        <p:tgtEl>
                                          <p:spTgt spid="1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2" presetClass="exit" presetSubtype="4" fill="hold" grpId="0" nodeType="clickEffect">
                                  <p:stCondLst>
                                    <p:cond delay="0"/>
                                  </p:stCondLst>
                                  <p:childTnLst>
                                    <p:animEffect transition="out" filter="slide(fromBottom)">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図表 16"/>
          <p:cNvGraphicFramePr/>
          <p:nvPr>
            <p:extLst>
              <p:ext uri="{D42A27DB-BD31-4B8C-83A1-F6EECF244321}">
                <p14:modId xmlns:p14="http://schemas.microsoft.com/office/powerpoint/2010/main" val="2270333918"/>
              </p:ext>
            </p:extLst>
          </p:nvPr>
        </p:nvGraphicFramePr>
        <p:xfrm>
          <a:off x="214282" y="-2000264"/>
          <a:ext cx="8572560" cy="614364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170" name="Rectangle 2"/>
          <p:cNvSpPr>
            <a:spLocks noGrp="1" noChangeArrowheads="1"/>
          </p:cNvSpPr>
          <p:nvPr>
            <p:ph type="title"/>
          </p:nvPr>
        </p:nvSpPr>
        <p:spPr>
          <a:xfrm>
            <a:off x="142844" y="0"/>
            <a:ext cx="8858312" cy="928688"/>
          </a:xfrm>
          <a:solidFill>
            <a:schemeClr val="bg1"/>
          </a:solidFill>
        </p:spPr>
        <p:txBody>
          <a:bodyPr rtlCol="0">
            <a:normAutofit/>
          </a:bodyPr>
          <a:lstStyle/>
          <a:p>
            <a:pPr fontAlgn="auto">
              <a:spcAft>
                <a:spcPts val="0"/>
              </a:spcAft>
              <a:defRPr/>
            </a:pPr>
            <a:r>
              <a:rPr lang="ja-JP" altLang="en-US" sz="4000" dirty="0" smtClean="0"/>
              <a:t>序論（</a:t>
            </a:r>
            <a:r>
              <a:rPr lang="en-US" altLang="ja-JP" sz="4000" dirty="0" smtClean="0"/>
              <a:t>0-1-15.</a:t>
            </a:r>
            <a:r>
              <a:rPr lang="ja-JP" altLang="en-US" sz="4000" dirty="0" smtClean="0"/>
              <a:t>　有効数字）数値の計算</a:t>
            </a:r>
          </a:p>
        </p:txBody>
      </p:sp>
      <p:sp>
        <p:nvSpPr>
          <p:cNvPr id="4" name="正方形/長方形 3"/>
          <p:cNvSpPr/>
          <p:nvPr/>
        </p:nvSpPr>
        <p:spPr>
          <a:xfrm>
            <a:off x="59863" y="3929066"/>
            <a:ext cx="8929718" cy="30003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graphicFrame>
        <p:nvGraphicFramePr>
          <p:cNvPr id="19" name="Object 5"/>
          <p:cNvGraphicFramePr>
            <a:graphicFrameLocks noChangeAspect="1"/>
          </p:cNvGraphicFramePr>
          <p:nvPr>
            <p:extLst>
              <p:ext uri="{D42A27DB-BD31-4B8C-83A1-F6EECF244321}">
                <p14:modId xmlns:p14="http://schemas.microsoft.com/office/powerpoint/2010/main" val="2699534083"/>
              </p:ext>
            </p:extLst>
          </p:nvPr>
        </p:nvGraphicFramePr>
        <p:xfrm>
          <a:off x="1763688" y="4752975"/>
          <a:ext cx="4606925" cy="1265238"/>
        </p:xfrm>
        <a:graphic>
          <a:graphicData uri="http://schemas.openxmlformats.org/presentationml/2006/ole">
            <mc:AlternateContent xmlns:mc="http://schemas.openxmlformats.org/markup-compatibility/2006">
              <mc:Choice xmlns:v="urn:schemas-microsoft-com:vml" Requires="v">
                <p:oleObj spid="_x0000_s40037" name="数式" r:id="rId10" imgW="1574640" imgH="431640" progId="Equation.3">
                  <p:embed/>
                </p:oleObj>
              </mc:Choice>
              <mc:Fallback>
                <p:oleObj name="数式" r:id="rId10" imgW="1574640" imgH="431640" progId="Equation.3">
                  <p:embed/>
                  <p:pic>
                    <p:nvPicPr>
                      <p:cNvPr id="0" name="Object 5"/>
                      <p:cNvPicPr>
                        <a:picLocks noChangeAspect="1" noChangeArrowheads="1"/>
                      </p:cNvPicPr>
                      <p:nvPr/>
                    </p:nvPicPr>
                    <p:blipFill>
                      <a:blip r:embed="rId11"/>
                      <a:srcRect/>
                      <a:stretch>
                        <a:fillRect/>
                      </a:stretch>
                    </p:blipFill>
                    <p:spPr bwMode="auto">
                      <a:xfrm>
                        <a:off x="1763688" y="4752975"/>
                        <a:ext cx="4606925" cy="1265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 name="Text Box 6"/>
          <p:cNvSpPr txBox="1">
            <a:spLocks noChangeArrowheads="1"/>
          </p:cNvSpPr>
          <p:nvPr/>
        </p:nvSpPr>
        <p:spPr bwMode="auto">
          <a:xfrm>
            <a:off x="642910" y="5945191"/>
            <a:ext cx="7153275" cy="366713"/>
          </a:xfrm>
          <a:prstGeom prst="rect">
            <a:avLst/>
          </a:prstGeom>
          <a:noFill/>
          <a:ln w="9525">
            <a:noFill/>
            <a:miter lim="800000"/>
            <a:headEnd/>
            <a:tailEnd/>
          </a:ln>
        </p:spPr>
        <p:txBody>
          <a:bodyPr wrap="none">
            <a:spAutoFit/>
          </a:bodyPr>
          <a:lstStyle/>
          <a:p>
            <a:r>
              <a:rPr lang="ja-JP" altLang="en-US"/>
              <a:t>となり、小数点以下３桁目で不確かになるので、</a:t>
            </a:r>
            <a:r>
              <a:rPr lang="en-US" altLang="ja-JP"/>
              <a:t>log328</a:t>
            </a:r>
            <a:r>
              <a:rPr lang="ja-JP" altLang="en-US"/>
              <a:t>＝</a:t>
            </a:r>
            <a:r>
              <a:rPr lang="en-US" altLang="ja-JP"/>
              <a:t>2.51587</a:t>
            </a:r>
            <a:r>
              <a:rPr lang="ja-JP" altLang="en-US"/>
              <a:t>･･･より</a:t>
            </a:r>
          </a:p>
        </p:txBody>
      </p:sp>
      <p:sp>
        <p:nvSpPr>
          <p:cNvPr id="21" name="Text Box 7"/>
          <p:cNvSpPr txBox="1">
            <a:spLocks noChangeArrowheads="1"/>
          </p:cNvSpPr>
          <p:nvPr/>
        </p:nvSpPr>
        <p:spPr bwMode="auto">
          <a:xfrm>
            <a:off x="806422" y="4505329"/>
            <a:ext cx="3905250" cy="366712"/>
          </a:xfrm>
          <a:prstGeom prst="rect">
            <a:avLst/>
          </a:prstGeom>
          <a:noFill/>
          <a:ln w="9525">
            <a:noFill/>
            <a:miter lim="800000"/>
            <a:headEnd/>
            <a:tailEnd/>
          </a:ln>
        </p:spPr>
        <p:txBody>
          <a:bodyPr wrap="none">
            <a:spAutoFit/>
          </a:bodyPr>
          <a:lstStyle/>
          <a:p>
            <a:r>
              <a:rPr lang="ja-JP" altLang="en-US"/>
              <a:t>真数が（</a:t>
            </a:r>
            <a:r>
              <a:rPr lang="en-US" altLang="ja-JP"/>
              <a:t>328±1</a:t>
            </a:r>
            <a:r>
              <a:rPr lang="ja-JP" altLang="en-US"/>
              <a:t>）の範囲であるとすると</a:t>
            </a:r>
          </a:p>
        </p:txBody>
      </p:sp>
      <p:graphicFrame>
        <p:nvGraphicFramePr>
          <p:cNvPr id="22" name="Object 8"/>
          <p:cNvGraphicFramePr>
            <a:graphicFrameLocks noChangeAspect="1"/>
          </p:cNvGraphicFramePr>
          <p:nvPr>
            <p:extLst>
              <p:ext uri="{D42A27DB-BD31-4B8C-83A1-F6EECF244321}">
                <p14:modId xmlns:p14="http://schemas.microsoft.com/office/powerpoint/2010/main" val="3847524691"/>
              </p:ext>
            </p:extLst>
          </p:nvPr>
        </p:nvGraphicFramePr>
        <p:xfrm>
          <a:off x="3491880" y="6388100"/>
          <a:ext cx="706437" cy="407988"/>
        </p:xfrm>
        <a:graphic>
          <a:graphicData uri="http://schemas.openxmlformats.org/presentationml/2006/ole">
            <mc:AlternateContent xmlns:mc="http://schemas.openxmlformats.org/markup-compatibility/2006">
              <mc:Choice xmlns:v="urn:schemas-microsoft-com:vml" Requires="v">
                <p:oleObj spid="_x0000_s40038" name="数式" r:id="rId12" imgW="241200" imgH="139680" progId="Equation.3">
                  <p:embed/>
                </p:oleObj>
              </mc:Choice>
              <mc:Fallback>
                <p:oleObj name="数式" r:id="rId12" imgW="241200" imgH="139680" progId="Equation.3">
                  <p:embed/>
                  <p:pic>
                    <p:nvPicPr>
                      <p:cNvPr id="0" name="Object 8"/>
                      <p:cNvPicPr>
                        <a:picLocks noChangeAspect="1" noChangeArrowheads="1"/>
                      </p:cNvPicPr>
                      <p:nvPr/>
                    </p:nvPicPr>
                    <p:blipFill>
                      <a:blip r:embed="rId13"/>
                      <a:srcRect/>
                      <a:stretch>
                        <a:fillRect/>
                      </a:stretch>
                    </p:blipFill>
                    <p:spPr bwMode="auto">
                      <a:xfrm>
                        <a:off x="3491880" y="6388100"/>
                        <a:ext cx="706437" cy="407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3" name="Object 10"/>
          <p:cNvGraphicFramePr>
            <a:graphicFrameLocks noChangeAspect="1"/>
          </p:cNvGraphicFramePr>
          <p:nvPr/>
        </p:nvGraphicFramePr>
        <p:xfrm>
          <a:off x="930247" y="3929066"/>
          <a:ext cx="2079625" cy="593725"/>
        </p:xfrm>
        <a:graphic>
          <a:graphicData uri="http://schemas.openxmlformats.org/presentationml/2006/ole">
            <mc:AlternateContent xmlns:mc="http://schemas.openxmlformats.org/markup-compatibility/2006">
              <mc:Choice xmlns:v="urn:schemas-microsoft-com:vml" Requires="v">
                <p:oleObj spid="_x0000_s40039" name="数式" r:id="rId14" imgW="711000" imgH="203040" progId="Equation.3">
                  <p:embed/>
                </p:oleObj>
              </mc:Choice>
              <mc:Fallback>
                <p:oleObj name="数式" r:id="rId14" imgW="711000" imgH="203040" progId="Equation.3">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930247" y="3929066"/>
                        <a:ext cx="2079625" cy="593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Rectangle 14"/>
          <p:cNvSpPr>
            <a:spLocks noChangeArrowheads="1"/>
          </p:cNvSpPr>
          <p:nvPr/>
        </p:nvSpPr>
        <p:spPr bwMode="auto">
          <a:xfrm>
            <a:off x="2035917" y="4875097"/>
            <a:ext cx="1511300"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A</a:t>
            </a:r>
            <a:endParaRPr lang="ja-JP" altLang="en-US" dirty="0"/>
          </a:p>
        </p:txBody>
      </p:sp>
      <p:sp>
        <p:nvSpPr>
          <p:cNvPr id="26" name="Rectangle 15"/>
          <p:cNvSpPr>
            <a:spLocks noChangeArrowheads="1"/>
          </p:cNvSpPr>
          <p:nvPr/>
        </p:nvSpPr>
        <p:spPr bwMode="auto">
          <a:xfrm>
            <a:off x="5786446" y="4786322"/>
            <a:ext cx="1511300"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B</a:t>
            </a:r>
            <a:endParaRPr lang="ja-JP" altLang="en-US" dirty="0"/>
          </a:p>
        </p:txBody>
      </p:sp>
      <p:sp>
        <p:nvSpPr>
          <p:cNvPr id="27" name="Rectangle 16"/>
          <p:cNvSpPr>
            <a:spLocks noChangeArrowheads="1"/>
          </p:cNvSpPr>
          <p:nvPr/>
        </p:nvSpPr>
        <p:spPr bwMode="auto">
          <a:xfrm>
            <a:off x="2000232" y="5500702"/>
            <a:ext cx="1677987"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C</a:t>
            </a:r>
            <a:endParaRPr lang="ja-JP" altLang="en-US" dirty="0"/>
          </a:p>
        </p:txBody>
      </p:sp>
      <p:sp>
        <p:nvSpPr>
          <p:cNvPr id="28" name="Rectangle 17"/>
          <p:cNvSpPr>
            <a:spLocks noChangeArrowheads="1"/>
          </p:cNvSpPr>
          <p:nvPr/>
        </p:nvSpPr>
        <p:spPr bwMode="auto">
          <a:xfrm>
            <a:off x="5786446" y="5500702"/>
            <a:ext cx="1511300"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D</a:t>
            </a:r>
            <a:endParaRPr lang="ja-JP" altLang="en-US" dirty="0"/>
          </a:p>
        </p:txBody>
      </p:sp>
      <p:sp>
        <p:nvSpPr>
          <p:cNvPr id="29" name="Rectangle 18"/>
          <p:cNvSpPr>
            <a:spLocks noChangeArrowheads="1"/>
          </p:cNvSpPr>
          <p:nvPr/>
        </p:nvSpPr>
        <p:spPr bwMode="auto">
          <a:xfrm>
            <a:off x="4275146" y="6332051"/>
            <a:ext cx="1511300" cy="5048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r>
              <a:rPr lang="en-US" altLang="ja-JP" dirty="0" smtClean="0"/>
              <a:t>E</a:t>
            </a:r>
            <a:endParaRPr lang="ja-JP" altLang="en-US" dirty="0"/>
          </a:p>
        </p:txBody>
      </p:sp>
    </p:spTree>
    <p:custDataLst>
      <p:tags r:id="rId2"/>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25"/>
                                        </p:tgtEl>
                                      </p:cBhvr>
                                    </p:animEffect>
                                    <p:set>
                                      <p:cBhvr>
                                        <p:cTn id="7" dur="1" fill="hold">
                                          <p:stCondLst>
                                            <p:cond delay="499"/>
                                          </p:stCondLst>
                                        </p:cTn>
                                        <p:tgtEl>
                                          <p:spTgt spid="2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26"/>
                                        </p:tgtEl>
                                      </p:cBhvr>
                                    </p:animEffect>
                                    <p:set>
                                      <p:cBhvr>
                                        <p:cTn id="12" dur="1" fill="hold">
                                          <p:stCondLst>
                                            <p:cond delay="499"/>
                                          </p:stCondLst>
                                        </p:cTn>
                                        <p:tgtEl>
                                          <p:spTgt spid="2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27"/>
                                        </p:tgtEl>
                                      </p:cBhvr>
                                    </p:animEffect>
                                    <p:set>
                                      <p:cBhvr>
                                        <p:cTn id="17" dur="1" fill="hold">
                                          <p:stCondLst>
                                            <p:cond delay="499"/>
                                          </p:stCondLst>
                                        </p:cTn>
                                        <p:tgtEl>
                                          <p:spTgt spid="2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28"/>
                                        </p:tgtEl>
                                      </p:cBhvr>
                                    </p:animEffect>
                                    <p:set>
                                      <p:cBhvr>
                                        <p:cTn id="22" dur="1" fill="hold">
                                          <p:stCondLst>
                                            <p:cond delay="499"/>
                                          </p:stCondLst>
                                        </p:cTn>
                                        <p:tgtEl>
                                          <p:spTgt spid="2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29"/>
                                        </p:tgtEl>
                                      </p:cBhvr>
                                    </p:animEffect>
                                    <p:set>
                                      <p:cBhvr>
                                        <p:cTn id="27"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6" grpId="0" animBg="1"/>
      <p:bldP spid="27" grpId="0" animBg="1"/>
      <p:bldP spid="28" grpId="0" animBg="1"/>
      <p:bldP spid="2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dirty="0" smtClean="0"/>
              <a:t>物理化学（メニュー）</a:t>
            </a:r>
          </a:p>
        </p:txBody>
      </p:sp>
      <p:graphicFrame>
        <p:nvGraphicFramePr>
          <p:cNvPr id="4" name="図表 3"/>
          <p:cNvGraphicFramePr/>
          <p:nvPr/>
        </p:nvGraphicFramePr>
        <p:xfrm>
          <a:off x="357158" y="1357298"/>
          <a:ext cx="8358246" cy="5143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dirty="0" smtClean="0"/>
              <a:t>序論（</a:t>
            </a:r>
            <a:r>
              <a:rPr lang="en-US" altLang="ja-JP" dirty="0" smtClean="0"/>
              <a:t>0-1-01.</a:t>
            </a:r>
            <a:r>
              <a:rPr lang="ja-JP" altLang="en-US" dirty="0" smtClean="0"/>
              <a:t>　有効数字）</a:t>
            </a:r>
          </a:p>
        </p:txBody>
      </p:sp>
      <p:sp>
        <p:nvSpPr>
          <p:cNvPr id="13315" name="Rectangle 3"/>
          <p:cNvSpPr>
            <a:spLocks noGrp="1" noChangeArrowheads="1"/>
          </p:cNvSpPr>
          <p:nvPr>
            <p:ph idx="1"/>
          </p:nvPr>
        </p:nvSpPr>
        <p:spPr>
          <a:xfrm>
            <a:off x="250825" y="1600200"/>
            <a:ext cx="8686800" cy="4525963"/>
          </a:xfrm>
        </p:spPr>
        <p:txBody>
          <a:bodyPr/>
          <a:lstStyle/>
          <a:p>
            <a:r>
              <a:rPr lang="ja-JP" altLang="en-US" dirty="0" smtClean="0">
                <a:solidFill>
                  <a:schemeClr val="bg1"/>
                </a:solidFill>
              </a:rPr>
              <a:t>有効数字</a:t>
            </a:r>
            <a:r>
              <a:rPr lang="ja-JP" altLang="en-US" dirty="0" smtClean="0"/>
              <a:t>（</a:t>
            </a:r>
            <a:r>
              <a:rPr lang="en-US" altLang="ja-JP" dirty="0" smtClean="0"/>
              <a:t>significant figure, significant digit</a:t>
            </a:r>
            <a:r>
              <a:rPr lang="ja-JP" altLang="en-US" dirty="0" smtClean="0"/>
              <a:t>）</a:t>
            </a:r>
          </a:p>
          <a:p>
            <a:pPr>
              <a:buFontTx/>
              <a:buNone/>
            </a:pPr>
            <a:r>
              <a:rPr lang="ja-JP" altLang="en-US" dirty="0" smtClean="0"/>
              <a:t>：</a:t>
            </a:r>
            <a:r>
              <a:rPr lang="ja-JP" altLang="en-US" dirty="0" smtClean="0">
                <a:solidFill>
                  <a:schemeClr val="bg1"/>
                </a:solidFill>
              </a:rPr>
              <a:t>不確実な</a:t>
            </a:r>
            <a:r>
              <a:rPr lang="ja-JP" altLang="en-US" dirty="0" smtClean="0"/>
              <a:t>数字を一桁加えて得られる数字</a:t>
            </a:r>
          </a:p>
        </p:txBody>
      </p:sp>
      <p:sp>
        <p:nvSpPr>
          <p:cNvPr id="13316" name="Rectangle 4"/>
          <p:cNvSpPr>
            <a:spLocks noChangeArrowheads="1"/>
          </p:cNvSpPr>
          <p:nvPr/>
        </p:nvSpPr>
        <p:spPr bwMode="auto">
          <a:xfrm>
            <a:off x="990600" y="2986088"/>
            <a:ext cx="1439863" cy="2879725"/>
          </a:xfrm>
          <a:prstGeom prst="rect">
            <a:avLst/>
          </a:prstGeom>
          <a:solidFill>
            <a:srgbClr val="CCFFFF"/>
          </a:solidFill>
          <a:ln w="9525">
            <a:noFill/>
            <a:miter lim="800000"/>
            <a:headEnd/>
            <a:tailEnd/>
          </a:ln>
        </p:spPr>
        <p:txBody>
          <a:bodyPr wrap="none" anchor="ctr"/>
          <a:lstStyle/>
          <a:p>
            <a:endParaRPr lang="ja-JP" altLang="en-US"/>
          </a:p>
        </p:txBody>
      </p:sp>
      <p:sp>
        <p:nvSpPr>
          <p:cNvPr id="13317" name="Rectangle 5"/>
          <p:cNvSpPr>
            <a:spLocks noChangeArrowheads="1"/>
          </p:cNvSpPr>
          <p:nvPr/>
        </p:nvSpPr>
        <p:spPr bwMode="auto">
          <a:xfrm>
            <a:off x="990600" y="3716338"/>
            <a:ext cx="1439863" cy="2149475"/>
          </a:xfrm>
          <a:prstGeom prst="rect">
            <a:avLst/>
          </a:prstGeom>
          <a:solidFill>
            <a:srgbClr val="0000FF">
              <a:alpha val="50980"/>
            </a:srgbClr>
          </a:solidFill>
          <a:ln w="9525">
            <a:noFill/>
            <a:miter lim="800000"/>
            <a:headEnd/>
            <a:tailEnd/>
          </a:ln>
        </p:spPr>
        <p:txBody>
          <a:bodyPr wrap="none" anchor="ctr"/>
          <a:lstStyle/>
          <a:p>
            <a:endParaRPr lang="ja-JP" altLang="en-US"/>
          </a:p>
        </p:txBody>
      </p:sp>
      <p:sp>
        <p:nvSpPr>
          <p:cNvPr id="13318" name="Freeform 6"/>
          <p:cNvSpPr>
            <a:spLocks/>
          </p:cNvSpPr>
          <p:nvPr/>
        </p:nvSpPr>
        <p:spPr bwMode="auto">
          <a:xfrm>
            <a:off x="990600" y="3697288"/>
            <a:ext cx="1439863" cy="144462"/>
          </a:xfrm>
          <a:custGeom>
            <a:avLst/>
            <a:gdLst>
              <a:gd name="T0" fmla="*/ 0 w 907"/>
              <a:gd name="T1" fmla="*/ 0 h 91"/>
              <a:gd name="T2" fmla="*/ 454 w 907"/>
              <a:gd name="T3" fmla="*/ 91 h 91"/>
              <a:gd name="T4" fmla="*/ 907 w 907"/>
              <a:gd name="T5" fmla="*/ 0 h 91"/>
              <a:gd name="T6" fmla="*/ 0 60000 65536"/>
              <a:gd name="T7" fmla="*/ 0 60000 65536"/>
              <a:gd name="T8" fmla="*/ 0 60000 65536"/>
              <a:gd name="T9" fmla="*/ 0 w 907"/>
              <a:gd name="T10" fmla="*/ 0 h 91"/>
              <a:gd name="T11" fmla="*/ 907 w 907"/>
              <a:gd name="T12" fmla="*/ 91 h 91"/>
            </a:gdLst>
            <a:ahLst/>
            <a:cxnLst>
              <a:cxn ang="T6">
                <a:pos x="T0" y="T1"/>
              </a:cxn>
              <a:cxn ang="T7">
                <a:pos x="T2" y="T3"/>
              </a:cxn>
              <a:cxn ang="T8">
                <a:pos x="T4" y="T5"/>
              </a:cxn>
            </a:cxnLst>
            <a:rect l="T9" t="T10" r="T11" b="T12"/>
            <a:pathLst>
              <a:path w="907" h="91">
                <a:moveTo>
                  <a:pt x="0" y="0"/>
                </a:moveTo>
                <a:cubicBezTo>
                  <a:pt x="151" y="45"/>
                  <a:pt x="303" y="91"/>
                  <a:pt x="454" y="91"/>
                </a:cubicBezTo>
                <a:cubicBezTo>
                  <a:pt x="605" y="91"/>
                  <a:pt x="756" y="45"/>
                  <a:pt x="907" y="0"/>
                </a:cubicBezTo>
              </a:path>
            </a:pathLst>
          </a:custGeom>
          <a:solidFill>
            <a:srgbClr val="CCFFFF"/>
          </a:solidFill>
          <a:ln w="9525">
            <a:noFill/>
            <a:round/>
            <a:headEnd/>
            <a:tailEnd/>
          </a:ln>
        </p:spPr>
        <p:txBody>
          <a:bodyPr/>
          <a:lstStyle/>
          <a:p>
            <a:endParaRPr lang="ja-JP" altLang="en-US"/>
          </a:p>
        </p:txBody>
      </p:sp>
      <p:sp>
        <p:nvSpPr>
          <p:cNvPr id="13319" name="Line 7"/>
          <p:cNvSpPr>
            <a:spLocks noChangeShapeType="1"/>
          </p:cNvSpPr>
          <p:nvPr/>
        </p:nvSpPr>
        <p:spPr bwMode="auto">
          <a:xfrm flipV="1">
            <a:off x="990600" y="3027363"/>
            <a:ext cx="358775" cy="0"/>
          </a:xfrm>
          <a:prstGeom prst="line">
            <a:avLst/>
          </a:prstGeom>
          <a:noFill/>
          <a:ln w="76200">
            <a:solidFill>
              <a:schemeClr val="tx1"/>
            </a:solidFill>
            <a:round/>
            <a:headEnd/>
            <a:tailEnd/>
          </a:ln>
        </p:spPr>
        <p:txBody>
          <a:bodyPr/>
          <a:lstStyle/>
          <a:p>
            <a:endParaRPr lang="ja-JP" altLang="en-US"/>
          </a:p>
        </p:txBody>
      </p:sp>
      <p:sp>
        <p:nvSpPr>
          <p:cNvPr id="13320" name="Line 18"/>
          <p:cNvSpPr>
            <a:spLocks noChangeShapeType="1"/>
          </p:cNvSpPr>
          <p:nvPr/>
        </p:nvSpPr>
        <p:spPr bwMode="auto">
          <a:xfrm>
            <a:off x="990600" y="3248025"/>
            <a:ext cx="215900" cy="0"/>
          </a:xfrm>
          <a:prstGeom prst="line">
            <a:avLst/>
          </a:prstGeom>
          <a:noFill/>
          <a:ln w="9525">
            <a:solidFill>
              <a:schemeClr val="tx1"/>
            </a:solidFill>
            <a:round/>
            <a:headEnd/>
            <a:tailEnd/>
          </a:ln>
        </p:spPr>
        <p:txBody>
          <a:bodyPr/>
          <a:lstStyle/>
          <a:p>
            <a:endParaRPr lang="ja-JP" altLang="en-US"/>
          </a:p>
        </p:txBody>
      </p:sp>
      <p:sp>
        <p:nvSpPr>
          <p:cNvPr id="13321" name="Line 19"/>
          <p:cNvSpPr>
            <a:spLocks noChangeShapeType="1"/>
          </p:cNvSpPr>
          <p:nvPr/>
        </p:nvSpPr>
        <p:spPr bwMode="auto">
          <a:xfrm>
            <a:off x="990600" y="3463925"/>
            <a:ext cx="215900" cy="0"/>
          </a:xfrm>
          <a:prstGeom prst="line">
            <a:avLst/>
          </a:prstGeom>
          <a:noFill/>
          <a:ln w="9525">
            <a:solidFill>
              <a:schemeClr val="tx1"/>
            </a:solidFill>
            <a:round/>
            <a:headEnd/>
            <a:tailEnd/>
          </a:ln>
        </p:spPr>
        <p:txBody>
          <a:bodyPr/>
          <a:lstStyle/>
          <a:p>
            <a:endParaRPr lang="ja-JP" altLang="en-US"/>
          </a:p>
        </p:txBody>
      </p:sp>
      <p:sp>
        <p:nvSpPr>
          <p:cNvPr id="13322" name="Line 20"/>
          <p:cNvSpPr>
            <a:spLocks noChangeShapeType="1"/>
          </p:cNvSpPr>
          <p:nvPr/>
        </p:nvSpPr>
        <p:spPr bwMode="auto">
          <a:xfrm>
            <a:off x="990600" y="3679825"/>
            <a:ext cx="215900" cy="0"/>
          </a:xfrm>
          <a:prstGeom prst="line">
            <a:avLst/>
          </a:prstGeom>
          <a:noFill/>
          <a:ln w="9525">
            <a:solidFill>
              <a:schemeClr val="tx1"/>
            </a:solidFill>
            <a:round/>
            <a:headEnd/>
            <a:tailEnd/>
          </a:ln>
        </p:spPr>
        <p:txBody>
          <a:bodyPr/>
          <a:lstStyle/>
          <a:p>
            <a:endParaRPr lang="ja-JP" altLang="en-US"/>
          </a:p>
        </p:txBody>
      </p:sp>
      <p:sp>
        <p:nvSpPr>
          <p:cNvPr id="13323" name="Line 21"/>
          <p:cNvSpPr>
            <a:spLocks noChangeShapeType="1"/>
          </p:cNvSpPr>
          <p:nvPr/>
        </p:nvSpPr>
        <p:spPr bwMode="auto">
          <a:xfrm>
            <a:off x="990600" y="3895725"/>
            <a:ext cx="215900" cy="0"/>
          </a:xfrm>
          <a:prstGeom prst="line">
            <a:avLst/>
          </a:prstGeom>
          <a:noFill/>
          <a:ln w="9525">
            <a:solidFill>
              <a:schemeClr val="tx1"/>
            </a:solidFill>
            <a:round/>
            <a:headEnd/>
            <a:tailEnd/>
          </a:ln>
        </p:spPr>
        <p:txBody>
          <a:bodyPr/>
          <a:lstStyle/>
          <a:p>
            <a:endParaRPr lang="ja-JP" altLang="en-US"/>
          </a:p>
        </p:txBody>
      </p:sp>
      <p:sp>
        <p:nvSpPr>
          <p:cNvPr id="13324" name="Line 22"/>
          <p:cNvSpPr>
            <a:spLocks noChangeShapeType="1"/>
          </p:cNvSpPr>
          <p:nvPr/>
        </p:nvSpPr>
        <p:spPr bwMode="auto">
          <a:xfrm>
            <a:off x="990600" y="4111625"/>
            <a:ext cx="215900" cy="0"/>
          </a:xfrm>
          <a:prstGeom prst="line">
            <a:avLst/>
          </a:prstGeom>
          <a:noFill/>
          <a:ln w="38100">
            <a:solidFill>
              <a:schemeClr val="tx1"/>
            </a:solidFill>
            <a:round/>
            <a:headEnd/>
            <a:tailEnd/>
          </a:ln>
        </p:spPr>
        <p:txBody>
          <a:bodyPr/>
          <a:lstStyle/>
          <a:p>
            <a:endParaRPr lang="ja-JP" altLang="en-US"/>
          </a:p>
        </p:txBody>
      </p:sp>
      <p:sp>
        <p:nvSpPr>
          <p:cNvPr id="13325" name="Line 23"/>
          <p:cNvSpPr>
            <a:spLocks noChangeShapeType="1"/>
          </p:cNvSpPr>
          <p:nvPr/>
        </p:nvSpPr>
        <p:spPr bwMode="auto">
          <a:xfrm>
            <a:off x="990600" y="4327525"/>
            <a:ext cx="215900" cy="0"/>
          </a:xfrm>
          <a:prstGeom prst="line">
            <a:avLst/>
          </a:prstGeom>
          <a:noFill/>
          <a:ln w="9525">
            <a:solidFill>
              <a:schemeClr val="tx1"/>
            </a:solidFill>
            <a:round/>
            <a:headEnd/>
            <a:tailEnd/>
          </a:ln>
        </p:spPr>
        <p:txBody>
          <a:bodyPr/>
          <a:lstStyle/>
          <a:p>
            <a:endParaRPr lang="ja-JP" altLang="en-US"/>
          </a:p>
        </p:txBody>
      </p:sp>
      <p:sp>
        <p:nvSpPr>
          <p:cNvPr id="13326" name="Line 24"/>
          <p:cNvSpPr>
            <a:spLocks noChangeShapeType="1"/>
          </p:cNvSpPr>
          <p:nvPr/>
        </p:nvSpPr>
        <p:spPr bwMode="auto">
          <a:xfrm>
            <a:off x="990600" y="4543425"/>
            <a:ext cx="215900" cy="0"/>
          </a:xfrm>
          <a:prstGeom prst="line">
            <a:avLst/>
          </a:prstGeom>
          <a:noFill/>
          <a:ln w="9525">
            <a:solidFill>
              <a:schemeClr val="tx1"/>
            </a:solidFill>
            <a:round/>
            <a:headEnd/>
            <a:tailEnd/>
          </a:ln>
        </p:spPr>
        <p:txBody>
          <a:bodyPr/>
          <a:lstStyle/>
          <a:p>
            <a:endParaRPr lang="ja-JP" altLang="en-US"/>
          </a:p>
        </p:txBody>
      </p:sp>
      <p:sp>
        <p:nvSpPr>
          <p:cNvPr id="13327" name="Line 25"/>
          <p:cNvSpPr>
            <a:spLocks noChangeShapeType="1"/>
          </p:cNvSpPr>
          <p:nvPr/>
        </p:nvSpPr>
        <p:spPr bwMode="auto">
          <a:xfrm>
            <a:off x="990600" y="4759325"/>
            <a:ext cx="215900" cy="0"/>
          </a:xfrm>
          <a:prstGeom prst="line">
            <a:avLst/>
          </a:prstGeom>
          <a:noFill/>
          <a:ln w="9525">
            <a:solidFill>
              <a:schemeClr val="tx1"/>
            </a:solidFill>
            <a:round/>
            <a:headEnd/>
            <a:tailEnd/>
          </a:ln>
        </p:spPr>
        <p:txBody>
          <a:bodyPr/>
          <a:lstStyle/>
          <a:p>
            <a:endParaRPr lang="ja-JP" altLang="en-US"/>
          </a:p>
        </p:txBody>
      </p:sp>
      <p:sp>
        <p:nvSpPr>
          <p:cNvPr id="13328" name="Line 26"/>
          <p:cNvSpPr>
            <a:spLocks noChangeShapeType="1"/>
          </p:cNvSpPr>
          <p:nvPr/>
        </p:nvSpPr>
        <p:spPr bwMode="auto">
          <a:xfrm>
            <a:off x="990600" y="4975225"/>
            <a:ext cx="215900" cy="0"/>
          </a:xfrm>
          <a:prstGeom prst="line">
            <a:avLst/>
          </a:prstGeom>
          <a:noFill/>
          <a:ln w="9525">
            <a:solidFill>
              <a:schemeClr val="tx1"/>
            </a:solidFill>
            <a:round/>
            <a:headEnd/>
            <a:tailEnd/>
          </a:ln>
        </p:spPr>
        <p:txBody>
          <a:bodyPr/>
          <a:lstStyle/>
          <a:p>
            <a:endParaRPr lang="ja-JP" altLang="en-US"/>
          </a:p>
        </p:txBody>
      </p:sp>
      <p:sp>
        <p:nvSpPr>
          <p:cNvPr id="13329" name="Line 27"/>
          <p:cNvSpPr>
            <a:spLocks noChangeShapeType="1"/>
          </p:cNvSpPr>
          <p:nvPr/>
        </p:nvSpPr>
        <p:spPr bwMode="auto">
          <a:xfrm>
            <a:off x="990600" y="5191125"/>
            <a:ext cx="358775" cy="0"/>
          </a:xfrm>
          <a:prstGeom prst="line">
            <a:avLst/>
          </a:prstGeom>
          <a:noFill/>
          <a:ln w="76200">
            <a:solidFill>
              <a:schemeClr val="tx1"/>
            </a:solidFill>
            <a:round/>
            <a:headEnd/>
            <a:tailEnd/>
          </a:ln>
        </p:spPr>
        <p:txBody>
          <a:bodyPr/>
          <a:lstStyle/>
          <a:p>
            <a:endParaRPr lang="ja-JP" altLang="en-US"/>
          </a:p>
        </p:txBody>
      </p:sp>
      <p:sp>
        <p:nvSpPr>
          <p:cNvPr id="13330" name="Line 28"/>
          <p:cNvSpPr>
            <a:spLocks noChangeShapeType="1"/>
          </p:cNvSpPr>
          <p:nvPr/>
        </p:nvSpPr>
        <p:spPr bwMode="auto">
          <a:xfrm>
            <a:off x="990600" y="5407025"/>
            <a:ext cx="215900" cy="0"/>
          </a:xfrm>
          <a:prstGeom prst="line">
            <a:avLst/>
          </a:prstGeom>
          <a:noFill/>
          <a:ln w="9525">
            <a:solidFill>
              <a:schemeClr val="tx1"/>
            </a:solidFill>
            <a:round/>
            <a:headEnd/>
            <a:tailEnd/>
          </a:ln>
        </p:spPr>
        <p:txBody>
          <a:bodyPr/>
          <a:lstStyle/>
          <a:p>
            <a:endParaRPr lang="ja-JP" altLang="en-US"/>
          </a:p>
        </p:txBody>
      </p:sp>
      <p:sp>
        <p:nvSpPr>
          <p:cNvPr id="13331" name="Line 29"/>
          <p:cNvSpPr>
            <a:spLocks noChangeShapeType="1"/>
          </p:cNvSpPr>
          <p:nvPr/>
        </p:nvSpPr>
        <p:spPr bwMode="auto">
          <a:xfrm>
            <a:off x="990600" y="5622925"/>
            <a:ext cx="215900" cy="0"/>
          </a:xfrm>
          <a:prstGeom prst="line">
            <a:avLst/>
          </a:prstGeom>
          <a:noFill/>
          <a:ln w="9525">
            <a:solidFill>
              <a:schemeClr val="tx1"/>
            </a:solidFill>
            <a:round/>
            <a:headEnd/>
            <a:tailEnd/>
          </a:ln>
        </p:spPr>
        <p:txBody>
          <a:bodyPr/>
          <a:lstStyle/>
          <a:p>
            <a:endParaRPr lang="ja-JP" altLang="en-US"/>
          </a:p>
        </p:txBody>
      </p:sp>
      <p:sp>
        <p:nvSpPr>
          <p:cNvPr id="13332" name="Line 30"/>
          <p:cNvSpPr>
            <a:spLocks noChangeShapeType="1"/>
          </p:cNvSpPr>
          <p:nvPr/>
        </p:nvSpPr>
        <p:spPr bwMode="auto">
          <a:xfrm>
            <a:off x="990600" y="5838825"/>
            <a:ext cx="215900" cy="0"/>
          </a:xfrm>
          <a:prstGeom prst="line">
            <a:avLst/>
          </a:prstGeom>
          <a:noFill/>
          <a:ln w="9525">
            <a:solidFill>
              <a:schemeClr val="tx1"/>
            </a:solidFill>
            <a:round/>
            <a:headEnd/>
            <a:tailEnd/>
          </a:ln>
        </p:spPr>
        <p:txBody>
          <a:bodyPr/>
          <a:lstStyle/>
          <a:p>
            <a:endParaRPr lang="ja-JP" altLang="en-US"/>
          </a:p>
        </p:txBody>
      </p:sp>
      <p:sp>
        <p:nvSpPr>
          <p:cNvPr id="13333" name="Text Box 32"/>
          <p:cNvSpPr txBox="1">
            <a:spLocks noChangeArrowheads="1"/>
          </p:cNvSpPr>
          <p:nvPr/>
        </p:nvSpPr>
        <p:spPr bwMode="auto">
          <a:xfrm>
            <a:off x="581025" y="5032375"/>
            <a:ext cx="438150" cy="366713"/>
          </a:xfrm>
          <a:prstGeom prst="rect">
            <a:avLst/>
          </a:prstGeom>
          <a:noFill/>
          <a:ln w="9525">
            <a:noFill/>
            <a:miter lim="800000"/>
            <a:headEnd/>
            <a:tailEnd/>
          </a:ln>
        </p:spPr>
        <p:txBody>
          <a:bodyPr wrap="none">
            <a:spAutoFit/>
          </a:bodyPr>
          <a:lstStyle/>
          <a:p>
            <a:r>
              <a:rPr lang="en-US" altLang="ja-JP"/>
              <a:t>22</a:t>
            </a:r>
          </a:p>
        </p:txBody>
      </p:sp>
      <p:sp>
        <p:nvSpPr>
          <p:cNvPr id="13334" name="Text Box 33"/>
          <p:cNvSpPr txBox="1">
            <a:spLocks noChangeArrowheads="1"/>
          </p:cNvSpPr>
          <p:nvPr/>
        </p:nvSpPr>
        <p:spPr bwMode="auto">
          <a:xfrm>
            <a:off x="576263" y="2852738"/>
            <a:ext cx="438150" cy="366712"/>
          </a:xfrm>
          <a:prstGeom prst="rect">
            <a:avLst/>
          </a:prstGeom>
          <a:noFill/>
          <a:ln w="9525">
            <a:noFill/>
            <a:miter lim="800000"/>
            <a:headEnd/>
            <a:tailEnd/>
          </a:ln>
        </p:spPr>
        <p:txBody>
          <a:bodyPr wrap="none">
            <a:spAutoFit/>
          </a:bodyPr>
          <a:lstStyle/>
          <a:p>
            <a:r>
              <a:rPr lang="en-US" altLang="ja-JP"/>
              <a:t>23</a:t>
            </a:r>
          </a:p>
        </p:txBody>
      </p:sp>
      <p:sp>
        <p:nvSpPr>
          <p:cNvPr id="13335" name="Text Box 57"/>
          <p:cNvSpPr txBox="1">
            <a:spLocks noChangeArrowheads="1"/>
          </p:cNvSpPr>
          <p:nvPr/>
        </p:nvSpPr>
        <p:spPr bwMode="auto">
          <a:xfrm>
            <a:off x="3024188" y="3644900"/>
            <a:ext cx="1346844" cy="369332"/>
          </a:xfrm>
          <a:prstGeom prst="rect">
            <a:avLst/>
          </a:prstGeom>
          <a:noFill/>
          <a:ln w="9525">
            <a:noFill/>
            <a:miter lim="800000"/>
            <a:headEnd/>
            <a:tailEnd/>
          </a:ln>
        </p:spPr>
        <p:txBody>
          <a:bodyPr wrap="none">
            <a:spAutoFit/>
          </a:bodyPr>
          <a:lstStyle/>
          <a:p>
            <a:r>
              <a:rPr lang="ja-JP" altLang="en-US" dirty="0" smtClean="0"/>
              <a:t>　　　　　</a:t>
            </a:r>
            <a:r>
              <a:rPr lang="en-US" altLang="ja-JP" dirty="0" smtClean="0"/>
              <a:t>cm</a:t>
            </a:r>
            <a:r>
              <a:rPr lang="en-US" altLang="ja-JP" baseline="30000" dirty="0" smtClean="0"/>
              <a:t>3</a:t>
            </a:r>
            <a:endParaRPr lang="en-US" altLang="ja-JP" baseline="30000" dirty="0"/>
          </a:p>
        </p:txBody>
      </p:sp>
      <p:sp>
        <p:nvSpPr>
          <p:cNvPr id="13336" name="Text Box 58"/>
          <p:cNvSpPr txBox="1">
            <a:spLocks noChangeArrowheads="1"/>
          </p:cNvSpPr>
          <p:nvPr/>
        </p:nvSpPr>
        <p:spPr bwMode="auto">
          <a:xfrm>
            <a:off x="7559675" y="3716338"/>
            <a:ext cx="1192955" cy="369332"/>
          </a:xfrm>
          <a:prstGeom prst="rect">
            <a:avLst/>
          </a:prstGeom>
          <a:noFill/>
          <a:ln w="9525">
            <a:noFill/>
            <a:miter lim="800000"/>
            <a:headEnd/>
            <a:tailEnd/>
          </a:ln>
        </p:spPr>
        <p:txBody>
          <a:bodyPr wrap="none">
            <a:spAutoFit/>
          </a:bodyPr>
          <a:lstStyle/>
          <a:p>
            <a:r>
              <a:rPr lang="ja-JP" altLang="en-US" dirty="0" smtClean="0"/>
              <a:t>　　　　</a:t>
            </a:r>
            <a:r>
              <a:rPr lang="en-US" altLang="ja-JP" dirty="0" smtClean="0"/>
              <a:t>cm</a:t>
            </a:r>
            <a:r>
              <a:rPr lang="en-US" altLang="ja-JP" baseline="30000" dirty="0" smtClean="0"/>
              <a:t>3</a:t>
            </a:r>
            <a:endParaRPr lang="en-US" altLang="ja-JP" baseline="30000" dirty="0"/>
          </a:p>
        </p:txBody>
      </p:sp>
      <p:grpSp>
        <p:nvGrpSpPr>
          <p:cNvPr id="13337" name="Group 78"/>
          <p:cNvGrpSpPr>
            <a:grpSpLocks/>
          </p:cNvGrpSpPr>
          <p:nvPr/>
        </p:nvGrpSpPr>
        <p:grpSpPr bwMode="auto">
          <a:xfrm>
            <a:off x="5400675" y="2997200"/>
            <a:ext cx="1439863" cy="2879725"/>
            <a:chOff x="3470" y="2160"/>
            <a:chExt cx="907" cy="1814"/>
          </a:xfrm>
        </p:grpSpPr>
        <p:sp>
          <p:nvSpPr>
            <p:cNvPr id="13352" name="Rectangle 59"/>
            <p:cNvSpPr>
              <a:spLocks noChangeArrowheads="1"/>
            </p:cNvSpPr>
            <p:nvPr/>
          </p:nvSpPr>
          <p:spPr bwMode="auto">
            <a:xfrm>
              <a:off x="3470" y="2160"/>
              <a:ext cx="907" cy="1814"/>
            </a:xfrm>
            <a:prstGeom prst="rect">
              <a:avLst/>
            </a:prstGeom>
            <a:solidFill>
              <a:srgbClr val="CCFFFF"/>
            </a:solidFill>
            <a:ln w="9525">
              <a:noFill/>
              <a:miter lim="800000"/>
              <a:headEnd/>
              <a:tailEnd/>
            </a:ln>
          </p:spPr>
          <p:txBody>
            <a:bodyPr wrap="none" anchor="ctr"/>
            <a:lstStyle/>
            <a:p>
              <a:endParaRPr lang="ja-JP" altLang="en-US"/>
            </a:p>
          </p:txBody>
        </p:sp>
        <p:sp>
          <p:nvSpPr>
            <p:cNvPr id="13353" name="Rectangle 60"/>
            <p:cNvSpPr>
              <a:spLocks noChangeArrowheads="1"/>
            </p:cNvSpPr>
            <p:nvPr/>
          </p:nvSpPr>
          <p:spPr bwMode="auto">
            <a:xfrm>
              <a:off x="3470" y="2620"/>
              <a:ext cx="907" cy="1354"/>
            </a:xfrm>
            <a:prstGeom prst="rect">
              <a:avLst/>
            </a:prstGeom>
            <a:solidFill>
              <a:srgbClr val="0000FF">
                <a:alpha val="50980"/>
              </a:srgbClr>
            </a:solidFill>
            <a:ln w="9525">
              <a:noFill/>
              <a:miter lim="800000"/>
              <a:headEnd/>
              <a:tailEnd/>
            </a:ln>
          </p:spPr>
          <p:txBody>
            <a:bodyPr wrap="none" anchor="ctr"/>
            <a:lstStyle/>
            <a:p>
              <a:endParaRPr lang="ja-JP" altLang="en-US"/>
            </a:p>
          </p:txBody>
        </p:sp>
        <p:sp>
          <p:nvSpPr>
            <p:cNvPr id="13354" name="Freeform 61"/>
            <p:cNvSpPr>
              <a:spLocks/>
            </p:cNvSpPr>
            <p:nvPr/>
          </p:nvSpPr>
          <p:spPr bwMode="auto">
            <a:xfrm>
              <a:off x="3470" y="2608"/>
              <a:ext cx="907" cy="91"/>
            </a:xfrm>
            <a:custGeom>
              <a:avLst/>
              <a:gdLst>
                <a:gd name="T0" fmla="*/ 0 w 907"/>
                <a:gd name="T1" fmla="*/ 0 h 91"/>
                <a:gd name="T2" fmla="*/ 454 w 907"/>
                <a:gd name="T3" fmla="*/ 91 h 91"/>
                <a:gd name="T4" fmla="*/ 907 w 907"/>
                <a:gd name="T5" fmla="*/ 0 h 91"/>
                <a:gd name="T6" fmla="*/ 0 60000 65536"/>
                <a:gd name="T7" fmla="*/ 0 60000 65536"/>
                <a:gd name="T8" fmla="*/ 0 60000 65536"/>
                <a:gd name="T9" fmla="*/ 0 w 907"/>
                <a:gd name="T10" fmla="*/ 0 h 91"/>
                <a:gd name="T11" fmla="*/ 907 w 907"/>
                <a:gd name="T12" fmla="*/ 91 h 91"/>
              </a:gdLst>
              <a:ahLst/>
              <a:cxnLst>
                <a:cxn ang="T6">
                  <a:pos x="T0" y="T1"/>
                </a:cxn>
                <a:cxn ang="T7">
                  <a:pos x="T2" y="T3"/>
                </a:cxn>
                <a:cxn ang="T8">
                  <a:pos x="T4" y="T5"/>
                </a:cxn>
              </a:cxnLst>
              <a:rect l="T9" t="T10" r="T11" b="T12"/>
              <a:pathLst>
                <a:path w="907" h="91">
                  <a:moveTo>
                    <a:pt x="0" y="0"/>
                  </a:moveTo>
                  <a:cubicBezTo>
                    <a:pt x="151" y="45"/>
                    <a:pt x="303" y="91"/>
                    <a:pt x="454" y="91"/>
                  </a:cubicBezTo>
                  <a:cubicBezTo>
                    <a:pt x="605" y="91"/>
                    <a:pt x="756" y="45"/>
                    <a:pt x="907" y="0"/>
                  </a:cubicBezTo>
                </a:path>
              </a:pathLst>
            </a:custGeom>
            <a:solidFill>
              <a:srgbClr val="CCFFFF"/>
            </a:solidFill>
            <a:ln w="9525">
              <a:noFill/>
              <a:round/>
              <a:headEnd/>
              <a:tailEnd/>
            </a:ln>
          </p:spPr>
          <p:txBody>
            <a:bodyPr/>
            <a:lstStyle/>
            <a:p>
              <a:endParaRPr lang="ja-JP" altLang="en-US"/>
            </a:p>
          </p:txBody>
        </p:sp>
        <p:sp>
          <p:nvSpPr>
            <p:cNvPr id="13355" name="Line 62"/>
            <p:cNvSpPr>
              <a:spLocks noChangeShapeType="1"/>
            </p:cNvSpPr>
            <p:nvPr/>
          </p:nvSpPr>
          <p:spPr bwMode="auto">
            <a:xfrm flipV="1">
              <a:off x="3470" y="2186"/>
              <a:ext cx="226" cy="0"/>
            </a:xfrm>
            <a:prstGeom prst="line">
              <a:avLst/>
            </a:prstGeom>
            <a:noFill/>
            <a:ln w="76200">
              <a:solidFill>
                <a:schemeClr val="tx1"/>
              </a:solidFill>
              <a:round/>
              <a:headEnd/>
              <a:tailEnd/>
            </a:ln>
          </p:spPr>
          <p:txBody>
            <a:bodyPr/>
            <a:lstStyle/>
            <a:p>
              <a:endParaRPr lang="ja-JP" altLang="en-US"/>
            </a:p>
          </p:txBody>
        </p:sp>
        <p:sp>
          <p:nvSpPr>
            <p:cNvPr id="13356" name="Line 72"/>
            <p:cNvSpPr>
              <a:spLocks noChangeShapeType="1"/>
            </p:cNvSpPr>
            <p:nvPr/>
          </p:nvSpPr>
          <p:spPr bwMode="auto">
            <a:xfrm>
              <a:off x="3470" y="3549"/>
              <a:ext cx="226" cy="0"/>
            </a:xfrm>
            <a:prstGeom prst="line">
              <a:avLst/>
            </a:prstGeom>
            <a:noFill/>
            <a:ln w="76200">
              <a:solidFill>
                <a:schemeClr val="tx1"/>
              </a:solidFill>
              <a:round/>
              <a:headEnd/>
              <a:tailEnd/>
            </a:ln>
          </p:spPr>
          <p:txBody>
            <a:bodyPr/>
            <a:lstStyle/>
            <a:p>
              <a:endParaRPr lang="ja-JP" altLang="en-US"/>
            </a:p>
          </p:txBody>
        </p:sp>
      </p:grpSp>
      <p:sp>
        <p:nvSpPr>
          <p:cNvPr id="13338" name="Text Box 76"/>
          <p:cNvSpPr txBox="1">
            <a:spLocks noChangeArrowheads="1"/>
          </p:cNvSpPr>
          <p:nvPr/>
        </p:nvSpPr>
        <p:spPr bwMode="auto">
          <a:xfrm>
            <a:off x="4972050" y="5032375"/>
            <a:ext cx="438150" cy="366713"/>
          </a:xfrm>
          <a:prstGeom prst="rect">
            <a:avLst/>
          </a:prstGeom>
          <a:noFill/>
          <a:ln w="9525">
            <a:noFill/>
            <a:miter lim="800000"/>
            <a:headEnd/>
            <a:tailEnd/>
          </a:ln>
        </p:spPr>
        <p:txBody>
          <a:bodyPr wrap="none">
            <a:spAutoFit/>
          </a:bodyPr>
          <a:lstStyle/>
          <a:p>
            <a:r>
              <a:rPr lang="en-US" altLang="ja-JP"/>
              <a:t>22</a:t>
            </a:r>
          </a:p>
        </p:txBody>
      </p:sp>
      <p:sp>
        <p:nvSpPr>
          <p:cNvPr id="13339" name="Text Box 77"/>
          <p:cNvSpPr txBox="1">
            <a:spLocks noChangeArrowheads="1"/>
          </p:cNvSpPr>
          <p:nvPr/>
        </p:nvSpPr>
        <p:spPr bwMode="auto">
          <a:xfrm>
            <a:off x="4967288" y="2852738"/>
            <a:ext cx="438150" cy="366712"/>
          </a:xfrm>
          <a:prstGeom prst="rect">
            <a:avLst/>
          </a:prstGeom>
          <a:noFill/>
          <a:ln w="9525">
            <a:noFill/>
            <a:miter lim="800000"/>
            <a:headEnd/>
            <a:tailEnd/>
          </a:ln>
        </p:spPr>
        <p:txBody>
          <a:bodyPr wrap="none">
            <a:spAutoFit/>
          </a:bodyPr>
          <a:lstStyle/>
          <a:p>
            <a:r>
              <a:rPr lang="en-US" altLang="ja-JP"/>
              <a:t>23</a:t>
            </a:r>
          </a:p>
        </p:txBody>
      </p:sp>
      <p:sp>
        <p:nvSpPr>
          <p:cNvPr id="4175" name="AutoShape 79"/>
          <p:cNvSpPr>
            <a:spLocks noChangeArrowheads="1"/>
          </p:cNvSpPr>
          <p:nvPr/>
        </p:nvSpPr>
        <p:spPr bwMode="auto">
          <a:xfrm>
            <a:off x="2339975" y="4724400"/>
            <a:ext cx="2555875" cy="1008063"/>
          </a:xfrm>
          <a:prstGeom prst="wedgeRoundRectCallout">
            <a:avLst>
              <a:gd name="adj1" fmla="val -8259"/>
              <a:gd name="adj2" fmla="val -131574"/>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defRPr/>
            </a:pPr>
            <a:r>
              <a:rPr lang="ja-JP" altLang="en-US" sz="2400" dirty="0"/>
              <a:t>有効数字</a:t>
            </a:r>
            <a:r>
              <a:rPr lang="ja-JP" altLang="en-US" sz="2400" dirty="0" smtClean="0"/>
              <a:t>の</a:t>
            </a:r>
            <a:endParaRPr lang="en-US" altLang="ja-JP" sz="2400" dirty="0" smtClean="0"/>
          </a:p>
          <a:p>
            <a:pPr algn="ctr">
              <a:defRPr/>
            </a:pPr>
            <a:r>
              <a:rPr lang="ja-JP" altLang="en-US" sz="2400" dirty="0" smtClean="0"/>
              <a:t>　　桁</a:t>
            </a:r>
            <a:endParaRPr lang="ja-JP" altLang="en-US" sz="2400" dirty="0"/>
          </a:p>
        </p:txBody>
      </p:sp>
      <p:sp>
        <p:nvSpPr>
          <p:cNvPr id="4176" name="AutoShape 80"/>
          <p:cNvSpPr>
            <a:spLocks noChangeArrowheads="1"/>
          </p:cNvSpPr>
          <p:nvPr/>
        </p:nvSpPr>
        <p:spPr bwMode="auto">
          <a:xfrm>
            <a:off x="6516688" y="4652963"/>
            <a:ext cx="2627312" cy="1008062"/>
          </a:xfrm>
          <a:prstGeom prst="wedgeRoundRectCallout">
            <a:avLst>
              <a:gd name="adj1" fmla="val -2144"/>
              <a:gd name="adj2" fmla="val -122912"/>
              <a:gd name="adj3" fmla="val 16667"/>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defRPr/>
            </a:pPr>
            <a:r>
              <a:rPr lang="ja-JP" altLang="en-US" sz="2400" dirty="0"/>
              <a:t>有効数字</a:t>
            </a:r>
            <a:r>
              <a:rPr lang="ja-JP" altLang="en-US" sz="2400" dirty="0" smtClean="0"/>
              <a:t>の</a:t>
            </a:r>
            <a:endParaRPr lang="en-US" altLang="ja-JP" sz="2400" dirty="0"/>
          </a:p>
          <a:p>
            <a:pPr algn="ctr">
              <a:defRPr/>
            </a:pPr>
            <a:r>
              <a:rPr lang="ja-JP" altLang="en-US" sz="2400" dirty="0" smtClean="0"/>
              <a:t>　　　　桁</a:t>
            </a:r>
            <a:endParaRPr lang="ja-JP" altLang="en-US" sz="2400" dirty="0"/>
          </a:p>
        </p:txBody>
      </p:sp>
      <p:sp>
        <p:nvSpPr>
          <p:cNvPr id="13346" name="Text Box 81"/>
          <p:cNvSpPr txBox="1">
            <a:spLocks noChangeArrowheads="1"/>
          </p:cNvSpPr>
          <p:nvPr/>
        </p:nvSpPr>
        <p:spPr bwMode="auto">
          <a:xfrm>
            <a:off x="977900" y="6092825"/>
            <a:ext cx="6489700" cy="461963"/>
          </a:xfrm>
          <a:prstGeom prst="rect">
            <a:avLst/>
          </a:prstGeom>
          <a:noFill/>
          <a:ln w="9525">
            <a:noFill/>
            <a:miter lim="800000"/>
            <a:headEnd/>
            <a:tailEnd/>
          </a:ln>
        </p:spPr>
        <p:txBody>
          <a:bodyPr wrap="none">
            <a:spAutoFit/>
          </a:bodyPr>
          <a:lstStyle/>
          <a:p>
            <a:r>
              <a:rPr lang="ja-JP" altLang="en-US" sz="2400"/>
              <a:t>有効数字の桁数＝測定値の精度の高低を表す。</a:t>
            </a:r>
          </a:p>
        </p:txBody>
      </p:sp>
      <p:sp>
        <p:nvSpPr>
          <p:cNvPr id="4178" name="Rectangle 82"/>
          <p:cNvSpPr>
            <a:spLocks noChangeArrowheads="1"/>
          </p:cNvSpPr>
          <p:nvPr/>
        </p:nvSpPr>
        <p:spPr bwMode="auto">
          <a:xfrm>
            <a:off x="755800" y="1537373"/>
            <a:ext cx="1584175" cy="5762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A</a:t>
            </a:r>
            <a:endParaRPr lang="ja-JP" altLang="en-US" dirty="0"/>
          </a:p>
        </p:txBody>
      </p:sp>
      <p:sp>
        <p:nvSpPr>
          <p:cNvPr id="4179" name="Rectangle 83"/>
          <p:cNvSpPr>
            <a:spLocks noChangeArrowheads="1"/>
          </p:cNvSpPr>
          <p:nvPr/>
        </p:nvSpPr>
        <p:spPr bwMode="auto">
          <a:xfrm>
            <a:off x="2843808" y="3573016"/>
            <a:ext cx="8636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C</a:t>
            </a:r>
            <a:endParaRPr lang="ja-JP" altLang="en-US" dirty="0"/>
          </a:p>
        </p:txBody>
      </p:sp>
      <p:sp>
        <p:nvSpPr>
          <p:cNvPr id="4180" name="Rectangle 84"/>
          <p:cNvSpPr>
            <a:spLocks noChangeArrowheads="1"/>
          </p:cNvSpPr>
          <p:nvPr/>
        </p:nvSpPr>
        <p:spPr bwMode="auto">
          <a:xfrm>
            <a:off x="7380312" y="3645024"/>
            <a:ext cx="720725"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D</a:t>
            </a:r>
            <a:endParaRPr lang="ja-JP" altLang="en-US" dirty="0"/>
          </a:p>
        </p:txBody>
      </p:sp>
      <p:sp>
        <p:nvSpPr>
          <p:cNvPr id="4181" name="Rectangle 85"/>
          <p:cNvSpPr>
            <a:spLocks noChangeArrowheads="1"/>
          </p:cNvSpPr>
          <p:nvPr/>
        </p:nvSpPr>
        <p:spPr bwMode="auto">
          <a:xfrm>
            <a:off x="2627784" y="5157192"/>
            <a:ext cx="968375"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ja-JP" altLang="en-US" dirty="0"/>
              <a:t>　　</a:t>
            </a:r>
            <a:r>
              <a:rPr lang="en-US" altLang="ja-JP" dirty="0" smtClean="0"/>
              <a:t>E</a:t>
            </a:r>
            <a:endParaRPr lang="ja-JP" altLang="en-US" dirty="0"/>
          </a:p>
        </p:txBody>
      </p:sp>
      <p:sp>
        <p:nvSpPr>
          <p:cNvPr id="4182" name="Rectangle 86"/>
          <p:cNvSpPr>
            <a:spLocks noChangeArrowheads="1"/>
          </p:cNvSpPr>
          <p:nvPr/>
        </p:nvSpPr>
        <p:spPr bwMode="auto">
          <a:xfrm>
            <a:off x="7164288" y="5085184"/>
            <a:ext cx="771525"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F</a:t>
            </a:r>
            <a:endParaRPr lang="ja-JP" altLang="en-US" dirty="0"/>
          </a:p>
        </p:txBody>
      </p:sp>
      <p:sp>
        <p:nvSpPr>
          <p:cNvPr id="41" name="Rectangle 82"/>
          <p:cNvSpPr>
            <a:spLocks noChangeArrowheads="1"/>
          </p:cNvSpPr>
          <p:nvPr/>
        </p:nvSpPr>
        <p:spPr bwMode="auto">
          <a:xfrm>
            <a:off x="539552" y="2204864"/>
            <a:ext cx="1584175" cy="576263"/>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B</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2" fill="hold" grpId="0" nodeType="clickEffect">
                                  <p:stCondLst>
                                    <p:cond delay="0"/>
                                  </p:stCondLst>
                                  <p:childTnLst>
                                    <p:animEffect transition="out" filter="slide(fromRight)">
                                      <p:cBhvr>
                                        <p:cTn id="6" dur="5000"/>
                                        <p:tgtEl>
                                          <p:spTgt spid="4178"/>
                                        </p:tgtEl>
                                      </p:cBhvr>
                                    </p:animEffect>
                                    <p:set>
                                      <p:cBhvr>
                                        <p:cTn id="7" dur="1" fill="hold">
                                          <p:stCondLst>
                                            <p:cond delay="4999"/>
                                          </p:stCondLst>
                                        </p:cTn>
                                        <p:tgtEl>
                                          <p:spTgt spid="417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2" fill="hold" grpId="0" nodeType="clickEffect">
                                  <p:stCondLst>
                                    <p:cond delay="0"/>
                                  </p:stCondLst>
                                  <p:childTnLst>
                                    <p:animEffect transition="out" filter="slide(fromRight)">
                                      <p:cBhvr>
                                        <p:cTn id="11" dur="5000"/>
                                        <p:tgtEl>
                                          <p:spTgt spid="41"/>
                                        </p:tgtEl>
                                      </p:cBhvr>
                                    </p:animEffect>
                                    <p:set>
                                      <p:cBhvr>
                                        <p:cTn id="12" dur="1" fill="hold">
                                          <p:stCondLst>
                                            <p:cond delay="4999"/>
                                          </p:stCondLst>
                                        </p:cTn>
                                        <p:tgtEl>
                                          <p:spTgt spid="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4179"/>
                                        </p:tgtEl>
                                      </p:cBhvr>
                                    </p:animEffect>
                                    <p:set>
                                      <p:cBhvr>
                                        <p:cTn id="17" dur="1" fill="hold">
                                          <p:stCondLst>
                                            <p:cond delay="499"/>
                                          </p:stCondLst>
                                        </p:cTn>
                                        <p:tgtEl>
                                          <p:spTgt spid="417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4181"/>
                                        </p:tgtEl>
                                      </p:cBhvr>
                                    </p:animEffect>
                                    <p:set>
                                      <p:cBhvr>
                                        <p:cTn id="22" dur="1" fill="hold">
                                          <p:stCondLst>
                                            <p:cond delay="499"/>
                                          </p:stCondLst>
                                        </p:cTn>
                                        <p:tgtEl>
                                          <p:spTgt spid="418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4180"/>
                                        </p:tgtEl>
                                      </p:cBhvr>
                                    </p:animEffect>
                                    <p:set>
                                      <p:cBhvr>
                                        <p:cTn id="27" dur="1" fill="hold">
                                          <p:stCondLst>
                                            <p:cond delay="499"/>
                                          </p:stCondLst>
                                        </p:cTn>
                                        <p:tgtEl>
                                          <p:spTgt spid="418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0" nodeType="clickEffect">
                                  <p:stCondLst>
                                    <p:cond delay="0"/>
                                  </p:stCondLst>
                                  <p:childTnLst>
                                    <p:animEffect transition="out" filter="slide(fromBottom)">
                                      <p:cBhvr>
                                        <p:cTn id="31" dur="500"/>
                                        <p:tgtEl>
                                          <p:spTgt spid="4182"/>
                                        </p:tgtEl>
                                      </p:cBhvr>
                                    </p:animEffect>
                                    <p:set>
                                      <p:cBhvr>
                                        <p:cTn id="32" dur="1" fill="hold">
                                          <p:stCondLst>
                                            <p:cond delay="499"/>
                                          </p:stCondLst>
                                        </p:cTn>
                                        <p:tgtEl>
                                          <p:spTgt spid="41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8" grpId="0" animBg="1"/>
      <p:bldP spid="4179" grpId="0" animBg="1"/>
      <p:bldP spid="4180" grpId="0" animBg="1"/>
      <p:bldP spid="4181" grpId="0" animBg="1"/>
      <p:bldP spid="4182" grpId="0" animBg="1"/>
      <p:bldP spid="4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dirty="0" smtClean="0"/>
              <a:t>序論（</a:t>
            </a:r>
            <a:r>
              <a:rPr lang="en-US" altLang="ja-JP" dirty="0" smtClean="0"/>
              <a:t>0-1-02.</a:t>
            </a:r>
            <a:r>
              <a:rPr lang="ja-JP" altLang="en-US" dirty="0" smtClean="0"/>
              <a:t>　有効数字）</a:t>
            </a:r>
          </a:p>
        </p:txBody>
      </p:sp>
      <p:sp>
        <p:nvSpPr>
          <p:cNvPr id="14339" name="Rectangle 5"/>
          <p:cNvSpPr>
            <a:spLocks noChangeArrowheads="1"/>
          </p:cNvSpPr>
          <p:nvPr/>
        </p:nvSpPr>
        <p:spPr bwMode="auto">
          <a:xfrm>
            <a:off x="4932363" y="3933825"/>
            <a:ext cx="360362" cy="4318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 name="図表 9"/>
          <p:cNvGraphicFramePr/>
          <p:nvPr>
            <p:extLst>
              <p:ext uri="{D42A27DB-BD31-4B8C-83A1-F6EECF244321}">
                <p14:modId xmlns:p14="http://schemas.microsoft.com/office/powerpoint/2010/main" val="583478863"/>
              </p:ext>
            </p:extLst>
          </p:nvPr>
        </p:nvGraphicFramePr>
        <p:xfrm>
          <a:off x="142844" y="1285860"/>
          <a:ext cx="8858280" cy="531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2051720" y="5013176"/>
            <a:ext cx="504056" cy="6480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en-US" altLang="ja-JP" dirty="0" smtClean="0"/>
              <a:t>A</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5124"/>
                                        </p:tgtEl>
                                      </p:cBhvr>
                                    </p:animEffect>
                                    <p:set>
                                      <p:cBhvr>
                                        <p:cTn id="7" dur="1" fill="hold">
                                          <p:stCondLst>
                                            <p:cond delay="499"/>
                                          </p:stCondLst>
                                        </p:cTn>
                                        <p:tgtEl>
                                          <p:spTgt spid="5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dirty="0" smtClean="0"/>
              <a:t>序論（</a:t>
            </a:r>
            <a:r>
              <a:rPr lang="en-US" altLang="ja-JP" dirty="0" smtClean="0"/>
              <a:t>0-1-03.</a:t>
            </a:r>
            <a:r>
              <a:rPr lang="ja-JP" altLang="en-US" dirty="0" smtClean="0"/>
              <a:t>　有効数字）</a:t>
            </a:r>
          </a:p>
        </p:txBody>
      </p:sp>
      <p:sp>
        <p:nvSpPr>
          <p:cNvPr id="14339" name="Rectangle 5"/>
          <p:cNvSpPr>
            <a:spLocks noChangeArrowheads="1"/>
          </p:cNvSpPr>
          <p:nvPr/>
        </p:nvSpPr>
        <p:spPr bwMode="auto">
          <a:xfrm>
            <a:off x="4932363" y="3933825"/>
            <a:ext cx="360362" cy="4318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 name="図表 9"/>
          <p:cNvGraphicFramePr/>
          <p:nvPr>
            <p:extLst>
              <p:ext uri="{D42A27DB-BD31-4B8C-83A1-F6EECF244321}">
                <p14:modId xmlns:p14="http://schemas.microsoft.com/office/powerpoint/2010/main" val="2607145115"/>
              </p:ext>
            </p:extLst>
          </p:nvPr>
        </p:nvGraphicFramePr>
        <p:xfrm>
          <a:off x="142844" y="1285860"/>
          <a:ext cx="8858280" cy="531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1043608" y="4941168"/>
            <a:ext cx="720080" cy="648072"/>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en-US" altLang="ja-JP" dirty="0" smtClean="0"/>
              <a:t>A</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5124"/>
                                        </p:tgtEl>
                                      </p:cBhvr>
                                    </p:animEffect>
                                    <p:set>
                                      <p:cBhvr>
                                        <p:cTn id="7" dur="1" fill="hold">
                                          <p:stCondLst>
                                            <p:cond delay="499"/>
                                          </p:stCondLst>
                                        </p:cTn>
                                        <p:tgtEl>
                                          <p:spTgt spid="5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en-US" dirty="0" smtClean="0"/>
              <a:t>序論（</a:t>
            </a:r>
            <a:r>
              <a:rPr lang="en-US" altLang="ja-JP" dirty="0" smtClean="0"/>
              <a:t>0-1-04.</a:t>
            </a:r>
            <a:r>
              <a:rPr lang="ja-JP" altLang="en-US" dirty="0" smtClean="0"/>
              <a:t>　有効数字）</a:t>
            </a:r>
          </a:p>
        </p:txBody>
      </p:sp>
      <p:sp>
        <p:nvSpPr>
          <p:cNvPr id="14339" name="Rectangle 5"/>
          <p:cNvSpPr>
            <a:spLocks noChangeArrowheads="1"/>
          </p:cNvSpPr>
          <p:nvPr/>
        </p:nvSpPr>
        <p:spPr bwMode="auto">
          <a:xfrm>
            <a:off x="4932363" y="3933825"/>
            <a:ext cx="360362" cy="431800"/>
          </a:xfrm>
          <a:prstGeom prst="rect">
            <a:avLst/>
          </a:prstGeom>
          <a:solidFill>
            <a:schemeClr val="accent1"/>
          </a:solidFill>
          <a:ln w="9525">
            <a:solidFill>
              <a:schemeClr val="tx1"/>
            </a:solidFill>
            <a:miter lim="800000"/>
            <a:headEnd/>
            <a:tailEnd/>
          </a:ln>
        </p:spPr>
        <p:txBody>
          <a:bodyPr wrap="none" anchor="ctr"/>
          <a:lstStyle/>
          <a:p>
            <a:endParaRPr lang="ja-JP" altLang="en-US"/>
          </a:p>
        </p:txBody>
      </p:sp>
      <p:graphicFrame>
        <p:nvGraphicFramePr>
          <p:cNvPr id="10" name="図表 9"/>
          <p:cNvGraphicFramePr/>
          <p:nvPr>
            <p:extLst>
              <p:ext uri="{D42A27DB-BD31-4B8C-83A1-F6EECF244321}">
                <p14:modId xmlns:p14="http://schemas.microsoft.com/office/powerpoint/2010/main" val="3626704057"/>
              </p:ext>
            </p:extLst>
          </p:nvPr>
        </p:nvGraphicFramePr>
        <p:xfrm>
          <a:off x="142844" y="1285860"/>
          <a:ext cx="8858280" cy="53181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4" name="Rectangle 4"/>
          <p:cNvSpPr>
            <a:spLocks noChangeArrowheads="1"/>
          </p:cNvSpPr>
          <p:nvPr/>
        </p:nvSpPr>
        <p:spPr bwMode="auto">
          <a:xfrm>
            <a:off x="3851920" y="5229200"/>
            <a:ext cx="648072" cy="647824"/>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a:defRPr/>
            </a:pPr>
            <a:r>
              <a:rPr lang="en-US" altLang="ja-JP" dirty="0" smtClean="0"/>
              <a:t>A</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5124"/>
                                        </p:tgtEl>
                                      </p:cBhvr>
                                    </p:animEffect>
                                    <p:set>
                                      <p:cBhvr>
                                        <p:cTn id="7" dur="1" fill="hold">
                                          <p:stCondLst>
                                            <p:cond delay="499"/>
                                          </p:stCondLst>
                                        </p:cTn>
                                        <p:tgtEl>
                                          <p:spTgt spid="51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dirty="0" smtClean="0"/>
              <a:t>序論（</a:t>
            </a:r>
            <a:r>
              <a:rPr lang="en-US" altLang="ja-JP" dirty="0" smtClean="0"/>
              <a:t>0-1-05.</a:t>
            </a:r>
            <a:r>
              <a:rPr lang="ja-JP" altLang="en-US" dirty="0" smtClean="0"/>
              <a:t>　有効数字）</a:t>
            </a:r>
          </a:p>
        </p:txBody>
      </p:sp>
      <p:graphicFrame>
        <p:nvGraphicFramePr>
          <p:cNvPr id="12" name="図表 11"/>
          <p:cNvGraphicFramePr/>
          <p:nvPr>
            <p:extLst>
              <p:ext uri="{D42A27DB-BD31-4B8C-83A1-F6EECF244321}">
                <p14:modId xmlns:p14="http://schemas.microsoft.com/office/powerpoint/2010/main" val="2531604531"/>
              </p:ext>
            </p:extLst>
          </p:nvPr>
        </p:nvGraphicFramePr>
        <p:xfrm>
          <a:off x="297407" y="1196752"/>
          <a:ext cx="8429684" cy="547260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148" name="Rectangle 4"/>
          <p:cNvSpPr>
            <a:spLocks noChangeArrowheads="1"/>
          </p:cNvSpPr>
          <p:nvPr/>
        </p:nvSpPr>
        <p:spPr bwMode="auto">
          <a:xfrm>
            <a:off x="2771800" y="3789288"/>
            <a:ext cx="862012" cy="466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A</a:t>
            </a:r>
            <a:endParaRPr lang="ja-JP" altLang="en-US" dirty="0"/>
          </a:p>
        </p:txBody>
      </p:sp>
      <p:sp>
        <p:nvSpPr>
          <p:cNvPr id="6149" name="Rectangle 5"/>
          <p:cNvSpPr>
            <a:spLocks noChangeArrowheads="1"/>
          </p:cNvSpPr>
          <p:nvPr/>
        </p:nvSpPr>
        <p:spPr bwMode="auto">
          <a:xfrm>
            <a:off x="4644256" y="3623046"/>
            <a:ext cx="4318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B</a:t>
            </a:r>
            <a:endParaRPr lang="ja-JP" altLang="en-US" dirty="0"/>
          </a:p>
        </p:txBody>
      </p:sp>
      <p:sp>
        <p:nvSpPr>
          <p:cNvPr id="6150" name="Rectangle 6"/>
          <p:cNvSpPr>
            <a:spLocks noChangeArrowheads="1"/>
          </p:cNvSpPr>
          <p:nvPr/>
        </p:nvSpPr>
        <p:spPr bwMode="auto">
          <a:xfrm>
            <a:off x="2709863" y="4528046"/>
            <a:ext cx="93345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C</a:t>
            </a:r>
            <a:endParaRPr lang="ja-JP" altLang="en-US" dirty="0"/>
          </a:p>
        </p:txBody>
      </p:sp>
      <p:sp>
        <p:nvSpPr>
          <p:cNvPr id="6151" name="Rectangle 7"/>
          <p:cNvSpPr>
            <a:spLocks noChangeArrowheads="1"/>
          </p:cNvSpPr>
          <p:nvPr/>
        </p:nvSpPr>
        <p:spPr bwMode="auto">
          <a:xfrm>
            <a:off x="4644256" y="4349484"/>
            <a:ext cx="43180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D</a:t>
            </a:r>
            <a:endParaRPr lang="ja-JP" altLang="en-US" dirty="0"/>
          </a:p>
        </p:txBody>
      </p:sp>
      <p:sp>
        <p:nvSpPr>
          <p:cNvPr id="6152" name="Rectangle 8"/>
          <p:cNvSpPr>
            <a:spLocks noChangeArrowheads="1"/>
          </p:cNvSpPr>
          <p:nvPr/>
        </p:nvSpPr>
        <p:spPr bwMode="auto">
          <a:xfrm>
            <a:off x="2718010" y="5261722"/>
            <a:ext cx="1201733"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E</a:t>
            </a:r>
            <a:endParaRPr lang="ja-JP" altLang="en-US" dirty="0"/>
          </a:p>
        </p:txBody>
      </p:sp>
      <p:sp>
        <p:nvSpPr>
          <p:cNvPr id="6153" name="Rectangle 9"/>
          <p:cNvSpPr>
            <a:spLocks noChangeArrowheads="1"/>
          </p:cNvSpPr>
          <p:nvPr/>
        </p:nvSpPr>
        <p:spPr bwMode="auto">
          <a:xfrm>
            <a:off x="4804245" y="5012832"/>
            <a:ext cx="324417" cy="522479"/>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F</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6148"/>
                                        </p:tgtEl>
                                      </p:cBhvr>
                                    </p:animEffect>
                                    <p:set>
                                      <p:cBhvr>
                                        <p:cTn id="7" dur="1" fill="hold">
                                          <p:stCondLst>
                                            <p:cond delay="499"/>
                                          </p:stCondLst>
                                        </p:cTn>
                                        <p:tgtEl>
                                          <p:spTgt spid="614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6149"/>
                                        </p:tgtEl>
                                      </p:cBhvr>
                                    </p:animEffect>
                                    <p:set>
                                      <p:cBhvr>
                                        <p:cTn id="12" dur="1" fill="hold">
                                          <p:stCondLst>
                                            <p:cond delay="499"/>
                                          </p:stCondLst>
                                        </p:cTn>
                                        <p:tgtEl>
                                          <p:spTgt spid="614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6150"/>
                                        </p:tgtEl>
                                      </p:cBhvr>
                                    </p:animEffect>
                                    <p:set>
                                      <p:cBhvr>
                                        <p:cTn id="17" dur="1" fill="hold">
                                          <p:stCondLst>
                                            <p:cond delay="499"/>
                                          </p:stCondLst>
                                        </p:cTn>
                                        <p:tgtEl>
                                          <p:spTgt spid="615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6151"/>
                                        </p:tgtEl>
                                      </p:cBhvr>
                                    </p:animEffect>
                                    <p:set>
                                      <p:cBhvr>
                                        <p:cTn id="22" dur="1" fill="hold">
                                          <p:stCondLst>
                                            <p:cond delay="499"/>
                                          </p:stCondLst>
                                        </p:cTn>
                                        <p:tgtEl>
                                          <p:spTgt spid="615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6152"/>
                                        </p:tgtEl>
                                      </p:cBhvr>
                                    </p:animEffect>
                                    <p:set>
                                      <p:cBhvr>
                                        <p:cTn id="27" dur="1" fill="hold">
                                          <p:stCondLst>
                                            <p:cond delay="499"/>
                                          </p:stCondLst>
                                        </p:cTn>
                                        <p:tgtEl>
                                          <p:spTgt spid="615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0" nodeType="clickEffect">
                                  <p:stCondLst>
                                    <p:cond delay="0"/>
                                  </p:stCondLst>
                                  <p:childTnLst>
                                    <p:animEffect transition="out" filter="slide(fromBottom)">
                                      <p:cBhvr>
                                        <p:cTn id="31" dur="500"/>
                                        <p:tgtEl>
                                          <p:spTgt spid="6153"/>
                                        </p:tgtEl>
                                      </p:cBhvr>
                                    </p:animEffect>
                                    <p:set>
                                      <p:cBhvr>
                                        <p:cTn id="32" dur="1" fill="hold">
                                          <p:stCondLst>
                                            <p:cond delay="499"/>
                                          </p:stCondLst>
                                        </p:cTn>
                                        <p:tgtEl>
                                          <p:spTgt spid="61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P spid="6149" grpId="0" animBg="1"/>
      <p:bldP spid="6150" grpId="0" animBg="1"/>
      <p:bldP spid="6151" grpId="0" animBg="1"/>
      <p:bldP spid="6152" grpId="0" animBg="1"/>
      <p:bldP spid="615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図表 13"/>
          <p:cNvGraphicFramePr/>
          <p:nvPr>
            <p:extLst>
              <p:ext uri="{D42A27DB-BD31-4B8C-83A1-F6EECF244321}">
                <p14:modId xmlns:p14="http://schemas.microsoft.com/office/powerpoint/2010/main" val="3208421375"/>
              </p:ext>
            </p:extLst>
          </p:nvPr>
        </p:nvGraphicFramePr>
        <p:xfrm>
          <a:off x="285752" y="404664"/>
          <a:ext cx="8678736" cy="6453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6" name="Rectangle 2"/>
          <p:cNvSpPr>
            <a:spLocks noGrp="1" noChangeArrowheads="1"/>
          </p:cNvSpPr>
          <p:nvPr>
            <p:ph type="title"/>
          </p:nvPr>
        </p:nvSpPr>
        <p:spPr>
          <a:xfrm>
            <a:off x="457200" y="-405642"/>
            <a:ext cx="8229600" cy="1143000"/>
          </a:xfrm>
        </p:spPr>
        <p:txBody>
          <a:bodyPr>
            <a:normAutofit/>
          </a:bodyPr>
          <a:lstStyle/>
          <a:p>
            <a:r>
              <a:rPr lang="ja-JP" altLang="en-US" sz="2800" dirty="0" smtClean="0"/>
              <a:t>序論（</a:t>
            </a:r>
            <a:r>
              <a:rPr lang="en-US" altLang="ja-JP" sz="2800" dirty="0" smtClean="0"/>
              <a:t>0-1-06.</a:t>
            </a:r>
            <a:r>
              <a:rPr lang="ja-JP" altLang="en-US" sz="2800" dirty="0" smtClean="0"/>
              <a:t>　有効数字）</a:t>
            </a:r>
          </a:p>
        </p:txBody>
      </p:sp>
      <p:sp>
        <p:nvSpPr>
          <p:cNvPr id="16" name="Rectangle 4"/>
          <p:cNvSpPr>
            <a:spLocks noChangeArrowheads="1"/>
          </p:cNvSpPr>
          <p:nvPr/>
        </p:nvSpPr>
        <p:spPr bwMode="auto">
          <a:xfrm>
            <a:off x="3988477" y="591712"/>
            <a:ext cx="432048" cy="466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A</a:t>
            </a:r>
            <a:endParaRPr lang="ja-JP" altLang="en-US" dirty="0"/>
          </a:p>
        </p:txBody>
      </p:sp>
      <p:sp>
        <p:nvSpPr>
          <p:cNvPr id="17" name="Rectangle 4"/>
          <p:cNvSpPr>
            <a:spLocks noChangeArrowheads="1"/>
          </p:cNvSpPr>
          <p:nvPr/>
        </p:nvSpPr>
        <p:spPr bwMode="auto">
          <a:xfrm>
            <a:off x="2958111" y="2014806"/>
            <a:ext cx="576064" cy="46672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B</a:t>
            </a:r>
            <a:endParaRPr lang="ja-JP" altLang="en-US" dirty="0"/>
          </a:p>
        </p:txBody>
      </p:sp>
      <p:sp>
        <p:nvSpPr>
          <p:cNvPr id="18" name="Rectangle 4"/>
          <p:cNvSpPr>
            <a:spLocks noChangeArrowheads="1"/>
          </p:cNvSpPr>
          <p:nvPr/>
        </p:nvSpPr>
        <p:spPr bwMode="auto">
          <a:xfrm>
            <a:off x="6063036" y="3418242"/>
            <a:ext cx="741228" cy="35718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C</a:t>
            </a:r>
            <a:endParaRPr lang="ja-JP" altLang="en-US" dirty="0"/>
          </a:p>
        </p:txBody>
      </p:sp>
      <p:sp>
        <p:nvSpPr>
          <p:cNvPr id="19" name="Rectangle 4"/>
          <p:cNvSpPr>
            <a:spLocks noChangeArrowheads="1"/>
          </p:cNvSpPr>
          <p:nvPr/>
        </p:nvSpPr>
        <p:spPr bwMode="auto">
          <a:xfrm>
            <a:off x="5155524" y="4797152"/>
            <a:ext cx="642937" cy="35718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D</a:t>
            </a:r>
            <a:endParaRPr lang="ja-JP" altLang="en-US" dirty="0"/>
          </a:p>
        </p:txBody>
      </p:sp>
      <p:sp>
        <p:nvSpPr>
          <p:cNvPr id="9" name="Rectangle 4"/>
          <p:cNvSpPr>
            <a:spLocks noChangeArrowheads="1"/>
          </p:cNvSpPr>
          <p:nvPr/>
        </p:nvSpPr>
        <p:spPr bwMode="auto">
          <a:xfrm>
            <a:off x="2750284" y="6165304"/>
            <a:ext cx="1512168" cy="432048"/>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defRPr/>
            </a:pPr>
            <a:r>
              <a:rPr lang="en-US" altLang="ja-JP" dirty="0" smtClean="0"/>
              <a:t>E</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6"/>
                                        </p:tgtEl>
                                      </p:cBhvr>
                                    </p:animEffect>
                                    <p:set>
                                      <p:cBhvr>
                                        <p:cTn id="7" dur="1" fill="hold">
                                          <p:stCondLst>
                                            <p:cond delay="499"/>
                                          </p:stCondLst>
                                        </p:cTn>
                                        <p:tgtEl>
                                          <p:spTgt spid="1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17"/>
                                        </p:tgtEl>
                                      </p:cBhvr>
                                    </p:animEffect>
                                    <p:set>
                                      <p:cBhvr>
                                        <p:cTn id="12" dur="1" fill="hold">
                                          <p:stCondLst>
                                            <p:cond delay="499"/>
                                          </p:stCondLst>
                                        </p:cTn>
                                        <p:tgtEl>
                                          <p:spTgt spid="1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18"/>
                                        </p:tgtEl>
                                      </p:cBhvr>
                                    </p:animEffect>
                                    <p:set>
                                      <p:cBhvr>
                                        <p:cTn id="17" dur="1" fill="hold">
                                          <p:stCondLst>
                                            <p:cond delay="499"/>
                                          </p:stCondLst>
                                        </p:cTn>
                                        <p:tgtEl>
                                          <p:spTgt spid="1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19"/>
                                        </p:tgtEl>
                                      </p:cBhvr>
                                    </p:animEffect>
                                    <p:set>
                                      <p:cBhvr>
                                        <p:cTn id="22" dur="1" fill="hold">
                                          <p:stCondLst>
                                            <p:cond delay="499"/>
                                          </p:stCondLst>
                                        </p:cTn>
                                        <p:tgtEl>
                                          <p:spTgt spid="1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2" presetClass="exit" presetSubtype="4" fill="hold" grpId="0" nodeType="clickEffect">
                                  <p:stCondLst>
                                    <p:cond delay="0"/>
                                  </p:stCondLst>
                                  <p:childTnLst>
                                    <p:animEffect transition="out" filter="slide(fromBottom)">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08520" y="-214313"/>
            <a:ext cx="9252520" cy="1143001"/>
          </a:xfrm>
        </p:spPr>
        <p:txBody>
          <a:bodyPr rtlCol="0">
            <a:normAutofit fontScale="90000"/>
          </a:bodyPr>
          <a:lstStyle/>
          <a:p>
            <a:pPr fontAlgn="auto">
              <a:spcAft>
                <a:spcPts val="0"/>
              </a:spcAft>
              <a:defRPr/>
            </a:pPr>
            <a:r>
              <a:rPr lang="ja-JP" altLang="en-US" sz="4000" dirty="0" smtClean="0"/>
              <a:t>序論（</a:t>
            </a:r>
            <a:r>
              <a:rPr lang="en-US" altLang="ja-JP" sz="4000" dirty="0" smtClean="0"/>
              <a:t>0-1-07.</a:t>
            </a:r>
            <a:r>
              <a:rPr lang="ja-JP" altLang="en-US" sz="4000" dirty="0" smtClean="0"/>
              <a:t>　有効数字）「有効数字と計算」</a:t>
            </a:r>
          </a:p>
        </p:txBody>
      </p:sp>
      <p:graphicFrame>
        <p:nvGraphicFramePr>
          <p:cNvPr id="17" name="図表 16"/>
          <p:cNvGraphicFramePr/>
          <p:nvPr>
            <p:extLst>
              <p:ext uri="{D42A27DB-BD31-4B8C-83A1-F6EECF244321}">
                <p14:modId xmlns:p14="http://schemas.microsoft.com/office/powerpoint/2010/main" val="2838578462"/>
              </p:ext>
            </p:extLst>
          </p:nvPr>
        </p:nvGraphicFramePr>
        <p:xfrm>
          <a:off x="0" y="714356"/>
          <a:ext cx="9036496" cy="61436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9" name="Rectangle 4"/>
          <p:cNvSpPr>
            <a:spLocks noChangeArrowheads="1"/>
          </p:cNvSpPr>
          <p:nvPr/>
        </p:nvSpPr>
        <p:spPr bwMode="auto">
          <a:xfrm>
            <a:off x="2390244" y="4264120"/>
            <a:ext cx="1656184"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A</a:t>
            </a:r>
            <a:endParaRPr lang="ja-JP" altLang="en-US" dirty="0"/>
          </a:p>
        </p:txBody>
      </p:sp>
      <p:sp>
        <p:nvSpPr>
          <p:cNvPr id="20" name="Rectangle 4"/>
          <p:cNvSpPr>
            <a:spLocks noChangeArrowheads="1"/>
          </p:cNvSpPr>
          <p:nvPr/>
        </p:nvSpPr>
        <p:spPr bwMode="auto">
          <a:xfrm>
            <a:off x="3203848" y="4837873"/>
            <a:ext cx="1296144"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B</a:t>
            </a:r>
            <a:endParaRPr lang="ja-JP" altLang="en-US" dirty="0"/>
          </a:p>
        </p:txBody>
      </p:sp>
      <p:sp>
        <p:nvSpPr>
          <p:cNvPr id="9" name="Rectangle 4"/>
          <p:cNvSpPr>
            <a:spLocks noChangeArrowheads="1"/>
          </p:cNvSpPr>
          <p:nvPr/>
        </p:nvSpPr>
        <p:spPr bwMode="auto">
          <a:xfrm>
            <a:off x="2411760" y="5434466"/>
            <a:ext cx="2304256"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C</a:t>
            </a:r>
            <a:endParaRPr lang="ja-JP" altLang="en-US" dirty="0"/>
          </a:p>
        </p:txBody>
      </p:sp>
      <p:sp>
        <p:nvSpPr>
          <p:cNvPr id="10" name="Rectangle 4"/>
          <p:cNvSpPr>
            <a:spLocks noChangeArrowheads="1"/>
          </p:cNvSpPr>
          <p:nvPr/>
        </p:nvSpPr>
        <p:spPr bwMode="auto">
          <a:xfrm>
            <a:off x="3203848" y="6021288"/>
            <a:ext cx="1440160" cy="504056"/>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en-US" altLang="ja-JP" dirty="0" smtClean="0"/>
              <a:t>D</a:t>
            </a:r>
            <a:endParaRPr lang="ja-JP" altLang="en-US"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Effect transition="out" filter="slide(fromBottom)">
                                      <p:cBhvr>
                                        <p:cTn id="6" dur="500"/>
                                        <p:tgtEl>
                                          <p:spTgt spid="19"/>
                                        </p:tgtEl>
                                      </p:cBhvr>
                                    </p:animEffect>
                                    <p:set>
                                      <p:cBhvr>
                                        <p:cTn id="7" dur="1" fill="hold">
                                          <p:stCondLst>
                                            <p:cond delay="499"/>
                                          </p:stCondLst>
                                        </p:cTn>
                                        <p:tgtEl>
                                          <p:spTgt spid="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0" nodeType="clickEffect">
                                  <p:stCondLst>
                                    <p:cond delay="0"/>
                                  </p:stCondLst>
                                  <p:childTnLst>
                                    <p:animEffect transition="out" filter="slide(fromBottom)">
                                      <p:cBhvr>
                                        <p:cTn id="11" dur="500"/>
                                        <p:tgtEl>
                                          <p:spTgt spid="20"/>
                                        </p:tgtEl>
                                      </p:cBhvr>
                                    </p:animEffect>
                                    <p:set>
                                      <p:cBhvr>
                                        <p:cTn id="12" dur="1" fill="hold">
                                          <p:stCondLst>
                                            <p:cond delay="499"/>
                                          </p:stCondLst>
                                        </p:cTn>
                                        <p:tgtEl>
                                          <p:spTgt spid="2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2" presetClass="exit" presetSubtype="4" fill="hold" grpId="0" nodeType="clickEffect">
                                  <p:stCondLst>
                                    <p:cond delay="0"/>
                                  </p:stCondLst>
                                  <p:childTnLst>
                                    <p:animEffect transition="out" filter="slide(fromBottom)">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2" presetClass="exit" presetSubtype="4" fill="hold" grpId="0" nodeType="clickEffect">
                                  <p:stCondLst>
                                    <p:cond delay="0"/>
                                  </p:stCondLst>
                                  <p:childTnLst>
                                    <p:animEffect transition="out" filter="slide(fromBottom)">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0" grpId="0" animBg="1"/>
      <p:bldP spid="9" grpId="0" animBg="1"/>
      <p:bldP spid="1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NSWERNOWTEXT" val="今すぐ回答"/>
  <p:tag name="RESPTABLESTYLE" val="0"/>
  <p:tag name="ALLOWDUPLICATES" val="False"/>
  <p:tag name="AUTOADVANCE" val="False"/>
  <p:tag name="STDCHART" val="4"/>
  <p:tag name="BUBBLENAMEVISIBLE" val="True"/>
  <p:tag name="DEFAULTNUMTEAMS" val="10"/>
  <p:tag name="CUSTOMCELLBACKCOLOR2" val="-13395457"/>
  <p:tag name="DISPLAYNAME" val="True"/>
  <p:tag name="GRIDROTATIONINTERVAL" val="2"/>
  <p:tag name="POLLINGCYCLE" val="2"/>
  <p:tag name="INCLUDENONRESPONDERS" val="False"/>
  <p:tag name="ALLOWUSERFEEDBACK" val="True"/>
  <p:tag name="REALTIMEBACKUPPATH" val="(なし)"/>
  <p:tag name="ADVANCEDSETTINGSVIEW" val="False"/>
  <p:tag name="FIBDISPLAYKEYWORDS" val="True"/>
  <p:tag name="PRRESPONSE4" val="7"/>
  <p:tag name="PRRESPONSE8" val="3"/>
  <p:tag name="ANSWERNOWSTYLE" val="-1"/>
  <p:tag name="COUNTDOWNSECONDS" val="15"/>
  <p:tag name="BACKUPMAINTENANCE" val="7"/>
  <p:tag name="AUTOUPDATEALIASES" val="True"/>
  <p:tag name="BUBBLESIZEVISIBLE" val="True"/>
  <p:tag name="CUSTOMCELLFORECOLOR" val="-16777216"/>
  <p:tag name="USESCHEMECOLORS" val="True"/>
  <p:tag name="AUTOSIZEGRID" val="True"/>
  <p:tag name="CHARTLABELS" val="1"/>
  <p:tag name="INCLUDEPPT" val="True"/>
  <p:tag name="ZEROBASED" val="False"/>
  <p:tag name="FIBNUMRESULTS" val="10"/>
  <p:tag name="PRRESPONSE3" val="8"/>
  <p:tag name="PRRESPONSE9" val="2"/>
  <p:tag name="USESECONDARYMONITOR" val="True"/>
  <p:tag name="RESPCOUNTERFORMAT" val="0"/>
  <p:tag name="CHARTVALUEFORMAT" val="0"/>
  <p:tag name="TEAMSINLEADERBOARD" val="20"/>
  <p:tag name="CUSTOMGRIDBACKCOLOR" val="-4144960"/>
  <p:tag name="DISPLAYDEVICENUMBER" val="True"/>
  <p:tag name="GRIDPOSITION" val="1"/>
  <p:tag name="PARTLISTDEFAULT" val="0"/>
  <p:tag name="AUTOADJUSTPARTRANGE" val="True"/>
  <p:tag name="PRRESPONSE1" val="10"/>
  <p:tag name="PRRESPONSE7" val="4"/>
  <p:tag name="BULLETTYPE" val="3"/>
  <p:tag name="NUMRESPONSES" val="1"/>
  <p:tag name="PARTICIPANTSINLEADERBOARD" val="20"/>
  <p:tag name="CUSTOMCELLBACKCOLOR1" val="-657956"/>
  <p:tag name="GRIDOPACITY" val="90"/>
  <p:tag name="MULTIRESPDIVISOR" val="1"/>
  <p:tag name="CHARTSCALE" val="True"/>
  <p:tag name="PRRESPONSE5" val="6"/>
  <p:tag name="SHOWBARVISIBLE" val="True"/>
  <p:tag name="BACKUPSESSIONS" val="True"/>
  <p:tag name="BUBBLEVALUEFORMAT" val="0.0"/>
  <p:tag name="DISPLAYDEVICEID" val="True"/>
  <p:tag name="CORRECTPOINTVALUE" val="100"/>
  <p:tag name="FIBINCLUDEOTHER" val="True"/>
  <p:tag name="TPVERSION" val="2008"/>
  <p:tag name="REVIEWONLY" val="False"/>
  <p:tag name="CUSTOMCELLBACKCOLOR3" val="-268652"/>
  <p:tag name="RESETCHARTS" val="True"/>
  <p:tag name="PRRESPONSE2" val="9"/>
  <p:tag name="RESPCOUNTERSTYLE" val="2"/>
  <p:tag name="BUBBLEGROUPING" val="3"/>
  <p:tag name="INCORRECTPOINTVALUE" val="0"/>
  <p:tag name="PRRESPONSE10" val="1"/>
  <p:tag name="MAXRESPONDERS" val="20"/>
  <p:tag name="REALTIMEBACKUP" val="False"/>
  <p:tag name="INPUTSOURCE" val="1"/>
  <p:tag name="CHARTCOLORS" val="2"/>
  <p:tag name="ROTATIONINTERVAL" val="1"/>
  <p:tag name="PRRESPONSE6" val="5"/>
  <p:tag name="FIBDISPLAYRESULTS" val="True"/>
  <p:tag name="COUNTDOWNSTYLE" val="3"/>
  <p:tag name="GRIDSIZE" val="{Width=800, Height=600}"/>
  <p:tag name="CUSTOMCELLBACKCOLOR4" val="-8355712"/>
  <p:tag name="DELIMITERS" val="3.1"/>
  <p:tag name="POWERPOINTVERSION" val="14.0"/>
  <p:tag name="EXPANDSHOWBAR" val="True"/>
  <p:tag name="TASKPANEKEY" val="e9aa917c-1b0d-48c1-88fa-b658f516f843"/>
  <p:tag name="TPFULLVERSION" val="4.3.2.1200"/>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2097</TotalTime>
  <Words>1061</Words>
  <Application>Microsoft Office PowerPoint</Application>
  <PresentationFormat>画面に合わせる (4:3)</PresentationFormat>
  <Paragraphs>175</Paragraphs>
  <Slides>17</Slides>
  <Notes>3</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3" baseType="lpstr">
      <vt:lpstr>ＭＳ Ｐゴシック</vt:lpstr>
      <vt:lpstr>ＭＳ Ｐ明朝</vt:lpstr>
      <vt:lpstr>Arial</vt:lpstr>
      <vt:lpstr>Calibri</vt:lpstr>
      <vt:lpstr>Office テーマ</vt:lpstr>
      <vt:lpstr>数式</vt:lpstr>
      <vt:lpstr>物理化学 0-1　Ver.　2.1</vt:lpstr>
      <vt:lpstr>物理化学（メニュー）</vt:lpstr>
      <vt:lpstr>序論（0-1-01.　有効数字）</vt:lpstr>
      <vt:lpstr>序論（0-1-02.　有効数字）</vt:lpstr>
      <vt:lpstr>序論（0-1-03.　有効数字）</vt:lpstr>
      <vt:lpstr>序論（0-1-04.　有効数字）</vt:lpstr>
      <vt:lpstr>序論（0-1-05.　有効数字）</vt:lpstr>
      <vt:lpstr>序論（0-1-06.　有効数字）</vt:lpstr>
      <vt:lpstr>序論（0-1-07.　有効数字）「有効数字と計算」</vt:lpstr>
      <vt:lpstr>序論（0-1-08.　有効数字）「有効数字と計算」</vt:lpstr>
      <vt:lpstr>序論（0-1-09.　有効数字）「有効数字と計算」</vt:lpstr>
      <vt:lpstr>序論（0-1-10.　有効数字）数値の計算</vt:lpstr>
      <vt:lpstr>序論（0-1-11.　有効数字）数値の計算</vt:lpstr>
      <vt:lpstr>序論（0-1-12.　有効数字）数値の計算</vt:lpstr>
      <vt:lpstr>序論（0-1-13.　有効数字）数値の計算</vt:lpstr>
      <vt:lpstr>序論（0-1-14.　有効数字）数値の計算</vt:lpstr>
      <vt:lpstr>序論（0-1-15.　有効数字）数値の計算</vt:lpstr>
    </vt:vector>
  </TitlesOfParts>
  <Company>FUT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物理化学演習</dc:title>
  <dc:creator>HARA</dc:creator>
  <cp:lastModifiedBy>HARA Michihiro</cp:lastModifiedBy>
  <cp:revision>107</cp:revision>
  <dcterms:created xsi:type="dcterms:W3CDTF">2005-10-12T05:54:11Z</dcterms:created>
  <dcterms:modified xsi:type="dcterms:W3CDTF">2019-04-14T00:44:27Z</dcterms:modified>
</cp:coreProperties>
</file>