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1.xml" ContentType="application/vnd.openxmlformats-officedocument.presentationml.tags+xml"/>
  <Override PartName="/ppt/tags/tag12.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3.xml" ContentType="application/vnd.openxmlformats-officedocument.presentationml.tag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4.xml" ContentType="application/vnd.openxmlformats-officedocument.presentationml.tag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15.xml" ContentType="application/vnd.openxmlformats-officedocument.presentationml.tags+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16.xml" ContentType="application/vnd.openxmlformats-officedocument.presentationml.tags+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17.xml" ContentType="application/vnd.openxmlformats-officedocument.presentationml.tags+xml"/>
  <Override PartName="/ppt/tags/tag18.xml" ContentType="application/vnd.openxmlformats-officedocument.presentationml.tags+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handoutMasterIdLst>
    <p:handoutMasterId r:id="rId20"/>
  </p:handoutMasterIdLst>
  <p:sldIdLst>
    <p:sldId id="256" r:id="rId2"/>
    <p:sldId id="310" r:id="rId3"/>
    <p:sldId id="258" r:id="rId4"/>
    <p:sldId id="290" r:id="rId5"/>
    <p:sldId id="289" r:id="rId6"/>
    <p:sldId id="291" r:id="rId7"/>
    <p:sldId id="292" r:id="rId8"/>
    <p:sldId id="293" r:id="rId9"/>
    <p:sldId id="311" r:id="rId10"/>
    <p:sldId id="294" r:id="rId11"/>
    <p:sldId id="312" r:id="rId12"/>
    <p:sldId id="313" r:id="rId13"/>
    <p:sldId id="314" r:id="rId14"/>
    <p:sldId id="315" r:id="rId15"/>
    <p:sldId id="316" r:id="rId16"/>
    <p:sldId id="298" r:id="rId17"/>
    <p:sldId id="299" r:id="rId18"/>
  </p:sldIdLst>
  <p:sldSz cx="9144000" cy="6858000" type="screen4x3"/>
  <p:notesSz cx="9866313" cy="6734175"/>
  <p:custDataLst>
    <p:tags r:id="rId21"/>
  </p:custDataLst>
  <p:defaultTex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p:defaultTextStyle>
  <p:extLst>
    <p:ext uri="{EFAFB233-063F-42B5-8137-9DF3F51BA10A}">
      <p15:sldGuideLst xmlns:p15="http://schemas.microsoft.com/office/powerpoint/2012/main">
        <p15:guide id="1" orient="horz" pos="1344">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99FF"/>
    <a:srgbClr val="FFCC00"/>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6" autoAdjust="0"/>
    <p:restoredTop sz="82953" autoAdjust="0"/>
  </p:normalViewPr>
  <p:slideViewPr>
    <p:cSldViewPr>
      <p:cViewPr varScale="1">
        <p:scale>
          <a:sx n="92" d="100"/>
          <a:sy n="92" d="100"/>
        </p:scale>
        <p:origin x="2196" y="60"/>
      </p:cViewPr>
      <p:guideLst>
        <p:guide orient="horz" pos="1344"/>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AA83E6-1696-4717-9088-34FA0F664985}" type="doc">
      <dgm:prSet loTypeId="urn:microsoft.com/office/officeart/2005/8/layout/chevron2" loCatId="list" qsTypeId="urn:microsoft.com/office/officeart/2005/8/quickstyle/3d2" qsCatId="3D" csTypeId="urn:microsoft.com/office/officeart/2005/8/colors/colorful5" csCatId="colorful" phldr="1"/>
      <dgm:spPr/>
      <dgm:t>
        <a:bodyPr/>
        <a:lstStyle/>
        <a:p>
          <a:endParaRPr kumimoji="1" lang="ja-JP" altLang="en-US"/>
        </a:p>
      </dgm:t>
    </dgm:pt>
    <dgm:pt modelId="{C843E655-87F3-41FB-B2A9-43A139F89306}">
      <dgm:prSet phldrT="[テキスト]"/>
      <dgm:spPr/>
      <dgm:t>
        <a:bodyPr/>
        <a:lstStyle/>
        <a:p>
          <a:r>
            <a:rPr lang="en-US" altLang="ja-JP" dirty="0" smtClean="0"/>
            <a:t>1-1.</a:t>
          </a:r>
          <a:r>
            <a:rPr lang="ja-JP" altLang="en-US" dirty="0" smtClean="0"/>
            <a:t>　</a:t>
          </a:r>
          <a:endParaRPr kumimoji="1" lang="ja-JP" altLang="en-US" dirty="0"/>
        </a:p>
      </dgm:t>
    </dgm:pt>
    <dgm:pt modelId="{4062AB26-8932-4007-B6EE-F1315C841466}" type="parTrans" cxnId="{C38116B9-D5D0-4AAD-9D12-1E0345462FE9}">
      <dgm:prSet/>
      <dgm:spPr/>
      <dgm:t>
        <a:bodyPr/>
        <a:lstStyle/>
        <a:p>
          <a:endParaRPr kumimoji="1" lang="ja-JP" altLang="en-US"/>
        </a:p>
      </dgm:t>
    </dgm:pt>
    <dgm:pt modelId="{C6588BD5-FF5C-4D0D-A84A-19DA4DB32972}" type="sibTrans" cxnId="{C38116B9-D5D0-4AAD-9D12-1E0345462FE9}">
      <dgm:prSet/>
      <dgm:spPr/>
      <dgm:t>
        <a:bodyPr/>
        <a:lstStyle/>
        <a:p>
          <a:endParaRPr kumimoji="1" lang="ja-JP" altLang="en-US"/>
        </a:p>
      </dgm:t>
    </dgm:pt>
    <dgm:pt modelId="{9A306462-7A6C-4AAB-9521-07789DDB23DE}">
      <dgm:prSet/>
      <dgm:spPr/>
      <dgm:t>
        <a:bodyPr/>
        <a:lstStyle/>
        <a:p>
          <a:r>
            <a:rPr lang="en-US" altLang="ja-JP" dirty="0" smtClean="0"/>
            <a:t>1-2.</a:t>
          </a:r>
          <a:r>
            <a:rPr lang="ja-JP" altLang="en-US" dirty="0" smtClean="0"/>
            <a:t>　</a:t>
          </a:r>
          <a:endParaRPr lang="ja-JP" altLang="en-US" dirty="0"/>
        </a:p>
      </dgm:t>
    </dgm:pt>
    <dgm:pt modelId="{C25DF31C-93BE-447A-A705-0503AB0D4650}" type="parTrans" cxnId="{A708AA9E-C6E0-4494-825B-9D49883F880F}">
      <dgm:prSet/>
      <dgm:spPr/>
      <dgm:t>
        <a:bodyPr/>
        <a:lstStyle/>
        <a:p>
          <a:endParaRPr kumimoji="1" lang="ja-JP" altLang="en-US"/>
        </a:p>
      </dgm:t>
    </dgm:pt>
    <dgm:pt modelId="{785C6014-24B8-4440-86DB-A4525AD4F1D3}" type="sibTrans" cxnId="{A708AA9E-C6E0-4494-825B-9D49883F880F}">
      <dgm:prSet/>
      <dgm:spPr/>
      <dgm:t>
        <a:bodyPr/>
        <a:lstStyle/>
        <a:p>
          <a:endParaRPr kumimoji="1" lang="ja-JP" altLang="en-US"/>
        </a:p>
      </dgm:t>
    </dgm:pt>
    <dgm:pt modelId="{E900F8BD-324F-444E-ACF1-20E155DA14E7}">
      <dgm:prSet/>
      <dgm:spPr/>
      <dgm:t>
        <a:bodyPr/>
        <a:lstStyle/>
        <a:p>
          <a:r>
            <a:rPr lang="en-US" altLang="ja-JP" dirty="0" smtClean="0"/>
            <a:t>1-3.</a:t>
          </a:r>
          <a:r>
            <a:rPr lang="ja-JP" altLang="en-US" dirty="0" smtClean="0"/>
            <a:t>　</a:t>
          </a:r>
          <a:endParaRPr lang="ja-JP" altLang="en-US" dirty="0"/>
        </a:p>
      </dgm:t>
    </dgm:pt>
    <dgm:pt modelId="{B375B988-CEED-44B1-B2A5-BFCA03114EA5}" type="parTrans" cxnId="{C69785E2-C0DB-489A-9F5A-8FF9388E1A92}">
      <dgm:prSet/>
      <dgm:spPr/>
      <dgm:t>
        <a:bodyPr/>
        <a:lstStyle/>
        <a:p>
          <a:endParaRPr kumimoji="1" lang="ja-JP" altLang="en-US"/>
        </a:p>
      </dgm:t>
    </dgm:pt>
    <dgm:pt modelId="{09416D74-B421-476A-9B95-64FEB43DF5E3}" type="sibTrans" cxnId="{C69785E2-C0DB-489A-9F5A-8FF9388E1A92}">
      <dgm:prSet/>
      <dgm:spPr/>
      <dgm:t>
        <a:bodyPr/>
        <a:lstStyle/>
        <a:p>
          <a:endParaRPr kumimoji="1" lang="ja-JP" altLang="en-US"/>
        </a:p>
      </dgm:t>
    </dgm:pt>
    <dgm:pt modelId="{FFE6265B-2C06-4F8C-B33B-89AAF328A596}">
      <dgm:prSet/>
      <dgm:spPr/>
      <dgm:t>
        <a:bodyPr/>
        <a:lstStyle/>
        <a:p>
          <a:r>
            <a:rPr lang="en-US" altLang="ja-JP" dirty="0" smtClean="0"/>
            <a:t>1-4.</a:t>
          </a:r>
          <a:r>
            <a:rPr lang="ja-JP" altLang="en-US" dirty="0" smtClean="0"/>
            <a:t>　</a:t>
          </a:r>
          <a:endParaRPr lang="ja-JP" altLang="en-US" dirty="0"/>
        </a:p>
      </dgm:t>
    </dgm:pt>
    <dgm:pt modelId="{2AA8AD8E-00A8-4289-A58E-E879BCF7A96C}" type="parTrans" cxnId="{6C5659EA-DA47-4080-9C0E-957DE385D396}">
      <dgm:prSet/>
      <dgm:spPr/>
      <dgm:t>
        <a:bodyPr/>
        <a:lstStyle/>
        <a:p>
          <a:endParaRPr kumimoji="1" lang="ja-JP" altLang="en-US"/>
        </a:p>
      </dgm:t>
    </dgm:pt>
    <dgm:pt modelId="{37A9796F-9E53-463E-B3C4-75A1A7FD7FCA}" type="sibTrans" cxnId="{6C5659EA-DA47-4080-9C0E-957DE385D396}">
      <dgm:prSet/>
      <dgm:spPr/>
      <dgm:t>
        <a:bodyPr/>
        <a:lstStyle/>
        <a:p>
          <a:endParaRPr kumimoji="1" lang="ja-JP" altLang="en-US"/>
        </a:p>
      </dgm:t>
    </dgm:pt>
    <dgm:pt modelId="{E5C363E3-5162-4B2B-80BE-49F3A7806DA6}">
      <dgm:prSet/>
      <dgm:spPr/>
      <dgm:t>
        <a:bodyPr/>
        <a:lstStyle/>
        <a:p>
          <a:r>
            <a:rPr lang="en-US" altLang="ja-JP" dirty="0" smtClean="0"/>
            <a:t>1-5.</a:t>
          </a:r>
          <a:r>
            <a:rPr lang="ja-JP" altLang="en-US" dirty="0" smtClean="0"/>
            <a:t>　</a:t>
          </a:r>
          <a:endParaRPr lang="ja-JP" altLang="en-US" dirty="0"/>
        </a:p>
      </dgm:t>
    </dgm:pt>
    <dgm:pt modelId="{F0D7231E-1802-4EBB-BD96-F4CF59D34FA6}" type="parTrans" cxnId="{80794E1A-A768-4C6D-A416-5EA82E29807F}">
      <dgm:prSet/>
      <dgm:spPr/>
      <dgm:t>
        <a:bodyPr/>
        <a:lstStyle/>
        <a:p>
          <a:endParaRPr kumimoji="1" lang="ja-JP" altLang="en-US"/>
        </a:p>
      </dgm:t>
    </dgm:pt>
    <dgm:pt modelId="{C1A39501-07C2-4127-8AC3-DB7002EF3778}" type="sibTrans" cxnId="{80794E1A-A768-4C6D-A416-5EA82E29807F}">
      <dgm:prSet/>
      <dgm:spPr/>
      <dgm:t>
        <a:bodyPr/>
        <a:lstStyle/>
        <a:p>
          <a:endParaRPr kumimoji="1" lang="ja-JP" altLang="en-US"/>
        </a:p>
      </dgm:t>
    </dgm:pt>
    <dgm:pt modelId="{3A9A12F8-13F9-4D2A-A855-28580EB48119}">
      <dgm:prSet/>
      <dgm:spPr/>
      <dgm:t>
        <a:bodyPr/>
        <a:lstStyle/>
        <a:p>
          <a:r>
            <a:rPr lang="en-US" altLang="ja-JP" dirty="0" smtClean="0"/>
            <a:t>1-6.</a:t>
          </a:r>
          <a:r>
            <a:rPr lang="ja-JP" altLang="en-US" dirty="0" smtClean="0"/>
            <a:t>　</a:t>
          </a:r>
          <a:endParaRPr lang="ja-JP" altLang="en-US" dirty="0"/>
        </a:p>
      </dgm:t>
    </dgm:pt>
    <dgm:pt modelId="{A2A4B0F6-79B5-489D-8615-E93CC06D6F0E}" type="parTrans" cxnId="{C2C15392-E7B7-4BE8-9C12-719B90D95D27}">
      <dgm:prSet/>
      <dgm:spPr/>
      <dgm:t>
        <a:bodyPr/>
        <a:lstStyle/>
        <a:p>
          <a:endParaRPr kumimoji="1" lang="ja-JP" altLang="en-US"/>
        </a:p>
      </dgm:t>
    </dgm:pt>
    <dgm:pt modelId="{F43963C1-FC83-4173-B923-0CB142834806}" type="sibTrans" cxnId="{C2C15392-E7B7-4BE8-9C12-719B90D95D27}">
      <dgm:prSet/>
      <dgm:spPr/>
      <dgm:t>
        <a:bodyPr/>
        <a:lstStyle/>
        <a:p>
          <a:endParaRPr kumimoji="1" lang="ja-JP" altLang="en-US"/>
        </a:p>
      </dgm:t>
    </dgm:pt>
    <dgm:pt modelId="{BE83BC4C-127C-4A6F-9B26-79095328257D}">
      <dgm:prSet phldrT="[テキスト]"/>
      <dgm:spPr/>
      <dgm:t>
        <a:bodyPr/>
        <a:lstStyle/>
        <a:p>
          <a:r>
            <a:rPr lang="ja-JP" altLang="en-US" dirty="0" smtClean="0">
              <a:effectLst>
                <a:glow rad="228600">
                  <a:schemeClr val="accent2">
                    <a:satMod val="175000"/>
                    <a:alpha val="40000"/>
                  </a:schemeClr>
                </a:glow>
              </a:effectLst>
            </a:rPr>
            <a:t>光の性質と原子のスペクトル</a:t>
          </a:r>
          <a:endParaRPr kumimoji="1" lang="ja-JP" altLang="en-US" dirty="0">
            <a:effectLst>
              <a:glow rad="228600">
                <a:schemeClr val="accent2">
                  <a:satMod val="175000"/>
                  <a:alpha val="40000"/>
                </a:schemeClr>
              </a:glow>
            </a:effectLst>
          </a:endParaRPr>
        </a:p>
      </dgm:t>
    </dgm:pt>
    <dgm:pt modelId="{6D117621-1807-456E-BE35-37D5500EA507}" type="parTrans" cxnId="{414AB2B7-EEB9-4739-86D5-3DF363E9FF7C}">
      <dgm:prSet/>
      <dgm:spPr/>
    </dgm:pt>
    <dgm:pt modelId="{E5E5CB27-9F3A-4BD8-A355-0DB93DF15467}" type="sibTrans" cxnId="{414AB2B7-EEB9-4739-86D5-3DF363E9FF7C}">
      <dgm:prSet/>
      <dgm:spPr/>
    </dgm:pt>
    <dgm:pt modelId="{945FE90A-B1EA-461A-985E-62642DFDE0FB}">
      <dgm:prSet/>
      <dgm:spPr/>
      <dgm:t>
        <a:bodyPr/>
        <a:lstStyle/>
        <a:p>
          <a:r>
            <a:rPr lang="ja-JP" altLang="en-US" dirty="0" smtClean="0"/>
            <a:t>ボーアの水素原子モデル</a:t>
          </a:r>
          <a:endParaRPr lang="ja-JP" altLang="en-US" dirty="0"/>
        </a:p>
      </dgm:t>
    </dgm:pt>
    <dgm:pt modelId="{C5784663-FA1C-4FCD-82FA-2052F2A86D5B}" type="parTrans" cxnId="{29D853A7-292B-41A6-A87D-0B8FDDE84C86}">
      <dgm:prSet/>
      <dgm:spPr/>
    </dgm:pt>
    <dgm:pt modelId="{EEE09616-AD4B-4D48-BEDF-4C5F455F0AD2}" type="sibTrans" cxnId="{29D853A7-292B-41A6-A87D-0B8FDDE84C86}">
      <dgm:prSet/>
      <dgm:spPr/>
    </dgm:pt>
    <dgm:pt modelId="{4542223F-D865-40B7-A436-31C2C0051329}">
      <dgm:prSet/>
      <dgm:spPr/>
      <dgm:t>
        <a:bodyPr/>
        <a:lstStyle/>
        <a:p>
          <a:r>
            <a:rPr lang="ja-JP" altLang="en-US" dirty="0" smtClean="0"/>
            <a:t>電子の二重性：波動力学</a:t>
          </a:r>
          <a:endParaRPr lang="ja-JP" altLang="en-US" dirty="0"/>
        </a:p>
      </dgm:t>
    </dgm:pt>
    <dgm:pt modelId="{BB560C41-216C-4B82-ACEA-BC91EC89DDFC}" type="parTrans" cxnId="{247F526D-F582-4432-93C8-794EC7D72766}">
      <dgm:prSet/>
      <dgm:spPr/>
    </dgm:pt>
    <dgm:pt modelId="{A78A5723-6F36-48A6-897B-A8069D5EABF3}" type="sibTrans" cxnId="{247F526D-F582-4432-93C8-794EC7D72766}">
      <dgm:prSet/>
      <dgm:spPr/>
    </dgm:pt>
    <dgm:pt modelId="{4D07E570-A129-47BA-8546-E9216B22B80C}">
      <dgm:prSet/>
      <dgm:spPr/>
      <dgm:t>
        <a:bodyPr/>
        <a:lstStyle/>
        <a:p>
          <a:r>
            <a:rPr lang="ja-JP" altLang="en-US" dirty="0" smtClean="0"/>
            <a:t>水素原子の構造</a:t>
          </a:r>
          <a:endParaRPr lang="ja-JP" altLang="en-US" dirty="0"/>
        </a:p>
      </dgm:t>
    </dgm:pt>
    <dgm:pt modelId="{9025DEA1-D549-4087-8288-EBDFBA5A2012}" type="parTrans" cxnId="{F0D3019D-56E3-4D4F-8B47-795B16516033}">
      <dgm:prSet/>
      <dgm:spPr/>
    </dgm:pt>
    <dgm:pt modelId="{B0AA4527-06E3-40D1-B6D1-2EFA2BB52334}" type="sibTrans" cxnId="{F0D3019D-56E3-4D4F-8B47-795B16516033}">
      <dgm:prSet/>
      <dgm:spPr/>
    </dgm:pt>
    <dgm:pt modelId="{D27E628C-3776-4DB2-969D-086E0A4CB362}">
      <dgm:prSet/>
      <dgm:spPr/>
      <dgm:t>
        <a:bodyPr/>
        <a:lstStyle/>
        <a:p>
          <a:r>
            <a:rPr lang="ja-JP" altLang="en-US" dirty="0" smtClean="0"/>
            <a:t>多電子原子の構造</a:t>
          </a:r>
          <a:endParaRPr lang="ja-JP" altLang="en-US" dirty="0"/>
        </a:p>
      </dgm:t>
    </dgm:pt>
    <dgm:pt modelId="{9E0C1602-96F8-45DE-B13F-20A6AEB3A8CB}" type="parTrans" cxnId="{EB010FB2-6DB6-4F6E-AFC4-5678F1F059A8}">
      <dgm:prSet/>
      <dgm:spPr/>
    </dgm:pt>
    <dgm:pt modelId="{A25D48F6-FED0-49CD-A19F-53A28C819F1F}" type="sibTrans" cxnId="{EB010FB2-6DB6-4F6E-AFC4-5678F1F059A8}">
      <dgm:prSet/>
      <dgm:spPr/>
    </dgm:pt>
    <dgm:pt modelId="{FA156C3E-711C-4F7E-8D41-A89567279B11}">
      <dgm:prSet/>
      <dgm:spPr/>
      <dgm:t>
        <a:bodyPr/>
        <a:lstStyle/>
        <a:p>
          <a:r>
            <a:rPr lang="ja-JP" altLang="en-US" dirty="0" smtClean="0"/>
            <a:t>元素の諸性質と電子配置との関わり</a:t>
          </a:r>
          <a:endParaRPr lang="ja-JP" altLang="en-US" dirty="0"/>
        </a:p>
      </dgm:t>
    </dgm:pt>
    <dgm:pt modelId="{BA9D59C4-D6D8-4004-A3CD-B94890C666E9}" type="parTrans" cxnId="{292D6740-0D7B-4D3B-A0CE-23B4F2C3A6D2}">
      <dgm:prSet/>
      <dgm:spPr/>
    </dgm:pt>
    <dgm:pt modelId="{4C6B82B7-F8F9-4155-BE92-15CC29CD823D}" type="sibTrans" cxnId="{292D6740-0D7B-4D3B-A0CE-23B4F2C3A6D2}">
      <dgm:prSet/>
      <dgm:spPr/>
    </dgm:pt>
    <dgm:pt modelId="{35189CD0-9D7A-4465-9809-95BCAFC1D978}" type="pres">
      <dgm:prSet presAssocID="{75AA83E6-1696-4717-9088-34FA0F664985}" presName="linearFlow" presStyleCnt="0">
        <dgm:presLayoutVars>
          <dgm:dir/>
          <dgm:animLvl val="lvl"/>
          <dgm:resizeHandles val="exact"/>
        </dgm:presLayoutVars>
      </dgm:prSet>
      <dgm:spPr/>
      <dgm:t>
        <a:bodyPr/>
        <a:lstStyle/>
        <a:p>
          <a:endParaRPr kumimoji="1" lang="ja-JP" altLang="en-US"/>
        </a:p>
      </dgm:t>
    </dgm:pt>
    <dgm:pt modelId="{A72940B8-B495-44A1-B691-6B2A1ECC5D3F}" type="pres">
      <dgm:prSet presAssocID="{C843E655-87F3-41FB-B2A9-43A139F89306}" presName="composite" presStyleCnt="0"/>
      <dgm:spPr/>
    </dgm:pt>
    <dgm:pt modelId="{266AAF48-9F0F-47DD-AF6E-73B8FFD97AB9}" type="pres">
      <dgm:prSet presAssocID="{C843E655-87F3-41FB-B2A9-43A139F89306}" presName="parentText" presStyleLbl="alignNode1" presStyleIdx="0" presStyleCnt="6">
        <dgm:presLayoutVars>
          <dgm:chMax val="1"/>
          <dgm:bulletEnabled val="1"/>
        </dgm:presLayoutVars>
      </dgm:prSet>
      <dgm:spPr/>
      <dgm:t>
        <a:bodyPr/>
        <a:lstStyle/>
        <a:p>
          <a:endParaRPr kumimoji="1" lang="ja-JP" altLang="en-US"/>
        </a:p>
      </dgm:t>
    </dgm:pt>
    <dgm:pt modelId="{2E2D039C-BCB2-41EB-8C93-50693DBE55C0}" type="pres">
      <dgm:prSet presAssocID="{C843E655-87F3-41FB-B2A9-43A139F89306}" presName="descendantText" presStyleLbl="alignAcc1" presStyleIdx="0" presStyleCnt="6">
        <dgm:presLayoutVars>
          <dgm:bulletEnabled val="1"/>
        </dgm:presLayoutVars>
      </dgm:prSet>
      <dgm:spPr/>
      <dgm:t>
        <a:bodyPr/>
        <a:lstStyle/>
        <a:p>
          <a:endParaRPr kumimoji="1" lang="ja-JP" altLang="en-US"/>
        </a:p>
      </dgm:t>
    </dgm:pt>
    <dgm:pt modelId="{034DC237-3C34-4849-BA3D-B39F5DFECBB0}" type="pres">
      <dgm:prSet presAssocID="{C6588BD5-FF5C-4D0D-A84A-19DA4DB32972}" presName="sp" presStyleCnt="0"/>
      <dgm:spPr/>
    </dgm:pt>
    <dgm:pt modelId="{2FD202D3-A587-48FF-A59F-4981929F8CB4}" type="pres">
      <dgm:prSet presAssocID="{9A306462-7A6C-4AAB-9521-07789DDB23DE}" presName="composite" presStyleCnt="0"/>
      <dgm:spPr/>
    </dgm:pt>
    <dgm:pt modelId="{89D3C394-915D-41C2-A7ED-5AF2A616CFC3}" type="pres">
      <dgm:prSet presAssocID="{9A306462-7A6C-4AAB-9521-07789DDB23DE}" presName="parentText" presStyleLbl="alignNode1" presStyleIdx="1" presStyleCnt="6">
        <dgm:presLayoutVars>
          <dgm:chMax val="1"/>
          <dgm:bulletEnabled val="1"/>
        </dgm:presLayoutVars>
      </dgm:prSet>
      <dgm:spPr/>
      <dgm:t>
        <a:bodyPr/>
        <a:lstStyle/>
        <a:p>
          <a:endParaRPr kumimoji="1" lang="ja-JP" altLang="en-US"/>
        </a:p>
      </dgm:t>
    </dgm:pt>
    <dgm:pt modelId="{5AAC82F5-EC37-4EB7-813D-F723663F41F9}" type="pres">
      <dgm:prSet presAssocID="{9A306462-7A6C-4AAB-9521-07789DDB23DE}" presName="descendantText" presStyleLbl="alignAcc1" presStyleIdx="1" presStyleCnt="6">
        <dgm:presLayoutVars>
          <dgm:bulletEnabled val="1"/>
        </dgm:presLayoutVars>
      </dgm:prSet>
      <dgm:spPr/>
      <dgm:t>
        <a:bodyPr/>
        <a:lstStyle/>
        <a:p>
          <a:endParaRPr kumimoji="1" lang="ja-JP" altLang="en-US"/>
        </a:p>
      </dgm:t>
    </dgm:pt>
    <dgm:pt modelId="{6993DE9A-8E28-45D8-8969-C8FABF57A708}" type="pres">
      <dgm:prSet presAssocID="{785C6014-24B8-4440-86DB-A4525AD4F1D3}" presName="sp" presStyleCnt="0"/>
      <dgm:spPr/>
    </dgm:pt>
    <dgm:pt modelId="{525D0B8C-88BE-4EA0-AE4E-88391C456CCD}" type="pres">
      <dgm:prSet presAssocID="{E900F8BD-324F-444E-ACF1-20E155DA14E7}" presName="composite" presStyleCnt="0"/>
      <dgm:spPr/>
    </dgm:pt>
    <dgm:pt modelId="{654F1252-B0F0-4ADD-A8BF-AF0495A57DBD}" type="pres">
      <dgm:prSet presAssocID="{E900F8BD-324F-444E-ACF1-20E155DA14E7}" presName="parentText" presStyleLbl="alignNode1" presStyleIdx="2" presStyleCnt="6">
        <dgm:presLayoutVars>
          <dgm:chMax val="1"/>
          <dgm:bulletEnabled val="1"/>
        </dgm:presLayoutVars>
      </dgm:prSet>
      <dgm:spPr/>
      <dgm:t>
        <a:bodyPr/>
        <a:lstStyle/>
        <a:p>
          <a:endParaRPr kumimoji="1" lang="ja-JP" altLang="en-US"/>
        </a:p>
      </dgm:t>
    </dgm:pt>
    <dgm:pt modelId="{4D7A6E3D-6FA6-457D-B29A-0F12B8AEEF93}" type="pres">
      <dgm:prSet presAssocID="{E900F8BD-324F-444E-ACF1-20E155DA14E7}" presName="descendantText" presStyleLbl="alignAcc1" presStyleIdx="2" presStyleCnt="6">
        <dgm:presLayoutVars>
          <dgm:bulletEnabled val="1"/>
        </dgm:presLayoutVars>
      </dgm:prSet>
      <dgm:spPr/>
      <dgm:t>
        <a:bodyPr/>
        <a:lstStyle/>
        <a:p>
          <a:endParaRPr kumimoji="1" lang="ja-JP" altLang="en-US"/>
        </a:p>
      </dgm:t>
    </dgm:pt>
    <dgm:pt modelId="{7617712E-307A-4B2E-8DA0-BBAC14A1E5EB}" type="pres">
      <dgm:prSet presAssocID="{09416D74-B421-476A-9B95-64FEB43DF5E3}" presName="sp" presStyleCnt="0"/>
      <dgm:spPr/>
    </dgm:pt>
    <dgm:pt modelId="{1AEE9FDF-BB30-44F4-A32C-A1F8D9E8C96D}" type="pres">
      <dgm:prSet presAssocID="{FFE6265B-2C06-4F8C-B33B-89AAF328A596}" presName="composite" presStyleCnt="0"/>
      <dgm:spPr/>
    </dgm:pt>
    <dgm:pt modelId="{772D1D1B-5F9A-49A6-8D41-08ADFD7D298E}" type="pres">
      <dgm:prSet presAssocID="{FFE6265B-2C06-4F8C-B33B-89AAF328A596}" presName="parentText" presStyleLbl="alignNode1" presStyleIdx="3" presStyleCnt="6">
        <dgm:presLayoutVars>
          <dgm:chMax val="1"/>
          <dgm:bulletEnabled val="1"/>
        </dgm:presLayoutVars>
      </dgm:prSet>
      <dgm:spPr/>
      <dgm:t>
        <a:bodyPr/>
        <a:lstStyle/>
        <a:p>
          <a:endParaRPr kumimoji="1" lang="ja-JP" altLang="en-US"/>
        </a:p>
      </dgm:t>
    </dgm:pt>
    <dgm:pt modelId="{5666C4D6-4B14-4087-8AB5-8A828ADDB8CB}" type="pres">
      <dgm:prSet presAssocID="{FFE6265B-2C06-4F8C-B33B-89AAF328A596}" presName="descendantText" presStyleLbl="alignAcc1" presStyleIdx="3" presStyleCnt="6">
        <dgm:presLayoutVars>
          <dgm:bulletEnabled val="1"/>
        </dgm:presLayoutVars>
      </dgm:prSet>
      <dgm:spPr/>
      <dgm:t>
        <a:bodyPr/>
        <a:lstStyle/>
        <a:p>
          <a:endParaRPr kumimoji="1" lang="ja-JP" altLang="en-US"/>
        </a:p>
      </dgm:t>
    </dgm:pt>
    <dgm:pt modelId="{FA23F7EE-8522-4595-84A1-6D2BC223FD70}" type="pres">
      <dgm:prSet presAssocID="{37A9796F-9E53-463E-B3C4-75A1A7FD7FCA}" presName="sp" presStyleCnt="0"/>
      <dgm:spPr/>
    </dgm:pt>
    <dgm:pt modelId="{B86B878A-E074-441C-A2A1-2CA9CB13B098}" type="pres">
      <dgm:prSet presAssocID="{E5C363E3-5162-4B2B-80BE-49F3A7806DA6}" presName="composite" presStyleCnt="0"/>
      <dgm:spPr/>
    </dgm:pt>
    <dgm:pt modelId="{4015F8CB-DD3E-4257-BA9D-8ECCEEE3160B}" type="pres">
      <dgm:prSet presAssocID="{E5C363E3-5162-4B2B-80BE-49F3A7806DA6}" presName="parentText" presStyleLbl="alignNode1" presStyleIdx="4" presStyleCnt="6">
        <dgm:presLayoutVars>
          <dgm:chMax val="1"/>
          <dgm:bulletEnabled val="1"/>
        </dgm:presLayoutVars>
      </dgm:prSet>
      <dgm:spPr/>
      <dgm:t>
        <a:bodyPr/>
        <a:lstStyle/>
        <a:p>
          <a:endParaRPr kumimoji="1" lang="ja-JP" altLang="en-US"/>
        </a:p>
      </dgm:t>
    </dgm:pt>
    <dgm:pt modelId="{C1627B27-008C-4005-B4BF-C684BD50CE89}" type="pres">
      <dgm:prSet presAssocID="{E5C363E3-5162-4B2B-80BE-49F3A7806DA6}" presName="descendantText" presStyleLbl="alignAcc1" presStyleIdx="4" presStyleCnt="6">
        <dgm:presLayoutVars>
          <dgm:bulletEnabled val="1"/>
        </dgm:presLayoutVars>
      </dgm:prSet>
      <dgm:spPr/>
      <dgm:t>
        <a:bodyPr/>
        <a:lstStyle/>
        <a:p>
          <a:endParaRPr kumimoji="1" lang="ja-JP" altLang="en-US"/>
        </a:p>
      </dgm:t>
    </dgm:pt>
    <dgm:pt modelId="{F980F3B6-696A-495D-A4CA-0B668ECF6DA0}" type="pres">
      <dgm:prSet presAssocID="{C1A39501-07C2-4127-8AC3-DB7002EF3778}" presName="sp" presStyleCnt="0"/>
      <dgm:spPr/>
    </dgm:pt>
    <dgm:pt modelId="{E20437D3-9348-41B4-84F0-CAA75D76AC41}" type="pres">
      <dgm:prSet presAssocID="{3A9A12F8-13F9-4D2A-A855-28580EB48119}" presName="composite" presStyleCnt="0"/>
      <dgm:spPr/>
    </dgm:pt>
    <dgm:pt modelId="{8DFD4DE8-8391-4A1C-96CC-2538DC79294E}" type="pres">
      <dgm:prSet presAssocID="{3A9A12F8-13F9-4D2A-A855-28580EB48119}" presName="parentText" presStyleLbl="alignNode1" presStyleIdx="5" presStyleCnt="6">
        <dgm:presLayoutVars>
          <dgm:chMax val="1"/>
          <dgm:bulletEnabled val="1"/>
        </dgm:presLayoutVars>
      </dgm:prSet>
      <dgm:spPr/>
      <dgm:t>
        <a:bodyPr/>
        <a:lstStyle/>
        <a:p>
          <a:endParaRPr kumimoji="1" lang="ja-JP" altLang="en-US"/>
        </a:p>
      </dgm:t>
    </dgm:pt>
    <dgm:pt modelId="{4DDB70CE-231B-4188-8F67-928342EBE5CA}" type="pres">
      <dgm:prSet presAssocID="{3A9A12F8-13F9-4D2A-A855-28580EB48119}" presName="descendantText" presStyleLbl="alignAcc1" presStyleIdx="5" presStyleCnt="6">
        <dgm:presLayoutVars>
          <dgm:bulletEnabled val="1"/>
        </dgm:presLayoutVars>
      </dgm:prSet>
      <dgm:spPr/>
      <dgm:t>
        <a:bodyPr/>
        <a:lstStyle/>
        <a:p>
          <a:endParaRPr kumimoji="1" lang="ja-JP" altLang="en-US"/>
        </a:p>
      </dgm:t>
    </dgm:pt>
  </dgm:ptLst>
  <dgm:cxnLst>
    <dgm:cxn modelId="{C38116B9-D5D0-4AAD-9D12-1E0345462FE9}" srcId="{75AA83E6-1696-4717-9088-34FA0F664985}" destId="{C843E655-87F3-41FB-B2A9-43A139F89306}" srcOrd="0" destOrd="0" parTransId="{4062AB26-8932-4007-B6EE-F1315C841466}" sibTransId="{C6588BD5-FF5C-4D0D-A84A-19DA4DB32972}"/>
    <dgm:cxn modelId="{A7F50D7F-EE9E-4BDB-BC9A-58B729606E0F}" type="presOf" srcId="{4542223F-D865-40B7-A436-31C2C0051329}" destId="{4D7A6E3D-6FA6-457D-B29A-0F12B8AEEF93}" srcOrd="0" destOrd="0" presId="urn:microsoft.com/office/officeart/2005/8/layout/chevron2"/>
    <dgm:cxn modelId="{AA1F3059-E192-4523-A733-7BBC954A7B8F}" type="presOf" srcId="{945FE90A-B1EA-461A-985E-62642DFDE0FB}" destId="{5AAC82F5-EC37-4EB7-813D-F723663F41F9}" srcOrd="0" destOrd="0" presId="urn:microsoft.com/office/officeart/2005/8/layout/chevron2"/>
    <dgm:cxn modelId="{9FEC256A-DB34-4C1B-B0DA-A958E66433FB}" type="presOf" srcId="{D27E628C-3776-4DB2-969D-086E0A4CB362}" destId="{C1627B27-008C-4005-B4BF-C684BD50CE89}" srcOrd="0" destOrd="0" presId="urn:microsoft.com/office/officeart/2005/8/layout/chevron2"/>
    <dgm:cxn modelId="{45017941-4E74-427A-9AFC-25A0074D7E7E}" type="presOf" srcId="{E900F8BD-324F-444E-ACF1-20E155DA14E7}" destId="{654F1252-B0F0-4ADD-A8BF-AF0495A57DBD}" srcOrd="0" destOrd="0" presId="urn:microsoft.com/office/officeart/2005/8/layout/chevron2"/>
    <dgm:cxn modelId="{0CE657DB-1EB9-496A-A768-A04F7ADA64FA}" type="presOf" srcId="{9A306462-7A6C-4AAB-9521-07789DDB23DE}" destId="{89D3C394-915D-41C2-A7ED-5AF2A616CFC3}" srcOrd="0" destOrd="0" presId="urn:microsoft.com/office/officeart/2005/8/layout/chevron2"/>
    <dgm:cxn modelId="{6C5659EA-DA47-4080-9C0E-957DE385D396}" srcId="{75AA83E6-1696-4717-9088-34FA0F664985}" destId="{FFE6265B-2C06-4F8C-B33B-89AAF328A596}" srcOrd="3" destOrd="0" parTransId="{2AA8AD8E-00A8-4289-A58E-E879BCF7A96C}" sibTransId="{37A9796F-9E53-463E-B3C4-75A1A7FD7FCA}"/>
    <dgm:cxn modelId="{01116974-C6AF-4347-9462-2D2E82038EBA}" type="presOf" srcId="{4D07E570-A129-47BA-8546-E9216B22B80C}" destId="{5666C4D6-4B14-4087-8AB5-8A828ADDB8CB}" srcOrd="0" destOrd="0" presId="urn:microsoft.com/office/officeart/2005/8/layout/chevron2"/>
    <dgm:cxn modelId="{292D6740-0D7B-4D3B-A0CE-23B4F2C3A6D2}" srcId="{3A9A12F8-13F9-4D2A-A855-28580EB48119}" destId="{FA156C3E-711C-4F7E-8D41-A89567279B11}" srcOrd="0" destOrd="0" parTransId="{BA9D59C4-D6D8-4004-A3CD-B94890C666E9}" sibTransId="{4C6B82B7-F8F9-4155-BE92-15CC29CD823D}"/>
    <dgm:cxn modelId="{C69785E2-C0DB-489A-9F5A-8FF9388E1A92}" srcId="{75AA83E6-1696-4717-9088-34FA0F664985}" destId="{E900F8BD-324F-444E-ACF1-20E155DA14E7}" srcOrd="2" destOrd="0" parTransId="{B375B988-CEED-44B1-B2A5-BFCA03114EA5}" sibTransId="{09416D74-B421-476A-9B95-64FEB43DF5E3}"/>
    <dgm:cxn modelId="{96DB4A65-4FD5-4A10-96C1-D5534B3BF671}" type="presOf" srcId="{C843E655-87F3-41FB-B2A9-43A139F89306}" destId="{266AAF48-9F0F-47DD-AF6E-73B8FFD97AB9}" srcOrd="0" destOrd="0" presId="urn:microsoft.com/office/officeart/2005/8/layout/chevron2"/>
    <dgm:cxn modelId="{C2C15392-E7B7-4BE8-9C12-719B90D95D27}" srcId="{75AA83E6-1696-4717-9088-34FA0F664985}" destId="{3A9A12F8-13F9-4D2A-A855-28580EB48119}" srcOrd="5" destOrd="0" parTransId="{A2A4B0F6-79B5-489D-8615-E93CC06D6F0E}" sibTransId="{F43963C1-FC83-4173-B923-0CB142834806}"/>
    <dgm:cxn modelId="{80794E1A-A768-4C6D-A416-5EA82E29807F}" srcId="{75AA83E6-1696-4717-9088-34FA0F664985}" destId="{E5C363E3-5162-4B2B-80BE-49F3A7806DA6}" srcOrd="4" destOrd="0" parTransId="{F0D7231E-1802-4EBB-BD96-F4CF59D34FA6}" sibTransId="{C1A39501-07C2-4127-8AC3-DB7002EF3778}"/>
    <dgm:cxn modelId="{9AA3603B-F0F3-4342-9635-A7125167E741}" type="presOf" srcId="{FA156C3E-711C-4F7E-8D41-A89567279B11}" destId="{4DDB70CE-231B-4188-8F67-928342EBE5CA}" srcOrd="0" destOrd="0" presId="urn:microsoft.com/office/officeart/2005/8/layout/chevron2"/>
    <dgm:cxn modelId="{A708AA9E-C6E0-4494-825B-9D49883F880F}" srcId="{75AA83E6-1696-4717-9088-34FA0F664985}" destId="{9A306462-7A6C-4AAB-9521-07789DDB23DE}" srcOrd="1" destOrd="0" parTransId="{C25DF31C-93BE-447A-A705-0503AB0D4650}" sibTransId="{785C6014-24B8-4440-86DB-A4525AD4F1D3}"/>
    <dgm:cxn modelId="{29D853A7-292B-41A6-A87D-0B8FDDE84C86}" srcId="{9A306462-7A6C-4AAB-9521-07789DDB23DE}" destId="{945FE90A-B1EA-461A-985E-62642DFDE0FB}" srcOrd="0" destOrd="0" parTransId="{C5784663-FA1C-4FCD-82FA-2052F2A86D5B}" sibTransId="{EEE09616-AD4B-4D48-BEDF-4C5F455F0AD2}"/>
    <dgm:cxn modelId="{F0D3019D-56E3-4D4F-8B47-795B16516033}" srcId="{FFE6265B-2C06-4F8C-B33B-89AAF328A596}" destId="{4D07E570-A129-47BA-8546-E9216B22B80C}" srcOrd="0" destOrd="0" parTransId="{9025DEA1-D549-4087-8288-EBDFBA5A2012}" sibTransId="{B0AA4527-06E3-40D1-B6D1-2EFA2BB52334}"/>
    <dgm:cxn modelId="{89FBDD31-3A28-43F4-80E1-D421E898FDF3}" type="presOf" srcId="{75AA83E6-1696-4717-9088-34FA0F664985}" destId="{35189CD0-9D7A-4465-9809-95BCAFC1D978}" srcOrd="0" destOrd="0" presId="urn:microsoft.com/office/officeart/2005/8/layout/chevron2"/>
    <dgm:cxn modelId="{414AB2B7-EEB9-4739-86D5-3DF363E9FF7C}" srcId="{C843E655-87F3-41FB-B2A9-43A139F89306}" destId="{BE83BC4C-127C-4A6F-9B26-79095328257D}" srcOrd="0" destOrd="0" parTransId="{6D117621-1807-456E-BE35-37D5500EA507}" sibTransId="{E5E5CB27-9F3A-4BD8-A355-0DB93DF15467}"/>
    <dgm:cxn modelId="{EB010FB2-6DB6-4F6E-AFC4-5678F1F059A8}" srcId="{E5C363E3-5162-4B2B-80BE-49F3A7806DA6}" destId="{D27E628C-3776-4DB2-969D-086E0A4CB362}" srcOrd="0" destOrd="0" parTransId="{9E0C1602-96F8-45DE-B13F-20A6AEB3A8CB}" sibTransId="{A25D48F6-FED0-49CD-A19F-53A28C819F1F}"/>
    <dgm:cxn modelId="{F76BFB16-E5B6-4843-BF83-6A80449116D8}" type="presOf" srcId="{FFE6265B-2C06-4F8C-B33B-89AAF328A596}" destId="{772D1D1B-5F9A-49A6-8D41-08ADFD7D298E}" srcOrd="0" destOrd="0" presId="urn:microsoft.com/office/officeart/2005/8/layout/chevron2"/>
    <dgm:cxn modelId="{247F526D-F582-4432-93C8-794EC7D72766}" srcId="{E900F8BD-324F-444E-ACF1-20E155DA14E7}" destId="{4542223F-D865-40B7-A436-31C2C0051329}" srcOrd="0" destOrd="0" parTransId="{BB560C41-216C-4B82-ACEA-BC91EC89DDFC}" sibTransId="{A78A5723-6F36-48A6-897B-A8069D5EABF3}"/>
    <dgm:cxn modelId="{34EB4C09-9FE2-4A34-9B21-88EC87618252}" type="presOf" srcId="{E5C363E3-5162-4B2B-80BE-49F3A7806DA6}" destId="{4015F8CB-DD3E-4257-BA9D-8ECCEEE3160B}" srcOrd="0" destOrd="0" presId="urn:microsoft.com/office/officeart/2005/8/layout/chevron2"/>
    <dgm:cxn modelId="{19130559-1553-4E04-80A6-C4475A99DADB}" type="presOf" srcId="{3A9A12F8-13F9-4D2A-A855-28580EB48119}" destId="{8DFD4DE8-8391-4A1C-96CC-2538DC79294E}" srcOrd="0" destOrd="0" presId="urn:microsoft.com/office/officeart/2005/8/layout/chevron2"/>
    <dgm:cxn modelId="{E4BEBA3B-32BD-4417-AA42-352D0A042704}" type="presOf" srcId="{BE83BC4C-127C-4A6F-9B26-79095328257D}" destId="{2E2D039C-BCB2-41EB-8C93-50693DBE55C0}" srcOrd="0" destOrd="0" presId="urn:microsoft.com/office/officeart/2005/8/layout/chevron2"/>
    <dgm:cxn modelId="{8D382DD3-1A04-4AD9-A720-BF9457C56936}" type="presParOf" srcId="{35189CD0-9D7A-4465-9809-95BCAFC1D978}" destId="{A72940B8-B495-44A1-B691-6B2A1ECC5D3F}" srcOrd="0" destOrd="0" presId="urn:microsoft.com/office/officeart/2005/8/layout/chevron2"/>
    <dgm:cxn modelId="{3896F38A-BEA7-405E-BF20-DD42E68642AF}" type="presParOf" srcId="{A72940B8-B495-44A1-B691-6B2A1ECC5D3F}" destId="{266AAF48-9F0F-47DD-AF6E-73B8FFD97AB9}" srcOrd="0" destOrd="0" presId="urn:microsoft.com/office/officeart/2005/8/layout/chevron2"/>
    <dgm:cxn modelId="{E9A0A847-46C1-4CEB-A4A9-1C005D715C53}" type="presParOf" srcId="{A72940B8-B495-44A1-B691-6B2A1ECC5D3F}" destId="{2E2D039C-BCB2-41EB-8C93-50693DBE55C0}" srcOrd="1" destOrd="0" presId="urn:microsoft.com/office/officeart/2005/8/layout/chevron2"/>
    <dgm:cxn modelId="{8D9E3A90-8C6C-4321-B783-1B5F12BD1439}" type="presParOf" srcId="{35189CD0-9D7A-4465-9809-95BCAFC1D978}" destId="{034DC237-3C34-4849-BA3D-B39F5DFECBB0}" srcOrd="1" destOrd="0" presId="urn:microsoft.com/office/officeart/2005/8/layout/chevron2"/>
    <dgm:cxn modelId="{5874B50B-3242-4A1B-A9CF-C87BCE28379E}" type="presParOf" srcId="{35189CD0-9D7A-4465-9809-95BCAFC1D978}" destId="{2FD202D3-A587-48FF-A59F-4981929F8CB4}" srcOrd="2" destOrd="0" presId="urn:microsoft.com/office/officeart/2005/8/layout/chevron2"/>
    <dgm:cxn modelId="{AFF01CB3-03FC-46C9-9075-4944624AF2C6}" type="presParOf" srcId="{2FD202D3-A587-48FF-A59F-4981929F8CB4}" destId="{89D3C394-915D-41C2-A7ED-5AF2A616CFC3}" srcOrd="0" destOrd="0" presId="urn:microsoft.com/office/officeart/2005/8/layout/chevron2"/>
    <dgm:cxn modelId="{6F0E2958-ADC6-4776-A0DF-3ABE9B69813E}" type="presParOf" srcId="{2FD202D3-A587-48FF-A59F-4981929F8CB4}" destId="{5AAC82F5-EC37-4EB7-813D-F723663F41F9}" srcOrd="1" destOrd="0" presId="urn:microsoft.com/office/officeart/2005/8/layout/chevron2"/>
    <dgm:cxn modelId="{9528FB7A-382D-4A1E-B14A-54BA32DBD9B4}" type="presParOf" srcId="{35189CD0-9D7A-4465-9809-95BCAFC1D978}" destId="{6993DE9A-8E28-45D8-8969-C8FABF57A708}" srcOrd="3" destOrd="0" presId="urn:microsoft.com/office/officeart/2005/8/layout/chevron2"/>
    <dgm:cxn modelId="{A82DF53A-5F7A-4460-8B48-DB0FB6FE091C}" type="presParOf" srcId="{35189CD0-9D7A-4465-9809-95BCAFC1D978}" destId="{525D0B8C-88BE-4EA0-AE4E-88391C456CCD}" srcOrd="4" destOrd="0" presId="urn:microsoft.com/office/officeart/2005/8/layout/chevron2"/>
    <dgm:cxn modelId="{F7BE535F-CB91-4A3D-B444-F6E25D6509C3}" type="presParOf" srcId="{525D0B8C-88BE-4EA0-AE4E-88391C456CCD}" destId="{654F1252-B0F0-4ADD-A8BF-AF0495A57DBD}" srcOrd="0" destOrd="0" presId="urn:microsoft.com/office/officeart/2005/8/layout/chevron2"/>
    <dgm:cxn modelId="{E71BF193-0320-4597-9B14-962C8736BE22}" type="presParOf" srcId="{525D0B8C-88BE-4EA0-AE4E-88391C456CCD}" destId="{4D7A6E3D-6FA6-457D-B29A-0F12B8AEEF93}" srcOrd="1" destOrd="0" presId="urn:microsoft.com/office/officeart/2005/8/layout/chevron2"/>
    <dgm:cxn modelId="{489A26AF-D3B4-4677-8D10-D8C8FE52AE06}" type="presParOf" srcId="{35189CD0-9D7A-4465-9809-95BCAFC1D978}" destId="{7617712E-307A-4B2E-8DA0-BBAC14A1E5EB}" srcOrd="5" destOrd="0" presId="urn:microsoft.com/office/officeart/2005/8/layout/chevron2"/>
    <dgm:cxn modelId="{C9D5C05F-1EC5-4CE5-AAAB-1588206C4BF6}" type="presParOf" srcId="{35189CD0-9D7A-4465-9809-95BCAFC1D978}" destId="{1AEE9FDF-BB30-44F4-A32C-A1F8D9E8C96D}" srcOrd="6" destOrd="0" presId="urn:microsoft.com/office/officeart/2005/8/layout/chevron2"/>
    <dgm:cxn modelId="{D6B9E841-FABA-4D04-8A1B-0E1974827477}" type="presParOf" srcId="{1AEE9FDF-BB30-44F4-A32C-A1F8D9E8C96D}" destId="{772D1D1B-5F9A-49A6-8D41-08ADFD7D298E}" srcOrd="0" destOrd="0" presId="urn:microsoft.com/office/officeart/2005/8/layout/chevron2"/>
    <dgm:cxn modelId="{7588059B-A6F6-437B-996B-22C3F6463F2B}" type="presParOf" srcId="{1AEE9FDF-BB30-44F4-A32C-A1F8D9E8C96D}" destId="{5666C4D6-4B14-4087-8AB5-8A828ADDB8CB}" srcOrd="1" destOrd="0" presId="urn:microsoft.com/office/officeart/2005/8/layout/chevron2"/>
    <dgm:cxn modelId="{4D31A8AE-2612-403D-89EA-81FF94F6EC59}" type="presParOf" srcId="{35189CD0-9D7A-4465-9809-95BCAFC1D978}" destId="{FA23F7EE-8522-4595-84A1-6D2BC223FD70}" srcOrd="7" destOrd="0" presId="urn:microsoft.com/office/officeart/2005/8/layout/chevron2"/>
    <dgm:cxn modelId="{B3283ABE-98A8-416E-8667-3FDAA732260A}" type="presParOf" srcId="{35189CD0-9D7A-4465-9809-95BCAFC1D978}" destId="{B86B878A-E074-441C-A2A1-2CA9CB13B098}" srcOrd="8" destOrd="0" presId="urn:microsoft.com/office/officeart/2005/8/layout/chevron2"/>
    <dgm:cxn modelId="{51B02B5D-3714-4D31-BA82-0098B6AE0AC8}" type="presParOf" srcId="{B86B878A-E074-441C-A2A1-2CA9CB13B098}" destId="{4015F8CB-DD3E-4257-BA9D-8ECCEEE3160B}" srcOrd="0" destOrd="0" presId="urn:microsoft.com/office/officeart/2005/8/layout/chevron2"/>
    <dgm:cxn modelId="{FCC12CAD-94B2-4F51-AD07-600625FFEEA3}" type="presParOf" srcId="{B86B878A-E074-441C-A2A1-2CA9CB13B098}" destId="{C1627B27-008C-4005-B4BF-C684BD50CE89}" srcOrd="1" destOrd="0" presId="urn:microsoft.com/office/officeart/2005/8/layout/chevron2"/>
    <dgm:cxn modelId="{D5FB5772-CB02-4A05-A58B-32092B68E8A9}" type="presParOf" srcId="{35189CD0-9D7A-4465-9809-95BCAFC1D978}" destId="{F980F3B6-696A-495D-A4CA-0B668ECF6DA0}" srcOrd="9" destOrd="0" presId="urn:microsoft.com/office/officeart/2005/8/layout/chevron2"/>
    <dgm:cxn modelId="{34913487-A66B-4E1E-9DA4-BD9A4E5F8368}" type="presParOf" srcId="{35189CD0-9D7A-4465-9809-95BCAFC1D978}" destId="{E20437D3-9348-41B4-84F0-CAA75D76AC41}" srcOrd="10" destOrd="0" presId="urn:microsoft.com/office/officeart/2005/8/layout/chevron2"/>
    <dgm:cxn modelId="{88F9D9C5-7500-4BB9-A618-B79B69DA741D}" type="presParOf" srcId="{E20437D3-9348-41B4-84F0-CAA75D76AC41}" destId="{8DFD4DE8-8391-4A1C-96CC-2538DC79294E}" srcOrd="0" destOrd="0" presId="urn:microsoft.com/office/officeart/2005/8/layout/chevron2"/>
    <dgm:cxn modelId="{C401A825-4504-4A39-B6B2-20A9CB81A260}" type="presParOf" srcId="{E20437D3-9348-41B4-84F0-CAA75D76AC41}" destId="{4DDB70CE-231B-4188-8F67-928342EBE5CA}"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AA83E6-1696-4717-9088-34FA0F664985}" type="doc">
      <dgm:prSet loTypeId="urn:microsoft.com/office/officeart/2005/8/layout/chevron2" loCatId="list" qsTypeId="urn:microsoft.com/office/officeart/2005/8/quickstyle/3d2" qsCatId="3D" csTypeId="urn:microsoft.com/office/officeart/2005/8/colors/colorful5" csCatId="colorful" phldr="1"/>
      <dgm:spPr/>
      <dgm:t>
        <a:bodyPr/>
        <a:lstStyle/>
        <a:p>
          <a:endParaRPr kumimoji="1" lang="ja-JP" altLang="en-US"/>
        </a:p>
      </dgm:t>
    </dgm:pt>
    <dgm:pt modelId="{C843E655-87F3-41FB-B2A9-43A139F89306}">
      <dgm:prSet phldrT="[テキスト]"/>
      <dgm:spPr/>
      <dgm:t>
        <a:bodyPr/>
        <a:lstStyle/>
        <a:p>
          <a:r>
            <a:rPr lang="en-US" altLang="ja-JP" dirty="0" smtClean="0"/>
            <a:t>1-1.</a:t>
          </a:r>
          <a:r>
            <a:rPr lang="ja-JP" altLang="en-US" dirty="0" smtClean="0"/>
            <a:t>　</a:t>
          </a:r>
          <a:endParaRPr kumimoji="1" lang="ja-JP" altLang="en-US" dirty="0"/>
        </a:p>
      </dgm:t>
    </dgm:pt>
    <dgm:pt modelId="{4062AB26-8932-4007-B6EE-F1315C841466}" type="parTrans" cxnId="{C38116B9-D5D0-4AAD-9D12-1E0345462FE9}">
      <dgm:prSet/>
      <dgm:spPr/>
      <dgm:t>
        <a:bodyPr/>
        <a:lstStyle/>
        <a:p>
          <a:endParaRPr kumimoji="1" lang="ja-JP" altLang="en-US"/>
        </a:p>
      </dgm:t>
    </dgm:pt>
    <dgm:pt modelId="{C6588BD5-FF5C-4D0D-A84A-19DA4DB32972}" type="sibTrans" cxnId="{C38116B9-D5D0-4AAD-9D12-1E0345462FE9}">
      <dgm:prSet/>
      <dgm:spPr/>
      <dgm:t>
        <a:bodyPr/>
        <a:lstStyle/>
        <a:p>
          <a:endParaRPr kumimoji="1" lang="ja-JP" altLang="en-US"/>
        </a:p>
      </dgm:t>
    </dgm:pt>
    <dgm:pt modelId="{9A306462-7A6C-4AAB-9521-07789DDB23DE}">
      <dgm:prSet/>
      <dgm:spPr/>
      <dgm:t>
        <a:bodyPr/>
        <a:lstStyle/>
        <a:p>
          <a:r>
            <a:rPr lang="en-US" altLang="ja-JP" dirty="0" smtClean="0"/>
            <a:t>1-2.</a:t>
          </a:r>
          <a:r>
            <a:rPr lang="ja-JP" altLang="en-US" dirty="0" smtClean="0"/>
            <a:t>　</a:t>
          </a:r>
          <a:endParaRPr lang="ja-JP" altLang="en-US" dirty="0"/>
        </a:p>
      </dgm:t>
    </dgm:pt>
    <dgm:pt modelId="{C25DF31C-93BE-447A-A705-0503AB0D4650}" type="parTrans" cxnId="{A708AA9E-C6E0-4494-825B-9D49883F880F}">
      <dgm:prSet/>
      <dgm:spPr/>
      <dgm:t>
        <a:bodyPr/>
        <a:lstStyle/>
        <a:p>
          <a:endParaRPr kumimoji="1" lang="ja-JP" altLang="en-US"/>
        </a:p>
      </dgm:t>
    </dgm:pt>
    <dgm:pt modelId="{785C6014-24B8-4440-86DB-A4525AD4F1D3}" type="sibTrans" cxnId="{A708AA9E-C6E0-4494-825B-9D49883F880F}">
      <dgm:prSet/>
      <dgm:spPr/>
      <dgm:t>
        <a:bodyPr/>
        <a:lstStyle/>
        <a:p>
          <a:endParaRPr kumimoji="1" lang="ja-JP" altLang="en-US"/>
        </a:p>
      </dgm:t>
    </dgm:pt>
    <dgm:pt modelId="{E900F8BD-324F-444E-ACF1-20E155DA14E7}">
      <dgm:prSet/>
      <dgm:spPr/>
      <dgm:t>
        <a:bodyPr/>
        <a:lstStyle/>
        <a:p>
          <a:r>
            <a:rPr lang="en-US" altLang="ja-JP" dirty="0" smtClean="0"/>
            <a:t>1-3.</a:t>
          </a:r>
          <a:r>
            <a:rPr lang="ja-JP" altLang="en-US" dirty="0" smtClean="0"/>
            <a:t>　</a:t>
          </a:r>
          <a:endParaRPr lang="ja-JP" altLang="en-US" dirty="0"/>
        </a:p>
      </dgm:t>
    </dgm:pt>
    <dgm:pt modelId="{B375B988-CEED-44B1-B2A5-BFCA03114EA5}" type="parTrans" cxnId="{C69785E2-C0DB-489A-9F5A-8FF9388E1A92}">
      <dgm:prSet/>
      <dgm:spPr/>
      <dgm:t>
        <a:bodyPr/>
        <a:lstStyle/>
        <a:p>
          <a:endParaRPr kumimoji="1" lang="ja-JP" altLang="en-US"/>
        </a:p>
      </dgm:t>
    </dgm:pt>
    <dgm:pt modelId="{09416D74-B421-476A-9B95-64FEB43DF5E3}" type="sibTrans" cxnId="{C69785E2-C0DB-489A-9F5A-8FF9388E1A92}">
      <dgm:prSet/>
      <dgm:spPr/>
      <dgm:t>
        <a:bodyPr/>
        <a:lstStyle/>
        <a:p>
          <a:endParaRPr kumimoji="1" lang="ja-JP" altLang="en-US"/>
        </a:p>
      </dgm:t>
    </dgm:pt>
    <dgm:pt modelId="{FFE6265B-2C06-4F8C-B33B-89AAF328A596}">
      <dgm:prSet/>
      <dgm:spPr/>
      <dgm:t>
        <a:bodyPr/>
        <a:lstStyle/>
        <a:p>
          <a:r>
            <a:rPr lang="en-US" altLang="ja-JP" dirty="0" smtClean="0"/>
            <a:t>1-4.</a:t>
          </a:r>
          <a:r>
            <a:rPr lang="ja-JP" altLang="en-US" dirty="0" smtClean="0"/>
            <a:t>　</a:t>
          </a:r>
          <a:endParaRPr lang="ja-JP" altLang="en-US" dirty="0"/>
        </a:p>
      </dgm:t>
    </dgm:pt>
    <dgm:pt modelId="{2AA8AD8E-00A8-4289-A58E-E879BCF7A96C}" type="parTrans" cxnId="{6C5659EA-DA47-4080-9C0E-957DE385D396}">
      <dgm:prSet/>
      <dgm:spPr/>
      <dgm:t>
        <a:bodyPr/>
        <a:lstStyle/>
        <a:p>
          <a:endParaRPr kumimoji="1" lang="ja-JP" altLang="en-US"/>
        </a:p>
      </dgm:t>
    </dgm:pt>
    <dgm:pt modelId="{37A9796F-9E53-463E-B3C4-75A1A7FD7FCA}" type="sibTrans" cxnId="{6C5659EA-DA47-4080-9C0E-957DE385D396}">
      <dgm:prSet/>
      <dgm:spPr/>
      <dgm:t>
        <a:bodyPr/>
        <a:lstStyle/>
        <a:p>
          <a:endParaRPr kumimoji="1" lang="ja-JP" altLang="en-US"/>
        </a:p>
      </dgm:t>
    </dgm:pt>
    <dgm:pt modelId="{E5C363E3-5162-4B2B-80BE-49F3A7806DA6}">
      <dgm:prSet/>
      <dgm:spPr/>
      <dgm:t>
        <a:bodyPr/>
        <a:lstStyle/>
        <a:p>
          <a:r>
            <a:rPr lang="en-US" altLang="ja-JP" dirty="0" smtClean="0"/>
            <a:t>1-5.</a:t>
          </a:r>
          <a:r>
            <a:rPr lang="ja-JP" altLang="en-US" dirty="0" smtClean="0"/>
            <a:t>　</a:t>
          </a:r>
          <a:endParaRPr lang="ja-JP" altLang="en-US" dirty="0"/>
        </a:p>
      </dgm:t>
    </dgm:pt>
    <dgm:pt modelId="{F0D7231E-1802-4EBB-BD96-F4CF59D34FA6}" type="parTrans" cxnId="{80794E1A-A768-4C6D-A416-5EA82E29807F}">
      <dgm:prSet/>
      <dgm:spPr/>
      <dgm:t>
        <a:bodyPr/>
        <a:lstStyle/>
        <a:p>
          <a:endParaRPr kumimoji="1" lang="ja-JP" altLang="en-US"/>
        </a:p>
      </dgm:t>
    </dgm:pt>
    <dgm:pt modelId="{C1A39501-07C2-4127-8AC3-DB7002EF3778}" type="sibTrans" cxnId="{80794E1A-A768-4C6D-A416-5EA82E29807F}">
      <dgm:prSet/>
      <dgm:spPr/>
      <dgm:t>
        <a:bodyPr/>
        <a:lstStyle/>
        <a:p>
          <a:endParaRPr kumimoji="1" lang="ja-JP" altLang="en-US"/>
        </a:p>
      </dgm:t>
    </dgm:pt>
    <dgm:pt modelId="{3A9A12F8-13F9-4D2A-A855-28580EB48119}">
      <dgm:prSet/>
      <dgm:spPr/>
      <dgm:t>
        <a:bodyPr/>
        <a:lstStyle/>
        <a:p>
          <a:r>
            <a:rPr lang="en-US" altLang="ja-JP" dirty="0" smtClean="0"/>
            <a:t>1-6.</a:t>
          </a:r>
          <a:r>
            <a:rPr lang="ja-JP" altLang="en-US" dirty="0" smtClean="0"/>
            <a:t>　</a:t>
          </a:r>
          <a:endParaRPr lang="ja-JP" altLang="en-US" dirty="0"/>
        </a:p>
      </dgm:t>
    </dgm:pt>
    <dgm:pt modelId="{A2A4B0F6-79B5-489D-8615-E93CC06D6F0E}" type="parTrans" cxnId="{C2C15392-E7B7-4BE8-9C12-719B90D95D27}">
      <dgm:prSet/>
      <dgm:spPr/>
      <dgm:t>
        <a:bodyPr/>
        <a:lstStyle/>
        <a:p>
          <a:endParaRPr kumimoji="1" lang="ja-JP" altLang="en-US"/>
        </a:p>
      </dgm:t>
    </dgm:pt>
    <dgm:pt modelId="{F43963C1-FC83-4173-B923-0CB142834806}" type="sibTrans" cxnId="{C2C15392-E7B7-4BE8-9C12-719B90D95D27}">
      <dgm:prSet/>
      <dgm:spPr/>
      <dgm:t>
        <a:bodyPr/>
        <a:lstStyle/>
        <a:p>
          <a:endParaRPr kumimoji="1" lang="ja-JP" altLang="en-US"/>
        </a:p>
      </dgm:t>
    </dgm:pt>
    <dgm:pt modelId="{BE83BC4C-127C-4A6F-9B26-79095328257D}">
      <dgm:prSet phldrT="[テキスト]"/>
      <dgm:spPr/>
      <dgm:t>
        <a:bodyPr/>
        <a:lstStyle/>
        <a:p>
          <a:r>
            <a:rPr lang="ja-JP" altLang="en-US" dirty="0" smtClean="0">
              <a:effectLst/>
            </a:rPr>
            <a:t>光の性質と原子のスペクトル</a:t>
          </a:r>
          <a:endParaRPr kumimoji="1" lang="ja-JP" altLang="en-US" dirty="0">
            <a:effectLst/>
          </a:endParaRPr>
        </a:p>
      </dgm:t>
    </dgm:pt>
    <dgm:pt modelId="{6D117621-1807-456E-BE35-37D5500EA507}" type="parTrans" cxnId="{414AB2B7-EEB9-4739-86D5-3DF363E9FF7C}">
      <dgm:prSet/>
      <dgm:spPr/>
    </dgm:pt>
    <dgm:pt modelId="{E5E5CB27-9F3A-4BD8-A355-0DB93DF15467}" type="sibTrans" cxnId="{414AB2B7-EEB9-4739-86D5-3DF363E9FF7C}">
      <dgm:prSet/>
      <dgm:spPr/>
    </dgm:pt>
    <dgm:pt modelId="{945FE90A-B1EA-461A-985E-62642DFDE0FB}">
      <dgm:prSet/>
      <dgm:spPr/>
      <dgm:t>
        <a:bodyPr/>
        <a:lstStyle/>
        <a:p>
          <a:r>
            <a:rPr lang="ja-JP" altLang="en-US" dirty="0" smtClean="0">
              <a:effectLst>
                <a:glow rad="228600">
                  <a:schemeClr val="accent2">
                    <a:satMod val="175000"/>
                    <a:alpha val="40000"/>
                  </a:schemeClr>
                </a:glow>
              </a:effectLst>
            </a:rPr>
            <a:t>ボーアの水素原子モデル</a:t>
          </a:r>
          <a:endParaRPr lang="ja-JP" altLang="en-US" dirty="0">
            <a:effectLst>
              <a:glow rad="228600">
                <a:schemeClr val="accent2">
                  <a:satMod val="175000"/>
                  <a:alpha val="40000"/>
                </a:schemeClr>
              </a:glow>
            </a:effectLst>
          </a:endParaRPr>
        </a:p>
      </dgm:t>
    </dgm:pt>
    <dgm:pt modelId="{C5784663-FA1C-4FCD-82FA-2052F2A86D5B}" type="parTrans" cxnId="{29D853A7-292B-41A6-A87D-0B8FDDE84C86}">
      <dgm:prSet/>
      <dgm:spPr/>
    </dgm:pt>
    <dgm:pt modelId="{EEE09616-AD4B-4D48-BEDF-4C5F455F0AD2}" type="sibTrans" cxnId="{29D853A7-292B-41A6-A87D-0B8FDDE84C86}">
      <dgm:prSet/>
      <dgm:spPr/>
    </dgm:pt>
    <dgm:pt modelId="{4542223F-D865-40B7-A436-31C2C0051329}">
      <dgm:prSet/>
      <dgm:spPr/>
      <dgm:t>
        <a:bodyPr/>
        <a:lstStyle/>
        <a:p>
          <a:r>
            <a:rPr lang="ja-JP" altLang="en-US" dirty="0" smtClean="0"/>
            <a:t>電子の二重性：波動力学</a:t>
          </a:r>
          <a:endParaRPr lang="ja-JP" altLang="en-US" dirty="0"/>
        </a:p>
      </dgm:t>
    </dgm:pt>
    <dgm:pt modelId="{BB560C41-216C-4B82-ACEA-BC91EC89DDFC}" type="parTrans" cxnId="{247F526D-F582-4432-93C8-794EC7D72766}">
      <dgm:prSet/>
      <dgm:spPr/>
    </dgm:pt>
    <dgm:pt modelId="{A78A5723-6F36-48A6-897B-A8069D5EABF3}" type="sibTrans" cxnId="{247F526D-F582-4432-93C8-794EC7D72766}">
      <dgm:prSet/>
      <dgm:spPr/>
    </dgm:pt>
    <dgm:pt modelId="{4D07E570-A129-47BA-8546-E9216B22B80C}">
      <dgm:prSet/>
      <dgm:spPr/>
      <dgm:t>
        <a:bodyPr/>
        <a:lstStyle/>
        <a:p>
          <a:r>
            <a:rPr lang="ja-JP" altLang="en-US" dirty="0" smtClean="0"/>
            <a:t>水素原子の構造</a:t>
          </a:r>
          <a:endParaRPr lang="ja-JP" altLang="en-US" dirty="0"/>
        </a:p>
      </dgm:t>
    </dgm:pt>
    <dgm:pt modelId="{9025DEA1-D549-4087-8288-EBDFBA5A2012}" type="parTrans" cxnId="{F0D3019D-56E3-4D4F-8B47-795B16516033}">
      <dgm:prSet/>
      <dgm:spPr/>
    </dgm:pt>
    <dgm:pt modelId="{B0AA4527-06E3-40D1-B6D1-2EFA2BB52334}" type="sibTrans" cxnId="{F0D3019D-56E3-4D4F-8B47-795B16516033}">
      <dgm:prSet/>
      <dgm:spPr/>
    </dgm:pt>
    <dgm:pt modelId="{D27E628C-3776-4DB2-969D-086E0A4CB362}">
      <dgm:prSet/>
      <dgm:spPr/>
      <dgm:t>
        <a:bodyPr/>
        <a:lstStyle/>
        <a:p>
          <a:r>
            <a:rPr lang="ja-JP" altLang="en-US" dirty="0" smtClean="0"/>
            <a:t>多電子原子の構造</a:t>
          </a:r>
          <a:endParaRPr lang="ja-JP" altLang="en-US" dirty="0"/>
        </a:p>
      </dgm:t>
    </dgm:pt>
    <dgm:pt modelId="{9E0C1602-96F8-45DE-B13F-20A6AEB3A8CB}" type="parTrans" cxnId="{EB010FB2-6DB6-4F6E-AFC4-5678F1F059A8}">
      <dgm:prSet/>
      <dgm:spPr/>
    </dgm:pt>
    <dgm:pt modelId="{A25D48F6-FED0-49CD-A19F-53A28C819F1F}" type="sibTrans" cxnId="{EB010FB2-6DB6-4F6E-AFC4-5678F1F059A8}">
      <dgm:prSet/>
      <dgm:spPr/>
    </dgm:pt>
    <dgm:pt modelId="{FA156C3E-711C-4F7E-8D41-A89567279B11}">
      <dgm:prSet/>
      <dgm:spPr/>
      <dgm:t>
        <a:bodyPr/>
        <a:lstStyle/>
        <a:p>
          <a:r>
            <a:rPr lang="ja-JP" altLang="en-US" dirty="0" smtClean="0"/>
            <a:t>元素の諸性質と電子配置との関わり</a:t>
          </a:r>
          <a:endParaRPr lang="ja-JP" altLang="en-US" dirty="0"/>
        </a:p>
      </dgm:t>
    </dgm:pt>
    <dgm:pt modelId="{BA9D59C4-D6D8-4004-A3CD-B94890C666E9}" type="parTrans" cxnId="{292D6740-0D7B-4D3B-A0CE-23B4F2C3A6D2}">
      <dgm:prSet/>
      <dgm:spPr/>
    </dgm:pt>
    <dgm:pt modelId="{4C6B82B7-F8F9-4155-BE92-15CC29CD823D}" type="sibTrans" cxnId="{292D6740-0D7B-4D3B-A0CE-23B4F2C3A6D2}">
      <dgm:prSet/>
      <dgm:spPr/>
    </dgm:pt>
    <dgm:pt modelId="{35189CD0-9D7A-4465-9809-95BCAFC1D978}" type="pres">
      <dgm:prSet presAssocID="{75AA83E6-1696-4717-9088-34FA0F664985}" presName="linearFlow" presStyleCnt="0">
        <dgm:presLayoutVars>
          <dgm:dir/>
          <dgm:animLvl val="lvl"/>
          <dgm:resizeHandles val="exact"/>
        </dgm:presLayoutVars>
      </dgm:prSet>
      <dgm:spPr/>
      <dgm:t>
        <a:bodyPr/>
        <a:lstStyle/>
        <a:p>
          <a:endParaRPr kumimoji="1" lang="ja-JP" altLang="en-US"/>
        </a:p>
      </dgm:t>
    </dgm:pt>
    <dgm:pt modelId="{A72940B8-B495-44A1-B691-6B2A1ECC5D3F}" type="pres">
      <dgm:prSet presAssocID="{C843E655-87F3-41FB-B2A9-43A139F89306}" presName="composite" presStyleCnt="0"/>
      <dgm:spPr/>
    </dgm:pt>
    <dgm:pt modelId="{266AAF48-9F0F-47DD-AF6E-73B8FFD97AB9}" type="pres">
      <dgm:prSet presAssocID="{C843E655-87F3-41FB-B2A9-43A139F89306}" presName="parentText" presStyleLbl="alignNode1" presStyleIdx="0" presStyleCnt="6">
        <dgm:presLayoutVars>
          <dgm:chMax val="1"/>
          <dgm:bulletEnabled val="1"/>
        </dgm:presLayoutVars>
      </dgm:prSet>
      <dgm:spPr/>
      <dgm:t>
        <a:bodyPr/>
        <a:lstStyle/>
        <a:p>
          <a:endParaRPr kumimoji="1" lang="ja-JP" altLang="en-US"/>
        </a:p>
      </dgm:t>
    </dgm:pt>
    <dgm:pt modelId="{2E2D039C-BCB2-41EB-8C93-50693DBE55C0}" type="pres">
      <dgm:prSet presAssocID="{C843E655-87F3-41FB-B2A9-43A139F89306}" presName="descendantText" presStyleLbl="alignAcc1" presStyleIdx="0" presStyleCnt="6">
        <dgm:presLayoutVars>
          <dgm:bulletEnabled val="1"/>
        </dgm:presLayoutVars>
      </dgm:prSet>
      <dgm:spPr/>
      <dgm:t>
        <a:bodyPr/>
        <a:lstStyle/>
        <a:p>
          <a:endParaRPr kumimoji="1" lang="ja-JP" altLang="en-US"/>
        </a:p>
      </dgm:t>
    </dgm:pt>
    <dgm:pt modelId="{034DC237-3C34-4849-BA3D-B39F5DFECBB0}" type="pres">
      <dgm:prSet presAssocID="{C6588BD5-FF5C-4D0D-A84A-19DA4DB32972}" presName="sp" presStyleCnt="0"/>
      <dgm:spPr/>
    </dgm:pt>
    <dgm:pt modelId="{2FD202D3-A587-48FF-A59F-4981929F8CB4}" type="pres">
      <dgm:prSet presAssocID="{9A306462-7A6C-4AAB-9521-07789DDB23DE}" presName="composite" presStyleCnt="0"/>
      <dgm:spPr/>
    </dgm:pt>
    <dgm:pt modelId="{89D3C394-915D-41C2-A7ED-5AF2A616CFC3}" type="pres">
      <dgm:prSet presAssocID="{9A306462-7A6C-4AAB-9521-07789DDB23DE}" presName="parentText" presStyleLbl="alignNode1" presStyleIdx="1" presStyleCnt="6">
        <dgm:presLayoutVars>
          <dgm:chMax val="1"/>
          <dgm:bulletEnabled val="1"/>
        </dgm:presLayoutVars>
      </dgm:prSet>
      <dgm:spPr/>
      <dgm:t>
        <a:bodyPr/>
        <a:lstStyle/>
        <a:p>
          <a:endParaRPr kumimoji="1" lang="ja-JP" altLang="en-US"/>
        </a:p>
      </dgm:t>
    </dgm:pt>
    <dgm:pt modelId="{5AAC82F5-EC37-4EB7-813D-F723663F41F9}" type="pres">
      <dgm:prSet presAssocID="{9A306462-7A6C-4AAB-9521-07789DDB23DE}" presName="descendantText" presStyleLbl="alignAcc1" presStyleIdx="1" presStyleCnt="6">
        <dgm:presLayoutVars>
          <dgm:bulletEnabled val="1"/>
        </dgm:presLayoutVars>
      </dgm:prSet>
      <dgm:spPr/>
      <dgm:t>
        <a:bodyPr/>
        <a:lstStyle/>
        <a:p>
          <a:endParaRPr kumimoji="1" lang="ja-JP" altLang="en-US"/>
        </a:p>
      </dgm:t>
    </dgm:pt>
    <dgm:pt modelId="{6993DE9A-8E28-45D8-8969-C8FABF57A708}" type="pres">
      <dgm:prSet presAssocID="{785C6014-24B8-4440-86DB-A4525AD4F1D3}" presName="sp" presStyleCnt="0"/>
      <dgm:spPr/>
    </dgm:pt>
    <dgm:pt modelId="{525D0B8C-88BE-4EA0-AE4E-88391C456CCD}" type="pres">
      <dgm:prSet presAssocID="{E900F8BD-324F-444E-ACF1-20E155DA14E7}" presName="composite" presStyleCnt="0"/>
      <dgm:spPr/>
    </dgm:pt>
    <dgm:pt modelId="{654F1252-B0F0-4ADD-A8BF-AF0495A57DBD}" type="pres">
      <dgm:prSet presAssocID="{E900F8BD-324F-444E-ACF1-20E155DA14E7}" presName="parentText" presStyleLbl="alignNode1" presStyleIdx="2" presStyleCnt="6">
        <dgm:presLayoutVars>
          <dgm:chMax val="1"/>
          <dgm:bulletEnabled val="1"/>
        </dgm:presLayoutVars>
      </dgm:prSet>
      <dgm:spPr/>
      <dgm:t>
        <a:bodyPr/>
        <a:lstStyle/>
        <a:p>
          <a:endParaRPr kumimoji="1" lang="ja-JP" altLang="en-US"/>
        </a:p>
      </dgm:t>
    </dgm:pt>
    <dgm:pt modelId="{4D7A6E3D-6FA6-457D-B29A-0F12B8AEEF93}" type="pres">
      <dgm:prSet presAssocID="{E900F8BD-324F-444E-ACF1-20E155DA14E7}" presName="descendantText" presStyleLbl="alignAcc1" presStyleIdx="2" presStyleCnt="6">
        <dgm:presLayoutVars>
          <dgm:bulletEnabled val="1"/>
        </dgm:presLayoutVars>
      </dgm:prSet>
      <dgm:spPr/>
      <dgm:t>
        <a:bodyPr/>
        <a:lstStyle/>
        <a:p>
          <a:endParaRPr kumimoji="1" lang="ja-JP" altLang="en-US"/>
        </a:p>
      </dgm:t>
    </dgm:pt>
    <dgm:pt modelId="{7617712E-307A-4B2E-8DA0-BBAC14A1E5EB}" type="pres">
      <dgm:prSet presAssocID="{09416D74-B421-476A-9B95-64FEB43DF5E3}" presName="sp" presStyleCnt="0"/>
      <dgm:spPr/>
    </dgm:pt>
    <dgm:pt modelId="{1AEE9FDF-BB30-44F4-A32C-A1F8D9E8C96D}" type="pres">
      <dgm:prSet presAssocID="{FFE6265B-2C06-4F8C-B33B-89AAF328A596}" presName="composite" presStyleCnt="0"/>
      <dgm:spPr/>
    </dgm:pt>
    <dgm:pt modelId="{772D1D1B-5F9A-49A6-8D41-08ADFD7D298E}" type="pres">
      <dgm:prSet presAssocID="{FFE6265B-2C06-4F8C-B33B-89AAF328A596}" presName="parentText" presStyleLbl="alignNode1" presStyleIdx="3" presStyleCnt="6">
        <dgm:presLayoutVars>
          <dgm:chMax val="1"/>
          <dgm:bulletEnabled val="1"/>
        </dgm:presLayoutVars>
      </dgm:prSet>
      <dgm:spPr/>
      <dgm:t>
        <a:bodyPr/>
        <a:lstStyle/>
        <a:p>
          <a:endParaRPr kumimoji="1" lang="ja-JP" altLang="en-US"/>
        </a:p>
      </dgm:t>
    </dgm:pt>
    <dgm:pt modelId="{5666C4D6-4B14-4087-8AB5-8A828ADDB8CB}" type="pres">
      <dgm:prSet presAssocID="{FFE6265B-2C06-4F8C-B33B-89AAF328A596}" presName="descendantText" presStyleLbl="alignAcc1" presStyleIdx="3" presStyleCnt="6">
        <dgm:presLayoutVars>
          <dgm:bulletEnabled val="1"/>
        </dgm:presLayoutVars>
      </dgm:prSet>
      <dgm:spPr/>
      <dgm:t>
        <a:bodyPr/>
        <a:lstStyle/>
        <a:p>
          <a:endParaRPr kumimoji="1" lang="ja-JP" altLang="en-US"/>
        </a:p>
      </dgm:t>
    </dgm:pt>
    <dgm:pt modelId="{FA23F7EE-8522-4595-84A1-6D2BC223FD70}" type="pres">
      <dgm:prSet presAssocID="{37A9796F-9E53-463E-B3C4-75A1A7FD7FCA}" presName="sp" presStyleCnt="0"/>
      <dgm:spPr/>
    </dgm:pt>
    <dgm:pt modelId="{B86B878A-E074-441C-A2A1-2CA9CB13B098}" type="pres">
      <dgm:prSet presAssocID="{E5C363E3-5162-4B2B-80BE-49F3A7806DA6}" presName="composite" presStyleCnt="0"/>
      <dgm:spPr/>
    </dgm:pt>
    <dgm:pt modelId="{4015F8CB-DD3E-4257-BA9D-8ECCEEE3160B}" type="pres">
      <dgm:prSet presAssocID="{E5C363E3-5162-4B2B-80BE-49F3A7806DA6}" presName="parentText" presStyleLbl="alignNode1" presStyleIdx="4" presStyleCnt="6">
        <dgm:presLayoutVars>
          <dgm:chMax val="1"/>
          <dgm:bulletEnabled val="1"/>
        </dgm:presLayoutVars>
      </dgm:prSet>
      <dgm:spPr/>
      <dgm:t>
        <a:bodyPr/>
        <a:lstStyle/>
        <a:p>
          <a:endParaRPr kumimoji="1" lang="ja-JP" altLang="en-US"/>
        </a:p>
      </dgm:t>
    </dgm:pt>
    <dgm:pt modelId="{C1627B27-008C-4005-B4BF-C684BD50CE89}" type="pres">
      <dgm:prSet presAssocID="{E5C363E3-5162-4B2B-80BE-49F3A7806DA6}" presName="descendantText" presStyleLbl="alignAcc1" presStyleIdx="4" presStyleCnt="6">
        <dgm:presLayoutVars>
          <dgm:bulletEnabled val="1"/>
        </dgm:presLayoutVars>
      </dgm:prSet>
      <dgm:spPr/>
      <dgm:t>
        <a:bodyPr/>
        <a:lstStyle/>
        <a:p>
          <a:endParaRPr kumimoji="1" lang="ja-JP" altLang="en-US"/>
        </a:p>
      </dgm:t>
    </dgm:pt>
    <dgm:pt modelId="{F980F3B6-696A-495D-A4CA-0B668ECF6DA0}" type="pres">
      <dgm:prSet presAssocID="{C1A39501-07C2-4127-8AC3-DB7002EF3778}" presName="sp" presStyleCnt="0"/>
      <dgm:spPr/>
    </dgm:pt>
    <dgm:pt modelId="{E20437D3-9348-41B4-84F0-CAA75D76AC41}" type="pres">
      <dgm:prSet presAssocID="{3A9A12F8-13F9-4D2A-A855-28580EB48119}" presName="composite" presStyleCnt="0"/>
      <dgm:spPr/>
    </dgm:pt>
    <dgm:pt modelId="{8DFD4DE8-8391-4A1C-96CC-2538DC79294E}" type="pres">
      <dgm:prSet presAssocID="{3A9A12F8-13F9-4D2A-A855-28580EB48119}" presName="parentText" presStyleLbl="alignNode1" presStyleIdx="5" presStyleCnt="6">
        <dgm:presLayoutVars>
          <dgm:chMax val="1"/>
          <dgm:bulletEnabled val="1"/>
        </dgm:presLayoutVars>
      </dgm:prSet>
      <dgm:spPr/>
      <dgm:t>
        <a:bodyPr/>
        <a:lstStyle/>
        <a:p>
          <a:endParaRPr kumimoji="1" lang="ja-JP" altLang="en-US"/>
        </a:p>
      </dgm:t>
    </dgm:pt>
    <dgm:pt modelId="{4DDB70CE-231B-4188-8F67-928342EBE5CA}" type="pres">
      <dgm:prSet presAssocID="{3A9A12F8-13F9-4D2A-A855-28580EB48119}" presName="descendantText" presStyleLbl="alignAcc1" presStyleIdx="5" presStyleCnt="6">
        <dgm:presLayoutVars>
          <dgm:bulletEnabled val="1"/>
        </dgm:presLayoutVars>
      </dgm:prSet>
      <dgm:spPr/>
      <dgm:t>
        <a:bodyPr/>
        <a:lstStyle/>
        <a:p>
          <a:endParaRPr kumimoji="1" lang="ja-JP" altLang="en-US"/>
        </a:p>
      </dgm:t>
    </dgm:pt>
  </dgm:ptLst>
  <dgm:cxnLst>
    <dgm:cxn modelId="{C38116B9-D5D0-4AAD-9D12-1E0345462FE9}" srcId="{75AA83E6-1696-4717-9088-34FA0F664985}" destId="{C843E655-87F3-41FB-B2A9-43A139F89306}" srcOrd="0" destOrd="0" parTransId="{4062AB26-8932-4007-B6EE-F1315C841466}" sibTransId="{C6588BD5-FF5C-4D0D-A84A-19DA4DB32972}"/>
    <dgm:cxn modelId="{6C5659EA-DA47-4080-9C0E-957DE385D396}" srcId="{75AA83E6-1696-4717-9088-34FA0F664985}" destId="{FFE6265B-2C06-4F8C-B33B-89AAF328A596}" srcOrd="3" destOrd="0" parTransId="{2AA8AD8E-00A8-4289-A58E-E879BCF7A96C}" sibTransId="{37A9796F-9E53-463E-B3C4-75A1A7FD7FCA}"/>
    <dgm:cxn modelId="{95DCA304-82C6-402E-ADDA-C8B122C2326A}" type="presOf" srcId="{E900F8BD-324F-444E-ACF1-20E155DA14E7}" destId="{654F1252-B0F0-4ADD-A8BF-AF0495A57DBD}" srcOrd="0" destOrd="0" presId="urn:microsoft.com/office/officeart/2005/8/layout/chevron2"/>
    <dgm:cxn modelId="{292D6740-0D7B-4D3B-A0CE-23B4F2C3A6D2}" srcId="{3A9A12F8-13F9-4D2A-A855-28580EB48119}" destId="{FA156C3E-711C-4F7E-8D41-A89567279B11}" srcOrd="0" destOrd="0" parTransId="{BA9D59C4-D6D8-4004-A3CD-B94890C666E9}" sibTransId="{4C6B82B7-F8F9-4155-BE92-15CC29CD823D}"/>
    <dgm:cxn modelId="{C69785E2-C0DB-489A-9F5A-8FF9388E1A92}" srcId="{75AA83E6-1696-4717-9088-34FA0F664985}" destId="{E900F8BD-324F-444E-ACF1-20E155DA14E7}" srcOrd="2" destOrd="0" parTransId="{B375B988-CEED-44B1-B2A5-BFCA03114EA5}" sibTransId="{09416D74-B421-476A-9B95-64FEB43DF5E3}"/>
    <dgm:cxn modelId="{62DDC862-605F-49DB-9B38-A05CF91958AB}" type="presOf" srcId="{C843E655-87F3-41FB-B2A9-43A139F89306}" destId="{266AAF48-9F0F-47DD-AF6E-73B8FFD97AB9}" srcOrd="0" destOrd="0" presId="urn:microsoft.com/office/officeart/2005/8/layout/chevron2"/>
    <dgm:cxn modelId="{F86AED9B-A1F2-4C25-B112-A366D8C673DD}" type="presOf" srcId="{D27E628C-3776-4DB2-969D-086E0A4CB362}" destId="{C1627B27-008C-4005-B4BF-C684BD50CE89}" srcOrd="0" destOrd="0" presId="urn:microsoft.com/office/officeart/2005/8/layout/chevron2"/>
    <dgm:cxn modelId="{5393B6F1-34E9-4908-8B75-99706EAFAEE9}" type="presOf" srcId="{3A9A12F8-13F9-4D2A-A855-28580EB48119}" destId="{8DFD4DE8-8391-4A1C-96CC-2538DC79294E}" srcOrd="0" destOrd="0" presId="urn:microsoft.com/office/officeart/2005/8/layout/chevron2"/>
    <dgm:cxn modelId="{C2C15392-E7B7-4BE8-9C12-719B90D95D27}" srcId="{75AA83E6-1696-4717-9088-34FA0F664985}" destId="{3A9A12F8-13F9-4D2A-A855-28580EB48119}" srcOrd="5" destOrd="0" parTransId="{A2A4B0F6-79B5-489D-8615-E93CC06D6F0E}" sibTransId="{F43963C1-FC83-4173-B923-0CB142834806}"/>
    <dgm:cxn modelId="{80794E1A-A768-4C6D-A416-5EA82E29807F}" srcId="{75AA83E6-1696-4717-9088-34FA0F664985}" destId="{E5C363E3-5162-4B2B-80BE-49F3A7806DA6}" srcOrd="4" destOrd="0" parTransId="{F0D7231E-1802-4EBB-BD96-F4CF59D34FA6}" sibTransId="{C1A39501-07C2-4127-8AC3-DB7002EF3778}"/>
    <dgm:cxn modelId="{A708AA9E-C6E0-4494-825B-9D49883F880F}" srcId="{75AA83E6-1696-4717-9088-34FA0F664985}" destId="{9A306462-7A6C-4AAB-9521-07789DDB23DE}" srcOrd="1" destOrd="0" parTransId="{C25DF31C-93BE-447A-A705-0503AB0D4650}" sibTransId="{785C6014-24B8-4440-86DB-A4525AD4F1D3}"/>
    <dgm:cxn modelId="{29D853A7-292B-41A6-A87D-0B8FDDE84C86}" srcId="{9A306462-7A6C-4AAB-9521-07789DDB23DE}" destId="{945FE90A-B1EA-461A-985E-62642DFDE0FB}" srcOrd="0" destOrd="0" parTransId="{C5784663-FA1C-4FCD-82FA-2052F2A86D5B}" sibTransId="{EEE09616-AD4B-4D48-BEDF-4C5F455F0AD2}"/>
    <dgm:cxn modelId="{7BFC9553-D012-4527-9BF3-4C4444FCD562}" type="presOf" srcId="{9A306462-7A6C-4AAB-9521-07789DDB23DE}" destId="{89D3C394-915D-41C2-A7ED-5AF2A616CFC3}" srcOrd="0" destOrd="0" presId="urn:microsoft.com/office/officeart/2005/8/layout/chevron2"/>
    <dgm:cxn modelId="{88909007-CB7B-45EA-B319-E7AE510DC08A}" type="presOf" srcId="{4D07E570-A129-47BA-8546-E9216B22B80C}" destId="{5666C4D6-4B14-4087-8AB5-8A828ADDB8CB}" srcOrd="0" destOrd="0" presId="urn:microsoft.com/office/officeart/2005/8/layout/chevron2"/>
    <dgm:cxn modelId="{F0D3019D-56E3-4D4F-8B47-795B16516033}" srcId="{FFE6265B-2C06-4F8C-B33B-89AAF328A596}" destId="{4D07E570-A129-47BA-8546-E9216B22B80C}" srcOrd="0" destOrd="0" parTransId="{9025DEA1-D549-4087-8288-EBDFBA5A2012}" sibTransId="{B0AA4527-06E3-40D1-B6D1-2EFA2BB52334}"/>
    <dgm:cxn modelId="{46B9173F-209D-45AC-982E-9D5F540DF3BF}" type="presOf" srcId="{75AA83E6-1696-4717-9088-34FA0F664985}" destId="{35189CD0-9D7A-4465-9809-95BCAFC1D978}" srcOrd="0" destOrd="0" presId="urn:microsoft.com/office/officeart/2005/8/layout/chevron2"/>
    <dgm:cxn modelId="{7B21E709-8E41-44D1-9778-B9FD7E9C837B}" type="presOf" srcId="{E5C363E3-5162-4B2B-80BE-49F3A7806DA6}" destId="{4015F8CB-DD3E-4257-BA9D-8ECCEEE3160B}" srcOrd="0" destOrd="0" presId="urn:microsoft.com/office/officeart/2005/8/layout/chevron2"/>
    <dgm:cxn modelId="{22734A21-BAA7-4552-9964-9FB22638F348}" type="presOf" srcId="{FFE6265B-2C06-4F8C-B33B-89AAF328A596}" destId="{772D1D1B-5F9A-49A6-8D41-08ADFD7D298E}" srcOrd="0" destOrd="0" presId="urn:microsoft.com/office/officeart/2005/8/layout/chevron2"/>
    <dgm:cxn modelId="{EA22BD7C-2130-4DCE-92E6-612471573851}" type="presOf" srcId="{FA156C3E-711C-4F7E-8D41-A89567279B11}" destId="{4DDB70CE-231B-4188-8F67-928342EBE5CA}" srcOrd="0" destOrd="0" presId="urn:microsoft.com/office/officeart/2005/8/layout/chevron2"/>
    <dgm:cxn modelId="{414AB2B7-EEB9-4739-86D5-3DF363E9FF7C}" srcId="{C843E655-87F3-41FB-B2A9-43A139F89306}" destId="{BE83BC4C-127C-4A6F-9B26-79095328257D}" srcOrd="0" destOrd="0" parTransId="{6D117621-1807-456E-BE35-37D5500EA507}" sibTransId="{E5E5CB27-9F3A-4BD8-A355-0DB93DF15467}"/>
    <dgm:cxn modelId="{4C4A0286-ED36-4AE7-AAE0-41F9AAFBBCD1}" type="presOf" srcId="{945FE90A-B1EA-461A-985E-62642DFDE0FB}" destId="{5AAC82F5-EC37-4EB7-813D-F723663F41F9}" srcOrd="0" destOrd="0" presId="urn:microsoft.com/office/officeart/2005/8/layout/chevron2"/>
    <dgm:cxn modelId="{AB4C908B-3D5E-4418-8245-8A4D947578D6}" type="presOf" srcId="{BE83BC4C-127C-4A6F-9B26-79095328257D}" destId="{2E2D039C-BCB2-41EB-8C93-50693DBE55C0}" srcOrd="0" destOrd="0" presId="urn:microsoft.com/office/officeart/2005/8/layout/chevron2"/>
    <dgm:cxn modelId="{EB010FB2-6DB6-4F6E-AFC4-5678F1F059A8}" srcId="{E5C363E3-5162-4B2B-80BE-49F3A7806DA6}" destId="{D27E628C-3776-4DB2-969D-086E0A4CB362}" srcOrd="0" destOrd="0" parTransId="{9E0C1602-96F8-45DE-B13F-20A6AEB3A8CB}" sibTransId="{A25D48F6-FED0-49CD-A19F-53A28C819F1F}"/>
    <dgm:cxn modelId="{986BCE75-9C3F-415A-8E14-0F9C0B8BFBDC}" type="presOf" srcId="{4542223F-D865-40B7-A436-31C2C0051329}" destId="{4D7A6E3D-6FA6-457D-B29A-0F12B8AEEF93}" srcOrd="0" destOrd="0" presId="urn:microsoft.com/office/officeart/2005/8/layout/chevron2"/>
    <dgm:cxn modelId="{247F526D-F582-4432-93C8-794EC7D72766}" srcId="{E900F8BD-324F-444E-ACF1-20E155DA14E7}" destId="{4542223F-D865-40B7-A436-31C2C0051329}" srcOrd="0" destOrd="0" parTransId="{BB560C41-216C-4B82-ACEA-BC91EC89DDFC}" sibTransId="{A78A5723-6F36-48A6-897B-A8069D5EABF3}"/>
    <dgm:cxn modelId="{895F5847-F248-4B2E-B6FB-0B82C154365C}" type="presParOf" srcId="{35189CD0-9D7A-4465-9809-95BCAFC1D978}" destId="{A72940B8-B495-44A1-B691-6B2A1ECC5D3F}" srcOrd="0" destOrd="0" presId="urn:microsoft.com/office/officeart/2005/8/layout/chevron2"/>
    <dgm:cxn modelId="{4DB6C45C-6963-4A05-8220-A09219B8A6FF}" type="presParOf" srcId="{A72940B8-B495-44A1-B691-6B2A1ECC5D3F}" destId="{266AAF48-9F0F-47DD-AF6E-73B8FFD97AB9}" srcOrd="0" destOrd="0" presId="urn:microsoft.com/office/officeart/2005/8/layout/chevron2"/>
    <dgm:cxn modelId="{461C3C06-8CAC-41FA-AA79-6C2744EC195F}" type="presParOf" srcId="{A72940B8-B495-44A1-B691-6B2A1ECC5D3F}" destId="{2E2D039C-BCB2-41EB-8C93-50693DBE55C0}" srcOrd="1" destOrd="0" presId="urn:microsoft.com/office/officeart/2005/8/layout/chevron2"/>
    <dgm:cxn modelId="{1F17CA31-8825-4CE2-ADDA-60E776758D7F}" type="presParOf" srcId="{35189CD0-9D7A-4465-9809-95BCAFC1D978}" destId="{034DC237-3C34-4849-BA3D-B39F5DFECBB0}" srcOrd="1" destOrd="0" presId="urn:microsoft.com/office/officeart/2005/8/layout/chevron2"/>
    <dgm:cxn modelId="{B93F8A41-F970-40EF-99FE-552FFE45072A}" type="presParOf" srcId="{35189CD0-9D7A-4465-9809-95BCAFC1D978}" destId="{2FD202D3-A587-48FF-A59F-4981929F8CB4}" srcOrd="2" destOrd="0" presId="urn:microsoft.com/office/officeart/2005/8/layout/chevron2"/>
    <dgm:cxn modelId="{C95FA3BA-12F6-439A-BF77-7D50F20F79D0}" type="presParOf" srcId="{2FD202D3-A587-48FF-A59F-4981929F8CB4}" destId="{89D3C394-915D-41C2-A7ED-5AF2A616CFC3}" srcOrd="0" destOrd="0" presId="urn:microsoft.com/office/officeart/2005/8/layout/chevron2"/>
    <dgm:cxn modelId="{4DA70F1A-3503-4017-A945-86C40557208B}" type="presParOf" srcId="{2FD202D3-A587-48FF-A59F-4981929F8CB4}" destId="{5AAC82F5-EC37-4EB7-813D-F723663F41F9}" srcOrd="1" destOrd="0" presId="urn:microsoft.com/office/officeart/2005/8/layout/chevron2"/>
    <dgm:cxn modelId="{19AD155A-7E26-4ACB-A5B2-230B4A0F692D}" type="presParOf" srcId="{35189CD0-9D7A-4465-9809-95BCAFC1D978}" destId="{6993DE9A-8E28-45D8-8969-C8FABF57A708}" srcOrd="3" destOrd="0" presId="urn:microsoft.com/office/officeart/2005/8/layout/chevron2"/>
    <dgm:cxn modelId="{12AEFD76-5198-492F-ADF0-27499F948BD7}" type="presParOf" srcId="{35189CD0-9D7A-4465-9809-95BCAFC1D978}" destId="{525D0B8C-88BE-4EA0-AE4E-88391C456CCD}" srcOrd="4" destOrd="0" presId="urn:microsoft.com/office/officeart/2005/8/layout/chevron2"/>
    <dgm:cxn modelId="{36B5A636-667C-46F2-B76F-3EBDDEE2B2BA}" type="presParOf" srcId="{525D0B8C-88BE-4EA0-AE4E-88391C456CCD}" destId="{654F1252-B0F0-4ADD-A8BF-AF0495A57DBD}" srcOrd="0" destOrd="0" presId="urn:microsoft.com/office/officeart/2005/8/layout/chevron2"/>
    <dgm:cxn modelId="{F8DA3311-5C67-463A-B40C-5237FC13FA2C}" type="presParOf" srcId="{525D0B8C-88BE-4EA0-AE4E-88391C456CCD}" destId="{4D7A6E3D-6FA6-457D-B29A-0F12B8AEEF93}" srcOrd="1" destOrd="0" presId="urn:microsoft.com/office/officeart/2005/8/layout/chevron2"/>
    <dgm:cxn modelId="{6D2C62A4-6754-478B-8451-A65992754D2E}" type="presParOf" srcId="{35189CD0-9D7A-4465-9809-95BCAFC1D978}" destId="{7617712E-307A-4B2E-8DA0-BBAC14A1E5EB}" srcOrd="5" destOrd="0" presId="urn:microsoft.com/office/officeart/2005/8/layout/chevron2"/>
    <dgm:cxn modelId="{19663813-AA17-48C8-A66F-1B4CE8EAA98A}" type="presParOf" srcId="{35189CD0-9D7A-4465-9809-95BCAFC1D978}" destId="{1AEE9FDF-BB30-44F4-A32C-A1F8D9E8C96D}" srcOrd="6" destOrd="0" presId="urn:microsoft.com/office/officeart/2005/8/layout/chevron2"/>
    <dgm:cxn modelId="{5BD541E4-B21B-4D64-8D9F-2D27B5147440}" type="presParOf" srcId="{1AEE9FDF-BB30-44F4-A32C-A1F8D9E8C96D}" destId="{772D1D1B-5F9A-49A6-8D41-08ADFD7D298E}" srcOrd="0" destOrd="0" presId="urn:microsoft.com/office/officeart/2005/8/layout/chevron2"/>
    <dgm:cxn modelId="{0C3551E9-7A68-4473-95EE-88C3F1066B09}" type="presParOf" srcId="{1AEE9FDF-BB30-44F4-A32C-A1F8D9E8C96D}" destId="{5666C4D6-4B14-4087-8AB5-8A828ADDB8CB}" srcOrd="1" destOrd="0" presId="urn:microsoft.com/office/officeart/2005/8/layout/chevron2"/>
    <dgm:cxn modelId="{C72BB338-4692-4A1B-8784-708BBB34279D}" type="presParOf" srcId="{35189CD0-9D7A-4465-9809-95BCAFC1D978}" destId="{FA23F7EE-8522-4595-84A1-6D2BC223FD70}" srcOrd="7" destOrd="0" presId="urn:microsoft.com/office/officeart/2005/8/layout/chevron2"/>
    <dgm:cxn modelId="{B739E259-0E8D-43A0-9564-4A2F46927DBB}" type="presParOf" srcId="{35189CD0-9D7A-4465-9809-95BCAFC1D978}" destId="{B86B878A-E074-441C-A2A1-2CA9CB13B098}" srcOrd="8" destOrd="0" presId="urn:microsoft.com/office/officeart/2005/8/layout/chevron2"/>
    <dgm:cxn modelId="{523905AE-F282-41DA-B92B-6E56E2889878}" type="presParOf" srcId="{B86B878A-E074-441C-A2A1-2CA9CB13B098}" destId="{4015F8CB-DD3E-4257-BA9D-8ECCEEE3160B}" srcOrd="0" destOrd="0" presId="urn:microsoft.com/office/officeart/2005/8/layout/chevron2"/>
    <dgm:cxn modelId="{0F029A62-5123-4CEA-AAA4-7FA937F9EADB}" type="presParOf" srcId="{B86B878A-E074-441C-A2A1-2CA9CB13B098}" destId="{C1627B27-008C-4005-B4BF-C684BD50CE89}" srcOrd="1" destOrd="0" presId="urn:microsoft.com/office/officeart/2005/8/layout/chevron2"/>
    <dgm:cxn modelId="{9E52C9A5-C108-4A1B-9B3F-40D5478020E3}" type="presParOf" srcId="{35189CD0-9D7A-4465-9809-95BCAFC1D978}" destId="{F980F3B6-696A-495D-A4CA-0B668ECF6DA0}" srcOrd="9" destOrd="0" presId="urn:microsoft.com/office/officeart/2005/8/layout/chevron2"/>
    <dgm:cxn modelId="{41D5ED70-E900-485A-9692-7B3E1F167179}" type="presParOf" srcId="{35189CD0-9D7A-4465-9809-95BCAFC1D978}" destId="{E20437D3-9348-41B4-84F0-CAA75D76AC41}" srcOrd="10" destOrd="0" presId="urn:microsoft.com/office/officeart/2005/8/layout/chevron2"/>
    <dgm:cxn modelId="{6F0393A2-DFD9-4777-9576-7A850A25460D}" type="presParOf" srcId="{E20437D3-9348-41B4-84F0-CAA75D76AC41}" destId="{8DFD4DE8-8391-4A1C-96CC-2538DC79294E}" srcOrd="0" destOrd="0" presId="urn:microsoft.com/office/officeart/2005/8/layout/chevron2"/>
    <dgm:cxn modelId="{4D4B0BC5-8A86-401A-A1B6-0D2200059DD7}" type="presParOf" srcId="{E20437D3-9348-41B4-84F0-CAA75D76AC41}" destId="{4DDB70CE-231B-4188-8F67-928342EBE5CA}"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66672AC-0A5D-4267-A603-08892DF7245F}" type="doc">
      <dgm:prSet loTypeId="urn:microsoft.com/office/officeart/2005/8/layout/vList4#1" loCatId="list" qsTypeId="urn:microsoft.com/office/officeart/2005/8/quickstyle/simple5" qsCatId="simple" csTypeId="urn:microsoft.com/office/officeart/2005/8/colors/colorful5" csCatId="colorful" phldr="1"/>
      <dgm:spPr/>
      <dgm:t>
        <a:bodyPr/>
        <a:lstStyle/>
        <a:p>
          <a:endParaRPr kumimoji="1" lang="ja-JP" altLang="en-US"/>
        </a:p>
      </dgm:t>
    </dgm:pt>
    <dgm:pt modelId="{6855433E-A1B1-45C6-8E7A-8FD2D6A3A665}">
      <dgm:prSet phldrT="[テキスト]" custT="1"/>
      <dgm:spPr/>
      <dgm:t>
        <a:bodyPr/>
        <a:lstStyle/>
        <a:p>
          <a:r>
            <a:rPr lang="ja-JP" altLang="en-US" sz="2400" dirty="0" smtClean="0"/>
            <a:t>電子がある決まった軌道上を運動</a:t>
          </a:r>
          <a:r>
            <a:rPr lang="en-US" altLang="ja-JP" sz="2400" dirty="0" smtClean="0"/>
            <a:t/>
          </a:r>
          <a:br>
            <a:rPr lang="en-US" altLang="ja-JP" sz="2400" dirty="0" smtClean="0"/>
          </a:br>
          <a:r>
            <a:rPr lang="ja-JP" altLang="en-US" sz="2400" dirty="0" smtClean="0"/>
            <a:t>⇒外に対してエネルギー（</a:t>
          </a:r>
          <a:r>
            <a:rPr lang="en-US" altLang="ja-JP" sz="2400" dirty="0" smtClean="0"/>
            <a:t>______________</a:t>
          </a:r>
          <a:r>
            <a:rPr lang="ja-JP" altLang="en-US" sz="2400" dirty="0" smtClean="0"/>
            <a:t>）</a:t>
          </a:r>
          <a:r>
            <a:rPr lang="en-US" altLang="ja-JP" sz="2400" dirty="0" smtClean="0"/>
            <a:t/>
          </a:r>
          <a:br>
            <a:rPr lang="en-US" altLang="ja-JP" sz="2400" dirty="0" smtClean="0"/>
          </a:br>
          <a:r>
            <a:rPr lang="ja-JP" altLang="en-US" sz="2400" dirty="0" smtClean="0"/>
            <a:t>を放出</a:t>
          </a:r>
          <a:r>
            <a:rPr lang="en-US" altLang="ja-JP" sz="2400" dirty="0" smtClean="0"/>
            <a:t>______________</a:t>
          </a:r>
          <a:r>
            <a:rPr lang="ja-JP" altLang="en-US" sz="2400" dirty="0" err="1" smtClean="0"/>
            <a:t>。</a:t>
          </a:r>
          <a:r>
            <a:rPr lang="en-US" altLang="ja-JP" sz="2400" dirty="0" smtClean="0"/>
            <a:t/>
          </a:r>
          <a:br>
            <a:rPr lang="en-US" altLang="ja-JP" sz="2400" dirty="0" smtClean="0"/>
          </a:br>
          <a:r>
            <a:rPr lang="ja-JP" altLang="en-US" sz="2400" dirty="0" smtClean="0"/>
            <a:t>＝一定のエネルギー状態</a:t>
          </a:r>
          <a:r>
            <a:rPr lang="en-US" altLang="ja-JP" sz="2400" dirty="0" smtClean="0"/>
            <a:t>___________</a:t>
          </a:r>
          <a:r>
            <a:rPr lang="ja-JP" altLang="en-US" sz="2400" dirty="0" smtClean="0"/>
            <a:t>を持続。</a:t>
          </a:r>
          <a:endParaRPr kumimoji="1" lang="ja-JP" altLang="en-US" sz="2400" dirty="0"/>
        </a:p>
      </dgm:t>
    </dgm:pt>
    <dgm:pt modelId="{CF89E49E-ED90-4AFC-A0FE-6FFF80E8DD5C}" type="parTrans" cxnId="{A380B966-3F75-42E1-957A-A0031ACCD810}">
      <dgm:prSet/>
      <dgm:spPr/>
      <dgm:t>
        <a:bodyPr/>
        <a:lstStyle/>
        <a:p>
          <a:endParaRPr kumimoji="1" lang="ja-JP" altLang="en-US" sz="2400"/>
        </a:p>
      </dgm:t>
    </dgm:pt>
    <dgm:pt modelId="{359E142C-0147-40A6-BEEC-3603085CE4FE}" type="sibTrans" cxnId="{A380B966-3F75-42E1-957A-A0031ACCD810}">
      <dgm:prSet/>
      <dgm:spPr/>
      <dgm:t>
        <a:bodyPr/>
        <a:lstStyle/>
        <a:p>
          <a:endParaRPr kumimoji="1" lang="ja-JP" altLang="en-US" sz="2400"/>
        </a:p>
      </dgm:t>
    </dgm:pt>
    <dgm:pt modelId="{5468DB4E-289E-4A1C-9539-9CE6E90CFF14}">
      <dgm:prSet custT="1"/>
      <dgm:spPr/>
      <dgm:t>
        <a:bodyPr/>
        <a:lstStyle/>
        <a:p>
          <a:r>
            <a:rPr lang="ja-JP" altLang="en-US" sz="2400" dirty="0" smtClean="0"/>
            <a:t>軌道を回る電子の角運動量は不連続な一群の値のみとることが許されている。</a:t>
          </a:r>
          <a:endParaRPr lang="en-US" altLang="ja-JP" sz="2400" dirty="0" smtClean="0"/>
        </a:p>
      </dgm:t>
    </dgm:pt>
    <dgm:pt modelId="{053F6E2C-6905-4C80-AE8E-CDD934CA1AD4}" type="parTrans" cxnId="{EA484A62-8C5E-4741-A158-D46DD6D300D7}">
      <dgm:prSet/>
      <dgm:spPr/>
      <dgm:t>
        <a:bodyPr/>
        <a:lstStyle/>
        <a:p>
          <a:endParaRPr kumimoji="1" lang="ja-JP" altLang="en-US" sz="2400"/>
        </a:p>
      </dgm:t>
    </dgm:pt>
    <dgm:pt modelId="{D9A1C593-A173-4E13-B13A-DC9DBFE75C82}" type="sibTrans" cxnId="{EA484A62-8C5E-4741-A158-D46DD6D300D7}">
      <dgm:prSet/>
      <dgm:spPr/>
      <dgm:t>
        <a:bodyPr/>
        <a:lstStyle/>
        <a:p>
          <a:endParaRPr kumimoji="1" lang="ja-JP" altLang="en-US" sz="2400"/>
        </a:p>
      </dgm:t>
    </dgm:pt>
    <dgm:pt modelId="{9A374545-526C-43DE-8DB9-4D34EB24AFD9}">
      <dgm:prSet custT="1"/>
      <dgm:spPr/>
      <dgm:t>
        <a:bodyPr/>
        <a:lstStyle/>
        <a:p>
          <a:r>
            <a:rPr lang="ja-JP" altLang="en-US" sz="2400" dirty="0" smtClean="0"/>
            <a:t>電子が一つの定常状態から他の定常状態に移るとき（遷移）、光が放出されたり吸収されたりする。</a:t>
          </a:r>
          <a:endParaRPr lang="en-US" altLang="ja-JP" sz="2400" dirty="0" smtClean="0"/>
        </a:p>
      </dgm:t>
    </dgm:pt>
    <dgm:pt modelId="{BB87BC16-196A-4086-97F8-7DEE14DB13B8}" type="parTrans" cxnId="{09180C08-280D-478F-ACD8-069D40F12AB0}">
      <dgm:prSet/>
      <dgm:spPr/>
      <dgm:t>
        <a:bodyPr/>
        <a:lstStyle/>
        <a:p>
          <a:endParaRPr kumimoji="1" lang="ja-JP" altLang="en-US" sz="2400"/>
        </a:p>
      </dgm:t>
    </dgm:pt>
    <dgm:pt modelId="{014ED95D-5A05-4D38-9655-6F9813EC8F21}" type="sibTrans" cxnId="{09180C08-280D-478F-ACD8-069D40F12AB0}">
      <dgm:prSet/>
      <dgm:spPr/>
      <dgm:t>
        <a:bodyPr/>
        <a:lstStyle/>
        <a:p>
          <a:endParaRPr kumimoji="1" lang="ja-JP" altLang="en-US" sz="2400"/>
        </a:p>
      </dgm:t>
    </dgm:pt>
    <dgm:pt modelId="{C9F5F5CA-B5C3-441A-B60A-64BA7489727D}" type="pres">
      <dgm:prSet presAssocID="{966672AC-0A5D-4267-A603-08892DF7245F}" presName="linear" presStyleCnt="0">
        <dgm:presLayoutVars>
          <dgm:dir/>
          <dgm:resizeHandles val="exact"/>
        </dgm:presLayoutVars>
      </dgm:prSet>
      <dgm:spPr/>
      <dgm:t>
        <a:bodyPr/>
        <a:lstStyle/>
        <a:p>
          <a:endParaRPr kumimoji="1" lang="ja-JP" altLang="en-US"/>
        </a:p>
      </dgm:t>
    </dgm:pt>
    <dgm:pt modelId="{E8A2F9AC-75C9-43E5-9C9B-CC52F25A58CB}" type="pres">
      <dgm:prSet presAssocID="{6855433E-A1B1-45C6-8E7A-8FD2D6A3A665}" presName="comp" presStyleCnt="0"/>
      <dgm:spPr/>
    </dgm:pt>
    <dgm:pt modelId="{1FFB522B-4A99-48BC-AA12-B3F10F4237A1}" type="pres">
      <dgm:prSet presAssocID="{6855433E-A1B1-45C6-8E7A-8FD2D6A3A665}" presName="box" presStyleLbl="node1" presStyleIdx="0" presStyleCnt="3" custScaleY="339279"/>
      <dgm:spPr/>
      <dgm:t>
        <a:bodyPr/>
        <a:lstStyle/>
        <a:p>
          <a:endParaRPr kumimoji="1" lang="ja-JP" altLang="en-US"/>
        </a:p>
      </dgm:t>
    </dgm:pt>
    <dgm:pt modelId="{4A281971-E8F8-4BF2-BAAD-380BC1F0EFF5}" type="pres">
      <dgm:prSet presAssocID="{6855433E-A1B1-45C6-8E7A-8FD2D6A3A665}" presName="img" presStyleLbl="fgImgPlace1" presStyleIdx="0" presStyleCnt="3" custScaleY="231071"/>
      <dgm:spPr/>
    </dgm:pt>
    <dgm:pt modelId="{77890090-821B-440F-99BB-61199FA52172}" type="pres">
      <dgm:prSet presAssocID="{6855433E-A1B1-45C6-8E7A-8FD2D6A3A665}" presName="text" presStyleLbl="node1" presStyleIdx="0" presStyleCnt="3">
        <dgm:presLayoutVars>
          <dgm:bulletEnabled val="1"/>
        </dgm:presLayoutVars>
      </dgm:prSet>
      <dgm:spPr/>
      <dgm:t>
        <a:bodyPr/>
        <a:lstStyle/>
        <a:p>
          <a:endParaRPr kumimoji="1" lang="ja-JP" altLang="en-US"/>
        </a:p>
      </dgm:t>
    </dgm:pt>
    <dgm:pt modelId="{E7BDFAA8-FC2B-4B3A-8B80-0193F62A4DA9}" type="pres">
      <dgm:prSet presAssocID="{359E142C-0147-40A6-BEEC-3603085CE4FE}" presName="spacer" presStyleCnt="0"/>
      <dgm:spPr/>
    </dgm:pt>
    <dgm:pt modelId="{B982E8B3-0BD7-41BA-A807-880264F7892C}" type="pres">
      <dgm:prSet presAssocID="{5468DB4E-289E-4A1C-9539-9CE6E90CFF14}" presName="comp" presStyleCnt="0"/>
      <dgm:spPr/>
    </dgm:pt>
    <dgm:pt modelId="{A2B3E33C-5BDE-4C5B-883C-676C48009B70}" type="pres">
      <dgm:prSet presAssocID="{5468DB4E-289E-4A1C-9539-9CE6E90CFF14}" presName="box" presStyleLbl="node1" presStyleIdx="1" presStyleCnt="3"/>
      <dgm:spPr/>
      <dgm:t>
        <a:bodyPr/>
        <a:lstStyle/>
        <a:p>
          <a:endParaRPr kumimoji="1" lang="ja-JP" altLang="en-US"/>
        </a:p>
      </dgm:t>
    </dgm:pt>
    <dgm:pt modelId="{01FD1F99-E881-4BB5-B694-C3CC76AD9D69}" type="pres">
      <dgm:prSet presAssocID="{5468DB4E-289E-4A1C-9539-9CE6E90CFF14}" presName="img" presStyleLbl="fgImgPlace1" presStyleIdx="1" presStyleCnt="3"/>
      <dgm:spPr/>
    </dgm:pt>
    <dgm:pt modelId="{68CB5BD2-97E9-4C9F-A34E-4C478B749915}" type="pres">
      <dgm:prSet presAssocID="{5468DB4E-289E-4A1C-9539-9CE6E90CFF14}" presName="text" presStyleLbl="node1" presStyleIdx="1" presStyleCnt="3">
        <dgm:presLayoutVars>
          <dgm:bulletEnabled val="1"/>
        </dgm:presLayoutVars>
      </dgm:prSet>
      <dgm:spPr/>
      <dgm:t>
        <a:bodyPr/>
        <a:lstStyle/>
        <a:p>
          <a:endParaRPr kumimoji="1" lang="ja-JP" altLang="en-US"/>
        </a:p>
      </dgm:t>
    </dgm:pt>
    <dgm:pt modelId="{8401E259-6488-46DF-A483-02669355397B}" type="pres">
      <dgm:prSet presAssocID="{D9A1C593-A173-4E13-B13A-DC9DBFE75C82}" presName="spacer" presStyleCnt="0"/>
      <dgm:spPr/>
    </dgm:pt>
    <dgm:pt modelId="{0592E38D-A77C-413D-A7F8-0917BB9E2D0A}" type="pres">
      <dgm:prSet presAssocID="{9A374545-526C-43DE-8DB9-4D34EB24AFD9}" presName="comp" presStyleCnt="0"/>
      <dgm:spPr/>
    </dgm:pt>
    <dgm:pt modelId="{8EDEE58E-92F7-49DD-8CC5-BE9D47EA3C89}" type="pres">
      <dgm:prSet presAssocID="{9A374545-526C-43DE-8DB9-4D34EB24AFD9}" presName="box" presStyleLbl="node1" presStyleIdx="2" presStyleCnt="3"/>
      <dgm:spPr/>
      <dgm:t>
        <a:bodyPr/>
        <a:lstStyle/>
        <a:p>
          <a:endParaRPr kumimoji="1" lang="ja-JP" altLang="en-US"/>
        </a:p>
      </dgm:t>
    </dgm:pt>
    <dgm:pt modelId="{ACCF9872-4FB0-4656-84B9-684BEB35BDA4}" type="pres">
      <dgm:prSet presAssocID="{9A374545-526C-43DE-8DB9-4D34EB24AFD9}" presName="img" presStyleLbl="fgImgPlace1" presStyleIdx="2" presStyleCnt="3"/>
      <dgm:spPr/>
    </dgm:pt>
    <dgm:pt modelId="{4409044F-F8DF-4F73-B2B3-5B988B93F8AA}" type="pres">
      <dgm:prSet presAssocID="{9A374545-526C-43DE-8DB9-4D34EB24AFD9}" presName="text" presStyleLbl="node1" presStyleIdx="2" presStyleCnt="3">
        <dgm:presLayoutVars>
          <dgm:bulletEnabled val="1"/>
        </dgm:presLayoutVars>
      </dgm:prSet>
      <dgm:spPr/>
      <dgm:t>
        <a:bodyPr/>
        <a:lstStyle/>
        <a:p>
          <a:endParaRPr kumimoji="1" lang="ja-JP" altLang="en-US"/>
        </a:p>
      </dgm:t>
    </dgm:pt>
  </dgm:ptLst>
  <dgm:cxnLst>
    <dgm:cxn modelId="{EA484A62-8C5E-4741-A158-D46DD6D300D7}" srcId="{966672AC-0A5D-4267-A603-08892DF7245F}" destId="{5468DB4E-289E-4A1C-9539-9CE6E90CFF14}" srcOrd="1" destOrd="0" parTransId="{053F6E2C-6905-4C80-AE8E-CDD934CA1AD4}" sibTransId="{D9A1C593-A173-4E13-B13A-DC9DBFE75C82}"/>
    <dgm:cxn modelId="{5582BD44-EC7A-47DB-B462-0137D9FA5C4B}" type="presOf" srcId="{6855433E-A1B1-45C6-8E7A-8FD2D6A3A665}" destId="{77890090-821B-440F-99BB-61199FA52172}" srcOrd="1" destOrd="0" presId="urn:microsoft.com/office/officeart/2005/8/layout/vList4#1"/>
    <dgm:cxn modelId="{09180C08-280D-478F-ACD8-069D40F12AB0}" srcId="{966672AC-0A5D-4267-A603-08892DF7245F}" destId="{9A374545-526C-43DE-8DB9-4D34EB24AFD9}" srcOrd="2" destOrd="0" parTransId="{BB87BC16-196A-4086-97F8-7DEE14DB13B8}" sibTransId="{014ED95D-5A05-4D38-9655-6F9813EC8F21}"/>
    <dgm:cxn modelId="{A380B966-3F75-42E1-957A-A0031ACCD810}" srcId="{966672AC-0A5D-4267-A603-08892DF7245F}" destId="{6855433E-A1B1-45C6-8E7A-8FD2D6A3A665}" srcOrd="0" destOrd="0" parTransId="{CF89E49E-ED90-4AFC-A0FE-6FFF80E8DD5C}" sibTransId="{359E142C-0147-40A6-BEEC-3603085CE4FE}"/>
    <dgm:cxn modelId="{C3431DD0-A1F7-44BD-B710-DDD79B54586F}" type="presOf" srcId="{9A374545-526C-43DE-8DB9-4D34EB24AFD9}" destId="{8EDEE58E-92F7-49DD-8CC5-BE9D47EA3C89}" srcOrd="0" destOrd="0" presId="urn:microsoft.com/office/officeart/2005/8/layout/vList4#1"/>
    <dgm:cxn modelId="{6EEB1CC5-E8DE-43A2-A467-BF12E8BEF744}" type="presOf" srcId="{6855433E-A1B1-45C6-8E7A-8FD2D6A3A665}" destId="{1FFB522B-4A99-48BC-AA12-B3F10F4237A1}" srcOrd="0" destOrd="0" presId="urn:microsoft.com/office/officeart/2005/8/layout/vList4#1"/>
    <dgm:cxn modelId="{D41A7BEB-F912-42DD-B84B-88939FA62B05}" type="presOf" srcId="{966672AC-0A5D-4267-A603-08892DF7245F}" destId="{C9F5F5CA-B5C3-441A-B60A-64BA7489727D}" srcOrd="0" destOrd="0" presId="urn:microsoft.com/office/officeart/2005/8/layout/vList4#1"/>
    <dgm:cxn modelId="{D6E1620B-7EB8-4EA0-BBD1-33968811CE9C}" type="presOf" srcId="{5468DB4E-289E-4A1C-9539-9CE6E90CFF14}" destId="{A2B3E33C-5BDE-4C5B-883C-676C48009B70}" srcOrd="0" destOrd="0" presId="urn:microsoft.com/office/officeart/2005/8/layout/vList4#1"/>
    <dgm:cxn modelId="{2872D874-48A0-47D9-8409-981B747E62C1}" type="presOf" srcId="{9A374545-526C-43DE-8DB9-4D34EB24AFD9}" destId="{4409044F-F8DF-4F73-B2B3-5B988B93F8AA}" srcOrd="1" destOrd="0" presId="urn:microsoft.com/office/officeart/2005/8/layout/vList4#1"/>
    <dgm:cxn modelId="{11CC292C-9D9A-405B-9AA6-EAA129B6EC3D}" type="presOf" srcId="{5468DB4E-289E-4A1C-9539-9CE6E90CFF14}" destId="{68CB5BD2-97E9-4C9F-A34E-4C478B749915}" srcOrd="1" destOrd="0" presId="urn:microsoft.com/office/officeart/2005/8/layout/vList4#1"/>
    <dgm:cxn modelId="{493605EE-F7BE-4CA8-9FF5-2A5D02F489C0}" type="presParOf" srcId="{C9F5F5CA-B5C3-441A-B60A-64BA7489727D}" destId="{E8A2F9AC-75C9-43E5-9C9B-CC52F25A58CB}" srcOrd="0" destOrd="0" presId="urn:microsoft.com/office/officeart/2005/8/layout/vList4#1"/>
    <dgm:cxn modelId="{867478D2-7FB9-4EF7-9CCA-D1AD2EB85604}" type="presParOf" srcId="{E8A2F9AC-75C9-43E5-9C9B-CC52F25A58CB}" destId="{1FFB522B-4A99-48BC-AA12-B3F10F4237A1}" srcOrd="0" destOrd="0" presId="urn:microsoft.com/office/officeart/2005/8/layout/vList4#1"/>
    <dgm:cxn modelId="{55BFB363-A0BD-4B49-8ED5-3F547B3E5C8F}" type="presParOf" srcId="{E8A2F9AC-75C9-43E5-9C9B-CC52F25A58CB}" destId="{4A281971-E8F8-4BF2-BAAD-380BC1F0EFF5}" srcOrd="1" destOrd="0" presId="urn:microsoft.com/office/officeart/2005/8/layout/vList4#1"/>
    <dgm:cxn modelId="{38B7C656-7DF0-4034-8CD1-8C4880525209}" type="presParOf" srcId="{E8A2F9AC-75C9-43E5-9C9B-CC52F25A58CB}" destId="{77890090-821B-440F-99BB-61199FA52172}" srcOrd="2" destOrd="0" presId="urn:microsoft.com/office/officeart/2005/8/layout/vList4#1"/>
    <dgm:cxn modelId="{E145A2F0-7E1D-4CBD-8D79-C96D69444148}" type="presParOf" srcId="{C9F5F5CA-B5C3-441A-B60A-64BA7489727D}" destId="{E7BDFAA8-FC2B-4B3A-8B80-0193F62A4DA9}" srcOrd="1" destOrd="0" presId="urn:microsoft.com/office/officeart/2005/8/layout/vList4#1"/>
    <dgm:cxn modelId="{37430142-0775-4491-B482-BFBE63704977}" type="presParOf" srcId="{C9F5F5CA-B5C3-441A-B60A-64BA7489727D}" destId="{B982E8B3-0BD7-41BA-A807-880264F7892C}" srcOrd="2" destOrd="0" presId="urn:microsoft.com/office/officeart/2005/8/layout/vList4#1"/>
    <dgm:cxn modelId="{D6C2A7A7-5ECE-4E7D-AADF-548AC28FD2D8}" type="presParOf" srcId="{B982E8B3-0BD7-41BA-A807-880264F7892C}" destId="{A2B3E33C-5BDE-4C5B-883C-676C48009B70}" srcOrd="0" destOrd="0" presId="urn:microsoft.com/office/officeart/2005/8/layout/vList4#1"/>
    <dgm:cxn modelId="{C18ECA94-EEF3-4168-93A5-C5570A67293D}" type="presParOf" srcId="{B982E8B3-0BD7-41BA-A807-880264F7892C}" destId="{01FD1F99-E881-4BB5-B694-C3CC76AD9D69}" srcOrd="1" destOrd="0" presId="urn:microsoft.com/office/officeart/2005/8/layout/vList4#1"/>
    <dgm:cxn modelId="{284A8B04-17F9-48E2-A82D-913C4B9FA577}" type="presParOf" srcId="{B982E8B3-0BD7-41BA-A807-880264F7892C}" destId="{68CB5BD2-97E9-4C9F-A34E-4C478B749915}" srcOrd="2" destOrd="0" presId="urn:microsoft.com/office/officeart/2005/8/layout/vList4#1"/>
    <dgm:cxn modelId="{FD29F3FC-0749-45F0-8CB4-D86E311F5867}" type="presParOf" srcId="{C9F5F5CA-B5C3-441A-B60A-64BA7489727D}" destId="{8401E259-6488-46DF-A483-02669355397B}" srcOrd="3" destOrd="0" presId="urn:microsoft.com/office/officeart/2005/8/layout/vList4#1"/>
    <dgm:cxn modelId="{832358A1-B2BA-4DF1-A203-7290F1BB17CD}" type="presParOf" srcId="{C9F5F5CA-B5C3-441A-B60A-64BA7489727D}" destId="{0592E38D-A77C-413D-A7F8-0917BB9E2D0A}" srcOrd="4" destOrd="0" presId="urn:microsoft.com/office/officeart/2005/8/layout/vList4#1"/>
    <dgm:cxn modelId="{E1E8DE9C-1E2C-4DBE-8353-8D7304CD24FD}" type="presParOf" srcId="{0592E38D-A77C-413D-A7F8-0917BB9E2D0A}" destId="{8EDEE58E-92F7-49DD-8CC5-BE9D47EA3C89}" srcOrd="0" destOrd="0" presId="urn:microsoft.com/office/officeart/2005/8/layout/vList4#1"/>
    <dgm:cxn modelId="{AA777D74-8972-42C5-893A-A3ED55355C0F}" type="presParOf" srcId="{0592E38D-A77C-413D-A7F8-0917BB9E2D0A}" destId="{ACCF9872-4FB0-4656-84B9-684BEB35BDA4}" srcOrd="1" destOrd="0" presId="urn:microsoft.com/office/officeart/2005/8/layout/vList4#1"/>
    <dgm:cxn modelId="{ADDEE9CE-71D9-4EDC-A3C7-3016F04A3AEF}" type="presParOf" srcId="{0592E38D-A77C-413D-A7F8-0917BB9E2D0A}" destId="{4409044F-F8DF-4F73-B2B3-5B988B93F8AA}"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66672AC-0A5D-4267-A603-08892DF7245F}" type="doc">
      <dgm:prSet loTypeId="urn:microsoft.com/office/officeart/2005/8/layout/vList4#2" loCatId="list" qsTypeId="urn:microsoft.com/office/officeart/2005/8/quickstyle/simple3" qsCatId="simple" csTypeId="urn:microsoft.com/office/officeart/2005/8/colors/colorful5" csCatId="colorful" phldr="1"/>
      <dgm:spPr/>
      <dgm:t>
        <a:bodyPr/>
        <a:lstStyle/>
        <a:p>
          <a:endParaRPr kumimoji="1" lang="ja-JP" altLang="en-US"/>
        </a:p>
      </dgm:t>
    </dgm:pt>
    <dgm:pt modelId="{6855433E-A1B1-45C6-8E7A-8FD2D6A3A665}">
      <dgm:prSet phldrT="[テキスト]" custT="1"/>
      <dgm:spPr/>
      <dgm:t>
        <a:bodyPr/>
        <a:lstStyle/>
        <a:p>
          <a:r>
            <a:rPr lang="ja-JP" altLang="en-US" sz="2400" dirty="0" smtClean="0"/>
            <a:t>電子がある決まった軌道上を運動している限り、外に対してエネルギー（光エネルギー）を放出することはなく、一定のエネルギー状態（定常状態）を持続する。</a:t>
          </a:r>
          <a:endParaRPr kumimoji="1" lang="ja-JP" altLang="en-US" sz="2400" dirty="0"/>
        </a:p>
      </dgm:t>
    </dgm:pt>
    <dgm:pt modelId="{CF89E49E-ED90-4AFC-A0FE-6FFF80E8DD5C}" type="parTrans" cxnId="{A380B966-3F75-42E1-957A-A0031ACCD810}">
      <dgm:prSet/>
      <dgm:spPr/>
      <dgm:t>
        <a:bodyPr/>
        <a:lstStyle/>
        <a:p>
          <a:endParaRPr kumimoji="1" lang="ja-JP" altLang="en-US" sz="2400"/>
        </a:p>
      </dgm:t>
    </dgm:pt>
    <dgm:pt modelId="{359E142C-0147-40A6-BEEC-3603085CE4FE}" type="sibTrans" cxnId="{A380B966-3F75-42E1-957A-A0031ACCD810}">
      <dgm:prSet/>
      <dgm:spPr/>
      <dgm:t>
        <a:bodyPr/>
        <a:lstStyle/>
        <a:p>
          <a:endParaRPr kumimoji="1" lang="ja-JP" altLang="en-US" sz="2400"/>
        </a:p>
      </dgm:t>
    </dgm:pt>
    <dgm:pt modelId="{5468DB4E-289E-4A1C-9539-9CE6E90CFF14}">
      <dgm:prSet custT="1"/>
      <dgm:spPr/>
      <dgm:t>
        <a:bodyPr/>
        <a:lstStyle/>
        <a:p>
          <a:r>
            <a:rPr lang="ja-JP" altLang="en-US" sz="2400" dirty="0" smtClean="0"/>
            <a:t>軌道を回る電子の</a:t>
          </a:r>
          <a:r>
            <a:rPr lang="en-US" altLang="ja-JP" sz="2400" dirty="0" smtClean="0"/>
            <a:t>___________</a:t>
          </a:r>
          <a:br>
            <a:rPr lang="en-US" altLang="ja-JP" sz="2400" dirty="0" smtClean="0"/>
          </a:br>
          <a:r>
            <a:rPr lang="ja-JP" altLang="en-US" sz="2400" dirty="0" smtClean="0"/>
            <a:t>＝不連続な一群の値のみとる</a:t>
          </a:r>
          <a:endParaRPr lang="en-US" altLang="ja-JP" sz="2400" dirty="0" smtClean="0"/>
        </a:p>
      </dgm:t>
    </dgm:pt>
    <dgm:pt modelId="{053F6E2C-6905-4C80-AE8E-CDD934CA1AD4}" type="parTrans" cxnId="{EA484A62-8C5E-4741-A158-D46DD6D300D7}">
      <dgm:prSet/>
      <dgm:spPr/>
      <dgm:t>
        <a:bodyPr/>
        <a:lstStyle/>
        <a:p>
          <a:endParaRPr kumimoji="1" lang="ja-JP" altLang="en-US" sz="2400"/>
        </a:p>
      </dgm:t>
    </dgm:pt>
    <dgm:pt modelId="{D9A1C593-A173-4E13-B13A-DC9DBFE75C82}" type="sibTrans" cxnId="{EA484A62-8C5E-4741-A158-D46DD6D300D7}">
      <dgm:prSet/>
      <dgm:spPr/>
      <dgm:t>
        <a:bodyPr/>
        <a:lstStyle/>
        <a:p>
          <a:endParaRPr kumimoji="1" lang="ja-JP" altLang="en-US" sz="2400"/>
        </a:p>
      </dgm:t>
    </dgm:pt>
    <dgm:pt modelId="{9A374545-526C-43DE-8DB9-4D34EB24AFD9}">
      <dgm:prSet custT="1"/>
      <dgm:spPr/>
      <dgm:t>
        <a:bodyPr/>
        <a:lstStyle/>
        <a:p>
          <a:r>
            <a:rPr lang="ja-JP" altLang="en-US" sz="2400" dirty="0" smtClean="0"/>
            <a:t>電子が一つの定常状態から他の定常状態に移るとき（遷移）、光が放出されたり吸収されたりする。</a:t>
          </a:r>
          <a:endParaRPr lang="en-US" altLang="ja-JP" sz="2400" dirty="0" smtClean="0"/>
        </a:p>
      </dgm:t>
    </dgm:pt>
    <dgm:pt modelId="{BB87BC16-196A-4086-97F8-7DEE14DB13B8}" type="parTrans" cxnId="{09180C08-280D-478F-ACD8-069D40F12AB0}">
      <dgm:prSet/>
      <dgm:spPr/>
      <dgm:t>
        <a:bodyPr/>
        <a:lstStyle/>
        <a:p>
          <a:endParaRPr kumimoji="1" lang="ja-JP" altLang="en-US" sz="2400"/>
        </a:p>
      </dgm:t>
    </dgm:pt>
    <dgm:pt modelId="{014ED95D-5A05-4D38-9655-6F9813EC8F21}" type="sibTrans" cxnId="{09180C08-280D-478F-ACD8-069D40F12AB0}">
      <dgm:prSet/>
      <dgm:spPr/>
      <dgm:t>
        <a:bodyPr/>
        <a:lstStyle/>
        <a:p>
          <a:endParaRPr kumimoji="1" lang="ja-JP" altLang="en-US" sz="2400"/>
        </a:p>
      </dgm:t>
    </dgm:pt>
    <dgm:pt modelId="{C9F5F5CA-B5C3-441A-B60A-64BA7489727D}" type="pres">
      <dgm:prSet presAssocID="{966672AC-0A5D-4267-A603-08892DF7245F}" presName="linear" presStyleCnt="0">
        <dgm:presLayoutVars>
          <dgm:dir/>
          <dgm:resizeHandles val="exact"/>
        </dgm:presLayoutVars>
      </dgm:prSet>
      <dgm:spPr/>
      <dgm:t>
        <a:bodyPr/>
        <a:lstStyle/>
        <a:p>
          <a:endParaRPr kumimoji="1" lang="ja-JP" altLang="en-US"/>
        </a:p>
      </dgm:t>
    </dgm:pt>
    <dgm:pt modelId="{E8A2F9AC-75C9-43E5-9C9B-CC52F25A58CB}" type="pres">
      <dgm:prSet presAssocID="{6855433E-A1B1-45C6-8E7A-8FD2D6A3A665}" presName="comp" presStyleCnt="0"/>
      <dgm:spPr/>
      <dgm:t>
        <a:bodyPr/>
        <a:lstStyle/>
        <a:p>
          <a:endParaRPr kumimoji="1" lang="ja-JP" altLang="en-US"/>
        </a:p>
      </dgm:t>
    </dgm:pt>
    <dgm:pt modelId="{1FFB522B-4A99-48BC-AA12-B3F10F4237A1}" type="pres">
      <dgm:prSet presAssocID="{6855433E-A1B1-45C6-8E7A-8FD2D6A3A665}" presName="box" presStyleLbl="node1" presStyleIdx="0" presStyleCnt="3"/>
      <dgm:spPr/>
      <dgm:t>
        <a:bodyPr/>
        <a:lstStyle/>
        <a:p>
          <a:endParaRPr kumimoji="1" lang="ja-JP" altLang="en-US"/>
        </a:p>
      </dgm:t>
    </dgm:pt>
    <dgm:pt modelId="{4A281971-E8F8-4BF2-BAAD-380BC1F0EFF5}" type="pres">
      <dgm:prSet presAssocID="{6855433E-A1B1-45C6-8E7A-8FD2D6A3A665}" presName="img" presStyleLbl="fgImgPlace1" presStyleIdx="0" presStyleCnt="3"/>
      <dgm:spPr/>
      <dgm:t>
        <a:bodyPr/>
        <a:lstStyle/>
        <a:p>
          <a:endParaRPr kumimoji="1" lang="ja-JP" altLang="en-US"/>
        </a:p>
      </dgm:t>
    </dgm:pt>
    <dgm:pt modelId="{77890090-821B-440F-99BB-61199FA52172}" type="pres">
      <dgm:prSet presAssocID="{6855433E-A1B1-45C6-8E7A-8FD2D6A3A665}" presName="text" presStyleLbl="node1" presStyleIdx="0" presStyleCnt="3">
        <dgm:presLayoutVars>
          <dgm:bulletEnabled val="1"/>
        </dgm:presLayoutVars>
      </dgm:prSet>
      <dgm:spPr/>
      <dgm:t>
        <a:bodyPr/>
        <a:lstStyle/>
        <a:p>
          <a:endParaRPr kumimoji="1" lang="ja-JP" altLang="en-US"/>
        </a:p>
      </dgm:t>
    </dgm:pt>
    <dgm:pt modelId="{E7BDFAA8-FC2B-4B3A-8B80-0193F62A4DA9}" type="pres">
      <dgm:prSet presAssocID="{359E142C-0147-40A6-BEEC-3603085CE4FE}" presName="spacer" presStyleCnt="0"/>
      <dgm:spPr/>
      <dgm:t>
        <a:bodyPr/>
        <a:lstStyle/>
        <a:p>
          <a:endParaRPr kumimoji="1" lang="ja-JP" altLang="en-US"/>
        </a:p>
      </dgm:t>
    </dgm:pt>
    <dgm:pt modelId="{B982E8B3-0BD7-41BA-A807-880264F7892C}" type="pres">
      <dgm:prSet presAssocID="{5468DB4E-289E-4A1C-9539-9CE6E90CFF14}" presName="comp" presStyleCnt="0"/>
      <dgm:spPr/>
      <dgm:t>
        <a:bodyPr/>
        <a:lstStyle/>
        <a:p>
          <a:endParaRPr kumimoji="1" lang="ja-JP" altLang="en-US"/>
        </a:p>
      </dgm:t>
    </dgm:pt>
    <dgm:pt modelId="{A2B3E33C-5BDE-4C5B-883C-676C48009B70}" type="pres">
      <dgm:prSet presAssocID="{5468DB4E-289E-4A1C-9539-9CE6E90CFF14}" presName="box" presStyleLbl="node1" presStyleIdx="1" presStyleCnt="3" custScaleY="59768"/>
      <dgm:spPr/>
      <dgm:t>
        <a:bodyPr/>
        <a:lstStyle/>
        <a:p>
          <a:endParaRPr kumimoji="1" lang="ja-JP" altLang="en-US"/>
        </a:p>
      </dgm:t>
    </dgm:pt>
    <dgm:pt modelId="{01FD1F99-E881-4BB5-B694-C3CC76AD9D69}" type="pres">
      <dgm:prSet presAssocID="{5468DB4E-289E-4A1C-9539-9CE6E90CFF14}" presName="img" presStyleLbl="fgImgPlace1" presStyleIdx="1" presStyleCnt="3" custScaleY="69607"/>
      <dgm:spPr/>
      <dgm:t>
        <a:bodyPr/>
        <a:lstStyle/>
        <a:p>
          <a:endParaRPr kumimoji="1" lang="ja-JP" altLang="en-US"/>
        </a:p>
      </dgm:t>
    </dgm:pt>
    <dgm:pt modelId="{68CB5BD2-97E9-4C9F-A34E-4C478B749915}" type="pres">
      <dgm:prSet presAssocID="{5468DB4E-289E-4A1C-9539-9CE6E90CFF14}" presName="text" presStyleLbl="node1" presStyleIdx="1" presStyleCnt="3">
        <dgm:presLayoutVars>
          <dgm:bulletEnabled val="1"/>
        </dgm:presLayoutVars>
      </dgm:prSet>
      <dgm:spPr/>
      <dgm:t>
        <a:bodyPr/>
        <a:lstStyle/>
        <a:p>
          <a:endParaRPr kumimoji="1" lang="ja-JP" altLang="en-US"/>
        </a:p>
      </dgm:t>
    </dgm:pt>
    <dgm:pt modelId="{8401E259-6488-46DF-A483-02669355397B}" type="pres">
      <dgm:prSet presAssocID="{D9A1C593-A173-4E13-B13A-DC9DBFE75C82}" presName="spacer" presStyleCnt="0"/>
      <dgm:spPr/>
      <dgm:t>
        <a:bodyPr/>
        <a:lstStyle/>
        <a:p>
          <a:endParaRPr kumimoji="1" lang="ja-JP" altLang="en-US"/>
        </a:p>
      </dgm:t>
    </dgm:pt>
    <dgm:pt modelId="{0592E38D-A77C-413D-A7F8-0917BB9E2D0A}" type="pres">
      <dgm:prSet presAssocID="{9A374545-526C-43DE-8DB9-4D34EB24AFD9}" presName="comp" presStyleCnt="0"/>
      <dgm:spPr/>
      <dgm:t>
        <a:bodyPr/>
        <a:lstStyle/>
        <a:p>
          <a:endParaRPr kumimoji="1" lang="ja-JP" altLang="en-US"/>
        </a:p>
      </dgm:t>
    </dgm:pt>
    <dgm:pt modelId="{8EDEE58E-92F7-49DD-8CC5-BE9D47EA3C89}" type="pres">
      <dgm:prSet presAssocID="{9A374545-526C-43DE-8DB9-4D34EB24AFD9}" presName="box" presStyleLbl="node1" presStyleIdx="2" presStyleCnt="3"/>
      <dgm:spPr/>
      <dgm:t>
        <a:bodyPr/>
        <a:lstStyle/>
        <a:p>
          <a:endParaRPr kumimoji="1" lang="ja-JP" altLang="en-US"/>
        </a:p>
      </dgm:t>
    </dgm:pt>
    <dgm:pt modelId="{ACCF9872-4FB0-4656-84B9-684BEB35BDA4}" type="pres">
      <dgm:prSet presAssocID="{9A374545-526C-43DE-8DB9-4D34EB24AFD9}" presName="img" presStyleLbl="fgImgPlace1" presStyleIdx="2" presStyleCnt="3"/>
      <dgm:spPr/>
      <dgm:t>
        <a:bodyPr/>
        <a:lstStyle/>
        <a:p>
          <a:endParaRPr kumimoji="1" lang="ja-JP" altLang="en-US"/>
        </a:p>
      </dgm:t>
    </dgm:pt>
    <dgm:pt modelId="{4409044F-F8DF-4F73-B2B3-5B988B93F8AA}" type="pres">
      <dgm:prSet presAssocID="{9A374545-526C-43DE-8DB9-4D34EB24AFD9}" presName="text" presStyleLbl="node1" presStyleIdx="2" presStyleCnt="3">
        <dgm:presLayoutVars>
          <dgm:bulletEnabled val="1"/>
        </dgm:presLayoutVars>
      </dgm:prSet>
      <dgm:spPr/>
      <dgm:t>
        <a:bodyPr/>
        <a:lstStyle/>
        <a:p>
          <a:endParaRPr kumimoji="1" lang="ja-JP" altLang="en-US"/>
        </a:p>
      </dgm:t>
    </dgm:pt>
  </dgm:ptLst>
  <dgm:cxnLst>
    <dgm:cxn modelId="{EA484A62-8C5E-4741-A158-D46DD6D300D7}" srcId="{966672AC-0A5D-4267-A603-08892DF7245F}" destId="{5468DB4E-289E-4A1C-9539-9CE6E90CFF14}" srcOrd="1" destOrd="0" parTransId="{053F6E2C-6905-4C80-AE8E-CDD934CA1AD4}" sibTransId="{D9A1C593-A173-4E13-B13A-DC9DBFE75C82}"/>
    <dgm:cxn modelId="{4B6A0B1E-04FB-475F-BFB5-DF4E0C7ED693}" type="presOf" srcId="{5468DB4E-289E-4A1C-9539-9CE6E90CFF14}" destId="{A2B3E33C-5BDE-4C5B-883C-676C48009B70}" srcOrd="0" destOrd="0" presId="urn:microsoft.com/office/officeart/2005/8/layout/vList4#2"/>
    <dgm:cxn modelId="{09180C08-280D-478F-ACD8-069D40F12AB0}" srcId="{966672AC-0A5D-4267-A603-08892DF7245F}" destId="{9A374545-526C-43DE-8DB9-4D34EB24AFD9}" srcOrd="2" destOrd="0" parTransId="{BB87BC16-196A-4086-97F8-7DEE14DB13B8}" sibTransId="{014ED95D-5A05-4D38-9655-6F9813EC8F21}"/>
    <dgm:cxn modelId="{F5A2BCEA-55D2-4F93-877B-CF6E5DD3811F}" type="presOf" srcId="{9A374545-526C-43DE-8DB9-4D34EB24AFD9}" destId="{4409044F-F8DF-4F73-B2B3-5B988B93F8AA}" srcOrd="1" destOrd="0" presId="urn:microsoft.com/office/officeart/2005/8/layout/vList4#2"/>
    <dgm:cxn modelId="{A380B966-3F75-42E1-957A-A0031ACCD810}" srcId="{966672AC-0A5D-4267-A603-08892DF7245F}" destId="{6855433E-A1B1-45C6-8E7A-8FD2D6A3A665}" srcOrd="0" destOrd="0" parTransId="{CF89E49E-ED90-4AFC-A0FE-6FFF80E8DD5C}" sibTransId="{359E142C-0147-40A6-BEEC-3603085CE4FE}"/>
    <dgm:cxn modelId="{4ED3B853-7333-4762-8AD0-17E2A1951F38}" type="presOf" srcId="{6855433E-A1B1-45C6-8E7A-8FD2D6A3A665}" destId="{1FFB522B-4A99-48BC-AA12-B3F10F4237A1}" srcOrd="0" destOrd="0" presId="urn:microsoft.com/office/officeart/2005/8/layout/vList4#2"/>
    <dgm:cxn modelId="{B80DCB2A-553C-4F62-B8C1-518C9049E249}" type="presOf" srcId="{966672AC-0A5D-4267-A603-08892DF7245F}" destId="{C9F5F5CA-B5C3-441A-B60A-64BA7489727D}" srcOrd="0" destOrd="0" presId="urn:microsoft.com/office/officeart/2005/8/layout/vList4#2"/>
    <dgm:cxn modelId="{E775EBD0-9064-4ADD-9610-D531D11AD956}" type="presOf" srcId="{9A374545-526C-43DE-8DB9-4D34EB24AFD9}" destId="{8EDEE58E-92F7-49DD-8CC5-BE9D47EA3C89}" srcOrd="0" destOrd="0" presId="urn:microsoft.com/office/officeart/2005/8/layout/vList4#2"/>
    <dgm:cxn modelId="{CFD4EE4D-656C-4751-B792-D66BF88907A7}" type="presOf" srcId="{5468DB4E-289E-4A1C-9539-9CE6E90CFF14}" destId="{68CB5BD2-97E9-4C9F-A34E-4C478B749915}" srcOrd="1" destOrd="0" presId="urn:microsoft.com/office/officeart/2005/8/layout/vList4#2"/>
    <dgm:cxn modelId="{D87094F1-AC13-4E05-BB78-F2BD1BDA533C}" type="presOf" srcId="{6855433E-A1B1-45C6-8E7A-8FD2D6A3A665}" destId="{77890090-821B-440F-99BB-61199FA52172}" srcOrd="1" destOrd="0" presId="urn:microsoft.com/office/officeart/2005/8/layout/vList4#2"/>
    <dgm:cxn modelId="{AFC8A507-EFD4-4D91-980B-ADE737F31ED9}" type="presParOf" srcId="{C9F5F5CA-B5C3-441A-B60A-64BA7489727D}" destId="{E8A2F9AC-75C9-43E5-9C9B-CC52F25A58CB}" srcOrd="0" destOrd="0" presId="urn:microsoft.com/office/officeart/2005/8/layout/vList4#2"/>
    <dgm:cxn modelId="{31D672FF-B01F-4973-BDA5-57008F03AFE9}" type="presParOf" srcId="{E8A2F9AC-75C9-43E5-9C9B-CC52F25A58CB}" destId="{1FFB522B-4A99-48BC-AA12-B3F10F4237A1}" srcOrd="0" destOrd="0" presId="urn:microsoft.com/office/officeart/2005/8/layout/vList4#2"/>
    <dgm:cxn modelId="{AEAE2B99-DCFB-4D0C-9996-08A6B4FAA31D}" type="presParOf" srcId="{E8A2F9AC-75C9-43E5-9C9B-CC52F25A58CB}" destId="{4A281971-E8F8-4BF2-BAAD-380BC1F0EFF5}" srcOrd="1" destOrd="0" presId="urn:microsoft.com/office/officeart/2005/8/layout/vList4#2"/>
    <dgm:cxn modelId="{6C011758-C71B-4574-82AD-2D94A8E2FB40}" type="presParOf" srcId="{E8A2F9AC-75C9-43E5-9C9B-CC52F25A58CB}" destId="{77890090-821B-440F-99BB-61199FA52172}" srcOrd="2" destOrd="0" presId="urn:microsoft.com/office/officeart/2005/8/layout/vList4#2"/>
    <dgm:cxn modelId="{3C497917-F61A-450B-9F9B-1D4132FDDCBD}" type="presParOf" srcId="{C9F5F5CA-B5C3-441A-B60A-64BA7489727D}" destId="{E7BDFAA8-FC2B-4B3A-8B80-0193F62A4DA9}" srcOrd="1" destOrd="0" presId="urn:microsoft.com/office/officeart/2005/8/layout/vList4#2"/>
    <dgm:cxn modelId="{D73F3ABF-5932-416F-96CB-36CABBBDA4DE}" type="presParOf" srcId="{C9F5F5CA-B5C3-441A-B60A-64BA7489727D}" destId="{B982E8B3-0BD7-41BA-A807-880264F7892C}" srcOrd="2" destOrd="0" presId="urn:microsoft.com/office/officeart/2005/8/layout/vList4#2"/>
    <dgm:cxn modelId="{8EEA721C-8DF6-4992-869F-8641845C3CB7}" type="presParOf" srcId="{B982E8B3-0BD7-41BA-A807-880264F7892C}" destId="{A2B3E33C-5BDE-4C5B-883C-676C48009B70}" srcOrd="0" destOrd="0" presId="urn:microsoft.com/office/officeart/2005/8/layout/vList4#2"/>
    <dgm:cxn modelId="{172671DE-CD4E-4309-B47C-BA0B36BCA876}" type="presParOf" srcId="{B982E8B3-0BD7-41BA-A807-880264F7892C}" destId="{01FD1F99-E881-4BB5-B694-C3CC76AD9D69}" srcOrd="1" destOrd="0" presId="urn:microsoft.com/office/officeart/2005/8/layout/vList4#2"/>
    <dgm:cxn modelId="{DC4DC7F8-3C57-4730-B875-707A0DD77611}" type="presParOf" srcId="{B982E8B3-0BD7-41BA-A807-880264F7892C}" destId="{68CB5BD2-97E9-4C9F-A34E-4C478B749915}" srcOrd="2" destOrd="0" presId="urn:microsoft.com/office/officeart/2005/8/layout/vList4#2"/>
    <dgm:cxn modelId="{34A3356C-2DE6-485B-9D10-928B2328F894}" type="presParOf" srcId="{C9F5F5CA-B5C3-441A-B60A-64BA7489727D}" destId="{8401E259-6488-46DF-A483-02669355397B}" srcOrd="3" destOrd="0" presId="urn:microsoft.com/office/officeart/2005/8/layout/vList4#2"/>
    <dgm:cxn modelId="{DF5288B8-E309-446A-94B6-76A297AE44FB}" type="presParOf" srcId="{C9F5F5CA-B5C3-441A-B60A-64BA7489727D}" destId="{0592E38D-A77C-413D-A7F8-0917BB9E2D0A}" srcOrd="4" destOrd="0" presId="urn:microsoft.com/office/officeart/2005/8/layout/vList4#2"/>
    <dgm:cxn modelId="{93BDA1AD-BBC7-4E0C-B5E1-8963E502D510}" type="presParOf" srcId="{0592E38D-A77C-413D-A7F8-0917BB9E2D0A}" destId="{8EDEE58E-92F7-49DD-8CC5-BE9D47EA3C89}" srcOrd="0" destOrd="0" presId="urn:microsoft.com/office/officeart/2005/8/layout/vList4#2"/>
    <dgm:cxn modelId="{2B614D0C-44FB-460A-8816-FC14315493B6}" type="presParOf" srcId="{0592E38D-A77C-413D-A7F8-0917BB9E2D0A}" destId="{ACCF9872-4FB0-4656-84B9-684BEB35BDA4}" srcOrd="1" destOrd="0" presId="urn:microsoft.com/office/officeart/2005/8/layout/vList4#2"/>
    <dgm:cxn modelId="{E27E0958-7842-4429-8C0F-E788435A9F1B}" type="presParOf" srcId="{0592E38D-A77C-413D-A7F8-0917BB9E2D0A}" destId="{4409044F-F8DF-4F73-B2B3-5B988B93F8AA}" srcOrd="2" destOrd="0" presId="urn:microsoft.com/office/officeart/2005/8/layout/vList4#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66672AC-0A5D-4267-A603-08892DF7245F}" type="doc">
      <dgm:prSet loTypeId="urn:microsoft.com/office/officeart/2005/8/layout/vList4#3" loCatId="list" qsTypeId="urn:microsoft.com/office/officeart/2005/8/quickstyle/simple3" qsCatId="simple" csTypeId="urn:microsoft.com/office/officeart/2005/8/colors/colorful5" csCatId="colorful" phldr="1"/>
      <dgm:spPr/>
      <dgm:t>
        <a:bodyPr/>
        <a:lstStyle/>
        <a:p>
          <a:endParaRPr kumimoji="1" lang="ja-JP" altLang="en-US"/>
        </a:p>
      </dgm:t>
    </dgm:pt>
    <dgm:pt modelId="{6855433E-A1B1-45C6-8E7A-8FD2D6A3A665}">
      <dgm:prSet phldrT="[テキスト]" custT="1"/>
      <dgm:spPr/>
      <dgm:t>
        <a:bodyPr/>
        <a:lstStyle/>
        <a:p>
          <a:r>
            <a:rPr lang="ja-JP" altLang="en-US" sz="2400" dirty="0" smtClean="0"/>
            <a:t>電子がある決まった軌道上を運動している限り、外に対してエネルギー（光エネルギー）を放出することはなく、一定のエネルギー状態（定常状態）を持続する。</a:t>
          </a:r>
          <a:endParaRPr kumimoji="1" lang="ja-JP" altLang="en-US" sz="2400" dirty="0"/>
        </a:p>
      </dgm:t>
    </dgm:pt>
    <dgm:pt modelId="{CF89E49E-ED90-4AFC-A0FE-6FFF80E8DD5C}" type="parTrans" cxnId="{A380B966-3F75-42E1-957A-A0031ACCD810}">
      <dgm:prSet/>
      <dgm:spPr/>
      <dgm:t>
        <a:bodyPr/>
        <a:lstStyle/>
        <a:p>
          <a:endParaRPr kumimoji="1" lang="ja-JP" altLang="en-US" sz="2400"/>
        </a:p>
      </dgm:t>
    </dgm:pt>
    <dgm:pt modelId="{359E142C-0147-40A6-BEEC-3603085CE4FE}" type="sibTrans" cxnId="{A380B966-3F75-42E1-957A-A0031ACCD810}">
      <dgm:prSet/>
      <dgm:spPr/>
      <dgm:t>
        <a:bodyPr/>
        <a:lstStyle/>
        <a:p>
          <a:endParaRPr kumimoji="1" lang="ja-JP" altLang="en-US" sz="2400"/>
        </a:p>
      </dgm:t>
    </dgm:pt>
    <dgm:pt modelId="{5468DB4E-289E-4A1C-9539-9CE6E90CFF14}">
      <dgm:prSet custT="1"/>
      <dgm:spPr/>
      <dgm:t>
        <a:bodyPr/>
        <a:lstStyle/>
        <a:p>
          <a:r>
            <a:rPr lang="ja-JP" altLang="en-US" sz="2400" dirty="0" smtClean="0"/>
            <a:t>軌道を回る電子の角運動量は不連続な一群の値のみとることが許されている。</a:t>
          </a:r>
          <a:endParaRPr lang="en-US" altLang="ja-JP" sz="2400" dirty="0" smtClean="0"/>
        </a:p>
      </dgm:t>
    </dgm:pt>
    <dgm:pt modelId="{053F6E2C-6905-4C80-AE8E-CDD934CA1AD4}" type="parTrans" cxnId="{EA484A62-8C5E-4741-A158-D46DD6D300D7}">
      <dgm:prSet/>
      <dgm:spPr/>
      <dgm:t>
        <a:bodyPr/>
        <a:lstStyle/>
        <a:p>
          <a:endParaRPr kumimoji="1" lang="ja-JP" altLang="en-US" sz="2400"/>
        </a:p>
      </dgm:t>
    </dgm:pt>
    <dgm:pt modelId="{D9A1C593-A173-4E13-B13A-DC9DBFE75C82}" type="sibTrans" cxnId="{EA484A62-8C5E-4741-A158-D46DD6D300D7}">
      <dgm:prSet/>
      <dgm:spPr/>
      <dgm:t>
        <a:bodyPr/>
        <a:lstStyle/>
        <a:p>
          <a:endParaRPr kumimoji="1" lang="ja-JP" altLang="en-US" sz="2400"/>
        </a:p>
      </dgm:t>
    </dgm:pt>
    <dgm:pt modelId="{9A374545-526C-43DE-8DB9-4D34EB24AFD9}">
      <dgm:prSet custT="1"/>
      <dgm:spPr/>
      <dgm:t>
        <a:bodyPr/>
        <a:lstStyle/>
        <a:p>
          <a:r>
            <a:rPr lang="ja-JP" altLang="en-US" sz="2400" dirty="0" smtClean="0"/>
            <a:t>電子が一つの</a:t>
          </a:r>
          <a:r>
            <a:rPr lang="en-US" altLang="ja-JP" sz="2400" dirty="0" smtClean="0"/>
            <a:t>________</a:t>
          </a:r>
          <a:r>
            <a:rPr lang="ja-JP" altLang="en-US" sz="2400" dirty="0" smtClean="0"/>
            <a:t>から他の定常状態に移るとき</a:t>
          </a:r>
          <a:r>
            <a:rPr lang="en-US" altLang="ja-JP" sz="2400" dirty="0" smtClean="0"/>
            <a:t>______</a:t>
          </a:r>
          <a:r>
            <a:rPr lang="ja-JP" altLang="en-US" sz="2400" dirty="0" err="1" smtClean="0"/>
            <a:t>、</a:t>
          </a:r>
          <a:r>
            <a:rPr lang="ja-JP" altLang="en-US" sz="2400" dirty="0" smtClean="0"/>
            <a:t>光が放出されたり吸収されたりする。</a:t>
          </a:r>
          <a:endParaRPr lang="en-US" altLang="ja-JP" sz="2400" dirty="0" smtClean="0"/>
        </a:p>
      </dgm:t>
    </dgm:pt>
    <dgm:pt modelId="{BB87BC16-196A-4086-97F8-7DEE14DB13B8}" type="parTrans" cxnId="{09180C08-280D-478F-ACD8-069D40F12AB0}">
      <dgm:prSet/>
      <dgm:spPr/>
      <dgm:t>
        <a:bodyPr/>
        <a:lstStyle/>
        <a:p>
          <a:endParaRPr kumimoji="1" lang="ja-JP" altLang="en-US" sz="2400"/>
        </a:p>
      </dgm:t>
    </dgm:pt>
    <dgm:pt modelId="{014ED95D-5A05-4D38-9655-6F9813EC8F21}" type="sibTrans" cxnId="{09180C08-280D-478F-ACD8-069D40F12AB0}">
      <dgm:prSet/>
      <dgm:spPr/>
      <dgm:t>
        <a:bodyPr/>
        <a:lstStyle/>
        <a:p>
          <a:endParaRPr kumimoji="1" lang="ja-JP" altLang="en-US" sz="2400"/>
        </a:p>
      </dgm:t>
    </dgm:pt>
    <dgm:pt modelId="{C9F5F5CA-B5C3-441A-B60A-64BA7489727D}" type="pres">
      <dgm:prSet presAssocID="{966672AC-0A5D-4267-A603-08892DF7245F}" presName="linear" presStyleCnt="0">
        <dgm:presLayoutVars>
          <dgm:dir/>
          <dgm:resizeHandles val="exact"/>
        </dgm:presLayoutVars>
      </dgm:prSet>
      <dgm:spPr/>
      <dgm:t>
        <a:bodyPr/>
        <a:lstStyle/>
        <a:p>
          <a:endParaRPr kumimoji="1" lang="ja-JP" altLang="en-US"/>
        </a:p>
      </dgm:t>
    </dgm:pt>
    <dgm:pt modelId="{E8A2F9AC-75C9-43E5-9C9B-CC52F25A58CB}" type="pres">
      <dgm:prSet presAssocID="{6855433E-A1B1-45C6-8E7A-8FD2D6A3A665}" presName="comp" presStyleCnt="0"/>
      <dgm:spPr/>
      <dgm:t>
        <a:bodyPr/>
        <a:lstStyle/>
        <a:p>
          <a:endParaRPr kumimoji="1" lang="ja-JP" altLang="en-US"/>
        </a:p>
      </dgm:t>
    </dgm:pt>
    <dgm:pt modelId="{1FFB522B-4A99-48BC-AA12-B3F10F4237A1}" type="pres">
      <dgm:prSet presAssocID="{6855433E-A1B1-45C6-8E7A-8FD2D6A3A665}" presName="box" presStyleLbl="node1" presStyleIdx="0" presStyleCnt="3"/>
      <dgm:spPr/>
      <dgm:t>
        <a:bodyPr/>
        <a:lstStyle/>
        <a:p>
          <a:endParaRPr kumimoji="1" lang="ja-JP" altLang="en-US"/>
        </a:p>
      </dgm:t>
    </dgm:pt>
    <dgm:pt modelId="{4A281971-E8F8-4BF2-BAAD-380BC1F0EFF5}" type="pres">
      <dgm:prSet presAssocID="{6855433E-A1B1-45C6-8E7A-8FD2D6A3A665}" presName="img" presStyleLbl="fgImgPlace1" presStyleIdx="0" presStyleCnt="3"/>
      <dgm:spPr/>
      <dgm:t>
        <a:bodyPr/>
        <a:lstStyle/>
        <a:p>
          <a:endParaRPr kumimoji="1" lang="ja-JP" altLang="en-US"/>
        </a:p>
      </dgm:t>
    </dgm:pt>
    <dgm:pt modelId="{77890090-821B-440F-99BB-61199FA52172}" type="pres">
      <dgm:prSet presAssocID="{6855433E-A1B1-45C6-8E7A-8FD2D6A3A665}" presName="text" presStyleLbl="node1" presStyleIdx="0" presStyleCnt="3">
        <dgm:presLayoutVars>
          <dgm:bulletEnabled val="1"/>
        </dgm:presLayoutVars>
      </dgm:prSet>
      <dgm:spPr/>
      <dgm:t>
        <a:bodyPr/>
        <a:lstStyle/>
        <a:p>
          <a:endParaRPr kumimoji="1" lang="ja-JP" altLang="en-US"/>
        </a:p>
      </dgm:t>
    </dgm:pt>
    <dgm:pt modelId="{E7BDFAA8-FC2B-4B3A-8B80-0193F62A4DA9}" type="pres">
      <dgm:prSet presAssocID="{359E142C-0147-40A6-BEEC-3603085CE4FE}" presName="spacer" presStyleCnt="0"/>
      <dgm:spPr/>
      <dgm:t>
        <a:bodyPr/>
        <a:lstStyle/>
        <a:p>
          <a:endParaRPr kumimoji="1" lang="ja-JP" altLang="en-US"/>
        </a:p>
      </dgm:t>
    </dgm:pt>
    <dgm:pt modelId="{B982E8B3-0BD7-41BA-A807-880264F7892C}" type="pres">
      <dgm:prSet presAssocID="{5468DB4E-289E-4A1C-9539-9CE6E90CFF14}" presName="comp" presStyleCnt="0"/>
      <dgm:spPr/>
      <dgm:t>
        <a:bodyPr/>
        <a:lstStyle/>
        <a:p>
          <a:endParaRPr kumimoji="1" lang="ja-JP" altLang="en-US"/>
        </a:p>
      </dgm:t>
    </dgm:pt>
    <dgm:pt modelId="{A2B3E33C-5BDE-4C5B-883C-676C48009B70}" type="pres">
      <dgm:prSet presAssocID="{5468DB4E-289E-4A1C-9539-9CE6E90CFF14}" presName="box" presStyleLbl="node1" presStyleIdx="1" presStyleCnt="3"/>
      <dgm:spPr/>
      <dgm:t>
        <a:bodyPr/>
        <a:lstStyle/>
        <a:p>
          <a:endParaRPr kumimoji="1" lang="ja-JP" altLang="en-US"/>
        </a:p>
      </dgm:t>
    </dgm:pt>
    <dgm:pt modelId="{01FD1F99-E881-4BB5-B694-C3CC76AD9D69}" type="pres">
      <dgm:prSet presAssocID="{5468DB4E-289E-4A1C-9539-9CE6E90CFF14}" presName="img" presStyleLbl="fgImgPlace1" presStyleIdx="1" presStyleCnt="3"/>
      <dgm:spPr/>
      <dgm:t>
        <a:bodyPr/>
        <a:lstStyle/>
        <a:p>
          <a:endParaRPr kumimoji="1" lang="ja-JP" altLang="en-US"/>
        </a:p>
      </dgm:t>
    </dgm:pt>
    <dgm:pt modelId="{68CB5BD2-97E9-4C9F-A34E-4C478B749915}" type="pres">
      <dgm:prSet presAssocID="{5468DB4E-289E-4A1C-9539-9CE6E90CFF14}" presName="text" presStyleLbl="node1" presStyleIdx="1" presStyleCnt="3">
        <dgm:presLayoutVars>
          <dgm:bulletEnabled val="1"/>
        </dgm:presLayoutVars>
      </dgm:prSet>
      <dgm:spPr/>
      <dgm:t>
        <a:bodyPr/>
        <a:lstStyle/>
        <a:p>
          <a:endParaRPr kumimoji="1" lang="ja-JP" altLang="en-US"/>
        </a:p>
      </dgm:t>
    </dgm:pt>
    <dgm:pt modelId="{8401E259-6488-46DF-A483-02669355397B}" type="pres">
      <dgm:prSet presAssocID="{D9A1C593-A173-4E13-B13A-DC9DBFE75C82}" presName="spacer" presStyleCnt="0"/>
      <dgm:spPr/>
      <dgm:t>
        <a:bodyPr/>
        <a:lstStyle/>
        <a:p>
          <a:endParaRPr kumimoji="1" lang="ja-JP" altLang="en-US"/>
        </a:p>
      </dgm:t>
    </dgm:pt>
    <dgm:pt modelId="{0592E38D-A77C-413D-A7F8-0917BB9E2D0A}" type="pres">
      <dgm:prSet presAssocID="{9A374545-526C-43DE-8DB9-4D34EB24AFD9}" presName="comp" presStyleCnt="0"/>
      <dgm:spPr/>
      <dgm:t>
        <a:bodyPr/>
        <a:lstStyle/>
        <a:p>
          <a:endParaRPr kumimoji="1" lang="ja-JP" altLang="en-US"/>
        </a:p>
      </dgm:t>
    </dgm:pt>
    <dgm:pt modelId="{8EDEE58E-92F7-49DD-8CC5-BE9D47EA3C89}" type="pres">
      <dgm:prSet presAssocID="{9A374545-526C-43DE-8DB9-4D34EB24AFD9}" presName="box" presStyleLbl="node1" presStyleIdx="2" presStyleCnt="3" custScaleY="83138" custLinFactNeighborY="269"/>
      <dgm:spPr/>
      <dgm:t>
        <a:bodyPr/>
        <a:lstStyle/>
        <a:p>
          <a:endParaRPr kumimoji="1" lang="ja-JP" altLang="en-US"/>
        </a:p>
      </dgm:t>
    </dgm:pt>
    <dgm:pt modelId="{ACCF9872-4FB0-4656-84B9-684BEB35BDA4}" type="pres">
      <dgm:prSet presAssocID="{9A374545-526C-43DE-8DB9-4D34EB24AFD9}" presName="img" presStyleLbl="fgImgPlace1" presStyleIdx="2" presStyleCnt="3"/>
      <dgm:spPr/>
      <dgm:t>
        <a:bodyPr/>
        <a:lstStyle/>
        <a:p>
          <a:endParaRPr kumimoji="1" lang="ja-JP" altLang="en-US"/>
        </a:p>
      </dgm:t>
    </dgm:pt>
    <dgm:pt modelId="{4409044F-F8DF-4F73-B2B3-5B988B93F8AA}" type="pres">
      <dgm:prSet presAssocID="{9A374545-526C-43DE-8DB9-4D34EB24AFD9}" presName="text" presStyleLbl="node1" presStyleIdx="2" presStyleCnt="3">
        <dgm:presLayoutVars>
          <dgm:bulletEnabled val="1"/>
        </dgm:presLayoutVars>
      </dgm:prSet>
      <dgm:spPr/>
      <dgm:t>
        <a:bodyPr/>
        <a:lstStyle/>
        <a:p>
          <a:endParaRPr kumimoji="1" lang="ja-JP" altLang="en-US"/>
        </a:p>
      </dgm:t>
    </dgm:pt>
  </dgm:ptLst>
  <dgm:cxnLst>
    <dgm:cxn modelId="{EA484A62-8C5E-4741-A158-D46DD6D300D7}" srcId="{966672AC-0A5D-4267-A603-08892DF7245F}" destId="{5468DB4E-289E-4A1C-9539-9CE6E90CFF14}" srcOrd="1" destOrd="0" parTransId="{053F6E2C-6905-4C80-AE8E-CDD934CA1AD4}" sibTransId="{D9A1C593-A173-4E13-B13A-DC9DBFE75C82}"/>
    <dgm:cxn modelId="{11EA4CAE-A9C1-4A9E-AE95-76C0A867C2D3}" type="presOf" srcId="{9A374545-526C-43DE-8DB9-4D34EB24AFD9}" destId="{8EDEE58E-92F7-49DD-8CC5-BE9D47EA3C89}" srcOrd="0" destOrd="0" presId="urn:microsoft.com/office/officeart/2005/8/layout/vList4#3"/>
    <dgm:cxn modelId="{09180C08-280D-478F-ACD8-069D40F12AB0}" srcId="{966672AC-0A5D-4267-A603-08892DF7245F}" destId="{9A374545-526C-43DE-8DB9-4D34EB24AFD9}" srcOrd="2" destOrd="0" parTransId="{BB87BC16-196A-4086-97F8-7DEE14DB13B8}" sibTransId="{014ED95D-5A05-4D38-9655-6F9813EC8F21}"/>
    <dgm:cxn modelId="{9AD8F5B3-18BE-4BCC-8977-82CAF5C07733}" type="presOf" srcId="{6855433E-A1B1-45C6-8E7A-8FD2D6A3A665}" destId="{1FFB522B-4A99-48BC-AA12-B3F10F4237A1}" srcOrd="0" destOrd="0" presId="urn:microsoft.com/office/officeart/2005/8/layout/vList4#3"/>
    <dgm:cxn modelId="{A380B966-3F75-42E1-957A-A0031ACCD810}" srcId="{966672AC-0A5D-4267-A603-08892DF7245F}" destId="{6855433E-A1B1-45C6-8E7A-8FD2D6A3A665}" srcOrd="0" destOrd="0" parTransId="{CF89E49E-ED90-4AFC-A0FE-6FFF80E8DD5C}" sibTransId="{359E142C-0147-40A6-BEEC-3603085CE4FE}"/>
    <dgm:cxn modelId="{E6E9579C-2383-40D2-9C11-30CCB2FF9EA9}" type="presOf" srcId="{9A374545-526C-43DE-8DB9-4D34EB24AFD9}" destId="{4409044F-F8DF-4F73-B2B3-5B988B93F8AA}" srcOrd="1" destOrd="0" presId="urn:microsoft.com/office/officeart/2005/8/layout/vList4#3"/>
    <dgm:cxn modelId="{EC166F19-2395-4490-AE5E-8417D71BA4F6}" type="presOf" srcId="{6855433E-A1B1-45C6-8E7A-8FD2D6A3A665}" destId="{77890090-821B-440F-99BB-61199FA52172}" srcOrd="1" destOrd="0" presId="urn:microsoft.com/office/officeart/2005/8/layout/vList4#3"/>
    <dgm:cxn modelId="{24106316-E4F9-4A39-9246-C96413981CC4}" type="presOf" srcId="{5468DB4E-289E-4A1C-9539-9CE6E90CFF14}" destId="{A2B3E33C-5BDE-4C5B-883C-676C48009B70}" srcOrd="0" destOrd="0" presId="urn:microsoft.com/office/officeart/2005/8/layout/vList4#3"/>
    <dgm:cxn modelId="{36DEA274-A5F4-4104-BAFD-B95A2CD74C92}" type="presOf" srcId="{5468DB4E-289E-4A1C-9539-9CE6E90CFF14}" destId="{68CB5BD2-97E9-4C9F-A34E-4C478B749915}" srcOrd="1" destOrd="0" presId="urn:microsoft.com/office/officeart/2005/8/layout/vList4#3"/>
    <dgm:cxn modelId="{A1769E0B-A18B-4910-92BD-D94D1D344BE6}" type="presOf" srcId="{966672AC-0A5D-4267-A603-08892DF7245F}" destId="{C9F5F5CA-B5C3-441A-B60A-64BA7489727D}" srcOrd="0" destOrd="0" presId="urn:microsoft.com/office/officeart/2005/8/layout/vList4#3"/>
    <dgm:cxn modelId="{6AE010CF-F5F5-460D-BB35-355E58FBCC06}" type="presParOf" srcId="{C9F5F5CA-B5C3-441A-B60A-64BA7489727D}" destId="{E8A2F9AC-75C9-43E5-9C9B-CC52F25A58CB}" srcOrd="0" destOrd="0" presId="urn:microsoft.com/office/officeart/2005/8/layout/vList4#3"/>
    <dgm:cxn modelId="{0166CFF3-4D47-4856-821D-795EDAD20C0A}" type="presParOf" srcId="{E8A2F9AC-75C9-43E5-9C9B-CC52F25A58CB}" destId="{1FFB522B-4A99-48BC-AA12-B3F10F4237A1}" srcOrd="0" destOrd="0" presId="urn:microsoft.com/office/officeart/2005/8/layout/vList4#3"/>
    <dgm:cxn modelId="{41962E9C-F934-4BCE-983C-8981E5FBC173}" type="presParOf" srcId="{E8A2F9AC-75C9-43E5-9C9B-CC52F25A58CB}" destId="{4A281971-E8F8-4BF2-BAAD-380BC1F0EFF5}" srcOrd="1" destOrd="0" presId="urn:microsoft.com/office/officeart/2005/8/layout/vList4#3"/>
    <dgm:cxn modelId="{B9E3BDB2-CA14-4D68-8530-9029B541214E}" type="presParOf" srcId="{E8A2F9AC-75C9-43E5-9C9B-CC52F25A58CB}" destId="{77890090-821B-440F-99BB-61199FA52172}" srcOrd="2" destOrd="0" presId="urn:microsoft.com/office/officeart/2005/8/layout/vList4#3"/>
    <dgm:cxn modelId="{BBB3E58D-7215-4F60-911A-94E3F794224A}" type="presParOf" srcId="{C9F5F5CA-B5C3-441A-B60A-64BA7489727D}" destId="{E7BDFAA8-FC2B-4B3A-8B80-0193F62A4DA9}" srcOrd="1" destOrd="0" presId="urn:microsoft.com/office/officeart/2005/8/layout/vList4#3"/>
    <dgm:cxn modelId="{656BB84D-BB6A-41F4-967B-05769BB44582}" type="presParOf" srcId="{C9F5F5CA-B5C3-441A-B60A-64BA7489727D}" destId="{B982E8B3-0BD7-41BA-A807-880264F7892C}" srcOrd="2" destOrd="0" presId="urn:microsoft.com/office/officeart/2005/8/layout/vList4#3"/>
    <dgm:cxn modelId="{372B29D9-A1DE-43D1-A78B-6D444017A6F4}" type="presParOf" srcId="{B982E8B3-0BD7-41BA-A807-880264F7892C}" destId="{A2B3E33C-5BDE-4C5B-883C-676C48009B70}" srcOrd="0" destOrd="0" presId="urn:microsoft.com/office/officeart/2005/8/layout/vList4#3"/>
    <dgm:cxn modelId="{5A070968-2370-4B29-B18F-5A6F133735FF}" type="presParOf" srcId="{B982E8B3-0BD7-41BA-A807-880264F7892C}" destId="{01FD1F99-E881-4BB5-B694-C3CC76AD9D69}" srcOrd="1" destOrd="0" presId="urn:microsoft.com/office/officeart/2005/8/layout/vList4#3"/>
    <dgm:cxn modelId="{3B57F029-96F0-47DF-AB1F-0FFC0F2CFE15}" type="presParOf" srcId="{B982E8B3-0BD7-41BA-A807-880264F7892C}" destId="{68CB5BD2-97E9-4C9F-A34E-4C478B749915}" srcOrd="2" destOrd="0" presId="urn:microsoft.com/office/officeart/2005/8/layout/vList4#3"/>
    <dgm:cxn modelId="{D42E2FCE-5F9C-4AC9-8A26-6C3B1414A072}" type="presParOf" srcId="{C9F5F5CA-B5C3-441A-B60A-64BA7489727D}" destId="{8401E259-6488-46DF-A483-02669355397B}" srcOrd="3" destOrd="0" presId="urn:microsoft.com/office/officeart/2005/8/layout/vList4#3"/>
    <dgm:cxn modelId="{585D2774-DE95-43D3-90E0-1263D1F7C772}" type="presParOf" srcId="{C9F5F5CA-B5C3-441A-B60A-64BA7489727D}" destId="{0592E38D-A77C-413D-A7F8-0917BB9E2D0A}" srcOrd="4" destOrd="0" presId="urn:microsoft.com/office/officeart/2005/8/layout/vList4#3"/>
    <dgm:cxn modelId="{40C8892C-8D8E-408B-A80D-6A8AE0E05C9A}" type="presParOf" srcId="{0592E38D-A77C-413D-A7F8-0917BB9E2D0A}" destId="{8EDEE58E-92F7-49DD-8CC5-BE9D47EA3C89}" srcOrd="0" destOrd="0" presId="urn:microsoft.com/office/officeart/2005/8/layout/vList4#3"/>
    <dgm:cxn modelId="{8AF198DD-F0CC-45FF-95ED-AFD37D8E38BD}" type="presParOf" srcId="{0592E38D-A77C-413D-A7F8-0917BB9E2D0A}" destId="{ACCF9872-4FB0-4656-84B9-684BEB35BDA4}" srcOrd="1" destOrd="0" presId="urn:microsoft.com/office/officeart/2005/8/layout/vList4#3"/>
    <dgm:cxn modelId="{466F06EE-2198-4A3F-9113-C25BE8CB4A6D}" type="presParOf" srcId="{0592E38D-A77C-413D-A7F8-0917BB9E2D0A}" destId="{4409044F-F8DF-4F73-B2B3-5B988B93F8AA}" srcOrd="2" destOrd="0" presId="urn:microsoft.com/office/officeart/2005/8/layout/vList4#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66672AC-0A5D-4267-A603-08892DF7245F}" type="doc">
      <dgm:prSet loTypeId="urn:microsoft.com/office/officeart/2005/8/layout/vList4#4" loCatId="list" qsTypeId="urn:microsoft.com/office/officeart/2005/8/quickstyle/simple3" qsCatId="simple" csTypeId="urn:microsoft.com/office/officeart/2005/8/colors/colorful5" csCatId="colorful" phldr="1"/>
      <dgm:spPr/>
      <dgm:t>
        <a:bodyPr/>
        <a:lstStyle/>
        <a:p>
          <a:endParaRPr kumimoji="1" lang="ja-JP" altLang="en-US"/>
        </a:p>
      </dgm:t>
    </dgm:pt>
    <dgm:pt modelId="{6855433E-A1B1-45C6-8E7A-8FD2D6A3A665}">
      <dgm:prSet phldrT="[テキスト]" custT="1"/>
      <dgm:spPr/>
      <dgm:t>
        <a:bodyPr/>
        <a:lstStyle/>
        <a:p>
          <a:r>
            <a:rPr lang="ja-JP" altLang="en-US" sz="2400" dirty="0" smtClean="0"/>
            <a:t>電子がある決まった軌道上を運動している限り、外に対してエネルギー（光エネルギー）を放出することはなく、一定のエネルギー状態（定常状態）を持続する。</a:t>
          </a:r>
          <a:endParaRPr kumimoji="1" lang="ja-JP" altLang="en-US" sz="2400" dirty="0"/>
        </a:p>
      </dgm:t>
    </dgm:pt>
    <dgm:pt modelId="{CF89E49E-ED90-4AFC-A0FE-6FFF80E8DD5C}" type="parTrans" cxnId="{A380B966-3F75-42E1-957A-A0031ACCD810}">
      <dgm:prSet/>
      <dgm:spPr/>
      <dgm:t>
        <a:bodyPr/>
        <a:lstStyle/>
        <a:p>
          <a:endParaRPr kumimoji="1" lang="ja-JP" altLang="en-US" sz="2400"/>
        </a:p>
      </dgm:t>
    </dgm:pt>
    <dgm:pt modelId="{359E142C-0147-40A6-BEEC-3603085CE4FE}" type="sibTrans" cxnId="{A380B966-3F75-42E1-957A-A0031ACCD810}">
      <dgm:prSet/>
      <dgm:spPr/>
      <dgm:t>
        <a:bodyPr/>
        <a:lstStyle/>
        <a:p>
          <a:endParaRPr kumimoji="1" lang="ja-JP" altLang="en-US" sz="2400"/>
        </a:p>
      </dgm:t>
    </dgm:pt>
    <dgm:pt modelId="{5468DB4E-289E-4A1C-9539-9CE6E90CFF14}">
      <dgm:prSet custT="1"/>
      <dgm:spPr/>
      <dgm:t>
        <a:bodyPr/>
        <a:lstStyle/>
        <a:p>
          <a:r>
            <a:rPr lang="ja-JP" altLang="en-US" sz="2400" dirty="0" smtClean="0"/>
            <a:t>軌道を回る電子の角運動量は不連続な一群の値のみとることが許されている。</a:t>
          </a:r>
          <a:endParaRPr lang="en-US" altLang="ja-JP" sz="2400" dirty="0" smtClean="0"/>
        </a:p>
      </dgm:t>
    </dgm:pt>
    <dgm:pt modelId="{053F6E2C-6905-4C80-AE8E-CDD934CA1AD4}" type="parTrans" cxnId="{EA484A62-8C5E-4741-A158-D46DD6D300D7}">
      <dgm:prSet/>
      <dgm:spPr/>
      <dgm:t>
        <a:bodyPr/>
        <a:lstStyle/>
        <a:p>
          <a:endParaRPr kumimoji="1" lang="ja-JP" altLang="en-US" sz="2400"/>
        </a:p>
      </dgm:t>
    </dgm:pt>
    <dgm:pt modelId="{D9A1C593-A173-4E13-B13A-DC9DBFE75C82}" type="sibTrans" cxnId="{EA484A62-8C5E-4741-A158-D46DD6D300D7}">
      <dgm:prSet/>
      <dgm:spPr/>
      <dgm:t>
        <a:bodyPr/>
        <a:lstStyle/>
        <a:p>
          <a:endParaRPr kumimoji="1" lang="ja-JP" altLang="en-US" sz="2400"/>
        </a:p>
      </dgm:t>
    </dgm:pt>
    <dgm:pt modelId="{9A374545-526C-43DE-8DB9-4D34EB24AFD9}">
      <dgm:prSet custT="1"/>
      <dgm:spPr/>
      <dgm:t>
        <a:bodyPr/>
        <a:lstStyle/>
        <a:p>
          <a:r>
            <a:rPr lang="ja-JP" altLang="en-US" sz="2400" dirty="0" smtClean="0"/>
            <a:t>電子が一つの定常状態から他の定常状態に移るとき（遷移）、光が放出されたり吸収されたりする。</a:t>
          </a:r>
          <a:endParaRPr lang="en-US" altLang="ja-JP" sz="2400" dirty="0" smtClean="0"/>
        </a:p>
      </dgm:t>
    </dgm:pt>
    <dgm:pt modelId="{BB87BC16-196A-4086-97F8-7DEE14DB13B8}" type="parTrans" cxnId="{09180C08-280D-478F-ACD8-069D40F12AB0}">
      <dgm:prSet/>
      <dgm:spPr/>
      <dgm:t>
        <a:bodyPr/>
        <a:lstStyle/>
        <a:p>
          <a:endParaRPr kumimoji="1" lang="ja-JP" altLang="en-US" sz="2400"/>
        </a:p>
      </dgm:t>
    </dgm:pt>
    <dgm:pt modelId="{014ED95D-5A05-4D38-9655-6F9813EC8F21}" type="sibTrans" cxnId="{09180C08-280D-478F-ACD8-069D40F12AB0}">
      <dgm:prSet/>
      <dgm:spPr/>
      <dgm:t>
        <a:bodyPr/>
        <a:lstStyle/>
        <a:p>
          <a:endParaRPr kumimoji="1" lang="ja-JP" altLang="en-US" sz="2400"/>
        </a:p>
      </dgm:t>
    </dgm:pt>
    <dgm:pt modelId="{C9F5F5CA-B5C3-441A-B60A-64BA7489727D}" type="pres">
      <dgm:prSet presAssocID="{966672AC-0A5D-4267-A603-08892DF7245F}" presName="linear" presStyleCnt="0">
        <dgm:presLayoutVars>
          <dgm:dir/>
          <dgm:resizeHandles val="exact"/>
        </dgm:presLayoutVars>
      </dgm:prSet>
      <dgm:spPr/>
      <dgm:t>
        <a:bodyPr/>
        <a:lstStyle/>
        <a:p>
          <a:endParaRPr kumimoji="1" lang="ja-JP" altLang="en-US"/>
        </a:p>
      </dgm:t>
    </dgm:pt>
    <dgm:pt modelId="{E8A2F9AC-75C9-43E5-9C9B-CC52F25A58CB}" type="pres">
      <dgm:prSet presAssocID="{6855433E-A1B1-45C6-8E7A-8FD2D6A3A665}" presName="comp" presStyleCnt="0"/>
      <dgm:spPr/>
      <dgm:t>
        <a:bodyPr/>
        <a:lstStyle/>
        <a:p>
          <a:endParaRPr kumimoji="1" lang="ja-JP" altLang="en-US"/>
        </a:p>
      </dgm:t>
    </dgm:pt>
    <dgm:pt modelId="{1FFB522B-4A99-48BC-AA12-B3F10F4237A1}" type="pres">
      <dgm:prSet presAssocID="{6855433E-A1B1-45C6-8E7A-8FD2D6A3A665}" presName="box" presStyleLbl="node1" presStyleIdx="0" presStyleCnt="3"/>
      <dgm:spPr/>
      <dgm:t>
        <a:bodyPr/>
        <a:lstStyle/>
        <a:p>
          <a:endParaRPr kumimoji="1" lang="ja-JP" altLang="en-US"/>
        </a:p>
      </dgm:t>
    </dgm:pt>
    <dgm:pt modelId="{4A281971-E8F8-4BF2-BAAD-380BC1F0EFF5}" type="pres">
      <dgm:prSet presAssocID="{6855433E-A1B1-45C6-8E7A-8FD2D6A3A665}" presName="img" presStyleLbl="fgImgPlace1" presStyleIdx="0" presStyleCnt="3"/>
      <dgm:spPr/>
      <dgm:t>
        <a:bodyPr/>
        <a:lstStyle/>
        <a:p>
          <a:endParaRPr kumimoji="1" lang="ja-JP" altLang="en-US"/>
        </a:p>
      </dgm:t>
    </dgm:pt>
    <dgm:pt modelId="{77890090-821B-440F-99BB-61199FA52172}" type="pres">
      <dgm:prSet presAssocID="{6855433E-A1B1-45C6-8E7A-8FD2D6A3A665}" presName="text" presStyleLbl="node1" presStyleIdx="0" presStyleCnt="3">
        <dgm:presLayoutVars>
          <dgm:bulletEnabled val="1"/>
        </dgm:presLayoutVars>
      </dgm:prSet>
      <dgm:spPr/>
      <dgm:t>
        <a:bodyPr/>
        <a:lstStyle/>
        <a:p>
          <a:endParaRPr kumimoji="1" lang="ja-JP" altLang="en-US"/>
        </a:p>
      </dgm:t>
    </dgm:pt>
    <dgm:pt modelId="{E7BDFAA8-FC2B-4B3A-8B80-0193F62A4DA9}" type="pres">
      <dgm:prSet presAssocID="{359E142C-0147-40A6-BEEC-3603085CE4FE}" presName="spacer" presStyleCnt="0"/>
      <dgm:spPr/>
      <dgm:t>
        <a:bodyPr/>
        <a:lstStyle/>
        <a:p>
          <a:endParaRPr kumimoji="1" lang="ja-JP" altLang="en-US"/>
        </a:p>
      </dgm:t>
    </dgm:pt>
    <dgm:pt modelId="{B982E8B3-0BD7-41BA-A807-880264F7892C}" type="pres">
      <dgm:prSet presAssocID="{5468DB4E-289E-4A1C-9539-9CE6E90CFF14}" presName="comp" presStyleCnt="0"/>
      <dgm:spPr/>
      <dgm:t>
        <a:bodyPr/>
        <a:lstStyle/>
        <a:p>
          <a:endParaRPr kumimoji="1" lang="ja-JP" altLang="en-US"/>
        </a:p>
      </dgm:t>
    </dgm:pt>
    <dgm:pt modelId="{A2B3E33C-5BDE-4C5B-883C-676C48009B70}" type="pres">
      <dgm:prSet presAssocID="{5468DB4E-289E-4A1C-9539-9CE6E90CFF14}" presName="box" presStyleLbl="node1" presStyleIdx="1" presStyleCnt="3"/>
      <dgm:spPr/>
      <dgm:t>
        <a:bodyPr/>
        <a:lstStyle/>
        <a:p>
          <a:endParaRPr kumimoji="1" lang="ja-JP" altLang="en-US"/>
        </a:p>
      </dgm:t>
    </dgm:pt>
    <dgm:pt modelId="{01FD1F99-E881-4BB5-B694-C3CC76AD9D69}" type="pres">
      <dgm:prSet presAssocID="{5468DB4E-289E-4A1C-9539-9CE6E90CFF14}" presName="img" presStyleLbl="fgImgPlace1" presStyleIdx="1" presStyleCnt="3"/>
      <dgm:spPr/>
      <dgm:t>
        <a:bodyPr/>
        <a:lstStyle/>
        <a:p>
          <a:endParaRPr kumimoji="1" lang="ja-JP" altLang="en-US"/>
        </a:p>
      </dgm:t>
    </dgm:pt>
    <dgm:pt modelId="{68CB5BD2-97E9-4C9F-A34E-4C478B749915}" type="pres">
      <dgm:prSet presAssocID="{5468DB4E-289E-4A1C-9539-9CE6E90CFF14}" presName="text" presStyleLbl="node1" presStyleIdx="1" presStyleCnt="3">
        <dgm:presLayoutVars>
          <dgm:bulletEnabled val="1"/>
        </dgm:presLayoutVars>
      </dgm:prSet>
      <dgm:spPr/>
      <dgm:t>
        <a:bodyPr/>
        <a:lstStyle/>
        <a:p>
          <a:endParaRPr kumimoji="1" lang="ja-JP" altLang="en-US"/>
        </a:p>
      </dgm:t>
    </dgm:pt>
    <dgm:pt modelId="{8401E259-6488-46DF-A483-02669355397B}" type="pres">
      <dgm:prSet presAssocID="{D9A1C593-A173-4E13-B13A-DC9DBFE75C82}" presName="spacer" presStyleCnt="0"/>
      <dgm:spPr/>
      <dgm:t>
        <a:bodyPr/>
        <a:lstStyle/>
        <a:p>
          <a:endParaRPr kumimoji="1" lang="ja-JP" altLang="en-US"/>
        </a:p>
      </dgm:t>
    </dgm:pt>
    <dgm:pt modelId="{0592E38D-A77C-413D-A7F8-0917BB9E2D0A}" type="pres">
      <dgm:prSet presAssocID="{9A374545-526C-43DE-8DB9-4D34EB24AFD9}" presName="comp" presStyleCnt="0"/>
      <dgm:spPr/>
      <dgm:t>
        <a:bodyPr/>
        <a:lstStyle/>
        <a:p>
          <a:endParaRPr kumimoji="1" lang="ja-JP" altLang="en-US"/>
        </a:p>
      </dgm:t>
    </dgm:pt>
    <dgm:pt modelId="{8EDEE58E-92F7-49DD-8CC5-BE9D47EA3C89}" type="pres">
      <dgm:prSet presAssocID="{9A374545-526C-43DE-8DB9-4D34EB24AFD9}" presName="box" presStyleLbl="node1" presStyleIdx="2" presStyleCnt="3" custScaleY="83138" custLinFactNeighborY="269"/>
      <dgm:spPr/>
      <dgm:t>
        <a:bodyPr/>
        <a:lstStyle/>
        <a:p>
          <a:endParaRPr kumimoji="1" lang="ja-JP" altLang="en-US"/>
        </a:p>
      </dgm:t>
    </dgm:pt>
    <dgm:pt modelId="{ACCF9872-4FB0-4656-84B9-684BEB35BDA4}" type="pres">
      <dgm:prSet presAssocID="{9A374545-526C-43DE-8DB9-4D34EB24AFD9}" presName="img" presStyleLbl="fgImgPlace1" presStyleIdx="2" presStyleCnt="3"/>
      <dgm:spPr/>
      <dgm:t>
        <a:bodyPr/>
        <a:lstStyle/>
        <a:p>
          <a:endParaRPr kumimoji="1" lang="ja-JP" altLang="en-US"/>
        </a:p>
      </dgm:t>
    </dgm:pt>
    <dgm:pt modelId="{4409044F-F8DF-4F73-B2B3-5B988B93F8AA}" type="pres">
      <dgm:prSet presAssocID="{9A374545-526C-43DE-8DB9-4D34EB24AFD9}" presName="text" presStyleLbl="node1" presStyleIdx="2" presStyleCnt="3">
        <dgm:presLayoutVars>
          <dgm:bulletEnabled val="1"/>
        </dgm:presLayoutVars>
      </dgm:prSet>
      <dgm:spPr/>
      <dgm:t>
        <a:bodyPr/>
        <a:lstStyle/>
        <a:p>
          <a:endParaRPr kumimoji="1" lang="ja-JP" altLang="en-US"/>
        </a:p>
      </dgm:t>
    </dgm:pt>
  </dgm:ptLst>
  <dgm:cxnLst>
    <dgm:cxn modelId="{09180C08-280D-478F-ACD8-069D40F12AB0}" srcId="{966672AC-0A5D-4267-A603-08892DF7245F}" destId="{9A374545-526C-43DE-8DB9-4D34EB24AFD9}" srcOrd="2" destOrd="0" parTransId="{BB87BC16-196A-4086-97F8-7DEE14DB13B8}" sibTransId="{014ED95D-5A05-4D38-9655-6F9813EC8F21}"/>
    <dgm:cxn modelId="{A380B966-3F75-42E1-957A-A0031ACCD810}" srcId="{966672AC-0A5D-4267-A603-08892DF7245F}" destId="{6855433E-A1B1-45C6-8E7A-8FD2D6A3A665}" srcOrd="0" destOrd="0" parTransId="{CF89E49E-ED90-4AFC-A0FE-6FFF80E8DD5C}" sibTransId="{359E142C-0147-40A6-BEEC-3603085CE4FE}"/>
    <dgm:cxn modelId="{47A921E9-52A2-4771-AD9B-143CF65E96A0}" type="presOf" srcId="{6855433E-A1B1-45C6-8E7A-8FD2D6A3A665}" destId="{1FFB522B-4A99-48BC-AA12-B3F10F4237A1}" srcOrd="0" destOrd="0" presId="urn:microsoft.com/office/officeart/2005/8/layout/vList4#4"/>
    <dgm:cxn modelId="{7BA2B551-3567-4CFA-8755-74C283C11B50}" type="presOf" srcId="{966672AC-0A5D-4267-A603-08892DF7245F}" destId="{C9F5F5CA-B5C3-441A-B60A-64BA7489727D}" srcOrd="0" destOrd="0" presId="urn:microsoft.com/office/officeart/2005/8/layout/vList4#4"/>
    <dgm:cxn modelId="{5118D260-7B1C-41CC-8339-70A01A06E9C4}" type="presOf" srcId="{9A374545-526C-43DE-8DB9-4D34EB24AFD9}" destId="{4409044F-F8DF-4F73-B2B3-5B988B93F8AA}" srcOrd="1" destOrd="0" presId="urn:microsoft.com/office/officeart/2005/8/layout/vList4#4"/>
    <dgm:cxn modelId="{EA484A62-8C5E-4741-A158-D46DD6D300D7}" srcId="{966672AC-0A5D-4267-A603-08892DF7245F}" destId="{5468DB4E-289E-4A1C-9539-9CE6E90CFF14}" srcOrd="1" destOrd="0" parTransId="{053F6E2C-6905-4C80-AE8E-CDD934CA1AD4}" sibTransId="{D9A1C593-A173-4E13-B13A-DC9DBFE75C82}"/>
    <dgm:cxn modelId="{CD72FD74-C39D-4C86-880F-ADC6825915FE}" type="presOf" srcId="{6855433E-A1B1-45C6-8E7A-8FD2D6A3A665}" destId="{77890090-821B-440F-99BB-61199FA52172}" srcOrd="1" destOrd="0" presId="urn:microsoft.com/office/officeart/2005/8/layout/vList4#4"/>
    <dgm:cxn modelId="{3A3B8ACE-32E2-47C0-A980-3B10311A4B08}" type="presOf" srcId="{5468DB4E-289E-4A1C-9539-9CE6E90CFF14}" destId="{A2B3E33C-5BDE-4C5B-883C-676C48009B70}" srcOrd="0" destOrd="0" presId="urn:microsoft.com/office/officeart/2005/8/layout/vList4#4"/>
    <dgm:cxn modelId="{84A4F15F-E0A4-49F8-97CC-A06CEC89A413}" type="presOf" srcId="{5468DB4E-289E-4A1C-9539-9CE6E90CFF14}" destId="{68CB5BD2-97E9-4C9F-A34E-4C478B749915}" srcOrd="1" destOrd="0" presId="urn:microsoft.com/office/officeart/2005/8/layout/vList4#4"/>
    <dgm:cxn modelId="{33AC3414-75C0-4626-A438-B103D721E0BD}" type="presOf" srcId="{9A374545-526C-43DE-8DB9-4D34EB24AFD9}" destId="{8EDEE58E-92F7-49DD-8CC5-BE9D47EA3C89}" srcOrd="0" destOrd="0" presId="urn:microsoft.com/office/officeart/2005/8/layout/vList4#4"/>
    <dgm:cxn modelId="{54EA013F-B412-4A8A-875A-A20CB128FD6A}" type="presParOf" srcId="{C9F5F5CA-B5C3-441A-B60A-64BA7489727D}" destId="{E8A2F9AC-75C9-43E5-9C9B-CC52F25A58CB}" srcOrd="0" destOrd="0" presId="urn:microsoft.com/office/officeart/2005/8/layout/vList4#4"/>
    <dgm:cxn modelId="{02EE1414-58F5-4D33-A888-CAA1E9E00B31}" type="presParOf" srcId="{E8A2F9AC-75C9-43E5-9C9B-CC52F25A58CB}" destId="{1FFB522B-4A99-48BC-AA12-B3F10F4237A1}" srcOrd="0" destOrd="0" presId="urn:microsoft.com/office/officeart/2005/8/layout/vList4#4"/>
    <dgm:cxn modelId="{A3ED903F-BB6D-4EDE-B7AB-BEDDDA70AFBA}" type="presParOf" srcId="{E8A2F9AC-75C9-43E5-9C9B-CC52F25A58CB}" destId="{4A281971-E8F8-4BF2-BAAD-380BC1F0EFF5}" srcOrd="1" destOrd="0" presId="urn:microsoft.com/office/officeart/2005/8/layout/vList4#4"/>
    <dgm:cxn modelId="{1A877FC1-8755-440D-AC63-20B883E8E555}" type="presParOf" srcId="{E8A2F9AC-75C9-43E5-9C9B-CC52F25A58CB}" destId="{77890090-821B-440F-99BB-61199FA52172}" srcOrd="2" destOrd="0" presId="urn:microsoft.com/office/officeart/2005/8/layout/vList4#4"/>
    <dgm:cxn modelId="{903B3D3D-BE50-4A36-984E-5DEA88AC9D62}" type="presParOf" srcId="{C9F5F5CA-B5C3-441A-B60A-64BA7489727D}" destId="{E7BDFAA8-FC2B-4B3A-8B80-0193F62A4DA9}" srcOrd="1" destOrd="0" presId="urn:microsoft.com/office/officeart/2005/8/layout/vList4#4"/>
    <dgm:cxn modelId="{940142D4-7604-42E3-8F9A-3A467F0114CC}" type="presParOf" srcId="{C9F5F5CA-B5C3-441A-B60A-64BA7489727D}" destId="{B982E8B3-0BD7-41BA-A807-880264F7892C}" srcOrd="2" destOrd="0" presId="urn:microsoft.com/office/officeart/2005/8/layout/vList4#4"/>
    <dgm:cxn modelId="{C645915C-16F1-44C4-92DB-144174F910CD}" type="presParOf" srcId="{B982E8B3-0BD7-41BA-A807-880264F7892C}" destId="{A2B3E33C-5BDE-4C5B-883C-676C48009B70}" srcOrd="0" destOrd="0" presId="urn:microsoft.com/office/officeart/2005/8/layout/vList4#4"/>
    <dgm:cxn modelId="{812886C3-89B3-4617-9EAB-60246CEB690F}" type="presParOf" srcId="{B982E8B3-0BD7-41BA-A807-880264F7892C}" destId="{01FD1F99-E881-4BB5-B694-C3CC76AD9D69}" srcOrd="1" destOrd="0" presId="urn:microsoft.com/office/officeart/2005/8/layout/vList4#4"/>
    <dgm:cxn modelId="{34AC1827-547C-422D-A1F3-54958FDA5ED5}" type="presParOf" srcId="{B982E8B3-0BD7-41BA-A807-880264F7892C}" destId="{68CB5BD2-97E9-4C9F-A34E-4C478B749915}" srcOrd="2" destOrd="0" presId="urn:microsoft.com/office/officeart/2005/8/layout/vList4#4"/>
    <dgm:cxn modelId="{9ED3EA1C-F9F0-423A-87B7-A3B280AA3CD1}" type="presParOf" srcId="{C9F5F5CA-B5C3-441A-B60A-64BA7489727D}" destId="{8401E259-6488-46DF-A483-02669355397B}" srcOrd="3" destOrd="0" presId="urn:microsoft.com/office/officeart/2005/8/layout/vList4#4"/>
    <dgm:cxn modelId="{25BE02F9-2E79-4230-8845-DD9413214B57}" type="presParOf" srcId="{C9F5F5CA-B5C3-441A-B60A-64BA7489727D}" destId="{0592E38D-A77C-413D-A7F8-0917BB9E2D0A}" srcOrd="4" destOrd="0" presId="urn:microsoft.com/office/officeart/2005/8/layout/vList4#4"/>
    <dgm:cxn modelId="{D48F1403-5817-487E-B7F8-32C6E05388D3}" type="presParOf" srcId="{0592E38D-A77C-413D-A7F8-0917BB9E2D0A}" destId="{8EDEE58E-92F7-49DD-8CC5-BE9D47EA3C89}" srcOrd="0" destOrd="0" presId="urn:microsoft.com/office/officeart/2005/8/layout/vList4#4"/>
    <dgm:cxn modelId="{A5D6E671-C5B5-4F01-BE85-597D4560BA16}" type="presParOf" srcId="{0592E38D-A77C-413D-A7F8-0917BB9E2D0A}" destId="{ACCF9872-4FB0-4656-84B9-684BEB35BDA4}" srcOrd="1" destOrd="0" presId="urn:microsoft.com/office/officeart/2005/8/layout/vList4#4"/>
    <dgm:cxn modelId="{7D2F06A0-86AE-4B8C-ACE1-36FB97435F9F}" type="presParOf" srcId="{0592E38D-A77C-413D-A7F8-0917BB9E2D0A}" destId="{4409044F-F8DF-4F73-B2B3-5B988B93F8AA}" srcOrd="2" destOrd="0" presId="urn:microsoft.com/office/officeart/2005/8/layout/vList4#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66672AC-0A5D-4267-A603-08892DF7245F}" type="doc">
      <dgm:prSet loTypeId="urn:microsoft.com/office/officeart/2005/8/layout/vList4#5" loCatId="list" qsTypeId="urn:microsoft.com/office/officeart/2005/8/quickstyle/simple3" qsCatId="simple" csTypeId="urn:microsoft.com/office/officeart/2005/8/colors/colorful5" csCatId="colorful" phldr="1"/>
      <dgm:spPr/>
      <dgm:t>
        <a:bodyPr/>
        <a:lstStyle/>
        <a:p>
          <a:endParaRPr kumimoji="1" lang="ja-JP" altLang="en-US"/>
        </a:p>
      </dgm:t>
    </dgm:pt>
    <dgm:pt modelId="{6855433E-A1B1-45C6-8E7A-8FD2D6A3A665}">
      <dgm:prSet phldrT="[テキスト]" custT="1"/>
      <dgm:spPr/>
      <dgm:t>
        <a:bodyPr/>
        <a:lstStyle/>
        <a:p>
          <a:r>
            <a:rPr lang="ja-JP" altLang="en-US" sz="2400" dirty="0" smtClean="0"/>
            <a:t>電子がある決まった軌道上を運動している限り、外に対してエネルギー（光エネルギー）を放出することはなく、一定のエネルギー状態（定常状態）を持続する。</a:t>
          </a:r>
          <a:endParaRPr kumimoji="1" lang="ja-JP" altLang="en-US" sz="2400" dirty="0"/>
        </a:p>
      </dgm:t>
    </dgm:pt>
    <dgm:pt modelId="{CF89E49E-ED90-4AFC-A0FE-6FFF80E8DD5C}" type="parTrans" cxnId="{A380B966-3F75-42E1-957A-A0031ACCD810}">
      <dgm:prSet/>
      <dgm:spPr/>
      <dgm:t>
        <a:bodyPr/>
        <a:lstStyle/>
        <a:p>
          <a:endParaRPr kumimoji="1" lang="ja-JP" altLang="en-US" sz="2400"/>
        </a:p>
      </dgm:t>
    </dgm:pt>
    <dgm:pt modelId="{359E142C-0147-40A6-BEEC-3603085CE4FE}" type="sibTrans" cxnId="{A380B966-3F75-42E1-957A-A0031ACCD810}">
      <dgm:prSet/>
      <dgm:spPr/>
      <dgm:t>
        <a:bodyPr/>
        <a:lstStyle/>
        <a:p>
          <a:endParaRPr kumimoji="1" lang="ja-JP" altLang="en-US" sz="2400"/>
        </a:p>
      </dgm:t>
    </dgm:pt>
    <dgm:pt modelId="{5468DB4E-289E-4A1C-9539-9CE6E90CFF14}">
      <dgm:prSet custT="1"/>
      <dgm:spPr/>
      <dgm:t>
        <a:bodyPr/>
        <a:lstStyle/>
        <a:p>
          <a:r>
            <a:rPr lang="ja-JP" altLang="en-US" sz="2400" dirty="0" smtClean="0"/>
            <a:t>軌道を回る電子の角運動量は不連続な一群の値のみとることが許されている。</a:t>
          </a:r>
          <a:endParaRPr lang="en-US" altLang="ja-JP" sz="2400" dirty="0" smtClean="0"/>
        </a:p>
      </dgm:t>
    </dgm:pt>
    <dgm:pt modelId="{053F6E2C-6905-4C80-AE8E-CDD934CA1AD4}" type="parTrans" cxnId="{EA484A62-8C5E-4741-A158-D46DD6D300D7}">
      <dgm:prSet/>
      <dgm:spPr/>
      <dgm:t>
        <a:bodyPr/>
        <a:lstStyle/>
        <a:p>
          <a:endParaRPr kumimoji="1" lang="ja-JP" altLang="en-US" sz="2400"/>
        </a:p>
      </dgm:t>
    </dgm:pt>
    <dgm:pt modelId="{D9A1C593-A173-4E13-B13A-DC9DBFE75C82}" type="sibTrans" cxnId="{EA484A62-8C5E-4741-A158-D46DD6D300D7}">
      <dgm:prSet/>
      <dgm:spPr/>
      <dgm:t>
        <a:bodyPr/>
        <a:lstStyle/>
        <a:p>
          <a:endParaRPr kumimoji="1" lang="ja-JP" altLang="en-US" sz="2400"/>
        </a:p>
      </dgm:t>
    </dgm:pt>
    <dgm:pt modelId="{9A374545-526C-43DE-8DB9-4D34EB24AFD9}">
      <dgm:prSet custT="1"/>
      <dgm:spPr/>
      <dgm:t>
        <a:bodyPr/>
        <a:lstStyle/>
        <a:p>
          <a:r>
            <a:rPr lang="ja-JP" altLang="en-US" sz="2400" dirty="0" smtClean="0"/>
            <a:t>電子が一つの定常状態から他の定常状態に移るとき（遷移）、光が放出されたり吸収されたりする。</a:t>
          </a:r>
          <a:endParaRPr lang="en-US" altLang="ja-JP" sz="2400" dirty="0" smtClean="0"/>
        </a:p>
      </dgm:t>
    </dgm:pt>
    <dgm:pt modelId="{BB87BC16-196A-4086-97F8-7DEE14DB13B8}" type="parTrans" cxnId="{09180C08-280D-478F-ACD8-069D40F12AB0}">
      <dgm:prSet/>
      <dgm:spPr/>
      <dgm:t>
        <a:bodyPr/>
        <a:lstStyle/>
        <a:p>
          <a:endParaRPr kumimoji="1" lang="ja-JP" altLang="en-US" sz="2400"/>
        </a:p>
      </dgm:t>
    </dgm:pt>
    <dgm:pt modelId="{014ED95D-5A05-4D38-9655-6F9813EC8F21}" type="sibTrans" cxnId="{09180C08-280D-478F-ACD8-069D40F12AB0}">
      <dgm:prSet/>
      <dgm:spPr/>
      <dgm:t>
        <a:bodyPr/>
        <a:lstStyle/>
        <a:p>
          <a:endParaRPr kumimoji="1" lang="ja-JP" altLang="en-US" sz="2400"/>
        </a:p>
      </dgm:t>
    </dgm:pt>
    <dgm:pt modelId="{C9F5F5CA-B5C3-441A-B60A-64BA7489727D}" type="pres">
      <dgm:prSet presAssocID="{966672AC-0A5D-4267-A603-08892DF7245F}" presName="linear" presStyleCnt="0">
        <dgm:presLayoutVars>
          <dgm:dir/>
          <dgm:resizeHandles val="exact"/>
        </dgm:presLayoutVars>
      </dgm:prSet>
      <dgm:spPr/>
      <dgm:t>
        <a:bodyPr/>
        <a:lstStyle/>
        <a:p>
          <a:endParaRPr kumimoji="1" lang="ja-JP" altLang="en-US"/>
        </a:p>
      </dgm:t>
    </dgm:pt>
    <dgm:pt modelId="{E8A2F9AC-75C9-43E5-9C9B-CC52F25A58CB}" type="pres">
      <dgm:prSet presAssocID="{6855433E-A1B1-45C6-8E7A-8FD2D6A3A665}" presName="comp" presStyleCnt="0"/>
      <dgm:spPr/>
      <dgm:t>
        <a:bodyPr/>
        <a:lstStyle/>
        <a:p>
          <a:endParaRPr kumimoji="1" lang="ja-JP" altLang="en-US"/>
        </a:p>
      </dgm:t>
    </dgm:pt>
    <dgm:pt modelId="{1FFB522B-4A99-48BC-AA12-B3F10F4237A1}" type="pres">
      <dgm:prSet presAssocID="{6855433E-A1B1-45C6-8E7A-8FD2D6A3A665}" presName="box" presStyleLbl="node1" presStyleIdx="0" presStyleCnt="3"/>
      <dgm:spPr/>
      <dgm:t>
        <a:bodyPr/>
        <a:lstStyle/>
        <a:p>
          <a:endParaRPr kumimoji="1" lang="ja-JP" altLang="en-US"/>
        </a:p>
      </dgm:t>
    </dgm:pt>
    <dgm:pt modelId="{4A281971-E8F8-4BF2-BAAD-380BC1F0EFF5}" type="pres">
      <dgm:prSet presAssocID="{6855433E-A1B1-45C6-8E7A-8FD2D6A3A665}" presName="img" presStyleLbl="fgImgPlace1" presStyleIdx="0" presStyleCnt="3"/>
      <dgm:spPr/>
      <dgm:t>
        <a:bodyPr/>
        <a:lstStyle/>
        <a:p>
          <a:endParaRPr kumimoji="1" lang="ja-JP" altLang="en-US"/>
        </a:p>
      </dgm:t>
    </dgm:pt>
    <dgm:pt modelId="{77890090-821B-440F-99BB-61199FA52172}" type="pres">
      <dgm:prSet presAssocID="{6855433E-A1B1-45C6-8E7A-8FD2D6A3A665}" presName="text" presStyleLbl="node1" presStyleIdx="0" presStyleCnt="3">
        <dgm:presLayoutVars>
          <dgm:bulletEnabled val="1"/>
        </dgm:presLayoutVars>
      </dgm:prSet>
      <dgm:spPr/>
      <dgm:t>
        <a:bodyPr/>
        <a:lstStyle/>
        <a:p>
          <a:endParaRPr kumimoji="1" lang="ja-JP" altLang="en-US"/>
        </a:p>
      </dgm:t>
    </dgm:pt>
    <dgm:pt modelId="{E7BDFAA8-FC2B-4B3A-8B80-0193F62A4DA9}" type="pres">
      <dgm:prSet presAssocID="{359E142C-0147-40A6-BEEC-3603085CE4FE}" presName="spacer" presStyleCnt="0"/>
      <dgm:spPr/>
      <dgm:t>
        <a:bodyPr/>
        <a:lstStyle/>
        <a:p>
          <a:endParaRPr kumimoji="1" lang="ja-JP" altLang="en-US"/>
        </a:p>
      </dgm:t>
    </dgm:pt>
    <dgm:pt modelId="{B982E8B3-0BD7-41BA-A807-880264F7892C}" type="pres">
      <dgm:prSet presAssocID="{5468DB4E-289E-4A1C-9539-9CE6E90CFF14}" presName="comp" presStyleCnt="0"/>
      <dgm:spPr/>
      <dgm:t>
        <a:bodyPr/>
        <a:lstStyle/>
        <a:p>
          <a:endParaRPr kumimoji="1" lang="ja-JP" altLang="en-US"/>
        </a:p>
      </dgm:t>
    </dgm:pt>
    <dgm:pt modelId="{A2B3E33C-5BDE-4C5B-883C-676C48009B70}" type="pres">
      <dgm:prSet presAssocID="{5468DB4E-289E-4A1C-9539-9CE6E90CFF14}" presName="box" presStyleLbl="node1" presStyleIdx="1" presStyleCnt="3"/>
      <dgm:spPr/>
      <dgm:t>
        <a:bodyPr/>
        <a:lstStyle/>
        <a:p>
          <a:endParaRPr kumimoji="1" lang="ja-JP" altLang="en-US"/>
        </a:p>
      </dgm:t>
    </dgm:pt>
    <dgm:pt modelId="{01FD1F99-E881-4BB5-B694-C3CC76AD9D69}" type="pres">
      <dgm:prSet presAssocID="{5468DB4E-289E-4A1C-9539-9CE6E90CFF14}" presName="img" presStyleLbl="fgImgPlace1" presStyleIdx="1" presStyleCnt="3"/>
      <dgm:spPr/>
      <dgm:t>
        <a:bodyPr/>
        <a:lstStyle/>
        <a:p>
          <a:endParaRPr kumimoji="1" lang="ja-JP" altLang="en-US"/>
        </a:p>
      </dgm:t>
    </dgm:pt>
    <dgm:pt modelId="{68CB5BD2-97E9-4C9F-A34E-4C478B749915}" type="pres">
      <dgm:prSet presAssocID="{5468DB4E-289E-4A1C-9539-9CE6E90CFF14}" presName="text" presStyleLbl="node1" presStyleIdx="1" presStyleCnt="3">
        <dgm:presLayoutVars>
          <dgm:bulletEnabled val="1"/>
        </dgm:presLayoutVars>
      </dgm:prSet>
      <dgm:spPr/>
      <dgm:t>
        <a:bodyPr/>
        <a:lstStyle/>
        <a:p>
          <a:endParaRPr kumimoji="1" lang="ja-JP" altLang="en-US"/>
        </a:p>
      </dgm:t>
    </dgm:pt>
    <dgm:pt modelId="{8401E259-6488-46DF-A483-02669355397B}" type="pres">
      <dgm:prSet presAssocID="{D9A1C593-A173-4E13-B13A-DC9DBFE75C82}" presName="spacer" presStyleCnt="0"/>
      <dgm:spPr/>
      <dgm:t>
        <a:bodyPr/>
        <a:lstStyle/>
        <a:p>
          <a:endParaRPr kumimoji="1" lang="ja-JP" altLang="en-US"/>
        </a:p>
      </dgm:t>
    </dgm:pt>
    <dgm:pt modelId="{0592E38D-A77C-413D-A7F8-0917BB9E2D0A}" type="pres">
      <dgm:prSet presAssocID="{9A374545-526C-43DE-8DB9-4D34EB24AFD9}" presName="comp" presStyleCnt="0"/>
      <dgm:spPr/>
      <dgm:t>
        <a:bodyPr/>
        <a:lstStyle/>
        <a:p>
          <a:endParaRPr kumimoji="1" lang="ja-JP" altLang="en-US"/>
        </a:p>
      </dgm:t>
    </dgm:pt>
    <dgm:pt modelId="{8EDEE58E-92F7-49DD-8CC5-BE9D47EA3C89}" type="pres">
      <dgm:prSet presAssocID="{9A374545-526C-43DE-8DB9-4D34EB24AFD9}" presName="box" presStyleLbl="node1" presStyleIdx="2" presStyleCnt="3" custScaleY="83138" custLinFactNeighborY="269"/>
      <dgm:spPr/>
      <dgm:t>
        <a:bodyPr/>
        <a:lstStyle/>
        <a:p>
          <a:endParaRPr kumimoji="1" lang="ja-JP" altLang="en-US"/>
        </a:p>
      </dgm:t>
    </dgm:pt>
    <dgm:pt modelId="{ACCF9872-4FB0-4656-84B9-684BEB35BDA4}" type="pres">
      <dgm:prSet presAssocID="{9A374545-526C-43DE-8DB9-4D34EB24AFD9}" presName="img" presStyleLbl="fgImgPlace1" presStyleIdx="2" presStyleCnt="3"/>
      <dgm:spPr/>
      <dgm:t>
        <a:bodyPr/>
        <a:lstStyle/>
        <a:p>
          <a:endParaRPr kumimoji="1" lang="ja-JP" altLang="en-US"/>
        </a:p>
      </dgm:t>
    </dgm:pt>
    <dgm:pt modelId="{4409044F-F8DF-4F73-B2B3-5B988B93F8AA}" type="pres">
      <dgm:prSet presAssocID="{9A374545-526C-43DE-8DB9-4D34EB24AFD9}" presName="text" presStyleLbl="node1" presStyleIdx="2" presStyleCnt="3">
        <dgm:presLayoutVars>
          <dgm:bulletEnabled val="1"/>
        </dgm:presLayoutVars>
      </dgm:prSet>
      <dgm:spPr/>
      <dgm:t>
        <a:bodyPr/>
        <a:lstStyle/>
        <a:p>
          <a:endParaRPr kumimoji="1" lang="ja-JP" altLang="en-US"/>
        </a:p>
      </dgm:t>
    </dgm:pt>
  </dgm:ptLst>
  <dgm:cxnLst>
    <dgm:cxn modelId="{EA484A62-8C5E-4741-A158-D46DD6D300D7}" srcId="{966672AC-0A5D-4267-A603-08892DF7245F}" destId="{5468DB4E-289E-4A1C-9539-9CE6E90CFF14}" srcOrd="1" destOrd="0" parTransId="{053F6E2C-6905-4C80-AE8E-CDD934CA1AD4}" sibTransId="{D9A1C593-A173-4E13-B13A-DC9DBFE75C82}"/>
    <dgm:cxn modelId="{C7FB76B5-01EB-40C3-8353-16F2A15FA9A7}" type="presOf" srcId="{5468DB4E-289E-4A1C-9539-9CE6E90CFF14}" destId="{A2B3E33C-5BDE-4C5B-883C-676C48009B70}" srcOrd="0" destOrd="0" presId="urn:microsoft.com/office/officeart/2005/8/layout/vList4#5"/>
    <dgm:cxn modelId="{FCBABD41-ACE1-45F7-8B18-B41499EAF8BE}" type="presOf" srcId="{6855433E-A1B1-45C6-8E7A-8FD2D6A3A665}" destId="{1FFB522B-4A99-48BC-AA12-B3F10F4237A1}" srcOrd="0" destOrd="0" presId="urn:microsoft.com/office/officeart/2005/8/layout/vList4#5"/>
    <dgm:cxn modelId="{09180C08-280D-478F-ACD8-069D40F12AB0}" srcId="{966672AC-0A5D-4267-A603-08892DF7245F}" destId="{9A374545-526C-43DE-8DB9-4D34EB24AFD9}" srcOrd="2" destOrd="0" parTransId="{BB87BC16-196A-4086-97F8-7DEE14DB13B8}" sibTransId="{014ED95D-5A05-4D38-9655-6F9813EC8F21}"/>
    <dgm:cxn modelId="{A380B966-3F75-42E1-957A-A0031ACCD810}" srcId="{966672AC-0A5D-4267-A603-08892DF7245F}" destId="{6855433E-A1B1-45C6-8E7A-8FD2D6A3A665}" srcOrd="0" destOrd="0" parTransId="{CF89E49E-ED90-4AFC-A0FE-6FFF80E8DD5C}" sibTransId="{359E142C-0147-40A6-BEEC-3603085CE4FE}"/>
    <dgm:cxn modelId="{446F6D58-FDCD-4BC0-9A98-8B9C794BC7FE}" type="presOf" srcId="{5468DB4E-289E-4A1C-9539-9CE6E90CFF14}" destId="{68CB5BD2-97E9-4C9F-A34E-4C478B749915}" srcOrd="1" destOrd="0" presId="urn:microsoft.com/office/officeart/2005/8/layout/vList4#5"/>
    <dgm:cxn modelId="{E6DD21F0-2D43-43A2-9D2C-F926998A5862}" type="presOf" srcId="{966672AC-0A5D-4267-A603-08892DF7245F}" destId="{C9F5F5CA-B5C3-441A-B60A-64BA7489727D}" srcOrd="0" destOrd="0" presId="urn:microsoft.com/office/officeart/2005/8/layout/vList4#5"/>
    <dgm:cxn modelId="{7E8A441B-5F43-4AAF-8D07-2476BBF7E484}" type="presOf" srcId="{6855433E-A1B1-45C6-8E7A-8FD2D6A3A665}" destId="{77890090-821B-440F-99BB-61199FA52172}" srcOrd="1" destOrd="0" presId="urn:microsoft.com/office/officeart/2005/8/layout/vList4#5"/>
    <dgm:cxn modelId="{3E4D8033-9A17-41EC-80FF-A01B5096EC48}" type="presOf" srcId="{9A374545-526C-43DE-8DB9-4D34EB24AFD9}" destId="{8EDEE58E-92F7-49DD-8CC5-BE9D47EA3C89}" srcOrd="0" destOrd="0" presId="urn:microsoft.com/office/officeart/2005/8/layout/vList4#5"/>
    <dgm:cxn modelId="{5E0500AA-5EA7-461D-B67A-B3F07162DBA7}" type="presOf" srcId="{9A374545-526C-43DE-8DB9-4D34EB24AFD9}" destId="{4409044F-F8DF-4F73-B2B3-5B988B93F8AA}" srcOrd="1" destOrd="0" presId="urn:microsoft.com/office/officeart/2005/8/layout/vList4#5"/>
    <dgm:cxn modelId="{14CB55C5-76C2-4051-A643-61DD84C9009F}" type="presParOf" srcId="{C9F5F5CA-B5C3-441A-B60A-64BA7489727D}" destId="{E8A2F9AC-75C9-43E5-9C9B-CC52F25A58CB}" srcOrd="0" destOrd="0" presId="urn:microsoft.com/office/officeart/2005/8/layout/vList4#5"/>
    <dgm:cxn modelId="{9EEA3912-6AA2-43C4-933D-87FEB63A196A}" type="presParOf" srcId="{E8A2F9AC-75C9-43E5-9C9B-CC52F25A58CB}" destId="{1FFB522B-4A99-48BC-AA12-B3F10F4237A1}" srcOrd="0" destOrd="0" presId="urn:microsoft.com/office/officeart/2005/8/layout/vList4#5"/>
    <dgm:cxn modelId="{A5B94541-E4DD-4B58-9257-7CA60A17A098}" type="presParOf" srcId="{E8A2F9AC-75C9-43E5-9C9B-CC52F25A58CB}" destId="{4A281971-E8F8-4BF2-BAAD-380BC1F0EFF5}" srcOrd="1" destOrd="0" presId="urn:microsoft.com/office/officeart/2005/8/layout/vList4#5"/>
    <dgm:cxn modelId="{4DC1C2BA-3C0A-48C2-9780-5A73C511A7D6}" type="presParOf" srcId="{E8A2F9AC-75C9-43E5-9C9B-CC52F25A58CB}" destId="{77890090-821B-440F-99BB-61199FA52172}" srcOrd="2" destOrd="0" presId="urn:microsoft.com/office/officeart/2005/8/layout/vList4#5"/>
    <dgm:cxn modelId="{4DCA0EAA-542D-404F-8B9D-DF0137626007}" type="presParOf" srcId="{C9F5F5CA-B5C3-441A-B60A-64BA7489727D}" destId="{E7BDFAA8-FC2B-4B3A-8B80-0193F62A4DA9}" srcOrd="1" destOrd="0" presId="urn:microsoft.com/office/officeart/2005/8/layout/vList4#5"/>
    <dgm:cxn modelId="{C3E45FBF-64EA-4E83-8808-BD55FDCE0394}" type="presParOf" srcId="{C9F5F5CA-B5C3-441A-B60A-64BA7489727D}" destId="{B982E8B3-0BD7-41BA-A807-880264F7892C}" srcOrd="2" destOrd="0" presId="urn:microsoft.com/office/officeart/2005/8/layout/vList4#5"/>
    <dgm:cxn modelId="{89B7C4ED-0375-4075-ABAE-9A1B7EA4616E}" type="presParOf" srcId="{B982E8B3-0BD7-41BA-A807-880264F7892C}" destId="{A2B3E33C-5BDE-4C5B-883C-676C48009B70}" srcOrd="0" destOrd="0" presId="urn:microsoft.com/office/officeart/2005/8/layout/vList4#5"/>
    <dgm:cxn modelId="{B70C9BF1-B45C-47AB-9E06-1ACFD3CBB87B}" type="presParOf" srcId="{B982E8B3-0BD7-41BA-A807-880264F7892C}" destId="{01FD1F99-E881-4BB5-B694-C3CC76AD9D69}" srcOrd="1" destOrd="0" presId="urn:microsoft.com/office/officeart/2005/8/layout/vList4#5"/>
    <dgm:cxn modelId="{D70169C8-70CE-4C38-9B8D-C37BC6C3CC06}" type="presParOf" srcId="{B982E8B3-0BD7-41BA-A807-880264F7892C}" destId="{68CB5BD2-97E9-4C9F-A34E-4C478B749915}" srcOrd="2" destOrd="0" presId="urn:microsoft.com/office/officeart/2005/8/layout/vList4#5"/>
    <dgm:cxn modelId="{0CBF4396-51B3-4128-B220-D41FBA79FE2B}" type="presParOf" srcId="{C9F5F5CA-B5C3-441A-B60A-64BA7489727D}" destId="{8401E259-6488-46DF-A483-02669355397B}" srcOrd="3" destOrd="0" presId="urn:microsoft.com/office/officeart/2005/8/layout/vList4#5"/>
    <dgm:cxn modelId="{4306FA17-2173-4742-B679-B36A101329C9}" type="presParOf" srcId="{C9F5F5CA-B5C3-441A-B60A-64BA7489727D}" destId="{0592E38D-A77C-413D-A7F8-0917BB9E2D0A}" srcOrd="4" destOrd="0" presId="urn:microsoft.com/office/officeart/2005/8/layout/vList4#5"/>
    <dgm:cxn modelId="{640D2DFD-2B5C-4024-B724-E9F0F4D62B28}" type="presParOf" srcId="{0592E38D-A77C-413D-A7F8-0917BB9E2D0A}" destId="{8EDEE58E-92F7-49DD-8CC5-BE9D47EA3C89}" srcOrd="0" destOrd="0" presId="urn:microsoft.com/office/officeart/2005/8/layout/vList4#5"/>
    <dgm:cxn modelId="{68E1C01A-1711-43A9-A0E9-E5B78F907C83}" type="presParOf" srcId="{0592E38D-A77C-413D-A7F8-0917BB9E2D0A}" destId="{ACCF9872-4FB0-4656-84B9-684BEB35BDA4}" srcOrd="1" destOrd="0" presId="urn:microsoft.com/office/officeart/2005/8/layout/vList4#5"/>
    <dgm:cxn modelId="{3F72A064-0DB6-42A1-8BF4-AFC4894E6C71}" type="presParOf" srcId="{0592E38D-A77C-413D-A7F8-0917BB9E2D0A}" destId="{4409044F-F8DF-4F73-B2B3-5B988B93F8AA}" srcOrd="2" destOrd="0" presId="urn:microsoft.com/office/officeart/2005/8/layout/vList4#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74A3297-4208-423A-9CDC-7E5C34C42ADF}" type="doc">
      <dgm:prSet loTypeId="urn:microsoft.com/office/officeart/2005/8/layout/list1" loCatId="list" qsTypeId="urn:microsoft.com/office/officeart/2005/8/quickstyle/simple5" qsCatId="simple" csTypeId="urn:microsoft.com/office/officeart/2005/8/colors/colorful5" csCatId="colorful" phldr="1"/>
      <dgm:spPr/>
      <dgm:t>
        <a:bodyPr/>
        <a:lstStyle/>
        <a:p>
          <a:endParaRPr kumimoji="1" lang="ja-JP" altLang="en-US"/>
        </a:p>
      </dgm:t>
    </dgm:pt>
    <dgm:pt modelId="{0E6DD1C0-FCCB-492E-8710-63DDF93646FD}">
      <dgm:prSet phldrT="[テキスト]"/>
      <dgm:spPr/>
      <dgm:t>
        <a:bodyPr/>
        <a:lstStyle/>
        <a:p>
          <a:r>
            <a:rPr kumimoji="1" lang="ja-JP" altLang="en-US" dirty="0" smtClean="0"/>
            <a:t>量子条件の問題</a:t>
          </a:r>
          <a:endParaRPr kumimoji="1" lang="ja-JP" altLang="en-US" dirty="0"/>
        </a:p>
      </dgm:t>
    </dgm:pt>
    <dgm:pt modelId="{67AB1061-BF01-490B-96E9-8F438FBEEF71}" type="parTrans" cxnId="{F1D40675-F3C9-47C2-8321-F8D9611158BB}">
      <dgm:prSet/>
      <dgm:spPr/>
      <dgm:t>
        <a:bodyPr/>
        <a:lstStyle/>
        <a:p>
          <a:endParaRPr kumimoji="1" lang="ja-JP" altLang="en-US"/>
        </a:p>
      </dgm:t>
    </dgm:pt>
    <dgm:pt modelId="{A5D1F9C6-DE77-4A90-9D20-0972D616FA50}" type="sibTrans" cxnId="{F1D40675-F3C9-47C2-8321-F8D9611158BB}">
      <dgm:prSet/>
      <dgm:spPr/>
      <dgm:t>
        <a:bodyPr/>
        <a:lstStyle/>
        <a:p>
          <a:endParaRPr kumimoji="1" lang="ja-JP" altLang="en-US"/>
        </a:p>
      </dgm:t>
    </dgm:pt>
    <dgm:pt modelId="{1D50F8A2-DD1E-404C-B523-8455B070C1E9}">
      <dgm:prSet phldrT="[テキスト]"/>
      <dgm:spPr/>
      <dgm:t>
        <a:bodyPr/>
        <a:lstStyle/>
        <a:p>
          <a:r>
            <a:rPr kumimoji="1" lang="ja-JP" altLang="en-US" dirty="0" smtClean="0"/>
            <a:t>軌道内での速さの問題</a:t>
          </a:r>
          <a:endParaRPr kumimoji="1" lang="ja-JP" altLang="en-US" dirty="0"/>
        </a:p>
      </dgm:t>
    </dgm:pt>
    <dgm:pt modelId="{574A6D96-74FD-41F1-8A76-5584D68F7E2D}" type="parTrans" cxnId="{07E4390C-4B6A-4F85-B89E-999A8DDC6D50}">
      <dgm:prSet/>
      <dgm:spPr/>
      <dgm:t>
        <a:bodyPr/>
        <a:lstStyle/>
        <a:p>
          <a:endParaRPr kumimoji="1" lang="ja-JP" altLang="en-US"/>
        </a:p>
      </dgm:t>
    </dgm:pt>
    <dgm:pt modelId="{23E565F3-644A-4A9A-B632-7C51EFFAFAEE}" type="sibTrans" cxnId="{07E4390C-4B6A-4F85-B89E-999A8DDC6D50}">
      <dgm:prSet/>
      <dgm:spPr/>
      <dgm:t>
        <a:bodyPr/>
        <a:lstStyle/>
        <a:p>
          <a:endParaRPr kumimoji="1" lang="ja-JP" altLang="en-US"/>
        </a:p>
      </dgm:t>
    </dgm:pt>
    <dgm:pt modelId="{0D68E6CB-8595-43BB-8047-261FFCF34015}">
      <dgm:prSet phldrT="[テキスト]"/>
      <dgm:spPr/>
      <dgm:t>
        <a:bodyPr/>
        <a:lstStyle/>
        <a:p>
          <a:r>
            <a:rPr kumimoji="1" lang="ja-JP" altLang="en-US" dirty="0" smtClean="0"/>
            <a:t>電子のエネルギー準位は</a:t>
          </a:r>
          <a:r>
            <a:rPr kumimoji="1" lang="en-US" altLang="ja-JP" dirty="0" smtClean="0"/>
            <a:t>________________________</a:t>
          </a:r>
          <a:r>
            <a:rPr kumimoji="1" lang="ja-JP" altLang="en-US" dirty="0" smtClean="0"/>
            <a:t>＝根拠がない</a:t>
          </a:r>
          <a:endParaRPr kumimoji="1" lang="ja-JP" altLang="en-US" dirty="0"/>
        </a:p>
      </dgm:t>
    </dgm:pt>
    <dgm:pt modelId="{C89ABC13-A2F1-4C2D-AA65-CCEBA7CDE7A2}" type="parTrans" cxnId="{5BD7C721-946C-4451-BE83-24EA50362EE6}">
      <dgm:prSet/>
      <dgm:spPr/>
      <dgm:t>
        <a:bodyPr/>
        <a:lstStyle/>
        <a:p>
          <a:endParaRPr kumimoji="1" lang="ja-JP" altLang="en-US"/>
        </a:p>
      </dgm:t>
    </dgm:pt>
    <dgm:pt modelId="{FC53026F-26A9-4EE0-9BBA-4BF8AEF35D3A}" type="sibTrans" cxnId="{5BD7C721-946C-4451-BE83-24EA50362EE6}">
      <dgm:prSet/>
      <dgm:spPr/>
      <dgm:t>
        <a:bodyPr/>
        <a:lstStyle/>
        <a:p>
          <a:endParaRPr kumimoji="1" lang="ja-JP" altLang="en-US"/>
        </a:p>
      </dgm:t>
    </dgm:pt>
    <dgm:pt modelId="{DADDF718-EE7D-4BBA-BC15-33188D1BEB89}">
      <dgm:prSet phldrT="[テキスト]"/>
      <dgm:spPr/>
      <dgm:t>
        <a:bodyPr/>
        <a:lstStyle/>
        <a:p>
          <a:r>
            <a:rPr kumimoji="1" lang="ja-JP" altLang="en-US" dirty="0" smtClean="0"/>
            <a:t>原子核の周りを回る電子が一定の</a:t>
          </a:r>
          <a:r>
            <a:rPr kumimoji="1" lang="en-US" altLang="ja-JP" dirty="0" smtClean="0"/>
            <a:t>__________</a:t>
          </a:r>
          <a:r>
            <a:rPr kumimoji="1" lang="ja-JP" altLang="en-US" dirty="0" smtClean="0"/>
            <a:t>すること</a:t>
          </a:r>
          <a:r>
            <a:rPr kumimoji="1" lang="en-US" altLang="ja-JP" dirty="0" smtClean="0"/>
            <a:t/>
          </a:r>
          <a:br>
            <a:rPr kumimoji="1" lang="en-US" altLang="ja-JP" dirty="0" smtClean="0"/>
          </a:br>
          <a:r>
            <a:rPr kumimoji="1" lang="ja-JP" altLang="en-US" dirty="0" smtClean="0"/>
            <a:t>≠</a:t>
          </a:r>
          <a:r>
            <a:rPr kumimoji="1" lang="en-US" altLang="ja-JP" dirty="0" smtClean="0"/>
            <a:t>__________________</a:t>
          </a:r>
          <a:r>
            <a:rPr kumimoji="1" lang="ja-JP" altLang="en-US" dirty="0" smtClean="0"/>
            <a:t>の不確定性原理</a:t>
          </a:r>
          <a:endParaRPr kumimoji="1" lang="ja-JP" altLang="en-US" dirty="0"/>
        </a:p>
      </dgm:t>
    </dgm:pt>
    <dgm:pt modelId="{EDF8E934-2634-48D7-8191-19399D3D9FFB}" type="parTrans" cxnId="{82F6BC61-D232-411A-9ED0-41C648703BF9}">
      <dgm:prSet/>
      <dgm:spPr/>
      <dgm:t>
        <a:bodyPr/>
        <a:lstStyle/>
        <a:p>
          <a:endParaRPr kumimoji="1" lang="ja-JP" altLang="en-US"/>
        </a:p>
      </dgm:t>
    </dgm:pt>
    <dgm:pt modelId="{FA14DAFF-D812-4120-83DD-D92F8044ADA8}" type="sibTrans" cxnId="{82F6BC61-D232-411A-9ED0-41C648703BF9}">
      <dgm:prSet/>
      <dgm:spPr/>
      <dgm:t>
        <a:bodyPr/>
        <a:lstStyle/>
        <a:p>
          <a:endParaRPr kumimoji="1" lang="ja-JP" altLang="en-US"/>
        </a:p>
      </dgm:t>
    </dgm:pt>
    <dgm:pt modelId="{C043D760-7481-402E-9097-E32DD5AB59CD}" type="pres">
      <dgm:prSet presAssocID="{574A3297-4208-423A-9CDC-7E5C34C42ADF}" presName="linear" presStyleCnt="0">
        <dgm:presLayoutVars>
          <dgm:dir/>
          <dgm:animLvl val="lvl"/>
          <dgm:resizeHandles val="exact"/>
        </dgm:presLayoutVars>
      </dgm:prSet>
      <dgm:spPr/>
      <dgm:t>
        <a:bodyPr/>
        <a:lstStyle/>
        <a:p>
          <a:endParaRPr kumimoji="1" lang="ja-JP" altLang="en-US"/>
        </a:p>
      </dgm:t>
    </dgm:pt>
    <dgm:pt modelId="{CB6CEF8B-CCE3-43AA-B80A-99E39CD02ABB}" type="pres">
      <dgm:prSet presAssocID="{0E6DD1C0-FCCB-492E-8710-63DDF93646FD}" presName="parentLin" presStyleCnt="0"/>
      <dgm:spPr/>
    </dgm:pt>
    <dgm:pt modelId="{ED91B19D-ABA4-480D-BF7D-33EBBEEB6E28}" type="pres">
      <dgm:prSet presAssocID="{0E6DD1C0-FCCB-492E-8710-63DDF93646FD}" presName="parentLeftMargin" presStyleLbl="node1" presStyleIdx="0" presStyleCnt="2"/>
      <dgm:spPr/>
      <dgm:t>
        <a:bodyPr/>
        <a:lstStyle/>
        <a:p>
          <a:endParaRPr kumimoji="1" lang="ja-JP" altLang="en-US"/>
        </a:p>
      </dgm:t>
    </dgm:pt>
    <dgm:pt modelId="{CE1D4EEF-C201-4457-B17F-1E2318777634}" type="pres">
      <dgm:prSet presAssocID="{0E6DD1C0-FCCB-492E-8710-63DDF93646FD}" presName="parentText" presStyleLbl="node1" presStyleIdx="0" presStyleCnt="2">
        <dgm:presLayoutVars>
          <dgm:chMax val="0"/>
          <dgm:bulletEnabled val="1"/>
        </dgm:presLayoutVars>
      </dgm:prSet>
      <dgm:spPr/>
      <dgm:t>
        <a:bodyPr/>
        <a:lstStyle/>
        <a:p>
          <a:endParaRPr kumimoji="1" lang="ja-JP" altLang="en-US"/>
        </a:p>
      </dgm:t>
    </dgm:pt>
    <dgm:pt modelId="{6273A211-4E13-4819-AEFE-EBB604CF64A7}" type="pres">
      <dgm:prSet presAssocID="{0E6DD1C0-FCCB-492E-8710-63DDF93646FD}" presName="negativeSpace" presStyleCnt="0"/>
      <dgm:spPr/>
    </dgm:pt>
    <dgm:pt modelId="{08FBCCEA-A9B9-4164-B89B-44C2FB4A0777}" type="pres">
      <dgm:prSet presAssocID="{0E6DD1C0-FCCB-492E-8710-63DDF93646FD}" presName="childText" presStyleLbl="conFgAcc1" presStyleIdx="0" presStyleCnt="2">
        <dgm:presLayoutVars>
          <dgm:bulletEnabled val="1"/>
        </dgm:presLayoutVars>
      </dgm:prSet>
      <dgm:spPr/>
      <dgm:t>
        <a:bodyPr/>
        <a:lstStyle/>
        <a:p>
          <a:endParaRPr kumimoji="1" lang="ja-JP" altLang="en-US"/>
        </a:p>
      </dgm:t>
    </dgm:pt>
    <dgm:pt modelId="{4AFB3FC3-81B8-4911-BD5E-190C80633B5A}" type="pres">
      <dgm:prSet presAssocID="{A5D1F9C6-DE77-4A90-9D20-0972D616FA50}" presName="spaceBetweenRectangles" presStyleCnt="0"/>
      <dgm:spPr/>
    </dgm:pt>
    <dgm:pt modelId="{D95E05D1-6056-4CEE-BFC3-0C367A549368}" type="pres">
      <dgm:prSet presAssocID="{1D50F8A2-DD1E-404C-B523-8455B070C1E9}" presName="parentLin" presStyleCnt="0"/>
      <dgm:spPr/>
    </dgm:pt>
    <dgm:pt modelId="{3A9C1DE4-B59E-499D-B54E-223F3A08614E}" type="pres">
      <dgm:prSet presAssocID="{1D50F8A2-DD1E-404C-B523-8455B070C1E9}" presName="parentLeftMargin" presStyleLbl="node1" presStyleIdx="0" presStyleCnt="2"/>
      <dgm:spPr/>
      <dgm:t>
        <a:bodyPr/>
        <a:lstStyle/>
        <a:p>
          <a:endParaRPr kumimoji="1" lang="ja-JP" altLang="en-US"/>
        </a:p>
      </dgm:t>
    </dgm:pt>
    <dgm:pt modelId="{049F480E-21AD-4BBE-8A7A-CE6C66F3E5CF}" type="pres">
      <dgm:prSet presAssocID="{1D50F8A2-DD1E-404C-B523-8455B070C1E9}" presName="parentText" presStyleLbl="node1" presStyleIdx="1" presStyleCnt="2">
        <dgm:presLayoutVars>
          <dgm:chMax val="0"/>
          <dgm:bulletEnabled val="1"/>
        </dgm:presLayoutVars>
      </dgm:prSet>
      <dgm:spPr/>
      <dgm:t>
        <a:bodyPr/>
        <a:lstStyle/>
        <a:p>
          <a:endParaRPr kumimoji="1" lang="ja-JP" altLang="en-US"/>
        </a:p>
      </dgm:t>
    </dgm:pt>
    <dgm:pt modelId="{2762A11C-D5C2-415D-BE7D-E8633B7ACBA8}" type="pres">
      <dgm:prSet presAssocID="{1D50F8A2-DD1E-404C-B523-8455B070C1E9}" presName="negativeSpace" presStyleCnt="0"/>
      <dgm:spPr/>
    </dgm:pt>
    <dgm:pt modelId="{4CA49BF9-0DA9-40E3-A63F-B59A20572128}" type="pres">
      <dgm:prSet presAssocID="{1D50F8A2-DD1E-404C-B523-8455B070C1E9}" presName="childText" presStyleLbl="conFgAcc1" presStyleIdx="1" presStyleCnt="2">
        <dgm:presLayoutVars>
          <dgm:bulletEnabled val="1"/>
        </dgm:presLayoutVars>
      </dgm:prSet>
      <dgm:spPr/>
      <dgm:t>
        <a:bodyPr/>
        <a:lstStyle/>
        <a:p>
          <a:endParaRPr kumimoji="1" lang="ja-JP" altLang="en-US"/>
        </a:p>
      </dgm:t>
    </dgm:pt>
  </dgm:ptLst>
  <dgm:cxnLst>
    <dgm:cxn modelId="{82F6BC61-D232-411A-9ED0-41C648703BF9}" srcId="{1D50F8A2-DD1E-404C-B523-8455B070C1E9}" destId="{DADDF718-EE7D-4BBA-BC15-33188D1BEB89}" srcOrd="0" destOrd="0" parTransId="{EDF8E934-2634-48D7-8191-19399D3D9FFB}" sibTransId="{FA14DAFF-D812-4120-83DD-D92F8044ADA8}"/>
    <dgm:cxn modelId="{49E6E1D6-2B6F-4A7F-A51C-A7B0ADD85FA6}" type="presOf" srcId="{1D50F8A2-DD1E-404C-B523-8455B070C1E9}" destId="{049F480E-21AD-4BBE-8A7A-CE6C66F3E5CF}" srcOrd="1" destOrd="0" presId="urn:microsoft.com/office/officeart/2005/8/layout/list1"/>
    <dgm:cxn modelId="{F1D40675-F3C9-47C2-8321-F8D9611158BB}" srcId="{574A3297-4208-423A-9CDC-7E5C34C42ADF}" destId="{0E6DD1C0-FCCB-492E-8710-63DDF93646FD}" srcOrd="0" destOrd="0" parTransId="{67AB1061-BF01-490B-96E9-8F438FBEEF71}" sibTransId="{A5D1F9C6-DE77-4A90-9D20-0972D616FA50}"/>
    <dgm:cxn modelId="{F4D4A344-AACC-4450-98B4-4277C027BCF4}" type="presOf" srcId="{0E6DD1C0-FCCB-492E-8710-63DDF93646FD}" destId="{ED91B19D-ABA4-480D-BF7D-33EBBEEB6E28}" srcOrd="0" destOrd="0" presId="urn:microsoft.com/office/officeart/2005/8/layout/list1"/>
    <dgm:cxn modelId="{99D2B7A6-C6FD-49B2-93D2-0C67910DA218}" type="presOf" srcId="{0E6DD1C0-FCCB-492E-8710-63DDF93646FD}" destId="{CE1D4EEF-C201-4457-B17F-1E2318777634}" srcOrd="1" destOrd="0" presId="urn:microsoft.com/office/officeart/2005/8/layout/list1"/>
    <dgm:cxn modelId="{36DEE08C-3267-443A-95B1-E8A0F88F20B1}" type="presOf" srcId="{574A3297-4208-423A-9CDC-7E5C34C42ADF}" destId="{C043D760-7481-402E-9097-E32DD5AB59CD}" srcOrd="0" destOrd="0" presId="urn:microsoft.com/office/officeart/2005/8/layout/list1"/>
    <dgm:cxn modelId="{07E4390C-4B6A-4F85-B89E-999A8DDC6D50}" srcId="{574A3297-4208-423A-9CDC-7E5C34C42ADF}" destId="{1D50F8A2-DD1E-404C-B523-8455B070C1E9}" srcOrd="1" destOrd="0" parTransId="{574A6D96-74FD-41F1-8A76-5584D68F7E2D}" sibTransId="{23E565F3-644A-4A9A-B632-7C51EFFAFAEE}"/>
    <dgm:cxn modelId="{5BD7C721-946C-4451-BE83-24EA50362EE6}" srcId="{0E6DD1C0-FCCB-492E-8710-63DDF93646FD}" destId="{0D68E6CB-8595-43BB-8047-261FFCF34015}" srcOrd="0" destOrd="0" parTransId="{C89ABC13-A2F1-4C2D-AA65-CCEBA7CDE7A2}" sibTransId="{FC53026F-26A9-4EE0-9BBA-4BF8AEF35D3A}"/>
    <dgm:cxn modelId="{AB0F394B-ADF2-4FEC-94CF-400DC6E6F19B}" type="presOf" srcId="{0D68E6CB-8595-43BB-8047-261FFCF34015}" destId="{08FBCCEA-A9B9-4164-B89B-44C2FB4A0777}" srcOrd="0" destOrd="0" presId="urn:microsoft.com/office/officeart/2005/8/layout/list1"/>
    <dgm:cxn modelId="{676A063D-1D7C-4512-A4F1-6A42B3ACE217}" type="presOf" srcId="{1D50F8A2-DD1E-404C-B523-8455B070C1E9}" destId="{3A9C1DE4-B59E-499D-B54E-223F3A08614E}" srcOrd="0" destOrd="0" presId="urn:microsoft.com/office/officeart/2005/8/layout/list1"/>
    <dgm:cxn modelId="{28027B7B-AB14-448A-9CF2-83AFC507F09C}" type="presOf" srcId="{DADDF718-EE7D-4BBA-BC15-33188D1BEB89}" destId="{4CA49BF9-0DA9-40E3-A63F-B59A20572128}" srcOrd="0" destOrd="0" presId="urn:microsoft.com/office/officeart/2005/8/layout/list1"/>
    <dgm:cxn modelId="{8EA35024-55A8-496E-95DE-932235A00C72}" type="presParOf" srcId="{C043D760-7481-402E-9097-E32DD5AB59CD}" destId="{CB6CEF8B-CCE3-43AA-B80A-99E39CD02ABB}" srcOrd="0" destOrd="0" presId="urn:microsoft.com/office/officeart/2005/8/layout/list1"/>
    <dgm:cxn modelId="{A89C74E4-E69E-442E-9B4A-B01D6CA485AA}" type="presParOf" srcId="{CB6CEF8B-CCE3-43AA-B80A-99E39CD02ABB}" destId="{ED91B19D-ABA4-480D-BF7D-33EBBEEB6E28}" srcOrd="0" destOrd="0" presId="urn:microsoft.com/office/officeart/2005/8/layout/list1"/>
    <dgm:cxn modelId="{FAB3B6A3-CD96-4FDC-80E1-6780CC81F13A}" type="presParOf" srcId="{CB6CEF8B-CCE3-43AA-B80A-99E39CD02ABB}" destId="{CE1D4EEF-C201-4457-B17F-1E2318777634}" srcOrd="1" destOrd="0" presId="urn:microsoft.com/office/officeart/2005/8/layout/list1"/>
    <dgm:cxn modelId="{C11AD308-B3A0-4694-A424-F5B8DC5381BE}" type="presParOf" srcId="{C043D760-7481-402E-9097-E32DD5AB59CD}" destId="{6273A211-4E13-4819-AEFE-EBB604CF64A7}" srcOrd="1" destOrd="0" presId="urn:microsoft.com/office/officeart/2005/8/layout/list1"/>
    <dgm:cxn modelId="{EB09E00A-B667-4386-896D-D945B0D70481}" type="presParOf" srcId="{C043D760-7481-402E-9097-E32DD5AB59CD}" destId="{08FBCCEA-A9B9-4164-B89B-44C2FB4A0777}" srcOrd="2" destOrd="0" presId="urn:microsoft.com/office/officeart/2005/8/layout/list1"/>
    <dgm:cxn modelId="{CDFF1377-47BB-4062-87D2-DB5183429BF2}" type="presParOf" srcId="{C043D760-7481-402E-9097-E32DD5AB59CD}" destId="{4AFB3FC3-81B8-4911-BD5E-190C80633B5A}" srcOrd="3" destOrd="0" presId="urn:microsoft.com/office/officeart/2005/8/layout/list1"/>
    <dgm:cxn modelId="{4C571D68-7FB9-4911-AFAC-9F69AF49DE18}" type="presParOf" srcId="{C043D760-7481-402E-9097-E32DD5AB59CD}" destId="{D95E05D1-6056-4CEE-BFC3-0C367A549368}" srcOrd="4" destOrd="0" presId="urn:microsoft.com/office/officeart/2005/8/layout/list1"/>
    <dgm:cxn modelId="{9BB2814C-1C83-433F-B45B-EC303967BF0E}" type="presParOf" srcId="{D95E05D1-6056-4CEE-BFC3-0C367A549368}" destId="{3A9C1DE4-B59E-499D-B54E-223F3A08614E}" srcOrd="0" destOrd="0" presId="urn:microsoft.com/office/officeart/2005/8/layout/list1"/>
    <dgm:cxn modelId="{A9B2D1A1-F801-4980-822D-E6B54F807AAA}" type="presParOf" srcId="{D95E05D1-6056-4CEE-BFC3-0C367A549368}" destId="{049F480E-21AD-4BBE-8A7A-CE6C66F3E5CF}" srcOrd="1" destOrd="0" presId="urn:microsoft.com/office/officeart/2005/8/layout/list1"/>
    <dgm:cxn modelId="{1E14F101-999E-4B13-A6BD-78FA38E6BAB4}" type="presParOf" srcId="{C043D760-7481-402E-9097-E32DD5AB59CD}" destId="{2762A11C-D5C2-415D-BE7D-E8633B7ACBA8}" srcOrd="5" destOrd="0" presId="urn:microsoft.com/office/officeart/2005/8/layout/list1"/>
    <dgm:cxn modelId="{9B4EC444-60AE-4569-932E-FB787B95A759}" type="presParOf" srcId="{C043D760-7481-402E-9097-E32DD5AB59CD}" destId="{4CA49BF9-0DA9-40E3-A63F-B59A20572128}"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6AAF48-9F0F-47DD-AF6E-73B8FFD97AB9}">
      <dsp:nvSpPr>
        <dsp:cNvPr id="0" name=""/>
        <dsp:cNvSpPr/>
      </dsp:nvSpPr>
      <dsp:spPr>
        <a:xfrm rot="5400000">
          <a:off x="-140706" y="142581"/>
          <a:ext cx="938042" cy="656629"/>
        </a:xfrm>
        <a:prstGeom prst="chevron">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altLang="ja-JP" sz="1700" kern="1200" dirty="0" smtClean="0"/>
            <a:t>1-1.</a:t>
          </a:r>
          <a:r>
            <a:rPr lang="ja-JP" altLang="en-US" sz="1700" kern="1200" dirty="0" smtClean="0"/>
            <a:t>　</a:t>
          </a:r>
          <a:endParaRPr kumimoji="1" lang="ja-JP" altLang="en-US" sz="1700" kern="1200" dirty="0"/>
        </a:p>
      </dsp:txBody>
      <dsp:txXfrm rot="-5400000">
        <a:off x="1" y="330190"/>
        <a:ext cx="656629" cy="281413"/>
      </dsp:txXfrm>
    </dsp:sp>
    <dsp:sp modelId="{2E2D039C-BCB2-41EB-8C93-50693DBE55C0}">
      <dsp:nvSpPr>
        <dsp:cNvPr id="0" name=""/>
        <dsp:cNvSpPr/>
      </dsp:nvSpPr>
      <dsp:spPr>
        <a:xfrm rot="5400000">
          <a:off x="4202574" y="-3544069"/>
          <a:ext cx="609727" cy="7701616"/>
        </a:xfrm>
        <a:prstGeom prst="round2Same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1808" tIns="21590" rIns="21590" bIns="21590" numCol="1" spcCol="1270" anchor="ctr" anchorCtr="0">
          <a:noAutofit/>
        </a:bodyPr>
        <a:lstStyle/>
        <a:p>
          <a:pPr marL="285750" lvl="1" indent="-285750" algn="l" defTabSz="1511300">
            <a:lnSpc>
              <a:spcPct val="90000"/>
            </a:lnSpc>
            <a:spcBef>
              <a:spcPct val="0"/>
            </a:spcBef>
            <a:spcAft>
              <a:spcPct val="15000"/>
            </a:spcAft>
            <a:buChar char="••"/>
          </a:pPr>
          <a:r>
            <a:rPr lang="ja-JP" altLang="en-US" sz="3400" kern="1200" dirty="0" smtClean="0">
              <a:effectLst>
                <a:glow rad="228600">
                  <a:schemeClr val="accent2">
                    <a:satMod val="175000"/>
                    <a:alpha val="40000"/>
                  </a:schemeClr>
                </a:glow>
              </a:effectLst>
            </a:rPr>
            <a:t>光の性質と原子のスペクトル</a:t>
          </a:r>
          <a:endParaRPr kumimoji="1" lang="ja-JP" altLang="en-US" sz="3400" kern="1200" dirty="0">
            <a:effectLst>
              <a:glow rad="228600">
                <a:schemeClr val="accent2">
                  <a:satMod val="175000"/>
                  <a:alpha val="40000"/>
                </a:schemeClr>
              </a:glow>
            </a:effectLst>
          </a:endParaRPr>
        </a:p>
      </dsp:txBody>
      <dsp:txXfrm rot="-5400000">
        <a:off x="656630" y="31639"/>
        <a:ext cx="7671852" cy="550199"/>
      </dsp:txXfrm>
    </dsp:sp>
    <dsp:sp modelId="{89D3C394-915D-41C2-A7ED-5AF2A616CFC3}">
      <dsp:nvSpPr>
        <dsp:cNvPr id="0" name=""/>
        <dsp:cNvSpPr/>
      </dsp:nvSpPr>
      <dsp:spPr>
        <a:xfrm rot="5400000">
          <a:off x="-140706" y="982930"/>
          <a:ext cx="938042" cy="656629"/>
        </a:xfrm>
        <a:prstGeom prst="chevron">
          <a:avLst/>
        </a:prstGeom>
        <a:gradFill rotWithShape="0">
          <a:gsLst>
            <a:gs pos="0">
              <a:schemeClr val="accent5">
                <a:hueOff val="-1986775"/>
                <a:satOff val="7962"/>
                <a:lumOff val="1726"/>
                <a:alphaOff val="0"/>
                <a:shade val="51000"/>
                <a:satMod val="130000"/>
              </a:schemeClr>
            </a:gs>
            <a:gs pos="80000">
              <a:schemeClr val="accent5">
                <a:hueOff val="-1986775"/>
                <a:satOff val="7962"/>
                <a:lumOff val="1726"/>
                <a:alphaOff val="0"/>
                <a:shade val="93000"/>
                <a:satMod val="130000"/>
              </a:schemeClr>
            </a:gs>
            <a:gs pos="100000">
              <a:schemeClr val="accent5">
                <a:hueOff val="-1986775"/>
                <a:satOff val="7962"/>
                <a:lumOff val="172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altLang="ja-JP" sz="1700" kern="1200" dirty="0" smtClean="0"/>
            <a:t>1-2.</a:t>
          </a:r>
          <a:r>
            <a:rPr lang="ja-JP" altLang="en-US" sz="1700" kern="1200" dirty="0" smtClean="0"/>
            <a:t>　</a:t>
          </a:r>
          <a:endParaRPr lang="ja-JP" altLang="en-US" sz="1700" kern="1200" dirty="0"/>
        </a:p>
      </dsp:txBody>
      <dsp:txXfrm rot="-5400000">
        <a:off x="1" y="1170539"/>
        <a:ext cx="656629" cy="281413"/>
      </dsp:txXfrm>
    </dsp:sp>
    <dsp:sp modelId="{5AAC82F5-EC37-4EB7-813D-F723663F41F9}">
      <dsp:nvSpPr>
        <dsp:cNvPr id="0" name=""/>
        <dsp:cNvSpPr/>
      </dsp:nvSpPr>
      <dsp:spPr>
        <a:xfrm rot="5400000">
          <a:off x="4202574" y="-2703720"/>
          <a:ext cx="609727" cy="7701616"/>
        </a:xfrm>
        <a:prstGeom prst="round2SameRect">
          <a:avLst/>
        </a:prstGeom>
        <a:solidFill>
          <a:schemeClr val="lt1">
            <a:alpha val="90000"/>
            <a:hueOff val="0"/>
            <a:satOff val="0"/>
            <a:lumOff val="0"/>
            <a:alphaOff val="0"/>
          </a:schemeClr>
        </a:solidFill>
        <a:ln w="9525" cap="flat" cmpd="sng" algn="ctr">
          <a:solidFill>
            <a:schemeClr val="accent5">
              <a:hueOff val="-1986775"/>
              <a:satOff val="7962"/>
              <a:lumOff val="1726"/>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1808" tIns="21590" rIns="21590" bIns="21590" numCol="1" spcCol="1270" anchor="ctr" anchorCtr="0">
          <a:noAutofit/>
        </a:bodyPr>
        <a:lstStyle/>
        <a:p>
          <a:pPr marL="285750" lvl="1" indent="-285750" algn="l" defTabSz="1511300">
            <a:lnSpc>
              <a:spcPct val="90000"/>
            </a:lnSpc>
            <a:spcBef>
              <a:spcPct val="0"/>
            </a:spcBef>
            <a:spcAft>
              <a:spcPct val="15000"/>
            </a:spcAft>
            <a:buChar char="••"/>
          </a:pPr>
          <a:r>
            <a:rPr lang="ja-JP" altLang="en-US" sz="3400" kern="1200" dirty="0" smtClean="0"/>
            <a:t>ボーアの水素原子モデル</a:t>
          </a:r>
          <a:endParaRPr lang="ja-JP" altLang="en-US" sz="3400" kern="1200" dirty="0"/>
        </a:p>
      </dsp:txBody>
      <dsp:txXfrm rot="-5400000">
        <a:off x="656630" y="871988"/>
        <a:ext cx="7671852" cy="550199"/>
      </dsp:txXfrm>
    </dsp:sp>
    <dsp:sp modelId="{654F1252-B0F0-4ADD-A8BF-AF0495A57DBD}">
      <dsp:nvSpPr>
        <dsp:cNvPr id="0" name=""/>
        <dsp:cNvSpPr/>
      </dsp:nvSpPr>
      <dsp:spPr>
        <a:xfrm rot="5400000">
          <a:off x="-140706" y="1823278"/>
          <a:ext cx="938042" cy="656629"/>
        </a:xfrm>
        <a:prstGeom prst="chevron">
          <a:avLst/>
        </a:prstGeom>
        <a:gradFill rotWithShape="0">
          <a:gsLst>
            <a:gs pos="0">
              <a:schemeClr val="accent5">
                <a:hueOff val="-3973551"/>
                <a:satOff val="15924"/>
                <a:lumOff val="3451"/>
                <a:alphaOff val="0"/>
                <a:shade val="51000"/>
                <a:satMod val="130000"/>
              </a:schemeClr>
            </a:gs>
            <a:gs pos="80000">
              <a:schemeClr val="accent5">
                <a:hueOff val="-3973551"/>
                <a:satOff val="15924"/>
                <a:lumOff val="3451"/>
                <a:alphaOff val="0"/>
                <a:shade val="93000"/>
                <a:satMod val="130000"/>
              </a:schemeClr>
            </a:gs>
            <a:gs pos="100000">
              <a:schemeClr val="accent5">
                <a:hueOff val="-3973551"/>
                <a:satOff val="15924"/>
                <a:lumOff val="345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altLang="ja-JP" sz="1700" kern="1200" dirty="0" smtClean="0"/>
            <a:t>1-3.</a:t>
          </a:r>
          <a:r>
            <a:rPr lang="ja-JP" altLang="en-US" sz="1700" kern="1200" dirty="0" smtClean="0"/>
            <a:t>　</a:t>
          </a:r>
          <a:endParaRPr lang="ja-JP" altLang="en-US" sz="1700" kern="1200" dirty="0"/>
        </a:p>
      </dsp:txBody>
      <dsp:txXfrm rot="-5400000">
        <a:off x="1" y="2010887"/>
        <a:ext cx="656629" cy="281413"/>
      </dsp:txXfrm>
    </dsp:sp>
    <dsp:sp modelId="{4D7A6E3D-6FA6-457D-B29A-0F12B8AEEF93}">
      <dsp:nvSpPr>
        <dsp:cNvPr id="0" name=""/>
        <dsp:cNvSpPr/>
      </dsp:nvSpPr>
      <dsp:spPr>
        <a:xfrm rot="5400000">
          <a:off x="4202574" y="-1863371"/>
          <a:ext cx="609727" cy="7701616"/>
        </a:xfrm>
        <a:prstGeom prst="round2SameRect">
          <a:avLst/>
        </a:prstGeom>
        <a:solidFill>
          <a:schemeClr val="lt1">
            <a:alpha val="90000"/>
            <a:hueOff val="0"/>
            <a:satOff val="0"/>
            <a:lumOff val="0"/>
            <a:alphaOff val="0"/>
          </a:schemeClr>
        </a:solidFill>
        <a:ln w="9525" cap="flat" cmpd="sng" algn="ctr">
          <a:solidFill>
            <a:schemeClr val="accent5">
              <a:hueOff val="-3973551"/>
              <a:satOff val="15924"/>
              <a:lumOff val="3451"/>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1808" tIns="21590" rIns="21590" bIns="21590" numCol="1" spcCol="1270" anchor="ctr" anchorCtr="0">
          <a:noAutofit/>
        </a:bodyPr>
        <a:lstStyle/>
        <a:p>
          <a:pPr marL="285750" lvl="1" indent="-285750" algn="l" defTabSz="1511300">
            <a:lnSpc>
              <a:spcPct val="90000"/>
            </a:lnSpc>
            <a:spcBef>
              <a:spcPct val="0"/>
            </a:spcBef>
            <a:spcAft>
              <a:spcPct val="15000"/>
            </a:spcAft>
            <a:buChar char="••"/>
          </a:pPr>
          <a:r>
            <a:rPr lang="ja-JP" altLang="en-US" sz="3400" kern="1200" dirty="0" smtClean="0"/>
            <a:t>電子の二重性：波動力学</a:t>
          </a:r>
          <a:endParaRPr lang="ja-JP" altLang="en-US" sz="3400" kern="1200" dirty="0"/>
        </a:p>
      </dsp:txBody>
      <dsp:txXfrm rot="-5400000">
        <a:off x="656630" y="1712337"/>
        <a:ext cx="7671852" cy="550199"/>
      </dsp:txXfrm>
    </dsp:sp>
    <dsp:sp modelId="{772D1D1B-5F9A-49A6-8D41-08ADFD7D298E}">
      <dsp:nvSpPr>
        <dsp:cNvPr id="0" name=""/>
        <dsp:cNvSpPr/>
      </dsp:nvSpPr>
      <dsp:spPr>
        <a:xfrm rot="5400000">
          <a:off x="-140706" y="2663627"/>
          <a:ext cx="938042" cy="656629"/>
        </a:xfrm>
        <a:prstGeom prst="chevron">
          <a:avLst/>
        </a:prstGeom>
        <a:gradFill rotWithShape="0">
          <a:gsLst>
            <a:gs pos="0">
              <a:schemeClr val="accent5">
                <a:hueOff val="-5960326"/>
                <a:satOff val="23887"/>
                <a:lumOff val="5177"/>
                <a:alphaOff val="0"/>
                <a:shade val="51000"/>
                <a:satMod val="130000"/>
              </a:schemeClr>
            </a:gs>
            <a:gs pos="80000">
              <a:schemeClr val="accent5">
                <a:hueOff val="-5960326"/>
                <a:satOff val="23887"/>
                <a:lumOff val="5177"/>
                <a:alphaOff val="0"/>
                <a:shade val="93000"/>
                <a:satMod val="130000"/>
              </a:schemeClr>
            </a:gs>
            <a:gs pos="100000">
              <a:schemeClr val="accent5">
                <a:hueOff val="-5960326"/>
                <a:satOff val="23887"/>
                <a:lumOff val="517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altLang="ja-JP" sz="1700" kern="1200" dirty="0" smtClean="0"/>
            <a:t>1-4.</a:t>
          </a:r>
          <a:r>
            <a:rPr lang="ja-JP" altLang="en-US" sz="1700" kern="1200" dirty="0" smtClean="0"/>
            <a:t>　</a:t>
          </a:r>
          <a:endParaRPr lang="ja-JP" altLang="en-US" sz="1700" kern="1200" dirty="0"/>
        </a:p>
      </dsp:txBody>
      <dsp:txXfrm rot="-5400000">
        <a:off x="1" y="2851236"/>
        <a:ext cx="656629" cy="281413"/>
      </dsp:txXfrm>
    </dsp:sp>
    <dsp:sp modelId="{5666C4D6-4B14-4087-8AB5-8A828ADDB8CB}">
      <dsp:nvSpPr>
        <dsp:cNvPr id="0" name=""/>
        <dsp:cNvSpPr/>
      </dsp:nvSpPr>
      <dsp:spPr>
        <a:xfrm rot="5400000">
          <a:off x="4202574" y="-1023023"/>
          <a:ext cx="609727" cy="7701616"/>
        </a:xfrm>
        <a:prstGeom prst="round2SameRect">
          <a:avLst/>
        </a:prstGeom>
        <a:solidFill>
          <a:schemeClr val="lt1">
            <a:alpha val="90000"/>
            <a:hueOff val="0"/>
            <a:satOff val="0"/>
            <a:lumOff val="0"/>
            <a:alphaOff val="0"/>
          </a:schemeClr>
        </a:solidFill>
        <a:ln w="9525" cap="flat" cmpd="sng" algn="ctr">
          <a:solidFill>
            <a:schemeClr val="accent5">
              <a:hueOff val="-5960326"/>
              <a:satOff val="23887"/>
              <a:lumOff val="5177"/>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1808" tIns="21590" rIns="21590" bIns="21590" numCol="1" spcCol="1270" anchor="ctr" anchorCtr="0">
          <a:noAutofit/>
        </a:bodyPr>
        <a:lstStyle/>
        <a:p>
          <a:pPr marL="285750" lvl="1" indent="-285750" algn="l" defTabSz="1511300">
            <a:lnSpc>
              <a:spcPct val="90000"/>
            </a:lnSpc>
            <a:spcBef>
              <a:spcPct val="0"/>
            </a:spcBef>
            <a:spcAft>
              <a:spcPct val="15000"/>
            </a:spcAft>
            <a:buChar char="••"/>
          </a:pPr>
          <a:r>
            <a:rPr lang="ja-JP" altLang="en-US" sz="3400" kern="1200" dirty="0" smtClean="0"/>
            <a:t>水素原子の構造</a:t>
          </a:r>
          <a:endParaRPr lang="ja-JP" altLang="en-US" sz="3400" kern="1200" dirty="0"/>
        </a:p>
      </dsp:txBody>
      <dsp:txXfrm rot="-5400000">
        <a:off x="656630" y="2552685"/>
        <a:ext cx="7671852" cy="550199"/>
      </dsp:txXfrm>
    </dsp:sp>
    <dsp:sp modelId="{4015F8CB-DD3E-4257-BA9D-8ECCEEE3160B}">
      <dsp:nvSpPr>
        <dsp:cNvPr id="0" name=""/>
        <dsp:cNvSpPr/>
      </dsp:nvSpPr>
      <dsp:spPr>
        <a:xfrm rot="5400000">
          <a:off x="-140706" y="3503976"/>
          <a:ext cx="938042" cy="656629"/>
        </a:xfrm>
        <a:prstGeom prst="chevron">
          <a:avLst/>
        </a:prstGeom>
        <a:gradFill rotWithShape="0">
          <a:gsLst>
            <a:gs pos="0">
              <a:schemeClr val="accent5">
                <a:hueOff val="-7947101"/>
                <a:satOff val="31849"/>
                <a:lumOff val="6902"/>
                <a:alphaOff val="0"/>
                <a:shade val="51000"/>
                <a:satMod val="130000"/>
              </a:schemeClr>
            </a:gs>
            <a:gs pos="80000">
              <a:schemeClr val="accent5">
                <a:hueOff val="-7947101"/>
                <a:satOff val="31849"/>
                <a:lumOff val="6902"/>
                <a:alphaOff val="0"/>
                <a:shade val="93000"/>
                <a:satMod val="130000"/>
              </a:schemeClr>
            </a:gs>
            <a:gs pos="100000">
              <a:schemeClr val="accent5">
                <a:hueOff val="-7947101"/>
                <a:satOff val="31849"/>
                <a:lumOff val="690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altLang="ja-JP" sz="1700" kern="1200" dirty="0" smtClean="0"/>
            <a:t>1-5.</a:t>
          </a:r>
          <a:r>
            <a:rPr lang="ja-JP" altLang="en-US" sz="1700" kern="1200" dirty="0" smtClean="0"/>
            <a:t>　</a:t>
          </a:r>
          <a:endParaRPr lang="ja-JP" altLang="en-US" sz="1700" kern="1200" dirty="0"/>
        </a:p>
      </dsp:txBody>
      <dsp:txXfrm rot="-5400000">
        <a:off x="1" y="3691585"/>
        <a:ext cx="656629" cy="281413"/>
      </dsp:txXfrm>
    </dsp:sp>
    <dsp:sp modelId="{C1627B27-008C-4005-B4BF-C684BD50CE89}">
      <dsp:nvSpPr>
        <dsp:cNvPr id="0" name=""/>
        <dsp:cNvSpPr/>
      </dsp:nvSpPr>
      <dsp:spPr>
        <a:xfrm rot="5400000">
          <a:off x="4202574" y="-182674"/>
          <a:ext cx="609727" cy="7701616"/>
        </a:xfrm>
        <a:prstGeom prst="round2SameRect">
          <a:avLst/>
        </a:prstGeom>
        <a:solidFill>
          <a:schemeClr val="lt1">
            <a:alpha val="90000"/>
            <a:hueOff val="0"/>
            <a:satOff val="0"/>
            <a:lumOff val="0"/>
            <a:alphaOff val="0"/>
          </a:schemeClr>
        </a:solidFill>
        <a:ln w="9525" cap="flat" cmpd="sng" algn="ctr">
          <a:solidFill>
            <a:schemeClr val="accent5">
              <a:hueOff val="-7947101"/>
              <a:satOff val="31849"/>
              <a:lumOff val="6902"/>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1808" tIns="21590" rIns="21590" bIns="21590" numCol="1" spcCol="1270" anchor="ctr" anchorCtr="0">
          <a:noAutofit/>
        </a:bodyPr>
        <a:lstStyle/>
        <a:p>
          <a:pPr marL="285750" lvl="1" indent="-285750" algn="l" defTabSz="1511300">
            <a:lnSpc>
              <a:spcPct val="90000"/>
            </a:lnSpc>
            <a:spcBef>
              <a:spcPct val="0"/>
            </a:spcBef>
            <a:spcAft>
              <a:spcPct val="15000"/>
            </a:spcAft>
            <a:buChar char="••"/>
          </a:pPr>
          <a:r>
            <a:rPr lang="ja-JP" altLang="en-US" sz="3400" kern="1200" dirty="0" smtClean="0"/>
            <a:t>多電子原子の構造</a:t>
          </a:r>
          <a:endParaRPr lang="ja-JP" altLang="en-US" sz="3400" kern="1200" dirty="0"/>
        </a:p>
      </dsp:txBody>
      <dsp:txXfrm rot="-5400000">
        <a:off x="656630" y="3393034"/>
        <a:ext cx="7671852" cy="550199"/>
      </dsp:txXfrm>
    </dsp:sp>
    <dsp:sp modelId="{8DFD4DE8-8391-4A1C-96CC-2538DC79294E}">
      <dsp:nvSpPr>
        <dsp:cNvPr id="0" name=""/>
        <dsp:cNvSpPr/>
      </dsp:nvSpPr>
      <dsp:spPr>
        <a:xfrm rot="5400000">
          <a:off x="-140706" y="4344325"/>
          <a:ext cx="938042" cy="656629"/>
        </a:xfrm>
        <a:prstGeom prst="chevron">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altLang="ja-JP" sz="1700" kern="1200" dirty="0" smtClean="0"/>
            <a:t>1-6.</a:t>
          </a:r>
          <a:r>
            <a:rPr lang="ja-JP" altLang="en-US" sz="1700" kern="1200" dirty="0" smtClean="0"/>
            <a:t>　</a:t>
          </a:r>
          <a:endParaRPr lang="ja-JP" altLang="en-US" sz="1700" kern="1200" dirty="0"/>
        </a:p>
      </dsp:txBody>
      <dsp:txXfrm rot="-5400000">
        <a:off x="1" y="4531934"/>
        <a:ext cx="656629" cy="281413"/>
      </dsp:txXfrm>
    </dsp:sp>
    <dsp:sp modelId="{4DDB70CE-231B-4188-8F67-928342EBE5CA}">
      <dsp:nvSpPr>
        <dsp:cNvPr id="0" name=""/>
        <dsp:cNvSpPr/>
      </dsp:nvSpPr>
      <dsp:spPr>
        <a:xfrm rot="5400000">
          <a:off x="4202574" y="657674"/>
          <a:ext cx="609727" cy="7701616"/>
        </a:xfrm>
        <a:prstGeom prst="round2SameRect">
          <a:avLst/>
        </a:prstGeom>
        <a:solidFill>
          <a:schemeClr val="lt1">
            <a:alpha val="90000"/>
            <a:hueOff val="0"/>
            <a:satOff val="0"/>
            <a:lumOff val="0"/>
            <a:alphaOff val="0"/>
          </a:schemeClr>
        </a:solidFill>
        <a:ln w="9525" cap="flat" cmpd="sng" algn="ctr">
          <a:solidFill>
            <a:schemeClr val="accent5">
              <a:hueOff val="-9933876"/>
              <a:satOff val="39811"/>
              <a:lumOff val="8628"/>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1808" tIns="21590" rIns="21590" bIns="21590" numCol="1" spcCol="1270" anchor="ctr" anchorCtr="0">
          <a:noAutofit/>
        </a:bodyPr>
        <a:lstStyle/>
        <a:p>
          <a:pPr marL="285750" lvl="1" indent="-285750" algn="l" defTabSz="1511300">
            <a:lnSpc>
              <a:spcPct val="90000"/>
            </a:lnSpc>
            <a:spcBef>
              <a:spcPct val="0"/>
            </a:spcBef>
            <a:spcAft>
              <a:spcPct val="15000"/>
            </a:spcAft>
            <a:buChar char="••"/>
          </a:pPr>
          <a:r>
            <a:rPr lang="ja-JP" altLang="en-US" sz="3400" kern="1200" dirty="0" smtClean="0"/>
            <a:t>元素の諸性質と電子配置との関わり</a:t>
          </a:r>
          <a:endParaRPr lang="ja-JP" altLang="en-US" sz="3400" kern="1200" dirty="0"/>
        </a:p>
      </dsp:txBody>
      <dsp:txXfrm rot="-5400000">
        <a:off x="656630" y="4233382"/>
        <a:ext cx="7671852" cy="5501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6AAF48-9F0F-47DD-AF6E-73B8FFD97AB9}">
      <dsp:nvSpPr>
        <dsp:cNvPr id="0" name=""/>
        <dsp:cNvSpPr/>
      </dsp:nvSpPr>
      <dsp:spPr>
        <a:xfrm rot="5400000">
          <a:off x="-140706" y="142581"/>
          <a:ext cx="938042" cy="656629"/>
        </a:xfrm>
        <a:prstGeom prst="chevron">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altLang="ja-JP" sz="1700" kern="1200" dirty="0" smtClean="0"/>
            <a:t>1-1.</a:t>
          </a:r>
          <a:r>
            <a:rPr lang="ja-JP" altLang="en-US" sz="1700" kern="1200" dirty="0" smtClean="0"/>
            <a:t>　</a:t>
          </a:r>
          <a:endParaRPr kumimoji="1" lang="ja-JP" altLang="en-US" sz="1700" kern="1200" dirty="0"/>
        </a:p>
      </dsp:txBody>
      <dsp:txXfrm rot="-5400000">
        <a:off x="1" y="330190"/>
        <a:ext cx="656629" cy="281413"/>
      </dsp:txXfrm>
    </dsp:sp>
    <dsp:sp modelId="{2E2D039C-BCB2-41EB-8C93-50693DBE55C0}">
      <dsp:nvSpPr>
        <dsp:cNvPr id="0" name=""/>
        <dsp:cNvSpPr/>
      </dsp:nvSpPr>
      <dsp:spPr>
        <a:xfrm rot="5400000">
          <a:off x="4202574" y="-3544069"/>
          <a:ext cx="609727" cy="7701616"/>
        </a:xfrm>
        <a:prstGeom prst="round2Same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1808" tIns="21590" rIns="21590" bIns="21590" numCol="1" spcCol="1270" anchor="ctr" anchorCtr="0">
          <a:noAutofit/>
        </a:bodyPr>
        <a:lstStyle/>
        <a:p>
          <a:pPr marL="285750" lvl="1" indent="-285750" algn="l" defTabSz="1511300">
            <a:lnSpc>
              <a:spcPct val="90000"/>
            </a:lnSpc>
            <a:spcBef>
              <a:spcPct val="0"/>
            </a:spcBef>
            <a:spcAft>
              <a:spcPct val="15000"/>
            </a:spcAft>
            <a:buChar char="••"/>
          </a:pPr>
          <a:r>
            <a:rPr lang="ja-JP" altLang="en-US" sz="3400" kern="1200" dirty="0" smtClean="0">
              <a:effectLst/>
            </a:rPr>
            <a:t>光の性質と原子のスペクトル</a:t>
          </a:r>
          <a:endParaRPr kumimoji="1" lang="ja-JP" altLang="en-US" sz="3400" kern="1200" dirty="0">
            <a:effectLst/>
          </a:endParaRPr>
        </a:p>
      </dsp:txBody>
      <dsp:txXfrm rot="-5400000">
        <a:off x="656630" y="31639"/>
        <a:ext cx="7671852" cy="550199"/>
      </dsp:txXfrm>
    </dsp:sp>
    <dsp:sp modelId="{89D3C394-915D-41C2-A7ED-5AF2A616CFC3}">
      <dsp:nvSpPr>
        <dsp:cNvPr id="0" name=""/>
        <dsp:cNvSpPr/>
      </dsp:nvSpPr>
      <dsp:spPr>
        <a:xfrm rot="5400000">
          <a:off x="-140706" y="982930"/>
          <a:ext cx="938042" cy="656629"/>
        </a:xfrm>
        <a:prstGeom prst="chevron">
          <a:avLst/>
        </a:prstGeom>
        <a:gradFill rotWithShape="0">
          <a:gsLst>
            <a:gs pos="0">
              <a:schemeClr val="accent5">
                <a:hueOff val="-1986775"/>
                <a:satOff val="7962"/>
                <a:lumOff val="1726"/>
                <a:alphaOff val="0"/>
                <a:shade val="51000"/>
                <a:satMod val="130000"/>
              </a:schemeClr>
            </a:gs>
            <a:gs pos="80000">
              <a:schemeClr val="accent5">
                <a:hueOff val="-1986775"/>
                <a:satOff val="7962"/>
                <a:lumOff val="1726"/>
                <a:alphaOff val="0"/>
                <a:shade val="93000"/>
                <a:satMod val="130000"/>
              </a:schemeClr>
            </a:gs>
            <a:gs pos="100000">
              <a:schemeClr val="accent5">
                <a:hueOff val="-1986775"/>
                <a:satOff val="7962"/>
                <a:lumOff val="172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altLang="ja-JP" sz="1700" kern="1200" dirty="0" smtClean="0"/>
            <a:t>1-2.</a:t>
          </a:r>
          <a:r>
            <a:rPr lang="ja-JP" altLang="en-US" sz="1700" kern="1200" dirty="0" smtClean="0"/>
            <a:t>　</a:t>
          </a:r>
          <a:endParaRPr lang="ja-JP" altLang="en-US" sz="1700" kern="1200" dirty="0"/>
        </a:p>
      </dsp:txBody>
      <dsp:txXfrm rot="-5400000">
        <a:off x="1" y="1170539"/>
        <a:ext cx="656629" cy="281413"/>
      </dsp:txXfrm>
    </dsp:sp>
    <dsp:sp modelId="{5AAC82F5-EC37-4EB7-813D-F723663F41F9}">
      <dsp:nvSpPr>
        <dsp:cNvPr id="0" name=""/>
        <dsp:cNvSpPr/>
      </dsp:nvSpPr>
      <dsp:spPr>
        <a:xfrm rot="5400000">
          <a:off x="4202574" y="-2703720"/>
          <a:ext cx="609727" cy="7701616"/>
        </a:xfrm>
        <a:prstGeom prst="round2SameRect">
          <a:avLst/>
        </a:prstGeom>
        <a:solidFill>
          <a:schemeClr val="lt1">
            <a:alpha val="90000"/>
            <a:hueOff val="0"/>
            <a:satOff val="0"/>
            <a:lumOff val="0"/>
            <a:alphaOff val="0"/>
          </a:schemeClr>
        </a:solidFill>
        <a:ln w="9525" cap="flat" cmpd="sng" algn="ctr">
          <a:solidFill>
            <a:schemeClr val="accent5">
              <a:hueOff val="-1986775"/>
              <a:satOff val="7962"/>
              <a:lumOff val="1726"/>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1808" tIns="21590" rIns="21590" bIns="21590" numCol="1" spcCol="1270" anchor="ctr" anchorCtr="0">
          <a:noAutofit/>
        </a:bodyPr>
        <a:lstStyle/>
        <a:p>
          <a:pPr marL="285750" lvl="1" indent="-285750" algn="l" defTabSz="1511300">
            <a:lnSpc>
              <a:spcPct val="90000"/>
            </a:lnSpc>
            <a:spcBef>
              <a:spcPct val="0"/>
            </a:spcBef>
            <a:spcAft>
              <a:spcPct val="15000"/>
            </a:spcAft>
            <a:buChar char="••"/>
          </a:pPr>
          <a:r>
            <a:rPr lang="ja-JP" altLang="en-US" sz="3400" kern="1200" dirty="0" smtClean="0">
              <a:effectLst>
                <a:glow rad="228600">
                  <a:schemeClr val="accent2">
                    <a:satMod val="175000"/>
                    <a:alpha val="40000"/>
                  </a:schemeClr>
                </a:glow>
              </a:effectLst>
            </a:rPr>
            <a:t>ボーアの水素原子モデル</a:t>
          </a:r>
          <a:endParaRPr lang="ja-JP" altLang="en-US" sz="3400" kern="1200" dirty="0">
            <a:effectLst>
              <a:glow rad="228600">
                <a:schemeClr val="accent2">
                  <a:satMod val="175000"/>
                  <a:alpha val="40000"/>
                </a:schemeClr>
              </a:glow>
            </a:effectLst>
          </a:endParaRPr>
        </a:p>
      </dsp:txBody>
      <dsp:txXfrm rot="-5400000">
        <a:off x="656630" y="871988"/>
        <a:ext cx="7671852" cy="550199"/>
      </dsp:txXfrm>
    </dsp:sp>
    <dsp:sp modelId="{654F1252-B0F0-4ADD-A8BF-AF0495A57DBD}">
      <dsp:nvSpPr>
        <dsp:cNvPr id="0" name=""/>
        <dsp:cNvSpPr/>
      </dsp:nvSpPr>
      <dsp:spPr>
        <a:xfrm rot="5400000">
          <a:off x="-140706" y="1823278"/>
          <a:ext cx="938042" cy="656629"/>
        </a:xfrm>
        <a:prstGeom prst="chevron">
          <a:avLst/>
        </a:prstGeom>
        <a:gradFill rotWithShape="0">
          <a:gsLst>
            <a:gs pos="0">
              <a:schemeClr val="accent5">
                <a:hueOff val="-3973551"/>
                <a:satOff val="15924"/>
                <a:lumOff val="3451"/>
                <a:alphaOff val="0"/>
                <a:shade val="51000"/>
                <a:satMod val="130000"/>
              </a:schemeClr>
            </a:gs>
            <a:gs pos="80000">
              <a:schemeClr val="accent5">
                <a:hueOff val="-3973551"/>
                <a:satOff val="15924"/>
                <a:lumOff val="3451"/>
                <a:alphaOff val="0"/>
                <a:shade val="93000"/>
                <a:satMod val="130000"/>
              </a:schemeClr>
            </a:gs>
            <a:gs pos="100000">
              <a:schemeClr val="accent5">
                <a:hueOff val="-3973551"/>
                <a:satOff val="15924"/>
                <a:lumOff val="345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altLang="ja-JP" sz="1700" kern="1200" dirty="0" smtClean="0"/>
            <a:t>1-3.</a:t>
          </a:r>
          <a:r>
            <a:rPr lang="ja-JP" altLang="en-US" sz="1700" kern="1200" dirty="0" smtClean="0"/>
            <a:t>　</a:t>
          </a:r>
          <a:endParaRPr lang="ja-JP" altLang="en-US" sz="1700" kern="1200" dirty="0"/>
        </a:p>
      </dsp:txBody>
      <dsp:txXfrm rot="-5400000">
        <a:off x="1" y="2010887"/>
        <a:ext cx="656629" cy="281413"/>
      </dsp:txXfrm>
    </dsp:sp>
    <dsp:sp modelId="{4D7A6E3D-6FA6-457D-B29A-0F12B8AEEF93}">
      <dsp:nvSpPr>
        <dsp:cNvPr id="0" name=""/>
        <dsp:cNvSpPr/>
      </dsp:nvSpPr>
      <dsp:spPr>
        <a:xfrm rot="5400000">
          <a:off x="4202574" y="-1863371"/>
          <a:ext cx="609727" cy="7701616"/>
        </a:xfrm>
        <a:prstGeom prst="round2SameRect">
          <a:avLst/>
        </a:prstGeom>
        <a:solidFill>
          <a:schemeClr val="lt1">
            <a:alpha val="90000"/>
            <a:hueOff val="0"/>
            <a:satOff val="0"/>
            <a:lumOff val="0"/>
            <a:alphaOff val="0"/>
          </a:schemeClr>
        </a:solidFill>
        <a:ln w="9525" cap="flat" cmpd="sng" algn="ctr">
          <a:solidFill>
            <a:schemeClr val="accent5">
              <a:hueOff val="-3973551"/>
              <a:satOff val="15924"/>
              <a:lumOff val="3451"/>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1808" tIns="21590" rIns="21590" bIns="21590" numCol="1" spcCol="1270" anchor="ctr" anchorCtr="0">
          <a:noAutofit/>
        </a:bodyPr>
        <a:lstStyle/>
        <a:p>
          <a:pPr marL="285750" lvl="1" indent="-285750" algn="l" defTabSz="1511300">
            <a:lnSpc>
              <a:spcPct val="90000"/>
            </a:lnSpc>
            <a:spcBef>
              <a:spcPct val="0"/>
            </a:spcBef>
            <a:spcAft>
              <a:spcPct val="15000"/>
            </a:spcAft>
            <a:buChar char="••"/>
          </a:pPr>
          <a:r>
            <a:rPr lang="ja-JP" altLang="en-US" sz="3400" kern="1200" dirty="0" smtClean="0"/>
            <a:t>電子の二重性：波動力学</a:t>
          </a:r>
          <a:endParaRPr lang="ja-JP" altLang="en-US" sz="3400" kern="1200" dirty="0"/>
        </a:p>
      </dsp:txBody>
      <dsp:txXfrm rot="-5400000">
        <a:off x="656630" y="1712337"/>
        <a:ext cx="7671852" cy="550199"/>
      </dsp:txXfrm>
    </dsp:sp>
    <dsp:sp modelId="{772D1D1B-5F9A-49A6-8D41-08ADFD7D298E}">
      <dsp:nvSpPr>
        <dsp:cNvPr id="0" name=""/>
        <dsp:cNvSpPr/>
      </dsp:nvSpPr>
      <dsp:spPr>
        <a:xfrm rot="5400000">
          <a:off x="-140706" y="2663627"/>
          <a:ext cx="938042" cy="656629"/>
        </a:xfrm>
        <a:prstGeom prst="chevron">
          <a:avLst/>
        </a:prstGeom>
        <a:gradFill rotWithShape="0">
          <a:gsLst>
            <a:gs pos="0">
              <a:schemeClr val="accent5">
                <a:hueOff val="-5960326"/>
                <a:satOff val="23887"/>
                <a:lumOff val="5177"/>
                <a:alphaOff val="0"/>
                <a:shade val="51000"/>
                <a:satMod val="130000"/>
              </a:schemeClr>
            </a:gs>
            <a:gs pos="80000">
              <a:schemeClr val="accent5">
                <a:hueOff val="-5960326"/>
                <a:satOff val="23887"/>
                <a:lumOff val="5177"/>
                <a:alphaOff val="0"/>
                <a:shade val="93000"/>
                <a:satMod val="130000"/>
              </a:schemeClr>
            </a:gs>
            <a:gs pos="100000">
              <a:schemeClr val="accent5">
                <a:hueOff val="-5960326"/>
                <a:satOff val="23887"/>
                <a:lumOff val="517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altLang="ja-JP" sz="1700" kern="1200" dirty="0" smtClean="0"/>
            <a:t>1-4.</a:t>
          </a:r>
          <a:r>
            <a:rPr lang="ja-JP" altLang="en-US" sz="1700" kern="1200" dirty="0" smtClean="0"/>
            <a:t>　</a:t>
          </a:r>
          <a:endParaRPr lang="ja-JP" altLang="en-US" sz="1700" kern="1200" dirty="0"/>
        </a:p>
      </dsp:txBody>
      <dsp:txXfrm rot="-5400000">
        <a:off x="1" y="2851236"/>
        <a:ext cx="656629" cy="281413"/>
      </dsp:txXfrm>
    </dsp:sp>
    <dsp:sp modelId="{5666C4D6-4B14-4087-8AB5-8A828ADDB8CB}">
      <dsp:nvSpPr>
        <dsp:cNvPr id="0" name=""/>
        <dsp:cNvSpPr/>
      </dsp:nvSpPr>
      <dsp:spPr>
        <a:xfrm rot="5400000">
          <a:off x="4202574" y="-1023023"/>
          <a:ext cx="609727" cy="7701616"/>
        </a:xfrm>
        <a:prstGeom prst="round2SameRect">
          <a:avLst/>
        </a:prstGeom>
        <a:solidFill>
          <a:schemeClr val="lt1">
            <a:alpha val="90000"/>
            <a:hueOff val="0"/>
            <a:satOff val="0"/>
            <a:lumOff val="0"/>
            <a:alphaOff val="0"/>
          </a:schemeClr>
        </a:solidFill>
        <a:ln w="9525" cap="flat" cmpd="sng" algn="ctr">
          <a:solidFill>
            <a:schemeClr val="accent5">
              <a:hueOff val="-5960326"/>
              <a:satOff val="23887"/>
              <a:lumOff val="5177"/>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1808" tIns="21590" rIns="21590" bIns="21590" numCol="1" spcCol="1270" anchor="ctr" anchorCtr="0">
          <a:noAutofit/>
        </a:bodyPr>
        <a:lstStyle/>
        <a:p>
          <a:pPr marL="285750" lvl="1" indent="-285750" algn="l" defTabSz="1511300">
            <a:lnSpc>
              <a:spcPct val="90000"/>
            </a:lnSpc>
            <a:spcBef>
              <a:spcPct val="0"/>
            </a:spcBef>
            <a:spcAft>
              <a:spcPct val="15000"/>
            </a:spcAft>
            <a:buChar char="••"/>
          </a:pPr>
          <a:r>
            <a:rPr lang="ja-JP" altLang="en-US" sz="3400" kern="1200" dirty="0" smtClean="0"/>
            <a:t>水素原子の構造</a:t>
          </a:r>
          <a:endParaRPr lang="ja-JP" altLang="en-US" sz="3400" kern="1200" dirty="0"/>
        </a:p>
      </dsp:txBody>
      <dsp:txXfrm rot="-5400000">
        <a:off x="656630" y="2552685"/>
        <a:ext cx="7671852" cy="550199"/>
      </dsp:txXfrm>
    </dsp:sp>
    <dsp:sp modelId="{4015F8CB-DD3E-4257-BA9D-8ECCEEE3160B}">
      <dsp:nvSpPr>
        <dsp:cNvPr id="0" name=""/>
        <dsp:cNvSpPr/>
      </dsp:nvSpPr>
      <dsp:spPr>
        <a:xfrm rot="5400000">
          <a:off x="-140706" y="3503976"/>
          <a:ext cx="938042" cy="656629"/>
        </a:xfrm>
        <a:prstGeom prst="chevron">
          <a:avLst/>
        </a:prstGeom>
        <a:gradFill rotWithShape="0">
          <a:gsLst>
            <a:gs pos="0">
              <a:schemeClr val="accent5">
                <a:hueOff val="-7947101"/>
                <a:satOff val="31849"/>
                <a:lumOff val="6902"/>
                <a:alphaOff val="0"/>
                <a:shade val="51000"/>
                <a:satMod val="130000"/>
              </a:schemeClr>
            </a:gs>
            <a:gs pos="80000">
              <a:schemeClr val="accent5">
                <a:hueOff val="-7947101"/>
                <a:satOff val="31849"/>
                <a:lumOff val="6902"/>
                <a:alphaOff val="0"/>
                <a:shade val="93000"/>
                <a:satMod val="130000"/>
              </a:schemeClr>
            </a:gs>
            <a:gs pos="100000">
              <a:schemeClr val="accent5">
                <a:hueOff val="-7947101"/>
                <a:satOff val="31849"/>
                <a:lumOff val="690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altLang="ja-JP" sz="1700" kern="1200" dirty="0" smtClean="0"/>
            <a:t>1-5.</a:t>
          </a:r>
          <a:r>
            <a:rPr lang="ja-JP" altLang="en-US" sz="1700" kern="1200" dirty="0" smtClean="0"/>
            <a:t>　</a:t>
          </a:r>
          <a:endParaRPr lang="ja-JP" altLang="en-US" sz="1700" kern="1200" dirty="0"/>
        </a:p>
      </dsp:txBody>
      <dsp:txXfrm rot="-5400000">
        <a:off x="1" y="3691585"/>
        <a:ext cx="656629" cy="281413"/>
      </dsp:txXfrm>
    </dsp:sp>
    <dsp:sp modelId="{C1627B27-008C-4005-B4BF-C684BD50CE89}">
      <dsp:nvSpPr>
        <dsp:cNvPr id="0" name=""/>
        <dsp:cNvSpPr/>
      </dsp:nvSpPr>
      <dsp:spPr>
        <a:xfrm rot="5400000">
          <a:off x="4202574" y="-182674"/>
          <a:ext cx="609727" cy="7701616"/>
        </a:xfrm>
        <a:prstGeom prst="round2SameRect">
          <a:avLst/>
        </a:prstGeom>
        <a:solidFill>
          <a:schemeClr val="lt1">
            <a:alpha val="90000"/>
            <a:hueOff val="0"/>
            <a:satOff val="0"/>
            <a:lumOff val="0"/>
            <a:alphaOff val="0"/>
          </a:schemeClr>
        </a:solidFill>
        <a:ln w="9525" cap="flat" cmpd="sng" algn="ctr">
          <a:solidFill>
            <a:schemeClr val="accent5">
              <a:hueOff val="-7947101"/>
              <a:satOff val="31849"/>
              <a:lumOff val="6902"/>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1808" tIns="21590" rIns="21590" bIns="21590" numCol="1" spcCol="1270" anchor="ctr" anchorCtr="0">
          <a:noAutofit/>
        </a:bodyPr>
        <a:lstStyle/>
        <a:p>
          <a:pPr marL="285750" lvl="1" indent="-285750" algn="l" defTabSz="1511300">
            <a:lnSpc>
              <a:spcPct val="90000"/>
            </a:lnSpc>
            <a:spcBef>
              <a:spcPct val="0"/>
            </a:spcBef>
            <a:spcAft>
              <a:spcPct val="15000"/>
            </a:spcAft>
            <a:buChar char="••"/>
          </a:pPr>
          <a:r>
            <a:rPr lang="ja-JP" altLang="en-US" sz="3400" kern="1200" dirty="0" smtClean="0"/>
            <a:t>多電子原子の構造</a:t>
          </a:r>
          <a:endParaRPr lang="ja-JP" altLang="en-US" sz="3400" kern="1200" dirty="0"/>
        </a:p>
      </dsp:txBody>
      <dsp:txXfrm rot="-5400000">
        <a:off x="656630" y="3393034"/>
        <a:ext cx="7671852" cy="550199"/>
      </dsp:txXfrm>
    </dsp:sp>
    <dsp:sp modelId="{8DFD4DE8-8391-4A1C-96CC-2538DC79294E}">
      <dsp:nvSpPr>
        <dsp:cNvPr id="0" name=""/>
        <dsp:cNvSpPr/>
      </dsp:nvSpPr>
      <dsp:spPr>
        <a:xfrm rot="5400000">
          <a:off x="-140706" y="4344325"/>
          <a:ext cx="938042" cy="656629"/>
        </a:xfrm>
        <a:prstGeom prst="chevron">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altLang="ja-JP" sz="1700" kern="1200" dirty="0" smtClean="0"/>
            <a:t>1-6.</a:t>
          </a:r>
          <a:r>
            <a:rPr lang="ja-JP" altLang="en-US" sz="1700" kern="1200" dirty="0" smtClean="0"/>
            <a:t>　</a:t>
          </a:r>
          <a:endParaRPr lang="ja-JP" altLang="en-US" sz="1700" kern="1200" dirty="0"/>
        </a:p>
      </dsp:txBody>
      <dsp:txXfrm rot="-5400000">
        <a:off x="1" y="4531934"/>
        <a:ext cx="656629" cy="281413"/>
      </dsp:txXfrm>
    </dsp:sp>
    <dsp:sp modelId="{4DDB70CE-231B-4188-8F67-928342EBE5CA}">
      <dsp:nvSpPr>
        <dsp:cNvPr id="0" name=""/>
        <dsp:cNvSpPr/>
      </dsp:nvSpPr>
      <dsp:spPr>
        <a:xfrm rot="5400000">
          <a:off x="4202574" y="657674"/>
          <a:ext cx="609727" cy="7701616"/>
        </a:xfrm>
        <a:prstGeom prst="round2SameRect">
          <a:avLst/>
        </a:prstGeom>
        <a:solidFill>
          <a:schemeClr val="lt1">
            <a:alpha val="90000"/>
            <a:hueOff val="0"/>
            <a:satOff val="0"/>
            <a:lumOff val="0"/>
            <a:alphaOff val="0"/>
          </a:schemeClr>
        </a:solidFill>
        <a:ln w="9525" cap="flat" cmpd="sng" algn="ctr">
          <a:solidFill>
            <a:schemeClr val="accent5">
              <a:hueOff val="-9933876"/>
              <a:satOff val="39811"/>
              <a:lumOff val="8628"/>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1808" tIns="21590" rIns="21590" bIns="21590" numCol="1" spcCol="1270" anchor="ctr" anchorCtr="0">
          <a:noAutofit/>
        </a:bodyPr>
        <a:lstStyle/>
        <a:p>
          <a:pPr marL="285750" lvl="1" indent="-285750" algn="l" defTabSz="1511300">
            <a:lnSpc>
              <a:spcPct val="90000"/>
            </a:lnSpc>
            <a:spcBef>
              <a:spcPct val="0"/>
            </a:spcBef>
            <a:spcAft>
              <a:spcPct val="15000"/>
            </a:spcAft>
            <a:buChar char="••"/>
          </a:pPr>
          <a:r>
            <a:rPr lang="ja-JP" altLang="en-US" sz="3400" kern="1200" dirty="0" smtClean="0"/>
            <a:t>元素の諸性質と電子配置との関わり</a:t>
          </a:r>
          <a:endParaRPr lang="ja-JP" altLang="en-US" sz="3400" kern="1200" dirty="0"/>
        </a:p>
      </dsp:txBody>
      <dsp:txXfrm rot="-5400000">
        <a:off x="656630" y="4233382"/>
        <a:ext cx="7671852" cy="5501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FB522B-4A99-48BC-AA12-B3F10F4237A1}">
      <dsp:nvSpPr>
        <dsp:cNvPr id="0" name=""/>
        <dsp:cNvSpPr/>
      </dsp:nvSpPr>
      <dsp:spPr>
        <a:xfrm>
          <a:off x="0" y="0"/>
          <a:ext cx="8572560" cy="2964656"/>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ja-JP" altLang="en-US" sz="2400" kern="1200" dirty="0" smtClean="0"/>
            <a:t>電子がある決まった軌道上を運動</a:t>
          </a:r>
          <a:r>
            <a:rPr lang="en-US" altLang="ja-JP" sz="2400" kern="1200" dirty="0" smtClean="0"/>
            <a:t/>
          </a:r>
          <a:br>
            <a:rPr lang="en-US" altLang="ja-JP" sz="2400" kern="1200" dirty="0" smtClean="0"/>
          </a:br>
          <a:r>
            <a:rPr lang="ja-JP" altLang="en-US" sz="2400" kern="1200" dirty="0" smtClean="0"/>
            <a:t>⇒外に対してエネルギー（</a:t>
          </a:r>
          <a:r>
            <a:rPr lang="en-US" altLang="ja-JP" sz="2400" kern="1200" dirty="0" smtClean="0"/>
            <a:t>______________</a:t>
          </a:r>
          <a:r>
            <a:rPr lang="ja-JP" altLang="en-US" sz="2400" kern="1200" dirty="0" smtClean="0"/>
            <a:t>）</a:t>
          </a:r>
          <a:r>
            <a:rPr lang="en-US" altLang="ja-JP" sz="2400" kern="1200" dirty="0" smtClean="0"/>
            <a:t/>
          </a:r>
          <a:br>
            <a:rPr lang="en-US" altLang="ja-JP" sz="2400" kern="1200" dirty="0" smtClean="0"/>
          </a:br>
          <a:r>
            <a:rPr lang="ja-JP" altLang="en-US" sz="2400" kern="1200" dirty="0" smtClean="0"/>
            <a:t>を放出</a:t>
          </a:r>
          <a:r>
            <a:rPr lang="en-US" altLang="ja-JP" sz="2400" kern="1200" dirty="0" smtClean="0"/>
            <a:t>______________</a:t>
          </a:r>
          <a:r>
            <a:rPr lang="ja-JP" altLang="en-US" sz="2400" kern="1200" dirty="0" err="1" smtClean="0"/>
            <a:t>。</a:t>
          </a:r>
          <a:r>
            <a:rPr lang="en-US" altLang="ja-JP" sz="2400" kern="1200" dirty="0" smtClean="0"/>
            <a:t/>
          </a:r>
          <a:br>
            <a:rPr lang="en-US" altLang="ja-JP" sz="2400" kern="1200" dirty="0" smtClean="0"/>
          </a:br>
          <a:r>
            <a:rPr lang="ja-JP" altLang="en-US" sz="2400" kern="1200" dirty="0" smtClean="0"/>
            <a:t>＝一定のエネルギー状態</a:t>
          </a:r>
          <a:r>
            <a:rPr lang="en-US" altLang="ja-JP" sz="2400" kern="1200" dirty="0" smtClean="0"/>
            <a:t>___________</a:t>
          </a:r>
          <a:r>
            <a:rPr lang="ja-JP" altLang="en-US" sz="2400" kern="1200" dirty="0" smtClean="0"/>
            <a:t>を持続。</a:t>
          </a:r>
          <a:endParaRPr kumimoji="1" lang="ja-JP" altLang="en-US" sz="2400" kern="1200" dirty="0"/>
        </a:p>
      </dsp:txBody>
      <dsp:txXfrm>
        <a:off x="1801893" y="0"/>
        <a:ext cx="6770666" cy="2964656"/>
      </dsp:txXfrm>
    </dsp:sp>
    <dsp:sp modelId="{4A281971-E8F8-4BF2-BAAD-380BC1F0EFF5}">
      <dsp:nvSpPr>
        <dsp:cNvPr id="0" name=""/>
        <dsp:cNvSpPr/>
      </dsp:nvSpPr>
      <dsp:spPr>
        <a:xfrm>
          <a:off x="87381" y="674678"/>
          <a:ext cx="1714512" cy="1615298"/>
        </a:xfrm>
        <a:prstGeom prst="roundRect">
          <a:avLst>
            <a:gd name="adj" fmla="val 10000"/>
          </a:avLst>
        </a:prstGeom>
        <a:solidFill>
          <a:schemeClr val="accent5">
            <a:tint val="5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A2B3E33C-5BDE-4C5B-883C-676C48009B70}">
      <dsp:nvSpPr>
        <dsp:cNvPr id="0" name=""/>
        <dsp:cNvSpPr/>
      </dsp:nvSpPr>
      <dsp:spPr>
        <a:xfrm>
          <a:off x="0" y="3052037"/>
          <a:ext cx="8572560" cy="873810"/>
        </a:xfrm>
        <a:prstGeom prst="roundRect">
          <a:avLst>
            <a:gd name="adj" fmla="val 1000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ja-JP" altLang="en-US" sz="2400" kern="1200" dirty="0" smtClean="0"/>
            <a:t>軌道を回る電子の角運動量は不連続な一群の値のみとることが許されている。</a:t>
          </a:r>
          <a:endParaRPr lang="en-US" altLang="ja-JP" sz="2400" kern="1200" dirty="0" smtClean="0"/>
        </a:p>
      </dsp:txBody>
      <dsp:txXfrm>
        <a:off x="1801893" y="3052037"/>
        <a:ext cx="6770666" cy="873810"/>
      </dsp:txXfrm>
    </dsp:sp>
    <dsp:sp modelId="{01FD1F99-E881-4BB5-B694-C3CC76AD9D69}">
      <dsp:nvSpPr>
        <dsp:cNvPr id="0" name=""/>
        <dsp:cNvSpPr/>
      </dsp:nvSpPr>
      <dsp:spPr>
        <a:xfrm>
          <a:off x="87381" y="3139418"/>
          <a:ext cx="1714512" cy="699048"/>
        </a:xfrm>
        <a:prstGeom prst="roundRect">
          <a:avLst>
            <a:gd name="adj" fmla="val 10000"/>
          </a:avLst>
        </a:prstGeom>
        <a:solidFill>
          <a:schemeClr val="accent5">
            <a:tint val="50000"/>
            <a:hueOff val="-5341183"/>
            <a:satOff val="23809"/>
            <a:lumOff val="2104"/>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8EDEE58E-92F7-49DD-8CC5-BE9D47EA3C89}">
      <dsp:nvSpPr>
        <dsp:cNvPr id="0" name=""/>
        <dsp:cNvSpPr/>
      </dsp:nvSpPr>
      <dsp:spPr>
        <a:xfrm>
          <a:off x="0" y="4013229"/>
          <a:ext cx="8572560" cy="873810"/>
        </a:xfrm>
        <a:prstGeom prst="roundRect">
          <a:avLst>
            <a:gd name="adj" fmla="val 10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ja-JP" altLang="en-US" sz="2400" kern="1200" dirty="0" smtClean="0"/>
            <a:t>電子が一つの定常状態から他の定常状態に移るとき（遷移）、光が放出されたり吸収されたりする。</a:t>
          </a:r>
          <a:endParaRPr lang="en-US" altLang="ja-JP" sz="2400" kern="1200" dirty="0" smtClean="0"/>
        </a:p>
      </dsp:txBody>
      <dsp:txXfrm>
        <a:off x="1801893" y="4013229"/>
        <a:ext cx="6770666" cy="873810"/>
      </dsp:txXfrm>
    </dsp:sp>
    <dsp:sp modelId="{ACCF9872-4FB0-4656-84B9-684BEB35BDA4}">
      <dsp:nvSpPr>
        <dsp:cNvPr id="0" name=""/>
        <dsp:cNvSpPr/>
      </dsp:nvSpPr>
      <dsp:spPr>
        <a:xfrm>
          <a:off x="87381" y="4100610"/>
          <a:ext cx="1714512" cy="699048"/>
        </a:xfrm>
        <a:prstGeom prst="roundRect">
          <a:avLst>
            <a:gd name="adj" fmla="val 10000"/>
          </a:avLst>
        </a:prstGeom>
        <a:solidFill>
          <a:schemeClr val="accent5">
            <a:tint val="50000"/>
            <a:hueOff val="-10682366"/>
            <a:satOff val="47617"/>
            <a:lumOff val="4207"/>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FB522B-4A99-48BC-AA12-B3F10F4237A1}">
      <dsp:nvSpPr>
        <dsp:cNvPr id="0" name=""/>
        <dsp:cNvSpPr/>
      </dsp:nvSpPr>
      <dsp:spPr>
        <a:xfrm>
          <a:off x="0" y="0"/>
          <a:ext cx="8572560" cy="1747621"/>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ja-JP" altLang="en-US" sz="2400" kern="1200" dirty="0" smtClean="0"/>
            <a:t>電子がある決まった軌道上を運動している限り、外に対してエネルギー（光エネルギー）を放出することはなく、一定のエネルギー状態（定常状態）を持続する。</a:t>
          </a:r>
          <a:endParaRPr kumimoji="1" lang="ja-JP" altLang="en-US" sz="2400" kern="1200" dirty="0"/>
        </a:p>
      </dsp:txBody>
      <dsp:txXfrm>
        <a:off x="1889274" y="0"/>
        <a:ext cx="6683285" cy="1747621"/>
      </dsp:txXfrm>
    </dsp:sp>
    <dsp:sp modelId="{4A281971-E8F8-4BF2-BAAD-380BC1F0EFF5}">
      <dsp:nvSpPr>
        <dsp:cNvPr id="0" name=""/>
        <dsp:cNvSpPr/>
      </dsp:nvSpPr>
      <dsp:spPr>
        <a:xfrm>
          <a:off x="174762" y="174762"/>
          <a:ext cx="1714512" cy="1398097"/>
        </a:xfrm>
        <a:prstGeom prst="roundRect">
          <a:avLst>
            <a:gd name="adj" fmla="val 10000"/>
          </a:avLst>
        </a:prstGeom>
        <a:solidFill>
          <a:schemeClr val="accent5">
            <a:tint val="50000"/>
            <a:hueOff val="0"/>
            <a:satOff val="0"/>
            <a:lumOff val="0"/>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A2B3E33C-5BDE-4C5B-883C-676C48009B70}">
      <dsp:nvSpPr>
        <dsp:cNvPr id="0" name=""/>
        <dsp:cNvSpPr/>
      </dsp:nvSpPr>
      <dsp:spPr>
        <a:xfrm>
          <a:off x="0" y="1922383"/>
          <a:ext cx="8572560" cy="1044518"/>
        </a:xfrm>
        <a:prstGeom prst="roundRect">
          <a:avLst>
            <a:gd name="adj" fmla="val 10000"/>
          </a:avLst>
        </a:prstGeom>
        <a:gradFill rotWithShape="0">
          <a:gsLst>
            <a:gs pos="0">
              <a:schemeClr val="accent5">
                <a:hueOff val="-4966938"/>
                <a:satOff val="19906"/>
                <a:lumOff val="4314"/>
                <a:alphaOff val="0"/>
                <a:tint val="50000"/>
                <a:satMod val="300000"/>
              </a:schemeClr>
            </a:gs>
            <a:gs pos="35000">
              <a:schemeClr val="accent5">
                <a:hueOff val="-4966938"/>
                <a:satOff val="19906"/>
                <a:lumOff val="4314"/>
                <a:alphaOff val="0"/>
                <a:tint val="37000"/>
                <a:satMod val="300000"/>
              </a:schemeClr>
            </a:gs>
            <a:gs pos="100000">
              <a:schemeClr val="accent5">
                <a:hueOff val="-4966938"/>
                <a:satOff val="19906"/>
                <a:lumOff val="431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ja-JP" altLang="en-US" sz="2400" kern="1200" dirty="0" smtClean="0"/>
            <a:t>軌道を回る電子の</a:t>
          </a:r>
          <a:r>
            <a:rPr lang="en-US" altLang="ja-JP" sz="2400" kern="1200" dirty="0" smtClean="0"/>
            <a:t>___________</a:t>
          </a:r>
          <a:br>
            <a:rPr lang="en-US" altLang="ja-JP" sz="2400" kern="1200" dirty="0" smtClean="0"/>
          </a:br>
          <a:r>
            <a:rPr lang="ja-JP" altLang="en-US" sz="2400" kern="1200" dirty="0" smtClean="0"/>
            <a:t>＝不連続な一群の値のみとる</a:t>
          </a:r>
          <a:endParaRPr lang="en-US" altLang="ja-JP" sz="2400" kern="1200" dirty="0" smtClean="0"/>
        </a:p>
      </dsp:txBody>
      <dsp:txXfrm>
        <a:off x="1889274" y="1922383"/>
        <a:ext cx="6683285" cy="1044518"/>
      </dsp:txXfrm>
    </dsp:sp>
    <dsp:sp modelId="{01FD1F99-E881-4BB5-B694-C3CC76AD9D69}">
      <dsp:nvSpPr>
        <dsp:cNvPr id="0" name=""/>
        <dsp:cNvSpPr/>
      </dsp:nvSpPr>
      <dsp:spPr>
        <a:xfrm>
          <a:off x="174762" y="1958055"/>
          <a:ext cx="1714512" cy="973173"/>
        </a:xfrm>
        <a:prstGeom prst="roundRect">
          <a:avLst>
            <a:gd name="adj" fmla="val 10000"/>
          </a:avLst>
        </a:prstGeom>
        <a:solidFill>
          <a:schemeClr val="accent5">
            <a:tint val="50000"/>
            <a:hueOff val="-5341183"/>
            <a:satOff val="23809"/>
            <a:lumOff val="2104"/>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8EDEE58E-92F7-49DD-8CC5-BE9D47EA3C89}">
      <dsp:nvSpPr>
        <dsp:cNvPr id="0" name=""/>
        <dsp:cNvSpPr/>
      </dsp:nvSpPr>
      <dsp:spPr>
        <a:xfrm>
          <a:off x="0" y="3141664"/>
          <a:ext cx="8572560" cy="1747621"/>
        </a:xfrm>
        <a:prstGeom prst="roundRect">
          <a:avLst>
            <a:gd name="adj" fmla="val 10000"/>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ja-JP" altLang="en-US" sz="2400" kern="1200" dirty="0" smtClean="0"/>
            <a:t>電子が一つの定常状態から他の定常状態に移るとき（遷移）、光が放出されたり吸収されたりする。</a:t>
          </a:r>
          <a:endParaRPr lang="en-US" altLang="ja-JP" sz="2400" kern="1200" dirty="0" smtClean="0"/>
        </a:p>
      </dsp:txBody>
      <dsp:txXfrm>
        <a:off x="1889274" y="3141664"/>
        <a:ext cx="6683285" cy="1747621"/>
      </dsp:txXfrm>
    </dsp:sp>
    <dsp:sp modelId="{ACCF9872-4FB0-4656-84B9-684BEB35BDA4}">
      <dsp:nvSpPr>
        <dsp:cNvPr id="0" name=""/>
        <dsp:cNvSpPr/>
      </dsp:nvSpPr>
      <dsp:spPr>
        <a:xfrm>
          <a:off x="174762" y="3316426"/>
          <a:ext cx="1714512" cy="1398097"/>
        </a:xfrm>
        <a:prstGeom prst="roundRect">
          <a:avLst>
            <a:gd name="adj" fmla="val 10000"/>
          </a:avLst>
        </a:prstGeom>
        <a:solidFill>
          <a:schemeClr val="accent5">
            <a:tint val="50000"/>
            <a:hueOff val="-10682366"/>
            <a:satOff val="47617"/>
            <a:lumOff val="4207"/>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FB522B-4A99-48BC-AA12-B3F10F4237A1}">
      <dsp:nvSpPr>
        <dsp:cNvPr id="0" name=""/>
        <dsp:cNvSpPr/>
      </dsp:nvSpPr>
      <dsp:spPr>
        <a:xfrm>
          <a:off x="0" y="0"/>
          <a:ext cx="8572560" cy="1389169"/>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ja-JP" altLang="en-US" sz="2400" kern="1200" dirty="0" smtClean="0"/>
            <a:t>電子がある決まった軌道上を運動している限り、外に対してエネルギー（光エネルギー）を放出することはなく、一定のエネルギー状態（定常状態）を持続する。</a:t>
          </a:r>
          <a:endParaRPr kumimoji="1" lang="ja-JP" altLang="en-US" sz="2400" kern="1200" dirty="0"/>
        </a:p>
      </dsp:txBody>
      <dsp:txXfrm>
        <a:off x="1853428" y="0"/>
        <a:ext cx="6719131" cy="1389169"/>
      </dsp:txXfrm>
    </dsp:sp>
    <dsp:sp modelId="{4A281971-E8F8-4BF2-BAAD-380BC1F0EFF5}">
      <dsp:nvSpPr>
        <dsp:cNvPr id="0" name=""/>
        <dsp:cNvSpPr/>
      </dsp:nvSpPr>
      <dsp:spPr>
        <a:xfrm>
          <a:off x="138916" y="138916"/>
          <a:ext cx="1714512" cy="1111335"/>
        </a:xfrm>
        <a:prstGeom prst="roundRect">
          <a:avLst>
            <a:gd name="adj" fmla="val 10000"/>
          </a:avLst>
        </a:prstGeom>
        <a:solidFill>
          <a:schemeClr val="accent5">
            <a:tint val="50000"/>
            <a:hueOff val="0"/>
            <a:satOff val="0"/>
            <a:lumOff val="0"/>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A2B3E33C-5BDE-4C5B-883C-676C48009B70}">
      <dsp:nvSpPr>
        <dsp:cNvPr id="0" name=""/>
        <dsp:cNvSpPr/>
      </dsp:nvSpPr>
      <dsp:spPr>
        <a:xfrm>
          <a:off x="0" y="1528086"/>
          <a:ext cx="8572560" cy="1389169"/>
        </a:xfrm>
        <a:prstGeom prst="roundRect">
          <a:avLst>
            <a:gd name="adj" fmla="val 10000"/>
          </a:avLst>
        </a:prstGeom>
        <a:gradFill rotWithShape="0">
          <a:gsLst>
            <a:gs pos="0">
              <a:schemeClr val="accent5">
                <a:hueOff val="-4966938"/>
                <a:satOff val="19906"/>
                <a:lumOff val="4314"/>
                <a:alphaOff val="0"/>
                <a:tint val="50000"/>
                <a:satMod val="300000"/>
              </a:schemeClr>
            </a:gs>
            <a:gs pos="35000">
              <a:schemeClr val="accent5">
                <a:hueOff val="-4966938"/>
                <a:satOff val="19906"/>
                <a:lumOff val="4314"/>
                <a:alphaOff val="0"/>
                <a:tint val="37000"/>
                <a:satMod val="300000"/>
              </a:schemeClr>
            </a:gs>
            <a:gs pos="100000">
              <a:schemeClr val="accent5">
                <a:hueOff val="-4966938"/>
                <a:satOff val="19906"/>
                <a:lumOff val="431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ja-JP" altLang="en-US" sz="2400" kern="1200" dirty="0" smtClean="0"/>
            <a:t>軌道を回る電子の角運動量は不連続な一群の値のみとることが許されている。</a:t>
          </a:r>
          <a:endParaRPr lang="en-US" altLang="ja-JP" sz="2400" kern="1200" dirty="0" smtClean="0"/>
        </a:p>
      </dsp:txBody>
      <dsp:txXfrm>
        <a:off x="1853428" y="1528086"/>
        <a:ext cx="6719131" cy="1389169"/>
      </dsp:txXfrm>
    </dsp:sp>
    <dsp:sp modelId="{01FD1F99-E881-4BB5-B694-C3CC76AD9D69}">
      <dsp:nvSpPr>
        <dsp:cNvPr id="0" name=""/>
        <dsp:cNvSpPr/>
      </dsp:nvSpPr>
      <dsp:spPr>
        <a:xfrm>
          <a:off x="138916" y="1667002"/>
          <a:ext cx="1714512" cy="1111335"/>
        </a:xfrm>
        <a:prstGeom prst="roundRect">
          <a:avLst>
            <a:gd name="adj" fmla="val 10000"/>
          </a:avLst>
        </a:prstGeom>
        <a:solidFill>
          <a:schemeClr val="accent5">
            <a:tint val="50000"/>
            <a:hueOff val="-5341183"/>
            <a:satOff val="23809"/>
            <a:lumOff val="2104"/>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8EDEE58E-92F7-49DD-8CC5-BE9D47EA3C89}">
      <dsp:nvSpPr>
        <dsp:cNvPr id="0" name=""/>
        <dsp:cNvSpPr/>
      </dsp:nvSpPr>
      <dsp:spPr>
        <a:xfrm>
          <a:off x="0" y="3059908"/>
          <a:ext cx="8572560" cy="1154927"/>
        </a:xfrm>
        <a:prstGeom prst="roundRect">
          <a:avLst>
            <a:gd name="adj" fmla="val 10000"/>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ja-JP" altLang="en-US" sz="2400" kern="1200" dirty="0" smtClean="0"/>
            <a:t>電子が一つの</a:t>
          </a:r>
          <a:r>
            <a:rPr lang="en-US" altLang="ja-JP" sz="2400" kern="1200" dirty="0" smtClean="0"/>
            <a:t>________</a:t>
          </a:r>
          <a:r>
            <a:rPr lang="ja-JP" altLang="en-US" sz="2400" kern="1200" dirty="0" smtClean="0"/>
            <a:t>から他の定常状態に移るとき</a:t>
          </a:r>
          <a:r>
            <a:rPr lang="en-US" altLang="ja-JP" sz="2400" kern="1200" dirty="0" smtClean="0"/>
            <a:t>______</a:t>
          </a:r>
          <a:r>
            <a:rPr lang="ja-JP" altLang="en-US" sz="2400" kern="1200" dirty="0" err="1" smtClean="0"/>
            <a:t>、</a:t>
          </a:r>
          <a:r>
            <a:rPr lang="ja-JP" altLang="en-US" sz="2400" kern="1200" dirty="0" smtClean="0"/>
            <a:t>光が放出されたり吸収されたりする。</a:t>
          </a:r>
          <a:endParaRPr lang="en-US" altLang="ja-JP" sz="2400" kern="1200" dirty="0" smtClean="0"/>
        </a:p>
      </dsp:txBody>
      <dsp:txXfrm>
        <a:off x="1853428" y="3059908"/>
        <a:ext cx="6719131" cy="1154927"/>
      </dsp:txXfrm>
    </dsp:sp>
    <dsp:sp modelId="{ACCF9872-4FB0-4656-84B9-684BEB35BDA4}">
      <dsp:nvSpPr>
        <dsp:cNvPr id="0" name=""/>
        <dsp:cNvSpPr/>
      </dsp:nvSpPr>
      <dsp:spPr>
        <a:xfrm>
          <a:off x="138916" y="3077968"/>
          <a:ext cx="1714512" cy="1111335"/>
        </a:xfrm>
        <a:prstGeom prst="roundRect">
          <a:avLst>
            <a:gd name="adj" fmla="val 10000"/>
          </a:avLst>
        </a:prstGeom>
        <a:solidFill>
          <a:schemeClr val="accent5">
            <a:tint val="50000"/>
            <a:hueOff val="-10682366"/>
            <a:satOff val="47617"/>
            <a:lumOff val="4207"/>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FB522B-4A99-48BC-AA12-B3F10F4237A1}">
      <dsp:nvSpPr>
        <dsp:cNvPr id="0" name=""/>
        <dsp:cNvSpPr/>
      </dsp:nvSpPr>
      <dsp:spPr>
        <a:xfrm>
          <a:off x="0" y="0"/>
          <a:ext cx="8572560" cy="1389169"/>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ja-JP" altLang="en-US" sz="2400" kern="1200" dirty="0" smtClean="0"/>
            <a:t>電子がある決まった軌道上を運動している限り、外に対してエネルギー（光エネルギー）を放出することはなく、一定のエネルギー状態（定常状態）を持続する。</a:t>
          </a:r>
          <a:endParaRPr kumimoji="1" lang="ja-JP" altLang="en-US" sz="2400" kern="1200" dirty="0"/>
        </a:p>
      </dsp:txBody>
      <dsp:txXfrm>
        <a:off x="1853428" y="0"/>
        <a:ext cx="6719131" cy="1389169"/>
      </dsp:txXfrm>
    </dsp:sp>
    <dsp:sp modelId="{4A281971-E8F8-4BF2-BAAD-380BC1F0EFF5}">
      <dsp:nvSpPr>
        <dsp:cNvPr id="0" name=""/>
        <dsp:cNvSpPr/>
      </dsp:nvSpPr>
      <dsp:spPr>
        <a:xfrm>
          <a:off x="138916" y="138916"/>
          <a:ext cx="1714512" cy="1111335"/>
        </a:xfrm>
        <a:prstGeom prst="roundRect">
          <a:avLst>
            <a:gd name="adj" fmla="val 10000"/>
          </a:avLst>
        </a:prstGeom>
        <a:solidFill>
          <a:schemeClr val="accent5">
            <a:tint val="50000"/>
            <a:hueOff val="0"/>
            <a:satOff val="0"/>
            <a:lumOff val="0"/>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A2B3E33C-5BDE-4C5B-883C-676C48009B70}">
      <dsp:nvSpPr>
        <dsp:cNvPr id="0" name=""/>
        <dsp:cNvSpPr/>
      </dsp:nvSpPr>
      <dsp:spPr>
        <a:xfrm>
          <a:off x="0" y="1528086"/>
          <a:ext cx="8572560" cy="1389169"/>
        </a:xfrm>
        <a:prstGeom prst="roundRect">
          <a:avLst>
            <a:gd name="adj" fmla="val 10000"/>
          </a:avLst>
        </a:prstGeom>
        <a:gradFill rotWithShape="0">
          <a:gsLst>
            <a:gs pos="0">
              <a:schemeClr val="accent5">
                <a:hueOff val="-4966938"/>
                <a:satOff val="19906"/>
                <a:lumOff val="4314"/>
                <a:alphaOff val="0"/>
                <a:tint val="50000"/>
                <a:satMod val="300000"/>
              </a:schemeClr>
            </a:gs>
            <a:gs pos="35000">
              <a:schemeClr val="accent5">
                <a:hueOff val="-4966938"/>
                <a:satOff val="19906"/>
                <a:lumOff val="4314"/>
                <a:alphaOff val="0"/>
                <a:tint val="37000"/>
                <a:satMod val="300000"/>
              </a:schemeClr>
            </a:gs>
            <a:gs pos="100000">
              <a:schemeClr val="accent5">
                <a:hueOff val="-4966938"/>
                <a:satOff val="19906"/>
                <a:lumOff val="431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ja-JP" altLang="en-US" sz="2400" kern="1200" dirty="0" smtClean="0"/>
            <a:t>軌道を回る電子の角運動量は不連続な一群の値のみとることが許されている。</a:t>
          </a:r>
          <a:endParaRPr lang="en-US" altLang="ja-JP" sz="2400" kern="1200" dirty="0" smtClean="0"/>
        </a:p>
      </dsp:txBody>
      <dsp:txXfrm>
        <a:off x="1853428" y="1528086"/>
        <a:ext cx="6719131" cy="1389169"/>
      </dsp:txXfrm>
    </dsp:sp>
    <dsp:sp modelId="{01FD1F99-E881-4BB5-B694-C3CC76AD9D69}">
      <dsp:nvSpPr>
        <dsp:cNvPr id="0" name=""/>
        <dsp:cNvSpPr/>
      </dsp:nvSpPr>
      <dsp:spPr>
        <a:xfrm>
          <a:off x="138916" y="1667002"/>
          <a:ext cx="1714512" cy="1111335"/>
        </a:xfrm>
        <a:prstGeom prst="roundRect">
          <a:avLst>
            <a:gd name="adj" fmla="val 10000"/>
          </a:avLst>
        </a:prstGeom>
        <a:solidFill>
          <a:schemeClr val="accent5">
            <a:tint val="50000"/>
            <a:hueOff val="-5341183"/>
            <a:satOff val="23809"/>
            <a:lumOff val="2104"/>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8EDEE58E-92F7-49DD-8CC5-BE9D47EA3C89}">
      <dsp:nvSpPr>
        <dsp:cNvPr id="0" name=""/>
        <dsp:cNvSpPr/>
      </dsp:nvSpPr>
      <dsp:spPr>
        <a:xfrm>
          <a:off x="0" y="3059908"/>
          <a:ext cx="8572560" cy="1154927"/>
        </a:xfrm>
        <a:prstGeom prst="roundRect">
          <a:avLst>
            <a:gd name="adj" fmla="val 10000"/>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ja-JP" altLang="en-US" sz="2400" kern="1200" dirty="0" smtClean="0"/>
            <a:t>電子が一つの定常状態から他の定常状態に移るとき（遷移）、光が放出されたり吸収されたりする。</a:t>
          </a:r>
          <a:endParaRPr lang="en-US" altLang="ja-JP" sz="2400" kern="1200" dirty="0" smtClean="0"/>
        </a:p>
      </dsp:txBody>
      <dsp:txXfrm>
        <a:off x="1853428" y="3059908"/>
        <a:ext cx="6719131" cy="1154927"/>
      </dsp:txXfrm>
    </dsp:sp>
    <dsp:sp modelId="{ACCF9872-4FB0-4656-84B9-684BEB35BDA4}">
      <dsp:nvSpPr>
        <dsp:cNvPr id="0" name=""/>
        <dsp:cNvSpPr/>
      </dsp:nvSpPr>
      <dsp:spPr>
        <a:xfrm>
          <a:off x="138916" y="3077968"/>
          <a:ext cx="1714512" cy="1111335"/>
        </a:xfrm>
        <a:prstGeom prst="roundRect">
          <a:avLst>
            <a:gd name="adj" fmla="val 10000"/>
          </a:avLst>
        </a:prstGeom>
        <a:solidFill>
          <a:schemeClr val="accent5">
            <a:tint val="50000"/>
            <a:hueOff val="-10682366"/>
            <a:satOff val="47617"/>
            <a:lumOff val="4207"/>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FB522B-4A99-48BC-AA12-B3F10F4237A1}">
      <dsp:nvSpPr>
        <dsp:cNvPr id="0" name=""/>
        <dsp:cNvSpPr/>
      </dsp:nvSpPr>
      <dsp:spPr>
        <a:xfrm>
          <a:off x="0" y="0"/>
          <a:ext cx="8572560" cy="1389169"/>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ja-JP" altLang="en-US" sz="2400" kern="1200" dirty="0" smtClean="0"/>
            <a:t>電子がある決まった軌道上を運動している限り、外に対してエネルギー（光エネルギー）を放出することはなく、一定のエネルギー状態（定常状態）を持続する。</a:t>
          </a:r>
          <a:endParaRPr kumimoji="1" lang="ja-JP" altLang="en-US" sz="2400" kern="1200" dirty="0"/>
        </a:p>
      </dsp:txBody>
      <dsp:txXfrm>
        <a:off x="1853428" y="0"/>
        <a:ext cx="6719131" cy="1389169"/>
      </dsp:txXfrm>
    </dsp:sp>
    <dsp:sp modelId="{4A281971-E8F8-4BF2-BAAD-380BC1F0EFF5}">
      <dsp:nvSpPr>
        <dsp:cNvPr id="0" name=""/>
        <dsp:cNvSpPr/>
      </dsp:nvSpPr>
      <dsp:spPr>
        <a:xfrm>
          <a:off x="138916" y="138916"/>
          <a:ext cx="1714512" cy="1111335"/>
        </a:xfrm>
        <a:prstGeom prst="roundRect">
          <a:avLst>
            <a:gd name="adj" fmla="val 10000"/>
          </a:avLst>
        </a:prstGeom>
        <a:solidFill>
          <a:schemeClr val="accent5">
            <a:tint val="50000"/>
            <a:hueOff val="0"/>
            <a:satOff val="0"/>
            <a:lumOff val="0"/>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A2B3E33C-5BDE-4C5B-883C-676C48009B70}">
      <dsp:nvSpPr>
        <dsp:cNvPr id="0" name=""/>
        <dsp:cNvSpPr/>
      </dsp:nvSpPr>
      <dsp:spPr>
        <a:xfrm>
          <a:off x="0" y="1528086"/>
          <a:ext cx="8572560" cy="1389169"/>
        </a:xfrm>
        <a:prstGeom prst="roundRect">
          <a:avLst>
            <a:gd name="adj" fmla="val 10000"/>
          </a:avLst>
        </a:prstGeom>
        <a:gradFill rotWithShape="0">
          <a:gsLst>
            <a:gs pos="0">
              <a:schemeClr val="accent5">
                <a:hueOff val="-4966938"/>
                <a:satOff val="19906"/>
                <a:lumOff val="4314"/>
                <a:alphaOff val="0"/>
                <a:tint val="50000"/>
                <a:satMod val="300000"/>
              </a:schemeClr>
            </a:gs>
            <a:gs pos="35000">
              <a:schemeClr val="accent5">
                <a:hueOff val="-4966938"/>
                <a:satOff val="19906"/>
                <a:lumOff val="4314"/>
                <a:alphaOff val="0"/>
                <a:tint val="37000"/>
                <a:satMod val="300000"/>
              </a:schemeClr>
            </a:gs>
            <a:gs pos="100000">
              <a:schemeClr val="accent5">
                <a:hueOff val="-4966938"/>
                <a:satOff val="19906"/>
                <a:lumOff val="431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ja-JP" altLang="en-US" sz="2400" kern="1200" dirty="0" smtClean="0"/>
            <a:t>軌道を回る電子の角運動量は不連続な一群の値のみとることが許されている。</a:t>
          </a:r>
          <a:endParaRPr lang="en-US" altLang="ja-JP" sz="2400" kern="1200" dirty="0" smtClean="0"/>
        </a:p>
      </dsp:txBody>
      <dsp:txXfrm>
        <a:off x="1853428" y="1528086"/>
        <a:ext cx="6719131" cy="1389169"/>
      </dsp:txXfrm>
    </dsp:sp>
    <dsp:sp modelId="{01FD1F99-E881-4BB5-B694-C3CC76AD9D69}">
      <dsp:nvSpPr>
        <dsp:cNvPr id="0" name=""/>
        <dsp:cNvSpPr/>
      </dsp:nvSpPr>
      <dsp:spPr>
        <a:xfrm>
          <a:off x="138916" y="1667002"/>
          <a:ext cx="1714512" cy="1111335"/>
        </a:xfrm>
        <a:prstGeom prst="roundRect">
          <a:avLst>
            <a:gd name="adj" fmla="val 10000"/>
          </a:avLst>
        </a:prstGeom>
        <a:solidFill>
          <a:schemeClr val="accent5">
            <a:tint val="50000"/>
            <a:hueOff val="-5341183"/>
            <a:satOff val="23809"/>
            <a:lumOff val="2104"/>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8EDEE58E-92F7-49DD-8CC5-BE9D47EA3C89}">
      <dsp:nvSpPr>
        <dsp:cNvPr id="0" name=""/>
        <dsp:cNvSpPr/>
      </dsp:nvSpPr>
      <dsp:spPr>
        <a:xfrm>
          <a:off x="0" y="3059908"/>
          <a:ext cx="8572560" cy="1154927"/>
        </a:xfrm>
        <a:prstGeom prst="roundRect">
          <a:avLst>
            <a:gd name="adj" fmla="val 10000"/>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ja-JP" altLang="en-US" sz="2400" kern="1200" dirty="0" smtClean="0"/>
            <a:t>電子が一つの定常状態から他の定常状態に移るとき（遷移）、光が放出されたり吸収されたりする。</a:t>
          </a:r>
          <a:endParaRPr lang="en-US" altLang="ja-JP" sz="2400" kern="1200" dirty="0" smtClean="0"/>
        </a:p>
      </dsp:txBody>
      <dsp:txXfrm>
        <a:off x="1853428" y="3059908"/>
        <a:ext cx="6719131" cy="1154927"/>
      </dsp:txXfrm>
    </dsp:sp>
    <dsp:sp modelId="{ACCF9872-4FB0-4656-84B9-684BEB35BDA4}">
      <dsp:nvSpPr>
        <dsp:cNvPr id="0" name=""/>
        <dsp:cNvSpPr/>
      </dsp:nvSpPr>
      <dsp:spPr>
        <a:xfrm>
          <a:off x="138916" y="3077968"/>
          <a:ext cx="1714512" cy="1111335"/>
        </a:xfrm>
        <a:prstGeom prst="roundRect">
          <a:avLst>
            <a:gd name="adj" fmla="val 10000"/>
          </a:avLst>
        </a:prstGeom>
        <a:solidFill>
          <a:schemeClr val="accent5">
            <a:tint val="50000"/>
            <a:hueOff val="-10682366"/>
            <a:satOff val="47617"/>
            <a:lumOff val="4207"/>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FBCCEA-A9B9-4164-B89B-44C2FB4A0777}">
      <dsp:nvSpPr>
        <dsp:cNvPr id="0" name=""/>
        <dsp:cNvSpPr/>
      </dsp:nvSpPr>
      <dsp:spPr>
        <a:xfrm>
          <a:off x="0" y="376478"/>
          <a:ext cx="7643866" cy="736312"/>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93249" tIns="354076" rIns="593249" bIns="120904" numCol="1" spcCol="1270" anchor="t" anchorCtr="0">
          <a:noAutofit/>
        </a:bodyPr>
        <a:lstStyle/>
        <a:p>
          <a:pPr marL="171450" lvl="1" indent="-171450" algn="l" defTabSz="755650">
            <a:lnSpc>
              <a:spcPct val="90000"/>
            </a:lnSpc>
            <a:spcBef>
              <a:spcPct val="0"/>
            </a:spcBef>
            <a:spcAft>
              <a:spcPct val="15000"/>
            </a:spcAft>
            <a:buChar char="••"/>
          </a:pPr>
          <a:r>
            <a:rPr kumimoji="1" lang="ja-JP" altLang="en-US" sz="1700" kern="1200" dirty="0" smtClean="0"/>
            <a:t>電子のエネルギー準位は</a:t>
          </a:r>
          <a:r>
            <a:rPr kumimoji="1" lang="en-US" altLang="ja-JP" sz="1700" kern="1200" dirty="0" smtClean="0"/>
            <a:t>________________________</a:t>
          </a:r>
          <a:r>
            <a:rPr kumimoji="1" lang="ja-JP" altLang="en-US" sz="1700" kern="1200" dirty="0" smtClean="0"/>
            <a:t>＝根拠がない</a:t>
          </a:r>
          <a:endParaRPr kumimoji="1" lang="ja-JP" altLang="en-US" sz="1700" kern="1200" dirty="0"/>
        </a:p>
      </dsp:txBody>
      <dsp:txXfrm>
        <a:off x="0" y="376478"/>
        <a:ext cx="7643866" cy="736312"/>
      </dsp:txXfrm>
    </dsp:sp>
    <dsp:sp modelId="{CE1D4EEF-C201-4457-B17F-1E2318777634}">
      <dsp:nvSpPr>
        <dsp:cNvPr id="0" name=""/>
        <dsp:cNvSpPr/>
      </dsp:nvSpPr>
      <dsp:spPr>
        <a:xfrm>
          <a:off x="382193" y="125558"/>
          <a:ext cx="5350706" cy="501840"/>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2244" tIns="0" rIns="202244" bIns="0" numCol="1" spcCol="1270" anchor="ctr" anchorCtr="0">
          <a:noAutofit/>
        </a:bodyPr>
        <a:lstStyle/>
        <a:p>
          <a:pPr lvl="0" algn="l" defTabSz="755650">
            <a:lnSpc>
              <a:spcPct val="90000"/>
            </a:lnSpc>
            <a:spcBef>
              <a:spcPct val="0"/>
            </a:spcBef>
            <a:spcAft>
              <a:spcPct val="35000"/>
            </a:spcAft>
          </a:pPr>
          <a:r>
            <a:rPr kumimoji="1" lang="ja-JP" altLang="en-US" sz="1700" kern="1200" dirty="0" smtClean="0"/>
            <a:t>量子条件の問題</a:t>
          </a:r>
          <a:endParaRPr kumimoji="1" lang="ja-JP" altLang="en-US" sz="1700" kern="1200" dirty="0"/>
        </a:p>
      </dsp:txBody>
      <dsp:txXfrm>
        <a:off x="406691" y="150056"/>
        <a:ext cx="5301710" cy="452844"/>
      </dsp:txXfrm>
    </dsp:sp>
    <dsp:sp modelId="{4CA49BF9-0DA9-40E3-A63F-B59A20572128}">
      <dsp:nvSpPr>
        <dsp:cNvPr id="0" name=""/>
        <dsp:cNvSpPr/>
      </dsp:nvSpPr>
      <dsp:spPr>
        <a:xfrm>
          <a:off x="0" y="1455510"/>
          <a:ext cx="7643866" cy="990675"/>
        </a:xfrm>
        <a:prstGeom prst="rect">
          <a:avLst/>
        </a:prstGeom>
        <a:solidFill>
          <a:schemeClr val="lt1">
            <a:alpha val="90000"/>
            <a:hueOff val="0"/>
            <a:satOff val="0"/>
            <a:lumOff val="0"/>
            <a:alphaOff val="0"/>
          </a:schemeClr>
        </a:solidFill>
        <a:ln w="9525" cap="flat" cmpd="sng" algn="ctr">
          <a:solidFill>
            <a:schemeClr val="accent5">
              <a:hueOff val="-9933876"/>
              <a:satOff val="39811"/>
              <a:lumOff val="8628"/>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93249" tIns="354076" rIns="593249" bIns="120904" numCol="1" spcCol="1270" anchor="t" anchorCtr="0">
          <a:noAutofit/>
        </a:bodyPr>
        <a:lstStyle/>
        <a:p>
          <a:pPr marL="171450" lvl="1" indent="-171450" algn="l" defTabSz="755650">
            <a:lnSpc>
              <a:spcPct val="90000"/>
            </a:lnSpc>
            <a:spcBef>
              <a:spcPct val="0"/>
            </a:spcBef>
            <a:spcAft>
              <a:spcPct val="15000"/>
            </a:spcAft>
            <a:buChar char="••"/>
          </a:pPr>
          <a:r>
            <a:rPr kumimoji="1" lang="ja-JP" altLang="en-US" sz="1700" kern="1200" dirty="0" smtClean="0"/>
            <a:t>原子核の周りを回る電子が一定の</a:t>
          </a:r>
          <a:r>
            <a:rPr kumimoji="1" lang="en-US" altLang="ja-JP" sz="1700" kern="1200" dirty="0" smtClean="0"/>
            <a:t>__________</a:t>
          </a:r>
          <a:r>
            <a:rPr kumimoji="1" lang="ja-JP" altLang="en-US" sz="1700" kern="1200" dirty="0" smtClean="0"/>
            <a:t>すること</a:t>
          </a:r>
          <a:r>
            <a:rPr kumimoji="1" lang="en-US" altLang="ja-JP" sz="1700" kern="1200" dirty="0" smtClean="0"/>
            <a:t/>
          </a:r>
          <a:br>
            <a:rPr kumimoji="1" lang="en-US" altLang="ja-JP" sz="1700" kern="1200" dirty="0" smtClean="0"/>
          </a:br>
          <a:r>
            <a:rPr kumimoji="1" lang="ja-JP" altLang="en-US" sz="1700" kern="1200" dirty="0" smtClean="0"/>
            <a:t>≠</a:t>
          </a:r>
          <a:r>
            <a:rPr kumimoji="1" lang="en-US" altLang="ja-JP" sz="1700" kern="1200" dirty="0" smtClean="0"/>
            <a:t>__________________</a:t>
          </a:r>
          <a:r>
            <a:rPr kumimoji="1" lang="ja-JP" altLang="en-US" sz="1700" kern="1200" dirty="0" smtClean="0"/>
            <a:t>の不確定性原理</a:t>
          </a:r>
          <a:endParaRPr kumimoji="1" lang="ja-JP" altLang="en-US" sz="1700" kern="1200" dirty="0"/>
        </a:p>
      </dsp:txBody>
      <dsp:txXfrm>
        <a:off x="0" y="1455510"/>
        <a:ext cx="7643866" cy="990675"/>
      </dsp:txXfrm>
    </dsp:sp>
    <dsp:sp modelId="{049F480E-21AD-4BBE-8A7A-CE6C66F3E5CF}">
      <dsp:nvSpPr>
        <dsp:cNvPr id="0" name=""/>
        <dsp:cNvSpPr/>
      </dsp:nvSpPr>
      <dsp:spPr>
        <a:xfrm>
          <a:off x="382193" y="1204590"/>
          <a:ext cx="5350706" cy="501840"/>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2244" tIns="0" rIns="202244" bIns="0" numCol="1" spcCol="1270" anchor="ctr" anchorCtr="0">
          <a:noAutofit/>
        </a:bodyPr>
        <a:lstStyle/>
        <a:p>
          <a:pPr lvl="0" algn="l" defTabSz="755650">
            <a:lnSpc>
              <a:spcPct val="90000"/>
            </a:lnSpc>
            <a:spcBef>
              <a:spcPct val="0"/>
            </a:spcBef>
            <a:spcAft>
              <a:spcPct val="35000"/>
            </a:spcAft>
          </a:pPr>
          <a:r>
            <a:rPr kumimoji="1" lang="ja-JP" altLang="en-US" sz="1700" kern="1200" dirty="0" smtClean="0"/>
            <a:t>軌道内での速さの問題</a:t>
          </a:r>
          <a:endParaRPr kumimoji="1" lang="ja-JP" altLang="en-US" sz="1700" kern="1200" dirty="0"/>
        </a:p>
      </dsp:txBody>
      <dsp:txXfrm>
        <a:off x="406691" y="1229088"/>
        <a:ext cx="5301710" cy="452844"/>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2">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4#3">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4#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4#5">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 Id="rId5" Type="http://schemas.openxmlformats.org/officeDocument/2006/relationships/image" Target="../media/image7.wmf"/><Relationship Id="rId4"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4275138" cy="336550"/>
          </a:xfrm>
          <a:prstGeom prst="rect">
            <a:avLst/>
          </a:prstGeom>
          <a:noFill/>
          <a:ln w="9525">
            <a:noFill/>
            <a:miter lim="800000"/>
            <a:headEnd/>
            <a:tailEnd/>
          </a:ln>
          <a:effectLst/>
        </p:spPr>
        <p:txBody>
          <a:bodyPr vert="horz" wrap="square" lIns="91413" tIns="45706" rIns="91413" bIns="45706" numCol="1" anchor="t" anchorCtr="0" compatLnSpc="1">
            <a:prstTxWarp prst="textNoShape">
              <a:avLst/>
            </a:prstTxWarp>
          </a:bodyPr>
          <a:lstStyle>
            <a:lvl1pPr>
              <a:defRPr sz="1200"/>
            </a:lvl1pPr>
          </a:lstStyle>
          <a:p>
            <a:r>
              <a:rPr lang="en-US" altLang="ja-JP"/>
              <a:t>学年　　　名列　　　　名前</a:t>
            </a:r>
          </a:p>
        </p:txBody>
      </p:sp>
      <p:sp>
        <p:nvSpPr>
          <p:cNvPr id="81923" name="Rectangle 3"/>
          <p:cNvSpPr>
            <a:spLocks noGrp="1" noChangeArrowheads="1"/>
          </p:cNvSpPr>
          <p:nvPr>
            <p:ph type="dt" sz="quarter" idx="1"/>
          </p:nvPr>
        </p:nvSpPr>
        <p:spPr bwMode="auto">
          <a:xfrm>
            <a:off x="5589588" y="0"/>
            <a:ext cx="4275137" cy="336550"/>
          </a:xfrm>
          <a:prstGeom prst="rect">
            <a:avLst/>
          </a:prstGeom>
          <a:noFill/>
          <a:ln w="9525">
            <a:noFill/>
            <a:miter lim="800000"/>
            <a:headEnd/>
            <a:tailEnd/>
          </a:ln>
          <a:effectLst/>
        </p:spPr>
        <p:txBody>
          <a:bodyPr vert="horz" wrap="square" lIns="91413" tIns="45706" rIns="91413" bIns="45706" numCol="1" anchor="t" anchorCtr="0" compatLnSpc="1">
            <a:prstTxWarp prst="textNoShape">
              <a:avLst/>
            </a:prstTxWarp>
          </a:bodyPr>
          <a:lstStyle>
            <a:lvl1pPr algn="r">
              <a:defRPr sz="1200"/>
            </a:lvl1pPr>
          </a:lstStyle>
          <a:p>
            <a:endParaRPr lang="en-US" altLang="ja-JP"/>
          </a:p>
        </p:txBody>
      </p:sp>
      <p:sp>
        <p:nvSpPr>
          <p:cNvPr id="81924" name="Rectangle 4"/>
          <p:cNvSpPr>
            <a:spLocks noGrp="1" noChangeArrowheads="1"/>
          </p:cNvSpPr>
          <p:nvPr>
            <p:ph type="ftr" sz="quarter" idx="2"/>
          </p:nvPr>
        </p:nvSpPr>
        <p:spPr bwMode="auto">
          <a:xfrm>
            <a:off x="0" y="6396038"/>
            <a:ext cx="4275138" cy="336550"/>
          </a:xfrm>
          <a:prstGeom prst="rect">
            <a:avLst/>
          </a:prstGeom>
          <a:noFill/>
          <a:ln w="9525">
            <a:noFill/>
            <a:miter lim="800000"/>
            <a:headEnd/>
            <a:tailEnd/>
          </a:ln>
          <a:effectLst/>
        </p:spPr>
        <p:txBody>
          <a:bodyPr vert="horz" wrap="square" lIns="91413" tIns="45706" rIns="91413" bIns="45706" numCol="1" anchor="b" anchorCtr="0" compatLnSpc="1">
            <a:prstTxWarp prst="textNoShape">
              <a:avLst/>
            </a:prstTxWarp>
          </a:bodyPr>
          <a:lstStyle>
            <a:lvl1pPr>
              <a:defRPr sz="1200"/>
            </a:lvl1pPr>
          </a:lstStyle>
          <a:p>
            <a:r>
              <a:rPr lang="en-US" altLang="ja-JP"/>
              <a:t>HARA2005</a:t>
            </a:r>
          </a:p>
        </p:txBody>
      </p:sp>
      <p:sp>
        <p:nvSpPr>
          <p:cNvPr id="81925" name="Rectangle 5"/>
          <p:cNvSpPr>
            <a:spLocks noGrp="1" noChangeArrowheads="1"/>
          </p:cNvSpPr>
          <p:nvPr>
            <p:ph type="sldNum" sz="quarter" idx="3"/>
          </p:nvPr>
        </p:nvSpPr>
        <p:spPr bwMode="auto">
          <a:xfrm>
            <a:off x="5589588" y="6396038"/>
            <a:ext cx="4275137" cy="336550"/>
          </a:xfrm>
          <a:prstGeom prst="rect">
            <a:avLst/>
          </a:prstGeom>
          <a:noFill/>
          <a:ln w="9525">
            <a:noFill/>
            <a:miter lim="800000"/>
            <a:headEnd/>
            <a:tailEnd/>
          </a:ln>
          <a:effectLst/>
        </p:spPr>
        <p:txBody>
          <a:bodyPr vert="horz" wrap="square" lIns="91413" tIns="45706" rIns="91413" bIns="45706" numCol="1" anchor="b" anchorCtr="0" compatLnSpc="1">
            <a:prstTxWarp prst="textNoShape">
              <a:avLst/>
            </a:prstTxWarp>
          </a:bodyPr>
          <a:lstStyle>
            <a:lvl1pPr algn="r">
              <a:defRPr sz="1200"/>
            </a:lvl1pPr>
          </a:lstStyle>
          <a:p>
            <a:fld id="{75EBF705-FCB6-44F6-8FB7-FB6DB37D0E50}" type="slidenum">
              <a:rPr lang="en-US" altLang="ja-JP"/>
              <a:pPr/>
              <a:t>‹#›</a:t>
            </a:fld>
            <a:endParaRPr lang="en-US" altLang="ja-JP"/>
          </a:p>
        </p:txBody>
      </p:sp>
    </p:spTree>
    <p:extLst>
      <p:ext uri="{BB962C8B-B14F-4D97-AF65-F5344CB8AC3E}">
        <p14:creationId xmlns:p14="http://schemas.microsoft.com/office/powerpoint/2010/main" val="20652062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hdr" sz="quarter"/>
          </p:nvPr>
        </p:nvSpPr>
        <p:spPr bwMode="auto">
          <a:xfrm>
            <a:off x="0" y="0"/>
            <a:ext cx="4275138" cy="336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r>
              <a:rPr lang="en-US" altLang="ja-JP"/>
              <a:t>学年　　　名列　　　　名前</a:t>
            </a:r>
          </a:p>
        </p:txBody>
      </p:sp>
      <p:sp>
        <p:nvSpPr>
          <p:cNvPr id="126979" name="Rectangle 3"/>
          <p:cNvSpPr>
            <a:spLocks noGrp="1" noChangeArrowheads="1"/>
          </p:cNvSpPr>
          <p:nvPr>
            <p:ph type="dt" idx="1"/>
          </p:nvPr>
        </p:nvSpPr>
        <p:spPr bwMode="auto">
          <a:xfrm>
            <a:off x="5588000" y="0"/>
            <a:ext cx="4276725" cy="336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ja-JP"/>
          </a:p>
        </p:txBody>
      </p:sp>
      <p:sp>
        <p:nvSpPr>
          <p:cNvPr id="126980" name="Rectangle 4"/>
          <p:cNvSpPr>
            <a:spLocks noGrp="1" noRot="1" noChangeAspect="1" noChangeArrowheads="1" noTextEdit="1"/>
          </p:cNvSpPr>
          <p:nvPr>
            <p:ph type="sldImg" idx="2"/>
          </p:nvPr>
        </p:nvSpPr>
        <p:spPr bwMode="auto">
          <a:xfrm>
            <a:off x="3249613" y="504825"/>
            <a:ext cx="3367087" cy="2525713"/>
          </a:xfrm>
          <a:prstGeom prst="rect">
            <a:avLst/>
          </a:prstGeom>
          <a:noFill/>
          <a:ln w="9525">
            <a:solidFill>
              <a:srgbClr val="000000"/>
            </a:solidFill>
            <a:miter lim="800000"/>
            <a:headEnd/>
            <a:tailEnd/>
          </a:ln>
          <a:effectLst/>
        </p:spPr>
      </p:sp>
      <p:sp>
        <p:nvSpPr>
          <p:cNvPr id="126981" name="Rectangle 5"/>
          <p:cNvSpPr>
            <a:spLocks noGrp="1" noChangeArrowheads="1"/>
          </p:cNvSpPr>
          <p:nvPr>
            <p:ph type="body" sz="quarter" idx="3"/>
          </p:nvPr>
        </p:nvSpPr>
        <p:spPr bwMode="auto">
          <a:xfrm>
            <a:off x="987425" y="3198813"/>
            <a:ext cx="7893050" cy="30305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26982" name="Rectangle 6"/>
          <p:cNvSpPr>
            <a:spLocks noGrp="1" noChangeArrowheads="1"/>
          </p:cNvSpPr>
          <p:nvPr>
            <p:ph type="ftr" sz="quarter" idx="4"/>
          </p:nvPr>
        </p:nvSpPr>
        <p:spPr bwMode="auto">
          <a:xfrm>
            <a:off x="0" y="6396038"/>
            <a:ext cx="4275138" cy="336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r>
              <a:rPr lang="en-US" altLang="ja-JP"/>
              <a:t>HARA2005</a:t>
            </a:r>
          </a:p>
        </p:txBody>
      </p:sp>
      <p:sp>
        <p:nvSpPr>
          <p:cNvPr id="126983" name="Rectangle 7"/>
          <p:cNvSpPr>
            <a:spLocks noGrp="1" noChangeArrowheads="1"/>
          </p:cNvSpPr>
          <p:nvPr>
            <p:ph type="sldNum" sz="quarter" idx="5"/>
          </p:nvPr>
        </p:nvSpPr>
        <p:spPr bwMode="auto">
          <a:xfrm>
            <a:off x="5588000" y="6396038"/>
            <a:ext cx="4276725" cy="336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CD32AC03-3C32-485F-A4F8-CA69011D1670}" type="slidenum">
              <a:rPr lang="en-US" altLang="ja-JP"/>
              <a:pPr/>
              <a:t>‹#›</a:t>
            </a:fld>
            <a:endParaRPr lang="en-US" altLang="ja-JP"/>
          </a:p>
        </p:txBody>
      </p:sp>
    </p:spTree>
    <p:extLst>
      <p:ext uri="{BB962C8B-B14F-4D97-AF65-F5344CB8AC3E}">
        <p14:creationId xmlns:p14="http://schemas.microsoft.com/office/powerpoint/2010/main" val="1849708599"/>
      </p:ext>
    </p:extLst>
  </p:cSld>
  <p:clrMap bg1="lt1" tx1="dk1" bg2="lt2" tx2="dk2" accent1="accent1" accent2="accent2" accent3="accent3" accent4="accent4" accent5="accent5" accent6="accent6" hlink="hlink" folHlink="folHlink"/>
  <p:hf dt="0"/>
  <p:notesStyle>
    <a:lvl1pPr algn="l" rtl="0" fontAlgn="base">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fontAlgn="base">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fontAlgn="base">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fontAlgn="base">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fontAlgn="base">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ja-JP"/>
              <a:t>学年　　　名列　　　　名前</a:t>
            </a:r>
          </a:p>
        </p:txBody>
      </p:sp>
      <p:sp>
        <p:nvSpPr>
          <p:cNvPr id="6" name="Rectangle 6"/>
          <p:cNvSpPr>
            <a:spLocks noGrp="1" noChangeArrowheads="1"/>
          </p:cNvSpPr>
          <p:nvPr>
            <p:ph type="ftr" sz="quarter" idx="4"/>
          </p:nvPr>
        </p:nvSpPr>
        <p:spPr>
          <a:ln/>
        </p:spPr>
        <p:txBody>
          <a:bodyPr/>
          <a:lstStyle/>
          <a:p>
            <a:r>
              <a:rPr lang="en-US" altLang="ja-JP"/>
              <a:t>HARA2005</a:t>
            </a:r>
          </a:p>
        </p:txBody>
      </p:sp>
      <p:sp>
        <p:nvSpPr>
          <p:cNvPr id="7" name="Rectangle 7"/>
          <p:cNvSpPr>
            <a:spLocks noGrp="1" noChangeArrowheads="1"/>
          </p:cNvSpPr>
          <p:nvPr>
            <p:ph type="sldNum" sz="quarter" idx="5"/>
          </p:nvPr>
        </p:nvSpPr>
        <p:spPr>
          <a:ln/>
        </p:spPr>
        <p:txBody>
          <a:bodyPr/>
          <a:lstStyle/>
          <a:p>
            <a:fld id="{022C1C14-A523-423F-B5E7-202BA5B63A08}" type="slidenum">
              <a:rPr lang="en-US" altLang="ja-JP"/>
              <a:pPr/>
              <a:t>1</a:t>
            </a:fld>
            <a:endParaRPr lang="en-US" altLang="ja-JP"/>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endParaRPr lang="ja-JP" altLang="ja-JP"/>
          </a:p>
        </p:txBody>
      </p:sp>
    </p:spTree>
    <p:extLst>
      <p:ext uri="{BB962C8B-B14F-4D97-AF65-F5344CB8AC3E}">
        <p14:creationId xmlns:p14="http://schemas.microsoft.com/office/powerpoint/2010/main" val="408228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A</a:t>
            </a:r>
            <a:r>
              <a:rPr kumimoji="1" lang="ja-JP" altLang="en-US" dirty="0" smtClean="0"/>
              <a:t>＝</a:t>
            </a:r>
            <a:endParaRPr kumimoji="1" lang="en-US" altLang="ja-JP" dirty="0" smtClean="0"/>
          </a:p>
          <a:p>
            <a:r>
              <a:rPr kumimoji="1" lang="en-US" altLang="ja-JP" dirty="0" smtClean="0"/>
              <a:t>B</a:t>
            </a:r>
            <a:r>
              <a:rPr kumimoji="1" lang="ja-JP" altLang="en-US" dirty="0" smtClean="0"/>
              <a:t>＝</a:t>
            </a:r>
            <a:endParaRPr kumimoji="1" lang="ja-JP" altLang="en-US" dirty="0"/>
          </a:p>
        </p:txBody>
      </p:sp>
      <p:sp>
        <p:nvSpPr>
          <p:cNvPr id="4" name="ヘッダー プレースホルダ 3"/>
          <p:cNvSpPr>
            <a:spLocks noGrp="1"/>
          </p:cNvSpPr>
          <p:nvPr>
            <p:ph type="hdr" sz="quarter" idx="10"/>
          </p:nvPr>
        </p:nvSpPr>
        <p:spPr/>
        <p:txBody>
          <a:bodyPr/>
          <a:lstStyle/>
          <a:p>
            <a:r>
              <a:rPr lang="en-US" altLang="ja-JP" smtClean="0"/>
              <a:t>学年　　　名列　　　　名前</a:t>
            </a:r>
            <a:endParaRPr lang="en-US" altLang="ja-JP"/>
          </a:p>
        </p:txBody>
      </p:sp>
      <p:sp>
        <p:nvSpPr>
          <p:cNvPr id="5" name="フッター プレースホルダ 4"/>
          <p:cNvSpPr>
            <a:spLocks noGrp="1"/>
          </p:cNvSpPr>
          <p:nvPr>
            <p:ph type="ftr" sz="quarter" idx="11"/>
          </p:nvPr>
        </p:nvSpPr>
        <p:spPr/>
        <p:txBody>
          <a:bodyPr/>
          <a:lstStyle/>
          <a:p>
            <a:r>
              <a:rPr lang="en-US" altLang="ja-JP" smtClean="0"/>
              <a:t>HARA2005</a:t>
            </a:r>
            <a:endParaRPr lang="en-US" altLang="ja-JP"/>
          </a:p>
        </p:txBody>
      </p:sp>
      <p:sp>
        <p:nvSpPr>
          <p:cNvPr id="6" name="スライド番号プレースホルダ 5"/>
          <p:cNvSpPr>
            <a:spLocks noGrp="1"/>
          </p:cNvSpPr>
          <p:nvPr>
            <p:ph type="sldNum" sz="quarter" idx="12"/>
          </p:nvPr>
        </p:nvSpPr>
        <p:spPr/>
        <p:txBody>
          <a:bodyPr/>
          <a:lstStyle/>
          <a:p>
            <a:fld id="{CD32AC03-3C32-485F-A4F8-CA69011D1670}" type="slidenum">
              <a:rPr lang="en-US" altLang="ja-JP" smtClean="0"/>
              <a:pPr/>
              <a:t>3</a:t>
            </a:fld>
            <a:endParaRPr lang="en-US" altLang="ja-JP"/>
          </a:p>
        </p:txBody>
      </p:sp>
    </p:spTree>
    <p:extLst>
      <p:ext uri="{BB962C8B-B14F-4D97-AF65-F5344CB8AC3E}">
        <p14:creationId xmlns:p14="http://schemas.microsoft.com/office/powerpoint/2010/main" val="765832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r>
              <a:rPr lang="en-US" altLang="ja-JP" smtClean="0"/>
              <a:t>HARA2005</a:t>
            </a:r>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EDAF78A2-7CF0-458F-B939-A6668A17FB25}" type="slidenum">
              <a:rPr lang="en-US" altLang="ja-JP" smtClean="0"/>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r>
              <a:rPr lang="en-US" altLang="ja-JP" smtClean="0"/>
              <a:t>HARA2005</a:t>
            </a:r>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FA12D024-4FD6-4E56-9E8D-B5590B9A2A31}" type="slidenum">
              <a:rPr lang="en-US" altLang="ja-JP" smtClean="0"/>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r>
              <a:rPr lang="en-US" altLang="ja-JP" smtClean="0"/>
              <a:t>HARA2005</a:t>
            </a:r>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077AB62F-7460-4054-B2EE-753DA8FDEADE}" type="slidenum">
              <a:rPr lang="en-US" altLang="ja-JP" smtClean="0"/>
              <a:pPr/>
              <a:t>‹#›</a:t>
            </a:fld>
            <a:endParaRPr lang="en-US" altLang="ja-JP"/>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タイトルと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r>
              <a:rPr lang="en-US" altLang="ja-JP" smtClean="0"/>
              <a:t>HARA2005</a:t>
            </a:r>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A2B75C10-32C8-4B54-84A5-A756CF714709}" type="slidenum">
              <a:rPr lang="en-US" altLang="ja-JP" smtClean="0"/>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r>
              <a:rPr lang="en-US" altLang="ja-JP" smtClean="0"/>
              <a:t>HARA2005</a:t>
            </a:r>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FAC92A53-80D2-40A4-A610-61B2FDF9E943}" type="slidenum">
              <a:rPr lang="en-US" altLang="ja-JP" smtClean="0"/>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r>
              <a:rPr lang="en-US" altLang="ja-JP" smtClean="0"/>
              <a:t>HARA2005</a:t>
            </a:r>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697DABD2-C7A1-48DB-B57D-AF09A3EB08DD}" type="slidenum">
              <a:rPr lang="en-US" altLang="ja-JP" smtClean="0"/>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r>
              <a:rPr lang="en-US" altLang="ja-JP" smtClean="0"/>
              <a:t>HARA2005</a:t>
            </a:r>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0B674D49-8B03-404E-94B8-AF222553765E}" type="slidenum">
              <a:rPr lang="en-US" altLang="ja-JP" smtClean="0"/>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r>
              <a:rPr lang="en-US" altLang="ja-JP" smtClean="0"/>
              <a:t>HARA2005</a:t>
            </a:r>
            <a:endParaRPr lang="en-US" altLang="ja-JP"/>
          </a:p>
        </p:txBody>
      </p:sp>
      <p:sp>
        <p:nvSpPr>
          <p:cNvPr id="8" name="フッター プレースホルダ 7"/>
          <p:cNvSpPr>
            <a:spLocks noGrp="1"/>
          </p:cNvSpPr>
          <p:nvPr>
            <p:ph type="ftr" sz="quarter" idx="11"/>
          </p:nvPr>
        </p:nvSpPr>
        <p:spPr/>
        <p:txBody>
          <a:bodyPr/>
          <a:lstStyle/>
          <a:p>
            <a:endParaRPr lang="en-US" altLang="ja-JP"/>
          </a:p>
        </p:txBody>
      </p:sp>
      <p:sp>
        <p:nvSpPr>
          <p:cNvPr id="9" name="スライド番号プレースホルダ 8"/>
          <p:cNvSpPr>
            <a:spLocks noGrp="1"/>
          </p:cNvSpPr>
          <p:nvPr>
            <p:ph type="sldNum" sz="quarter" idx="12"/>
          </p:nvPr>
        </p:nvSpPr>
        <p:spPr/>
        <p:txBody>
          <a:bodyPr/>
          <a:lstStyle/>
          <a:p>
            <a:fld id="{0AEF858A-24E6-48B4-B8C4-FC78073C2ADE}" type="slidenum">
              <a:rPr lang="en-US" altLang="ja-JP" smtClean="0"/>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r>
              <a:rPr lang="en-US" altLang="ja-JP" smtClean="0"/>
              <a:t>HARA2005</a:t>
            </a:r>
            <a:endParaRPr lang="en-US" altLang="ja-JP"/>
          </a:p>
        </p:txBody>
      </p:sp>
      <p:sp>
        <p:nvSpPr>
          <p:cNvPr id="4" name="フッター プレースホルダ 3"/>
          <p:cNvSpPr>
            <a:spLocks noGrp="1"/>
          </p:cNvSpPr>
          <p:nvPr>
            <p:ph type="ftr" sz="quarter" idx="11"/>
          </p:nvPr>
        </p:nvSpPr>
        <p:spPr/>
        <p:txBody>
          <a:bodyPr/>
          <a:lstStyle/>
          <a:p>
            <a:endParaRPr lang="en-US" altLang="ja-JP"/>
          </a:p>
        </p:txBody>
      </p:sp>
      <p:sp>
        <p:nvSpPr>
          <p:cNvPr id="5" name="スライド番号プレースホルダ 4"/>
          <p:cNvSpPr>
            <a:spLocks noGrp="1"/>
          </p:cNvSpPr>
          <p:nvPr>
            <p:ph type="sldNum" sz="quarter" idx="12"/>
          </p:nvPr>
        </p:nvSpPr>
        <p:spPr/>
        <p:txBody>
          <a:bodyPr/>
          <a:lstStyle/>
          <a:p>
            <a:fld id="{BD7091AA-7944-452B-AA70-DC5BEAF6066A}" type="slidenum">
              <a:rPr lang="en-US" altLang="ja-JP" smtClean="0"/>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r>
              <a:rPr lang="en-US" altLang="ja-JP" smtClean="0"/>
              <a:t>HARA2005</a:t>
            </a:r>
            <a:endParaRPr lang="en-US" altLang="ja-JP"/>
          </a:p>
        </p:txBody>
      </p:sp>
      <p:sp>
        <p:nvSpPr>
          <p:cNvPr id="3" name="フッター プレースホルダ 2"/>
          <p:cNvSpPr>
            <a:spLocks noGrp="1"/>
          </p:cNvSpPr>
          <p:nvPr>
            <p:ph type="ftr" sz="quarter" idx="11"/>
          </p:nvPr>
        </p:nvSpPr>
        <p:spPr/>
        <p:txBody>
          <a:bodyPr/>
          <a:lstStyle/>
          <a:p>
            <a:endParaRPr lang="en-US" altLang="ja-JP"/>
          </a:p>
        </p:txBody>
      </p:sp>
      <p:sp>
        <p:nvSpPr>
          <p:cNvPr id="4" name="スライド番号プレースホルダ 3"/>
          <p:cNvSpPr>
            <a:spLocks noGrp="1"/>
          </p:cNvSpPr>
          <p:nvPr>
            <p:ph type="sldNum" sz="quarter" idx="12"/>
          </p:nvPr>
        </p:nvSpPr>
        <p:spPr/>
        <p:txBody>
          <a:bodyPr/>
          <a:lstStyle/>
          <a:p>
            <a:fld id="{832830C0-E30D-4029-B0B0-B8BD8F10F750}" type="slidenum">
              <a:rPr lang="en-US" altLang="ja-JP" smtClean="0"/>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r>
              <a:rPr lang="en-US" altLang="ja-JP" smtClean="0"/>
              <a:t>HARA2005</a:t>
            </a:r>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3E873516-DEC8-4C55-9806-5F2083E77A4D}" type="slidenum">
              <a:rPr lang="en-US" altLang="ja-JP" smtClean="0"/>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r>
              <a:rPr lang="en-US" altLang="ja-JP" smtClean="0"/>
              <a:t>HARA2005</a:t>
            </a:r>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04CDE6E2-C2D9-439C-B805-BD5CF9F4C649}" type="slidenum">
              <a:rPr lang="en-US" altLang="ja-JP" smtClean="0"/>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ja-JP" smtClean="0"/>
              <a:t>HARA2005</a:t>
            </a:r>
            <a:endParaRPr lang="en-US" altLang="ja-JP"/>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ja-JP"/>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75C10-32C8-4B54-84A5-A756CF714709}" type="slidenum">
              <a:rPr lang="en-US" altLang="ja-JP" smtClean="0"/>
              <a:pPr/>
              <a:t>‹#›</a:t>
            </a:fld>
            <a:endParaRPr lang="en-US" altLang="ja-JP"/>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6.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slideLayout" Target="../slideLayouts/slideLayout6.xml"/><Relationship Id="rId1" Type="http://schemas.openxmlformats.org/officeDocument/2006/relationships/tags" Target="../tags/tag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slideLayout" Target="../slideLayouts/slideLayout6.xml"/><Relationship Id="rId1" Type="http://schemas.openxmlformats.org/officeDocument/2006/relationships/tags" Target="../tags/tag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slideLayout" Target="../slideLayouts/slideLayout6.xml"/><Relationship Id="rId1" Type="http://schemas.openxmlformats.org/officeDocument/2006/relationships/tags" Target="../tags/tag1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slideLayout" Target="../slideLayouts/slideLayout6.xml"/><Relationship Id="rId7" Type="http://schemas.openxmlformats.org/officeDocument/2006/relationships/diagramColors" Target="../diagrams/colors6.xml"/><Relationship Id="rId12" Type="http://schemas.openxmlformats.org/officeDocument/2006/relationships/image" Target="../media/image21.wmf"/><Relationship Id="rId2" Type="http://schemas.openxmlformats.org/officeDocument/2006/relationships/tags" Target="../tags/tag15.xml"/><Relationship Id="rId1" Type="http://schemas.openxmlformats.org/officeDocument/2006/relationships/vmlDrawing" Target="../drawings/vmlDrawing4.vml"/><Relationship Id="rId6" Type="http://schemas.openxmlformats.org/officeDocument/2006/relationships/diagramQuickStyle" Target="../diagrams/quickStyle6.xml"/><Relationship Id="rId11" Type="http://schemas.openxmlformats.org/officeDocument/2006/relationships/oleObject" Target="../embeddings/oleObject11.bin"/><Relationship Id="rId5" Type="http://schemas.openxmlformats.org/officeDocument/2006/relationships/diagramLayout" Target="../diagrams/layout6.xml"/><Relationship Id="rId10" Type="http://schemas.openxmlformats.org/officeDocument/2006/relationships/image" Target="../media/image20.wmf"/><Relationship Id="rId4" Type="http://schemas.openxmlformats.org/officeDocument/2006/relationships/diagramData" Target="../diagrams/data6.xml"/><Relationship Id="rId9" Type="http://schemas.openxmlformats.org/officeDocument/2006/relationships/oleObject" Target="../embeddings/oleObject10.bin"/></Relationships>
</file>

<file path=ppt/slides/_rels/slide15.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slideLayout" Target="../slideLayouts/slideLayout6.xml"/><Relationship Id="rId7" Type="http://schemas.openxmlformats.org/officeDocument/2006/relationships/diagramColors" Target="../diagrams/colors7.xml"/><Relationship Id="rId2" Type="http://schemas.openxmlformats.org/officeDocument/2006/relationships/tags" Target="../tags/tag16.xml"/><Relationship Id="rId1" Type="http://schemas.openxmlformats.org/officeDocument/2006/relationships/vmlDrawing" Target="../drawings/vmlDrawing5.vml"/><Relationship Id="rId6" Type="http://schemas.openxmlformats.org/officeDocument/2006/relationships/diagramQuickStyle" Target="../diagrams/quickStyle7.xml"/><Relationship Id="rId5" Type="http://schemas.openxmlformats.org/officeDocument/2006/relationships/diagramLayout" Target="../diagrams/layout7.xml"/><Relationship Id="rId10" Type="http://schemas.openxmlformats.org/officeDocument/2006/relationships/image" Target="../media/image22.wmf"/><Relationship Id="rId4" Type="http://schemas.openxmlformats.org/officeDocument/2006/relationships/diagramData" Target="../diagrams/data7.xml"/><Relationship Id="rId9" Type="http://schemas.openxmlformats.org/officeDocument/2006/relationships/oleObject" Target="../embeddings/oleObject12.bin"/></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23.wmf"/><Relationship Id="rId2" Type="http://schemas.openxmlformats.org/officeDocument/2006/relationships/tags" Target="../tags/tag17.xml"/><Relationship Id="rId1" Type="http://schemas.openxmlformats.org/officeDocument/2006/relationships/vmlDrawing" Target="../drawings/vmlDrawing6.vml"/><Relationship Id="rId6" Type="http://schemas.openxmlformats.org/officeDocument/2006/relationships/oleObject" Target="../embeddings/oleObject13.bin"/><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4.xml"/><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7.wmf"/><Relationship Id="rId3" Type="http://schemas.openxmlformats.org/officeDocument/2006/relationships/slideLayout" Target="../slideLayouts/slideLayout2.xml"/><Relationship Id="rId7" Type="http://schemas.openxmlformats.org/officeDocument/2006/relationships/image" Target="../media/image4.wmf"/><Relationship Id="rId12" Type="http://schemas.openxmlformats.org/officeDocument/2006/relationships/oleObject" Target="../embeddings/oleObject5.bin"/><Relationship Id="rId2" Type="http://schemas.openxmlformats.org/officeDocument/2006/relationships/tags" Target="../tags/tag5.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6.wmf"/><Relationship Id="rId5" Type="http://schemas.openxmlformats.org/officeDocument/2006/relationships/image" Target="../media/image3.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5.wmf"/></Relationships>
</file>

<file path=ppt/slides/_rels/slide5.xml.rels><?xml version="1.0" encoding="UTF-8" standalone="yes"?>
<Relationships xmlns="http://schemas.openxmlformats.org/package/2006/relationships"><Relationship Id="rId3" Type="http://schemas.openxmlformats.org/officeDocument/2006/relationships/hyperlink" Target="p_e_effect.wmv" TargetMode="External"/><Relationship Id="rId2" Type="http://schemas.openxmlformats.org/officeDocument/2006/relationships/slideLayout" Target="../slideLayouts/slideLayout6.xml"/><Relationship Id="rId1" Type="http://schemas.openxmlformats.org/officeDocument/2006/relationships/tags" Target="../tags/tag6.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7.xml"/><Relationship Id="rId1" Type="http://schemas.openxmlformats.org/officeDocument/2006/relationships/vmlDrawing" Target="../drawings/vmlDrawing2.vml"/><Relationship Id="rId6" Type="http://schemas.openxmlformats.org/officeDocument/2006/relationships/image" Target="../media/image9.wmf"/><Relationship Id="rId5" Type="http://schemas.openxmlformats.org/officeDocument/2006/relationships/oleObject" Target="../embeddings/oleObject6.bin"/><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6.xml"/><Relationship Id="rId1" Type="http://schemas.openxmlformats.org/officeDocument/2006/relationships/tags" Target="../tags/tag8.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slideLayout" Target="../slideLayouts/slideLayout6.xml"/><Relationship Id="rId7" Type="http://schemas.openxmlformats.org/officeDocument/2006/relationships/oleObject" Target="../embeddings/oleObject8.bin"/><Relationship Id="rId12" Type="http://schemas.openxmlformats.org/officeDocument/2006/relationships/image" Target="../media/image18.png"/><Relationship Id="rId2" Type="http://schemas.openxmlformats.org/officeDocument/2006/relationships/tags" Target="../tags/tag9.xml"/><Relationship Id="rId1" Type="http://schemas.openxmlformats.org/officeDocument/2006/relationships/vmlDrawing" Target="../drawings/vmlDrawing3.vml"/><Relationship Id="rId6" Type="http://schemas.openxmlformats.org/officeDocument/2006/relationships/image" Target="../media/image13.wmf"/><Relationship Id="rId11" Type="http://schemas.openxmlformats.org/officeDocument/2006/relationships/image" Target="../media/image17.png"/><Relationship Id="rId5" Type="http://schemas.openxmlformats.org/officeDocument/2006/relationships/oleObject" Target="../embeddings/oleObject7.bin"/><Relationship Id="rId10" Type="http://schemas.openxmlformats.org/officeDocument/2006/relationships/image" Target="../media/image15.wmf"/><Relationship Id="rId4" Type="http://schemas.openxmlformats.org/officeDocument/2006/relationships/image" Target="../media/image16.png"/><Relationship Id="rId9" Type="http://schemas.openxmlformats.org/officeDocument/2006/relationships/oleObject" Target="../embeddings/oleObject9.bin"/></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ja-JP" altLang="en-US" dirty="0"/>
              <a:t>物理</a:t>
            </a:r>
            <a:r>
              <a:rPr lang="ja-JP" altLang="en-US" dirty="0" smtClean="0"/>
              <a:t>化学</a:t>
            </a:r>
            <a:r>
              <a:rPr lang="en-US" altLang="ja-JP" dirty="0" smtClean="0"/>
              <a:t>_1.1-1.2</a:t>
            </a:r>
            <a:r>
              <a:rPr lang="ja-JP" altLang="en-US" dirty="0" smtClean="0"/>
              <a:t>　</a:t>
            </a:r>
            <a:r>
              <a:rPr lang="en-US" altLang="ja-JP" dirty="0" smtClean="0"/>
              <a:t>Ver.</a:t>
            </a:r>
            <a:r>
              <a:rPr lang="ja-JP" altLang="en-US" dirty="0" smtClean="0"/>
              <a:t>　</a:t>
            </a:r>
            <a:r>
              <a:rPr lang="en-US" altLang="ja-JP" dirty="0" smtClean="0"/>
              <a:t>2.1</a:t>
            </a:r>
            <a:endParaRPr lang="ja-JP" altLang="en-US" dirty="0"/>
          </a:p>
        </p:txBody>
      </p:sp>
      <p:sp>
        <p:nvSpPr>
          <p:cNvPr id="2051" name="Rectangle 3"/>
          <p:cNvSpPr>
            <a:spLocks noGrp="1" noChangeArrowheads="1"/>
          </p:cNvSpPr>
          <p:nvPr>
            <p:ph type="subTitle" idx="1"/>
          </p:nvPr>
        </p:nvSpPr>
        <p:spPr>
          <a:xfrm>
            <a:off x="467544" y="3357562"/>
            <a:ext cx="8280920" cy="1752600"/>
          </a:xfrm>
        </p:spPr>
        <p:txBody>
          <a:bodyPr>
            <a:normAutofit/>
          </a:bodyPr>
          <a:lstStyle/>
          <a:p>
            <a:r>
              <a:rPr lang="ja-JP" altLang="en-US" dirty="0">
                <a:solidFill>
                  <a:schemeClr val="tx1"/>
                </a:solidFill>
              </a:rPr>
              <a:t>福井工業</a:t>
            </a:r>
            <a:r>
              <a:rPr lang="ja-JP" altLang="en-US" dirty="0" smtClean="0">
                <a:solidFill>
                  <a:schemeClr val="tx1"/>
                </a:solidFill>
              </a:rPr>
              <a:t>大学　原</a:t>
            </a:r>
            <a:r>
              <a:rPr lang="ja-JP" altLang="en-US" dirty="0">
                <a:solidFill>
                  <a:schemeClr val="tx1"/>
                </a:solidFill>
              </a:rPr>
              <a:t>　道</a:t>
            </a:r>
            <a:r>
              <a:rPr lang="ja-JP" altLang="en-US" dirty="0" smtClean="0">
                <a:solidFill>
                  <a:schemeClr val="tx1"/>
                </a:solidFill>
              </a:rPr>
              <a:t>寛</a:t>
            </a:r>
            <a:endParaRPr lang="en-US" altLang="ja-JP" dirty="0" smtClean="0">
              <a:solidFill>
                <a:schemeClr val="tx1"/>
              </a:solidFill>
            </a:endParaRPr>
          </a:p>
          <a:p>
            <a:r>
              <a:rPr lang="ja-JP" altLang="en-US" dirty="0" smtClean="0">
                <a:solidFill>
                  <a:schemeClr val="tx1"/>
                </a:solidFill>
              </a:rPr>
              <a:t>学籍番号＿＿＿＿　　氏名＿＿＿＿＿＿＿＿</a:t>
            </a:r>
          </a:p>
          <a:p>
            <a:endParaRPr lang="ja-JP" altLang="en-US" dirty="0">
              <a:solidFill>
                <a:schemeClr val="tx1"/>
              </a:solidFill>
            </a:endParaRPr>
          </a:p>
        </p:txBody>
      </p:sp>
      <p:sp>
        <p:nvSpPr>
          <p:cNvPr id="6" name="スライド番号プレースホルダ 5"/>
          <p:cNvSpPr>
            <a:spLocks noGrp="1"/>
          </p:cNvSpPr>
          <p:nvPr>
            <p:ph type="sldNum" sz="quarter" idx="12"/>
          </p:nvPr>
        </p:nvSpPr>
        <p:spPr/>
        <p:txBody>
          <a:bodyPr/>
          <a:lstStyle/>
          <a:p>
            <a:fld id="{0D4E43F5-E846-447B-A1E6-C1B62CF5BD11}" type="slidenum">
              <a:rPr lang="en-US" altLang="ja-JP"/>
              <a:pPr/>
              <a:t>1</a:t>
            </a:fld>
            <a:endParaRPr lang="en-US" altLang="ja-JP"/>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normAutofit/>
          </a:bodyPr>
          <a:lstStyle/>
          <a:p>
            <a:r>
              <a:rPr lang="en-US" altLang="ja-JP" dirty="0" smtClean="0"/>
              <a:t>1-2-01.</a:t>
            </a:r>
            <a:r>
              <a:rPr lang="ja-JP" altLang="en-US" dirty="0"/>
              <a:t>　ボーアの水素原子モデル</a:t>
            </a:r>
          </a:p>
        </p:txBody>
      </p:sp>
      <p:sp>
        <p:nvSpPr>
          <p:cNvPr id="14" name="スライド番号プレースホルダ 4"/>
          <p:cNvSpPr>
            <a:spLocks noGrp="1"/>
          </p:cNvSpPr>
          <p:nvPr>
            <p:ph type="sldNum" sz="quarter" idx="12"/>
          </p:nvPr>
        </p:nvSpPr>
        <p:spPr/>
        <p:txBody>
          <a:bodyPr/>
          <a:lstStyle/>
          <a:p>
            <a:fld id="{842A34F0-16BE-41FD-B84C-7620D2B78D0C}" type="slidenum">
              <a:rPr lang="en-US" altLang="ja-JP"/>
              <a:pPr/>
              <a:t>10</a:t>
            </a:fld>
            <a:endParaRPr lang="en-US" altLang="ja-JP"/>
          </a:p>
        </p:txBody>
      </p:sp>
      <p:sp>
        <p:nvSpPr>
          <p:cNvPr id="100358" name="Text Box 6"/>
          <p:cNvSpPr txBox="1">
            <a:spLocks noChangeArrowheads="1"/>
          </p:cNvSpPr>
          <p:nvPr/>
        </p:nvSpPr>
        <p:spPr bwMode="auto">
          <a:xfrm>
            <a:off x="300038" y="4643446"/>
            <a:ext cx="8520112" cy="2031325"/>
          </a:xfrm>
          <a:prstGeom prst="rect">
            <a:avLst/>
          </a:prstGeom>
          <a:noFill/>
          <a:ln w="9525">
            <a:noFill/>
            <a:miter lim="800000"/>
            <a:headEnd/>
            <a:tailEnd/>
          </a:ln>
          <a:effectLst/>
        </p:spPr>
        <p:txBody>
          <a:bodyPr>
            <a:spAutoFit/>
          </a:bodyPr>
          <a:lstStyle/>
          <a:p>
            <a:pPr marL="342900" indent="-342900">
              <a:buFontTx/>
              <a:buAutoNum type="arabicPeriod"/>
            </a:pPr>
            <a:r>
              <a:rPr lang="en-US" altLang="ja-JP" dirty="0" smtClean="0"/>
              <a:t>____________________________________________________________________________________________________________________________</a:t>
            </a:r>
            <a:r>
              <a:rPr lang="ja-JP" altLang="en-US" dirty="0" err="1" smtClean="0"/>
              <a:t>。</a:t>
            </a:r>
            <a:r>
              <a:rPr lang="en-US" altLang="ja-JP" dirty="0" smtClean="0"/>
              <a:t>_</a:t>
            </a:r>
          </a:p>
          <a:p>
            <a:pPr marL="342900" indent="-342900">
              <a:buFontTx/>
              <a:buAutoNum type="arabicPeriod"/>
            </a:pPr>
            <a:r>
              <a:rPr lang="en-US" altLang="ja-JP" dirty="0" smtClean="0"/>
              <a:t>______________________________________________________________</a:t>
            </a:r>
            <a:endParaRPr lang="ja-JP" altLang="en-US" dirty="0"/>
          </a:p>
          <a:p>
            <a:pPr marL="342900" indent="-342900">
              <a:buFontTx/>
              <a:buAutoNum type="arabicPeriod"/>
            </a:pPr>
            <a:endParaRPr lang="en-US" altLang="ja-JP" dirty="0" smtClean="0"/>
          </a:p>
          <a:p>
            <a:pPr marL="342900" indent="-342900">
              <a:buFontTx/>
              <a:buAutoNum type="arabicPeriod"/>
            </a:pPr>
            <a:r>
              <a:rPr lang="en-US" altLang="ja-JP" dirty="0" smtClean="0"/>
              <a:t>____________________________________________________________________________________________________________________________</a:t>
            </a:r>
            <a:endParaRPr lang="ja-JP" altLang="en-US" dirty="0"/>
          </a:p>
        </p:txBody>
      </p:sp>
      <p:sp>
        <p:nvSpPr>
          <p:cNvPr id="100363" name="Rectangle 11"/>
          <p:cNvSpPr>
            <a:spLocks noChangeArrowheads="1"/>
          </p:cNvSpPr>
          <p:nvPr/>
        </p:nvSpPr>
        <p:spPr bwMode="auto">
          <a:xfrm>
            <a:off x="714348" y="4714884"/>
            <a:ext cx="7920038" cy="574675"/>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r>
              <a:rPr lang="en-US" altLang="ja-JP" dirty="0" smtClean="0"/>
              <a:t>D</a:t>
            </a:r>
            <a:endParaRPr lang="ja-JP" altLang="en-US" dirty="0"/>
          </a:p>
        </p:txBody>
      </p:sp>
      <p:sp>
        <p:nvSpPr>
          <p:cNvPr id="100364" name="Rectangle 12"/>
          <p:cNvSpPr>
            <a:spLocks noChangeArrowheads="1"/>
          </p:cNvSpPr>
          <p:nvPr/>
        </p:nvSpPr>
        <p:spPr bwMode="auto">
          <a:xfrm>
            <a:off x="714348" y="5500702"/>
            <a:ext cx="7920038" cy="26035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r>
              <a:rPr lang="en-US" altLang="ja-JP" dirty="0" smtClean="0"/>
              <a:t>E</a:t>
            </a:r>
            <a:endParaRPr lang="ja-JP" altLang="en-US" dirty="0"/>
          </a:p>
        </p:txBody>
      </p:sp>
      <p:sp>
        <p:nvSpPr>
          <p:cNvPr id="100365" name="Rectangle 13"/>
          <p:cNvSpPr>
            <a:spLocks noChangeArrowheads="1"/>
          </p:cNvSpPr>
          <p:nvPr/>
        </p:nvSpPr>
        <p:spPr bwMode="auto">
          <a:xfrm>
            <a:off x="714348" y="6072206"/>
            <a:ext cx="7920038" cy="574675"/>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r>
              <a:rPr lang="en-US" altLang="ja-JP" dirty="0" smtClean="0"/>
              <a:t>F</a:t>
            </a:r>
            <a:endParaRPr lang="ja-JP" altLang="en-US" dirty="0"/>
          </a:p>
        </p:txBody>
      </p:sp>
      <p:grpSp>
        <p:nvGrpSpPr>
          <p:cNvPr id="4" name="グループ化 3"/>
          <p:cNvGrpSpPr/>
          <p:nvPr/>
        </p:nvGrpSpPr>
        <p:grpSpPr>
          <a:xfrm>
            <a:off x="107504" y="1125538"/>
            <a:ext cx="9211011" cy="3551237"/>
            <a:chOff x="107504" y="1125538"/>
            <a:chExt cx="9211011" cy="3551237"/>
          </a:xfrm>
        </p:grpSpPr>
        <p:grpSp>
          <p:nvGrpSpPr>
            <p:cNvPr id="2" name="グループ化 1"/>
            <p:cNvGrpSpPr/>
            <p:nvPr/>
          </p:nvGrpSpPr>
          <p:grpSpPr>
            <a:xfrm>
              <a:off x="293688" y="1125538"/>
              <a:ext cx="9024827" cy="3551237"/>
              <a:chOff x="293688" y="1125538"/>
              <a:chExt cx="9024827" cy="3551237"/>
            </a:xfrm>
          </p:grpSpPr>
          <p:pic>
            <p:nvPicPr>
              <p:cNvPr id="100356" name="Picture 4"/>
              <p:cNvPicPr>
                <a:picLocks noChangeAspect="1" noChangeArrowheads="1"/>
              </p:cNvPicPr>
              <p:nvPr/>
            </p:nvPicPr>
            <p:blipFill>
              <a:blip r:embed="rId3" cstate="print"/>
              <a:srcRect r="906"/>
              <a:stretch>
                <a:fillRect/>
              </a:stretch>
            </p:blipFill>
            <p:spPr bwMode="auto">
              <a:xfrm rot="60000">
                <a:off x="293688" y="1503363"/>
                <a:ext cx="8497887" cy="3173412"/>
              </a:xfrm>
              <a:prstGeom prst="rect">
                <a:avLst/>
              </a:prstGeom>
              <a:noFill/>
              <a:ln w="9525">
                <a:noFill/>
                <a:miter lim="800000"/>
                <a:headEnd/>
                <a:tailEnd/>
              </a:ln>
              <a:effectLst/>
            </p:spPr>
          </p:pic>
          <p:sp>
            <p:nvSpPr>
              <p:cNvPr id="100357" name="Text Box 5"/>
              <p:cNvSpPr txBox="1">
                <a:spLocks noChangeArrowheads="1"/>
              </p:cNvSpPr>
              <p:nvPr/>
            </p:nvSpPr>
            <p:spPr bwMode="auto">
              <a:xfrm>
                <a:off x="827088" y="1125538"/>
                <a:ext cx="8491427" cy="369332"/>
              </a:xfrm>
              <a:prstGeom prst="rect">
                <a:avLst/>
              </a:prstGeom>
              <a:noFill/>
              <a:ln w="9525">
                <a:noFill/>
                <a:miter lim="800000"/>
                <a:headEnd/>
                <a:tailEnd/>
              </a:ln>
              <a:effectLst/>
            </p:spPr>
            <p:txBody>
              <a:bodyPr wrap="none">
                <a:spAutoFit/>
              </a:bodyPr>
              <a:lstStyle/>
              <a:p>
                <a:r>
                  <a:rPr lang="ja-JP" altLang="en-US" dirty="0"/>
                  <a:t>原子スペクトルを説明するために</a:t>
                </a:r>
                <a:r>
                  <a:rPr lang="ja-JP" altLang="en-US" dirty="0" smtClean="0"/>
                  <a:t>、</a:t>
                </a:r>
                <a:r>
                  <a:rPr lang="en-US" altLang="ja-JP" dirty="0" smtClean="0"/>
                  <a:t>_____</a:t>
                </a:r>
                <a:r>
                  <a:rPr lang="ja-JP" altLang="en-US" dirty="0" smtClean="0"/>
                  <a:t>は</a:t>
                </a:r>
                <a:r>
                  <a:rPr lang="en-US" altLang="ja-JP" dirty="0"/>
                  <a:t>1913</a:t>
                </a:r>
                <a:r>
                  <a:rPr lang="ja-JP" altLang="en-US" dirty="0"/>
                  <a:t>年にモデルをもとに説明を試みた。</a:t>
                </a:r>
              </a:p>
            </p:txBody>
          </p:sp>
          <p:sp>
            <p:nvSpPr>
              <p:cNvPr id="100360" name="Rectangle 8"/>
              <p:cNvSpPr>
                <a:spLocks noChangeArrowheads="1"/>
              </p:cNvSpPr>
              <p:nvPr/>
            </p:nvSpPr>
            <p:spPr bwMode="auto">
              <a:xfrm>
                <a:off x="4140200" y="1125538"/>
                <a:ext cx="576263" cy="31750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r>
                  <a:rPr lang="en-US" altLang="ja-JP" dirty="0" smtClean="0"/>
                  <a:t>A</a:t>
                </a:r>
                <a:endParaRPr lang="ja-JP" altLang="en-US" dirty="0"/>
              </a:p>
            </p:txBody>
          </p:sp>
          <p:sp>
            <p:nvSpPr>
              <p:cNvPr id="100361" name="Rectangle 9"/>
              <p:cNvSpPr>
                <a:spLocks noChangeArrowheads="1"/>
              </p:cNvSpPr>
              <p:nvPr/>
            </p:nvSpPr>
            <p:spPr bwMode="auto">
              <a:xfrm>
                <a:off x="4356100" y="2032000"/>
                <a:ext cx="1152525" cy="31750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r>
                  <a:rPr lang="en-US" altLang="ja-JP" dirty="0" smtClean="0"/>
                  <a:t>B</a:t>
                </a:r>
                <a:endParaRPr lang="ja-JP" altLang="en-US" dirty="0"/>
              </a:p>
            </p:txBody>
          </p:sp>
          <p:sp>
            <p:nvSpPr>
              <p:cNvPr id="100362" name="Rectangle 10"/>
              <p:cNvSpPr>
                <a:spLocks noChangeArrowheads="1"/>
              </p:cNvSpPr>
              <p:nvPr/>
            </p:nvSpPr>
            <p:spPr bwMode="auto">
              <a:xfrm>
                <a:off x="7034213" y="2032000"/>
                <a:ext cx="1152525" cy="31750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r>
                  <a:rPr lang="en-US" altLang="ja-JP" dirty="0" smtClean="0"/>
                  <a:t>C</a:t>
                </a:r>
                <a:endParaRPr lang="ja-JP" altLang="en-US" dirty="0"/>
              </a:p>
            </p:txBody>
          </p:sp>
        </p:grpSp>
        <p:sp>
          <p:nvSpPr>
            <p:cNvPr id="3" name="正方形/長方形 2"/>
            <p:cNvSpPr/>
            <p:nvPr/>
          </p:nvSpPr>
          <p:spPr>
            <a:xfrm>
              <a:off x="107504" y="1125538"/>
              <a:ext cx="8856984" cy="3517908"/>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xit" presetSubtype="4" fill="hold" grpId="0" nodeType="clickEffect">
                                  <p:stCondLst>
                                    <p:cond delay="0"/>
                                  </p:stCondLst>
                                  <p:childTnLst>
                                    <p:animEffect transition="out" filter="slide(fromBottom)">
                                      <p:cBhvr>
                                        <p:cTn id="6" dur="500"/>
                                        <p:tgtEl>
                                          <p:spTgt spid="100363"/>
                                        </p:tgtEl>
                                      </p:cBhvr>
                                    </p:animEffect>
                                    <p:set>
                                      <p:cBhvr>
                                        <p:cTn id="7" dur="1" fill="hold">
                                          <p:stCondLst>
                                            <p:cond delay="499"/>
                                          </p:stCondLst>
                                        </p:cTn>
                                        <p:tgtEl>
                                          <p:spTgt spid="10036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2" presetClass="exit" presetSubtype="4" fill="hold" grpId="0" nodeType="clickEffect">
                                  <p:stCondLst>
                                    <p:cond delay="0"/>
                                  </p:stCondLst>
                                  <p:childTnLst>
                                    <p:animEffect transition="out" filter="slide(fromBottom)">
                                      <p:cBhvr>
                                        <p:cTn id="11" dur="500"/>
                                        <p:tgtEl>
                                          <p:spTgt spid="100364"/>
                                        </p:tgtEl>
                                      </p:cBhvr>
                                    </p:animEffect>
                                    <p:set>
                                      <p:cBhvr>
                                        <p:cTn id="12" dur="1" fill="hold">
                                          <p:stCondLst>
                                            <p:cond delay="499"/>
                                          </p:stCondLst>
                                        </p:cTn>
                                        <p:tgtEl>
                                          <p:spTgt spid="10036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2" presetClass="exit" presetSubtype="4" fill="hold" grpId="0" nodeType="clickEffect">
                                  <p:stCondLst>
                                    <p:cond delay="0"/>
                                  </p:stCondLst>
                                  <p:childTnLst>
                                    <p:animEffect transition="out" filter="slide(fromBottom)">
                                      <p:cBhvr>
                                        <p:cTn id="16" dur="500"/>
                                        <p:tgtEl>
                                          <p:spTgt spid="100365"/>
                                        </p:tgtEl>
                                      </p:cBhvr>
                                    </p:animEffect>
                                    <p:set>
                                      <p:cBhvr>
                                        <p:cTn id="17" dur="1" fill="hold">
                                          <p:stCondLst>
                                            <p:cond delay="499"/>
                                          </p:stCondLst>
                                        </p:cTn>
                                        <p:tgtEl>
                                          <p:spTgt spid="10036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63" grpId="0" animBg="1"/>
      <p:bldP spid="100364" grpId="0" animBg="1"/>
      <p:bldP spid="1003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solidFill>
            <a:schemeClr val="bg1"/>
          </a:solidFill>
        </p:spPr>
        <p:txBody>
          <a:bodyPr>
            <a:normAutofit/>
          </a:bodyPr>
          <a:lstStyle/>
          <a:p>
            <a:r>
              <a:rPr lang="en-US" altLang="ja-JP" dirty="0" smtClean="0"/>
              <a:t>1-2-02.</a:t>
            </a:r>
            <a:r>
              <a:rPr lang="ja-JP" altLang="en-US" dirty="0"/>
              <a:t>　ボーアの水素原子モデル</a:t>
            </a:r>
          </a:p>
        </p:txBody>
      </p:sp>
      <p:sp>
        <p:nvSpPr>
          <p:cNvPr id="14" name="スライド番号プレースホルダ 4"/>
          <p:cNvSpPr>
            <a:spLocks noGrp="1"/>
          </p:cNvSpPr>
          <p:nvPr>
            <p:ph type="sldNum" sz="quarter" idx="12"/>
          </p:nvPr>
        </p:nvSpPr>
        <p:spPr/>
        <p:txBody>
          <a:bodyPr/>
          <a:lstStyle/>
          <a:p>
            <a:fld id="{842A34F0-16BE-41FD-B84C-7620D2B78D0C}" type="slidenum">
              <a:rPr lang="en-US" altLang="ja-JP"/>
              <a:pPr/>
              <a:t>11</a:t>
            </a:fld>
            <a:endParaRPr lang="en-US" altLang="ja-JP"/>
          </a:p>
        </p:txBody>
      </p:sp>
      <p:graphicFrame>
        <p:nvGraphicFramePr>
          <p:cNvPr id="15" name="図表 14"/>
          <p:cNvGraphicFramePr/>
          <p:nvPr>
            <p:extLst>
              <p:ext uri="{D42A27DB-BD31-4B8C-83A1-F6EECF244321}">
                <p14:modId xmlns:p14="http://schemas.microsoft.com/office/powerpoint/2010/main" val="2549900550"/>
              </p:ext>
            </p:extLst>
          </p:nvPr>
        </p:nvGraphicFramePr>
        <p:xfrm>
          <a:off x="214282" y="1397000"/>
          <a:ext cx="8572560" cy="4889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正方形/長方形 15"/>
          <p:cNvSpPr/>
          <p:nvPr/>
        </p:nvSpPr>
        <p:spPr>
          <a:xfrm>
            <a:off x="0" y="4214794"/>
            <a:ext cx="9001156" cy="264320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7" name="円/楕円 6"/>
          <p:cNvSpPr/>
          <p:nvPr/>
        </p:nvSpPr>
        <p:spPr>
          <a:xfrm>
            <a:off x="2643174" y="5643578"/>
            <a:ext cx="357190" cy="35719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p:nvSpPr>
        <p:spPr>
          <a:xfrm>
            <a:off x="2643174" y="4500570"/>
            <a:ext cx="357190" cy="35719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9" name="Rectangle 7"/>
          <p:cNvSpPr>
            <a:spLocks noChangeArrowheads="1"/>
          </p:cNvSpPr>
          <p:nvPr/>
        </p:nvSpPr>
        <p:spPr bwMode="auto">
          <a:xfrm>
            <a:off x="5395858" y="2451368"/>
            <a:ext cx="2071702" cy="43180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r>
              <a:rPr lang="en-US" altLang="ja-JP" dirty="0" smtClean="0"/>
              <a:t>A</a:t>
            </a:r>
            <a:endParaRPr lang="ja-JP" altLang="en-US" dirty="0"/>
          </a:p>
        </p:txBody>
      </p:sp>
      <p:sp>
        <p:nvSpPr>
          <p:cNvPr id="10" name="Rectangle 7"/>
          <p:cNvSpPr>
            <a:spLocks noChangeArrowheads="1"/>
          </p:cNvSpPr>
          <p:nvPr/>
        </p:nvSpPr>
        <p:spPr bwMode="auto">
          <a:xfrm>
            <a:off x="3000364" y="2854324"/>
            <a:ext cx="2071702" cy="43180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r>
              <a:rPr lang="en-US" altLang="ja-JP" dirty="0" smtClean="0"/>
              <a:t>B</a:t>
            </a:r>
            <a:endParaRPr lang="ja-JP" altLang="en-US" dirty="0"/>
          </a:p>
        </p:txBody>
      </p:sp>
      <p:sp>
        <p:nvSpPr>
          <p:cNvPr id="11" name="Rectangle 7"/>
          <p:cNvSpPr>
            <a:spLocks noChangeArrowheads="1"/>
          </p:cNvSpPr>
          <p:nvPr/>
        </p:nvSpPr>
        <p:spPr bwMode="auto">
          <a:xfrm>
            <a:off x="5429256" y="3214686"/>
            <a:ext cx="1529073" cy="43180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r>
              <a:rPr lang="en-US" altLang="ja-JP" dirty="0" smtClean="0"/>
              <a:t>C</a:t>
            </a:r>
            <a:endParaRPr lang="ja-JP" alt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repeatCount="indefinite" fill="hold" grpId="0" nodeType="afterEffect">
                                  <p:stCondLst>
                                    <p:cond delay="0"/>
                                  </p:stCondLst>
                                  <p:childTnLst>
                                    <p:animMotion origin="layout" path="M 0 0  C 0.069 0  0.125 0.07467  0.125 0.16667  C 0.125 0.25867  0.069 0.33333  0 0.33333  C -0.069 0.33333  -0.125 0.25867  -0.125 0.16667  C -0.125 0.07467  -0.069 0  0 0  Z" pathEditMode="relative" ptsTypes="">
                                      <p:cBhvr>
                                        <p:cTn id="6" dur="2000" fill="hold"/>
                                        <p:tgtEl>
                                          <p:spTgt spid="8"/>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2" presetClass="exit" presetSubtype="4" fill="hold" grpId="0" nodeType="clickEffect">
                                  <p:stCondLst>
                                    <p:cond delay="0"/>
                                  </p:stCondLst>
                                  <p:childTnLst>
                                    <p:animEffect transition="out" filter="slide(fromBottom)">
                                      <p:cBhvr>
                                        <p:cTn id="10" dur="500"/>
                                        <p:tgtEl>
                                          <p:spTgt spid="9"/>
                                        </p:tgtEl>
                                      </p:cBhvr>
                                    </p:animEffect>
                                    <p:set>
                                      <p:cBhvr>
                                        <p:cTn id="11" dur="1" fill="hold">
                                          <p:stCondLst>
                                            <p:cond delay="499"/>
                                          </p:stCondLst>
                                        </p:cTn>
                                        <p:tgtEl>
                                          <p:spTgt spid="9"/>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2" presetClass="exit" presetSubtype="4" fill="hold" grpId="0" nodeType="clickEffect">
                                  <p:stCondLst>
                                    <p:cond delay="0"/>
                                  </p:stCondLst>
                                  <p:childTnLst>
                                    <p:animEffect transition="out" filter="slide(fromBottom)">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2" presetClass="exit" presetSubtype="4" fill="hold" grpId="0" nodeType="clickEffect">
                                  <p:stCondLst>
                                    <p:cond delay="0"/>
                                  </p:stCondLst>
                                  <p:childTnLst>
                                    <p:animEffect transition="out" filter="slide(fromBottom)">
                                      <p:cBhvr>
                                        <p:cTn id="20" dur="500"/>
                                        <p:tgtEl>
                                          <p:spTgt spid="11"/>
                                        </p:tgtEl>
                                      </p:cBhvr>
                                    </p:animEffect>
                                    <p:set>
                                      <p:cBhvr>
                                        <p:cTn id="21"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図表 14"/>
          <p:cNvGraphicFramePr/>
          <p:nvPr>
            <p:extLst>
              <p:ext uri="{D42A27DB-BD31-4B8C-83A1-F6EECF244321}">
                <p14:modId xmlns:p14="http://schemas.microsoft.com/office/powerpoint/2010/main" val="162800368"/>
              </p:ext>
            </p:extLst>
          </p:nvPr>
        </p:nvGraphicFramePr>
        <p:xfrm>
          <a:off x="214282" y="-428652"/>
          <a:ext cx="8572560" cy="4889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0354" name="Rectangle 2"/>
          <p:cNvSpPr>
            <a:spLocks noGrp="1" noChangeArrowheads="1"/>
          </p:cNvSpPr>
          <p:nvPr>
            <p:ph type="title"/>
          </p:nvPr>
        </p:nvSpPr>
        <p:spPr>
          <a:xfrm>
            <a:off x="0" y="0"/>
            <a:ext cx="9144000" cy="1417638"/>
          </a:xfrm>
          <a:solidFill>
            <a:schemeClr val="bg1"/>
          </a:solidFill>
        </p:spPr>
        <p:txBody>
          <a:bodyPr/>
          <a:lstStyle/>
          <a:p>
            <a:r>
              <a:rPr lang="en-US" altLang="ja-JP" dirty="0" smtClean="0"/>
              <a:t>1-2-03.</a:t>
            </a:r>
            <a:r>
              <a:rPr lang="ja-JP" altLang="en-US" dirty="0"/>
              <a:t>　ボーアの水素原子モデル</a:t>
            </a:r>
          </a:p>
        </p:txBody>
      </p:sp>
      <p:sp>
        <p:nvSpPr>
          <p:cNvPr id="14" name="スライド番号プレースホルダ 4"/>
          <p:cNvSpPr>
            <a:spLocks noGrp="1"/>
          </p:cNvSpPr>
          <p:nvPr>
            <p:ph type="sldNum" sz="quarter" idx="12"/>
          </p:nvPr>
        </p:nvSpPr>
        <p:spPr/>
        <p:txBody>
          <a:bodyPr/>
          <a:lstStyle/>
          <a:p>
            <a:fld id="{842A34F0-16BE-41FD-B84C-7620D2B78D0C}" type="slidenum">
              <a:rPr lang="en-US" altLang="ja-JP"/>
              <a:pPr/>
              <a:t>12</a:t>
            </a:fld>
            <a:endParaRPr lang="en-US" altLang="ja-JP"/>
          </a:p>
        </p:txBody>
      </p:sp>
      <p:sp>
        <p:nvSpPr>
          <p:cNvPr id="6" name="正方形/長方形 5"/>
          <p:cNvSpPr/>
          <p:nvPr/>
        </p:nvSpPr>
        <p:spPr>
          <a:xfrm>
            <a:off x="71438" y="2714620"/>
            <a:ext cx="9001156" cy="400052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7" name="正方形/長方形 6"/>
          <p:cNvSpPr/>
          <p:nvPr/>
        </p:nvSpPr>
        <p:spPr>
          <a:xfrm>
            <a:off x="2320274" y="2857496"/>
            <a:ext cx="5112297" cy="3477875"/>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lvl="0" algn="ctr"/>
            <a:r>
              <a:rPr lang="ja-JP" altLang="en-U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角運動量：</a:t>
            </a:r>
            <a:r>
              <a:rPr lang="en-US" altLang="ja-JP"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r>
            <a:br>
              <a:rPr lang="en-US" altLang="ja-JP"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en-US" altLang="ja-JP"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_____</a:t>
            </a:r>
            <a:r>
              <a:rPr lang="ja-JP" altLang="en-US" sz="54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r>
              <a:rPr lang="en-US" altLang="ja-JP" sz="54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______</a:t>
            </a:r>
          </a:p>
          <a:p>
            <a:pPr lvl="0" algn="ctr"/>
            <a:r>
              <a:rPr lang="en-US" altLang="ja-JP" sz="28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m</a:t>
            </a:r>
            <a:r>
              <a:rPr lang="ja-JP" altLang="en-US" sz="28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r>
              <a:rPr lang="ja-JP" altLang="en-US"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質量</a:t>
            </a:r>
            <a:endParaRPr lang="en-US" altLang="ja-JP"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lvl="0" algn="ctr"/>
            <a:r>
              <a:rPr lang="en-US" altLang="ja-JP" sz="28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v</a:t>
            </a:r>
            <a:r>
              <a:rPr lang="ja-JP" altLang="en-US" sz="28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ja-JP" altLang="en-US"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電子の速度</a:t>
            </a:r>
            <a:endParaRPr lang="en-US" altLang="ja-JP"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lvl="0" algn="ctr"/>
            <a:r>
              <a:rPr lang="en-US" altLang="ja-JP" sz="28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r</a:t>
            </a:r>
            <a:r>
              <a:rPr lang="ja-JP" altLang="en-US" sz="28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ja-JP" altLang="en-US"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軌道の半径</a:t>
            </a:r>
            <a:endParaRPr lang="en-US" altLang="ja-JP"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lvl="0" algn="ctr"/>
            <a:r>
              <a:rPr lang="en-US" altLang="ja-JP" sz="28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h</a:t>
            </a:r>
            <a:r>
              <a:rPr lang="ja-JP" altLang="en-US" sz="28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r>
              <a:rPr lang="ja-JP" altLang="en-US"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プランク定数</a:t>
            </a:r>
          </a:p>
        </p:txBody>
      </p:sp>
      <p:sp>
        <p:nvSpPr>
          <p:cNvPr id="8" name="円形吹き出し 7"/>
          <p:cNvSpPr/>
          <p:nvPr/>
        </p:nvSpPr>
        <p:spPr>
          <a:xfrm>
            <a:off x="6072198" y="4459426"/>
            <a:ext cx="2786082" cy="2112846"/>
          </a:xfrm>
          <a:prstGeom prst="wedgeEllipseCallout">
            <a:avLst>
              <a:gd name="adj1" fmla="val -75925"/>
              <a:gd name="adj2" fmla="val -54538"/>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3200" i="1" dirty="0" smtClean="0"/>
              <a:t>n</a:t>
            </a:r>
            <a:r>
              <a:rPr kumimoji="1" lang="ja-JP" altLang="en-US" sz="3200" dirty="0" smtClean="0"/>
              <a:t>：整数</a:t>
            </a:r>
            <a:endParaRPr kumimoji="1" lang="en-US" altLang="ja-JP" sz="3200" dirty="0" smtClean="0"/>
          </a:p>
          <a:p>
            <a:pPr algn="ctr"/>
            <a:r>
              <a:rPr lang="en-US" altLang="ja-JP" sz="3200" dirty="0" smtClean="0"/>
              <a:t>_______</a:t>
            </a:r>
            <a:br>
              <a:rPr lang="en-US" altLang="ja-JP" sz="3200" dirty="0" smtClean="0"/>
            </a:br>
            <a:r>
              <a:rPr kumimoji="1" lang="en-US" altLang="ja-JP" sz="3200" dirty="0" smtClean="0"/>
              <a:t>(quantum number)</a:t>
            </a:r>
            <a:endParaRPr kumimoji="1" lang="ja-JP" altLang="en-US" sz="3200" dirty="0"/>
          </a:p>
        </p:txBody>
      </p:sp>
      <p:sp>
        <p:nvSpPr>
          <p:cNvPr id="9" name="円/楕円 8"/>
          <p:cNvSpPr/>
          <p:nvPr/>
        </p:nvSpPr>
        <p:spPr>
          <a:xfrm>
            <a:off x="1142976" y="5286388"/>
            <a:ext cx="357190" cy="35719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p:nvSpPr>
        <p:spPr>
          <a:xfrm>
            <a:off x="1142976" y="4143380"/>
            <a:ext cx="357190" cy="35719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11" name="Rectangle 7"/>
          <p:cNvSpPr>
            <a:spLocks noChangeArrowheads="1"/>
          </p:cNvSpPr>
          <p:nvPr/>
        </p:nvSpPr>
        <p:spPr bwMode="auto">
          <a:xfrm>
            <a:off x="4572000" y="1571612"/>
            <a:ext cx="1529073" cy="43180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r>
              <a:rPr lang="en-US" altLang="ja-JP" dirty="0" smtClean="0"/>
              <a:t>A</a:t>
            </a:r>
            <a:endParaRPr lang="ja-JP" altLang="en-US" dirty="0"/>
          </a:p>
        </p:txBody>
      </p:sp>
      <p:sp>
        <p:nvSpPr>
          <p:cNvPr id="13" name="Rectangle 7"/>
          <p:cNvSpPr>
            <a:spLocks noChangeArrowheads="1"/>
          </p:cNvSpPr>
          <p:nvPr/>
        </p:nvSpPr>
        <p:spPr bwMode="auto">
          <a:xfrm>
            <a:off x="2786050" y="3714752"/>
            <a:ext cx="1643074" cy="948358"/>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r>
              <a:rPr lang="en-US" altLang="ja-JP" dirty="0" smtClean="0"/>
              <a:t>B</a:t>
            </a:r>
            <a:endParaRPr lang="ja-JP" altLang="en-US" dirty="0"/>
          </a:p>
        </p:txBody>
      </p:sp>
      <p:sp>
        <p:nvSpPr>
          <p:cNvPr id="16" name="Rectangle 7"/>
          <p:cNvSpPr>
            <a:spLocks noChangeArrowheads="1"/>
          </p:cNvSpPr>
          <p:nvPr/>
        </p:nvSpPr>
        <p:spPr bwMode="auto">
          <a:xfrm>
            <a:off x="5072066" y="3643314"/>
            <a:ext cx="2000264" cy="928694"/>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r>
              <a:rPr lang="en-US" altLang="ja-JP" dirty="0" smtClean="0"/>
              <a:t>C</a:t>
            </a:r>
            <a:endParaRPr lang="ja-JP" altLang="en-US" dirty="0"/>
          </a:p>
        </p:txBody>
      </p:sp>
      <p:sp>
        <p:nvSpPr>
          <p:cNvPr id="17" name="Rectangle 7"/>
          <p:cNvSpPr>
            <a:spLocks noChangeArrowheads="1"/>
          </p:cNvSpPr>
          <p:nvPr/>
        </p:nvSpPr>
        <p:spPr bwMode="auto">
          <a:xfrm>
            <a:off x="6429388" y="5046356"/>
            <a:ext cx="2000264" cy="515213"/>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r>
              <a:rPr lang="en-US" altLang="ja-JP" dirty="0" smtClean="0"/>
              <a:t>D</a:t>
            </a:r>
            <a:endParaRPr lang="ja-JP" alt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repeatCount="indefinite" fill="hold" grpId="0" nodeType="afterEffect">
                                  <p:stCondLst>
                                    <p:cond delay="0"/>
                                  </p:stCondLst>
                                  <p:childTnLst>
                                    <p:animMotion origin="layout" path="M 0 0  C 0.069 0  0.125 0.07467  0.125 0.16667  C 0.125 0.25867  0.069 0.33333  0 0.33333  C -0.069 0.33333  -0.125 0.25867  -0.125 0.16667  C -0.125 0.07467  -0.069 0  0 0  Z" pathEditMode="relative" ptsTypes="">
                                      <p:cBhvr>
                                        <p:cTn id="6" dur="2000" fill="hold"/>
                                        <p:tgtEl>
                                          <p:spTgt spid="10"/>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2" presetClass="exit" presetSubtype="4" fill="hold" grpId="0" nodeType="clickEffect">
                                  <p:stCondLst>
                                    <p:cond delay="0"/>
                                  </p:stCondLst>
                                  <p:childTnLst>
                                    <p:animEffect transition="out" filter="slide(fromBottom)">
                                      <p:cBhvr>
                                        <p:cTn id="10" dur="500"/>
                                        <p:tgtEl>
                                          <p:spTgt spid="11"/>
                                        </p:tgtEl>
                                      </p:cBhvr>
                                    </p:animEffect>
                                    <p:set>
                                      <p:cBhvr>
                                        <p:cTn id="11" dur="1" fill="hold">
                                          <p:stCondLst>
                                            <p:cond delay="499"/>
                                          </p:stCondLst>
                                        </p:cTn>
                                        <p:tgtEl>
                                          <p:spTgt spid="11"/>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2" presetClass="exit" presetSubtype="4" fill="hold" grpId="0" nodeType="clickEffect">
                                  <p:stCondLst>
                                    <p:cond delay="0"/>
                                  </p:stCondLst>
                                  <p:childTnLst>
                                    <p:animEffect transition="out" filter="slide(fromBottom)">
                                      <p:cBhvr>
                                        <p:cTn id="15" dur="500"/>
                                        <p:tgtEl>
                                          <p:spTgt spid="13"/>
                                        </p:tgtEl>
                                      </p:cBhvr>
                                    </p:animEffect>
                                    <p:set>
                                      <p:cBhvr>
                                        <p:cTn id="16" dur="1" fill="hold">
                                          <p:stCondLst>
                                            <p:cond delay="499"/>
                                          </p:stCondLst>
                                        </p:cTn>
                                        <p:tgtEl>
                                          <p:spTgt spid="1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2" presetClass="exit" presetSubtype="4" fill="hold" grpId="0" nodeType="clickEffect">
                                  <p:stCondLst>
                                    <p:cond delay="0"/>
                                  </p:stCondLst>
                                  <p:childTnLst>
                                    <p:animEffect transition="out" filter="slide(fromBottom)">
                                      <p:cBhvr>
                                        <p:cTn id="20" dur="500"/>
                                        <p:tgtEl>
                                          <p:spTgt spid="16"/>
                                        </p:tgtEl>
                                      </p:cBhvr>
                                    </p:animEffect>
                                    <p:set>
                                      <p:cBhvr>
                                        <p:cTn id="21" dur="1" fill="hold">
                                          <p:stCondLst>
                                            <p:cond delay="499"/>
                                          </p:stCondLst>
                                        </p:cTn>
                                        <p:tgtEl>
                                          <p:spTgt spid="16"/>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2" presetClass="exit" presetSubtype="4" fill="hold" grpId="0" nodeType="clickEffect">
                                  <p:stCondLst>
                                    <p:cond delay="0"/>
                                  </p:stCondLst>
                                  <p:childTnLst>
                                    <p:animEffect transition="out" filter="slide(fromBottom)">
                                      <p:cBhvr>
                                        <p:cTn id="25" dur="500"/>
                                        <p:tgtEl>
                                          <p:spTgt spid="17"/>
                                        </p:tgtEl>
                                      </p:cBhvr>
                                    </p:animEffect>
                                    <p:set>
                                      <p:cBhvr>
                                        <p:cTn id="26"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6"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図表 14"/>
          <p:cNvGraphicFramePr/>
          <p:nvPr>
            <p:extLst>
              <p:ext uri="{D42A27DB-BD31-4B8C-83A1-F6EECF244321}">
                <p14:modId xmlns:p14="http://schemas.microsoft.com/office/powerpoint/2010/main" val="3681718215"/>
              </p:ext>
            </p:extLst>
          </p:nvPr>
        </p:nvGraphicFramePr>
        <p:xfrm>
          <a:off x="214282" y="-1714536"/>
          <a:ext cx="8572560" cy="42148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0354" name="Rectangle 2"/>
          <p:cNvSpPr>
            <a:spLocks noGrp="1" noChangeArrowheads="1"/>
          </p:cNvSpPr>
          <p:nvPr>
            <p:ph type="title"/>
          </p:nvPr>
        </p:nvSpPr>
        <p:spPr>
          <a:xfrm>
            <a:off x="-32" y="-24"/>
            <a:ext cx="9144032" cy="1285884"/>
          </a:xfrm>
          <a:solidFill>
            <a:schemeClr val="bg1"/>
          </a:solidFill>
        </p:spPr>
        <p:txBody>
          <a:bodyPr/>
          <a:lstStyle/>
          <a:p>
            <a:r>
              <a:rPr lang="en-US" altLang="ja-JP" dirty="0" smtClean="0"/>
              <a:t>1-2-04.</a:t>
            </a:r>
            <a:r>
              <a:rPr lang="ja-JP" altLang="en-US" dirty="0"/>
              <a:t>　ボーアの水素原子モデル</a:t>
            </a:r>
          </a:p>
        </p:txBody>
      </p:sp>
      <p:sp>
        <p:nvSpPr>
          <p:cNvPr id="14" name="スライド番号プレースホルダ 4"/>
          <p:cNvSpPr>
            <a:spLocks noGrp="1"/>
          </p:cNvSpPr>
          <p:nvPr>
            <p:ph type="sldNum" sz="quarter" idx="12"/>
          </p:nvPr>
        </p:nvSpPr>
        <p:spPr/>
        <p:txBody>
          <a:bodyPr/>
          <a:lstStyle/>
          <a:p>
            <a:fld id="{842A34F0-16BE-41FD-B84C-7620D2B78D0C}" type="slidenum">
              <a:rPr lang="en-US" altLang="ja-JP"/>
              <a:pPr/>
              <a:t>13</a:t>
            </a:fld>
            <a:endParaRPr lang="en-US" altLang="ja-JP"/>
          </a:p>
        </p:txBody>
      </p:sp>
      <p:sp>
        <p:nvSpPr>
          <p:cNvPr id="7" name="正方形/長方形 6"/>
          <p:cNvSpPr/>
          <p:nvPr/>
        </p:nvSpPr>
        <p:spPr>
          <a:xfrm>
            <a:off x="71438" y="2714620"/>
            <a:ext cx="9001156" cy="400052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p:nvSpPr>
        <p:spPr>
          <a:xfrm>
            <a:off x="1318510" y="6215082"/>
            <a:ext cx="357190" cy="35719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1318510" y="5072074"/>
            <a:ext cx="357190" cy="35719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13" name="円/楕円 12"/>
          <p:cNvSpPr/>
          <p:nvPr/>
        </p:nvSpPr>
        <p:spPr>
          <a:xfrm>
            <a:off x="389816" y="5242868"/>
            <a:ext cx="2214578" cy="235743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6" name="円/楕円 15"/>
          <p:cNvSpPr/>
          <p:nvPr/>
        </p:nvSpPr>
        <p:spPr>
          <a:xfrm>
            <a:off x="-500098" y="4550236"/>
            <a:ext cx="4000528" cy="3786214"/>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7" name="上矢印 16"/>
          <p:cNvSpPr/>
          <p:nvPr/>
        </p:nvSpPr>
        <p:spPr>
          <a:xfrm>
            <a:off x="961320" y="4572008"/>
            <a:ext cx="357190" cy="64294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上矢印 17"/>
          <p:cNvSpPr/>
          <p:nvPr/>
        </p:nvSpPr>
        <p:spPr>
          <a:xfrm rot="10800000">
            <a:off x="1747138" y="4643446"/>
            <a:ext cx="357190" cy="64294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2071670" y="5429264"/>
            <a:ext cx="663964"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altLang="ja-JP" sz="3600" b="1" i="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E</a:t>
            </a:r>
            <a:r>
              <a:rPr lang="en-US" altLang="ja-JP" sz="3600" b="1" i="1" cap="none" spc="0" baseline="-250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1</a:t>
            </a:r>
            <a:endParaRPr lang="ja-JP" altLang="en-US" sz="3600" b="1" i="1" cap="none" spc="0" baseline="-2500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22" name="正方形/長方形 21"/>
          <p:cNvSpPr/>
          <p:nvPr/>
        </p:nvSpPr>
        <p:spPr>
          <a:xfrm>
            <a:off x="2500298" y="4500570"/>
            <a:ext cx="663964"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altLang="ja-JP" sz="3600" b="1" i="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E</a:t>
            </a:r>
            <a:r>
              <a:rPr lang="en-US" altLang="ja-JP" sz="3600" b="1" i="1" baseline="-250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2</a:t>
            </a:r>
            <a:endParaRPr lang="ja-JP" altLang="en-US" sz="3600" b="1" i="1" cap="none" spc="0" baseline="-2500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23" name="正方形/長方形 22"/>
          <p:cNvSpPr/>
          <p:nvPr/>
        </p:nvSpPr>
        <p:spPr>
          <a:xfrm>
            <a:off x="4005710" y="3192378"/>
            <a:ext cx="4784451" cy="341632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ja-JP" altLang="en-US" sz="36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ボーアの</a:t>
            </a:r>
            <a:r>
              <a:rPr lang="en-US" altLang="ja-JP" sz="36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__________</a:t>
            </a:r>
            <a:br>
              <a:rPr lang="en-US" altLang="ja-JP" sz="36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en-US" altLang="ja-JP" sz="36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Bohr frequency</a:t>
            </a:r>
            <a:br>
              <a:rPr lang="en-US" altLang="ja-JP" sz="36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en-US" altLang="ja-JP" sz="36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condition</a:t>
            </a:r>
          </a:p>
          <a:p>
            <a:r>
              <a:rPr lang="en-US" altLang="ja-JP" sz="36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altLang="ja-JP" sz="3600" b="1" i="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h</a:t>
            </a:r>
            <a:r>
              <a:rPr lang="en-US" altLang="ja-JP" sz="3600" b="1" i="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Symbol" pitchFamily="18" charset="2"/>
              </a:rPr>
              <a:t>n</a:t>
            </a:r>
            <a:r>
              <a:rPr lang="ja-JP" altLang="en-US" sz="36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r>
              <a:rPr lang="en-US" altLang="ja-JP" sz="36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________</a:t>
            </a:r>
            <a:endParaRPr lang="en-US" altLang="ja-JP" sz="3600" b="1" i="1" cap="none" spc="0" baseline="-250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r>
              <a:rPr lang="en-US" altLang="ja-JP" sz="36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h</a:t>
            </a:r>
            <a:r>
              <a:rPr lang="ja-JP" altLang="en-US" sz="36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Symbol" pitchFamily="18" charset="2"/>
              </a:rPr>
              <a:t>：プランク定数</a:t>
            </a:r>
            <a:endParaRPr lang="en-US" altLang="ja-JP" sz="36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Symbol" pitchFamily="18" charset="2"/>
            </a:endParaRPr>
          </a:p>
          <a:p>
            <a:r>
              <a:rPr lang="en-US" altLang="ja-JP" sz="36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Symbol" pitchFamily="18" charset="2"/>
              </a:rPr>
              <a:t>	n</a:t>
            </a:r>
            <a:r>
              <a:rPr lang="ja-JP" altLang="en-US" sz="36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Symbol" pitchFamily="18" charset="2"/>
              </a:rPr>
              <a:t>：光の振動数</a:t>
            </a:r>
            <a:endParaRPr lang="ja-JP" altLang="en-US" sz="3600" b="1" i="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24" name="Rectangle 7"/>
          <p:cNvSpPr>
            <a:spLocks noChangeArrowheads="1"/>
          </p:cNvSpPr>
          <p:nvPr/>
        </p:nvSpPr>
        <p:spPr bwMode="auto">
          <a:xfrm>
            <a:off x="-66184" y="3722162"/>
            <a:ext cx="1643074" cy="642942"/>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r>
              <a:rPr lang="en-US" altLang="ja-JP" dirty="0" smtClean="0"/>
              <a:t>C</a:t>
            </a:r>
            <a:endParaRPr lang="ja-JP" altLang="en-US" dirty="0"/>
          </a:p>
        </p:txBody>
      </p:sp>
      <p:sp>
        <p:nvSpPr>
          <p:cNvPr id="25" name="Rectangle 7"/>
          <p:cNvSpPr>
            <a:spLocks noChangeArrowheads="1"/>
          </p:cNvSpPr>
          <p:nvPr/>
        </p:nvSpPr>
        <p:spPr bwMode="auto">
          <a:xfrm>
            <a:off x="1914097" y="3722162"/>
            <a:ext cx="1643074" cy="642942"/>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r>
              <a:rPr lang="en-US" altLang="ja-JP" dirty="0" smtClean="0"/>
              <a:t>D</a:t>
            </a:r>
            <a:endParaRPr lang="ja-JP" altLang="en-US" dirty="0"/>
          </a:p>
        </p:txBody>
      </p:sp>
      <p:sp>
        <p:nvSpPr>
          <p:cNvPr id="26" name="Rectangle 7"/>
          <p:cNvSpPr>
            <a:spLocks noChangeArrowheads="1"/>
          </p:cNvSpPr>
          <p:nvPr/>
        </p:nvSpPr>
        <p:spPr bwMode="auto">
          <a:xfrm>
            <a:off x="6241294" y="4857760"/>
            <a:ext cx="1643074" cy="642942"/>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r>
              <a:rPr lang="en-US" altLang="ja-JP" dirty="0" smtClean="0"/>
              <a:t>F</a:t>
            </a:r>
            <a:endParaRPr lang="ja-JP" altLang="en-US" dirty="0"/>
          </a:p>
        </p:txBody>
      </p:sp>
      <p:sp>
        <p:nvSpPr>
          <p:cNvPr id="27" name="Rectangle 7"/>
          <p:cNvSpPr>
            <a:spLocks noChangeArrowheads="1"/>
          </p:cNvSpPr>
          <p:nvPr/>
        </p:nvSpPr>
        <p:spPr bwMode="auto">
          <a:xfrm>
            <a:off x="6215074" y="3071810"/>
            <a:ext cx="2428892" cy="642942"/>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r>
              <a:rPr lang="en-US" altLang="ja-JP" dirty="0" smtClean="0"/>
              <a:t>E</a:t>
            </a:r>
            <a:endParaRPr lang="ja-JP" altLang="en-US" dirty="0"/>
          </a:p>
        </p:txBody>
      </p:sp>
      <p:sp>
        <p:nvSpPr>
          <p:cNvPr id="28" name="Rectangle 7"/>
          <p:cNvSpPr>
            <a:spLocks noChangeArrowheads="1"/>
          </p:cNvSpPr>
          <p:nvPr/>
        </p:nvSpPr>
        <p:spPr bwMode="auto">
          <a:xfrm>
            <a:off x="4000496" y="1571612"/>
            <a:ext cx="1214446" cy="35719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r>
              <a:rPr lang="en-US" altLang="ja-JP" dirty="0" smtClean="0"/>
              <a:t>A</a:t>
            </a:r>
            <a:endParaRPr lang="ja-JP" altLang="en-US" dirty="0"/>
          </a:p>
        </p:txBody>
      </p:sp>
      <p:sp>
        <p:nvSpPr>
          <p:cNvPr id="29" name="Rectangle 7"/>
          <p:cNvSpPr>
            <a:spLocks noChangeArrowheads="1"/>
          </p:cNvSpPr>
          <p:nvPr/>
        </p:nvSpPr>
        <p:spPr bwMode="auto">
          <a:xfrm>
            <a:off x="2500298" y="1928802"/>
            <a:ext cx="785818" cy="35719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r>
              <a:rPr lang="en-US" altLang="ja-JP" dirty="0" smtClean="0"/>
              <a:t>B</a:t>
            </a:r>
            <a:endParaRPr lang="ja-JP" alt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repeatCount="indefinite" fill="hold" grpId="0" nodeType="afterEffect">
                                  <p:stCondLst>
                                    <p:cond delay="0"/>
                                  </p:stCondLst>
                                  <p:childTnLst>
                                    <p:animMotion origin="layout" path="M 0 0  C 0.069 0  0.125 0.07467  0.125 0.16667  C 0.125 0.25867  0.069 0.33333  0 0.33333  C -0.069 0.33333  -0.125 0.25867  -0.125 0.16667  C -0.125 0.07467  -0.069 0  0 0  Z" pathEditMode="relative" ptsTypes="">
                                      <p:cBhvr>
                                        <p:cTn id="6" dur="2000" fill="hold"/>
                                        <p:tgtEl>
                                          <p:spTgt spid="9"/>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64" presetClass="path" presetSubtype="0" accel="50000" decel="50000" fill="hold" grpId="1" nodeType="clickEffect">
                                  <p:stCondLst>
                                    <p:cond delay="0"/>
                                  </p:stCondLst>
                                  <p:childTnLst>
                                    <p:animMotion origin="layout" path="M -4.44444E-6 7.40741E-7 L 0.00122 -0.1081 " pathEditMode="relative" rAng="0" ptsTypes="AA">
                                      <p:cBhvr>
                                        <p:cTn id="10" dur="2000" fill="hold"/>
                                        <p:tgtEl>
                                          <p:spTgt spid="9"/>
                                        </p:tgtEl>
                                        <p:attrNameLst>
                                          <p:attrName>ppt_x</p:attrName>
                                          <p:attrName>ppt_y</p:attrName>
                                        </p:attrNameLst>
                                      </p:cBhvr>
                                      <p:rCtr x="100" y="-5400"/>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2" nodeType="clickEffect">
                                  <p:stCondLst>
                                    <p:cond delay="0"/>
                                  </p:stCondLst>
                                  <p:childTnLst>
                                    <p:animMotion origin="layout" path="M 0.00122 -0.1081 L 0.00244 -0.01667 " pathEditMode="relative" rAng="0" ptsTypes="AA">
                                      <p:cBhvr>
                                        <p:cTn id="14" dur="2000" fill="hold"/>
                                        <p:tgtEl>
                                          <p:spTgt spid="9"/>
                                        </p:tgtEl>
                                        <p:attrNameLst>
                                          <p:attrName>ppt_x</p:attrName>
                                          <p:attrName>ppt_y</p:attrName>
                                        </p:attrNameLst>
                                      </p:cBhvr>
                                      <p:rCtr x="100" y="4600"/>
                                    </p:animMotion>
                                  </p:childTnLst>
                                </p:cTn>
                              </p:par>
                            </p:childTnLst>
                          </p:cTn>
                        </p:par>
                      </p:childTnLst>
                    </p:cTn>
                  </p:par>
                  <p:par>
                    <p:cTn id="15" fill="hold">
                      <p:stCondLst>
                        <p:cond delay="indefinite"/>
                      </p:stCondLst>
                      <p:childTnLst>
                        <p:par>
                          <p:cTn id="16" fill="hold">
                            <p:stCondLst>
                              <p:cond delay="0"/>
                            </p:stCondLst>
                            <p:childTnLst>
                              <p:par>
                                <p:cTn id="17" presetID="12" presetClass="exit" presetSubtype="4" fill="hold" grpId="0" nodeType="clickEffect">
                                  <p:stCondLst>
                                    <p:cond delay="0"/>
                                  </p:stCondLst>
                                  <p:childTnLst>
                                    <p:animEffect transition="out" filter="slide(fromBottom)">
                                      <p:cBhvr>
                                        <p:cTn id="18" dur="500"/>
                                        <p:tgtEl>
                                          <p:spTgt spid="28"/>
                                        </p:tgtEl>
                                      </p:cBhvr>
                                    </p:animEffect>
                                    <p:set>
                                      <p:cBhvr>
                                        <p:cTn id="19" dur="1" fill="hold">
                                          <p:stCondLst>
                                            <p:cond delay="499"/>
                                          </p:stCondLst>
                                        </p:cTn>
                                        <p:tgtEl>
                                          <p:spTgt spid="28"/>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2" presetClass="exit" presetSubtype="4" fill="hold" grpId="0" nodeType="clickEffect">
                                  <p:stCondLst>
                                    <p:cond delay="0"/>
                                  </p:stCondLst>
                                  <p:childTnLst>
                                    <p:animEffect transition="out" filter="slide(fromBottom)">
                                      <p:cBhvr>
                                        <p:cTn id="23" dur="500"/>
                                        <p:tgtEl>
                                          <p:spTgt spid="29"/>
                                        </p:tgtEl>
                                      </p:cBhvr>
                                    </p:animEffect>
                                    <p:set>
                                      <p:cBhvr>
                                        <p:cTn id="24" dur="1" fill="hold">
                                          <p:stCondLst>
                                            <p:cond delay="499"/>
                                          </p:stCondLst>
                                        </p:cTn>
                                        <p:tgtEl>
                                          <p:spTgt spid="29"/>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2" presetClass="exit" presetSubtype="4" fill="hold" grpId="0" nodeType="clickEffect">
                                  <p:stCondLst>
                                    <p:cond delay="0"/>
                                  </p:stCondLst>
                                  <p:childTnLst>
                                    <p:animEffect transition="out" filter="slide(fromBottom)">
                                      <p:cBhvr>
                                        <p:cTn id="28" dur="500"/>
                                        <p:tgtEl>
                                          <p:spTgt spid="24"/>
                                        </p:tgtEl>
                                      </p:cBhvr>
                                    </p:animEffect>
                                    <p:set>
                                      <p:cBhvr>
                                        <p:cTn id="29" dur="1" fill="hold">
                                          <p:stCondLst>
                                            <p:cond delay="499"/>
                                          </p:stCondLst>
                                        </p:cTn>
                                        <p:tgtEl>
                                          <p:spTgt spid="24"/>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2" presetClass="exit" presetSubtype="4" fill="hold" grpId="0" nodeType="clickEffect">
                                  <p:stCondLst>
                                    <p:cond delay="0"/>
                                  </p:stCondLst>
                                  <p:childTnLst>
                                    <p:animEffect transition="out" filter="slide(fromBottom)">
                                      <p:cBhvr>
                                        <p:cTn id="33" dur="500"/>
                                        <p:tgtEl>
                                          <p:spTgt spid="25"/>
                                        </p:tgtEl>
                                      </p:cBhvr>
                                    </p:animEffect>
                                    <p:set>
                                      <p:cBhvr>
                                        <p:cTn id="34" dur="1" fill="hold">
                                          <p:stCondLst>
                                            <p:cond delay="499"/>
                                          </p:stCondLst>
                                        </p:cTn>
                                        <p:tgtEl>
                                          <p:spTgt spid="25"/>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2" presetClass="exit" presetSubtype="4" fill="hold" grpId="0" nodeType="clickEffect">
                                  <p:stCondLst>
                                    <p:cond delay="0"/>
                                  </p:stCondLst>
                                  <p:childTnLst>
                                    <p:animEffect transition="out" filter="slide(fromBottom)">
                                      <p:cBhvr>
                                        <p:cTn id="38" dur="500"/>
                                        <p:tgtEl>
                                          <p:spTgt spid="27"/>
                                        </p:tgtEl>
                                      </p:cBhvr>
                                    </p:animEffect>
                                    <p:set>
                                      <p:cBhvr>
                                        <p:cTn id="39" dur="1" fill="hold">
                                          <p:stCondLst>
                                            <p:cond delay="499"/>
                                          </p:stCondLst>
                                        </p:cTn>
                                        <p:tgtEl>
                                          <p:spTgt spid="27"/>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2" presetClass="exit" presetSubtype="4" fill="hold" grpId="0" nodeType="clickEffect">
                                  <p:stCondLst>
                                    <p:cond delay="0"/>
                                  </p:stCondLst>
                                  <p:childTnLst>
                                    <p:animEffect transition="out" filter="slide(fromBottom)">
                                      <p:cBhvr>
                                        <p:cTn id="43" dur="500"/>
                                        <p:tgtEl>
                                          <p:spTgt spid="26"/>
                                        </p:tgtEl>
                                      </p:cBhvr>
                                    </p:animEffect>
                                    <p:set>
                                      <p:cBhvr>
                                        <p:cTn id="44"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9" grpId="2" animBg="1"/>
      <p:bldP spid="24" grpId="0" animBg="1"/>
      <p:bldP spid="25" grpId="0" animBg="1"/>
      <p:bldP spid="26" grpId="0" animBg="1"/>
      <p:bldP spid="27" grpId="0" animBg="1"/>
      <p:bldP spid="28" grpId="0" animBg="1"/>
      <p:bldP spid="2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2643182"/>
            <a:ext cx="9001156" cy="400052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9" name="角丸四角形吹き出し 28"/>
          <p:cNvSpPr/>
          <p:nvPr/>
        </p:nvSpPr>
        <p:spPr>
          <a:xfrm>
            <a:off x="2143108" y="2571744"/>
            <a:ext cx="6858048" cy="4071966"/>
          </a:xfrm>
          <a:prstGeom prst="wedgeRoundRectCallout">
            <a:avLst>
              <a:gd name="adj1" fmla="val -59380"/>
              <a:gd name="adj2" fmla="val 12586"/>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graphicFrame>
        <p:nvGraphicFramePr>
          <p:cNvPr id="15" name="図表 14"/>
          <p:cNvGraphicFramePr/>
          <p:nvPr>
            <p:extLst>
              <p:ext uri="{D42A27DB-BD31-4B8C-83A1-F6EECF244321}">
                <p14:modId xmlns:p14="http://schemas.microsoft.com/office/powerpoint/2010/main" val="586062020"/>
              </p:ext>
            </p:extLst>
          </p:nvPr>
        </p:nvGraphicFramePr>
        <p:xfrm>
          <a:off x="214282" y="-1714536"/>
          <a:ext cx="8572560" cy="42148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0354" name="Rectangle 2"/>
          <p:cNvSpPr>
            <a:spLocks noGrp="1" noChangeArrowheads="1"/>
          </p:cNvSpPr>
          <p:nvPr>
            <p:ph type="title"/>
          </p:nvPr>
        </p:nvSpPr>
        <p:spPr>
          <a:xfrm>
            <a:off x="-32" y="-24"/>
            <a:ext cx="9144032" cy="1285884"/>
          </a:xfrm>
          <a:solidFill>
            <a:schemeClr val="bg1"/>
          </a:solidFill>
        </p:spPr>
        <p:txBody>
          <a:bodyPr/>
          <a:lstStyle/>
          <a:p>
            <a:r>
              <a:rPr lang="en-US" altLang="ja-JP" dirty="0" smtClean="0"/>
              <a:t>1-2-05.</a:t>
            </a:r>
            <a:r>
              <a:rPr lang="ja-JP" altLang="en-US" dirty="0"/>
              <a:t>　ボーアの水素原子モデル</a:t>
            </a:r>
          </a:p>
        </p:txBody>
      </p:sp>
      <p:sp>
        <p:nvSpPr>
          <p:cNvPr id="14" name="スライド番号プレースホルダ 4"/>
          <p:cNvSpPr>
            <a:spLocks noGrp="1"/>
          </p:cNvSpPr>
          <p:nvPr>
            <p:ph type="sldNum" sz="quarter" idx="12"/>
          </p:nvPr>
        </p:nvSpPr>
        <p:spPr/>
        <p:txBody>
          <a:bodyPr/>
          <a:lstStyle/>
          <a:p>
            <a:fld id="{842A34F0-16BE-41FD-B84C-7620D2B78D0C}" type="slidenum">
              <a:rPr lang="en-US" altLang="ja-JP"/>
              <a:pPr/>
              <a:t>14</a:t>
            </a:fld>
            <a:endParaRPr lang="en-US" altLang="ja-JP"/>
          </a:p>
        </p:txBody>
      </p:sp>
      <p:sp>
        <p:nvSpPr>
          <p:cNvPr id="8" name="円/楕円 7"/>
          <p:cNvSpPr/>
          <p:nvPr/>
        </p:nvSpPr>
        <p:spPr>
          <a:xfrm>
            <a:off x="1318510" y="6215082"/>
            <a:ext cx="357190" cy="35719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p:nvSpPr>
        <p:spPr>
          <a:xfrm>
            <a:off x="389816" y="5242868"/>
            <a:ext cx="2214578" cy="235743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8" name="上矢印 17"/>
          <p:cNvSpPr/>
          <p:nvPr/>
        </p:nvSpPr>
        <p:spPr>
          <a:xfrm rot="10800000">
            <a:off x="1329396" y="5286388"/>
            <a:ext cx="357190" cy="642942"/>
          </a:xfrm>
          <a:prstGeom prst="up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a:p>
        </p:txBody>
      </p:sp>
      <p:sp>
        <p:nvSpPr>
          <p:cNvPr id="24" name="上矢印 23"/>
          <p:cNvSpPr/>
          <p:nvPr/>
        </p:nvSpPr>
        <p:spPr>
          <a:xfrm>
            <a:off x="1340227" y="4580403"/>
            <a:ext cx="357190" cy="642942"/>
          </a:xfrm>
          <a:prstGeom prst="up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9" name="円/楕円 8"/>
          <p:cNvSpPr/>
          <p:nvPr/>
        </p:nvSpPr>
        <p:spPr>
          <a:xfrm>
            <a:off x="1318510" y="5072074"/>
            <a:ext cx="357190" cy="35719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cxnSp>
        <p:nvCxnSpPr>
          <p:cNvPr id="26" name="直線矢印コネクタ 25"/>
          <p:cNvCxnSpPr/>
          <p:nvPr/>
        </p:nvCxnSpPr>
        <p:spPr>
          <a:xfrm rot="5400000" flipH="1" flipV="1">
            <a:off x="2036212" y="5893350"/>
            <a:ext cx="19129" cy="1091221"/>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7" name="角丸四角形吹き出し 26"/>
          <p:cNvSpPr/>
          <p:nvPr/>
        </p:nvSpPr>
        <p:spPr>
          <a:xfrm>
            <a:off x="2000232" y="3071810"/>
            <a:ext cx="2643206" cy="2000264"/>
          </a:xfrm>
          <a:prstGeom prst="wedgeRoundRectCallout">
            <a:avLst>
              <a:gd name="adj1" fmla="val -67444"/>
              <a:gd name="adj2" fmla="val 40328"/>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8" name="角丸四角形吹き出し 27"/>
          <p:cNvSpPr/>
          <p:nvPr/>
        </p:nvSpPr>
        <p:spPr>
          <a:xfrm>
            <a:off x="5286380" y="3071810"/>
            <a:ext cx="3500462" cy="1928826"/>
          </a:xfrm>
          <a:prstGeom prst="wedgeRoundRectCallout">
            <a:avLst>
              <a:gd name="adj1" fmla="val -156337"/>
              <a:gd name="adj2" fmla="val 87816"/>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30" name="正方形/長方形 29"/>
          <p:cNvSpPr/>
          <p:nvPr/>
        </p:nvSpPr>
        <p:spPr>
          <a:xfrm>
            <a:off x="1962687" y="3077174"/>
            <a:ext cx="2803973"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altLang="ja-JP"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_____</a:t>
            </a:r>
            <a:r>
              <a:rPr lang="ja-JP" altLang="en-U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力</a:t>
            </a:r>
            <a:endParaRPr lang="ja-JP" alt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1" name="正方形/長方形 30"/>
          <p:cNvSpPr/>
          <p:nvPr/>
        </p:nvSpPr>
        <p:spPr>
          <a:xfrm>
            <a:off x="5105449" y="3071810"/>
            <a:ext cx="395813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ja-JP"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________</a:t>
            </a:r>
            <a:r>
              <a:rPr lang="ja-JP" alt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力</a:t>
            </a:r>
            <a:endParaRPr lang="ja-JP" alt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2" name="正方形/長方形 31"/>
          <p:cNvSpPr/>
          <p:nvPr/>
        </p:nvSpPr>
        <p:spPr>
          <a:xfrm>
            <a:off x="4548887" y="3148612"/>
            <a:ext cx="880369"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ja-JP" altLang="en-U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endParaRPr lang="ja-JP" alt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3" name="正方形/長方形 32"/>
          <p:cNvSpPr/>
          <p:nvPr/>
        </p:nvSpPr>
        <p:spPr>
          <a:xfrm>
            <a:off x="2687445" y="2571744"/>
            <a:ext cx="5242141" cy="584775"/>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ja-JP" altLang="en-US" sz="32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電子が</a:t>
            </a:r>
            <a:r>
              <a:rPr lang="ja-JP" altLang="en-US"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どこにも行かない</a:t>
            </a:r>
            <a:r>
              <a:rPr lang="ja-JP" altLang="en-US" sz="32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理由</a:t>
            </a:r>
            <a:endParaRPr lang="ja-JP" altLang="en-US" sz="32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graphicFrame>
        <p:nvGraphicFramePr>
          <p:cNvPr id="34" name="オブジェクト 33"/>
          <p:cNvGraphicFramePr>
            <a:graphicFrameLocks noChangeAspect="1"/>
          </p:cNvGraphicFramePr>
          <p:nvPr/>
        </p:nvGraphicFramePr>
        <p:xfrm>
          <a:off x="2928926" y="4034991"/>
          <a:ext cx="785818" cy="894207"/>
        </p:xfrm>
        <a:graphic>
          <a:graphicData uri="http://schemas.openxmlformats.org/presentationml/2006/ole">
            <mc:AlternateContent xmlns:mc="http://schemas.openxmlformats.org/markup-compatibility/2006">
              <mc:Choice xmlns:v="urn:schemas-microsoft-com:vml" Requires="v">
                <p:oleObj spid="_x0000_s116772" name="数式" r:id="rId9" imgW="368280" imgH="419040" progId="Equation.3">
                  <p:embed/>
                </p:oleObj>
              </mc:Choice>
              <mc:Fallback>
                <p:oleObj name="数式" r:id="rId9" imgW="368280" imgH="419040" progId="Equation.3">
                  <p:embed/>
                  <p:pic>
                    <p:nvPicPr>
                      <p:cNvPr id="0"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28926" y="4034991"/>
                        <a:ext cx="785818" cy="89420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6739" name="Object 3"/>
          <p:cNvGraphicFramePr>
            <a:graphicFrameLocks noChangeAspect="1"/>
          </p:cNvGraphicFramePr>
          <p:nvPr/>
        </p:nvGraphicFramePr>
        <p:xfrm>
          <a:off x="6580208" y="3963998"/>
          <a:ext cx="920750" cy="893762"/>
        </p:xfrm>
        <a:graphic>
          <a:graphicData uri="http://schemas.openxmlformats.org/presentationml/2006/ole">
            <mc:AlternateContent xmlns:mc="http://schemas.openxmlformats.org/markup-compatibility/2006">
              <mc:Choice xmlns:v="urn:schemas-microsoft-com:vml" Requires="v">
                <p:oleObj spid="_x0000_s116773" name="数式" r:id="rId11" imgW="431640" imgH="419040" progId="Equation.3">
                  <p:embed/>
                </p:oleObj>
              </mc:Choice>
              <mc:Fallback>
                <p:oleObj name="数式" r:id="rId11" imgW="431640" imgH="419040" progId="Equation.3">
                  <p:embed/>
                  <p:pic>
                    <p:nvPicPr>
                      <p:cNvPr id="0"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80208" y="3963998"/>
                        <a:ext cx="920750" cy="893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 name="下矢印 34"/>
          <p:cNvSpPr/>
          <p:nvPr/>
        </p:nvSpPr>
        <p:spPr>
          <a:xfrm>
            <a:off x="4643438" y="4286256"/>
            <a:ext cx="857256" cy="642942"/>
          </a:xfrm>
          <a:prstGeom prst="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36" name="正方形/長方形 35"/>
          <p:cNvSpPr/>
          <p:nvPr/>
        </p:nvSpPr>
        <p:spPr>
          <a:xfrm>
            <a:off x="3248021" y="5002612"/>
            <a:ext cx="5455341" cy="156966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ja-JP" altLang="en-US" sz="32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電子と原子の距離は</a:t>
            </a:r>
            <a:r>
              <a:rPr lang="en-US" altLang="ja-JP" sz="32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p>
          <a:p>
            <a:pPr algn="ctr"/>
            <a:r>
              <a:rPr lang="en-US" altLang="ja-JP"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ε=8.854x10</a:t>
            </a:r>
            <a:r>
              <a:rPr lang="en-US" altLang="ja-JP" sz="3200" b="1" baseline="300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-12</a:t>
            </a:r>
            <a:r>
              <a:rPr lang="en-US" altLang="ja-JP"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C</a:t>
            </a:r>
            <a:r>
              <a:rPr lang="en-US" altLang="ja-JP" sz="3200" b="1" baseline="300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2</a:t>
            </a:r>
            <a:r>
              <a:rPr lang="en-US" altLang="ja-JP"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N</a:t>
            </a:r>
            <a:r>
              <a:rPr lang="en-US" altLang="ja-JP" sz="3200" b="1" baseline="300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-1</a:t>
            </a:r>
            <a:r>
              <a:rPr lang="en-US" altLang="ja-JP"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m</a:t>
            </a:r>
            <a:r>
              <a:rPr lang="en-US" altLang="ja-JP" sz="3200" b="1" baseline="300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-2</a:t>
            </a:r>
          </a:p>
          <a:p>
            <a:pPr algn="ctr"/>
            <a:r>
              <a:rPr lang="en-US" altLang="ja-JP" sz="3200" b="1" i="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n</a:t>
            </a:r>
            <a:r>
              <a:rPr lang="en-US" altLang="ja-JP" sz="32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=_____________________</a:t>
            </a:r>
            <a:endParaRPr lang="ja-JP" altLang="en-US" sz="32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25" name="Rectangle 7"/>
          <p:cNvSpPr>
            <a:spLocks noChangeArrowheads="1"/>
          </p:cNvSpPr>
          <p:nvPr/>
        </p:nvSpPr>
        <p:spPr bwMode="auto">
          <a:xfrm>
            <a:off x="2000232" y="3071810"/>
            <a:ext cx="1643074" cy="928694"/>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r>
              <a:rPr lang="en-US" altLang="ja-JP" dirty="0" smtClean="0"/>
              <a:t>A</a:t>
            </a:r>
            <a:endParaRPr lang="ja-JP" altLang="en-US" dirty="0"/>
          </a:p>
        </p:txBody>
      </p:sp>
      <p:sp>
        <p:nvSpPr>
          <p:cNvPr id="37" name="Rectangle 7"/>
          <p:cNvSpPr>
            <a:spLocks noChangeArrowheads="1"/>
          </p:cNvSpPr>
          <p:nvPr/>
        </p:nvSpPr>
        <p:spPr bwMode="auto">
          <a:xfrm>
            <a:off x="5429256" y="3071810"/>
            <a:ext cx="2500330" cy="928694"/>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r>
              <a:rPr lang="en-US" altLang="ja-JP" dirty="0" smtClean="0"/>
              <a:t>B</a:t>
            </a:r>
            <a:endParaRPr lang="ja-JP" altLang="en-US" dirty="0"/>
          </a:p>
        </p:txBody>
      </p:sp>
      <p:sp>
        <p:nvSpPr>
          <p:cNvPr id="38" name="Rectangle 7"/>
          <p:cNvSpPr>
            <a:spLocks noChangeArrowheads="1"/>
          </p:cNvSpPr>
          <p:nvPr/>
        </p:nvSpPr>
        <p:spPr bwMode="auto">
          <a:xfrm>
            <a:off x="3923929" y="6072206"/>
            <a:ext cx="4795888" cy="571504"/>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r>
              <a:rPr lang="en-US" altLang="ja-JP" dirty="0" smtClean="0"/>
              <a:t>C</a:t>
            </a:r>
            <a:endParaRPr lang="ja-JP" altLang="en-US" dirty="0"/>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repeatCount="indefinite" fill="hold" grpId="0" nodeType="afterEffect">
                                  <p:stCondLst>
                                    <p:cond delay="0"/>
                                  </p:stCondLst>
                                  <p:childTnLst>
                                    <p:animMotion origin="layout" path="M 0 0  C 0.069 0  0.125 0.07467  0.125 0.16667  C 0.125 0.25867  0.069 0.33333  0 0.33333  C -0.069 0.33333  -0.125 0.25867  -0.125 0.16667  C -0.125 0.07467  -0.069 0  0 0  Z" pathEditMode="relative" ptsTypes="">
                                      <p:cBhvr>
                                        <p:cTn id="6" dur="2000" fill="hold"/>
                                        <p:tgtEl>
                                          <p:spTgt spid="9"/>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2" presetClass="exit" presetSubtype="4" fill="hold" grpId="0" nodeType="clickEffect">
                                  <p:stCondLst>
                                    <p:cond delay="0"/>
                                  </p:stCondLst>
                                  <p:childTnLst>
                                    <p:animEffect transition="out" filter="slide(fromBottom)">
                                      <p:cBhvr>
                                        <p:cTn id="10" dur="500"/>
                                        <p:tgtEl>
                                          <p:spTgt spid="25"/>
                                        </p:tgtEl>
                                      </p:cBhvr>
                                    </p:animEffect>
                                    <p:set>
                                      <p:cBhvr>
                                        <p:cTn id="11" dur="1" fill="hold">
                                          <p:stCondLst>
                                            <p:cond delay="499"/>
                                          </p:stCondLst>
                                        </p:cTn>
                                        <p:tgtEl>
                                          <p:spTgt spid="25"/>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2" presetClass="exit" presetSubtype="4" fill="hold" grpId="0" nodeType="clickEffect">
                                  <p:stCondLst>
                                    <p:cond delay="0"/>
                                  </p:stCondLst>
                                  <p:childTnLst>
                                    <p:animEffect transition="out" filter="slide(fromBottom)">
                                      <p:cBhvr>
                                        <p:cTn id="15" dur="500"/>
                                        <p:tgtEl>
                                          <p:spTgt spid="37"/>
                                        </p:tgtEl>
                                      </p:cBhvr>
                                    </p:animEffect>
                                    <p:set>
                                      <p:cBhvr>
                                        <p:cTn id="16" dur="1" fill="hold">
                                          <p:stCondLst>
                                            <p:cond delay="499"/>
                                          </p:stCondLst>
                                        </p:cTn>
                                        <p:tgtEl>
                                          <p:spTgt spid="3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2" presetClass="exit" presetSubtype="4" fill="hold" grpId="0" nodeType="clickEffect">
                                  <p:stCondLst>
                                    <p:cond delay="0"/>
                                  </p:stCondLst>
                                  <p:childTnLst>
                                    <p:animEffect transition="out" filter="slide(fromBottom)">
                                      <p:cBhvr>
                                        <p:cTn id="20" dur="500"/>
                                        <p:tgtEl>
                                          <p:spTgt spid="38"/>
                                        </p:tgtEl>
                                      </p:cBhvr>
                                    </p:animEffect>
                                    <p:set>
                                      <p:cBhvr>
                                        <p:cTn id="21" dur="1" fill="hold">
                                          <p:stCondLst>
                                            <p:cond delay="499"/>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5" grpId="0" animBg="1"/>
      <p:bldP spid="37" grpId="0" animBg="1"/>
      <p:bldP spid="3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図表 14"/>
          <p:cNvGraphicFramePr/>
          <p:nvPr>
            <p:extLst>
              <p:ext uri="{D42A27DB-BD31-4B8C-83A1-F6EECF244321}">
                <p14:modId xmlns:p14="http://schemas.microsoft.com/office/powerpoint/2010/main" val="1274087905"/>
              </p:ext>
            </p:extLst>
          </p:nvPr>
        </p:nvGraphicFramePr>
        <p:xfrm>
          <a:off x="214282" y="-1714536"/>
          <a:ext cx="8572560" cy="42148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0354" name="Rectangle 2"/>
          <p:cNvSpPr>
            <a:spLocks noGrp="1" noChangeArrowheads="1"/>
          </p:cNvSpPr>
          <p:nvPr>
            <p:ph type="title"/>
          </p:nvPr>
        </p:nvSpPr>
        <p:spPr>
          <a:xfrm>
            <a:off x="-32" y="-24"/>
            <a:ext cx="9144032" cy="1285884"/>
          </a:xfrm>
          <a:solidFill>
            <a:schemeClr val="bg1"/>
          </a:solidFill>
        </p:spPr>
        <p:txBody>
          <a:bodyPr/>
          <a:lstStyle/>
          <a:p>
            <a:r>
              <a:rPr lang="en-US" altLang="ja-JP" dirty="0" smtClean="0"/>
              <a:t>1-2-06.</a:t>
            </a:r>
            <a:r>
              <a:rPr lang="ja-JP" altLang="en-US" dirty="0"/>
              <a:t>　ボーアの水素原子モデル</a:t>
            </a:r>
          </a:p>
        </p:txBody>
      </p:sp>
      <p:sp>
        <p:nvSpPr>
          <p:cNvPr id="14" name="スライド番号プレースホルダ 4"/>
          <p:cNvSpPr>
            <a:spLocks noGrp="1"/>
          </p:cNvSpPr>
          <p:nvPr>
            <p:ph type="sldNum" sz="quarter" idx="12"/>
          </p:nvPr>
        </p:nvSpPr>
        <p:spPr/>
        <p:txBody>
          <a:bodyPr/>
          <a:lstStyle/>
          <a:p>
            <a:fld id="{842A34F0-16BE-41FD-B84C-7620D2B78D0C}" type="slidenum">
              <a:rPr lang="en-US" altLang="ja-JP"/>
              <a:pPr/>
              <a:t>15</a:t>
            </a:fld>
            <a:endParaRPr lang="en-US" altLang="ja-JP"/>
          </a:p>
        </p:txBody>
      </p:sp>
      <p:sp>
        <p:nvSpPr>
          <p:cNvPr id="7" name="正方形/長方形 6"/>
          <p:cNvSpPr/>
          <p:nvPr/>
        </p:nvSpPr>
        <p:spPr>
          <a:xfrm>
            <a:off x="71438" y="2714620"/>
            <a:ext cx="9001156" cy="400052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p:nvSpPr>
        <p:spPr>
          <a:xfrm>
            <a:off x="1318510" y="6215082"/>
            <a:ext cx="357190" cy="35719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1318510" y="5072074"/>
            <a:ext cx="357190" cy="35719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13" name="円/楕円 12"/>
          <p:cNvSpPr/>
          <p:nvPr/>
        </p:nvSpPr>
        <p:spPr>
          <a:xfrm>
            <a:off x="389816" y="5242868"/>
            <a:ext cx="2214578" cy="235743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6" name="円/楕円 15"/>
          <p:cNvSpPr/>
          <p:nvPr/>
        </p:nvSpPr>
        <p:spPr>
          <a:xfrm>
            <a:off x="-500098" y="4550236"/>
            <a:ext cx="4000528" cy="3786214"/>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7" name="上矢印 16"/>
          <p:cNvSpPr/>
          <p:nvPr/>
        </p:nvSpPr>
        <p:spPr>
          <a:xfrm>
            <a:off x="961320" y="4572008"/>
            <a:ext cx="357190" cy="64294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上矢印 17"/>
          <p:cNvSpPr/>
          <p:nvPr/>
        </p:nvSpPr>
        <p:spPr>
          <a:xfrm rot="10800000">
            <a:off x="1747138" y="4643446"/>
            <a:ext cx="357190" cy="64294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2071670" y="5282999"/>
            <a:ext cx="663964"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altLang="ja-JP" sz="3600" b="1" i="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E</a:t>
            </a:r>
            <a:r>
              <a:rPr lang="en-US" altLang="ja-JP" sz="3600" b="1" i="1" cap="none" spc="0" baseline="-250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1</a:t>
            </a:r>
            <a:endParaRPr lang="ja-JP" altLang="en-US" sz="3600" b="1" i="1" cap="none" spc="0" baseline="-2500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22" name="正方形/長方形 21"/>
          <p:cNvSpPr/>
          <p:nvPr/>
        </p:nvSpPr>
        <p:spPr>
          <a:xfrm>
            <a:off x="2071670" y="4497181"/>
            <a:ext cx="663964"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altLang="ja-JP" sz="3600" b="1" i="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E</a:t>
            </a:r>
            <a:r>
              <a:rPr lang="en-US" altLang="ja-JP" sz="3600" b="1" i="1" baseline="-250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2</a:t>
            </a:r>
            <a:endParaRPr lang="ja-JP" altLang="en-US" sz="3600" b="1" i="1" cap="none" spc="0" baseline="-2500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24" name="円/楕円 23"/>
          <p:cNvSpPr/>
          <p:nvPr/>
        </p:nvSpPr>
        <p:spPr>
          <a:xfrm>
            <a:off x="-1062078" y="3969208"/>
            <a:ext cx="5205450" cy="4774098"/>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5" name="正方形/長方形 24"/>
          <p:cNvSpPr/>
          <p:nvPr/>
        </p:nvSpPr>
        <p:spPr>
          <a:xfrm>
            <a:off x="2071670" y="3782801"/>
            <a:ext cx="663964"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altLang="ja-JP" sz="3600" b="1" i="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E</a:t>
            </a:r>
            <a:r>
              <a:rPr lang="en-US" altLang="ja-JP" sz="3600" b="1" i="1" baseline="-250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3</a:t>
            </a:r>
            <a:endParaRPr lang="ja-JP" altLang="en-US" sz="3600" b="1" i="1" cap="none" spc="0" baseline="-2500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27" name="正方形/長方形 26"/>
          <p:cNvSpPr/>
          <p:nvPr/>
        </p:nvSpPr>
        <p:spPr>
          <a:xfrm>
            <a:off x="-32" y="3497049"/>
            <a:ext cx="1574470"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ja-JP" altLang="en-US" sz="36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光吸収</a:t>
            </a:r>
            <a:endParaRPr lang="ja-JP" altLang="en-US" sz="36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28" name="正方形/長方形 27"/>
          <p:cNvSpPr/>
          <p:nvPr/>
        </p:nvSpPr>
        <p:spPr>
          <a:xfrm>
            <a:off x="1428728" y="2714620"/>
            <a:ext cx="3233578"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ja-JP" altLang="en-US" sz="36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光放出</a:t>
            </a:r>
            <a:r>
              <a:rPr lang="en-US" altLang="ja-JP" sz="36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r>
              <a:rPr lang="ja-JP" altLang="en-US" sz="36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何色？</a:t>
            </a:r>
            <a:endParaRPr lang="ja-JP" altLang="en-US" sz="36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29" name="正方形/長方形 28"/>
          <p:cNvSpPr/>
          <p:nvPr/>
        </p:nvSpPr>
        <p:spPr>
          <a:xfrm>
            <a:off x="3500430" y="3357562"/>
            <a:ext cx="5429288" cy="707886"/>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ja-JP" altLang="en-US" sz="20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エネルギー＝</a:t>
            </a:r>
            <a:r>
              <a:rPr lang="en-US" altLang="ja-JP" sz="20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____________+_____________</a:t>
            </a:r>
          </a:p>
          <a:p>
            <a:pPr algn="ctr"/>
            <a:endParaRPr lang="ja-JP" altLang="en-US" sz="20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graphicFrame>
        <p:nvGraphicFramePr>
          <p:cNvPr id="117762" name="Object 2"/>
          <p:cNvGraphicFramePr>
            <a:graphicFrameLocks noChangeAspect="1"/>
          </p:cNvGraphicFramePr>
          <p:nvPr>
            <p:extLst>
              <p:ext uri="{D42A27DB-BD31-4B8C-83A1-F6EECF244321}">
                <p14:modId xmlns:p14="http://schemas.microsoft.com/office/powerpoint/2010/main" val="390580591"/>
              </p:ext>
            </p:extLst>
          </p:nvPr>
        </p:nvGraphicFramePr>
        <p:xfrm>
          <a:off x="4838700" y="4284663"/>
          <a:ext cx="3197225" cy="1846262"/>
        </p:xfrm>
        <a:graphic>
          <a:graphicData uri="http://schemas.openxmlformats.org/presentationml/2006/ole">
            <mc:AlternateContent xmlns:mc="http://schemas.openxmlformats.org/markup-compatibility/2006">
              <mc:Choice xmlns:v="urn:schemas-microsoft-com:vml" Requires="v">
                <p:oleObj spid="_x0000_s117779" name="数式" r:id="rId9" imgW="1143000" imgH="660240" progId="Equation.3">
                  <p:embed/>
                </p:oleObj>
              </mc:Choice>
              <mc:Fallback>
                <p:oleObj name="数式" r:id="rId9" imgW="1143000" imgH="660240" progId="Equation.3">
                  <p:embed/>
                  <p:pic>
                    <p:nvPicPr>
                      <p:cNvPr id="0" name="Picture 2"/>
                      <p:cNvPicPr>
                        <a:picLocks noChangeAspect="1" noChangeArrowheads="1"/>
                      </p:cNvPicPr>
                      <p:nvPr/>
                    </p:nvPicPr>
                    <p:blipFill>
                      <a:blip r:embed="rId10"/>
                      <a:srcRect/>
                      <a:stretch>
                        <a:fillRect/>
                      </a:stretch>
                    </p:blipFill>
                    <p:spPr bwMode="auto">
                      <a:xfrm>
                        <a:off x="4838700" y="4284663"/>
                        <a:ext cx="3197225" cy="1846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Rectangle 7"/>
          <p:cNvSpPr>
            <a:spLocks noChangeArrowheads="1"/>
          </p:cNvSpPr>
          <p:nvPr/>
        </p:nvSpPr>
        <p:spPr bwMode="auto">
          <a:xfrm>
            <a:off x="5143504" y="3214686"/>
            <a:ext cx="1643074" cy="642942"/>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r>
              <a:rPr lang="en-US" altLang="ja-JP" dirty="0" smtClean="0"/>
              <a:t>A</a:t>
            </a:r>
            <a:endParaRPr lang="ja-JP" altLang="en-US" dirty="0"/>
          </a:p>
        </p:txBody>
      </p:sp>
      <p:sp>
        <p:nvSpPr>
          <p:cNvPr id="26" name="Rectangle 7"/>
          <p:cNvSpPr>
            <a:spLocks noChangeArrowheads="1"/>
          </p:cNvSpPr>
          <p:nvPr/>
        </p:nvSpPr>
        <p:spPr bwMode="auto">
          <a:xfrm>
            <a:off x="7121490" y="3212072"/>
            <a:ext cx="1643074" cy="642942"/>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r>
              <a:rPr lang="en-US" altLang="ja-JP" dirty="0" smtClean="0"/>
              <a:t>B</a:t>
            </a:r>
            <a:endParaRPr lang="ja-JP" altLang="en-US" dirty="0"/>
          </a:p>
        </p:txBody>
      </p:sp>
      <p:sp>
        <p:nvSpPr>
          <p:cNvPr id="30" name="Rectangle 7"/>
          <p:cNvSpPr>
            <a:spLocks noChangeArrowheads="1"/>
          </p:cNvSpPr>
          <p:nvPr/>
        </p:nvSpPr>
        <p:spPr bwMode="auto">
          <a:xfrm>
            <a:off x="5500694" y="4000504"/>
            <a:ext cx="871506" cy="1214446"/>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r>
              <a:rPr lang="en-US" altLang="ja-JP" dirty="0" smtClean="0"/>
              <a:t>C</a:t>
            </a:r>
            <a:endParaRPr lang="ja-JP" altLang="en-US" dirty="0"/>
          </a:p>
        </p:txBody>
      </p:sp>
      <p:sp>
        <p:nvSpPr>
          <p:cNvPr id="31" name="Rectangle 7"/>
          <p:cNvSpPr>
            <a:spLocks noChangeArrowheads="1"/>
          </p:cNvSpPr>
          <p:nvPr/>
        </p:nvSpPr>
        <p:spPr bwMode="auto">
          <a:xfrm>
            <a:off x="6948264" y="4000504"/>
            <a:ext cx="1124198" cy="1214446"/>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r>
              <a:rPr lang="en-US" altLang="ja-JP" dirty="0" smtClean="0"/>
              <a:t>D</a:t>
            </a:r>
            <a:endParaRPr lang="ja-JP" altLang="en-US" dirty="0"/>
          </a:p>
        </p:txBody>
      </p:sp>
      <p:sp>
        <p:nvSpPr>
          <p:cNvPr id="32" name="Rectangle 7"/>
          <p:cNvSpPr>
            <a:spLocks noChangeArrowheads="1"/>
          </p:cNvSpPr>
          <p:nvPr/>
        </p:nvSpPr>
        <p:spPr bwMode="auto">
          <a:xfrm>
            <a:off x="5572132" y="5286388"/>
            <a:ext cx="2500330" cy="107157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r>
              <a:rPr lang="en-US" altLang="ja-JP" dirty="0" smtClean="0"/>
              <a:t>E</a:t>
            </a:r>
            <a:endParaRPr lang="ja-JP" altLang="en-US" dirty="0"/>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repeatCount="indefinite" fill="hold" grpId="0" nodeType="afterEffect">
                                  <p:stCondLst>
                                    <p:cond delay="0"/>
                                  </p:stCondLst>
                                  <p:childTnLst>
                                    <p:animMotion origin="layout" path="M 0 0  C 0.069 0  0.125 0.07467  0.125 0.16667  C 0.125 0.25867  0.069 0.33333  0 0.33333  C -0.069 0.33333  -0.125 0.25867  -0.125 0.16667  C -0.125 0.07467  -0.069 0  0 0  Z" pathEditMode="relative" ptsTypes="">
                                      <p:cBhvr>
                                        <p:cTn id="6" dur="2000" fill="hold"/>
                                        <p:tgtEl>
                                          <p:spTgt spid="9"/>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64" presetClass="path" presetSubtype="0" accel="50000" decel="50000" fill="hold" grpId="1" nodeType="clickEffect">
                                  <p:stCondLst>
                                    <p:cond delay="0"/>
                                  </p:stCondLst>
                                  <p:childTnLst>
                                    <p:animMotion origin="layout" path="M -4.44444E-6 7.40741E-7 L 0.00122 -0.1081 " pathEditMode="relative" rAng="0" ptsTypes="AA">
                                      <p:cBhvr>
                                        <p:cTn id="10" dur="2000" fill="hold"/>
                                        <p:tgtEl>
                                          <p:spTgt spid="9"/>
                                        </p:tgtEl>
                                        <p:attrNameLst>
                                          <p:attrName>ppt_x</p:attrName>
                                          <p:attrName>ppt_y</p:attrName>
                                        </p:attrNameLst>
                                      </p:cBhvr>
                                      <p:rCtr x="100" y="-5400"/>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2" nodeType="clickEffect">
                                  <p:stCondLst>
                                    <p:cond delay="0"/>
                                  </p:stCondLst>
                                  <p:childTnLst>
                                    <p:animMotion origin="layout" path="M 0.00122 -0.1081 L 0.00244 -0.01667 " pathEditMode="relative" rAng="0" ptsTypes="AA">
                                      <p:cBhvr>
                                        <p:cTn id="14" dur="2000" fill="hold"/>
                                        <p:tgtEl>
                                          <p:spTgt spid="9"/>
                                        </p:tgtEl>
                                        <p:attrNameLst>
                                          <p:attrName>ppt_x</p:attrName>
                                          <p:attrName>ppt_y</p:attrName>
                                        </p:attrNameLst>
                                      </p:cBhvr>
                                      <p:rCtr x="100" y="4600"/>
                                    </p:animMotion>
                                  </p:childTnLst>
                                </p:cTn>
                              </p:par>
                            </p:childTnLst>
                          </p:cTn>
                        </p:par>
                      </p:childTnLst>
                    </p:cTn>
                  </p:par>
                  <p:par>
                    <p:cTn id="15" fill="hold">
                      <p:stCondLst>
                        <p:cond delay="indefinite"/>
                      </p:stCondLst>
                      <p:childTnLst>
                        <p:par>
                          <p:cTn id="16" fill="hold">
                            <p:stCondLst>
                              <p:cond delay="0"/>
                            </p:stCondLst>
                            <p:childTnLst>
                              <p:par>
                                <p:cTn id="17" presetID="12" presetClass="exit" presetSubtype="4" fill="hold" grpId="0" nodeType="clickEffect">
                                  <p:stCondLst>
                                    <p:cond delay="0"/>
                                  </p:stCondLst>
                                  <p:childTnLst>
                                    <p:animEffect transition="out" filter="slide(fromBottom)">
                                      <p:cBhvr>
                                        <p:cTn id="18" dur="500"/>
                                        <p:tgtEl>
                                          <p:spTgt spid="23"/>
                                        </p:tgtEl>
                                      </p:cBhvr>
                                    </p:animEffect>
                                    <p:set>
                                      <p:cBhvr>
                                        <p:cTn id="19" dur="1" fill="hold">
                                          <p:stCondLst>
                                            <p:cond delay="499"/>
                                          </p:stCondLst>
                                        </p:cTn>
                                        <p:tgtEl>
                                          <p:spTgt spid="23"/>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2" presetClass="exit" presetSubtype="4" fill="hold" grpId="0" nodeType="clickEffect">
                                  <p:stCondLst>
                                    <p:cond delay="0"/>
                                  </p:stCondLst>
                                  <p:childTnLst>
                                    <p:animEffect transition="out" filter="slide(fromBottom)">
                                      <p:cBhvr>
                                        <p:cTn id="23" dur="500"/>
                                        <p:tgtEl>
                                          <p:spTgt spid="26"/>
                                        </p:tgtEl>
                                      </p:cBhvr>
                                    </p:animEffect>
                                    <p:set>
                                      <p:cBhvr>
                                        <p:cTn id="24" dur="1" fill="hold">
                                          <p:stCondLst>
                                            <p:cond delay="499"/>
                                          </p:stCondLst>
                                        </p:cTn>
                                        <p:tgtEl>
                                          <p:spTgt spid="2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2" presetClass="exit" presetSubtype="4" fill="hold" grpId="0" nodeType="clickEffect">
                                  <p:stCondLst>
                                    <p:cond delay="0"/>
                                  </p:stCondLst>
                                  <p:childTnLst>
                                    <p:animEffect transition="out" filter="slide(fromBottom)">
                                      <p:cBhvr>
                                        <p:cTn id="28" dur="500"/>
                                        <p:tgtEl>
                                          <p:spTgt spid="30"/>
                                        </p:tgtEl>
                                      </p:cBhvr>
                                    </p:animEffect>
                                    <p:set>
                                      <p:cBhvr>
                                        <p:cTn id="29" dur="1" fill="hold">
                                          <p:stCondLst>
                                            <p:cond delay="499"/>
                                          </p:stCondLst>
                                        </p:cTn>
                                        <p:tgtEl>
                                          <p:spTgt spid="30"/>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2" presetClass="exit" presetSubtype="4" fill="hold" grpId="0" nodeType="clickEffect">
                                  <p:stCondLst>
                                    <p:cond delay="0"/>
                                  </p:stCondLst>
                                  <p:childTnLst>
                                    <p:animEffect transition="out" filter="slide(fromBottom)">
                                      <p:cBhvr>
                                        <p:cTn id="33" dur="500"/>
                                        <p:tgtEl>
                                          <p:spTgt spid="31"/>
                                        </p:tgtEl>
                                      </p:cBhvr>
                                    </p:animEffect>
                                    <p:set>
                                      <p:cBhvr>
                                        <p:cTn id="34" dur="1" fill="hold">
                                          <p:stCondLst>
                                            <p:cond delay="499"/>
                                          </p:stCondLst>
                                        </p:cTn>
                                        <p:tgtEl>
                                          <p:spTgt spid="31"/>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2" presetClass="exit" presetSubtype="4" fill="hold" grpId="0" nodeType="clickEffect">
                                  <p:stCondLst>
                                    <p:cond delay="0"/>
                                  </p:stCondLst>
                                  <p:childTnLst>
                                    <p:animEffect transition="out" filter="slide(fromBottom)">
                                      <p:cBhvr>
                                        <p:cTn id="38" dur="500"/>
                                        <p:tgtEl>
                                          <p:spTgt spid="32"/>
                                        </p:tgtEl>
                                      </p:cBhvr>
                                    </p:animEffect>
                                    <p:set>
                                      <p:cBhvr>
                                        <p:cTn id="39" dur="1" fill="hold">
                                          <p:stCondLst>
                                            <p:cond delay="499"/>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9" grpId="2" animBg="1"/>
      <p:bldP spid="23" grpId="0" animBg="1"/>
      <p:bldP spid="26" grpId="0" animBg="1"/>
      <p:bldP spid="30" grpId="0" animBg="1"/>
      <p:bldP spid="31" grpId="0" animBg="1"/>
      <p:bldP spid="3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4253159" y="-171400"/>
            <a:ext cx="4890841" cy="7029425"/>
            <a:chOff x="4253159" y="-171400"/>
            <a:chExt cx="4890841" cy="7029425"/>
          </a:xfrm>
        </p:grpSpPr>
        <p:grpSp>
          <p:nvGrpSpPr>
            <p:cNvPr id="2" name="グループ化 1"/>
            <p:cNvGrpSpPr/>
            <p:nvPr/>
          </p:nvGrpSpPr>
          <p:grpSpPr>
            <a:xfrm>
              <a:off x="4311591" y="78546"/>
              <a:ext cx="4805246" cy="6738060"/>
              <a:chOff x="4311591" y="78546"/>
              <a:chExt cx="4805246" cy="6738060"/>
            </a:xfrm>
          </p:grpSpPr>
          <p:pic>
            <p:nvPicPr>
              <p:cNvPr id="109573" name="Picture 5"/>
              <p:cNvPicPr>
                <a:picLocks noChangeAspect="1" noChangeArrowheads="1"/>
              </p:cNvPicPr>
              <p:nvPr/>
            </p:nvPicPr>
            <p:blipFill>
              <a:blip r:embed="rId4" cstate="print"/>
              <a:srcRect/>
              <a:stretch>
                <a:fillRect/>
              </a:stretch>
            </p:blipFill>
            <p:spPr bwMode="auto">
              <a:xfrm rot="60000">
                <a:off x="4311591" y="78546"/>
                <a:ext cx="4805246" cy="6738060"/>
              </a:xfrm>
              <a:prstGeom prst="rect">
                <a:avLst/>
              </a:prstGeom>
              <a:noFill/>
              <a:ln w="9525">
                <a:noFill/>
                <a:miter lim="800000"/>
                <a:headEnd/>
                <a:tailEnd/>
              </a:ln>
              <a:effectLst/>
            </p:spPr>
          </p:pic>
          <p:pic>
            <p:nvPicPr>
              <p:cNvPr id="109574" name="Picture 6" descr="spect"/>
              <p:cNvPicPr>
                <a:picLocks noChangeAspect="1" noChangeArrowheads="1"/>
              </p:cNvPicPr>
              <p:nvPr/>
            </p:nvPicPr>
            <p:blipFill>
              <a:blip r:embed="rId5" cstate="print"/>
              <a:srcRect l="6229" t="33209" r="4648" b="44154"/>
              <a:stretch>
                <a:fillRect/>
              </a:stretch>
            </p:blipFill>
            <p:spPr bwMode="auto">
              <a:xfrm>
                <a:off x="7000892" y="4500571"/>
                <a:ext cx="571504" cy="500066"/>
              </a:xfrm>
              <a:prstGeom prst="rect">
                <a:avLst/>
              </a:prstGeom>
              <a:noFill/>
            </p:spPr>
          </p:pic>
          <p:sp>
            <p:nvSpPr>
              <p:cNvPr id="109575" name="Rectangle 7"/>
              <p:cNvSpPr>
                <a:spLocks noChangeArrowheads="1"/>
              </p:cNvSpPr>
              <p:nvPr/>
            </p:nvSpPr>
            <p:spPr bwMode="auto">
              <a:xfrm>
                <a:off x="5429256" y="2214554"/>
                <a:ext cx="642942" cy="500066"/>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r>
                  <a:rPr lang="en-US" altLang="ja-JP" dirty="0" smtClean="0"/>
                  <a:t>A</a:t>
                </a:r>
                <a:endParaRPr lang="ja-JP" altLang="en-US" dirty="0"/>
              </a:p>
            </p:txBody>
          </p:sp>
          <p:sp>
            <p:nvSpPr>
              <p:cNvPr id="109576" name="Rectangle 8"/>
              <p:cNvSpPr>
                <a:spLocks noChangeArrowheads="1"/>
              </p:cNvSpPr>
              <p:nvPr/>
            </p:nvSpPr>
            <p:spPr bwMode="auto">
              <a:xfrm>
                <a:off x="6286512" y="2571744"/>
                <a:ext cx="708023" cy="500066"/>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r>
                  <a:rPr lang="en-US" altLang="ja-JP" dirty="0" smtClean="0"/>
                  <a:t>B</a:t>
                </a:r>
                <a:endParaRPr lang="ja-JP" altLang="en-US" dirty="0"/>
              </a:p>
            </p:txBody>
          </p:sp>
          <p:sp>
            <p:nvSpPr>
              <p:cNvPr id="109577" name="Rectangle 9"/>
              <p:cNvSpPr>
                <a:spLocks noChangeArrowheads="1"/>
              </p:cNvSpPr>
              <p:nvPr/>
            </p:nvSpPr>
            <p:spPr bwMode="auto">
              <a:xfrm>
                <a:off x="6465186" y="299583"/>
                <a:ext cx="1008062" cy="386486"/>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r>
                  <a:rPr lang="en-US" altLang="ja-JP" dirty="0" smtClean="0"/>
                  <a:t>C</a:t>
                </a:r>
                <a:endParaRPr lang="ja-JP" altLang="en-US" dirty="0"/>
              </a:p>
            </p:txBody>
          </p:sp>
        </p:grpSp>
        <p:sp>
          <p:nvSpPr>
            <p:cNvPr id="3" name="正方形/長方形 2"/>
            <p:cNvSpPr/>
            <p:nvPr/>
          </p:nvSpPr>
          <p:spPr>
            <a:xfrm>
              <a:off x="4253159" y="-171400"/>
              <a:ext cx="4890841" cy="7029425"/>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9570" name="Rectangle 2"/>
          <p:cNvSpPr>
            <a:spLocks noGrp="1" noChangeArrowheads="1"/>
          </p:cNvSpPr>
          <p:nvPr>
            <p:ph type="title"/>
          </p:nvPr>
        </p:nvSpPr>
        <p:spPr>
          <a:xfrm>
            <a:off x="0" y="0"/>
            <a:ext cx="4429124" cy="1143000"/>
          </a:xfrm>
        </p:spPr>
        <p:txBody>
          <a:bodyPr>
            <a:normAutofit fontScale="90000"/>
          </a:bodyPr>
          <a:lstStyle/>
          <a:p>
            <a:r>
              <a:rPr lang="en-US" altLang="ja-JP" dirty="0" smtClean="0"/>
              <a:t>1-2-07.</a:t>
            </a:r>
            <a:r>
              <a:rPr lang="ja-JP" altLang="en-US" dirty="0"/>
              <a:t>　ボーアの水素原子モデル</a:t>
            </a:r>
          </a:p>
        </p:txBody>
      </p:sp>
      <p:sp>
        <p:nvSpPr>
          <p:cNvPr id="10" name="スライド番号プレースホルダ 4"/>
          <p:cNvSpPr>
            <a:spLocks noGrp="1"/>
          </p:cNvSpPr>
          <p:nvPr>
            <p:ph type="sldNum" sz="quarter" idx="12"/>
          </p:nvPr>
        </p:nvSpPr>
        <p:spPr/>
        <p:txBody>
          <a:bodyPr/>
          <a:lstStyle/>
          <a:p>
            <a:fld id="{D918950A-B084-4982-AAE2-940711873FF1}" type="slidenum">
              <a:rPr lang="en-US" altLang="ja-JP"/>
              <a:pPr/>
              <a:t>16</a:t>
            </a:fld>
            <a:endParaRPr lang="en-US" altLang="ja-JP"/>
          </a:p>
        </p:txBody>
      </p:sp>
      <p:graphicFrame>
        <p:nvGraphicFramePr>
          <p:cNvPr id="118786" name="Object 2"/>
          <p:cNvGraphicFramePr>
            <a:graphicFrameLocks noChangeAspect="1"/>
          </p:cNvGraphicFramePr>
          <p:nvPr>
            <p:extLst>
              <p:ext uri="{D42A27DB-BD31-4B8C-83A1-F6EECF244321}">
                <p14:modId xmlns:p14="http://schemas.microsoft.com/office/powerpoint/2010/main" val="642978439"/>
              </p:ext>
            </p:extLst>
          </p:nvPr>
        </p:nvGraphicFramePr>
        <p:xfrm>
          <a:off x="525723" y="1214422"/>
          <a:ext cx="3903401" cy="3929090"/>
        </p:xfrm>
        <a:graphic>
          <a:graphicData uri="http://schemas.openxmlformats.org/presentationml/2006/ole">
            <mc:AlternateContent xmlns:mc="http://schemas.openxmlformats.org/markup-compatibility/2006">
              <mc:Choice xmlns:v="urn:schemas-microsoft-com:vml" Requires="v">
                <p:oleObj spid="_x0000_s118803" name="数式" r:id="rId6" imgW="1638000" imgH="1650960" progId="Equation.3">
                  <p:embed/>
                </p:oleObj>
              </mc:Choice>
              <mc:Fallback>
                <p:oleObj name="数式" r:id="rId6" imgW="1638000" imgH="1650960" progId="Equation.3">
                  <p:embed/>
                  <p:pic>
                    <p:nvPicPr>
                      <p:cNvPr id="0" name="Picture 2"/>
                      <p:cNvPicPr>
                        <a:picLocks noChangeAspect="1" noChangeArrowheads="1"/>
                      </p:cNvPicPr>
                      <p:nvPr/>
                    </p:nvPicPr>
                    <p:blipFill>
                      <a:blip r:embed="rId7"/>
                      <a:srcRect/>
                      <a:stretch>
                        <a:fillRect/>
                      </a:stretch>
                    </p:blipFill>
                    <p:spPr bwMode="auto">
                      <a:xfrm>
                        <a:off x="525723" y="1214422"/>
                        <a:ext cx="3903401" cy="39290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正方形/長方形 10"/>
          <p:cNvSpPr/>
          <p:nvPr/>
        </p:nvSpPr>
        <p:spPr>
          <a:xfrm>
            <a:off x="0" y="5657695"/>
            <a:ext cx="5043368" cy="1200329"/>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altLang="ja-JP"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109.7 nm</a:t>
            </a:r>
            <a:r>
              <a:rPr lang="ja-JP" alt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altLang="ja-JP"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r>
            <a:br>
              <a:rPr lang="en-US" altLang="ja-JP"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en-US" altLang="ja-JP"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r>
              <a:rPr lang="ja-JP" alt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人間の目では見えない）</a:t>
            </a:r>
            <a:endParaRPr lang="ja-JP" altLang="en-US" sz="36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12" name="Rectangle 9"/>
          <p:cNvSpPr>
            <a:spLocks noChangeArrowheads="1"/>
          </p:cNvSpPr>
          <p:nvPr/>
        </p:nvSpPr>
        <p:spPr bwMode="auto">
          <a:xfrm>
            <a:off x="1477888" y="4000504"/>
            <a:ext cx="1008062" cy="500066"/>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r>
              <a:rPr lang="en-US" altLang="ja-JP" dirty="0" smtClean="0"/>
              <a:t>D</a:t>
            </a:r>
            <a:endParaRPr lang="ja-JP" altLang="en-US" dirty="0"/>
          </a:p>
        </p:txBody>
      </p:sp>
      <p:sp>
        <p:nvSpPr>
          <p:cNvPr id="13" name="Rectangle 9"/>
          <p:cNvSpPr>
            <a:spLocks noChangeArrowheads="1"/>
          </p:cNvSpPr>
          <p:nvPr/>
        </p:nvSpPr>
        <p:spPr bwMode="auto">
          <a:xfrm>
            <a:off x="1500166" y="4572008"/>
            <a:ext cx="1008062" cy="500066"/>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r>
              <a:rPr lang="en-US" altLang="ja-JP" dirty="0" smtClean="0"/>
              <a:t>E</a:t>
            </a:r>
            <a:endParaRPr lang="ja-JP" altLang="en-US" dirty="0"/>
          </a:p>
        </p:txBody>
      </p:sp>
      <p:sp>
        <p:nvSpPr>
          <p:cNvPr id="14" name="正方形/長方形 13"/>
          <p:cNvSpPr/>
          <p:nvPr/>
        </p:nvSpPr>
        <p:spPr>
          <a:xfrm>
            <a:off x="785786" y="5168017"/>
            <a:ext cx="3233578"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ja-JP" altLang="en-US" sz="36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光放出</a:t>
            </a:r>
            <a:r>
              <a:rPr lang="en-US" altLang="ja-JP" sz="36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r>
              <a:rPr lang="ja-JP" altLang="en-US" sz="36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何色？</a:t>
            </a:r>
            <a:endParaRPr lang="ja-JP" altLang="en-US" sz="36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xit" presetSubtype="4" fill="hold" grpId="0" nodeType="clickEffect">
                                  <p:stCondLst>
                                    <p:cond delay="0"/>
                                  </p:stCondLst>
                                  <p:childTnLst>
                                    <p:animEffect transition="out" filter="slide(fromBottom)">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2" presetClass="exit" presetSubtype="4" fill="hold" grpId="0" nodeType="clickEffect">
                                  <p:stCondLst>
                                    <p:cond delay="0"/>
                                  </p:stCondLst>
                                  <p:childTnLst>
                                    <p:animEffect transition="out" filter="slide(fromBottom)">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457200" y="-99392"/>
            <a:ext cx="8229600" cy="1143000"/>
          </a:xfrm>
        </p:spPr>
        <p:txBody>
          <a:bodyPr>
            <a:normAutofit/>
          </a:bodyPr>
          <a:lstStyle/>
          <a:p>
            <a:r>
              <a:rPr lang="en-US" altLang="ja-JP" dirty="0" smtClean="0"/>
              <a:t>1-2-08.</a:t>
            </a:r>
            <a:r>
              <a:rPr lang="ja-JP" altLang="en-US" dirty="0"/>
              <a:t>　ボーアの水素原子モデル</a:t>
            </a:r>
          </a:p>
        </p:txBody>
      </p:sp>
      <p:sp>
        <p:nvSpPr>
          <p:cNvPr id="111619" name="Rectangle 3"/>
          <p:cNvSpPr>
            <a:spLocks noGrp="1" noChangeArrowheads="1"/>
          </p:cNvSpPr>
          <p:nvPr>
            <p:ph idx="1"/>
          </p:nvPr>
        </p:nvSpPr>
        <p:spPr>
          <a:xfrm>
            <a:off x="457200" y="692696"/>
            <a:ext cx="8229600" cy="4525963"/>
          </a:xfrm>
        </p:spPr>
        <p:txBody>
          <a:bodyPr/>
          <a:lstStyle/>
          <a:p>
            <a:r>
              <a:rPr lang="ja-JP" altLang="en-US" dirty="0"/>
              <a:t>ボーアモデルの概念の欠点</a:t>
            </a:r>
          </a:p>
          <a:p>
            <a:pPr>
              <a:buFontTx/>
              <a:buNone/>
            </a:pPr>
            <a:endParaRPr lang="en-US" altLang="ja-JP" dirty="0"/>
          </a:p>
        </p:txBody>
      </p:sp>
      <p:sp>
        <p:nvSpPr>
          <p:cNvPr id="12" name="スライド番号プレースホルダ 5"/>
          <p:cNvSpPr>
            <a:spLocks noGrp="1"/>
          </p:cNvSpPr>
          <p:nvPr>
            <p:ph type="sldNum" sz="quarter" idx="12"/>
          </p:nvPr>
        </p:nvSpPr>
        <p:spPr/>
        <p:txBody>
          <a:bodyPr/>
          <a:lstStyle/>
          <a:p>
            <a:fld id="{EAF8F396-FE30-4B1F-9997-D05BB5269F36}" type="slidenum">
              <a:rPr lang="en-US" altLang="ja-JP"/>
              <a:pPr/>
              <a:t>17</a:t>
            </a:fld>
            <a:endParaRPr lang="en-US" altLang="ja-JP"/>
          </a:p>
        </p:txBody>
      </p:sp>
      <p:sp>
        <p:nvSpPr>
          <p:cNvPr id="111621" name="Text Box 5"/>
          <p:cNvSpPr txBox="1">
            <a:spLocks noChangeArrowheads="1"/>
          </p:cNvSpPr>
          <p:nvPr/>
        </p:nvSpPr>
        <p:spPr bwMode="auto">
          <a:xfrm>
            <a:off x="7639050" y="6491288"/>
            <a:ext cx="1504950" cy="366712"/>
          </a:xfrm>
          <a:prstGeom prst="rect">
            <a:avLst/>
          </a:prstGeom>
          <a:noFill/>
          <a:ln w="9525">
            <a:noFill/>
            <a:miter lim="800000"/>
            <a:headEnd/>
            <a:tailEnd/>
          </a:ln>
          <a:effectLst/>
        </p:spPr>
        <p:txBody>
          <a:bodyPr wrap="none">
            <a:spAutoFit/>
          </a:bodyPr>
          <a:lstStyle/>
          <a:p>
            <a:r>
              <a:rPr lang="ja-JP" altLang="en-US" dirty="0"/>
              <a:t>化学図録</a:t>
            </a:r>
            <a:r>
              <a:rPr lang="en-US" altLang="ja-JP" dirty="0"/>
              <a:t>P20</a:t>
            </a:r>
          </a:p>
        </p:txBody>
      </p:sp>
      <p:graphicFrame>
        <p:nvGraphicFramePr>
          <p:cNvPr id="13" name="図表 12"/>
          <p:cNvGraphicFramePr/>
          <p:nvPr>
            <p:extLst>
              <p:ext uri="{D42A27DB-BD31-4B8C-83A1-F6EECF244321}">
                <p14:modId xmlns:p14="http://schemas.microsoft.com/office/powerpoint/2010/main" val="3208664827"/>
              </p:ext>
            </p:extLst>
          </p:nvPr>
        </p:nvGraphicFramePr>
        <p:xfrm>
          <a:off x="1285852" y="4286256"/>
          <a:ext cx="7643866" cy="25717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Rectangle 7"/>
          <p:cNvSpPr>
            <a:spLocks noChangeArrowheads="1"/>
          </p:cNvSpPr>
          <p:nvPr/>
        </p:nvSpPr>
        <p:spPr bwMode="auto">
          <a:xfrm>
            <a:off x="4503974" y="4929198"/>
            <a:ext cx="2228266" cy="35719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r>
              <a:rPr lang="en-US" altLang="ja-JP" dirty="0" smtClean="0"/>
              <a:t>E</a:t>
            </a:r>
            <a:endParaRPr lang="ja-JP" altLang="en-US" dirty="0"/>
          </a:p>
        </p:txBody>
      </p:sp>
      <p:sp>
        <p:nvSpPr>
          <p:cNvPr id="15" name="Rectangle 7"/>
          <p:cNvSpPr>
            <a:spLocks noChangeArrowheads="1"/>
          </p:cNvSpPr>
          <p:nvPr/>
        </p:nvSpPr>
        <p:spPr bwMode="auto">
          <a:xfrm>
            <a:off x="5220072" y="6021288"/>
            <a:ext cx="936104" cy="276127"/>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r>
              <a:rPr lang="en-US" altLang="ja-JP" dirty="0" smtClean="0"/>
              <a:t>F</a:t>
            </a:r>
            <a:endParaRPr lang="ja-JP" altLang="en-US" dirty="0"/>
          </a:p>
        </p:txBody>
      </p:sp>
      <p:sp>
        <p:nvSpPr>
          <p:cNvPr id="17" name="Rectangle 7"/>
          <p:cNvSpPr>
            <a:spLocks noChangeArrowheads="1"/>
          </p:cNvSpPr>
          <p:nvPr/>
        </p:nvSpPr>
        <p:spPr bwMode="auto">
          <a:xfrm>
            <a:off x="2339752" y="6309320"/>
            <a:ext cx="1500198" cy="35719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r>
              <a:rPr lang="en-US" altLang="ja-JP" smtClean="0"/>
              <a:t>G</a:t>
            </a:r>
            <a:endParaRPr lang="ja-JP" altLang="en-US"/>
          </a:p>
        </p:txBody>
      </p:sp>
      <p:grpSp>
        <p:nvGrpSpPr>
          <p:cNvPr id="3" name="グループ化 2"/>
          <p:cNvGrpSpPr/>
          <p:nvPr/>
        </p:nvGrpSpPr>
        <p:grpSpPr>
          <a:xfrm>
            <a:off x="-1" y="1124744"/>
            <a:ext cx="9144001" cy="3326162"/>
            <a:chOff x="-1" y="1196752"/>
            <a:chExt cx="9144001" cy="3254154"/>
          </a:xfrm>
        </p:grpSpPr>
        <p:pic>
          <p:nvPicPr>
            <p:cNvPr id="111620" name="Picture 4"/>
            <p:cNvPicPr>
              <a:picLocks noChangeAspect="1" noChangeArrowheads="1"/>
            </p:cNvPicPr>
            <p:nvPr/>
          </p:nvPicPr>
          <p:blipFill>
            <a:blip r:embed="rId8" cstate="print"/>
            <a:srcRect l="2007" t="13089" r="2814" b="3379"/>
            <a:stretch>
              <a:fillRect/>
            </a:stretch>
          </p:blipFill>
          <p:spPr bwMode="auto">
            <a:xfrm>
              <a:off x="-1" y="1428736"/>
              <a:ext cx="9144001" cy="3022170"/>
            </a:xfrm>
            <a:prstGeom prst="rect">
              <a:avLst/>
            </a:prstGeom>
            <a:noFill/>
            <a:ln w="9525">
              <a:noFill/>
              <a:miter lim="800000"/>
              <a:headEnd/>
              <a:tailEnd/>
            </a:ln>
            <a:effectLst/>
          </p:spPr>
        </p:pic>
        <p:sp>
          <p:nvSpPr>
            <p:cNvPr id="111622" name="Rectangle 6"/>
            <p:cNvSpPr>
              <a:spLocks noChangeArrowheads="1"/>
            </p:cNvSpPr>
            <p:nvPr/>
          </p:nvSpPr>
          <p:spPr bwMode="auto">
            <a:xfrm>
              <a:off x="387031" y="2107307"/>
              <a:ext cx="642942" cy="35719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r>
                <a:rPr lang="en-US" altLang="ja-JP" dirty="0" smtClean="0"/>
                <a:t>A</a:t>
              </a:r>
              <a:endParaRPr lang="ja-JP" altLang="en-US" dirty="0"/>
            </a:p>
          </p:txBody>
        </p:sp>
        <p:sp>
          <p:nvSpPr>
            <p:cNvPr id="111623" name="Rectangle 7"/>
            <p:cNvSpPr>
              <a:spLocks noChangeArrowheads="1"/>
            </p:cNvSpPr>
            <p:nvPr/>
          </p:nvSpPr>
          <p:spPr bwMode="auto">
            <a:xfrm>
              <a:off x="357158" y="3357562"/>
              <a:ext cx="642942" cy="35719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r>
                <a:rPr lang="en-US" altLang="ja-JP" dirty="0" smtClean="0"/>
                <a:t>B</a:t>
              </a:r>
              <a:endParaRPr lang="ja-JP" altLang="en-US" dirty="0"/>
            </a:p>
          </p:txBody>
        </p:sp>
        <p:sp>
          <p:nvSpPr>
            <p:cNvPr id="111624" name="Rectangle 8"/>
            <p:cNvSpPr>
              <a:spLocks noChangeArrowheads="1"/>
            </p:cNvSpPr>
            <p:nvPr/>
          </p:nvSpPr>
          <p:spPr bwMode="auto">
            <a:xfrm>
              <a:off x="4671148" y="2206456"/>
              <a:ext cx="571505" cy="428627"/>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r>
                <a:rPr lang="en-US" altLang="ja-JP" dirty="0" smtClean="0"/>
                <a:t>C</a:t>
              </a:r>
              <a:endParaRPr lang="ja-JP" altLang="en-US" dirty="0"/>
            </a:p>
          </p:txBody>
        </p:sp>
        <p:sp>
          <p:nvSpPr>
            <p:cNvPr id="111625" name="Rectangle 9"/>
            <p:cNvSpPr>
              <a:spLocks noChangeArrowheads="1"/>
            </p:cNvSpPr>
            <p:nvPr/>
          </p:nvSpPr>
          <p:spPr bwMode="auto">
            <a:xfrm>
              <a:off x="6572264" y="3879402"/>
              <a:ext cx="619125" cy="35719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r>
                <a:rPr lang="en-US" altLang="ja-JP" dirty="0" smtClean="0"/>
                <a:t>D</a:t>
              </a:r>
              <a:endParaRPr lang="ja-JP" altLang="en-US" dirty="0"/>
            </a:p>
          </p:txBody>
        </p:sp>
        <p:sp>
          <p:nvSpPr>
            <p:cNvPr id="2" name="正方形/長方形 1"/>
            <p:cNvSpPr/>
            <p:nvPr/>
          </p:nvSpPr>
          <p:spPr>
            <a:xfrm>
              <a:off x="-1" y="1196752"/>
              <a:ext cx="9144001" cy="303984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xit" presetSubtype="4" fill="hold" grpId="0" nodeType="clickEffect">
                                  <p:stCondLst>
                                    <p:cond delay="0"/>
                                  </p:stCondLst>
                                  <p:childTnLst>
                                    <p:animEffect transition="out" filter="slide(fromBottom)">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2" presetClass="exit" presetSubtype="4" fill="hold" grpId="0" nodeType="clickEffect">
                                  <p:stCondLst>
                                    <p:cond delay="0"/>
                                  </p:stCondLst>
                                  <p:childTnLst>
                                    <p:animEffect transition="out" filter="slide(fromBottom)">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2" presetClass="exit" presetSubtype="4" fill="hold" grpId="0" nodeType="clickEffect">
                                  <p:stCondLst>
                                    <p:cond delay="0"/>
                                  </p:stCondLst>
                                  <p:childTnLst>
                                    <p:animEffect transition="out" filter="slide(fromBottom)">
                                      <p:cBhvr>
                                        <p:cTn id="16" dur="500"/>
                                        <p:tgtEl>
                                          <p:spTgt spid="17"/>
                                        </p:tgtEl>
                                      </p:cBhvr>
                                    </p:animEffect>
                                    <p:set>
                                      <p:cBhvr>
                                        <p:cTn id="17"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r>
              <a:rPr lang="ja-JP" altLang="en-US" dirty="0" smtClean="0"/>
              <a:t>物理化学：</a:t>
            </a:r>
            <a:r>
              <a:rPr lang="en-US" altLang="ja-JP" dirty="0" smtClean="0"/>
              <a:t>1</a:t>
            </a:r>
            <a:r>
              <a:rPr lang="ja-JP" altLang="en-US" dirty="0" smtClean="0"/>
              <a:t>章原子の内部</a:t>
            </a:r>
            <a:br>
              <a:rPr lang="ja-JP" altLang="en-US" dirty="0" smtClean="0"/>
            </a:br>
            <a:r>
              <a:rPr lang="ja-JP" altLang="en-US" dirty="0" smtClean="0"/>
              <a:t>（メニュー）</a:t>
            </a:r>
          </a:p>
        </p:txBody>
      </p:sp>
      <p:graphicFrame>
        <p:nvGraphicFramePr>
          <p:cNvPr id="4" name="図表 3"/>
          <p:cNvGraphicFramePr/>
          <p:nvPr/>
        </p:nvGraphicFramePr>
        <p:xfrm>
          <a:off x="357158" y="1357298"/>
          <a:ext cx="8358246" cy="5143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スライド番号プレースホルダー 1"/>
          <p:cNvSpPr>
            <a:spLocks noGrp="1"/>
          </p:cNvSpPr>
          <p:nvPr>
            <p:ph type="sldNum" sz="quarter" idx="12"/>
          </p:nvPr>
        </p:nvSpPr>
        <p:spPr/>
        <p:txBody>
          <a:bodyPr/>
          <a:lstStyle/>
          <a:p>
            <a:fld id="{FAC92A53-80D2-40A4-A610-61B2FDF9E943}" type="slidenum">
              <a:rPr lang="en-US" altLang="ja-JP" smtClean="0"/>
              <a:pPr/>
              <a:t>2</a:t>
            </a:fld>
            <a:endParaRPr lang="en-US" altLang="ja-JP"/>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a:bodyPr>
          <a:lstStyle/>
          <a:p>
            <a:r>
              <a:rPr lang="en-US" altLang="ja-JP" sz="4000" dirty="0" smtClean="0"/>
              <a:t>1-1-01.</a:t>
            </a:r>
            <a:r>
              <a:rPr lang="ja-JP" altLang="en-US" sz="4000" dirty="0"/>
              <a:t>　光の性質と原子のスペクトル</a:t>
            </a:r>
          </a:p>
        </p:txBody>
      </p:sp>
      <p:sp>
        <p:nvSpPr>
          <p:cNvPr id="11" name="スライド番号プレースホルダ 4"/>
          <p:cNvSpPr>
            <a:spLocks noGrp="1"/>
          </p:cNvSpPr>
          <p:nvPr>
            <p:ph type="sldNum" sz="quarter" idx="12"/>
          </p:nvPr>
        </p:nvSpPr>
        <p:spPr/>
        <p:txBody>
          <a:bodyPr/>
          <a:lstStyle/>
          <a:p>
            <a:fld id="{3AFF5BD3-D77C-4C54-89F1-20137AA34DCD}" type="slidenum">
              <a:rPr lang="en-US" altLang="ja-JP"/>
              <a:pPr/>
              <a:t>3</a:t>
            </a:fld>
            <a:endParaRPr lang="en-US" altLang="ja-JP"/>
          </a:p>
        </p:txBody>
      </p:sp>
      <p:sp>
        <p:nvSpPr>
          <p:cNvPr id="23558" name="AutoShape 6"/>
          <p:cNvSpPr>
            <a:spLocks noChangeArrowheads="1"/>
          </p:cNvSpPr>
          <p:nvPr/>
        </p:nvSpPr>
        <p:spPr bwMode="auto">
          <a:xfrm>
            <a:off x="5364163" y="2133600"/>
            <a:ext cx="3600450" cy="1655763"/>
          </a:xfrm>
          <a:prstGeom prst="wedgeRoundRectCallout">
            <a:avLst>
              <a:gd name="adj1" fmla="val -144444"/>
              <a:gd name="adj2" fmla="val -1583"/>
              <a:gd name="adj3" fmla="val 16667"/>
            </a:avLst>
          </a:prstGeom>
          <a:solidFill>
            <a:srgbClr val="FF99CC">
              <a:alpha val="61000"/>
            </a:srgbClr>
          </a:solidFill>
          <a:ln w="9525">
            <a:noFill/>
            <a:miter lim="800000"/>
            <a:headEnd/>
            <a:tailEnd/>
          </a:ln>
          <a:effectLst/>
        </p:spPr>
        <p:txBody>
          <a:bodyPr/>
          <a:lstStyle/>
          <a:p>
            <a:pPr algn="ctr"/>
            <a:endParaRPr lang="ja-JP" altLang="ja-JP"/>
          </a:p>
        </p:txBody>
      </p:sp>
      <p:pic>
        <p:nvPicPr>
          <p:cNvPr id="23557" name="Picture 5" descr="spect"/>
          <p:cNvPicPr>
            <a:picLocks noChangeAspect="1" noChangeArrowheads="1"/>
          </p:cNvPicPr>
          <p:nvPr/>
        </p:nvPicPr>
        <p:blipFill>
          <a:blip r:embed="rId4" cstate="print"/>
          <a:srcRect/>
          <a:stretch>
            <a:fillRect/>
          </a:stretch>
        </p:blipFill>
        <p:spPr bwMode="auto">
          <a:xfrm>
            <a:off x="6516688" y="1341438"/>
            <a:ext cx="1276350" cy="3313112"/>
          </a:xfrm>
          <a:prstGeom prst="rect">
            <a:avLst/>
          </a:prstGeom>
          <a:noFill/>
        </p:spPr>
      </p:pic>
      <p:grpSp>
        <p:nvGrpSpPr>
          <p:cNvPr id="4" name="グループ化 3"/>
          <p:cNvGrpSpPr/>
          <p:nvPr/>
        </p:nvGrpSpPr>
        <p:grpSpPr>
          <a:xfrm>
            <a:off x="0" y="1109446"/>
            <a:ext cx="6000792" cy="5748554"/>
            <a:chOff x="-32" y="1071546"/>
            <a:chExt cx="6000792" cy="5748554"/>
          </a:xfrm>
        </p:grpSpPr>
        <p:grpSp>
          <p:nvGrpSpPr>
            <p:cNvPr id="2" name="グループ化 1"/>
            <p:cNvGrpSpPr/>
            <p:nvPr/>
          </p:nvGrpSpPr>
          <p:grpSpPr>
            <a:xfrm>
              <a:off x="-32" y="1071546"/>
              <a:ext cx="6000792" cy="5748554"/>
              <a:chOff x="-32" y="1071546"/>
              <a:chExt cx="6000792" cy="5748554"/>
            </a:xfrm>
          </p:grpSpPr>
          <p:pic>
            <p:nvPicPr>
              <p:cNvPr id="23556" name="Picture 4" descr="p19hyo"/>
              <p:cNvPicPr>
                <a:picLocks noChangeAspect="1" noChangeArrowheads="1"/>
              </p:cNvPicPr>
              <p:nvPr/>
            </p:nvPicPr>
            <p:blipFill>
              <a:blip r:embed="rId5" cstate="print"/>
              <a:srcRect/>
              <a:stretch>
                <a:fillRect/>
              </a:stretch>
            </p:blipFill>
            <p:spPr bwMode="auto">
              <a:xfrm>
                <a:off x="-32" y="1071546"/>
                <a:ext cx="6000792" cy="5748554"/>
              </a:xfrm>
              <a:prstGeom prst="rect">
                <a:avLst/>
              </a:prstGeom>
              <a:noFill/>
            </p:spPr>
          </p:pic>
          <p:sp>
            <p:nvSpPr>
              <p:cNvPr id="23559" name="Oval 7"/>
              <p:cNvSpPr>
                <a:spLocks noChangeArrowheads="1"/>
              </p:cNvSpPr>
              <p:nvPr/>
            </p:nvSpPr>
            <p:spPr bwMode="auto">
              <a:xfrm>
                <a:off x="1258888" y="2492375"/>
                <a:ext cx="936625" cy="792163"/>
              </a:xfrm>
              <a:prstGeom prst="ellipse">
                <a:avLst/>
              </a:prstGeom>
              <a:solidFill>
                <a:srgbClr val="FF99CC">
                  <a:alpha val="44000"/>
                </a:srgbClr>
              </a:solidFill>
              <a:ln w="38100">
                <a:solidFill>
                  <a:srgbClr val="FF00FF"/>
                </a:solidFill>
                <a:round/>
                <a:headEnd/>
                <a:tailEnd/>
              </a:ln>
              <a:effectLst/>
            </p:spPr>
            <p:txBody>
              <a:bodyPr wrap="none" anchor="ctr"/>
              <a:lstStyle/>
              <a:p>
                <a:endParaRPr lang="ja-JP" altLang="en-US"/>
              </a:p>
            </p:txBody>
          </p:sp>
          <p:sp>
            <p:nvSpPr>
              <p:cNvPr id="23560" name="Rectangle 8"/>
              <p:cNvSpPr>
                <a:spLocks noChangeArrowheads="1"/>
              </p:cNvSpPr>
              <p:nvPr/>
            </p:nvSpPr>
            <p:spPr bwMode="auto">
              <a:xfrm>
                <a:off x="1214414" y="2450810"/>
                <a:ext cx="863600" cy="287338"/>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r>
                  <a:rPr lang="en-US" altLang="ja-JP" dirty="0" smtClean="0"/>
                  <a:t>A</a:t>
                </a:r>
                <a:endParaRPr lang="ja-JP" altLang="en-US" dirty="0"/>
              </a:p>
            </p:txBody>
          </p:sp>
          <p:sp>
            <p:nvSpPr>
              <p:cNvPr id="23561" name="Rectangle 9"/>
              <p:cNvSpPr>
                <a:spLocks noChangeArrowheads="1"/>
              </p:cNvSpPr>
              <p:nvPr/>
            </p:nvSpPr>
            <p:spPr bwMode="auto">
              <a:xfrm>
                <a:off x="1214414" y="2971076"/>
                <a:ext cx="863600" cy="287338"/>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r>
                  <a:rPr lang="en-US" altLang="ja-JP" dirty="0" smtClean="0"/>
                  <a:t>B</a:t>
                </a:r>
                <a:endParaRPr lang="ja-JP" altLang="en-US" dirty="0"/>
              </a:p>
            </p:txBody>
          </p:sp>
        </p:grpSp>
        <p:sp>
          <p:nvSpPr>
            <p:cNvPr id="3" name="正方形/長方形 2"/>
            <p:cNvSpPr/>
            <p:nvPr/>
          </p:nvSpPr>
          <p:spPr>
            <a:xfrm>
              <a:off x="-32" y="1071546"/>
              <a:ext cx="6000792" cy="5748554"/>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5400000">
                                      <p:cBhvr>
                                        <p:cTn id="6" dur="2000" fill="hold"/>
                                        <p:tgtEl>
                                          <p:spTgt spid="2355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5" name="Rectangle 5"/>
          <p:cNvSpPr>
            <a:spLocks noGrp="1" noChangeArrowheads="1"/>
          </p:cNvSpPr>
          <p:nvPr>
            <p:ph type="title"/>
          </p:nvPr>
        </p:nvSpPr>
        <p:spPr/>
        <p:txBody>
          <a:bodyPr>
            <a:normAutofit/>
          </a:bodyPr>
          <a:lstStyle/>
          <a:p>
            <a:r>
              <a:rPr lang="en-US" altLang="ja-JP" sz="3200" dirty="0" smtClean="0"/>
              <a:t>1-1-02.</a:t>
            </a:r>
            <a:r>
              <a:rPr lang="ja-JP" altLang="en-US" sz="3200" dirty="0"/>
              <a:t>　光の性質と原子のスペクトル</a:t>
            </a:r>
          </a:p>
        </p:txBody>
      </p:sp>
      <p:sp>
        <p:nvSpPr>
          <p:cNvPr id="58" name="スライド番号プレースホルダ 5"/>
          <p:cNvSpPr>
            <a:spLocks noGrp="1"/>
          </p:cNvSpPr>
          <p:nvPr>
            <p:ph type="sldNum" sz="quarter" idx="12"/>
          </p:nvPr>
        </p:nvSpPr>
        <p:spPr/>
        <p:txBody>
          <a:bodyPr/>
          <a:lstStyle/>
          <a:p>
            <a:fld id="{03839E1B-DFBD-412C-8549-23BECA66541E}" type="slidenum">
              <a:rPr lang="en-US" altLang="ja-JP"/>
              <a:pPr/>
              <a:t>4</a:t>
            </a:fld>
            <a:endParaRPr lang="en-US" altLang="ja-JP"/>
          </a:p>
        </p:txBody>
      </p:sp>
      <p:sp>
        <p:nvSpPr>
          <p:cNvPr id="92162" name="Oval 2"/>
          <p:cNvSpPr>
            <a:spLocks noChangeArrowheads="1"/>
          </p:cNvSpPr>
          <p:nvPr/>
        </p:nvSpPr>
        <p:spPr bwMode="auto">
          <a:xfrm>
            <a:off x="2914650" y="5805488"/>
            <a:ext cx="287338" cy="215900"/>
          </a:xfrm>
          <a:prstGeom prst="ellipse">
            <a:avLst/>
          </a:prstGeom>
          <a:solidFill>
            <a:schemeClr val="accent1"/>
          </a:solidFill>
          <a:ln w="9525">
            <a:solidFill>
              <a:schemeClr val="tx1"/>
            </a:solidFill>
            <a:round/>
            <a:headEnd/>
            <a:tailEnd/>
          </a:ln>
          <a:effectLst/>
        </p:spPr>
        <p:txBody>
          <a:bodyPr wrap="none" anchor="ctr"/>
          <a:lstStyle/>
          <a:p>
            <a:endParaRPr lang="ja-JP" altLang="en-US"/>
          </a:p>
        </p:txBody>
      </p:sp>
      <p:sp>
        <p:nvSpPr>
          <p:cNvPr id="92163" name="Rectangle 3"/>
          <p:cNvSpPr>
            <a:spLocks noChangeArrowheads="1"/>
          </p:cNvSpPr>
          <p:nvPr/>
        </p:nvSpPr>
        <p:spPr bwMode="auto">
          <a:xfrm>
            <a:off x="2484438" y="1916113"/>
            <a:ext cx="1079500" cy="3889375"/>
          </a:xfrm>
          <a:prstGeom prst="rect">
            <a:avLst/>
          </a:prstGeom>
          <a:solidFill>
            <a:schemeClr val="bg1"/>
          </a:solidFill>
          <a:ln w="9525">
            <a:noFill/>
            <a:miter lim="800000"/>
            <a:headEnd/>
            <a:tailEnd/>
          </a:ln>
          <a:effectLst/>
        </p:spPr>
        <p:txBody>
          <a:bodyPr wrap="none" anchor="ctr"/>
          <a:lstStyle/>
          <a:p>
            <a:endParaRPr lang="ja-JP" altLang="en-US"/>
          </a:p>
        </p:txBody>
      </p:sp>
      <p:sp>
        <p:nvSpPr>
          <p:cNvPr id="92164" name="Line 4"/>
          <p:cNvSpPr>
            <a:spLocks noChangeShapeType="1"/>
          </p:cNvSpPr>
          <p:nvPr/>
        </p:nvSpPr>
        <p:spPr bwMode="auto">
          <a:xfrm>
            <a:off x="2049463" y="1773238"/>
            <a:ext cx="1944687" cy="0"/>
          </a:xfrm>
          <a:prstGeom prst="line">
            <a:avLst/>
          </a:prstGeom>
          <a:noFill/>
          <a:ln w="76200">
            <a:solidFill>
              <a:schemeClr val="tx1"/>
            </a:solidFill>
            <a:round/>
            <a:headEnd/>
            <a:tailEnd/>
          </a:ln>
          <a:effectLst/>
        </p:spPr>
        <p:txBody>
          <a:bodyPr/>
          <a:lstStyle/>
          <a:p>
            <a:endParaRPr lang="ja-JP" altLang="en-US"/>
          </a:p>
        </p:txBody>
      </p:sp>
      <p:sp>
        <p:nvSpPr>
          <p:cNvPr id="92166" name="Text Box 6"/>
          <p:cNvSpPr txBox="1">
            <a:spLocks noChangeArrowheads="1"/>
          </p:cNvSpPr>
          <p:nvPr/>
        </p:nvSpPr>
        <p:spPr bwMode="auto">
          <a:xfrm>
            <a:off x="682625" y="2971800"/>
            <a:ext cx="1454150" cy="457200"/>
          </a:xfrm>
          <a:prstGeom prst="rect">
            <a:avLst/>
          </a:prstGeom>
          <a:solidFill>
            <a:srgbClr val="0000FF"/>
          </a:solidFill>
          <a:ln w="9525">
            <a:noFill/>
            <a:miter lim="800000"/>
            <a:headEnd/>
            <a:tailEnd/>
          </a:ln>
          <a:effectLst/>
        </p:spPr>
        <p:txBody>
          <a:bodyPr wrap="none">
            <a:spAutoFit/>
          </a:bodyPr>
          <a:lstStyle/>
          <a:p>
            <a:r>
              <a:rPr lang="ja-JP" altLang="en-US" sz="2400">
                <a:solidFill>
                  <a:schemeClr val="bg1"/>
                </a:solidFill>
              </a:rPr>
              <a:t>振動（</a:t>
            </a:r>
            <a:r>
              <a:rPr lang="en-US" altLang="ja-JP" sz="2400" i="1">
                <a:solidFill>
                  <a:schemeClr val="bg1"/>
                </a:solidFill>
              </a:rPr>
              <a:t>Ev</a:t>
            </a:r>
            <a:r>
              <a:rPr lang="ja-JP" altLang="en-US" sz="2400">
                <a:solidFill>
                  <a:schemeClr val="bg1"/>
                </a:solidFill>
              </a:rPr>
              <a:t>）</a:t>
            </a:r>
          </a:p>
        </p:txBody>
      </p:sp>
      <p:sp>
        <p:nvSpPr>
          <p:cNvPr id="92167" name="Text Box 7"/>
          <p:cNvSpPr txBox="1">
            <a:spLocks noChangeArrowheads="1"/>
          </p:cNvSpPr>
          <p:nvPr/>
        </p:nvSpPr>
        <p:spPr bwMode="auto">
          <a:xfrm>
            <a:off x="0" y="1268413"/>
            <a:ext cx="4392613" cy="457200"/>
          </a:xfrm>
          <a:prstGeom prst="rect">
            <a:avLst/>
          </a:prstGeom>
          <a:noFill/>
          <a:ln w="9525">
            <a:noFill/>
            <a:miter lim="800000"/>
            <a:headEnd/>
            <a:tailEnd/>
          </a:ln>
          <a:effectLst/>
        </p:spPr>
        <p:txBody>
          <a:bodyPr>
            <a:spAutoFit/>
          </a:bodyPr>
          <a:lstStyle/>
          <a:p>
            <a:r>
              <a:rPr lang="ja-JP" altLang="en-US" sz="2400"/>
              <a:t>量子化されたエネルギー</a:t>
            </a:r>
          </a:p>
        </p:txBody>
      </p:sp>
      <p:sp>
        <p:nvSpPr>
          <p:cNvPr id="92168" name="Line 8"/>
          <p:cNvSpPr>
            <a:spLocks noChangeShapeType="1"/>
          </p:cNvSpPr>
          <p:nvPr/>
        </p:nvSpPr>
        <p:spPr bwMode="auto">
          <a:xfrm>
            <a:off x="2081213" y="6094413"/>
            <a:ext cx="1944687" cy="0"/>
          </a:xfrm>
          <a:prstGeom prst="line">
            <a:avLst/>
          </a:prstGeom>
          <a:noFill/>
          <a:ln w="76200">
            <a:solidFill>
              <a:schemeClr val="tx1"/>
            </a:solidFill>
            <a:round/>
            <a:headEnd/>
            <a:tailEnd/>
          </a:ln>
          <a:effectLst/>
        </p:spPr>
        <p:txBody>
          <a:bodyPr/>
          <a:lstStyle/>
          <a:p>
            <a:endParaRPr lang="ja-JP" altLang="en-US"/>
          </a:p>
        </p:txBody>
      </p:sp>
      <p:sp>
        <p:nvSpPr>
          <p:cNvPr id="92169" name="Line 9"/>
          <p:cNvSpPr>
            <a:spLocks noChangeShapeType="1"/>
          </p:cNvSpPr>
          <p:nvPr/>
        </p:nvSpPr>
        <p:spPr bwMode="auto">
          <a:xfrm>
            <a:off x="2081213" y="3862388"/>
            <a:ext cx="1944687" cy="0"/>
          </a:xfrm>
          <a:prstGeom prst="line">
            <a:avLst/>
          </a:prstGeom>
          <a:noFill/>
          <a:ln w="76200">
            <a:solidFill>
              <a:schemeClr val="tx1"/>
            </a:solidFill>
            <a:round/>
            <a:headEnd/>
            <a:tailEnd/>
          </a:ln>
          <a:effectLst/>
        </p:spPr>
        <p:txBody>
          <a:bodyPr/>
          <a:lstStyle/>
          <a:p>
            <a:endParaRPr lang="ja-JP" altLang="en-US"/>
          </a:p>
        </p:txBody>
      </p:sp>
      <p:sp>
        <p:nvSpPr>
          <p:cNvPr id="92170" name="Line 10"/>
          <p:cNvSpPr>
            <a:spLocks noChangeShapeType="1"/>
          </p:cNvSpPr>
          <p:nvPr/>
        </p:nvSpPr>
        <p:spPr bwMode="auto">
          <a:xfrm>
            <a:off x="2081213" y="2351088"/>
            <a:ext cx="1944687" cy="0"/>
          </a:xfrm>
          <a:prstGeom prst="line">
            <a:avLst/>
          </a:prstGeom>
          <a:noFill/>
          <a:ln w="76200">
            <a:solidFill>
              <a:schemeClr val="tx1"/>
            </a:solidFill>
            <a:round/>
            <a:headEnd/>
            <a:tailEnd/>
          </a:ln>
          <a:effectLst/>
        </p:spPr>
        <p:txBody>
          <a:bodyPr/>
          <a:lstStyle/>
          <a:p>
            <a:endParaRPr lang="ja-JP" altLang="en-US"/>
          </a:p>
        </p:txBody>
      </p:sp>
      <p:sp>
        <p:nvSpPr>
          <p:cNvPr id="92171" name="Line 11"/>
          <p:cNvSpPr>
            <a:spLocks noChangeShapeType="1"/>
          </p:cNvSpPr>
          <p:nvPr/>
        </p:nvSpPr>
        <p:spPr bwMode="auto">
          <a:xfrm>
            <a:off x="2081213" y="4943475"/>
            <a:ext cx="1944687" cy="0"/>
          </a:xfrm>
          <a:prstGeom prst="line">
            <a:avLst/>
          </a:prstGeom>
          <a:noFill/>
          <a:ln w="19050">
            <a:solidFill>
              <a:srgbClr val="0000FF"/>
            </a:solidFill>
            <a:round/>
            <a:headEnd/>
            <a:tailEnd/>
          </a:ln>
          <a:effectLst/>
        </p:spPr>
        <p:txBody>
          <a:bodyPr/>
          <a:lstStyle/>
          <a:p>
            <a:endParaRPr lang="ja-JP" altLang="en-US"/>
          </a:p>
        </p:txBody>
      </p:sp>
      <p:sp>
        <p:nvSpPr>
          <p:cNvPr id="92172" name="Line 12"/>
          <p:cNvSpPr>
            <a:spLocks noChangeShapeType="1"/>
          </p:cNvSpPr>
          <p:nvPr/>
        </p:nvSpPr>
        <p:spPr bwMode="auto">
          <a:xfrm>
            <a:off x="2081213" y="4727575"/>
            <a:ext cx="1944687" cy="0"/>
          </a:xfrm>
          <a:prstGeom prst="line">
            <a:avLst/>
          </a:prstGeom>
          <a:noFill/>
          <a:ln w="19050">
            <a:solidFill>
              <a:srgbClr val="0000FF"/>
            </a:solidFill>
            <a:round/>
            <a:headEnd/>
            <a:tailEnd/>
          </a:ln>
          <a:effectLst/>
        </p:spPr>
        <p:txBody>
          <a:bodyPr/>
          <a:lstStyle/>
          <a:p>
            <a:endParaRPr lang="ja-JP" altLang="en-US"/>
          </a:p>
        </p:txBody>
      </p:sp>
      <p:sp>
        <p:nvSpPr>
          <p:cNvPr id="92173" name="Line 13"/>
          <p:cNvSpPr>
            <a:spLocks noChangeShapeType="1"/>
          </p:cNvSpPr>
          <p:nvPr/>
        </p:nvSpPr>
        <p:spPr bwMode="auto">
          <a:xfrm>
            <a:off x="2081213" y="4524375"/>
            <a:ext cx="1944687" cy="0"/>
          </a:xfrm>
          <a:prstGeom prst="line">
            <a:avLst/>
          </a:prstGeom>
          <a:noFill/>
          <a:ln w="19050">
            <a:solidFill>
              <a:srgbClr val="0000FF"/>
            </a:solidFill>
            <a:round/>
            <a:headEnd/>
            <a:tailEnd/>
          </a:ln>
          <a:effectLst/>
        </p:spPr>
        <p:txBody>
          <a:bodyPr/>
          <a:lstStyle/>
          <a:p>
            <a:endParaRPr lang="ja-JP" altLang="en-US"/>
          </a:p>
        </p:txBody>
      </p:sp>
      <p:sp>
        <p:nvSpPr>
          <p:cNvPr id="92174" name="Line 14"/>
          <p:cNvSpPr>
            <a:spLocks noChangeShapeType="1"/>
          </p:cNvSpPr>
          <p:nvPr/>
        </p:nvSpPr>
        <p:spPr bwMode="auto">
          <a:xfrm>
            <a:off x="2081213" y="4294188"/>
            <a:ext cx="1944687" cy="0"/>
          </a:xfrm>
          <a:prstGeom prst="line">
            <a:avLst/>
          </a:prstGeom>
          <a:noFill/>
          <a:ln w="19050">
            <a:solidFill>
              <a:srgbClr val="0000FF"/>
            </a:solidFill>
            <a:round/>
            <a:headEnd/>
            <a:tailEnd/>
          </a:ln>
          <a:effectLst/>
        </p:spPr>
        <p:txBody>
          <a:bodyPr/>
          <a:lstStyle/>
          <a:p>
            <a:endParaRPr lang="ja-JP" altLang="en-US"/>
          </a:p>
        </p:txBody>
      </p:sp>
      <p:sp>
        <p:nvSpPr>
          <p:cNvPr id="92175" name="Line 15"/>
          <p:cNvSpPr>
            <a:spLocks noChangeShapeType="1"/>
          </p:cNvSpPr>
          <p:nvPr/>
        </p:nvSpPr>
        <p:spPr bwMode="auto">
          <a:xfrm>
            <a:off x="2081213" y="4078288"/>
            <a:ext cx="1944687" cy="0"/>
          </a:xfrm>
          <a:prstGeom prst="line">
            <a:avLst/>
          </a:prstGeom>
          <a:noFill/>
          <a:ln w="19050">
            <a:solidFill>
              <a:srgbClr val="0000FF"/>
            </a:solidFill>
            <a:round/>
            <a:headEnd/>
            <a:tailEnd/>
          </a:ln>
          <a:effectLst/>
        </p:spPr>
        <p:txBody>
          <a:bodyPr/>
          <a:lstStyle/>
          <a:p>
            <a:endParaRPr lang="ja-JP" altLang="en-US"/>
          </a:p>
        </p:txBody>
      </p:sp>
      <p:sp>
        <p:nvSpPr>
          <p:cNvPr id="92176" name="Line 16"/>
          <p:cNvSpPr>
            <a:spLocks noChangeShapeType="1"/>
          </p:cNvSpPr>
          <p:nvPr/>
        </p:nvSpPr>
        <p:spPr bwMode="auto">
          <a:xfrm>
            <a:off x="2081213" y="3662363"/>
            <a:ext cx="1944687" cy="0"/>
          </a:xfrm>
          <a:prstGeom prst="line">
            <a:avLst/>
          </a:prstGeom>
          <a:noFill/>
          <a:ln w="19050">
            <a:solidFill>
              <a:srgbClr val="0000FF"/>
            </a:solidFill>
            <a:round/>
            <a:headEnd/>
            <a:tailEnd/>
          </a:ln>
          <a:effectLst/>
        </p:spPr>
        <p:txBody>
          <a:bodyPr/>
          <a:lstStyle/>
          <a:p>
            <a:endParaRPr lang="ja-JP" altLang="en-US"/>
          </a:p>
        </p:txBody>
      </p:sp>
      <p:sp>
        <p:nvSpPr>
          <p:cNvPr id="92177" name="Line 17"/>
          <p:cNvSpPr>
            <a:spLocks noChangeShapeType="1"/>
          </p:cNvSpPr>
          <p:nvPr/>
        </p:nvSpPr>
        <p:spPr bwMode="auto">
          <a:xfrm>
            <a:off x="2081213" y="3432175"/>
            <a:ext cx="1944687" cy="0"/>
          </a:xfrm>
          <a:prstGeom prst="line">
            <a:avLst/>
          </a:prstGeom>
          <a:noFill/>
          <a:ln w="19050">
            <a:solidFill>
              <a:srgbClr val="0000FF"/>
            </a:solidFill>
            <a:round/>
            <a:headEnd/>
            <a:tailEnd/>
          </a:ln>
          <a:effectLst/>
        </p:spPr>
        <p:txBody>
          <a:bodyPr/>
          <a:lstStyle/>
          <a:p>
            <a:endParaRPr lang="ja-JP" altLang="en-US"/>
          </a:p>
        </p:txBody>
      </p:sp>
      <p:sp>
        <p:nvSpPr>
          <p:cNvPr id="92178" name="Line 18"/>
          <p:cNvSpPr>
            <a:spLocks noChangeShapeType="1"/>
          </p:cNvSpPr>
          <p:nvPr/>
        </p:nvSpPr>
        <p:spPr bwMode="auto">
          <a:xfrm>
            <a:off x="2081213" y="3216275"/>
            <a:ext cx="1944687" cy="0"/>
          </a:xfrm>
          <a:prstGeom prst="line">
            <a:avLst/>
          </a:prstGeom>
          <a:noFill/>
          <a:ln w="19050">
            <a:solidFill>
              <a:srgbClr val="0000FF"/>
            </a:solidFill>
            <a:round/>
            <a:headEnd/>
            <a:tailEnd/>
          </a:ln>
          <a:effectLst/>
        </p:spPr>
        <p:txBody>
          <a:bodyPr/>
          <a:lstStyle/>
          <a:p>
            <a:endParaRPr lang="ja-JP" altLang="en-US"/>
          </a:p>
        </p:txBody>
      </p:sp>
      <p:sp>
        <p:nvSpPr>
          <p:cNvPr id="92179" name="Line 19"/>
          <p:cNvSpPr>
            <a:spLocks noChangeShapeType="1"/>
          </p:cNvSpPr>
          <p:nvPr/>
        </p:nvSpPr>
        <p:spPr bwMode="auto">
          <a:xfrm>
            <a:off x="2081213" y="3014663"/>
            <a:ext cx="1944687" cy="0"/>
          </a:xfrm>
          <a:prstGeom prst="line">
            <a:avLst/>
          </a:prstGeom>
          <a:noFill/>
          <a:ln w="19050">
            <a:solidFill>
              <a:srgbClr val="0000FF"/>
            </a:solidFill>
            <a:round/>
            <a:headEnd/>
            <a:tailEnd/>
          </a:ln>
          <a:effectLst/>
        </p:spPr>
        <p:txBody>
          <a:bodyPr/>
          <a:lstStyle/>
          <a:p>
            <a:endParaRPr lang="ja-JP" altLang="en-US"/>
          </a:p>
        </p:txBody>
      </p:sp>
      <p:sp>
        <p:nvSpPr>
          <p:cNvPr id="92180" name="Line 20"/>
          <p:cNvSpPr>
            <a:spLocks noChangeShapeType="1"/>
          </p:cNvSpPr>
          <p:nvPr/>
        </p:nvSpPr>
        <p:spPr bwMode="auto">
          <a:xfrm>
            <a:off x="2081213" y="2784475"/>
            <a:ext cx="1944687" cy="0"/>
          </a:xfrm>
          <a:prstGeom prst="line">
            <a:avLst/>
          </a:prstGeom>
          <a:noFill/>
          <a:ln w="19050">
            <a:solidFill>
              <a:srgbClr val="0000FF"/>
            </a:solidFill>
            <a:round/>
            <a:headEnd/>
            <a:tailEnd/>
          </a:ln>
          <a:effectLst/>
        </p:spPr>
        <p:txBody>
          <a:bodyPr/>
          <a:lstStyle/>
          <a:p>
            <a:endParaRPr lang="ja-JP" altLang="en-US"/>
          </a:p>
        </p:txBody>
      </p:sp>
      <p:sp>
        <p:nvSpPr>
          <p:cNvPr id="92181" name="Line 21"/>
          <p:cNvSpPr>
            <a:spLocks noChangeShapeType="1"/>
          </p:cNvSpPr>
          <p:nvPr/>
        </p:nvSpPr>
        <p:spPr bwMode="auto">
          <a:xfrm>
            <a:off x="2081213" y="2568575"/>
            <a:ext cx="1944687" cy="0"/>
          </a:xfrm>
          <a:prstGeom prst="line">
            <a:avLst/>
          </a:prstGeom>
          <a:noFill/>
          <a:ln w="19050">
            <a:solidFill>
              <a:srgbClr val="0000FF"/>
            </a:solidFill>
            <a:round/>
            <a:headEnd/>
            <a:tailEnd/>
          </a:ln>
          <a:effectLst/>
        </p:spPr>
        <p:txBody>
          <a:bodyPr/>
          <a:lstStyle/>
          <a:p>
            <a:endParaRPr lang="ja-JP" altLang="en-US"/>
          </a:p>
        </p:txBody>
      </p:sp>
      <p:sp>
        <p:nvSpPr>
          <p:cNvPr id="92182" name="Line 22"/>
          <p:cNvSpPr>
            <a:spLocks noChangeShapeType="1"/>
          </p:cNvSpPr>
          <p:nvPr/>
        </p:nvSpPr>
        <p:spPr bwMode="auto">
          <a:xfrm>
            <a:off x="2081213" y="5951538"/>
            <a:ext cx="1944687" cy="0"/>
          </a:xfrm>
          <a:prstGeom prst="line">
            <a:avLst/>
          </a:prstGeom>
          <a:noFill/>
          <a:ln w="19050">
            <a:solidFill>
              <a:srgbClr val="0000FF"/>
            </a:solidFill>
            <a:round/>
            <a:headEnd/>
            <a:tailEnd/>
          </a:ln>
          <a:effectLst/>
        </p:spPr>
        <p:txBody>
          <a:bodyPr/>
          <a:lstStyle/>
          <a:p>
            <a:endParaRPr lang="ja-JP" altLang="en-US"/>
          </a:p>
        </p:txBody>
      </p:sp>
      <p:sp>
        <p:nvSpPr>
          <p:cNvPr id="92183" name="Line 23"/>
          <p:cNvSpPr>
            <a:spLocks noChangeShapeType="1"/>
          </p:cNvSpPr>
          <p:nvPr/>
        </p:nvSpPr>
        <p:spPr bwMode="auto">
          <a:xfrm>
            <a:off x="2081213" y="5735638"/>
            <a:ext cx="1944687" cy="0"/>
          </a:xfrm>
          <a:prstGeom prst="line">
            <a:avLst/>
          </a:prstGeom>
          <a:noFill/>
          <a:ln w="19050">
            <a:solidFill>
              <a:srgbClr val="0000FF"/>
            </a:solidFill>
            <a:round/>
            <a:headEnd/>
            <a:tailEnd/>
          </a:ln>
          <a:effectLst/>
        </p:spPr>
        <p:txBody>
          <a:bodyPr/>
          <a:lstStyle/>
          <a:p>
            <a:endParaRPr lang="ja-JP" altLang="en-US"/>
          </a:p>
        </p:txBody>
      </p:sp>
      <p:sp>
        <p:nvSpPr>
          <p:cNvPr id="92184" name="Line 24"/>
          <p:cNvSpPr>
            <a:spLocks noChangeShapeType="1"/>
          </p:cNvSpPr>
          <p:nvPr/>
        </p:nvSpPr>
        <p:spPr bwMode="auto">
          <a:xfrm>
            <a:off x="2081213" y="5532438"/>
            <a:ext cx="1944687" cy="0"/>
          </a:xfrm>
          <a:prstGeom prst="line">
            <a:avLst/>
          </a:prstGeom>
          <a:noFill/>
          <a:ln w="19050">
            <a:solidFill>
              <a:srgbClr val="0000FF"/>
            </a:solidFill>
            <a:round/>
            <a:headEnd/>
            <a:tailEnd/>
          </a:ln>
          <a:effectLst/>
        </p:spPr>
        <p:txBody>
          <a:bodyPr/>
          <a:lstStyle/>
          <a:p>
            <a:endParaRPr lang="ja-JP" altLang="en-US"/>
          </a:p>
        </p:txBody>
      </p:sp>
      <p:sp>
        <p:nvSpPr>
          <p:cNvPr id="92185" name="Line 25"/>
          <p:cNvSpPr>
            <a:spLocks noChangeShapeType="1"/>
          </p:cNvSpPr>
          <p:nvPr/>
        </p:nvSpPr>
        <p:spPr bwMode="auto">
          <a:xfrm>
            <a:off x="2081213" y="5302250"/>
            <a:ext cx="1944687" cy="0"/>
          </a:xfrm>
          <a:prstGeom prst="line">
            <a:avLst/>
          </a:prstGeom>
          <a:noFill/>
          <a:ln w="19050">
            <a:solidFill>
              <a:srgbClr val="0000FF"/>
            </a:solidFill>
            <a:round/>
            <a:headEnd/>
            <a:tailEnd/>
          </a:ln>
          <a:effectLst/>
        </p:spPr>
        <p:txBody>
          <a:bodyPr/>
          <a:lstStyle/>
          <a:p>
            <a:endParaRPr lang="ja-JP" altLang="en-US"/>
          </a:p>
        </p:txBody>
      </p:sp>
      <p:sp>
        <p:nvSpPr>
          <p:cNvPr id="92186" name="Line 26"/>
          <p:cNvSpPr>
            <a:spLocks noChangeShapeType="1"/>
          </p:cNvSpPr>
          <p:nvPr/>
        </p:nvSpPr>
        <p:spPr bwMode="auto">
          <a:xfrm>
            <a:off x="2081213" y="5086350"/>
            <a:ext cx="1981200" cy="0"/>
          </a:xfrm>
          <a:prstGeom prst="line">
            <a:avLst/>
          </a:prstGeom>
          <a:noFill/>
          <a:ln w="19050">
            <a:solidFill>
              <a:srgbClr val="0000FF"/>
            </a:solidFill>
            <a:round/>
            <a:headEnd/>
            <a:tailEnd/>
          </a:ln>
          <a:effectLst/>
        </p:spPr>
        <p:txBody>
          <a:bodyPr/>
          <a:lstStyle/>
          <a:p>
            <a:endParaRPr lang="ja-JP" altLang="en-US"/>
          </a:p>
        </p:txBody>
      </p:sp>
      <p:sp>
        <p:nvSpPr>
          <p:cNvPr id="92187" name="AutoShape 27"/>
          <p:cNvSpPr>
            <a:spLocks noChangeArrowheads="1"/>
          </p:cNvSpPr>
          <p:nvPr/>
        </p:nvSpPr>
        <p:spPr bwMode="auto">
          <a:xfrm>
            <a:off x="107950" y="4078288"/>
            <a:ext cx="1511300" cy="2016125"/>
          </a:xfrm>
          <a:prstGeom prst="wedgeRectCallout">
            <a:avLst>
              <a:gd name="adj1" fmla="val 127940"/>
              <a:gd name="adj2" fmla="val 36380"/>
            </a:avLst>
          </a:prstGeom>
          <a:solidFill>
            <a:schemeClr val="bg1"/>
          </a:solidFill>
          <a:ln w="9525">
            <a:solidFill>
              <a:schemeClr val="tx1"/>
            </a:solidFill>
            <a:miter lim="800000"/>
            <a:headEnd/>
            <a:tailEnd/>
          </a:ln>
          <a:effectLst/>
        </p:spPr>
        <p:txBody>
          <a:bodyPr/>
          <a:lstStyle/>
          <a:p>
            <a:pPr algn="ctr"/>
            <a:endParaRPr lang="ja-JP" altLang="ja-JP"/>
          </a:p>
        </p:txBody>
      </p:sp>
      <p:sp>
        <p:nvSpPr>
          <p:cNvPr id="92188" name="Line 28"/>
          <p:cNvSpPr>
            <a:spLocks noChangeShapeType="1"/>
          </p:cNvSpPr>
          <p:nvPr/>
        </p:nvSpPr>
        <p:spPr bwMode="auto">
          <a:xfrm>
            <a:off x="330200" y="5805488"/>
            <a:ext cx="857250" cy="1587"/>
          </a:xfrm>
          <a:prstGeom prst="line">
            <a:avLst/>
          </a:prstGeom>
          <a:noFill/>
          <a:ln w="76200">
            <a:solidFill>
              <a:srgbClr val="0000FF"/>
            </a:solidFill>
            <a:round/>
            <a:headEnd/>
            <a:tailEnd/>
          </a:ln>
          <a:effectLst/>
        </p:spPr>
        <p:txBody>
          <a:bodyPr/>
          <a:lstStyle/>
          <a:p>
            <a:endParaRPr lang="ja-JP" altLang="en-US"/>
          </a:p>
        </p:txBody>
      </p:sp>
      <p:sp>
        <p:nvSpPr>
          <p:cNvPr id="92189" name="Line 29"/>
          <p:cNvSpPr>
            <a:spLocks noChangeShapeType="1"/>
          </p:cNvSpPr>
          <p:nvPr/>
        </p:nvSpPr>
        <p:spPr bwMode="auto">
          <a:xfrm>
            <a:off x="330200" y="4294188"/>
            <a:ext cx="857250" cy="1587"/>
          </a:xfrm>
          <a:prstGeom prst="line">
            <a:avLst/>
          </a:prstGeom>
          <a:noFill/>
          <a:ln w="76200">
            <a:solidFill>
              <a:srgbClr val="0000FF"/>
            </a:solidFill>
            <a:round/>
            <a:headEnd/>
            <a:tailEnd/>
          </a:ln>
          <a:effectLst/>
        </p:spPr>
        <p:txBody>
          <a:bodyPr/>
          <a:lstStyle/>
          <a:p>
            <a:endParaRPr lang="ja-JP" altLang="en-US"/>
          </a:p>
        </p:txBody>
      </p:sp>
      <p:sp>
        <p:nvSpPr>
          <p:cNvPr id="92190" name="Line 30"/>
          <p:cNvSpPr>
            <a:spLocks noChangeShapeType="1"/>
          </p:cNvSpPr>
          <p:nvPr/>
        </p:nvSpPr>
        <p:spPr bwMode="auto">
          <a:xfrm>
            <a:off x="330200" y="5605463"/>
            <a:ext cx="857250" cy="1587"/>
          </a:xfrm>
          <a:prstGeom prst="line">
            <a:avLst/>
          </a:prstGeom>
          <a:noFill/>
          <a:ln w="19050">
            <a:solidFill>
              <a:srgbClr val="FF0000"/>
            </a:solidFill>
            <a:round/>
            <a:headEnd/>
            <a:tailEnd/>
          </a:ln>
          <a:effectLst/>
        </p:spPr>
        <p:txBody>
          <a:bodyPr/>
          <a:lstStyle/>
          <a:p>
            <a:endParaRPr lang="ja-JP" altLang="en-US"/>
          </a:p>
        </p:txBody>
      </p:sp>
      <p:sp>
        <p:nvSpPr>
          <p:cNvPr id="92191" name="Line 31"/>
          <p:cNvSpPr>
            <a:spLocks noChangeShapeType="1"/>
          </p:cNvSpPr>
          <p:nvPr/>
        </p:nvSpPr>
        <p:spPr bwMode="auto">
          <a:xfrm>
            <a:off x="330200" y="5375275"/>
            <a:ext cx="857250" cy="1588"/>
          </a:xfrm>
          <a:prstGeom prst="line">
            <a:avLst/>
          </a:prstGeom>
          <a:noFill/>
          <a:ln w="19050">
            <a:solidFill>
              <a:srgbClr val="FF0000"/>
            </a:solidFill>
            <a:round/>
            <a:headEnd/>
            <a:tailEnd/>
          </a:ln>
          <a:effectLst/>
        </p:spPr>
        <p:txBody>
          <a:bodyPr/>
          <a:lstStyle/>
          <a:p>
            <a:endParaRPr lang="ja-JP" altLang="en-US"/>
          </a:p>
        </p:txBody>
      </p:sp>
      <p:sp>
        <p:nvSpPr>
          <p:cNvPr id="92192" name="Line 32"/>
          <p:cNvSpPr>
            <a:spLocks noChangeShapeType="1"/>
          </p:cNvSpPr>
          <p:nvPr/>
        </p:nvSpPr>
        <p:spPr bwMode="auto">
          <a:xfrm>
            <a:off x="330200" y="5159375"/>
            <a:ext cx="857250" cy="1588"/>
          </a:xfrm>
          <a:prstGeom prst="line">
            <a:avLst/>
          </a:prstGeom>
          <a:noFill/>
          <a:ln w="19050">
            <a:solidFill>
              <a:srgbClr val="FF0000"/>
            </a:solidFill>
            <a:round/>
            <a:headEnd/>
            <a:tailEnd/>
          </a:ln>
          <a:effectLst/>
        </p:spPr>
        <p:txBody>
          <a:bodyPr/>
          <a:lstStyle/>
          <a:p>
            <a:endParaRPr lang="ja-JP" altLang="en-US"/>
          </a:p>
        </p:txBody>
      </p:sp>
      <p:sp>
        <p:nvSpPr>
          <p:cNvPr id="92193" name="Line 33"/>
          <p:cNvSpPr>
            <a:spLocks noChangeShapeType="1"/>
          </p:cNvSpPr>
          <p:nvPr/>
        </p:nvSpPr>
        <p:spPr bwMode="auto">
          <a:xfrm>
            <a:off x="330200" y="4957763"/>
            <a:ext cx="857250" cy="1587"/>
          </a:xfrm>
          <a:prstGeom prst="line">
            <a:avLst/>
          </a:prstGeom>
          <a:noFill/>
          <a:ln w="19050">
            <a:solidFill>
              <a:srgbClr val="FF0000"/>
            </a:solidFill>
            <a:round/>
            <a:headEnd/>
            <a:tailEnd/>
          </a:ln>
          <a:effectLst/>
        </p:spPr>
        <p:txBody>
          <a:bodyPr/>
          <a:lstStyle/>
          <a:p>
            <a:endParaRPr lang="ja-JP" altLang="en-US"/>
          </a:p>
        </p:txBody>
      </p:sp>
      <p:sp>
        <p:nvSpPr>
          <p:cNvPr id="92194" name="Line 34"/>
          <p:cNvSpPr>
            <a:spLocks noChangeShapeType="1"/>
          </p:cNvSpPr>
          <p:nvPr/>
        </p:nvSpPr>
        <p:spPr bwMode="auto">
          <a:xfrm>
            <a:off x="330200" y="4727575"/>
            <a:ext cx="857250" cy="1588"/>
          </a:xfrm>
          <a:prstGeom prst="line">
            <a:avLst/>
          </a:prstGeom>
          <a:noFill/>
          <a:ln w="19050">
            <a:solidFill>
              <a:srgbClr val="FF0000"/>
            </a:solidFill>
            <a:round/>
            <a:headEnd/>
            <a:tailEnd/>
          </a:ln>
          <a:effectLst/>
        </p:spPr>
        <p:txBody>
          <a:bodyPr/>
          <a:lstStyle/>
          <a:p>
            <a:endParaRPr lang="ja-JP" altLang="en-US"/>
          </a:p>
        </p:txBody>
      </p:sp>
      <p:sp>
        <p:nvSpPr>
          <p:cNvPr id="92195" name="Line 35"/>
          <p:cNvSpPr>
            <a:spLocks noChangeShapeType="1"/>
          </p:cNvSpPr>
          <p:nvPr/>
        </p:nvSpPr>
        <p:spPr bwMode="auto">
          <a:xfrm>
            <a:off x="330200" y="4511675"/>
            <a:ext cx="857250" cy="1588"/>
          </a:xfrm>
          <a:prstGeom prst="line">
            <a:avLst/>
          </a:prstGeom>
          <a:noFill/>
          <a:ln w="19050">
            <a:solidFill>
              <a:srgbClr val="FF0000"/>
            </a:solidFill>
            <a:round/>
            <a:headEnd/>
            <a:tailEnd/>
          </a:ln>
          <a:effectLst/>
        </p:spPr>
        <p:txBody>
          <a:bodyPr/>
          <a:lstStyle/>
          <a:p>
            <a:endParaRPr lang="ja-JP" altLang="en-US"/>
          </a:p>
        </p:txBody>
      </p:sp>
      <p:sp>
        <p:nvSpPr>
          <p:cNvPr id="92196" name="Text Box 36"/>
          <p:cNvSpPr txBox="1">
            <a:spLocks noChangeArrowheads="1"/>
          </p:cNvSpPr>
          <p:nvPr/>
        </p:nvSpPr>
        <p:spPr bwMode="auto">
          <a:xfrm>
            <a:off x="538163" y="4437063"/>
            <a:ext cx="1403350" cy="457200"/>
          </a:xfrm>
          <a:prstGeom prst="rect">
            <a:avLst/>
          </a:prstGeom>
          <a:solidFill>
            <a:srgbClr val="FF0000"/>
          </a:solidFill>
          <a:ln w="9525">
            <a:noFill/>
            <a:miter lim="800000"/>
            <a:headEnd/>
            <a:tailEnd/>
          </a:ln>
          <a:effectLst/>
        </p:spPr>
        <p:txBody>
          <a:bodyPr wrap="none">
            <a:spAutoFit/>
          </a:bodyPr>
          <a:lstStyle/>
          <a:p>
            <a:r>
              <a:rPr lang="ja-JP" altLang="en-US" sz="2400">
                <a:solidFill>
                  <a:schemeClr val="bg1"/>
                </a:solidFill>
              </a:rPr>
              <a:t>回転（</a:t>
            </a:r>
            <a:r>
              <a:rPr lang="en-US" altLang="ja-JP" sz="2400" i="1">
                <a:solidFill>
                  <a:schemeClr val="bg1"/>
                </a:solidFill>
              </a:rPr>
              <a:t>Er</a:t>
            </a:r>
            <a:r>
              <a:rPr lang="ja-JP" altLang="en-US" sz="2400">
                <a:solidFill>
                  <a:schemeClr val="bg1"/>
                </a:solidFill>
              </a:rPr>
              <a:t>）</a:t>
            </a:r>
          </a:p>
        </p:txBody>
      </p:sp>
      <p:sp>
        <p:nvSpPr>
          <p:cNvPr id="92197" name="Text Box 37"/>
          <p:cNvSpPr txBox="1">
            <a:spLocks noChangeArrowheads="1"/>
          </p:cNvSpPr>
          <p:nvPr/>
        </p:nvSpPr>
        <p:spPr bwMode="auto">
          <a:xfrm>
            <a:off x="682625" y="2133600"/>
            <a:ext cx="1471613" cy="457200"/>
          </a:xfrm>
          <a:prstGeom prst="rect">
            <a:avLst/>
          </a:prstGeom>
          <a:solidFill>
            <a:schemeClr val="tx1"/>
          </a:solidFill>
          <a:ln w="9525">
            <a:noFill/>
            <a:miter lim="800000"/>
            <a:headEnd/>
            <a:tailEnd/>
          </a:ln>
          <a:effectLst/>
        </p:spPr>
        <p:txBody>
          <a:bodyPr wrap="none">
            <a:spAutoFit/>
          </a:bodyPr>
          <a:lstStyle/>
          <a:p>
            <a:r>
              <a:rPr lang="ja-JP" altLang="en-US" sz="2400">
                <a:solidFill>
                  <a:schemeClr val="bg1"/>
                </a:solidFill>
              </a:rPr>
              <a:t>電子（</a:t>
            </a:r>
            <a:r>
              <a:rPr lang="en-US" altLang="ja-JP" sz="2400" i="1">
                <a:solidFill>
                  <a:schemeClr val="bg1"/>
                </a:solidFill>
              </a:rPr>
              <a:t>Ee</a:t>
            </a:r>
            <a:r>
              <a:rPr lang="ja-JP" altLang="en-US" sz="2400">
                <a:solidFill>
                  <a:schemeClr val="bg1"/>
                </a:solidFill>
              </a:rPr>
              <a:t>）</a:t>
            </a:r>
          </a:p>
        </p:txBody>
      </p:sp>
      <p:sp>
        <p:nvSpPr>
          <p:cNvPr id="92199" name="Text Box 39"/>
          <p:cNvSpPr txBox="1">
            <a:spLocks noChangeArrowheads="1"/>
          </p:cNvSpPr>
          <p:nvPr/>
        </p:nvSpPr>
        <p:spPr bwMode="auto">
          <a:xfrm>
            <a:off x="4716463" y="5876925"/>
            <a:ext cx="2663825" cy="830997"/>
          </a:xfrm>
          <a:prstGeom prst="rect">
            <a:avLst/>
          </a:prstGeom>
          <a:noFill/>
          <a:ln w="9525">
            <a:noFill/>
            <a:miter lim="800000"/>
            <a:headEnd/>
            <a:tailEnd/>
          </a:ln>
          <a:effectLst/>
        </p:spPr>
        <p:txBody>
          <a:bodyPr>
            <a:spAutoFit/>
          </a:bodyPr>
          <a:lstStyle/>
          <a:p>
            <a:r>
              <a:rPr lang="en-US" altLang="ja-JP" sz="2400" dirty="0" smtClean="0"/>
              <a:t>____________S</a:t>
            </a:r>
            <a:r>
              <a:rPr lang="en-US" altLang="ja-JP" sz="2400" baseline="-25000" dirty="0" smtClean="0"/>
              <a:t>0</a:t>
            </a:r>
            <a:r>
              <a:rPr lang="ja-JP" altLang="en-US" sz="2400" dirty="0"/>
              <a:t>）</a:t>
            </a:r>
          </a:p>
        </p:txBody>
      </p:sp>
      <p:graphicFrame>
        <p:nvGraphicFramePr>
          <p:cNvPr id="92200" name="Object 40"/>
          <p:cNvGraphicFramePr>
            <a:graphicFrameLocks noChangeAspect="1"/>
          </p:cNvGraphicFramePr>
          <p:nvPr/>
        </p:nvGraphicFramePr>
        <p:xfrm>
          <a:off x="4137025" y="5805488"/>
          <a:ext cx="515938" cy="619125"/>
        </p:xfrm>
        <a:graphic>
          <a:graphicData uri="http://schemas.openxmlformats.org/presentationml/2006/ole">
            <mc:AlternateContent xmlns:mc="http://schemas.openxmlformats.org/markup-compatibility/2006">
              <mc:Choice xmlns:v="urn:schemas-microsoft-com:vml" Requires="v">
                <p:oleObj spid="_x0000_s92282" name="数式" r:id="rId4" imgW="190440" imgH="228600" progId="Equation.3">
                  <p:embed/>
                </p:oleObj>
              </mc:Choice>
              <mc:Fallback>
                <p:oleObj name="数式" r:id="rId4" imgW="190440" imgH="228600" progId="Equation.3">
                  <p:embed/>
                  <p:pic>
                    <p:nvPicPr>
                      <p:cNvPr id="0" name="Picture 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7025" y="5805488"/>
                        <a:ext cx="515938" cy="619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01" name="Object 41"/>
          <p:cNvGraphicFramePr>
            <a:graphicFrameLocks noChangeAspect="1"/>
          </p:cNvGraphicFramePr>
          <p:nvPr/>
        </p:nvGraphicFramePr>
        <p:xfrm>
          <a:off x="4154488" y="3546475"/>
          <a:ext cx="481012" cy="585788"/>
        </p:xfrm>
        <a:graphic>
          <a:graphicData uri="http://schemas.openxmlformats.org/presentationml/2006/ole">
            <mc:AlternateContent xmlns:mc="http://schemas.openxmlformats.org/markup-compatibility/2006">
              <mc:Choice xmlns:v="urn:schemas-microsoft-com:vml" Requires="v">
                <p:oleObj spid="_x0000_s92283" name="数式" r:id="rId6" imgW="177480" imgH="215640" progId="Equation.3">
                  <p:embed/>
                </p:oleObj>
              </mc:Choice>
              <mc:Fallback>
                <p:oleObj name="数式" r:id="rId6" imgW="177480" imgH="215640" progId="Equation.3">
                  <p:embed/>
                  <p:pic>
                    <p:nvPicPr>
                      <p:cNvPr id="0" name="Picture 4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54488" y="3546475"/>
                        <a:ext cx="481012" cy="585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02" name="Object 42"/>
          <p:cNvGraphicFramePr>
            <a:graphicFrameLocks noChangeAspect="1"/>
          </p:cNvGraphicFramePr>
          <p:nvPr/>
        </p:nvGraphicFramePr>
        <p:xfrm>
          <a:off x="4137025" y="2060575"/>
          <a:ext cx="515938" cy="585788"/>
        </p:xfrm>
        <a:graphic>
          <a:graphicData uri="http://schemas.openxmlformats.org/presentationml/2006/ole">
            <mc:AlternateContent xmlns:mc="http://schemas.openxmlformats.org/markup-compatibility/2006">
              <mc:Choice xmlns:v="urn:schemas-microsoft-com:vml" Requires="v">
                <p:oleObj spid="_x0000_s92284" name="数式" r:id="rId8" imgW="190440" imgH="215640" progId="Equation.3">
                  <p:embed/>
                </p:oleObj>
              </mc:Choice>
              <mc:Fallback>
                <p:oleObj name="数式" r:id="rId8" imgW="190440" imgH="215640" progId="Equation.3">
                  <p:embed/>
                  <p:pic>
                    <p:nvPicPr>
                      <p:cNvPr id="0" name="Picture 4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37025" y="2060575"/>
                        <a:ext cx="515938" cy="585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203" name="Line 43"/>
          <p:cNvSpPr>
            <a:spLocks noChangeShapeType="1"/>
          </p:cNvSpPr>
          <p:nvPr/>
        </p:nvSpPr>
        <p:spPr bwMode="auto">
          <a:xfrm flipH="1">
            <a:off x="3057525" y="1844675"/>
            <a:ext cx="0" cy="360363"/>
          </a:xfrm>
          <a:prstGeom prst="line">
            <a:avLst/>
          </a:prstGeom>
          <a:noFill/>
          <a:ln w="76200">
            <a:solidFill>
              <a:schemeClr val="tx1"/>
            </a:solidFill>
            <a:prstDash val="sysDot"/>
            <a:round/>
            <a:headEnd/>
            <a:tailEnd/>
          </a:ln>
          <a:effectLst/>
        </p:spPr>
        <p:txBody>
          <a:bodyPr/>
          <a:lstStyle/>
          <a:p>
            <a:endParaRPr lang="ja-JP" altLang="en-US"/>
          </a:p>
        </p:txBody>
      </p:sp>
      <p:graphicFrame>
        <p:nvGraphicFramePr>
          <p:cNvPr id="92204" name="Object 44"/>
          <p:cNvGraphicFramePr>
            <a:graphicFrameLocks noChangeAspect="1"/>
          </p:cNvGraphicFramePr>
          <p:nvPr/>
        </p:nvGraphicFramePr>
        <p:xfrm>
          <a:off x="4137025" y="1439863"/>
          <a:ext cx="515938" cy="620712"/>
        </p:xfrm>
        <a:graphic>
          <a:graphicData uri="http://schemas.openxmlformats.org/presentationml/2006/ole">
            <mc:AlternateContent xmlns:mc="http://schemas.openxmlformats.org/markup-compatibility/2006">
              <mc:Choice xmlns:v="urn:schemas-microsoft-com:vml" Requires="v">
                <p:oleObj spid="_x0000_s92285" name="数式" r:id="rId10" imgW="190440" imgH="228600" progId="Equation.3">
                  <p:embed/>
                </p:oleObj>
              </mc:Choice>
              <mc:Fallback>
                <p:oleObj name="数式" r:id="rId10" imgW="190440" imgH="228600" progId="Equation.3">
                  <p:embed/>
                  <p:pic>
                    <p:nvPicPr>
                      <p:cNvPr id="0" name="Picture 4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37025" y="1439863"/>
                        <a:ext cx="515938" cy="620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205" name="Sound"/>
          <p:cNvSpPr>
            <a:spLocks noEditPoints="1" noChangeArrowheads="1"/>
          </p:cNvSpPr>
          <p:nvPr/>
        </p:nvSpPr>
        <p:spPr bwMode="auto">
          <a:xfrm rot="9159879">
            <a:off x="3348038" y="4652963"/>
            <a:ext cx="1911350" cy="936625"/>
          </a:xfrm>
          <a:custGeom>
            <a:avLst/>
            <a:gdLst>
              <a:gd name="T0" fmla="*/ 11164 w 21600"/>
              <a:gd name="T1" fmla="*/ 21159 h 21600"/>
              <a:gd name="T2" fmla="*/ 11164 w 21600"/>
              <a:gd name="T3" fmla="*/ 0 h 21600"/>
              <a:gd name="T4" fmla="*/ 0 w 21600"/>
              <a:gd name="T5" fmla="*/ 10800 h 21600"/>
              <a:gd name="T6" fmla="*/ 21600 w 21600"/>
              <a:gd name="T7" fmla="*/ 10800 h 21600"/>
              <a:gd name="T8" fmla="*/ 761 w 21600"/>
              <a:gd name="T9" fmla="*/ 22454 h 21600"/>
              <a:gd name="T10" fmla="*/ 21069 w 21600"/>
              <a:gd name="T11" fmla="*/ 28282 h 21600"/>
            </a:gdLst>
            <a:ahLst/>
            <a:cxnLst>
              <a:cxn ang="0">
                <a:pos x="T0" y="T1"/>
              </a:cxn>
              <a:cxn ang="0">
                <a:pos x="T2" y="T3"/>
              </a:cxn>
              <a:cxn ang="0">
                <a:pos x="T4" y="T5"/>
              </a:cxn>
              <a:cxn ang="0">
                <a:pos x="T6" y="T7"/>
              </a:cxn>
            </a:cxnLst>
            <a:rect l="T8" t="T9" r="T10" b="T11"/>
            <a:pathLst>
              <a:path w="21600" h="21600">
                <a:moveTo>
                  <a:pt x="0" y="7273"/>
                </a:moveTo>
                <a:lnTo>
                  <a:pt x="5824" y="7273"/>
                </a:lnTo>
                <a:lnTo>
                  <a:pt x="11164" y="0"/>
                </a:lnTo>
                <a:lnTo>
                  <a:pt x="11164" y="21159"/>
                </a:lnTo>
                <a:lnTo>
                  <a:pt x="5824" y="13885"/>
                </a:lnTo>
                <a:lnTo>
                  <a:pt x="0" y="13885"/>
                </a:lnTo>
                <a:lnTo>
                  <a:pt x="0" y="7273"/>
                </a:lnTo>
                <a:close/>
              </a:path>
              <a:path w="21600" h="21600">
                <a:moveTo>
                  <a:pt x="13024" y="7273"/>
                </a:moveTo>
                <a:lnTo>
                  <a:pt x="13591" y="6722"/>
                </a:lnTo>
                <a:lnTo>
                  <a:pt x="13833" y="7548"/>
                </a:lnTo>
                <a:lnTo>
                  <a:pt x="14076" y="8485"/>
                </a:lnTo>
                <a:lnTo>
                  <a:pt x="14157" y="9367"/>
                </a:lnTo>
                <a:lnTo>
                  <a:pt x="14197" y="10524"/>
                </a:lnTo>
                <a:lnTo>
                  <a:pt x="14197" y="11406"/>
                </a:lnTo>
                <a:lnTo>
                  <a:pt x="14116" y="12012"/>
                </a:lnTo>
                <a:lnTo>
                  <a:pt x="13995" y="12728"/>
                </a:lnTo>
                <a:lnTo>
                  <a:pt x="13833" y="13444"/>
                </a:lnTo>
                <a:lnTo>
                  <a:pt x="13712" y="14106"/>
                </a:lnTo>
                <a:lnTo>
                  <a:pt x="13591" y="14546"/>
                </a:lnTo>
                <a:lnTo>
                  <a:pt x="13065" y="13885"/>
                </a:lnTo>
                <a:lnTo>
                  <a:pt x="13307" y="12893"/>
                </a:lnTo>
                <a:lnTo>
                  <a:pt x="13469" y="11791"/>
                </a:lnTo>
                <a:lnTo>
                  <a:pt x="13550" y="10910"/>
                </a:lnTo>
                <a:lnTo>
                  <a:pt x="13591" y="10138"/>
                </a:lnTo>
                <a:lnTo>
                  <a:pt x="13469" y="9367"/>
                </a:lnTo>
                <a:lnTo>
                  <a:pt x="13388" y="8595"/>
                </a:lnTo>
                <a:lnTo>
                  <a:pt x="13267" y="7934"/>
                </a:lnTo>
                <a:lnTo>
                  <a:pt x="13024" y="7273"/>
                </a:lnTo>
                <a:close/>
              </a:path>
              <a:path w="21600" h="21600">
                <a:moveTo>
                  <a:pt x="16382" y="3967"/>
                </a:moveTo>
                <a:lnTo>
                  <a:pt x="16786" y="5179"/>
                </a:lnTo>
                <a:lnTo>
                  <a:pt x="17150" y="6612"/>
                </a:lnTo>
                <a:lnTo>
                  <a:pt x="17474" y="8651"/>
                </a:lnTo>
                <a:lnTo>
                  <a:pt x="17595" y="9753"/>
                </a:lnTo>
                <a:lnTo>
                  <a:pt x="17635" y="12012"/>
                </a:lnTo>
                <a:lnTo>
                  <a:pt x="17393" y="13665"/>
                </a:lnTo>
                <a:lnTo>
                  <a:pt x="17150" y="15208"/>
                </a:lnTo>
                <a:lnTo>
                  <a:pt x="16786" y="16310"/>
                </a:lnTo>
                <a:lnTo>
                  <a:pt x="16341" y="17687"/>
                </a:lnTo>
                <a:lnTo>
                  <a:pt x="15815" y="17081"/>
                </a:lnTo>
                <a:lnTo>
                  <a:pt x="16503" y="14602"/>
                </a:lnTo>
                <a:lnTo>
                  <a:pt x="16786" y="13169"/>
                </a:lnTo>
                <a:lnTo>
                  <a:pt x="16867" y="12012"/>
                </a:lnTo>
                <a:lnTo>
                  <a:pt x="16867" y="9642"/>
                </a:lnTo>
                <a:lnTo>
                  <a:pt x="16705" y="7989"/>
                </a:lnTo>
                <a:lnTo>
                  <a:pt x="16422" y="6612"/>
                </a:lnTo>
                <a:lnTo>
                  <a:pt x="16220" y="5675"/>
                </a:lnTo>
                <a:lnTo>
                  <a:pt x="15856" y="4518"/>
                </a:lnTo>
                <a:lnTo>
                  <a:pt x="16382" y="3967"/>
                </a:lnTo>
                <a:close/>
              </a:path>
              <a:path w="21600" h="21600">
                <a:moveTo>
                  <a:pt x="18889" y="1377"/>
                </a:moveTo>
                <a:lnTo>
                  <a:pt x="19415" y="826"/>
                </a:lnTo>
                <a:lnTo>
                  <a:pt x="20194" y="2576"/>
                </a:lnTo>
                <a:lnTo>
                  <a:pt x="20831" y="4683"/>
                </a:lnTo>
                <a:lnTo>
                  <a:pt x="21357" y="7204"/>
                </a:lnTo>
                <a:lnTo>
                  <a:pt x="21650" y="9450"/>
                </a:lnTo>
                <a:lnTo>
                  <a:pt x="21600" y="12301"/>
                </a:lnTo>
                <a:lnTo>
                  <a:pt x="21215" y="15938"/>
                </a:lnTo>
                <a:lnTo>
                  <a:pt x="20629" y="18348"/>
                </a:lnTo>
                <a:lnTo>
                  <a:pt x="19415" y="21655"/>
                </a:lnTo>
                <a:lnTo>
                  <a:pt x="18889" y="21159"/>
                </a:lnTo>
                <a:lnTo>
                  <a:pt x="19901" y="18404"/>
                </a:lnTo>
                <a:lnTo>
                  <a:pt x="20467" y="15593"/>
                </a:lnTo>
                <a:lnTo>
                  <a:pt x="20791" y="12342"/>
                </a:lnTo>
                <a:lnTo>
                  <a:pt x="20871" y="9532"/>
                </a:lnTo>
                <a:lnTo>
                  <a:pt x="20629" y="7411"/>
                </a:lnTo>
                <a:lnTo>
                  <a:pt x="20062" y="4628"/>
                </a:lnTo>
                <a:lnTo>
                  <a:pt x="19415" y="2810"/>
                </a:lnTo>
                <a:lnTo>
                  <a:pt x="18889" y="1377"/>
                </a:lnTo>
                <a:close/>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endParaRPr lang="ja-JP" altLang="en-US"/>
          </a:p>
        </p:txBody>
      </p:sp>
      <p:graphicFrame>
        <p:nvGraphicFramePr>
          <p:cNvPr id="92206" name="Object 46"/>
          <p:cNvGraphicFramePr>
            <a:graphicFrameLocks noChangeAspect="1"/>
          </p:cNvGraphicFramePr>
          <p:nvPr>
            <p:extLst>
              <p:ext uri="{D42A27DB-BD31-4B8C-83A1-F6EECF244321}">
                <p14:modId xmlns:p14="http://schemas.microsoft.com/office/powerpoint/2010/main" val="148846696"/>
              </p:ext>
            </p:extLst>
          </p:nvPr>
        </p:nvGraphicFramePr>
        <p:xfrm>
          <a:off x="5029200" y="2192338"/>
          <a:ext cx="3968750" cy="1008062"/>
        </p:xfrm>
        <a:graphic>
          <a:graphicData uri="http://schemas.openxmlformats.org/presentationml/2006/ole">
            <mc:AlternateContent xmlns:mc="http://schemas.openxmlformats.org/markup-compatibility/2006">
              <mc:Choice xmlns:v="urn:schemas-microsoft-com:vml" Requires="v">
                <p:oleObj spid="_x0000_s92286" name="数式" r:id="rId12" imgW="1549080" imgH="393480" progId="Equation.3">
                  <p:embed/>
                </p:oleObj>
              </mc:Choice>
              <mc:Fallback>
                <p:oleObj name="数式" r:id="rId12" imgW="1549080" imgH="393480" progId="Equation.3">
                  <p:embed/>
                  <p:pic>
                    <p:nvPicPr>
                      <p:cNvPr id="0" name="Picture 46"/>
                      <p:cNvPicPr>
                        <a:picLocks noChangeAspect="1" noChangeArrowheads="1"/>
                      </p:cNvPicPr>
                      <p:nvPr/>
                    </p:nvPicPr>
                    <p:blipFill>
                      <a:blip r:embed="rId13"/>
                      <a:srcRect/>
                      <a:stretch>
                        <a:fillRect/>
                      </a:stretch>
                    </p:blipFill>
                    <p:spPr bwMode="auto">
                      <a:xfrm>
                        <a:off x="5029200" y="2192338"/>
                        <a:ext cx="3968750" cy="1008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207" name="Text Box 47"/>
          <p:cNvSpPr txBox="1">
            <a:spLocks noChangeArrowheads="1"/>
          </p:cNvSpPr>
          <p:nvPr/>
        </p:nvSpPr>
        <p:spPr bwMode="auto">
          <a:xfrm>
            <a:off x="4643438" y="1341438"/>
            <a:ext cx="2663825" cy="461665"/>
          </a:xfrm>
          <a:prstGeom prst="rect">
            <a:avLst/>
          </a:prstGeom>
          <a:noFill/>
          <a:ln w="9525">
            <a:noFill/>
            <a:miter lim="800000"/>
            <a:headEnd/>
            <a:tailEnd/>
          </a:ln>
          <a:effectLst/>
        </p:spPr>
        <p:txBody>
          <a:bodyPr>
            <a:spAutoFit/>
          </a:bodyPr>
          <a:lstStyle/>
          <a:p>
            <a:r>
              <a:rPr lang="ja-JP" altLang="en-US" sz="2400" dirty="0" smtClean="0"/>
              <a:t>＿＿＿＿＿＿（</a:t>
            </a:r>
            <a:r>
              <a:rPr lang="en-US" altLang="ja-JP" sz="2400" dirty="0" err="1"/>
              <a:t>S</a:t>
            </a:r>
            <a:r>
              <a:rPr lang="en-US" altLang="ja-JP" sz="2400" baseline="-25000" dirty="0" err="1"/>
              <a:t>n</a:t>
            </a:r>
            <a:r>
              <a:rPr lang="ja-JP" altLang="en-US" sz="2400" dirty="0"/>
              <a:t>）</a:t>
            </a:r>
          </a:p>
        </p:txBody>
      </p:sp>
      <p:sp>
        <p:nvSpPr>
          <p:cNvPr id="92208" name="Text Box 48"/>
          <p:cNvSpPr txBox="1">
            <a:spLocks noChangeArrowheads="1"/>
          </p:cNvSpPr>
          <p:nvPr/>
        </p:nvSpPr>
        <p:spPr bwMode="auto">
          <a:xfrm>
            <a:off x="6588125" y="2911475"/>
            <a:ext cx="1710725" cy="369332"/>
          </a:xfrm>
          <a:prstGeom prst="rect">
            <a:avLst/>
          </a:prstGeom>
          <a:noFill/>
          <a:ln w="9525">
            <a:noFill/>
            <a:miter lim="800000"/>
            <a:headEnd/>
            <a:tailEnd/>
          </a:ln>
          <a:effectLst/>
        </p:spPr>
        <p:txBody>
          <a:bodyPr wrap="none">
            <a:spAutoFit/>
          </a:bodyPr>
          <a:lstStyle/>
          <a:p>
            <a:r>
              <a:rPr lang="en-US" altLang="ja-JP" i="1" dirty="0"/>
              <a:t>h</a:t>
            </a:r>
            <a:r>
              <a:rPr lang="ja-JP" altLang="en-US" dirty="0" smtClean="0"/>
              <a:t>：</a:t>
            </a:r>
            <a:r>
              <a:rPr lang="en-US" altLang="ja-JP" dirty="0" smtClean="0"/>
              <a:t>__________</a:t>
            </a:r>
            <a:endParaRPr lang="ja-JP" altLang="en-US" dirty="0"/>
          </a:p>
        </p:txBody>
      </p:sp>
      <p:sp>
        <p:nvSpPr>
          <p:cNvPr id="92209" name="Rectangle 49"/>
          <p:cNvSpPr>
            <a:spLocks noChangeArrowheads="1"/>
          </p:cNvSpPr>
          <p:nvPr/>
        </p:nvSpPr>
        <p:spPr bwMode="auto">
          <a:xfrm>
            <a:off x="5364163" y="3337650"/>
            <a:ext cx="3529012" cy="1754326"/>
          </a:xfrm>
          <a:prstGeom prst="rect">
            <a:avLst/>
          </a:prstGeom>
          <a:noFill/>
          <a:ln w="9525">
            <a:noFill/>
            <a:miter lim="800000"/>
            <a:headEnd/>
            <a:tailEnd/>
          </a:ln>
          <a:effectLst/>
        </p:spPr>
        <p:txBody>
          <a:bodyPr anchor="ctr">
            <a:spAutoFit/>
          </a:bodyPr>
          <a:lstStyle/>
          <a:p>
            <a:r>
              <a:rPr lang="en-US" altLang="ja-JP" dirty="0"/>
              <a:t>○</a:t>
            </a:r>
            <a:r>
              <a:rPr lang="ja-JP" altLang="en-US" dirty="0"/>
              <a:t>量子力学における基本定数。</a:t>
            </a:r>
            <a:r>
              <a:rPr lang="en-US" altLang="ja-JP" b="1" dirty="0"/>
              <a:t>h</a:t>
            </a:r>
            <a:r>
              <a:rPr lang="ja-JP" altLang="en-US" dirty="0"/>
              <a:t>＝</a:t>
            </a:r>
            <a:r>
              <a:rPr lang="en-US" altLang="ja-JP" dirty="0"/>
              <a:t>6</a:t>
            </a:r>
            <a:r>
              <a:rPr lang="ja-JP" altLang="en-US" dirty="0" err="1"/>
              <a:t>．</a:t>
            </a:r>
            <a:r>
              <a:rPr lang="en-US" altLang="ja-JP" dirty="0"/>
              <a:t>626×10</a:t>
            </a:r>
            <a:r>
              <a:rPr lang="ja-JP" altLang="en-US" baseline="30000" dirty="0"/>
              <a:t>－</a:t>
            </a:r>
            <a:r>
              <a:rPr lang="en-US" altLang="ja-JP" baseline="30000" dirty="0"/>
              <a:t>34</a:t>
            </a:r>
            <a:r>
              <a:rPr lang="en-US" altLang="ja-JP" dirty="0"/>
              <a:t>J</a:t>
            </a:r>
            <a:r>
              <a:rPr lang="ja-JP" altLang="en-US" dirty="0"/>
              <a:t>・</a:t>
            </a:r>
            <a:r>
              <a:rPr lang="en-US" altLang="ja-JP" dirty="0"/>
              <a:t>s</a:t>
            </a:r>
            <a:r>
              <a:rPr lang="ja-JP" altLang="en-US" dirty="0" err="1" smtClean="0"/>
              <a:t>。</a:t>
            </a:r>
            <a:r>
              <a:rPr lang="en-US" altLang="ja-JP" dirty="0" smtClean="0"/>
              <a:t/>
            </a:r>
            <a:br>
              <a:rPr lang="en-US" altLang="ja-JP" dirty="0" smtClean="0"/>
            </a:br>
            <a:r>
              <a:rPr lang="en-US" altLang="ja-JP" dirty="0" smtClean="0"/>
              <a:t>1900</a:t>
            </a:r>
            <a:r>
              <a:rPr lang="ja-JP" altLang="en-US" dirty="0"/>
              <a:t>年プランクが放射法則を説明するために導入。</a:t>
            </a:r>
          </a:p>
          <a:p>
            <a:r>
              <a:rPr lang="ja-JP" altLang="en-US" dirty="0"/>
              <a:t>○</a:t>
            </a:r>
            <a:r>
              <a:rPr lang="en-US" altLang="ja-JP" i="1" dirty="0"/>
              <a:t>c</a:t>
            </a:r>
            <a:r>
              <a:rPr lang="ja-JP" altLang="en-US" dirty="0" smtClean="0"/>
              <a:t>：</a:t>
            </a:r>
            <a:r>
              <a:rPr lang="en-US" altLang="ja-JP" dirty="0" smtClean="0"/>
              <a:t>_____</a:t>
            </a:r>
            <a:r>
              <a:rPr lang="ja-JP" altLang="en-US" dirty="0"/>
              <a:t>　</a:t>
            </a:r>
            <a:r>
              <a:rPr lang="en-US" altLang="ja-JP" dirty="0"/>
              <a:t>2.9979 x 10</a:t>
            </a:r>
            <a:r>
              <a:rPr lang="en-US" altLang="ja-JP" baseline="30000" dirty="0"/>
              <a:t>8</a:t>
            </a:r>
            <a:r>
              <a:rPr lang="ja-JP" altLang="en-US" dirty="0"/>
              <a:t>　</a:t>
            </a:r>
            <a:r>
              <a:rPr lang="en-US" altLang="ja-JP" dirty="0"/>
              <a:t>ms</a:t>
            </a:r>
            <a:r>
              <a:rPr lang="en-US" altLang="ja-JP" baseline="30000" dirty="0"/>
              <a:t>-1</a:t>
            </a:r>
          </a:p>
          <a:p>
            <a:r>
              <a:rPr lang="en-US" altLang="ja-JP" dirty="0"/>
              <a:t>○λ</a:t>
            </a:r>
            <a:r>
              <a:rPr lang="ja-JP" altLang="en-US" dirty="0" smtClean="0"/>
              <a:t>：</a:t>
            </a:r>
            <a:r>
              <a:rPr lang="en-US" altLang="ja-JP" dirty="0" smtClean="0"/>
              <a:t>_____</a:t>
            </a:r>
            <a:endParaRPr lang="ja-JP" altLang="en-US" dirty="0"/>
          </a:p>
        </p:txBody>
      </p:sp>
      <p:sp>
        <p:nvSpPr>
          <p:cNvPr id="92219" name="Rectangle 59"/>
          <p:cNvSpPr>
            <a:spLocks noChangeArrowheads="1"/>
          </p:cNvSpPr>
          <p:nvPr/>
        </p:nvSpPr>
        <p:spPr bwMode="auto">
          <a:xfrm>
            <a:off x="4716463" y="1412875"/>
            <a:ext cx="1871662" cy="360363"/>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r>
              <a:rPr lang="en-US" altLang="ja-JP" dirty="0" smtClean="0"/>
              <a:t>A</a:t>
            </a:r>
            <a:endParaRPr lang="ja-JP" altLang="en-US" dirty="0"/>
          </a:p>
        </p:txBody>
      </p:sp>
      <p:sp>
        <p:nvSpPr>
          <p:cNvPr id="92220" name="Rectangle 60"/>
          <p:cNvSpPr>
            <a:spLocks noChangeArrowheads="1"/>
          </p:cNvSpPr>
          <p:nvPr/>
        </p:nvSpPr>
        <p:spPr bwMode="auto">
          <a:xfrm>
            <a:off x="4860925" y="5876925"/>
            <a:ext cx="1871663" cy="360363"/>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r>
              <a:rPr lang="en-US" altLang="ja-JP" dirty="0" smtClean="0"/>
              <a:t>B</a:t>
            </a:r>
            <a:endParaRPr lang="ja-JP" altLang="en-US" dirty="0"/>
          </a:p>
        </p:txBody>
      </p:sp>
      <p:sp>
        <p:nvSpPr>
          <p:cNvPr id="92221" name="Rectangle 61"/>
          <p:cNvSpPr>
            <a:spLocks noChangeArrowheads="1"/>
          </p:cNvSpPr>
          <p:nvPr/>
        </p:nvSpPr>
        <p:spPr bwMode="auto">
          <a:xfrm>
            <a:off x="6659563" y="2320925"/>
            <a:ext cx="576262" cy="60325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r>
              <a:rPr lang="en-US" altLang="ja-JP" dirty="0" smtClean="0"/>
              <a:t>C</a:t>
            </a:r>
            <a:endParaRPr lang="ja-JP" altLang="en-US" dirty="0"/>
          </a:p>
        </p:txBody>
      </p:sp>
      <p:sp>
        <p:nvSpPr>
          <p:cNvPr id="92222" name="Rectangle 62"/>
          <p:cNvSpPr>
            <a:spLocks noChangeArrowheads="1"/>
          </p:cNvSpPr>
          <p:nvPr/>
        </p:nvSpPr>
        <p:spPr bwMode="auto">
          <a:xfrm>
            <a:off x="8416925" y="2276475"/>
            <a:ext cx="576263" cy="865188"/>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r>
              <a:rPr lang="en-US" altLang="ja-JP" dirty="0" smtClean="0"/>
              <a:t>D</a:t>
            </a:r>
            <a:endParaRPr lang="ja-JP" altLang="en-US" dirty="0"/>
          </a:p>
        </p:txBody>
      </p:sp>
      <p:sp>
        <p:nvSpPr>
          <p:cNvPr id="92223" name="Rectangle 63"/>
          <p:cNvSpPr>
            <a:spLocks noChangeArrowheads="1"/>
          </p:cNvSpPr>
          <p:nvPr/>
        </p:nvSpPr>
        <p:spPr bwMode="auto">
          <a:xfrm>
            <a:off x="6934200" y="2954338"/>
            <a:ext cx="1223963" cy="287337"/>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r>
              <a:rPr lang="en-US" altLang="ja-JP" dirty="0" smtClean="0"/>
              <a:t>E</a:t>
            </a:r>
            <a:endParaRPr lang="ja-JP" altLang="en-US" dirty="0"/>
          </a:p>
        </p:txBody>
      </p:sp>
      <p:sp>
        <p:nvSpPr>
          <p:cNvPr id="92224" name="Rectangle 64"/>
          <p:cNvSpPr>
            <a:spLocks noChangeArrowheads="1"/>
          </p:cNvSpPr>
          <p:nvPr/>
        </p:nvSpPr>
        <p:spPr bwMode="auto">
          <a:xfrm>
            <a:off x="5929322" y="4500570"/>
            <a:ext cx="503238" cy="285752"/>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r>
              <a:rPr lang="en-US" altLang="ja-JP" dirty="0" smtClean="0"/>
              <a:t>F</a:t>
            </a:r>
            <a:endParaRPr lang="ja-JP" altLang="en-US" dirty="0"/>
          </a:p>
        </p:txBody>
      </p:sp>
      <p:sp>
        <p:nvSpPr>
          <p:cNvPr id="92225" name="Rectangle 65"/>
          <p:cNvSpPr>
            <a:spLocks noChangeArrowheads="1"/>
          </p:cNvSpPr>
          <p:nvPr/>
        </p:nvSpPr>
        <p:spPr bwMode="auto">
          <a:xfrm>
            <a:off x="5929322" y="4827418"/>
            <a:ext cx="503238" cy="21590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r>
              <a:rPr lang="en-US" altLang="ja-JP" dirty="0" smtClean="0"/>
              <a:t>G</a:t>
            </a:r>
            <a:endParaRPr lang="ja-JP" altLang="en-US" dirty="0"/>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4" presetClass="path" presetSubtype="0" accel="50000" decel="50000" fill="hold" grpId="0" nodeType="clickEffect">
                                  <p:stCondLst>
                                    <p:cond delay="0"/>
                                  </p:stCondLst>
                                  <p:childTnLst>
                                    <p:animMotion origin="layout" path="M 1.94444E-6 -3.33333E-6 L 1.94444E-6 -0.5956 " pathEditMode="relative" rAng="0" ptsTypes="AA">
                                      <p:cBhvr>
                                        <p:cTn id="10" dur="500" fill="hold"/>
                                        <p:tgtEl>
                                          <p:spTgt spid="92162"/>
                                        </p:tgtEl>
                                        <p:attrNameLst>
                                          <p:attrName>ppt_x</p:attrName>
                                          <p:attrName>ppt_y</p:attrName>
                                        </p:attrNameLst>
                                      </p:cBhvr>
                                      <p:rCtr x="0" y="-298"/>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18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2" presetClass="exit" presetSubtype="4" fill="hold" grpId="0" nodeType="clickEffect">
                                  <p:stCondLst>
                                    <p:cond delay="0"/>
                                  </p:stCondLst>
                                  <p:childTnLst>
                                    <p:animEffect transition="out" filter="slide(fromBottom)">
                                      <p:cBhvr>
                                        <p:cTn id="18" dur="500"/>
                                        <p:tgtEl>
                                          <p:spTgt spid="92219"/>
                                        </p:tgtEl>
                                      </p:cBhvr>
                                    </p:animEffect>
                                    <p:set>
                                      <p:cBhvr>
                                        <p:cTn id="19" dur="1" fill="hold">
                                          <p:stCondLst>
                                            <p:cond delay="499"/>
                                          </p:stCondLst>
                                        </p:cTn>
                                        <p:tgtEl>
                                          <p:spTgt spid="92219"/>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2" presetClass="exit" presetSubtype="4" fill="hold" grpId="0" nodeType="clickEffect">
                                  <p:stCondLst>
                                    <p:cond delay="0"/>
                                  </p:stCondLst>
                                  <p:childTnLst>
                                    <p:animEffect transition="out" filter="slide(fromBottom)">
                                      <p:cBhvr>
                                        <p:cTn id="23" dur="500"/>
                                        <p:tgtEl>
                                          <p:spTgt spid="92220"/>
                                        </p:tgtEl>
                                      </p:cBhvr>
                                    </p:animEffect>
                                    <p:set>
                                      <p:cBhvr>
                                        <p:cTn id="24" dur="1" fill="hold">
                                          <p:stCondLst>
                                            <p:cond delay="499"/>
                                          </p:stCondLst>
                                        </p:cTn>
                                        <p:tgtEl>
                                          <p:spTgt spid="92220"/>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2" presetClass="exit" presetSubtype="4" fill="hold" grpId="0" nodeType="clickEffect">
                                  <p:stCondLst>
                                    <p:cond delay="0"/>
                                  </p:stCondLst>
                                  <p:childTnLst>
                                    <p:animEffect transition="out" filter="slide(fromBottom)">
                                      <p:cBhvr>
                                        <p:cTn id="28" dur="500"/>
                                        <p:tgtEl>
                                          <p:spTgt spid="92221"/>
                                        </p:tgtEl>
                                      </p:cBhvr>
                                    </p:animEffect>
                                    <p:set>
                                      <p:cBhvr>
                                        <p:cTn id="29" dur="1" fill="hold">
                                          <p:stCondLst>
                                            <p:cond delay="499"/>
                                          </p:stCondLst>
                                        </p:cTn>
                                        <p:tgtEl>
                                          <p:spTgt spid="92221"/>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2" presetClass="exit" presetSubtype="4" fill="hold" grpId="0" nodeType="clickEffect">
                                  <p:stCondLst>
                                    <p:cond delay="0"/>
                                  </p:stCondLst>
                                  <p:childTnLst>
                                    <p:animEffect transition="out" filter="slide(fromBottom)">
                                      <p:cBhvr>
                                        <p:cTn id="33" dur="500"/>
                                        <p:tgtEl>
                                          <p:spTgt spid="92222"/>
                                        </p:tgtEl>
                                      </p:cBhvr>
                                    </p:animEffect>
                                    <p:set>
                                      <p:cBhvr>
                                        <p:cTn id="34" dur="1" fill="hold">
                                          <p:stCondLst>
                                            <p:cond delay="499"/>
                                          </p:stCondLst>
                                        </p:cTn>
                                        <p:tgtEl>
                                          <p:spTgt spid="9222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2" presetClass="exit" presetSubtype="4" fill="hold" grpId="0" nodeType="clickEffect">
                                  <p:stCondLst>
                                    <p:cond delay="0"/>
                                  </p:stCondLst>
                                  <p:childTnLst>
                                    <p:animEffect transition="out" filter="slide(fromBottom)">
                                      <p:cBhvr>
                                        <p:cTn id="38" dur="500"/>
                                        <p:tgtEl>
                                          <p:spTgt spid="92223"/>
                                        </p:tgtEl>
                                      </p:cBhvr>
                                    </p:animEffect>
                                    <p:set>
                                      <p:cBhvr>
                                        <p:cTn id="39" dur="1" fill="hold">
                                          <p:stCondLst>
                                            <p:cond delay="499"/>
                                          </p:stCondLst>
                                        </p:cTn>
                                        <p:tgtEl>
                                          <p:spTgt spid="92223"/>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2" presetClass="exit" presetSubtype="4" fill="hold" grpId="0" nodeType="clickEffect">
                                  <p:stCondLst>
                                    <p:cond delay="0"/>
                                  </p:stCondLst>
                                  <p:childTnLst>
                                    <p:animEffect transition="out" filter="slide(fromBottom)">
                                      <p:cBhvr>
                                        <p:cTn id="43" dur="500"/>
                                        <p:tgtEl>
                                          <p:spTgt spid="92224"/>
                                        </p:tgtEl>
                                      </p:cBhvr>
                                    </p:animEffect>
                                    <p:set>
                                      <p:cBhvr>
                                        <p:cTn id="44" dur="1" fill="hold">
                                          <p:stCondLst>
                                            <p:cond delay="499"/>
                                          </p:stCondLst>
                                        </p:cTn>
                                        <p:tgtEl>
                                          <p:spTgt spid="92224"/>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2" presetClass="exit" presetSubtype="4" fill="hold" grpId="0" nodeType="clickEffect">
                                  <p:stCondLst>
                                    <p:cond delay="0"/>
                                  </p:stCondLst>
                                  <p:childTnLst>
                                    <p:animEffect transition="out" filter="slide(fromBottom)">
                                      <p:cBhvr>
                                        <p:cTn id="48" dur="500"/>
                                        <p:tgtEl>
                                          <p:spTgt spid="92225"/>
                                        </p:tgtEl>
                                      </p:cBhvr>
                                    </p:animEffect>
                                    <p:set>
                                      <p:cBhvr>
                                        <p:cTn id="49" dur="1" fill="hold">
                                          <p:stCondLst>
                                            <p:cond delay="499"/>
                                          </p:stCondLst>
                                        </p:cTn>
                                        <p:tgtEl>
                                          <p:spTgt spid="922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2" grpId="0" animBg="1"/>
      <p:bldP spid="92187" grpId="0" animBg="1"/>
      <p:bldP spid="92205" grpId="0" animBg="1"/>
      <p:bldP spid="92219" grpId="0" animBg="1"/>
      <p:bldP spid="92220" grpId="0" animBg="1"/>
      <p:bldP spid="92221" grpId="0" animBg="1"/>
      <p:bldP spid="92222" grpId="0" animBg="1"/>
      <p:bldP spid="92223" grpId="0" animBg="1"/>
      <p:bldP spid="92224" grpId="0" animBg="1"/>
      <p:bldP spid="922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normAutofit/>
          </a:bodyPr>
          <a:lstStyle/>
          <a:p>
            <a:r>
              <a:rPr lang="en-US" altLang="ja-JP" sz="4000" dirty="0" smtClean="0"/>
              <a:t>1-1-03.</a:t>
            </a:r>
            <a:r>
              <a:rPr lang="ja-JP" altLang="en-US" sz="4000" dirty="0"/>
              <a:t>　光の性質と原子のスペクトル</a:t>
            </a:r>
          </a:p>
        </p:txBody>
      </p:sp>
      <p:sp>
        <p:nvSpPr>
          <p:cNvPr id="10" name="スライド番号プレースホルダ 4"/>
          <p:cNvSpPr>
            <a:spLocks noGrp="1"/>
          </p:cNvSpPr>
          <p:nvPr>
            <p:ph type="sldNum" sz="quarter" idx="12"/>
          </p:nvPr>
        </p:nvSpPr>
        <p:spPr/>
        <p:txBody>
          <a:bodyPr/>
          <a:lstStyle/>
          <a:p>
            <a:fld id="{7BFA2E1A-B3EB-4CD8-BFC0-C79F22BC223B}" type="slidenum">
              <a:rPr lang="en-US" altLang="ja-JP"/>
              <a:pPr/>
              <a:t>5</a:t>
            </a:fld>
            <a:endParaRPr lang="en-US" altLang="ja-JP"/>
          </a:p>
        </p:txBody>
      </p:sp>
      <p:sp>
        <p:nvSpPr>
          <p:cNvPr id="91143" name="Rectangle 7"/>
          <p:cNvSpPr>
            <a:spLocks noChangeArrowheads="1"/>
          </p:cNvSpPr>
          <p:nvPr/>
        </p:nvSpPr>
        <p:spPr bwMode="auto">
          <a:xfrm>
            <a:off x="2495550" y="6491288"/>
            <a:ext cx="6648450" cy="366712"/>
          </a:xfrm>
          <a:prstGeom prst="rect">
            <a:avLst/>
          </a:prstGeom>
          <a:noFill/>
          <a:ln w="9525">
            <a:noFill/>
            <a:miter lim="800000"/>
            <a:headEnd/>
            <a:tailEnd/>
          </a:ln>
          <a:effectLst/>
        </p:spPr>
        <p:txBody>
          <a:bodyPr wrap="none">
            <a:spAutoFit/>
          </a:bodyPr>
          <a:lstStyle/>
          <a:p>
            <a:r>
              <a:rPr lang="en-US" altLang="ja-JP"/>
              <a:t>http://www.kyokyo-u.ac.jp/koukou/kyoka/assist/6/p_e_effect.htm</a:t>
            </a:r>
          </a:p>
        </p:txBody>
      </p:sp>
      <p:sp>
        <p:nvSpPr>
          <p:cNvPr id="91144" name="WordArt 8">
            <a:hlinkClick r:id="rId3" action="ppaction://hlinkfile"/>
          </p:cNvPr>
          <p:cNvSpPr>
            <a:spLocks noChangeArrowheads="1" noChangeShapeType="1" noTextEdit="1"/>
          </p:cNvSpPr>
          <p:nvPr/>
        </p:nvSpPr>
        <p:spPr bwMode="auto">
          <a:xfrm>
            <a:off x="611188" y="1357298"/>
            <a:ext cx="3200400" cy="457200"/>
          </a:xfrm>
          <a:prstGeom prst="rect">
            <a:avLst/>
          </a:prstGeom>
        </p:spPr>
        <p:txBody>
          <a:bodyPr wrap="none" fromWordArt="1">
            <a:prstTxWarp prst="textPlain">
              <a:avLst>
                <a:gd name="adj" fmla="val 50000"/>
              </a:avLst>
            </a:prstTxWarp>
          </a:bodyPr>
          <a:lstStyle/>
          <a:p>
            <a:pPr algn="ctr"/>
            <a:r>
              <a:rPr lang="ja-JP" altLang="en-US" sz="3600" kern="10" dirty="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ＭＳ Ｐゴシック"/>
                <a:ea typeface="ＭＳ Ｐゴシック"/>
              </a:rPr>
              <a:t>光電効果の実験</a:t>
            </a:r>
          </a:p>
        </p:txBody>
      </p:sp>
      <p:pic>
        <p:nvPicPr>
          <p:cNvPr id="91146" name="Picture 10" descr="tomo-photoelectric-fig2.png"/>
          <p:cNvPicPr>
            <a:picLocks noChangeAspect="1" noChangeArrowheads="1"/>
          </p:cNvPicPr>
          <p:nvPr/>
        </p:nvPicPr>
        <p:blipFill>
          <a:blip r:embed="rId4" cstate="print"/>
          <a:srcRect/>
          <a:stretch>
            <a:fillRect/>
          </a:stretch>
        </p:blipFill>
        <p:spPr bwMode="auto">
          <a:xfrm>
            <a:off x="928662" y="1928802"/>
            <a:ext cx="6927533" cy="4294210"/>
          </a:xfrm>
          <a:prstGeom prst="rect">
            <a:avLst/>
          </a:prstGeom>
          <a:noFill/>
        </p:spPr>
      </p:pic>
      <p:sp>
        <p:nvSpPr>
          <p:cNvPr id="91147" name="Rectangle 11"/>
          <p:cNvSpPr>
            <a:spLocks noChangeArrowheads="1"/>
          </p:cNvSpPr>
          <p:nvPr/>
        </p:nvSpPr>
        <p:spPr bwMode="auto">
          <a:xfrm>
            <a:off x="3663950" y="6237288"/>
            <a:ext cx="5480050" cy="366712"/>
          </a:xfrm>
          <a:prstGeom prst="rect">
            <a:avLst/>
          </a:prstGeom>
          <a:noFill/>
          <a:ln w="9525">
            <a:noFill/>
            <a:miter lim="800000"/>
            <a:headEnd/>
            <a:tailEnd/>
          </a:ln>
          <a:effectLst/>
        </p:spPr>
        <p:txBody>
          <a:bodyPr wrap="none">
            <a:spAutoFit/>
          </a:bodyPr>
          <a:lstStyle/>
          <a:p>
            <a:r>
              <a:rPr lang="en-US" altLang="ja-JP"/>
              <a:t>http://www12.plala.or.jp/ksp/quantum/photoelectric1/</a:t>
            </a:r>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2" name="Rectangle 4"/>
          <p:cNvSpPr>
            <a:spLocks noGrp="1" noChangeArrowheads="1"/>
          </p:cNvSpPr>
          <p:nvPr>
            <p:ph type="title"/>
          </p:nvPr>
        </p:nvSpPr>
        <p:spPr/>
        <p:txBody>
          <a:bodyPr>
            <a:normAutofit/>
          </a:bodyPr>
          <a:lstStyle/>
          <a:p>
            <a:r>
              <a:rPr lang="en-US" altLang="ja-JP" sz="4000" dirty="0" smtClean="0"/>
              <a:t>1-1-04.</a:t>
            </a:r>
            <a:r>
              <a:rPr lang="ja-JP" altLang="en-US" sz="4000" dirty="0"/>
              <a:t>　光の性質と原子のスペクトル</a:t>
            </a:r>
          </a:p>
        </p:txBody>
      </p:sp>
      <p:sp>
        <p:nvSpPr>
          <p:cNvPr id="18" name="スライド番号プレースホルダ 4"/>
          <p:cNvSpPr>
            <a:spLocks noGrp="1"/>
          </p:cNvSpPr>
          <p:nvPr>
            <p:ph type="sldNum" sz="quarter" idx="12"/>
          </p:nvPr>
        </p:nvSpPr>
        <p:spPr/>
        <p:txBody>
          <a:bodyPr/>
          <a:lstStyle/>
          <a:p>
            <a:fld id="{F2876450-815D-4111-8571-51E515FB3F4A}" type="slidenum">
              <a:rPr lang="en-US" altLang="ja-JP"/>
              <a:pPr/>
              <a:t>6</a:t>
            </a:fld>
            <a:endParaRPr lang="en-US" altLang="ja-JP"/>
          </a:p>
        </p:txBody>
      </p:sp>
      <p:pic>
        <p:nvPicPr>
          <p:cNvPr id="94214" name="Picture 6" descr="tomo-photoelectric-fig3.png"/>
          <p:cNvPicPr>
            <a:picLocks noChangeAspect="1" noChangeArrowheads="1"/>
          </p:cNvPicPr>
          <p:nvPr/>
        </p:nvPicPr>
        <p:blipFill>
          <a:blip r:embed="rId4" cstate="print"/>
          <a:srcRect/>
          <a:stretch>
            <a:fillRect/>
          </a:stretch>
        </p:blipFill>
        <p:spPr bwMode="auto">
          <a:xfrm>
            <a:off x="214282" y="2000240"/>
            <a:ext cx="4157295" cy="2935302"/>
          </a:xfrm>
          <a:prstGeom prst="rect">
            <a:avLst/>
          </a:prstGeom>
          <a:noFill/>
        </p:spPr>
      </p:pic>
      <p:sp>
        <p:nvSpPr>
          <p:cNvPr id="94215" name="Line 7"/>
          <p:cNvSpPr>
            <a:spLocks noChangeShapeType="1"/>
          </p:cNvSpPr>
          <p:nvPr/>
        </p:nvSpPr>
        <p:spPr bwMode="auto">
          <a:xfrm>
            <a:off x="5148263" y="4868863"/>
            <a:ext cx="2520950" cy="0"/>
          </a:xfrm>
          <a:prstGeom prst="line">
            <a:avLst/>
          </a:prstGeom>
          <a:noFill/>
          <a:ln w="38100">
            <a:solidFill>
              <a:schemeClr val="tx1"/>
            </a:solidFill>
            <a:round/>
            <a:headEnd/>
            <a:tailEnd type="stealth" w="lg" len="lg"/>
          </a:ln>
          <a:effectLst/>
        </p:spPr>
        <p:txBody>
          <a:bodyPr/>
          <a:lstStyle/>
          <a:p>
            <a:endParaRPr lang="ja-JP" altLang="en-US" sz="2400"/>
          </a:p>
        </p:txBody>
      </p:sp>
      <p:sp>
        <p:nvSpPr>
          <p:cNvPr id="94216" name="Line 8"/>
          <p:cNvSpPr>
            <a:spLocks noChangeShapeType="1"/>
          </p:cNvSpPr>
          <p:nvPr/>
        </p:nvSpPr>
        <p:spPr bwMode="auto">
          <a:xfrm flipV="1">
            <a:off x="5148263" y="2060575"/>
            <a:ext cx="0" cy="2808288"/>
          </a:xfrm>
          <a:prstGeom prst="line">
            <a:avLst/>
          </a:prstGeom>
          <a:noFill/>
          <a:ln w="38100">
            <a:solidFill>
              <a:schemeClr val="tx1"/>
            </a:solidFill>
            <a:round/>
            <a:headEnd/>
            <a:tailEnd type="stealth" w="lg" len="lg"/>
          </a:ln>
          <a:effectLst/>
        </p:spPr>
        <p:txBody>
          <a:bodyPr/>
          <a:lstStyle/>
          <a:p>
            <a:endParaRPr lang="ja-JP" altLang="en-US" sz="2400"/>
          </a:p>
        </p:txBody>
      </p:sp>
      <p:sp>
        <p:nvSpPr>
          <p:cNvPr id="94217" name="Line 9"/>
          <p:cNvSpPr>
            <a:spLocks noChangeShapeType="1"/>
          </p:cNvSpPr>
          <p:nvPr/>
        </p:nvSpPr>
        <p:spPr bwMode="auto">
          <a:xfrm flipV="1">
            <a:off x="5148263" y="4813300"/>
            <a:ext cx="1223962" cy="0"/>
          </a:xfrm>
          <a:prstGeom prst="line">
            <a:avLst/>
          </a:prstGeom>
          <a:noFill/>
          <a:ln w="76200">
            <a:solidFill>
              <a:srgbClr val="FF0000"/>
            </a:solidFill>
            <a:round/>
            <a:headEnd/>
            <a:tailEnd/>
          </a:ln>
          <a:effectLst/>
        </p:spPr>
        <p:txBody>
          <a:bodyPr/>
          <a:lstStyle/>
          <a:p>
            <a:endParaRPr lang="ja-JP" altLang="en-US" sz="2400"/>
          </a:p>
        </p:txBody>
      </p:sp>
      <p:sp>
        <p:nvSpPr>
          <p:cNvPr id="94218" name="Line 10"/>
          <p:cNvSpPr>
            <a:spLocks noChangeShapeType="1"/>
          </p:cNvSpPr>
          <p:nvPr/>
        </p:nvSpPr>
        <p:spPr bwMode="auto">
          <a:xfrm flipH="1">
            <a:off x="6350000" y="2514600"/>
            <a:ext cx="1152525" cy="2305050"/>
          </a:xfrm>
          <a:prstGeom prst="line">
            <a:avLst/>
          </a:prstGeom>
          <a:noFill/>
          <a:ln w="76200">
            <a:solidFill>
              <a:srgbClr val="FF0000"/>
            </a:solidFill>
            <a:round/>
            <a:headEnd/>
            <a:tailEnd/>
          </a:ln>
          <a:effectLst/>
        </p:spPr>
        <p:txBody>
          <a:bodyPr/>
          <a:lstStyle/>
          <a:p>
            <a:endParaRPr lang="ja-JP" altLang="en-US" sz="2400"/>
          </a:p>
        </p:txBody>
      </p:sp>
      <p:sp>
        <p:nvSpPr>
          <p:cNvPr id="94219" name="Text Box 11"/>
          <p:cNvSpPr txBox="1">
            <a:spLocks noChangeArrowheads="1"/>
          </p:cNvSpPr>
          <p:nvPr/>
        </p:nvSpPr>
        <p:spPr bwMode="auto">
          <a:xfrm>
            <a:off x="5214942" y="5072074"/>
            <a:ext cx="2759089" cy="461665"/>
          </a:xfrm>
          <a:prstGeom prst="rect">
            <a:avLst/>
          </a:prstGeom>
          <a:noFill/>
          <a:ln w="9525">
            <a:noFill/>
            <a:miter lim="800000"/>
            <a:headEnd/>
            <a:tailEnd/>
          </a:ln>
          <a:effectLst/>
        </p:spPr>
        <p:txBody>
          <a:bodyPr wrap="none">
            <a:spAutoFit/>
          </a:bodyPr>
          <a:lstStyle/>
          <a:p>
            <a:r>
              <a:rPr lang="ja-JP" altLang="en-US" sz="2400" dirty="0"/>
              <a:t>光子エネルギー</a:t>
            </a:r>
            <a:r>
              <a:rPr lang="en-US" altLang="ja-JP" sz="2400" dirty="0"/>
              <a:t>/ </a:t>
            </a:r>
            <a:r>
              <a:rPr lang="en-US" altLang="ja-JP" sz="2400" i="1" dirty="0" err="1"/>
              <a:t>h</a:t>
            </a:r>
            <a:r>
              <a:rPr lang="en-US" altLang="ja-JP" sz="2400" dirty="0" err="1"/>
              <a:t>ν</a:t>
            </a:r>
            <a:endParaRPr lang="en-US" altLang="ja-JP" sz="2400" dirty="0"/>
          </a:p>
        </p:txBody>
      </p:sp>
      <p:sp>
        <p:nvSpPr>
          <p:cNvPr id="94220" name="Text Box 12"/>
          <p:cNvSpPr txBox="1">
            <a:spLocks noChangeArrowheads="1"/>
          </p:cNvSpPr>
          <p:nvPr/>
        </p:nvSpPr>
        <p:spPr bwMode="auto">
          <a:xfrm rot="16200000">
            <a:off x="4203826" y="3194992"/>
            <a:ext cx="1090363" cy="461665"/>
          </a:xfrm>
          <a:prstGeom prst="rect">
            <a:avLst/>
          </a:prstGeom>
          <a:noFill/>
          <a:ln w="9525">
            <a:noFill/>
            <a:miter lim="800000"/>
            <a:headEnd/>
            <a:tailEnd/>
          </a:ln>
          <a:effectLst/>
        </p:spPr>
        <p:txBody>
          <a:bodyPr wrap="none">
            <a:spAutoFit/>
          </a:bodyPr>
          <a:lstStyle/>
          <a:p>
            <a:r>
              <a:rPr lang="ja-JP" altLang="en-US" sz="2400"/>
              <a:t>電流　</a:t>
            </a:r>
            <a:r>
              <a:rPr lang="en-US" altLang="ja-JP" sz="2400" i="1"/>
              <a:t>I</a:t>
            </a:r>
          </a:p>
        </p:txBody>
      </p:sp>
      <p:sp>
        <p:nvSpPr>
          <p:cNvPr id="94221" name="Line 13"/>
          <p:cNvSpPr>
            <a:spLocks noChangeShapeType="1"/>
          </p:cNvSpPr>
          <p:nvPr/>
        </p:nvSpPr>
        <p:spPr bwMode="auto">
          <a:xfrm flipV="1">
            <a:off x="3857620" y="4929197"/>
            <a:ext cx="2500329" cy="357189"/>
          </a:xfrm>
          <a:prstGeom prst="line">
            <a:avLst/>
          </a:prstGeom>
          <a:noFill/>
          <a:ln w="9525">
            <a:solidFill>
              <a:schemeClr val="tx1"/>
            </a:solidFill>
            <a:round/>
            <a:headEnd/>
            <a:tailEnd type="triangle" w="med" len="med"/>
          </a:ln>
          <a:effectLst/>
        </p:spPr>
        <p:txBody>
          <a:bodyPr/>
          <a:lstStyle/>
          <a:p>
            <a:endParaRPr lang="ja-JP" altLang="en-US" sz="2400"/>
          </a:p>
        </p:txBody>
      </p:sp>
      <p:graphicFrame>
        <p:nvGraphicFramePr>
          <p:cNvPr id="94222" name="Object 14"/>
          <p:cNvGraphicFramePr>
            <a:graphicFrameLocks noChangeAspect="1"/>
          </p:cNvGraphicFramePr>
          <p:nvPr>
            <p:extLst>
              <p:ext uri="{D42A27DB-BD31-4B8C-83A1-F6EECF244321}">
                <p14:modId xmlns:p14="http://schemas.microsoft.com/office/powerpoint/2010/main" val="3829668998"/>
              </p:ext>
            </p:extLst>
          </p:nvPr>
        </p:nvGraphicFramePr>
        <p:xfrm>
          <a:off x="3373438" y="5143500"/>
          <a:ext cx="1695450" cy="576263"/>
        </p:xfrm>
        <a:graphic>
          <a:graphicData uri="http://schemas.openxmlformats.org/presentationml/2006/ole">
            <mc:AlternateContent xmlns:mc="http://schemas.openxmlformats.org/markup-compatibility/2006">
              <mc:Choice xmlns:v="urn:schemas-microsoft-com:vml" Requires="v">
                <p:oleObj spid="_x0000_s94238" name="数式" r:id="rId5" imgW="672840" imgH="228600" progId="Equation.3">
                  <p:embed/>
                </p:oleObj>
              </mc:Choice>
              <mc:Fallback>
                <p:oleObj name="数式" r:id="rId5" imgW="672840" imgH="228600" progId="Equation.3">
                  <p:embed/>
                  <p:pic>
                    <p:nvPicPr>
                      <p:cNvPr id="0" name="Picture 14"/>
                      <p:cNvPicPr>
                        <a:picLocks noChangeAspect="1" noChangeArrowheads="1"/>
                      </p:cNvPicPr>
                      <p:nvPr/>
                    </p:nvPicPr>
                    <p:blipFill>
                      <a:blip r:embed="rId6"/>
                      <a:srcRect/>
                      <a:stretch>
                        <a:fillRect/>
                      </a:stretch>
                    </p:blipFill>
                    <p:spPr bwMode="auto">
                      <a:xfrm>
                        <a:off x="3373438" y="5143500"/>
                        <a:ext cx="1695450" cy="576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4223" name="AutoShape 15"/>
          <p:cNvSpPr>
            <a:spLocks noChangeArrowheads="1"/>
          </p:cNvSpPr>
          <p:nvPr/>
        </p:nvSpPr>
        <p:spPr bwMode="auto">
          <a:xfrm>
            <a:off x="5501334" y="1571612"/>
            <a:ext cx="1487509" cy="1314463"/>
          </a:xfrm>
          <a:prstGeom prst="wedgeRoundRectCallout">
            <a:avLst>
              <a:gd name="adj1" fmla="val 5856"/>
              <a:gd name="adj2" fmla="val 198737"/>
              <a:gd name="adj3" fmla="val 16667"/>
            </a:avLst>
          </a:prstGeom>
          <a:ln>
            <a:headEnd/>
            <a:tailEnd/>
          </a:ln>
        </p:spPr>
        <p:style>
          <a:lnRef idx="2">
            <a:schemeClr val="accent1"/>
          </a:lnRef>
          <a:fillRef idx="1">
            <a:schemeClr val="lt1"/>
          </a:fillRef>
          <a:effectRef idx="0">
            <a:schemeClr val="accent1"/>
          </a:effectRef>
          <a:fontRef idx="minor">
            <a:schemeClr val="dk1"/>
          </a:fontRef>
        </p:style>
        <p:txBody>
          <a:bodyPr anchor="ctr"/>
          <a:lstStyle/>
          <a:p>
            <a:pPr algn="ctr"/>
            <a:r>
              <a:rPr lang="en-US" altLang="ja-JP" sz="2400" dirty="0" smtClean="0"/>
              <a:t>______</a:t>
            </a:r>
            <a:endParaRPr lang="ja-JP" altLang="en-US" sz="2400" dirty="0"/>
          </a:p>
        </p:txBody>
      </p:sp>
      <p:sp>
        <p:nvSpPr>
          <p:cNvPr id="94224" name="Rectangle 16"/>
          <p:cNvSpPr>
            <a:spLocks noChangeArrowheads="1"/>
          </p:cNvSpPr>
          <p:nvPr/>
        </p:nvSpPr>
        <p:spPr bwMode="auto">
          <a:xfrm>
            <a:off x="3663950" y="6491288"/>
            <a:ext cx="5480050" cy="366712"/>
          </a:xfrm>
          <a:prstGeom prst="rect">
            <a:avLst/>
          </a:prstGeom>
          <a:noFill/>
          <a:ln w="9525">
            <a:noFill/>
            <a:miter lim="800000"/>
            <a:headEnd/>
            <a:tailEnd/>
          </a:ln>
          <a:effectLst/>
        </p:spPr>
        <p:txBody>
          <a:bodyPr wrap="none">
            <a:spAutoFit/>
          </a:bodyPr>
          <a:lstStyle/>
          <a:p>
            <a:r>
              <a:rPr lang="en-US" altLang="ja-JP"/>
              <a:t>http://www12.plala.or.jp/ksp/quantum/photoelectric1/</a:t>
            </a:r>
          </a:p>
        </p:txBody>
      </p:sp>
      <p:sp>
        <p:nvSpPr>
          <p:cNvPr id="94225" name="Rectangle 17"/>
          <p:cNvSpPr>
            <a:spLocks noChangeArrowheads="1"/>
          </p:cNvSpPr>
          <p:nvPr/>
        </p:nvSpPr>
        <p:spPr bwMode="auto">
          <a:xfrm>
            <a:off x="4286248" y="5214950"/>
            <a:ext cx="714380" cy="571504"/>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r>
              <a:rPr lang="en-US" altLang="ja-JP" sz="2400" dirty="0" smtClean="0"/>
              <a:t>A</a:t>
            </a:r>
            <a:endParaRPr lang="ja-JP" altLang="en-US" sz="2400" dirty="0"/>
          </a:p>
        </p:txBody>
      </p:sp>
      <p:sp>
        <p:nvSpPr>
          <p:cNvPr id="94226" name="Rectangle 18"/>
          <p:cNvSpPr>
            <a:spLocks noChangeArrowheads="1"/>
          </p:cNvSpPr>
          <p:nvPr/>
        </p:nvSpPr>
        <p:spPr bwMode="auto">
          <a:xfrm>
            <a:off x="5716440" y="1874825"/>
            <a:ext cx="1057295" cy="708036"/>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r>
              <a:rPr lang="en-US" altLang="ja-JP" sz="2400" dirty="0" smtClean="0"/>
              <a:t>B</a:t>
            </a:r>
            <a:endParaRPr lang="ja-JP" altLang="en-US" sz="2400" dirty="0"/>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xit" presetSubtype="4" fill="hold" grpId="0" nodeType="clickEffect">
                                  <p:stCondLst>
                                    <p:cond delay="0"/>
                                  </p:stCondLst>
                                  <p:childTnLst>
                                    <p:animEffect transition="out" filter="slide(fromBottom)">
                                      <p:cBhvr>
                                        <p:cTn id="6" dur="500"/>
                                        <p:tgtEl>
                                          <p:spTgt spid="94225"/>
                                        </p:tgtEl>
                                      </p:cBhvr>
                                    </p:animEffect>
                                    <p:set>
                                      <p:cBhvr>
                                        <p:cTn id="7" dur="1" fill="hold">
                                          <p:stCondLst>
                                            <p:cond delay="499"/>
                                          </p:stCondLst>
                                        </p:cTn>
                                        <p:tgtEl>
                                          <p:spTgt spid="9422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2" presetClass="exit" presetSubtype="4" fill="hold" grpId="0" nodeType="clickEffect">
                                  <p:stCondLst>
                                    <p:cond delay="0"/>
                                  </p:stCondLst>
                                  <p:childTnLst>
                                    <p:animEffect transition="out" filter="slide(fromBottom)">
                                      <p:cBhvr>
                                        <p:cTn id="11" dur="500"/>
                                        <p:tgtEl>
                                          <p:spTgt spid="94226"/>
                                        </p:tgtEl>
                                      </p:cBhvr>
                                    </p:animEffect>
                                    <p:set>
                                      <p:cBhvr>
                                        <p:cTn id="12" dur="1" fill="hold">
                                          <p:stCondLst>
                                            <p:cond delay="499"/>
                                          </p:stCondLst>
                                        </p:cTn>
                                        <p:tgtEl>
                                          <p:spTgt spid="942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25" grpId="0" animBg="1"/>
      <p:bldP spid="942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normAutofit/>
          </a:bodyPr>
          <a:lstStyle/>
          <a:p>
            <a:r>
              <a:rPr lang="en-US" altLang="ja-JP" sz="4000" dirty="0" smtClean="0"/>
              <a:t>1-1-05.</a:t>
            </a:r>
            <a:r>
              <a:rPr lang="ja-JP" altLang="en-US" sz="4000" dirty="0"/>
              <a:t>　光の性質と原子のスペクトル</a:t>
            </a:r>
          </a:p>
        </p:txBody>
      </p:sp>
      <p:sp>
        <p:nvSpPr>
          <p:cNvPr id="15" name="スライド番号プレースホルダ 4"/>
          <p:cNvSpPr>
            <a:spLocks noGrp="1"/>
          </p:cNvSpPr>
          <p:nvPr>
            <p:ph type="sldNum" sz="quarter" idx="12"/>
          </p:nvPr>
        </p:nvSpPr>
        <p:spPr/>
        <p:txBody>
          <a:bodyPr/>
          <a:lstStyle/>
          <a:p>
            <a:fld id="{D8C9FC4C-7A00-4384-A6B7-052203CF4388}" type="slidenum">
              <a:rPr lang="en-US" altLang="ja-JP"/>
              <a:pPr/>
              <a:t>7</a:t>
            </a:fld>
            <a:endParaRPr lang="en-US" altLang="ja-JP" dirty="0"/>
          </a:p>
        </p:txBody>
      </p:sp>
      <p:sp>
        <p:nvSpPr>
          <p:cNvPr id="96260" name="Text Box 4"/>
          <p:cNvSpPr txBox="1">
            <a:spLocks noChangeArrowheads="1"/>
          </p:cNvSpPr>
          <p:nvPr/>
        </p:nvSpPr>
        <p:spPr bwMode="auto">
          <a:xfrm>
            <a:off x="7524750" y="6491288"/>
            <a:ext cx="1619250" cy="366712"/>
          </a:xfrm>
          <a:prstGeom prst="rect">
            <a:avLst/>
          </a:prstGeom>
          <a:noFill/>
          <a:ln w="9525">
            <a:noFill/>
            <a:miter lim="800000"/>
            <a:headEnd/>
            <a:tailEnd/>
          </a:ln>
          <a:effectLst/>
        </p:spPr>
        <p:txBody>
          <a:bodyPr wrap="none">
            <a:spAutoFit/>
          </a:bodyPr>
          <a:lstStyle/>
          <a:p>
            <a:r>
              <a:rPr lang="ja-JP" altLang="en-US"/>
              <a:t>化学図録：</a:t>
            </a:r>
            <a:r>
              <a:rPr lang="en-US" altLang="ja-JP"/>
              <a:t>P21</a:t>
            </a:r>
          </a:p>
        </p:txBody>
      </p:sp>
      <p:grpSp>
        <p:nvGrpSpPr>
          <p:cNvPr id="4" name="グループ化 3"/>
          <p:cNvGrpSpPr/>
          <p:nvPr/>
        </p:nvGrpSpPr>
        <p:grpSpPr>
          <a:xfrm>
            <a:off x="0" y="1266588"/>
            <a:ext cx="8836685" cy="5224700"/>
            <a:chOff x="0" y="1266588"/>
            <a:chExt cx="8836685" cy="5224700"/>
          </a:xfrm>
        </p:grpSpPr>
        <p:grpSp>
          <p:nvGrpSpPr>
            <p:cNvPr id="2" name="グループ化 1"/>
            <p:cNvGrpSpPr/>
            <p:nvPr/>
          </p:nvGrpSpPr>
          <p:grpSpPr>
            <a:xfrm>
              <a:off x="214282" y="1341438"/>
              <a:ext cx="8618568" cy="5002212"/>
              <a:chOff x="214282" y="1341438"/>
              <a:chExt cx="8618568" cy="5002212"/>
            </a:xfrm>
          </p:grpSpPr>
          <p:pic>
            <p:nvPicPr>
              <p:cNvPr id="96261" name="Picture 5"/>
              <p:cNvPicPr>
                <a:picLocks noChangeAspect="1" noChangeArrowheads="1"/>
              </p:cNvPicPr>
              <p:nvPr/>
            </p:nvPicPr>
            <p:blipFill>
              <a:blip r:embed="rId3" cstate="print"/>
              <a:srcRect/>
              <a:stretch>
                <a:fillRect/>
              </a:stretch>
            </p:blipFill>
            <p:spPr bwMode="auto">
              <a:xfrm rot="60000">
                <a:off x="250825" y="1341438"/>
                <a:ext cx="8582025" cy="514350"/>
              </a:xfrm>
              <a:prstGeom prst="rect">
                <a:avLst/>
              </a:prstGeom>
              <a:noFill/>
              <a:ln w="9525">
                <a:noFill/>
                <a:miter lim="800000"/>
                <a:headEnd/>
                <a:tailEnd/>
              </a:ln>
              <a:effectLst/>
            </p:spPr>
          </p:pic>
          <p:pic>
            <p:nvPicPr>
              <p:cNvPr id="96262" name="Picture 6"/>
              <p:cNvPicPr>
                <a:picLocks noChangeAspect="1" noChangeArrowheads="1"/>
              </p:cNvPicPr>
              <p:nvPr/>
            </p:nvPicPr>
            <p:blipFill>
              <a:blip r:embed="rId4" cstate="print"/>
              <a:srcRect/>
              <a:stretch>
                <a:fillRect/>
              </a:stretch>
            </p:blipFill>
            <p:spPr bwMode="auto">
              <a:xfrm>
                <a:off x="395288" y="2060575"/>
                <a:ext cx="8288337" cy="4283075"/>
              </a:xfrm>
              <a:prstGeom prst="rect">
                <a:avLst/>
              </a:prstGeom>
              <a:noFill/>
              <a:ln w="9525">
                <a:noFill/>
                <a:miter lim="800000"/>
                <a:headEnd/>
                <a:tailEnd/>
              </a:ln>
              <a:effectLst/>
            </p:spPr>
          </p:pic>
          <p:sp>
            <p:nvSpPr>
              <p:cNvPr id="96263" name="Rectangle 7"/>
              <p:cNvSpPr>
                <a:spLocks noChangeArrowheads="1"/>
              </p:cNvSpPr>
              <p:nvPr/>
            </p:nvSpPr>
            <p:spPr bwMode="auto">
              <a:xfrm>
                <a:off x="214282" y="1357298"/>
                <a:ext cx="720725" cy="43180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r>
                  <a:rPr lang="en-US" altLang="ja-JP" dirty="0" smtClean="0"/>
                  <a:t>A</a:t>
                </a:r>
                <a:endParaRPr lang="ja-JP" altLang="en-US" dirty="0"/>
              </a:p>
            </p:txBody>
          </p:sp>
          <p:sp>
            <p:nvSpPr>
              <p:cNvPr id="96264" name="Rectangle 8"/>
              <p:cNvSpPr>
                <a:spLocks noChangeArrowheads="1"/>
              </p:cNvSpPr>
              <p:nvPr/>
            </p:nvSpPr>
            <p:spPr bwMode="auto">
              <a:xfrm>
                <a:off x="714348" y="2071678"/>
                <a:ext cx="863600" cy="360363"/>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r>
                  <a:rPr lang="en-US" altLang="ja-JP" dirty="0" smtClean="0"/>
                  <a:t>B</a:t>
                </a:r>
                <a:endParaRPr lang="ja-JP" altLang="en-US" dirty="0"/>
              </a:p>
            </p:txBody>
          </p:sp>
          <p:sp>
            <p:nvSpPr>
              <p:cNvPr id="96265" name="Rectangle 9"/>
              <p:cNvSpPr>
                <a:spLocks noChangeArrowheads="1"/>
              </p:cNvSpPr>
              <p:nvPr/>
            </p:nvSpPr>
            <p:spPr bwMode="auto">
              <a:xfrm>
                <a:off x="1000125" y="3730625"/>
                <a:ext cx="863600" cy="360363"/>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r>
                  <a:rPr lang="en-US" altLang="ja-JP" dirty="0" smtClean="0"/>
                  <a:t>C</a:t>
                </a:r>
                <a:endParaRPr lang="ja-JP" altLang="en-US" dirty="0"/>
              </a:p>
            </p:txBody>
          </p:sp>
          <p:sp>
            <p:nvSpPr>
              <p:cNvPr id="96266" name="Rectangle 10"/>
              <p:cNvSpPr>
                <a:spLocks noChangeArrowheads="1"/>
              </p:cNvSpPr>
              <p:nvPr/>
            </p:nvSpPr>
            <p:spPr bwMode="auto">
              <a:xfrm>
                <a:off x="357158" y="5857892"/>
                <a:ext cx="863600" cy="360363"/>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r>
                  <a:rPr lang="en-US" altLang="ja-JP" dirty="0" smtClean="0"/>
                  <a:t>D</a:t>
                </a:r>
                <a:endParaRPr lang="ja-JP" altLang="en-US" dirty="0"/>
              </a:p>
            </p:txBody>
          </p:sp>
          <p:sp>
            <p:nvSpPr>
              <p:cNvPr id="96267" name="Rectangle 11"/>
              <p:cNvSpPr>
                <a:spLocks noChangeArrowheads="1"/>
              </p:cNvSpPr>
              <p:nvPr/>
            </p:nvSpPr>
            <p:spPr bwMode="auto">
              <a:xfrm>
                <a:off x="2786050" y="5857892"/>
                <a:ext cx="863600" cy="360363"/>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r>
                  <a:rPr lang="en-US" altLang="ja-JP" dirty="0" smtClean="0"/>
                  <a:t>E</a:t>
                </a:r>
                <a:endParaRPr lang="ja-JP" altLang="en-US" dirty="0"/>
              </a:p>
            </p:txBody>
          </p:sp>
          <p:sp>
            <p:nvSpPr>
              <p:cNvPr id="96268" name="Rectangle 12"/>
              <p:cNvSpPr>
                <a:spLocks noChangeArrowheads="1"/>
              </p:cNvSpPr>
              <p:nvPr/>
            </p:nvSpPr>
            <p:spPr bwMode="auto">
              <a:xfrm>
                <a:off x="4284663" y="5834063"/>
                <a:ext cx="863600" cy="360362"/>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r>
                  <a:rPr lang="en-US" altLang="ja-JP" dirty="0" smtClean="0"/>
                  <a:t>F</a:t>
                </a:r>
                <a:endParaRPr lang="ja-JP" altLang="en-US" dirty="0"/>
              </a:p>
            </p:txBody>
          </p:sp>
          <p:sp>
            <p:nvSpPr>
              <p:cNvPr id="96269" name="Rectangle 13"/>
              <p:cNvSpPr>
                <a:spLocks noChangeArrowheads="1"/>
              </p:cNvSpPr>
              <p:nvPr/>
            </p:nvSpPr>
            <p:spPr bwMode="auto">
              <a:xfrm>
                <a:off x="5214942" y="5857892"/>
                <a:ext cx="574675" cy="360362"/>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r>
                  <a:rPr lang="en-US" altLang="ja-JP" dirty="0" smtClean="0"/>
                  <a:t>G</a:t>
                </a:r>
                <a:endParaRPr lang="ja-JP" altLang="en-US" dirty="0"/>
              </a:p>
            </p:txBody>
          </p:sp>
        </p:grpSp>
        <p:sp>
          <p:nvSpPr>
            <p:cNvPr id="3" name="正方形/長方形 2"/>
            <p:cNvSpPr/>
            <p:nvPr/>
          </p:nvSpPr>
          <p:spPr>
            <a:xfrm>
              <a:off x="0" y="1266588"/>
              <a:ext cx="8836685" cy="52247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スライド番号プレースホルダ 4"/>
          <p:cNvSpPr>
            <a:spLocks noGrp="1"/>
          </p:cNvSpPr>
          <p:nvPr>
            <p:ph type="sldNum" sz="quarter" idx="12"/>
          </p:nvPr>
        </p:nvSpPr>
        <p:spPr/>
        <p:txBody>
          <a:bodyPr/>
          <a:lstStyle/>
          <a:p>
            <a:fld id="{DAAE7C52-599A-41F4-98E1-151D8FF21753}" type="slidenum">
              <a:rPr lang="en-US" altLang="ja-JP"/>
              <a:pPr/>
              <a:t>8</a:t>
            </a:fld>
            <a:endParaRPr lang="en-US" altLang="ja-JP"/>
          </a:p>
        </p:txBody>
      </p:sp>
      <p:sp>
        <p:nvSpPr>
          <p:cNvPr id="98334" name="Rectangle 30"/>
          <p:cNvSpPr>
            <a:spLocks noChangeArrowheads="1"/>
          </p:cNvSpPr>
          <p:nvPr/>
        </p:nvSpPr>
        <p:spPr bwMode="auto">
          <a:xfrm>
            <a:off x="179388" y="6237288"/>
            <a:ext cx="1439862" cy="360362"/>
          </a:xfrm>
          <a:prstGeom prst="rect">
            <a:avLst/>
          </a:prstGeom>
          <a:solidFill>
            <a:schemeClr val="bg1"/>
          </a:solidFill>
          <a:ln w="9525">
            <a:noFill/>
            <a:miter lim="800000"/>
            <a:headEnd/>
            <a:tailEnd/>
          </a:ln>
          <a:effectLst/>
        </p:spPr>
        <p:txBody>
          <a:bodyPr wrap="none" anchor="ctr"/>
          <a:lstStyle/>
          <a:p>
            <a:endParaRPr lang="ja-JP" altLang="en-US"/>
          </a:p>
        </p:txBody>
      </p:sp>
      <p:pic>
        <p:nvPicPr>
          <p:cNvPr id="98324" name="Picture 20" descr="spect"/>
          <p:cNvPicPr>
            <a:picLocks noChangeAspect="1" noChangeArrowheads="1"/>
          </p:cNvPicPr>
          <p:nvPr/>
        </p:nvPicPr>
        <p:blipFill>
          <a:blip r:embed="rId4" cstate="print"/>
          <a:srcRect l="4648" t="44154" r="6229" b="33209"/>
          <a:stretch>
            <a:fillRect/>
          </a:stretch>
        </p:blipFill>
        <p:spPr bwMode="auto">
          <a:xfrm>
            <a:off x="323850" y="4868863"/>
            <a:ext cx="3024188" cy="720725"/>
          </a:xfrm>
          <a:prstGeom prst="rect">
            <a:avLst/>
          </a:prstGeom>
          <a:noFill/>
        </p:spPr>
      </p:pic>
      <p:sp>
        <p:nvSpPr>
          <p:cNvPr id="98308" name="Text Box 4"/>
          <p:cNvSpPr txBox="1">
            <a:spLocks noChangeArrowheads="1"/>
          </p:cNvSpPr>
          <p:nvPr/>
        </p:nvSpPr>
        <p:spPr bwMode="auto">
          <a:xfrm>
            <a:off x="7918450" y="6643688"/>
            <a:ext cx="1225550" cy="214312"/>
          </a:xfrm>
          <a:prstGeom prst="rect">
            <a:avLst/>
          </a:prstGeom>
          <a:noFill/>
          <a:ln w="9525">
            <a:noFill/>
            <a:miter lim="800000"/>
            <a:headEnd/>
            <a:tailEnd/>
          </a:ln>
          <a:effectLst/>
        </p:spPr>
        <p:txBody>
          <a:bodyPr wrap="none">
            <a:spAutoFit/>
          </a:bodyPr>
          <a:lstStyle/>
          <a:p>
            <a:r>
              <a:rPr lang="ja-JP" altLang="en-US" sz="800"/>
              <a:t>フレンドリー物理学：</a:t>
            </a:r>
            <a:r>
              <a:rPr lang="en-US" altLang="ja-JP" sz="800"/>
              <a:t>P28</a:t>
            </a:r>
          </a:p>
        </p:txBody>
      </p:sp>
      <p:graphicFrame>
        <p:nvGraphicFramePr>
          <p:cNvPr id="98310" name="Object 6"/>
          <p:cNvGraphicFramePr>
            <a:graphicFrameLocks noChangeAspect="1"/>
          </p:cNvGraphicFramePr>
          <p:nvPr/>
        </p:nvGraphicFramePr>
        <p:xfrm>
          <a:off x="466725" y="4940300"/>
          <a:ext cx="2736850" cy="581025"/>
        </p:xfrm>
        <a:graphic>
          <a:graphicData uri="http://schemas.openxmlformats.org/presentationml/2006/ole">
            <mc:AlternateContent xmlns:mc="http://schemas.openxmlformats.org/markup-compatibility/2006">
              <mc:Choice xmlns:v="urn:schemas-microsoft-com:vml" Requires="v">
                <p:oleObj spid="_x0000_s98365" name="数式" r:id="rId5" imgW="2031840" imgH="431640" progId="Equation.3">
                  <p:embed/>
                </p:oleObj>
              </mc:Choice>
              <mc:Fallback>
                <p:oleObj name="数式" r:id="rId5" imgW="2031840" imgH="431640" progId="Equation.3">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6725" y="4940300"/>
                        <a:ext cx="2736850" cy="581025"/>
                      </a:xfrm>
                      <a:prstGeom prst="rect">
                        <a:avLst/>
                      </a:prstGeom>
                      <a:noFill/>
                      <a:extLst/>
                    </p:spPr>
                  </p:pic>
                </p:oleObj>
              </mc:Fallback>
            </mc:AlternateContent>
          </a:graphicData>
        </a:graphic>
      </p:graphicFrame>
      <p:graphicFrame>
        <p:nvGraphicFramePr>
          <p:cNvPr id="98311" name="Object 7"/>
          <p:cNvGraphicFramePr>
            <a:graphicFrameLocks noChangeAspect="1"/>
          </p:cNvGraphicFramePr>
          <p:nvPr/>
        </p:nvGraphicFramePr>
        <p:xfrm>
          <a:off x="1093783" y="6030935"/>
          <a:ext cx="2906713" cy="684213"/>
        </p:xfrm>
        <a:graphic>
          <a:graphicData uri="http://schemas.openxmlformats.org/presentationml/2006/ole">
            <mc:AlternateContent xmlns:mc="http://schemas.openxmlformats.org/markup-compatibility/2006">
              <mc:Choice xmlns:v="urn:schemas-microsoft-com:vml" Requires="v">
                <p:oleObj spid="_x0000_s98366" name="数式" r:id="rId7" imgW="2158920" imgH="507960" progId="Equation.3">
                  <p:embed/>
                </p:oleObj>
              </mc:Choice>
              <mc:Fallback>
                <p:oleObj name="数式" r:id="rId7" imgW="2158920" imgH="507960" progId="Equation.3">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93783" y="6030935"/>
                        <a:ext cx="2906713" cy="684213"/>
                      </a:xfrm>
                      <a:prstGeom prst="rect">
                        <a:avLst/>
                      </a:prstGeom>
                      <a:noFill/>
                      <a:extLst/>
                    </p:spPr>
                  </p:pic>
                </p:oleObj>
              </mc:Fallback>
            </mc:AlternateContent>
          </a:graphicData>
        </a:graphic>
      </p:graphicFrame>
      <p:sp>
        <p:nvSpPr>
          <p:cNvPr id="98316" name="Text Box 12"/>
          <p:cNvSpPr txBox="1">
            <a:spLocks noChangeArrowheads="1"/>
          </p:cNvSpPr>
          <p:nvPr/>
        </p:nvSpPr>
        <p:spPr bwMode="auto">
          <a:xfrm>
            <a:off x="1042988" y="5661025"/>
            <a:ext cx="3744936" cy="307777"/>
          </a:xfrm>
          <a:prstGeom prst="rect">
            <a:avLst/>
          </a:prstGeom>
          <a:noFill/>
          <a:ln w="9525">
            <a:noFill/>
            <a:miter lim="800000"/>
            <a:headEnd/>
            <a:tailEnd/>
          </a:ln>
          <a:effectLst/>
        </p:spPr>
        <p:txBody>
          <a:bodyPr wrap="none">
            <a:spAutoFit/>
          </a:bodyPr>
          <a:lstStyle/>
          <a:p>
            <a:r>
              <a:rPr lang="en-US" altLang="ja-JP" sz="1400" dirty="0" smtClean="0"/>
              <a:t>_________________</a:t>
            </a:r>
            <a:r>
              <a:rPr lang="ja-JP" altLang="en-US" sz="1400" dirty="0" smtClean="0"/>
              <a:t>（</a:t>
            </a:r>
            <a:r>
              <a:rPr lang="en-US" altLang="ja-JP" sz="1400" dirty="0"/>
              <a:t>Rydberg-Ritz formula</a:t>
            </a:r>
            <a:r>
              <a:rPr lang="ja-JP" altLang="en-US" sz="1400" dirty="0"/>
              <a:t>）</a:t>
            </a:r>
          </a:p>
        </p:txBody>
      </p:sp>
      <p:sp>
        <p:nvSpPr>
          <p:cNvPr id="98317" name="AutoShape 13"/>
          <p:cNvSpPr>
            <a:spLocks noChangeArrowheads="1"/>
          </p:cNvSpPr>
          <p:nvPr/>
        </p:nvSpPr>
        <p:spPr bwMode="auto">
          <a:xfrm rot="5400000">
            <a:off x="90488" y="5967413"/>
            <a:ext cx="1008062" cy="252412"/>
          </a:xfrm>
          <a:custGeom>
            <a:avLst/>
            <a:gdLst>
              <a:gd name="G0" fmla="+- 11497 0 0"/>
              <a:gd name="G1" fmla="+- 18565 0 0"/>
              <a:gd name="G2" fmla="+- 8286 0 0"/>
              <a:gd name="G3" fmla="*/ 11497 1 2"/>
              <a:gd name="G4" fmla="+- G3 10800 0"/>
              <a:gd name="G5" fmla="+- 21600 11497 18565"/>
              <a:gd name="G6" fmla="+- 18565 8286 0"/>
              <a:gd name="G7" fmla="*/ G6 1 2"/>
              <a:gd name="G8" fmla="*/ 18565 2 1"/>
              <a:gd name="G9" fmla="+- G8 0 21600"/>
              <a:gd name="G10" fmla="*/ 21600 G0 G1"/>
              <a:gd name="G11" fmla="*/ 21600 G4 G1"/>
              <a:gd name="G12" fmla="*/ 21600 G5 G1"/>
              <a:gd name="G13" fmla="*/ 21600 G7 G1"/>
              <a:gd name="G14" fmla="*/ 18565 1 2"/>
              <a:gd name="G15" fmla="+- G5 0 G4"/>
              <a:gd name="G16" fmla="+- G0 0 G4"/>
              <a:gd name="G17" fmla="*/ G2 G15 G16"/>
              <a:gd name="T0" fmla="*/ 16549 w 21600"/>
              <a:gd name="T1" fmla="*/ 0 h 21600"/>
              <a:gd name="T2" fmla="*/ 11497 w 21600"/>
              <a:gd name="T3" fmla="*/ 8286 h 21600"/>
              <a:gd name="T4" fmla="*/ 0 w 21600"/>
              <a:gd name="T5" fmla="*/ 19254 h 21600"/>
              <a:gd name="T6" fmla="*/ 9283 w 21600"/>
              <a:gd name="T7" fmla="*/ 21600 h 21600"/>
              <a:gd name="T8" fmla="*/ 18565 w 21600"/>
              <a:gd name="T9" fmla="*/ 15621 h 21600"/>
              <a:gd name="T10" fmla="*/ 21600 w 21600"/>
              <a:gd name="T11" fmla="*/ 8286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549" y="0"/>
                </a:moveTo>
                <a:lnTo>
                  <a:pt x="11497" y="8286"/>
                </a:lnTo>
                <a:lnTo>
                  <a:pt x="14532" y="8286"/>
                </a:lnTo>
                <a:lnTo>
                  <a:pt x="14532" y="16908"/>
                </a:lnTo>
                <a:lnTo>
                  <a:pt x="0" y="16908"/>
                </a:lnTo>
                <a:lnTo>
                  <a:pt x="0" y="21600"/>
                </a:lnTo>
                <a:lnTo>
                  <a:pt x="18565" y="21600"/>
                </a:lnTo>
                <a:lnTo>
                  <a:pt x="18565" y="8286"/>
                </a:lnTo>
                <a:lnTo>
                  <a:pt x="21600" y="8286"/>
                </a:lnTo>
                <a:close/>
              </a:path>
            </a:pathLst>
          </a:custGeom>
          <a:solidFill>
            <a:schemeClr val="accent1"/>
          </a:solidFill>
          <a:ln w="9525">
            <a:solidFill>
              <a:schemeClr val="tx1"/>
            </a:solidFill>
            <a:miter lim="800000"/>
            <a:headEnd/>
            <a:tailEnd/>
          </a:ln>
          <a:effectLst/>
        </p:spPr>
        <p:txBody>
          <a:bodyPr wrap="none" anchor="ctr"/>
          <a:lstStyle/>
          <a:p>
            <a:endParaRPr lang="ja-JP" altLang="en-US"/>
          </a:p>
        </p:txBody>
      </p:sp>
      <p:sp>
        <p:nvSpPr>
          <p:cNvPr id="98318" name="Text Box 14"/>
          <p:cNvSpPr txBox="1">
            <a:spLocks noChangeArrowheads="1"/>
          </p:cNvSpPr>
          <p:nvPr/>
        </p:nvSpPr>
        <p:spPr bwMode="auto">
          <a:xfrm>
            <a:off x="141288" y="5797550"/>
            <a:ext cx="717550" cy="304800"/>
          </a:xfrm>
          <a:prstGeom prst="rect">
            <a:avLst/>
          </a:prstGeom>
          <a:solidFill>
            <a:srgbClr val="FF99CC"/>
          </a:solidFill>
          <a:ln w="9525">
            <a:noFill/>
            <a:miter lim="800000"/>
            <a:headEnd/>
            <a:tailEnd/>
          </a:ln>
          <a:effectLst/>
        </p:spPr>
        <p:txBody>
          <a:bodyPr wrap="none">
            <a:spAutoFit/>
          </a:bodyPr>
          <a:lstStyle/>
          <a:p>
            <a:r>
              <a:rPr lang="ja-JP" altLang="en-US" sz="1400"/>
              <a:t>一般化</a:t>
            </a:r>
          </a:p>
        </p:txBody>
      </p:sp>
      <p:graphicFrame>
        <p:nvGraphicFramePr>
          <p:cNvPr id="98319" name="Object 15"/>
          <p:cNvGraphicFramePr>
            <a:graphicFrameLocks noChangeAspect="1"/>
          </p:cNvGraphicFramePr>
          <p:nvPr>
            <p:extLst>
              <p:ext uri="{D42A27DB-BD31-4B8C-83A1-F6EECF244321}">
                <p14:modId xmlns:p14="http://schemas.microsoft.com/office/powerpoint/2010/main" val="666966929"/>
              </p:ext>
            </p:extLst>
          </p:nvPr>
        </p:nvGraphicFramePr>
        <p:xfrm>
          <a:off x="3932238" y="4724400"/>
          <a:ext cx="5030787" cy="1746250"/>
        </p:xfrm>
        <a:graphic>
          <a:graphicData uri="http://schemas.openxmlformats.org/presentationml/2006/ole">
            <mc:AlternateContent xmlns:mc="http://schemas.openxmlformats.org/markup-compatibility/2006">
              <mc:Choice xmlns:v="urn:schemas-microsoft-com:vml" Requires="v">
                <p:oleObj spid="_x0000_s98367" name="数式" r:id="rId9" imgW="4025880" imgH="1396800" progId="Equation.3">
                  <p:embed/>
                </p:oleObj>
              </mc:Choice>
              <mc:Fallback>
                <p:oleObj name="数式" r:id="rId9" imgW="4025880" imgH="1396800" progId="Equation.3">
                  <p:embed/>
                  <p:pic>
                    <p:nvPicPr>
                      <p:cNvPr id="0" name="Picture 15"/>
                      <p:cNvPicPr>
                        <a:picLocks noChangeAspect="1" noChangeArrowheads="1"/>
                      </p:cNvPicPr>
                      <p:nvPr/>
                    </p:nvPicPr>
                    <p:blipFill>
                      <a:blip r:embed="rId10"/>
                      <a:srcRect/>
                      <a:stretch>
                        <a:fillRect/>
                      </a:stretch>
                    </p:blipFill>
                    <p:spPr bwMode="auto">
                      <a:xfrm>
                        <a:off x="3932238" y="4724400"/>
                        <a:ext cx="5030787" cy="1746250"/>
                      </a:xfrm>
                      <a:prstGeom prst="rect">
                        <a:avLst/>
                      </a:prstGeom>
                      <a:noFill/>
                      <a:extLst/>
                    </p:spPr>
                  </p:pic>
                </p:oleObj>
              </mc:Fallback>
            </mc:AlternateContent>
          </a:graphicData>
        </a:graphic>
      </p:graphicFrame>
      <p:sp>
        <p:nvSpPr>
          <p:cNvPr id="98330" name="Rectangle 26"/>
          <p:cNvSpPr>
            <a:spLocks noChangeArrowheads="1"/>
          </p:cNvSpPr>
          <p:nvPr/>
        </p:nvSpPr>
        <p:spPr bwMode="auto">
          <a:xfrm>
            <a:off x="1029973" y="5671288"/>
            <a:ext cx="1655763" cy="285752"/>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r>
              <a:rPr lang="en-US" altLang="ja-JP" dirty="0" smtClean="0"/>
              <a:t>F</a:t>
            </a:r>
            <a:endParaRPr lang="ja-JP" altLang="en-US" dirty="0"/>
          </a:p>
        </p:txBody>
      </p:sp>
      <p:sp>
        <p:nvSpPr>
          <p:cNvPr id="98333" name="Rectangle 29"/>
          <p:cNvSpPr>
            <a:spLocks noChangeArrowheads="1"/>
          </p:cNvSpPr>
          <p:nvPr/>
        </p:nvSpPr>
        <p:spPr bwMode="auto">
          <a:xfrm>
            <a:off x="5357819" y="5286388"/>
            <a:ext cx="642942" cy="285752"/>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r>
              <a:rPr lang="en-US" altLang="ja-JP" dirty="0" smtClean="0"/>
              <a:t>I</a:t>
            </a:r>
            <a:endParaRPr lang="ja-JP" altLang="en-US" dirty="0"/>
          </a:p>
        </p:txBody>
      </p:sp>
      <p:grpSp>
        <p:nvGrpSpPr>
          <p:cNvPr id="5" name="グループ化 4"/>
          <p:cNvGrpSpPr/>
          <p:nvPr/>
        </p:nvGrpSpPr>
        <p:grpSpPr>
          <a:xfrm>
            <a:off x="141288" y="428604"/>
            <a:ext cx="8895208" cy="6215084"/>
            <a:chOff x="141288" y="428604"/>
            <a:chExt cx="8895208" cy="6215084"/>
          </a:xfrm>
        </p:grpSpPr>
        <p:grpSp>
          <p:nvGrpSpPr>
            <p:cNvPr id="2" name="グループ化 1"/>
            <p:cNvGrpSpPr/>
            <p:nvPr/>
          </p:nvGrpSpPr>
          <p:grpSpPr>
            <a:xfrm>
              <a:off x="1071538" y="428604"/>
              <a:ext cx="6936283" cy="4368821"/>
              <a:chOff x="1071538" y="428604"/>
              <a:chExt cx="6936283" cy="4368821"/>
            </a:xfrm>
          </p:grpSpPr>
          <p:pic>
            <p:nvPicPr>
              <p:cNvPr id="98309" name="Picture 5"/>
              <p:cNvPicPr>
                <a:picLocks noChangeAspect="1" noChangeArrowheads="1"/>
              </p:cNvPicPr>
              <p:nvPr/>
            </p:nvPicPr>
            <p:blipFill>
              <a:blip r:embed="rId11" cstate="print"/>
              <a:srcRect/>
              <a:stretch>
                <a:fillRect/>
              </a:stretch>
            </p:blipFill>
            <p:spPr bwMode="auto">
              <a:xfrm>
                <a:off x="1285852" y="428604"/>
                <a:ext cx="6721969" cy="4368821"/>
              </a:xfrm>
              <a:prstGeom prst="rect">
                <a:avLst/>
              </a:prstGeom>
              <a:noFill/>
              <a:ln w="9525">
                <a:noFill/>
                <a:miter lim="800000"/>
                <a:headEnd/>
                <a:tailEnd/>
              </a:ln>
              <a:effectLst/>
            </p:spPr>
          </p:pic>
          <p:pic>
            <p:nvPicPr>
              <p:cNvPr id="98320" name="Picture 16"/>
              <p:cNvPicPr>
                <a:picLocks noChangeAspect="1" noChangeArrowheads="1"/>
              </p:cNvPicPr>
              <p:nvPr/>
            </p:nvPicPr>
            <p:blipFill>
              <a:blip r:embed="rId12" cstate="print"/>
              <a:srcRect l="79927" t="11786" r="5305" b="14233"/>
              <a:stretch>
                <a:fillRect/>
              </a:stretch>
            </p:blipFill>
            <p:spPr bwMode="auto">
              <a:xfrm>
                <a:off x="3651245" y="1071546"/>
                <a:ext cx="277813" cy="720725"/>
              </a:xfrm>
              <a:prstGeom prst="rect">
                <a:avLst/>
              </a:prstGeom>
              <a:noFill/>
              <a:ln w="9525">
                <a:noFill/>
                <a:miter lim="800000"/>
                <a:headEnd/>
                <a:tailEnd/>
              </a:ln>
              <a:effectLst/>
            </p:spPr>
          </p:pic>
          <p:pic>
            <p:nvPicPr>
              <p:cNvPr id="98322" name="Picture 18" descr="spect"/>
              <p:cNvPicPr>
                <a:picLocks noChangeAspect="1" noChangeArrowheads="1"/>
              </p:cNvPicPr>
              <p:nvPr/>
            </p:nvPicPr>
            <p:blipFill>
              <a:blip r:embed="rId4" cstate="print"/>
              <a:srcRect l="4648" t="44154" r="6229" b="33209"/>
              <a:stretch>
                <a:fillRect/>
              </a:stretch>
            </p:blipFill>
            <p:spPr bwMode="auto">
              <a:xfrm>
                <a:off x="2278618" y="2643182"/>
                <a:ext cx="936060" cy="835891"/>
              </a:xfrm>
              <a:prstGeom prst="rect">
                <a:avLst/>
              </a:prstGeom>
              <a:noFill/>
            </p:spPr>
          </p:pic>
          <p:sp>
            <p:nvSpPr>
              <p:cNvPr id="98325" name="Rectangle 21"/>
              <p:cNvSpPr>
                <a:spLocks noChangeArrowheads="1"/>
              </p:cNvSpPr>
              <p:nvPr/>
            </p:nvSpPr>
            <p:spPr bwMode="auto">
              <a:xfrm>
                <a:off x="2214546" y="2285992"/>
                <a:ext cx="863600" cy="214314"/>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r>
                  <a:rPr lang="en-US" altLang="ja-JP" dirty="0" smtClean="0"/>
                  <a:t>A</a:t>
                </a:r>
                <a:endParaRPr lang="ja-JP" altLang="en-US" dirty="0"/>
              </a:p>
            </p:txBody>
          </p:sp>
          <p:sp>
            <p:nvSpPr>
              <p:cNvPr id="98326" name="Rectangle 22"/>
              <p:cNvSpPr>
                <a:spLocks noChangeArrowheads="1"/>
              </p:cNvSpPr>
              <p:nvPr/>
            </p:nvSpPr>
            <p:spPr bwMode="auto">
              <a:xfrm>
                <a:off x="1966178" y="2043968"/>
                <a:ext cx="863600" cy="214314"/>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r>
                  <a:rPr lang="en-US" altLang="ja-JP" dirty="0" smtClean="0"/>
                  <a:t>B</a:t>
                </a:r>
                <a:endParaRPr lang="ja-JP" altLang="en-US" dirty="0"/>
              </a:p>
            </p:txBody>
          </p:sp>
          <p:sp>
            <p:nvSpPr>
              <p:cNvPr id="98327" name="Rectangle 23"/>
              <p:cNvSpPr>
                <a:spLocks noChangeArrowheads="1"/>
              </p:cNvSpPr>
              <p:nvPr/>
            </p:nvSpPr>
            <p:spPr bwMode="auto">
              <a:xfrm>
                <a:off x="1758208" y="1785926"/>
                <a:ext cx="863600" cy="214314"/>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r>
                  <a:rPr lang="en-US" altLang="ja-JP" dirty="0" smtClean="0"/>
                  <a:t>C</a:t>
                </a:r>
                <a:endParaRPr lang="ja-JP" altLang="en-US" dirty="0"/>
              </a:p>
            </p:txBody>
          </p:sp>
          <p:sp>
            <p:nvSpPr>
              <p:cNvPr id="98328" name="Rectangle 24"/>
              <p:cNvSpPr>
                <a:spLocks noChangeArrowheads="1"/>
              </p:cNvSpPr>
              <p:nvPr/>
            </p:nvSpPr>
            <p:spPr bwMode="auto">
              <a:xfrm>
                <a:off x="1071538" y="1571612"/>
                <a:ext cx="863600" cy="214314"/>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r>
                  <a:rPr lang="en-US" altLang="ja-JP" dirty="0" smtClean="0"/>
                  <a:t>D</a:t>
                </a:r>
                <a:endParaRPr lang="ja-JP" altLang="en-US" dirty="0"/>
              </a:p>
            </p:txBody>
          </p:sp>
          <p:sp>
            <p:nvSpPr>
              <p:cNvPr id="29" name="Rectangle 21"/>
              <p:cNvSpPr>
                <a:spLocks noChangeArrowheads="1"/>
              </p:cNvSpPr>
              <p:nvPr/>
            </p:nvSpPr>
            <p:spPr bwMode="auto">
              <a:xfrm>
                <a:off x="6038144" y="2285992"/>
                <a:ext cx="863600" cy="214314"/>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r>
                  <a:rPr lang="en-US" altLang="ja-JP" dirty="0" smtClean="0"/>
                  <a:t>J</a:t>
                </a:r>
                <a:endParaRPr lang="ja-JP" altLang="en-US" dirty="0"/>
              </a:p>
            </p:txBody>
          </p:sp>
        </p:grpSp>
        <p:sp>
          <p:nvSpPr>
            <p:cNvPr id="98323" name="Text Box 19"/>
            <p:cNvSpPr txBox="1">
              <a:spLocks noChangeArrowheads="1"/>
            </p:cNvSpPr>
            <p:nvPr/>
          </p:nvSpPr>
          <p:spPr bwMode="auto">
            <a:xfrm>
              <a:off x="323850" y="4581525"/>
              <a:ext cx="1649811" cy="307777"/>
            </a:xfrm>
            <a:prstGeom prst="rect">
              <a:avLst/>
            </a:prstGeom>
            <a:noFill/>
            <a:ln w="9525">
              <a:noFill/>
              <a:miter lim="800000"/>
              <a:headEnd/>
              <a:tailEnd/>
            </a:ln>
            <a:effectLst/>
          </p:spPr>
          <p:txBody>
            <a:bodyPr wrap="none">
              <a:spAutoFit/>
            </a:bodyPr>
            <a:lstStyle/>
            <a:p>
              <a:r>
                <a:rPr lang="ja-JP" altLang="en-US" sz="1400" dirty="0" smtClean="0"/>
                <a:t>＿＿＿＿（</a:t>
              </a:r>
              <a:r>
                <a:rPr lang="en-US" altLang="ja-JP" sz="1400" dirty="0" err="1"/>
                <a:t>Balmer</a:t>
              </a:r>
              <a:r>
                <a:rPr lang="ja-JP" altLang="en-US" sz="1400" dirty="0"/>
                <a:t>）</a:t>
              </a:r>
            </a:p>
          </p:txBody>
        </p:sp>
        <p:sp>
          <p:nvSpPr>
            <p:cNvPr id="98329" name="Rectangle 25"/>
            <p:cNvSpPr>
              <a:spLocks noChangeArrowheads="1"/>
            </p:cNvSpPr>
            <p:nvPr/>
          </p:nvSpPr>
          <p:spPr bwMode="auto">
            <a:xfrm>
              <a:off x="341141" y="4554547"/>
              <a:ext cx="758108" cy="287195"/>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r>
                <a:rPr lang="en-US" altLang="ja-JP" dirty="0" smtClean="0"/>
                <a:t>E</a:t>
              </a:r>
              <a:endParaRPr lang="ja-JP" altLang="en-US" dirty="0"/>
            </a:p>
          </p:txBody>
        </p:sp>
        <p:sp>
          <p:nvSpPr>
            <p:cNvPr id="98331" name="Rectangle 27"/>
            <p:cNvSpPr>
              <a:spLocks noChangeArrowheads="1"/>
            </p:cNvSpPr>
            <p:nvPr/>
          </p:nvSpPr>
          <p:spPr bwMode="auto">
            <a:xfrm>
              <a:off x="5286380" y="4714884"/>
              <a:ext cx="749167" cy="219517"/>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r>
                <a:rPr lang="en-US" altLang="ja-JP" dirty="0" smtClean="0"/>
                <a:t>G</a:t>
              </a:r>
              <a:endParaRPr lang="ja-JP" altLang="en-US" dirty="0"/>
            </a:p>
          </p:txBody>
        </p:sp>
        <p:sp>
          <p:nvSpPr>
            <p:cNvPr id="98332" name="Rectangle 28"/>
            <p:cNvSpPr>
              <a:spLocks noChangeArrowheads="1"/>
            </p:cNvSpPr>
            <p:nvPr/>
          </p:nvSpPr>
          <p:spPr bwMode="auto">
            <a:xfrm>
              <a:off x="5357819" y="5012029"/>
              <a:ext cx="642942" cy="202922"/>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r>
                <a:rPr lang="en-US" altLang="ja-JP" dirty="0" smtClean="0"/>
                <a:t>H</a:t>
              </a:r>
              <a:endParaRPr lang="ja-JP" altLang="en-US" dirty="0"/>
            </a:p>
          </p:txBody>
        </p:sp>
        <p:sp>
          <p:nvSpPr>
            <p:cNvPr id="4" name="正方形/長方形 3"/>
            <p:cNvSpPr/>
            <p:nvPr/>
          </p:nvSpPr>
          <p:spPr>
            <a:xfrm>
              <a:off x="141288" y="428604"/>
              <a:ext cx="8895208" cy="6215084"/>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8306" name="Rectangle 2"/>
          <p:cNvSpPr>
            <a:spLocks noGrp="1" noChangeArrowheads="1"/>
          </p:cNvSpPr>
          <p:nvPr>
            <p:ph type="title"/>
          </p:nvPr>
        </p:nvSpPr>
        <p:spPr>
          <a:xfrm>
            <a:off x="457200" y="-285776"/>
            <a:ext cx="8229600" cy="1143000"/>
          </a:xfrm>
        </p:spPr>
        <p:txBody>
          <a:bodyPr>
            <a:normAutofit/>
          </a:bodyPr>
          <a:lstStyle/>
          <a:p>
            <a:r>
              <a:rPr lang="en-US" altLang="ja-JP" sz="4000" dirty="0" smtClean="0"/>
              <a:t>1-1-06.</a:t>
            </a:r>
            <a:r>
              <a:rPr lang="ja-JP" altLang="en-US" sz="4000" dirty="0"/>
              <a:t>　光の性質と原子のスペクトル</a:t>
            </a: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xit" presetSubtype="4" fill="hold" grpId="0" nodeType="clickEffect">
                                  <p:stCondLst>
                                    <p:cond delay="0"/>
                                  </p:stCondLst>
                                  <p:childTnLst>
                                    <p:animEffect transition="out" filter="slide(fromBottom)">
                                      <p:cBhvr>
                                        <p:cTn id="6" dur="500"/>
                                        <p:tgtEl>
                                          <p:spTgt spid="98330"/>
                                        </p:tgtEl>
                                      </p:cBhvr>
                                    </p:animEffect>
                                    <p:set>
                                      <p:cBhvr>
                                        <p:cTn id="7" dur="1" fill="hold">
                                          <p:stCondLst>
                                            <p:cond delay="499"/>
                                          </p:stCondLst>
                                        </p:cTn>
                                        <p:tgtEl>
                                          <p:spTgt spid="9833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2" presetClass="exit" presetSubtype="4" fill="hold" grpId="0" nodeType="clickEffect">
                                  <p:stCondLst>
                                    <p:cond delay="0"/>
                                  </p:stCondLst>
                                  <p:childTnLst>
                                    <p:animEffect transition="out" filter="slide(fromBottom)">
                                      <p:cBhvr>
                                        <p:cTn id="11" dur="500"/>
                                        <p:tgtEl>
                                          <p:spTgt spid="98333"/>
                                        </p:tgtEl>
                                      </p:cBhvr>
                                    </p:animEffect>
                                    <p:set>
                                      <p:cBhvr>
                                        <p:cTn id="12" dur="1" fill="hold">
                                          <p:stCondLst>
                                            <p:cond delay="499"/>
                                          </p:stCondLst>
                                        </p:cTn>
                                        <p:tgtEl>
                                          <p:spTgt spid="983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30" grpId="0" animBg="1"/>
      <p:bldP spid="9833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r>
              <a:rPr lang="ja-JP" altLang="en-US" dirty="0" smtClean="0"/>
              <a:t>物理化学：</a:t>
            </a:r>
            <a:r>
              <a:rPr lang="en-US" altLang="ja-JP" dirty="0" smtClean="0"/>
              <a:t>1</a:t>
            </a:r>
            <a:r>
              <a:rPr lang="ja-JP" altLang="en-US" dirty="0" smtClean="0"/>
              <a:t>章原子の内部</a:t>
            </a:r>
            <a:br>
              <a:rPr lang="ja-JP" altLang="en-US" dirty="0" smtClean="0"/>
            </a:br>
            <a:r>
              <a:rPr lang="ja-JP" altLang="en-US" dirty="0" smtClean="0"/>
              <a:t>（メニュー）</a:t>
            </a:r>
          </a:p>
        </p:txBody>
      </p:sp>
      <p:graphicFrame>
        <p:nvGraphicFramePr>
          <p:cNvPr id="4" name="図表 3"/>
          <p:cNvGraphicFramePr/>
          <p:nvPr/>
        </p:nvGraphicFramePr>
        <p:xfrm>
          <a:off x="357158" y="1357298"/>
          <a:ext cx="8358246" cy="5143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スライド番号プレースホルダー 1"/>
          <p:cNvSpPr>
            <a:spLocks noGrp="1"/>
          </p:cNvSpPr>
          <p:nvPr>
            <p:ph type="sldNum" sz="quarter" idx="12"/>
          </p:nvPr>
        </p:nvSpPr>
        <p:spPr/>
        <p:txBody>
          <a:bodyPr/>
          <a:lstStyle/>
          <a:p>
            <a:fld id="{FAC92A53-80D2-40A4-A610-61B2FDF9E943}" type="slidenum">
              <a:rPr lang="en-US" altLang="ja-JP" smtClean="0"/>
              <a:pPr/>
              <a:t>9</a:t>
            </a:fld>
            <a:endParaRPr lang="en-US" altLang="ja-JP"/>
          </a:p>
        </p:txBody>
      </p: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XPANDSHOWBAR" val="True"/>
  <p:tag name="BULLETTYPE" val="3"/>
  <p:tag name="RESPCOUNTERSTYLE" val="2"/>
  <p:tag name="INPUTSOURCE" val="1"/>
  <p:tag name="BACKUPMAINTENANCE" val="7"/>
  <p:tag name="ROTATIONINTERVAL" val="1"/>
  <p:tag name="RACERSMAXDISPLAYED" val="0"/>
  <p:tag name="TEAMSINLEADERBOARD" val="20"/>
  <p:tag name="BUBBLEVALUEFORMAT" val="0.0"/>
  <p:tag name="CUSTOMCELLFORECOLOR" val="-16777216"/>
  <p:tag name="CUSTOMCELLBACKCOLOR4" val="-8355712"/>
  <p:tag name="DISPLAYDEVICEID" val="True"/>
  <p:tag name="GRIDSIZE" val="{Width=800, Height=600}"/>
  <p:tag name="CHARTLABELS" val="1"/>
  <p:tag name="PARTLISTDEFAULT" val="0"/>
  <p:tag name="INCORRECTPOINTVALUE" val="0"/>
  <p:tag name="AUTOADJUSTPARTRANGE" val="True"/>
  <p:tag name="FIBNUMRESULTS" val="10"/>
  <p:tag name="PRRESPONSE2" val="9"/>
  <p:tag name="PRRESPONSE6" val="5"/>
  <p:tag name="PRRESPONSE10" val="1"/>
  <p:tag name="CSVFORMAT" val="0"/>
  <p:tag name="RESPCOUNTERFORMAT" val="0"/>
  <p:tag name="ALLOWDUPLICATES" val="False"/>
  <p:tag name="REVIEWONLY" val="False"/>
  <p:tag name="RACEANIMATIONSPEED" val="3"/>
  <p:tag name="BUBBLENAMEVISIBLE" val="True"/>
  <p:tag name="CUSTOMGRIDBACKCOLOR" val="-4144960"/>
  <p:tag name="USESCHEMECOLORS" val="True"/>
  <p:tag name="GRIDROTATIONINTERVAL" val="2"/>
  <p:tag name="CHARTCOLORS" val="2"/>
  <p:tag name="INCLUDEPPT" val="True"/>
  <p:tag name="REALTIMEBACKUPPATH" val="(なし)"/>
  <p:tag name="FIBDISPLAYRESULTS" val="True"/>
  <p:tag name="PRRESPONSE3" val="8"/>
  <p:tag name="PRRESPONSE8" val="3"/>
  <p:tag name="TPVERSION" val="2008"/>
  <p:tag name="ANSWERNOWSTYLE" val="-1"/>
  <p:tag name="COUNTDOWNSECONDS" val="15"/>
  <p:tag name="AUTOADVANCE" val="False"/>
  <p:tag name="SKIPREMAININGRACESLIDES" val="True"/>
  <p:tag name="BUBBLEGROUPING" val="3"/>
  <p:tag name="CUSTOMCELLBACKCOLOR3" val="-268652"/>
  <p:tag name="AUTOSIZEGRID" val="True"/>
  <p:tag name="INCLUDENONRESPONDERS" val="False"/>
  <p:tag name="REALTIMEBACKUP" val="False"/>
  <p:tag name="FIBINCLUDEOTHER" val="True"/>
  <p:tag name="PRRESPONSE5" val="6"/>
  <p:tag name="ALWAYSOPENPOLL" val="False"/>
  <p:tag name="ANSWERNOWTEXT" val="今すぐ回答"/>
  <p:tag name="BACKUPSESSIONS" val="True"/>
  <p:tag name="RACEENDPOINTS" val="0"/>
  <p:tag name="DEFAULTNUMTEAMS" val="10"/>
  <p:tag name="DISPLAYDEVICENUMBER" val="True"/>
  <p:tag name="RESETCHARTS" val="True"/>
  <p:tag name="ZEROBASED" val="False"/>
  <p:tag name="PRRESPONSE1" val="10"/>
  <p:tag name="SHOWFLASHWARNING" val="True"/>
  <p:tag name="COUNTDOWNSTYLE" val="3"/>
  <p:tag name="AUTOUPDATEALIASES" val="True"/>
  <p:tag name="BUBBLESIZEVISIBLE" val="True"/>
  <p:tag name="GRIDOPACITY" val="90"/>
  <p:tag name="ALLOWUSERFEEDBACK" val="True"/>
  <p:tag name="FIBDISPLAYKEYWORDS" val="True"/>
  <p:tag name="SHOWBARVISIBLE" val="True"/>
  <p:tag name="NUMRESPONSES" val="1"/>
  <p:tag name="MAXRESPONDERS" val="20"/>
  <p:tag name="GRIDPOSITION" val="1"/>
  <p:tag name="CHARTSCALE" val="True"/>
  <p:tag name="PRRESPONSE9" val="2"/>
  <p:tag name="CHARTVALUEFORMAT" val="0"/>
  <p:tag name="CUSTOMCELLBACKCOLOR2" val="-13395457"/>
  <p:tag name="CORRECTPOINTVALUE" val="100"/>
  <p:tag name="USESECONDARYMONITOR" val="True"/>
  <p:tag name="PARTICIPANTSINLEADERBOARD" val="20"/>
  <p:tag name="MULTIRESPDIVISOR" val="1"/>
  <p:tag name="SAVECSVWITHSESSION" val="False"/>
  <p:tag name="DISPLAYNAME" val="True"/>
  <p:tag name="PRRESPONSE7" val="4"/>
  <p:tag name="POLLINGCYCLE" val="2"/>
  <p:tag name="STDCHART" val="4"/>
  <p:tag name="RESPTABLESTYLE" val="0"/>
  <p:tag name="CUSTOMCELLBACKCOLOR1" val="-657956"/>
  <p:tag name="PRRESPONSE4" val="7"/>
  <p:tag name="ADVANCEDSETTINGSVIEW" val="False"/>
  <p:tag name="DELIMITERS" val="3.1"/>
  <p:tag name="POWERPOINTVERSION" val="14.0"/>
  <p:tag name="TASKPANEKEY" val="8cbdb1a0-6e87-425e-84dc-398a98ede87e"/>
  <p:tag name="TPFULLVERSION" val="4.3.2.1200"/>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2269</TotalTime>
  <Words>812</Words>
  <Application>Microsoft Office PowerPoint</Application>
  <PresentationFormat>画面に合わせる (4:3)</PresentationFormat>
  <Paragraphs>211</Paragraphs>
  <Slides>17</Slides>
  <Notes>2</Notes>
  <HiddenSlides>0</HiddenSlides>
  <MMClips>0</MMClips>
  <ScaleCrop>false</ScaleCrop>
  <HeadingPairs>
    <vt:vector size="8" baseType="variant">
      <vt:variant>
        <vt:lpstr>使用されているフォント</vt:lpstr>
      </vt:variant>
      <vt:variant>
        <vt:i4>5</vt:i4>
      </vt:variant>
      <vt:variant>
        <vt:lpstr>テーマ</vt:lpstr>
      </vt:variant>
      <vt:variant>
        <vt:i4>1</vt:i4>
      </vt:variant>
      <vt:variant>
        <vt:lpstr>埋め込まれた OLE サーバー</vt:lpstr>
      </vt:variant>
      <vt:variant>
        <vt:i4>1</vt:i4>
      </vt:variant>
      <vt:variant>
        <vt:lpstr>スライド タイトル</vt:lpstr>
      </vt:variant>
      <vt:variant>
        <vt:i4>17</vt:i4>
      </vt:variant>
    </vt:vector>
  </HeadingPairs>
  <TitlesOfParts>
    <vt:vector size="24" baseType="lpstr">
      <vt:lpstr>ＭＳ Ｐゴシック</vt:lpstr>
      <vt:lpstr>ＭＳ Ｐ明朝</vt:lpstr>
      <vt:lpstr>Arial</vt:lpstr>
      <vt:lpstr>Calibri</vt:lpstr>
      <vt:lpstr>Symbol</vt:lpstr>
      <vt:lpstr>Office テーマ</vt:lpstr>
      <vt:lpstr>数式</vt:lpstr>
      <vt:lpstr>物理化学_1.1-1.2　Ver.　2.1</vt:lpstr>
      <vt:lpstr>物理化学：1章原子の内部 （メニュー）</vt:lpstr>
      <vt:lpstr>1-1-01.　光の性質と原子のスペクトル</vt:lpstr>
      <vt:lpstr>1-1-02.　光の性質と原子のスペクトル</vt:lpstr>
      <vt:lpstr>1-1-03.　光の性質と原子のスペクトル</vt:lpstr>
      <vt:lpstr>1-1-04.　光の性質と原子のスペクトル</vt:lpstr>
      <vt:lpstr>1-1-05.　光の性質と原子のスペクトル</vt:lpstr>
      <vt:lpstr>1-1-06.　光の性質と原子のスペクトル</vt:lpstr>
      <vt:lpstr>物理化学：1章原子の内部 （メニュー）</vt:lpstr>
      <vt:lpstr>1-2-01.　ボーアの水素原子モデル</vt:lpstr>
      <vt:lpstr>1-2-02.　ボーアの水素原子モデル</vt:lpstr>
      <vt:lpstr>1-2-03.　ボーアの水素原子モデル</vt:lpstr>
      <vt:lpstr>1-2-04.　ボーアの水素原子モデル</vt:lpstr>
      <vt:lpstr>1-2-05.　ボーアの水素原子モデル</vt:lpstr>
      <vt:lpstr>1-2-06.　ボーアの水素原子モデル</vt:lpstr>
      <vt:lpstr>1-2-07.　ボーアの水素原子モデル</vt:lpstr>
      <vt:lpstr>1-2-08.　ボーアの水素原子モデル</vt:lpstr>
    </vt:vector>
  </TitlesOfParts>
  <Company>FUT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物理化学演習</dc:title>
  <dc:creator>HARA</dc:creator>
  <cp:lastModifiedBy>HARA Michihiro</cp:lastModifiedBy>
  <cp:revision>97</cp:revision>
  <dcterms:created xsi:type="dcterms:W3CDTF">2005-10-12T05:54:11Z</dcterms:created>
  <dcterms:modified xsi:type="dcterms:W3CDTF">2019-04-14T01:12:46Z</dcterms:modified>
</cp:coreProperties>
</file>