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8" r:id="rId3"/>
    <p:sldId id="335" r:id="rId4"/>
    <p:sldId id="310" r:id="rId5"/>
    <p:sldId id="314" r:id="rId6"/>
    <p:sldId id="315" r:id="rId7"/>
    <p:sldId id="339" r:id="rId8"/>
    <p:sldId id="311" r:id="rId9"/>
    <p:sldId id="316" r:id="rId10"/>
    <p:sldId id="317" r:id="rId11"/>
    <p:sldId id="318" r:id="rId12"/>
  </p:sldIdLst>
  <p:sldSz cx="9144000" cy="6858000" type="screen4x3"/>
  <p:notesSz cx="9866313" cy="6734175"/>
  <p:custDataLst>
    <p:tags r:id="rId15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78207" autoAdjust="0"/>
  </p:normalViewPr>
  <p:slideViewPr>
    <p:cSldViewPr>
      <p:cViewPr varScale="1">
        <p:scale>
          <a:sx n="87" d="100"/>
          <a:sy n="87" d="100"/>
        </p:scale>
        <p:origin x="2428" y="48"/>
      </p:cViewPr>
      <p:guideLst>
        <p:guide orient="horz" pos="13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A83E6-1696-4717-9088-34FA0F66498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843E655-87F3-41FB-B2A9-43A139F89306}">
      <dgm:prSet phldrT="[テキスト]"/>
      <dgm:spPr/>
      <dgm:t>
        <a:bodyPr/>
        <a:lstStyle/>
        <a:p>
          <a:r>
            <a:rPr lang="en-US" altLang="ja-JP" dirty="0" smtClean="0"/>
            <a:t>1-1.</a:t>
          </a:r>
          <a:r>
            <a:rPr lang="ja-JP" altLang="en-US" dirty="0" smtClean="0"/>
            <a:t>　</a:t>
          </a:r>
          <a:endParaRPr kumimoji="1" lang="ja-JP" altLang="en-US" dirty="0"/>
        </a:p>
      </dgm:t>
    </dgm:pt>
    <dgm:pt modelId="{4062AB26-8932-4007-B6EE-F1315C841466}" type="par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C6588BD5-FF5C-4D0D-A84A-19DA4DB32972}" type="sib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9A306462-7A6C-4AAB-9521-07789DDB23DE}">
      <dgm:prSet/>
      <dgm:spPr/>
      <dgm:t>
        <a:bodyPr/>
        <a:lstStyle/>
        <a:p>
          <a:r>
            <a:rPr lang="en-US" altLang="ja-JP" dirty="0" smtClean="0"/>
            <a:t>1-2.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C25DF31C-93BE-447A-A705-0503AB0D4650}" type="parTrans" cxnId="{A708AA9E-C6E0-4494-825B-9D49883F880F}">
      <dgm:prSet/>
      <dgm:spPr/>
      <dgm:t>
        <a:bodyPr/>
        <a:lstStyle/>
        <a:p>
          <a:endParaRPr kumimoji="1" lang="ja-JP" altLang="en-US"/>
        </a:p>
      </dgm:t>
    </dgm:pt>
    <dgm:pt modelId="{785C6014-24B8-4440-86DB-A4525AD4F1D3}" type="sibTrans" cxnId="{A708AA9E-C6E0-4494-825B-9D49883F880F}">
      <dgm:prSet/>
      <dgm:spPr/>
      <dgm:t>
        <a:bodyPr/>
        <a:lstStyle/>
        <a:p>
          <a:endParaRPr kumimoji="1" lang="ja-JP" altLang="en-US"/>
        </a:p>
      </dgm:t>
    </dgm:pt>
    <dgm:pt modelId="{E900F8BD-324F-444E-ACF1-20E155DA14E7}">
      <dgm:prSet/>
      <dgm:spPr/>
      <dgm:t>
        <a:bodyPr/>
        <a:lstStyle/>
        <a:p>
          <a:r>
            <a:rPr lang="en-US" altLang="ja-JP" dirty="0" smtClean="0"/>
            <a:t>1-3.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B375B988-CEED-44B1-B2A5-BFCA03114EA5}" type="parTrans" cxnId="{C69785E2-C0DB-489A-9F5A-8FF9388E1A92}">
      <dgm:prSet/>
      <dgm:spPr/>
      <dgm:t>
        <a:bodyPr/>
        <a:lstStyle/>
        <a:p>
          <a:endParaRPr kumimoji="1" lang="ja-JP" altLang="en-US"/>
        </a:p>
      </dgm:t>
    </dgm:pt>
    <dgm:pt modelId="{09416D74-B421-476A-9B95-64FEB43DF5E3}" type="sibTrans" cxnId="{C69785E2-C0DB-489A-9F5A-8FF9388E1A92}">
      <dgm:prSet/>
      <dgm:spPr/>
      <dgm:t>
        <a:bodyPr/>
        <a:lstStyle/>
        <a:p>
          <a:endParaRPr kumimoji="1" lang="ja-JP" altLang="en-US"/>
        </a:p>
      </dgm:t>
    </dgm:pt>
    <dgm:pt modelId="{FFE6265B-2C06-4F8C-B33B-89AAF328A596}">
      <dgm:prSet/>
      <dgm:spPr/>
      <dgm:t>
        <a:bodyPr/>
        <a:lstStyle/>
        <a:p>
          <a:r>
            <a:rPr lang="en-US" altLang="ja-JP" dirty="0" smtClean="0"/>
            <a:t>1-4.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2AA8AD8E-00A8-4289-A58E-E879BCF7A96C}" type="parTrans" cxnId="{6C5659EA-DA47-4080-9C0E-957DE385D396}">
      <dgm:prSet/>
      <dgm:spPr/>
      <dgm:t>
        <a:bodyPr/>
        <a:lstStyle/>
        <a:p>
          <a:endParaRPr kumimoji="1" lang="ja-JP" altLang="en-US"/>
        </a:p>
      </dgm:t>
    </dgm:pt>
    <dgm:pt modelId="{37A9796F-9E53-463E-B3C4-75A1A7FD7FCA}" type="sibTrans" cxnId="{6C5659EA-DA47-4080-9C0E-957DE385D396}">
      <dgm:prSet/>
      <dgm:spPr/>
      <dgm:t>
        <a:bodyPr/>
        <a:lstStyle/>
        <a:p>
          <a:endParaRPr kumimoji="1" lang="ja-JP" altLang="en-US"/>
        </a:p>
      </dgm:t>
    </dgm:pt>
    <dgm:pt modelId="{E5C363E3-5162-4B2B-80BE-49F3A7806DA6}">
      <dgm:prSet/>
      <dgm:spPr/>
      <dgm:t>
        <a:bodyPr/>
        <a:lstStyle/>
        <a:p>
          <a:r>
            <a:rPr lang="en-US" altLang="ja-JP" dirty="0" smtClean="0"/>
            <a:t>1-5.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F0D7231E-1802-4EBB-BD96-F4CF59D34FA6}" type="parTrans" cxnId="{80794E1A-A768-4C6D-A416-5EA82E29807F}">
      <dgm:prSet/>
      <dgm:spPr/>
      <dgm:t>
        <a:bodyPr/>
        <a:lstStyle/>
        <a:p>
          <a:endParaRPr kumimoji="1" lang="ja-JP" altLang="en-US"/>
        </a:p>
      </dgm:t>
    </dgm:pt>
    <dgm:pt modelId="{C1A39501-07C2-4127-8AC3-DB7002EF3778}" type="sibTrans" cxnId="{80794E1A-A768-4C6D-A416-5EA82E29807F}">
      <dgm:prSet/>
      <dgm:spPr/>
      <dgm:t>
        <a:bodyPr/>
        <a:lstStyle/>
        <a:p>
          <a:endParaRPr kumimoji="1" lang="ja-JP" altLang="en-US"/>
        </a:p>
      </dgm:t>
    </dgm:pt>
    <dgm:pt modelId="{3A9A12F8-13F9-4D2A-A855-28580EB48119}">
      <dgm:prSet/>
      <dgm:spPr/>
      <dgm:t>
        <a:bodyPr/>
        <a:lstStyle/>
        <a:p>
          <a:r>
            <a:rPr lang="en-US" altLang="ja-JP" dirty="0" smtClean="0"/>
            <a:t>1-6.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A2A4B0F6-79B5-489D-8615-E93CC06D6F0E}" type="parTrans" cxnId="{C2C15392-E7B7-4BE8-9C12-719B90D95D27}">
      <dgm:prSet/>
      <dgm:spPr/>
      <dgm:t>
        <a:bodyPr/>
        <a:lstStyle/>
        <a:p>
          <a:endParaRPr kumimoji="1" lang="ja-JP" altLang="en-US"/>
        </a:p>
      </dgm:t>
    </dgm:pt>
    <dgm:pt modelId="{F43963C1-FC83-4173-B923-0CB142834806}" type="sibTrans" cxnId="{C2C15392-E7B7-4BE8-9C12-719B90D95D27}">
      <dgm:prSet/>
      <dgm:spPr/>
      <dgm:t>
        <a:bodyPr/>
        <a:lstStyle/>
        <a:p>
          <a:endParaRPr kumimoji="1" lang="ja-JP" altLang="en-US"/>
        </a:p>
      </dgm:t>
    </dgm:pt>
    <dgm:pt modelId="{BE83BC4C-127C-4A6F-9B26-79095328257D}">
      <dgm:prSet phldrT="[テキスト]"/>
      <dgm:spPr/>
      <dgm:t>
        <a:bodyPr/>
        <a:lstStyle/>
        <a:p>
          <a:r>
            <a:rPr lang="ja-JP" altLang="en-US" dirty="0" smtClean="0">
              <a:effectLst/>
            </a:rPr>
            <a:t>光の性質と原子のスペクトル</a:t>
          </a:r>
          <a:endParaRPr kumimoji="1" lang="ja-JP" altLang="en-US" dirty="0">
            <a:effectLst/>
          </a:endParaRPr>
        </a:p>
      </dgm:t>
    </dgm:pt>
    <dgm:pt modelId="{6D117621-1807-456E-BE35-37D5500EA507}" type="parTrans" cxnId="{414AB2B7-EEB9-4739-86D5-3DF363E9FF7C}">
      <dgm:prSet/>
      <dgm:spPr/>
    </dgm:pt>
    <dgm:pt modelId="{E5E5CB27-9F3A-4BD8-A355-0DB93DF15467}" type="sibTrans" cxnId="{414AB2B7-EEB9-4739-86D5-3DF363E9FF7C}">
      <dgm:prSet/>
      <dgm:spPr/>
    </dgm:pt>
    <dgm:pt modelId="{945FE90A-B1EA-461A-985E-62642DFDE0FB}">
      <dgm:prSet/>
      <dgm:spPr/>
      <dgm:t>
        <a:bodyPr/>
        <a:lstStyle/>
        <a:p>
          <a:r>
            <a:rPr lang="ja-JP" altLang="en-US" dirty="0" smtClean="0"/>
            <a:t>ボーアの水素原子モデル</a:t>
          </a:r>
          <a:endParaRPr lang="ja-JP" altLang="en-US" dirty="0"/>
        </a:p>
      </dgm:t>
    </dgm:pt>
    <dgm:pt modelId="{C5784663-FA1C-4FCD-82FA-2052F2A86D5B}" type="parTrans" cxnId="{29D853A7-292B-41A6-A87D-0B8FDDE84C86}">
      <dgm:prSet/>
      <dgm:spPr/>
    </dgm:pt>
    <dgm:pt modelId="{EEE09616-AD4B-4D48-BEDF-4C5F455F0AD2}" type="sibTrans" cxnId="{29D853A7-292B-41A6-A87D-0B8FDDE84C86}">
      <dgm:prSet/>
      <dgm:spPr/>
    </dgm:pt>
    <dgm:pt modelId="{4542223F-D865-40B7-A436-31C2C0051329}">
      <dgm:prSet/>
      <dgm:spPr/>
      <dgm:t>
        <a:bodyPr/>
        <a:lstStyle/>
        <a:p>
          <a:r>
            <a:rPr lang="ja-JP" alt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電子の二重性：波動力学</a:t>
          </a:r>
          <a:endParaRPr lang="ja-JP" altLang="en-US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B560C41-216C-4B82-ACEA-BC91EC89DDFC}" type="parTrans" cxnId="{247F526D-F582-4432-93C8-794EC7D72766}">
      <dgm:prSet/>
      <dgm:spPr/>
    </dgm:pt>
    <dgm:pt modelId="{A78A5723-6F36-48A6-897B-A8069D5EABF3}" type="sibTrans" cxnId="{247F526D-F582-4432-93C8-794EC7D72766}">
      <dgm:prSet/>
      <dgm:spPr/>
    </dgm:pt>
    <dgm:pt modelId="{4D07E570-A129-47BA-8546-E9216B22B80C}">
      <dgm:prSet/>
      <dgm:spPr/>
      <dgm:t>
        <a:bodyPr/>
        <a:lstStyle/>
        <a:p>
          <a:r>
            <a:rPr lang="ja-JP" altLang="en-US" dirty="0" smtClean="0"/>
            <a:t>水素原子の構造</a:t>
          </a:r>
          <a:endParaRPr lang="ja-JP" altLang="en-US" dirty="0"/>
        </a:p>
      </dgm:t>
    </dgm:pt>
    <dgm:pt modelId="{9025DEA1-D549-4087-8288-EBDFBA5A2012}" type="parTrans" cxnId="{F0D3019D-56E3-4D4F-8B47-795B16516033}">
      <dgm:prSet/>
      <dgm:spPr/>
    </dgm:pt>
    <dgm:pt modelId="{B0AA4527-06E3-40D1-B6D1-2EFA2BB52334}" type="sibTrans" cxnId="{F0D3019D-56E3-4D4F-8B47-795B16516033}">
      <dgm:prSet/>
      <dgm:spPr/>
    </dgm:pt>
    <dgm:pt modelId="{D27E628C-3776-4DB2-969D-086E0A4CB362}">
      <dgm:prSet/>
      <dgm:spPr/>
      <dgm:t>
        <a:bodyPr/>
        <a:lstStyle/>
        <a:p>
          <a:r>
            <a:rPr lang="ja-JP" altLang="en-US" dirty="0" smtClean="0"/>
            <a:t>多電子原子の構造</a:t>
          </a:r>
          <a:endParaRPr lang="ja-JP" altLang="en-US" dirty="0"/>
        </a:p>
      </dgm:t>
    </dgm:pt>
    <dgm:pt modelId="{9E0C1602-96F8-45DE-B13F-20A6AEB3A8CB}" type="parTrans" cxnId="{EB010FB2-6DB6-4F6E-AFC4-5678F1F059A8}">
      <dgm:prSet/>
      <dgm:spPr/>
    </dgm:pt>
    <dgm:pt modelId="{A25D48F6-FED0-49CD-A19F-53A28C819F1F}" type="sibTrans" cxnId="{EB010FB2-6DB6-4F6E-AFC4-5678F1F059A8}">
      <dgm:prSet/>
      <dgm:spPr/>
    </dgm:pt>
    <dgm:pt modelId="{FA156C3E-711C-4F7E-8D41-A89567279B11}">
      <dgm:prSet/>
      <dgm:spPr/>
      <dgm:t>
        <a:bodyPr/>
        <a:lstStyle/>
        <a:p>
          <a:r>
            <a:rPr lang="ja-JP" altLang="en-US" dirty="0" smtClean="0"/>
            <a:t>元素の諸性質と電子配置との関わり</a:t>
          </a:r>
          <a:endParaRPr lang="ja-JP" altLang="en-US" dirty="0"/>
        </a:p>
      </dgm:t>
    </dgm:pt>
    <dgm:pt modelId="{BA9D59C4-D6D8-4004-A3CD-B94890C666E9}" type="parTrans" cxnId="{292D6740-0D7B-4D3B-A0CE-23B4F2C3A6D2}">
      <dgm:prSet/>
      <dgm:spPr/>
    </dgm:pt>
    <dgm:pt modelId="{4C6B82B7-F8F9-4155-BE92-15CC29CD823D}" type="sibTrans" cxnId="{292D6740-0D7B-4D3B-A0CE-23B4F2C3A6D2}">
      <dgm:prSet/>
      <dgm:spPr/>
    </dgm:pt>
    <dgm:pt modelId="{35189CD0-9D7A-4465-9809-95BCAFC1D978}" type="pres">
      <dgm:prSet presAssocID="{75AA83E6-1696-4717-9088-34FA0F664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2940B8-B495-44A1-B691-6B2A1ECC5D3F}" type="pres">
      <dgm:prSet presAssocID="{C843E655-87F3-41FB-B2A9-43A139F89306}" presName="composite" presStyleCnt="0"/>
      <dgm:spPr/>
    </dgm:pt>
    <dgm:pt modelId="{266AAF48-9F0F-47DD-AF6E-73B8FFD97AB9}" type="pres">
      <dgm:prSet presAssocID="{C843E655-87F3-41FB-B2A9-43A139F8930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D039C-BCB2-41EB-8C93-50693DBE55C0}" type="pres">
      <dgm:prSet presAssocID="{C843E655-87F3-41FB-B2A9-43A139F8930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4DC237-3C34-4849-BA3D-B39F5DFECBB0}" type="pres">
      <dgm:prSet presAssocID="{C6588BD5-FF5C-4D0D-A84A-19DA4DB32972}" presName="sp" presStyleCnt="0"/>
      <dgm:spPr/>
    </dgm:pt>
    <dgm:pt modelId="{2FD202D3-A587-48FF-A59F-4981929F8CB4}" type="pres">
      <dgm:prSet presAssocID="{9A306462-7A6C-4AAB-9521-07789DDB23DE}" presName="composite" presStyleCnt="0"/>
      <dgm:spPr/>
    </dgm:pt>
    <dgm:pt modelId="{89D3C394-915D-41C2-A7ED-5AF2A616CFC3}" type="pres">
      <dgm:prSet presAssocID="{9A306462-7A6C-4AAB-9521-07789DDB23D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AC82F5-EC37-4EB7-813D-F723663F41F9}" type="pres">
      <dgm:prSet presAssocID="{9A306462-7A6C-4AAB-9521-07789DDB23D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93DE9A-8E28-45D8-8969-C8FABF57A708}" type="pres">
      <dgm:prSet presAssocID="{785C6014-24B8-4440-86DB-A4525AD4F1D3}" presName="sp" presStyleCnt="0"/>
      <dgm:spPr/>
    </dgm:pt>
    <dgm:pt modelId="{525D0B8C-88BE-4EA0-AE4E-88391C456CCD}" type="pres">
      <dgm:prSet presAssocID="{E900F8BD-324F-444E-ACF1-20E155DA14E7}" presName="composite" presStyleCnt="0"/>
      <dgm:spPr/>
    </dgm:pt>
    <dgm:pt modelId="{654F1252-B0F0-4ADD-A8BF-AF0495A57DBD}" type="pres">
      <dgm:prSet presAssocID="{E900F8BD-324F-444E-ACF1-20E155DA14E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7A6E3D-6FA6-457D-B29A-0F12B8AEEF93}" type="pres">
      <dgm:prSet presAssocID="{E900F8BD-324F-444E-ACF1-20E155DA14E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17712E-307A-4B2E-8DA0-BBAC14A1E5EB}" type="pres">
      <dgm:prSet presAssocID="{09416D74-B421-476A-9B95-64FEB43DF5E3}" presName="sp" presStyleCnt="0"/>
      <dgm:spPr/>
    </dgm:pt>
    <dgm:pt modelId="{1AEE9FDF-BB30-44F4-A32C-A1F8D9E8C96D}" type="pres">
      <dgm:prSet presAssocID="{FFE6265B-2C06-4F8C-B33B-89AAF328A596}" presName="composite" presStyleCnt="0"/>
      <dgm:spPr/>
    </dgm:pt>
    <dgm:pt modelId="{772D1D1B-5F9A-49A6-8D41-08ADFD7D298E}" type="pres">
      <dgm:prSet presAssocID="{FFE6265B-2C06-4F8C-B33B-89AAF328A59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66C4D6-4B14-4087-8AB5-8A828ADDB8CB}" type="pres">
      <dgm:prSet presAssocID="{FFE6265B-2C06-4F8C-B33B-89AAF328A59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23F7EE-8522-4595-84A1-6D2BC223FD70}" type="pres">
      <dgm:prSet presAssocID="{37A9796F-9E53-463E-B3C4-75A1A7FD7FCA}" presName="sp" presStyleCnt="0"/>
      <dgm:spPr/>
    </dgm:pt>
    <dgm:pt modelId="{B86B878A-E074-441C-A2A1-2CA9CB13B098}" type="pres">
      <dgm:prSet presAssocID="{E5C363E3-5162-4B2B-80BE-49F3A7806DA6}" presName="composite" presStyleCnt="0"/>
      <dgm:spPr/>
    </dgm:pt>
    <dgm:pt modelId="{4015F8CB-DD3E-4257-BA9D-8ECCEEE3160B}" type="pres">
      <dgm:prSet presAssocID="{E5C363E3-5162-4B2B-80BE-49F3A7806DA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627B27-008C-4005-B4BF-C684BD50CE89}" type="pres">
      <dgm:prSet presAssocID="{E5C363E3-5162-4B2B-80BE-49F3A7806DA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80F3B6-696A-495D-A4CA-0B668ECF6DA0}" type="pres">
      <dgm:prSet presAssocID="{C1A39501-07C2-4127-8AC3-DB7002EF3778}" presName="sp" presStyleCnt="0"/>
      <dgm:spPr/>
    </dgm:pt>
    <dgm:pt modelId="{E20437D3-9348-41B4-84F0-CAA75D76AC41}" type="pres">
      <dgm:prSet presAssocID="{3A9A12F8-13F9-4D2A-A855-28580EB48119}" presName="composite" presStyleCnt="0"/>
      <dgm:spPr/>
    </dgm:pt>
    <dgm:pt modelId="{8DFD4DE8-8391-4A1C-96CC-2538DC79294E}" type="pres">
      <dgm:prSet presAssocID="{3A9A12F8-13F9-4D2A-A855-28580EB4811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DB70CE-231B-4188-8F67-928342EBE5CA}" type="pres">
      <dgm:prSet presAssocID="{3A9A12F8-13F9-4D2A-A855-28580EB4811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F87088A-E4A4-46ED-BEE3-0A5A93253AE8}" type="presOf" srcId="{4542223F-D865-40B7-A436-31C2C0051329}" destId="{4D7A6E3D-6FA6-457D-B29A-0F12B8AEEF93}" srcOrd="0" destOrd="0" presId="urn:microsoft.com/office/officeart/2005/8/layout/chevron2"/>
    <dgm:cxn modelId="{6C5659EA-DA47-4080-9C0E-957DE385D396}" srcId="{75AA83E6-1696-4717-9088-34FA0F664985}" destId="{FFE6265B-2C06-4F8C-B33B-89AAF328A596}" srcOrd="3" destOrd="0" parTransId="{2AA8AD8E-00A8-4289-A58E-E879BCF7A96C}" sibTransId="{37A9796F-9E53-463E-B3C4-75A1A7FD7FCA}"/>
    <dgm:cxn modelId="{46A72024-04B1-40BC-9F25-EB0BEA9BE761}" type="presOf" srcId="{BE83BC4C-127C-4A6F-9B26-79095328257D}" destId="{2E2D039C-BCB2-41EB-8C93-50693DBE55C0}" srcOrd="0" destOrd="0" presId="urn:microsoft.com/office/officeart/2005/8/layout/chevron2"/>
    <dgm:cxn modelId="{C0F38716-117A-48DB-B6B4-A21ACBCF43C4}" type="presOf" srcId="{E900F8BD-324F-444E-ACF1-20E155DA14E7}" destId="{654F1252-B0F0-4ADD-A8BF-AF0495A57DBD}" srcOrd="0" destOrd="0" presId="urn:microsoft.com/office/officeart/2005/8/layout/chevron2"/>
    <dgm:cxn modelId="{29D853A7-292B-41A6-A87D-0B8FDDE84C86}" srcId="{9A306462-7A6C-4AAB-9521-07789DDB23DE}" destId="{945FE90A-B1EA-461A-985E-62642DFDE0FB}" srcOrd="0" destOrd="0" parTransId="{C5784663-FA1C-4FCD-82FA-2052F2A86D5B}" sibTransId="{EEE09616-AD4B-4D48-BEDF-4C5F455F0AD2}"/>
    <dgm:cxn modelId="{80794E1A-A768-4C6D-A416-5EA82E29807F}" srcId="{75AA83E6-1696-4717-9088-34FA0F664985}" destId="{E5C363E3-5162-4B2B-80BE-49F3A7806DA6}" srcOrd="4" destOrd="0" parTransId="{F0D7231E-1802-4EBB-BD96-F4CF59D34FA6}" sibTransId="{C1A39501-07C2-4127-8AC3-DB7002EF3778}"/>
    <dgm:cxn modelId="{CEBFABB0-2493-4754-B29D-1166BAD576D5}" type="presOf" srcId="{9A306462-7A6C-4AAB-9521-07789DDB23DE}" destId="{89D3C394-915D-41C2-A7ED-5AF2A616CFC3}" srcOrd="0" destOrd="0" presId="urn:microsoft.com/office/officeart/2005/8/layout/chevron2"/>
    <dgm:cxn modelId="{CBCC2499-85B4-461E-8AD7-1365A9F71EF4}" type="presOf" srcId="{D27E628C-3776-4DB2-969D-086E0A4CB362}" destId="{C1627B27-008C-4005-B4BF-C684BD50CE89}" srcOrd="0" destOrd="0" presId="urn:microsoft.com/office/officeart/2005/8/layout/chevron2"/>
    <dgm:cxn modelId="{7B5C8FB0-9F6A-46A4-AADA-C6034A9F157A}" type="presOf" srcId="{75AA83E6-1696-4717-9088-34FA0F664985}" destId="{35189CD0-9D7A-4465-9809-95BCAFC1D978}" srcOrd="0" destOrd="0" presId="urn:microsoft.com/office/officeart/2005/8/layout/chevron2"/>
    <dgm:cxn modelId="{F8FC269C-D625-44A4-860D-87FB3E50CA83}" type="presOf" srcId="{C843E655-87F3-41FB-B2A9-43A139F89306}" destId="{266AAF48-9F0F-47DD-AF6E-73B8FFD97AB9}" srcOrd="0" destOrd="0" presId="urn:microsoft.com/office/officeart/2005/8/layout/chevron2"/>
    <dgm:cxn modelId="{151076E5-97E6-47A7-9989-8B10B4D85F73}" type="presOf" srcId="{945FE90A-B1EA-461A-985E-62642DFDE0FB}" destId="{5AAC82F5-EC37-4EB7-813D-F723663F41F9}" srcOrd="0" destOrd="0" presId="urn:microsoft.com/office/officeart/2005/8/layout/chevron2"/>
    <dgm:cxn modelId="{414AB2B7-EEB9-4739-86D5-3DF363E9FF7C}" srcId="{C843E655-87F3-41FB-B2A9-43A139F89306}" destId="{BE83BC4C-127C-4A6F-9B26-79095328257D}" srcOrd="0" destOrd="0" parTransId="{6D117621-1807-456E-BE35-37D5500EA507}" sibTransId="{E5E5CB27-9F3A-4BD8-A355-0DB93DF15467}"/>
    <dgm:cxn modelId="{EB010FB2-6DB6-4F6E-AFC4-5678F1F059A8}" srcId="{E5C363E3-5162-4B2B-80BE-49F3A7806DA6}" destId="{D27E628C-3776-4DB2-969D-086E0A4CB362}" srcOrd="0" destOrd="0" parTransId="{9E0C1602-96F8-45DE-B13F-20A6AEB3A8CB}" sibTransId="{A25D48F6-FED0-49CD-A19F-53A28C819F1F}"/>
    <dgm:cxn modelId="{C38116B9-D5D0-4AAD-9D12-1E0345462FE9}" srcId="{75AA83E6-1696-4717-9088-34FA0F664985}" destId="{C843E655-87F3-41FB-B2A9-43A139F89306}" srcOrd="0" destOrd="0" parTransId="{4062AB26-8932-4007-B6EE-F1315C841466}" sibTransId="{C6588BD5-FF5C-4D0D-A84A-19DA4DB32972}"/>
    <dgm:cxn modelId="{292D6740-0D7B-4D3B-A0CE-23B4F2C3A6D2}" srcId="{3A9A12F8-13F9-4D2A-A855-28580EB48119}" destId="{FA156C3E-711C-4F7E-8D41-A89567279B11}" srcOrd="0" destOrd="0" parTransId="{BA9D59C4-D6D8-4004-A3CD-B94890C666E9}" sibTransId="{4C6B82B7-F8F9-4155-BE92-15CC29CD823D}"/>
    <dgm:cxn modelId="{0C20EFCA-2118-40BF-8D94-ABD73A196B0A}" type="presOf" srcId="{4D07E570-A129-47BA-8546-E9216B22B80C}" destId="{5666C4D6-4B14-4087-8AB5-8A828ADDB8CB}" srcOrd="0" destOrd="0" presId="urn:microsoft.com/office/officeart/2005/8/layout/chevron2"/>
    <dgm:cxn modelId="{9792F69F-B041-42FD-B458-1D814881D077}" type="presOf" srcId="{FA156C3E-711C-4F7E-8D41-A89567279B11}" destId="{4DDB70CE-231B-4188-8F67-928342EBE5CA}" srcOrd="0" destOrd="0" presId="urn:microsoft.com/office/officeart/2005/8/layout/chevron2"/>
    <dgm:cxn modelId="{F0D3019D-56E3-4D4F-8B47-795B16516033}" srcId="{FFE6265B-2C06-4F8C-B33B-89AAF328A596}" destId="{4D07E570-A129-47BA-8546-E9216B22B80C}" srcOrd="0" destOrd="0" parTransId="{9025DEA1-D549-4087-8288-EBDFBA5A2012}" sibTransId="{B0AA4527-06E3-40D1-B6D1-2EFA2BB52334}"/>
    <dgm:cxn modelId="{234F369A-1E10-4430-BB2F-F1FDFE71C834}" type="presOf" srcId="{FFE6265B-2C06-4F8C-B33B-89AAF328A596}" destId="{772D1D1B-5F9A-49A6-8D41-08ADFD7D298E}" srcOrd="0" destOrd="0" presId="urn:microsoft.com/office/officeart/2005/8/layout/chevron2"/>
    <dgm:cxn modelId="{8ECE9040-4466-4E78-9187-F331EA99F6D5}" type="presOf" srcId="{E5C363E3-5162-4B2B-80BE-49F3A7806DA6}" destId="{4015F8CB-DD3E-4257-BA9D-8ECCEEE3160B}" srcOrd="0" destOrd="0" presId="urn:microsoft.com/office/officeart/2005/8/layout/chevron2"/>
    <dgm:cxn modelId="{C69785E2-C0DB-489A-9F5A-8FF9388E1A92}" srcId="{75AA83E6-1696-4717-9088-34FA0F664985}" destId="{E900F8BD-324F-444E-ACF1-20E155DA14E7}" srcOrd="2" destOrd="0" parTransId="{B375B988-CEED-44B1-B2A5-BFCA03114EA5}" sibTransId="{09416D74-B421-476A-9B95-64FEB43DF5E3}"/>
    <dgm:cxn modelId="{004D88EB-A3BA-40EF-9D95-A87DB5E01172}" type="presOf" srcId="{3A9A12F8-13F9-4D2A-A855-28580EB48119}" destId="{8DFD4DE8-8391-4A1C-96CC-2538DC79294E}" srcOrd="0" destOrd="0" presId="urn:microsoft.com/office/officeart/2005/8/layout/chevron2"/>
    <dgm:cxn modelId="{A708AA9E-C6E0-4494-825B-9D49883F880F}" srcId="{75AA83E6-1696-4717-9088-34FA0F664985}" destId="{9A306462-7A6C-4AAB-9521-07789DDB23DE}" srcOrd="1" destOrd="0" parTransId="{C25DF31C-93BE-447A-A705-0503AB0D4650}" sibTransId="{785C6014-24B8-4440-86DB-A4525AD4F1D3}"/>
    <dgm:cxn modelId="{C2C15392-E7B7-4BE8-9C12-719B90D95D27}" srcId="{75AA83E6-1696-4717-9088-34FA0F664985}" destId="{3A9A12F8-13F9-4D2A-A855-28580EB48119}" srcOrd="5" destOrd="0" parTransId="{A2A4B0F6-79B5-489D-8615-E93CC06D6F0E}" sibTransId="{F43963C1-FC83-4173-B923-0CB142834806}"/>
    <dgm:cxn modelId="{247F526D-F582-4432-93C8-794EC7D72766}" srcId="{E900F8BD-324F-444E-ACF1-20E155DA14E7}" destId="{4542223F-D865-40B7-A436-31C2C0051329}" srcOrd="0" destOrd="0" parTransId="{BB560C41-216C-4B82-ACEA-BC91EC89DDFC}" sibTransId="{A78A5723-6F36-48A6-897B-A8069D5EABF3}"/>
    <dgm:cxn modelId="{05465D8F-761C-4447-A1CB-98144511A280}" type="presParOf" srcId="{35189CD0-9D7A-4465-9809-95BCAFC1D978}" destId="{A72940B8-B495-44A1-B691-6B2A1ECC5D3F}" srcOrd="0" destOrd="0" presId="urn:microsoft.com/office/officeart/2005/8/layout/chevron2"/>
    <dgm:cxn modelId="{7A460678-37CD-4D37-A538-B171B1735932}" type="presParOf" srcId="{A72940B8-B495-44A1-B691-6B2A1ECC5D3F}" destId="{266AAF48-9F0F-47DD-AF6E-73B8FFD97AB9}" srcOrd="0" destOrd="0" presId="urn:microsoft.com/office/officeart/2005/8/layout/chevron2"/>
    <dgm:cxn modelId="{1586B701-3B22-4CBA-AE50-00D08488F8F8}" type="presParOf" srcId="{A72940B8-B495-44A1-B691-6B2A1ECC5D3F}" destId="{2E2D039C-BCB2-41EB-8C93-50693DBE55C0}" srcOrd="1" destOrd="0" presId="urn:microsoft.com/office/officeart/2005/8/layout/chevron2"/>
    <dgm:cxn modelId="{37B7E3D6-5869-43D1-AD35-38438D99B27A}" type="presParOf" srcId="{35189CD0-9D7A-4465-9809-95BCAFC1D978}" destId="{034DC237-3C34-4849-BA3D-B39F5DFECBB0}" srcOrd="1" destOrd="0" presId="urn:microsoft.com/office/officeart/2005/8/layout/chevron2"/>
    <dgm:cxn modelId="{0D02EE67-72ED-4218-B886-A539E2F30EE5}" type="presParOf" srcId="{35189CD0-9D7A-4465-9809-95BCAFC1D978}" destId="{2FD202D3-A587-48FF-A59F-4981929F8CB4}" srcOrd="2" destOrd="0" presId="urn:microsoft.com/office/officeart/2005/8/layout/chevron2"/>
    <dgm:cxn modelId="{0BA6BAF7-BFF7-4BEB-8119-A81FC94436F1}" type="presParOf" srcId="{2FD202D3-A587-48FF-A59F-4981929F8CB4}" destId="{89D3C394-915D-41C2-A7ED-5AF2A616CFC3}" srcOrd="0" destOrd="0" presId="urn:microsoft.com/office/officeart/2005/8/layout/chevron2"/>
    <dgm:cxn modelId="{E02AD8C3-211C-48E3-B1E5-231337EF3DA6}" type="presParOf" srcId="{2FD202D3-A587-48FF-A59F-4981929F8CB4}" destId="{5AAC82F5-EC37-4EB7-813D-F723663F41F9}" srcOrd="1" destOrd="0" presId="urn:microsoft.com/office/officeart/2005/8/layout/chevron2"/>
    <dgm:cxn modelId="{3EB80E01-92EA-466B-AFA2-2DF68A5FB592}" type="presParOf" srcId="{35189CD0-9D7A-4465-9809-95BCAFC1D978}" destId="{6993DE9A-8E28-45D8-8969-C8FABF57A708}" srcOrd="3" destOrd="0" presId="urn:microsoft.com/office/officeart/2005/8/layout/chevron2"/>
    <dgm:cxn modelId="{15732C48-6D43-492A-9976-039B66410530}" type="presParOf" srcId="{35189CD0-9D7A-4465-9809-95BCAFC1D978}" destId="{525D0B8C-88BE-4EA0-AE4E-88391C456CCD}" srcOrd="4" destOrd="0" presId="urn:microsoft.com/office/officeart/2005/8/layout/chevron2"/>
    <dgm:cxn modelId="{86EACB5F-CC3A-4A30-96E5-602626C53856}" type="presParOf" srcId="{525D0B8C-88BE-4EA0-AE4E-88391C456CCD}" destId="{654F1252-B0F0-4ADD-A8BF-AF0495A57DBD}" srcOrd="0" destOrd="0" presId="urn:microsoft.com/office/officeart/2005/8/layout/chevron2"/>
    <dgm:cxn modelId="{A6EC6BBD-EE0A-489A-AD17-C3217FE0D0F8}" type="presParOf" srcId="{525D0B8C-88BE-4EA0-AE4E-88391C456CCD}" destId="{4D7A6E3D-6FA6-457D-B29A-0F12B8AEEF93}" srcOrd="1" destOrd="0" presId="urn:microsoft.com/office/officeart/2005/8/layout/chevron2"/>
    <dgm:cxn modelId="{00E69C56-B766-4429-9D89-6C5157F9449F}" type="presParOf" srcId="{35189CD0-9D7A-4465-9809-95BCAFC1D978}" destId="{7617712E-307A-4B2E-8DA0-BBAC14A1E5EB}" srcOrd="5" destOrd="0" presId="urn:microsoft.com/office/officeart/2005/8/layout/chevron2"/>
    <dgm:cxn modelId="{FD9FC357-8F02-4C2C-B220-A3AA80FCB6E3}" type="presParOf" srcId="{35189CD0-9D7A-4465-9809-95BCAFC1D978}" destId="{1AEE9FDF-BB30-44F4-A32C-A1F8D9E8C96D}" srcOrd="6" destOrd="0" presId="urn:microsoft.com/office/officeart/2005/8/layout/chevron2"/>
    <dgm:cxn modelId="{108B57CF-4E01-438D-BFFB-61EC58A2FCAF}" type="presParOf" srcId="{1AEE9FDF-BB30-44F4-A32C-A1F8D9E8C96D}" destId="{772D1D1B-5F9A-49A6-8D41-08ADFD7D298E}" srcOrd="0" destOrd="0" presId="urn:microsoft.com/office/officeart/2005/8/layout/chevron2"/>
    <dgm:cxn modelId="{A2B16A10-84A9-47FD-8CA8-F89995E736E0}" type="presParOf" srcId="{1AEE9FDF-BB30-44F4-A32C-A1F8D9E8C96D}" destId="{5666C4D6-4B14-4087-8AB5-8A828ADDB8CB}" srcOrd="1" destOrd="0" presId="urn:microsoft.com/office/officeart/2005/8/layout/chevron2"/>
    <dgm:cxn modelId="{50E7591D-CC00-4FDB-AAAC-D87864E07993}" type="presParOf" srcId="{35189CD0-9D7A-4465-9809-95BCAFC1D978}" destId="{FA23F7EE-8522-4595-84A1-6D2BC223FD70}" srcOrd="7" destOrd="0" presId="urn:microsoft.com/office/officeart/2005/8/layout/chevron2"/>
    <dgm:cxn modelId="{3B12C5C2-47E6-4E16-8B05-AB64A59844D7}" type="presParOf" srcId="{35189CD0-9D7A-4465-9809-95BCAFC1D978}" destId="{B86B878A-E074-441C-A2A1-2CA9CB13B098}" srcOrd="8" destOrd="0" presId="urn:microsoft.com/office/officeart/2005/8/layout/chevron2"/>
    <dgm:cxn modelId="{D4916D5C-8F9E-4E95-92EE-21CF76FEBA9F}" type="presParOf" srcId="{B86B878A-E074-441C-A2A1-2CA9CB13B098}" destId="{4015F8CB-DD3E-4257-BA9D-8ECCEEE3160B}" srcOrd="0" destOrd="0" presId="urn:microsoft.com/office/officeart/2005/8/layout/chevron2"/>
    <dgm:cxn modelId="{7EAE3B07-3468-447B-9F7A-824E56A98625}" type="presParOf" srcId="{B86B878A-E074-441C-A2A1-2CA9CB13B098}" destId="{C1627B27-008C-4005-B4BF-C684BD50CE89}" srcOrd="1" destOrd="0" presId="urn:microsoft.com/office/officeart/2005/8/layout/chevron2"/>
    <dgm:cxn modelId="{251EBBF9-9359-4B79-989C-D4C7DFB8FE4E}" type="presParOf" srcId="{35189CD0-9D7A-4465-9809-95BCAFC1D978}" destId="{F980F3B6-696A-495D-A4CA-0B668ECF6DA0}" srcOrd="9" destOrd="0" presId="urn:microsoft.com/office/officeart/2005/8/layout/chevron2"/>
    <dgm:cxn modelId="{A485501D-1E3F-442F-8F54-478E5230857B}" type="presParOf" srcId="{35189CD0-9D7A-4465-9809-95BCAFC1D978}" destId="{E20437D3-9348-41B4-84F0-CAA75D76AC41}" srcOrd="10" destOrd="0" presId="urn:microsoft.com/office/officeart/2005/8/layout/chevron2"/>
    <dgm:cxn modelId="{ADA56F6F-1443-4DCD-80A7-8BEB0813BEB3}" type="presParOf" srcId="{E20437D3-9348-41B4-84F0-CAA75D76AC41}" destId="{8DFD4DE8-8391-4A1C-96CC-2538DC79294E}" srcOrd="0" destOrd="0" presId="urn:microsoft.com/office/officeart/2005/8/layout/chevron2"/>
    <dgm:cxn modelId="{81F9B63E-869D-40C3-974A-124FC805F8AE}" type="presParOf" srcId="{E20437D3-9348-41B4-84F0-CAA75D76AC41}" destId="{4DDB70CE-231B-4188-8F67-928342EBE5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A83E6-1696-4717-9088-34FA0F66498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843E655-87F3-41FB-B2A9-43A139F89306}">
      <dgm:prSet phldrT="[テキスト]"/>
      <dgm:spPr/>
      <dgm:t>
        <a:bodyPr/>
        <a:lstStyle/>
        <a:p>
          <a:r>
            <a:rPr lang="en-US" altLang="ja-JP" dirty="0" smtClean="0"/>
            <a:t>1-1.</a:t>
          </a:r>
          <a:r>
            <a:rPr lang="ja-JP" altLang="en-US" dirty="0" smtClean="0"/>
            <a:t>　</a:t>
          </a:r>
          <a:endParaRPr kumimoji="1" lang="ja-JP" altLang="en-US" dirty="0"/>
        </a:p>
      </dgm:t>
    </dgm:pt>
    <dgm:pt modelId="{4062AB26-8932-4007-B6EE-F1315C841466}" type="par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C6588BD5-FF5C-4D0D-A84A-19DA4DB32972}" type="sib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9A306462-7A6C-4AAB-9521-07789DDB23DE}">
      <dgm:prSet/>
      <dgm:spPr/>
      <dgm:t>
        <a:bodyPr/>
        <a:lstStyle/>
        <a:p>
          <a:r>
            <a:rPr lang="en-US" altLang="ja-JP" dirty="0" smtClean="0"/>
            <a:t>1-2.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C25DF31C-93BE-447A-A705-0503AB0D4650}" type="parTrans" cxnId="{A708AA9E-C6E0-4494-825B-9D49883F880F}">
      <dgm:prSet/>
      <dgm:spPr/>
      <dgm:t>
        <a:bodyPr/>
        <a:lstStyle/>
        <a:p>
          <a:endParaRPr kumimoji="1" lang="ja-JP" altLang="en-US"/>
        </a:p>
      </dgm:t>
    </dgm:pt>
    <dgm:pt modelId="{785C6014-24B8-4440-86DB-A4525AD4F1D3}" type="sibTrans" cxnId="{A708AA9E-C6E0-4494-825B-9D49883F880F}">
      <dgm:prSet/>
      <dgm:spPr/>
      <dgm:t>
        <a:bodyPr/>
        <a:lstStyle/>
        <a:p>
          <a:endParaRPr kumimoji="1" lang="ja-JP" altLang="en-US"/>
        </a:p>
      </dgm:t>
    </dgm:pt>
    <dgm:pt modelId="{E900F8BD-324F-444E-ACF1-20E155DA14E7}">
      <dgm:prSet/>
      <dgm:spPr/>
      <dgm:t>
        <a:bodyPr/>
        <a:lstStyle/>
        <a:p>
          <a:r>
            <a:rPr lang="en-US" altLang="ja-JP" dirty="0" smtClean="0"/>
            <a:t>1-3.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B375B988-CEED-44B1-B2A5-BFCA03114EA5}" type="parTrans" cxnId="{C69785E2-C0DB-489A-9F5A-8FF9388E1A92}">
      <dgm:prSet/>
      <dgm:spPr/>
      <dgm:t>
        <a:bodyPr/>
        <a:lstStyle/>
        <a:p>
          <a:endParaRPr kumimoji="1" lang="ja-JP" altLang="en-US"/>
        </a:p>
      </dgm:t>
    </dgm:pt>
    <dgm:pt modelId="{09416D74-B421-476A-9B95-64FEB43DF5E3}" type="sibTrans" cxnId="{C69785E2-C0DB-489A-9F5A-8FF9388E1A92}">
      <dgm:prSet/>
      <dgm:spPr/>
      <dgm:t>
        <a:bodyPr/>
        <a:lstStyle/>
        <a:p>
          <a:endParaRPr kumimoji="1" lang="ja-JP" altLang="en-US"/>
        </a:p>
      </dgm:t>
    </dgm:pt>
    <dgm:pt modelId="{FFE6265B-2C06-4F8C-B33B-89AAF328A596}">
      <dgm:prSet/>
      <dgm:spPr/>
      <dgm:t>
        <a:bodyPr/>
        <a:lstStyle/>
        <a:p>
          <a:r>
            <a:rPr lang="en-US" altLang="ja-JP" dirty="0" smtClean="0"/>
            <a:t>1-4.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2AA8AD8E-00A8-4289-A58E-E879BCF7A96C}" type="parTrans" cxnId="{6C5659EA-DA47-4080-9C0E-957DE385D396}">
      <dgm:prSet/>
      <dgm:spPr/>
      <dgm:t>
        <a:bodyPr/>
        <a:lstStyle/>
        <a:p>
          <a:endParaRPr kumimoji="1" lang="ja-JP" altLang="en-US"/>
        </a:p>
      </dgm:t>
    </dgm:pt>
    <dgm:pt modelId="{37A9796F-9E53-463E-B3C4-75A1A7FD7FCA}" type="sibTrans" cxnId="{6C5659EA-DA47-4080-9C0E-957DE385D396}">
      <dgm:prSet/>
      <dgm:spPr/>
      <dgm:t>
        <a:bodyPr/>
        <a:lstStyle/>
        <a:p>
          <a:endParaRPr kumimoji="1" lang="ja-JP" altLang="en-US"/>
        </a:p>
      </dgm:t>
    </dgm:pt>
    <dgm:pt modelId="{E5C363E3-5162-4B2B-80BE-49F3A7806DA6}">
      <dgm:prSet/>
      <dgm:spPr/>
      <dgm:t>
        <a:bodyPr/>
        <a:lstStyle/>
        <a:p>
          <a:r>
            <a:rPr lang="en-US" altLang="ja-JP" dirty="0" smtClean="0"/>
            <a:t>1-5.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F0D7231E-1802-4EBB-BD96-F4CF59D34FA6}" type="parTrans" cxnId="{80794E1A-A768-4C6D-A416-5EA82E29807F}">
      <dgm:prSet/>
      <dgm:spPr/>
      <dgm:t>
        <a:bodyPr/>
        <a:lstStyle/>
        <a:p>
          <a:endParaRPr kumimoji="1" lang="ja-JP" altLang="en-US"/>
        </a:p>
      </dgm:t>
    </dgm:pt>
    <dgm:pt modelId="{C1A39501-07C2-4127-8AC3-DB7002EF3778}" type="sibTrans" cxnId="{80794E1A-A768-4C6D-A416-5EA82E29807F}">
      <dgm:prSet/>
      <dgm:spPr/>
      <dgm:t>
        <a:bodyPr/>
        <a:lstStyle/>
        <a:p>
          <a:endParaRPr kumimoji="1" lang="ja-JP" altLang="en-US"/>
        </a:p>
      </dgm:t>
    </dgm:pt>
    <dgm:pt modelId="{3A9A12F8-13F9-4D2A-A855-28580EB48119}">
      <dgm:prSet/>
      <dgm:spPr/>
      <dgm:t>
        <a:bodyPr/>
        <a:lstStyle/>
        <a:p>
          <a:r>
            <a:rPr lang="en-US" altLang="ja-JP" dirty="0" smtClean="0"/>
            <a:t>1-6.</a:t>
          </a:r>
          <a:r>
            <a:rPr lang="ja-JP" altLang="en-US" dirty="0" smtClean="0"/>
            <a:t>　</a:t>
          </a:r>
          <a:endParaRPr lang="ja-JP" altLang="en-US" dirty="0"/>
        </a:p>
      </dgm:t>
    </dgm:pt>
    <dgm:pt modelId="{A2A4B0F6-79B5-489D-8615-E93CC06D6F0E}" type="parTrans" cxnId="{C2C15392-E7B7-4BE8-9C12-719B90D95D27}">
      <dgm:prSet/>
      <dgm:spPr/>
      <dgm:t>
        <a:bodyPr/>
        <a:lstStyle/>
        <a:p>
          <a:endParaRPr kumimoji="1" lang="ja-JP" altLang="en-US"/>
        </a:p>
      </dgm:t>
    </dgm:pt>
    <dgm:pt modelId="{F43963C1-FC83-4173-B923-0CB142834806}" type="sibTrans" cxnId="{C2C15392-E7B7-4BE8-9C12-719B90D95D27}">
      <dgm:prSet/>
      <dgm:spPr/>
      <dgm:t>
        <a:bodyPr/>
        <a:lstStyle/>
        <a:p>
          <a:endParaRPr kumimoji="1" lang="ja-JP" altLang="en-US"/>
        </a:p>
      </dgm:t>
    </dgm:pt>
    <dgm:pt modelId="{BE83BC4C-127C-4A6F-9B26-79095328257D}">
      <dgm:prSet phldrT="[テキスト]"/>
      <dgm:spPr/>
      <dgm:t>
        <a:bodyPr/>
        <a:lstStyle/>
        <a:p>
          <a:r>
            <a:rPr lang="ja-JP" altLang="en-US" dirty="0" smtClean="0">
              <a:effectLst/>
            </a:rPr>
            <a:t>光の性質と原子のスペクトル</a:t>
          </a:r>
          <a:endParaRPr kumimoji="1" lang="ja-JP" altLang="en-US" dirty="0">
            <a:effectLst/>
          </a:endParaRPr>
        </a:p>
      </dgm:t>
    </dgm:pt>
    <dgm:pt modelId="{6D117621-1807-456E-BE35-37D5500EA507}" type="parTrans" cxnId="{414AB2B7-EEB9-4739-86D5-3DF363E9FF7C}">
      <dgm:prSet/>
      <dgm:spPr/>
    </dgm:pt>
    <dgm:pt modelId="{E5E5CB27-9F3A-4BD8-A355-0DB93DF15467}" type="sibTrans" cxnId="{414AB2B7-EEB9-4739-86D5-3DF363E9FF7C}">
      <dgm:prSet/>
      <dgm:spPr/>
    </dgm:pt>
    <dgm:pt modelId="{945FE90A-B1EA-461A-985E-62642DFDE0FB}">
      <dgm:prSet/>
      <dgm:spPr/>
      <dgm:t>
        <a:bodyPr/>
        <a:lstStyle/>
        <a:p>
          <a:r>
            <a:rPr lang="ja-JP" altLang="en-US" dirty="0" smtClean="0"/>
            <a:t>ボーアの水素原子モデル</a:t>
          </a:r>
          <a:endParaRPr lang="ja-JP" altLang="en-US" dirty="0"/>
        </a:p>
      </dgm:t>
    </dgm:pt>
    <dgm:pt modelId="{C5784663-FA1C-4FCD-82FA-2052F2A86D5B}" type="parTrans" cxnId="{29D853A7-292B-41A6-A87D-0B8FDDE84C86}">
      <dgm:prSet/>
      <dgm:spPr/>
    </dgm:pt>
    <dgm:pt modelId="{EEE09616-AD4B-4D48-BEDF-4C5F455F0AD2}" type="sibTrans" cxnId="{29D853A7-292B-41A6-A87D-0B8FDDE84C86}">
      <dgm:prSet/>
      <dgm:spPr/>
    </dgm:pt>
    <dgm:pt modelId="{4542223F-D865-40B7-A436-31C2C0051329}">
      <dgm:prSet/>
      <dgm:spPr/>
      <dgm:t>
        <a:bodyPr/>
        <a:lstStyle/>
        <a:p>
          <a:r>
            <a:rPr lang="ja-JP" altLang="en-US" dirty="0" smtClean="0">
              <a:effectLst/>
            </a:rPr>
            <a:t>電子の二重性：波動力学</a:t>
          </a:r>
          <a:endParaRPr lang="ja-JP" altLang="en-US" dirty="0">
            <a:effectLst/>
          </a:endParaRPr>
        </a:p>
      </dgm:t>
    </dgm:pt>
    <dgm:pt modelId="{BB560C41-216C-4B82-ACEA-BC91EC89DDFC}" type="parTrans" cxnId="{247F526D-F582-4432-93C8-794EC7D72766}">
      <dgm:prSet/>
      <dgm:spPr/>
    </dgm:pt>
    <dgm:pt modelId="{A78A5723-6F36-48A6-897B-A8069D5EABF3}" type="sibTrans" cxnId="{247F526D-F582-4432-93C8-794EC7D72766}">
      <dgm:prSet/>
      <dgm:spPr/>
    </dgm:pt>
    <dgm:pt modelId="{4D07E570-A129-47BA-8546-E9216B22B80C}">
      <dgm:prSet/>
      <dgm:spPr/>
      <dgm:t>
        <a:bodyPr/>
        <a:lstStyle/>
        <a:p>
          <a:r>
            <a:rPr lang="ja-JP" alt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水素原子の構造</a:t>
          </a:r>
          <a:endParaRPr lang="ja-JP" altLang="en-US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025DEA1-D549-4087-8288-EBDFBA5A2012}" type="parTrans" cxnId="{F0D3019D-56E3-4D4F-8B47-795B16516033}">
      <dgm:prSet/>
      <dgm:spPr/>
    </dgm:pt>
    <dgm:pt modelId="{B0AA4527-06E3-40D1-B6D1-2EFA2BB52334}" type="sibTrans" cxnId="{F0D3019D-56E3-4D4F-8B47-795B16516033}">
      <dgm:prSet/>
      <dgm:spPr/>
    </dgm:pt>
    <dgm:pt modelId="{D27E628C-3776-4DB2-969D-086E0A4CB362}">
      <dgm:prSet/>
      <dgm:spPr/>
      <dgm:t>
        <a:bodyPr/>
        <a:lstStyle/>
        <a:p>
          <a:r>
            <a:rPr lang="ja-JP" altLang="en-US" dirty="0" smtClean="0"/>
            <a:t>多電子原子の構造</a:t>
          </a:r>
          <a:endParaRPr lang="ja-JP" altLang="en-US" dirty="0"/>
        </a:p>
      </dgm:t>
    </dgm:pt>
    <dgm:pt modelId="{9E0C1602-96F8-45DE-B13F-20A6AEB3A8CB}" type="parTrans" cxnId="{EB010FB2-6DB6-4F6E-AFC4-5678F1F059A8}">
      <dgm:prSet/>
      <dgm:spPr/>
    </dgm:pt>
    <dgm:pt modelId="{A25D48F6-FED0-49CD-A19F-53A28C819F1F}" type="sibTrans" cxnId="{EB010FB2-6DB6-4F6E-AFC4-5678F1F059A8}">
      <dgm:prSet/>
      <dgm:spPr/>
    </dgm:pt>
    <dgm:pt modelId="{FA156C3E-711C-4F7E-8D41-A89567279B11}">
      <dgm:prSet/>
      <dgm:spPr/>
      <dgm:t>
        <a:bodyPr/>
        <a:lstStyle/>
        <a:p>
          <a:r>
            <a:rPr lang="ja-JP" altLang="en-US" dirty="0" smtClean="0"/>
            <a:t>元素の諸性質と電子配置との関わり</a:t>
          </a:r>
          <a:endParaRPr lang="ja-JP" altLang="en-US" dirty="0"/>
        </a:p>
      </dgm:t>
    </dgm:pt>
    <dgm:pt modelId="{BA9D59C4-D6D8-4004-A3CD-B94890C666E9}" type="parTrans" cxnId="{292D6740-0D7B-4D3B-A0CE-23B4F2C3A6D2}">
      <dgm:prSet/>
      <dgm:spPr/>
    </dgm:pt>
    <dgm:pt modelId="{4C6B82B7-F8F9-4155-BE92-15CC29CD823D}" type="sibTrans" cxnId="{292D6740-0D7B-4D3B-A0CE-23B4F2C3A6D2}">
      <dgm:prSet/>
      <dgm:spPr/>
    </dgm:pt>
    <dgm:pt modelId="{35189CD0-9D7A-4465-9809-95BCAFC1D978}" type="pres">
      <dgm:prSet presAssocID="{75AA83E6-1696-4717-9088-34FA0F664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2940B8-B495-44A1-B691-6B2A1ECC5D3F}" type="pres">
      <dgm:prSet presAssocID="{C843E655-87F3-41FB-B2A9-43A139F89306}" presName="composite" presStyleCnt="0"/>
      <dgm:spPr/>
    </dgm:pt>
    <dgm:pt modelId="{266AAF48-9F0F-47DD-AF6E-73B8FFD97AB9}" type="pres">
      <dgm:prSet presAssocID="{C843E655-87F3-41FB-B2A9-43A139F8930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D039C-BCB2-41EB-8C93-50693DBE55C0}" type="pres">
      <dgm:prSet presAssocID="{C843E655-87F3-41FB-B2A9-43A139F8930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4DC237-3C34-4849-BA3D-B39F5DFECBB0}" type="pres">
      <dgm:prSet presAssocID="{C6588BD5-FF5C-4D0D-A84A-19DA4DB32972}" presName="sp" presStyleCnt="0"/>
      <dgm:spPr/>
    </dgm:pt>
    <dgm:pt modelId="{2FD202D3-A587-48FF-A59F-4981929F8CB4}" type="pres">
      <dgm:prSet presAssocID="{9A306462-7A6C-4AAB-9521-07789DDB23DE}" presName="composite" presStyleCnt="0"/>
      <dgm:spPr/>
    </dgm:pt>
    <dgm:pt modelId="{89D3C394-915D-41C2-A7ED-5AF2A616CFC3}" type="pres">
      <dgm:prSet presAssocID="{9A306462-7A6C-4AAB-9521-07789DDB23D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AC82F5-EC37-4EB7-813D-F723663F41F9}" type="pres">
      <dgm:prSet presAssocID="{9A306462-7A6C-4AAB-9521-07789DDB23D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93DE9A-8E28-45D8-8969-C8FABF57A708}" type="pres">
      <dgm:prSet presAssocID="{785C6014-24B8-4440-86DB-A4525AD4F1D3}" presName="sp" presStyleCnt="0"/>
      <dgm:spPr/>
    </dgm:pt>
    <dgm:pt modelId="{525D0B8C-88BE-4EA0-AE4E-88391C456CCD}" type="pres">
      <dgm:prSet presAssocID="{E900F8BD-324F-444E-ACF1-20E155DA14E7}" presName="composite" presStyleCnt="0"/>
      <dgm:spPr/>
    </dgm:pt>
    <dgm:pt modelId="{654F1252-B0F0-4ADD-A8BF-AF0495A57DBD}" type="pres">
      <dgm:prSet presAssocID="{E900F8BD-324F-444E-ACF1-20E155DA14E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7A6E3D-6FA6-457D-B29A-0F12B8AEEF93}" type="pres">
      <dgm:prSet presAssocID="{E900F8BD-324F-444E-ACF1-20E155DA14E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17712E-307A-4B2E-8DA0-BBAC14A1E5EB}" type="pres">
      <dgm:prSet presAssocID="{09416D74-B421-476A-9B95-64FEB43DF5E3}" presName="sp" presStyleCnt="0"/>
      <dgm:spPr/>
    </dgm:pt>
    <dgm:pt modelId="{1AEE9FDF-BB30-44F4-A32C-A1F8D9E8C96D}" type="pres">
      <dgm:prSet presAssocID="{FFE6265B-2C06-4F8C-B33B-89AAF328A596}" presName="composite" presStyleCnt="0"/>
      <dgm:spPr/>
    </dgm:pt>
    <dgm:pt modelId="{772D1D1B-5F9A-49A6-8D41-08ADFD7D298E}" type="pres">
      <dgm:prSet presAssocID="{FFE6265B-2C06-4F8C-B33B-89AAF328A59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66C4D6-4B14-4087-8AB5-8A828ADDB8CB}" type="pres">
      <dgm:prSet presAssocID="{FFE6265B-2C06-4F8C-B33B-89AAF328A59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23F7EE-8522-4595-84A1-6D2BC223FD70}" type="pres">
      <dgm:prSet presAssocID="{37A9796F-9E53-463E-B3C4-75A1A7FD7FCA}" presName="sp" presStyleCnt="0"/>
      <dgm:spPr/>
    </dgm:pt>
    <dgm:pt modelId="{B86B878A-E074-441C-A2A1-2CA9CB13B098}" type="pres">
      <dgm:prSet presAssocID="{E5C363E3-5162-4B2B-80BE-49F3A7806DA6}" presName="composite" presStyleCnt="0"/>
      <dgm:spPr/>
    </dgm:pt>
    <dgm:pt modelId="{4015F8CB-DD3E-4257-BA9D-8ECCEEE3160B}" type="pres">
      <dgm:prSet presAssocID="{E5C363E3-5162-4B2B-80BE-49F3A7806DA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627B27-008C-4005-B4BF-C684BD50CE89}" type="pres">
      <dgm:prSet presAssocID="{E5C363E3-5162-4B2B-80BE-49F3A7806DA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80F3B6-696A-495D-A4CA-0B668ECF6DA0}" type="pres">
      <dgm:prSet presAssocID="{C1A39501-07C2-4127-8AC3-DB7002EF3778}" presName="sp" presStyleCnt="0"/>
      <dgm:spPr/>
    </dgm:pt>
    <dgm:pt modelId="{E20437D3-9348-41B4-84F0-CAA75D76AC41}" type="pres">
      <dgm:prSet presAssocID="{3A9A12F8-13F9-4D2A-A855-28580EB48119}" presName="composite" presStyleCnt="0"/>
      <dgm:spPr/>
    </dgm:pt>
    <dgm:pt modelId="{8DFD4DE8-8391-4A1C-96CC-2538DC79294E}" type="pres">
      <dgm:prSet presAssocID="{3A9A12F8-13F9-4D2A-A855-28580EB4811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DB70CE-231B-4188-8F67-928342EBE5CA}" type="pres">
      <dgm:prSet presAssocID="{3A9A12F8-13F9-4D2A-A855-28580EB4811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38116B9-D5D0-4AAD-9D12-1E0345462FE9}" srcId="{75AA83E6-1696-4717-9088-34FA0F664985}" destId="{C843E655-87F3-41FB-B2A9-43A139F89306}" srcOrd="0" destOrd="0" parTransId="{4062AB26-8932-4007-B6EE-F1315C841466}" sibTransId="{C6588BD5-FF5C-4D0D-A84A-19DA4DB32972}"/>
    <dgm:cxn modelId="{BF4869FA-79BE-4B4B-A4FF-BA47133042C8}" type="presOf" srcId="{4D07E570-A129-47BA-8546-E9216B22B80C}" destId="{5666C4D6-4B14-4087-8AB5-8A828ADDB8CB}" srcOrd="0" destOrd="0" presId="urn:microsoft.com/office/officeart/2005/8/layout/chevron2"/>
    <dgm:cxn modelId="{D3168DFC-4B32-4A94-A440-744683B6388F}" type="presOf" srcId="{E5C363E3-5162-4B2B-80BE-49F3A7806DA6}" destId="{4015F8CB-DD3E-4257-BA9D-8ECCEEE3160B}" srcOrd="0" destOrd="0" presId="urn:microsoft.com/office/officeart/2005/8/layout/chevron2"/>
    <dgm:cxn modelId="{B64427EB-DA32-423E-BB40-6F2A77EEFAD6}" type="presOf" srcId="{FFE6265B-2C06-4F8C-B33B-89AAF328A596}" destId="{772D1D1B-5F9A-49A6-8D41-08ADFD7D298E}" srcOrd="0" destOrd="0" presId="urn:microsoft.com/office/officeart/2005/8/layout/chevron2"/>
    <dgm:cxn modelId="{FC498ED0-34E8-4932-B4B3-755C1DB54887}" type="presOf" srcId="{4542223F-D865-40B7-A436-31C2C0051329}" destId="{4D7A6E3D-6FA6-457D-B29A-0F12B8AEEF93}" srcOrd="0" destOrd="0" presId="urn:microsoft.com/office/officeart/2005/8/layout/chevron2"/>
    <dgm:cxn modelId="{6C5659EA-DA47-4080-9C0E-957DE385D396}" srcId="{75AA83E6-1696-4717-9088-34FA0F664985}" destId="{FFE6265B-2C06-4F8C-B33B-89AAF328A596}" srcOrd="3" destOrd="0" parTransId="{2AA8AD8E-00A8-4289-A58E-E879BCF7A96C}" sibTransId="{37A9796F-9E53-463E-B3C4-75A1A7FD7FCA}"/>
    <dgm:cxn modelId="{567491B3-7E5E-49F9-8312-18420443038A}" type="presOf" srcId="{FA156C3E-711C-4F7E-8D41-A89567279B11}" destId="{4DDB70CE-231B-4188-8F67-928342EBE5CA}" srcOrd="0" destOrd="0" presId="urn:microsoft.com/office/officeart/2005/8/layout/chevron2"/>
    <dgm:cxn modelId="{292D6740-0D7B-4D3B-A0CE-23B4F2C3A6D2}" srcId="{3A9A12F8-13F9-4D2A-A855-28580EB48119}" destId="{FA156C3E-711C-4F7E-8D41-A89567279B11}" srcOrd="0" destOrd="0" parTransId="{BA9D59C4-D6D8-4004-A3CD-B94890C666E9}" sibTransId="{4C6B82B7-F8F9-4155-BE92-15CC29CD823D}"/>
    <dgm:cxn modelId="{C69785E2-C0DB-489A-9F5A-8FF9388E1A92}" srcId="{75AA83E6-1696-4717-9088-34FA0F664985}" destId="{E900F8BD-324F-444E-ACF1-20E155DA14E7}" srcOrd="2" destOrd="0" parTransId="{B375B988-CEED-44B1-B2A5-BFCA03114EA5}" sibTransId="{09416D74-B421-476A-9B95-64FEB43DF5E3}"/>
    <dgm:cxn modelId="{3701BC34-5904-430F-A186-EB7CD0195EAF}" type="presOf" srcId="{C843E655-87F3-41FB-B2A9-43A139F89306}" destId="{266AAF48-9F0F-47DD-AF6E-73B8FFD97AB9}" srcOrd="0" destOrd="0" presId="urn:microsoft.com/office/officeart/2005/8/layout/chevron2"/>
    <dgm:cxn modelId="{12E09C5B-7655-418B-8E8D-8432D45EFD49}" type="presOf" srcId="{E900F8BD-324F-444E-ACF1-20E155DA14E7}" destId="{654F1252-B0F0-4ADD-A8BF-AF0495A57DBD}" srcOrd="0" destOrd="0" presId="urn:microsoft.com/office/officeart/2005/8/layout/chevron2"/>
    <dgm:cxn modelId="{C2C15392-E7B7-4BE8-9C12-719B90D95D27}" srcId="{75AA83E6-1696-4717-9088-34FA0F664985}" destId="{3A9A12F8-13F9-4D2A-A855-28580EB48119}" srcOrd="5" destOrd="0" parTransId="{A2A4B0F6-79B5-489D-8615-E93CC06D6F0E}" sibTransId="{F43963C1-FC83-4173-B923-0CB142834806}"/>
    <dgm:cxn modelId="{80794E1A-A768-4C6D-A416-5EA82E29807F}" srcId="{75AA83E6-1696-4717-9088-34FA0F664985}" destId="{E5C363E3-5162-4B2B-80BE-49F3A7806DA6}" srcOrd="4" destOrd="0" parTransId="{F0D7231E-1802-4EBB-BD96-F4CF59D34FA6}" sibTransId="{C1A39501-07C2-4127-8AC3-DB7002EF3778}"/>
    <dgm:cxn modelId="{A708AA9E-C6E0-4494-825B-9D49883F880F}" srcId="{75AA83E6-1696-4717-9088-34FA0F664985}" destId="{9A306462-7A6C-4AAB-9521-07789DDB23DE}" srcOrd="1" destOrd="0" parTransId="{C25DF31C-93BE-447A-A705-0503AB0D4650}" sibTransId="{785C6014-24B8-4440-86DB-A4525AD4F1D3}"/>
    <dgm:cxn modelId="{38882DB9-1715-43E4-B209-EEDBC183890A}" type="presOf" srcId="{9A306462-7A6C-4AAB-9521-07789DDB23DE}" destId="{89D3C394-915D-41C2-A7ED-5AF2A616CFC3}" srcOrd="0" destOrd="0" presId="urn:microsoft.com/office/officeart/2005/8/layout/chevron2"/>
    <dgm:cxn modelId="{29D853A7-292B-41A6-A87D-0B8FDDE84C86}" srcId="{9A306462-7A6C-4AAB-9521-07789DDB23DE}" destId="{945FE90A-B1EA-461A-985E-62642DFDE0FB}" srcOrd="0" destOrd="0" parTransId="{C5784663-FA1C-4FCD-82FA-2052F2A86D5B}" sibTransId="{EEE09616-AD4B-4D48-BEDF-4C5F455F0AD2}"/>
    <dgm:cxn modelId="{3D9F94D4-7A2A-40AC-ABA5-B1ABF6ED8A4E}" type="presOf" srcId="{945FE90A-B1EA-461A-985E-62642DFDE0FB}" destId="{5AAC82F5-EC37-4EB7-813D-F723663F41F9}" srcOrd="0" destOrd="0" presId="urn:microsoft.com/office/officeart/2005/8/layout/chevron2"/>
    <dgm:cxn modelId="{F0D3019D-56E3-4D4F-8B47-795B16516033}" srcId="{FFE6265B-2C06-4F8C-B33B-89AAF328A596}" destId="{4D07E570-A129-47BA-8546-E9216B22B80C}" srcOrd="0" destOrd="0" parTransId="{9025DEA1-D549-4087-8288-EBDFBA5A2012}" sibTransId="{B0AA4527-06E3-40D1-B6D1-2EFA2BB52334}"/>
    <dgm:cxn modelId="{95C9793C-9A57-4C7E-9288-5432DD2E7B52}" type="presOf" srcId="{BE83BC4C-127C-4A6F-9B26-79095328257D}" destId="{2E2D039C-BCB2-41EB-8C93-50693DBE55C0}" srcOrd="0" destOrd="0" presId="urn:microsoft.com/office/officeart/2005/8/layout/chevron2"/>
    <dgm:cxn modelId="{414AB2B7-EEB9-4739-86D5-3DF363E9FF7C}" srcId="{C843E655-87F3-41FB-B2A9-43A139F89306}" destId="{BE83BC4C-127C-4A6F-9B26-79095328257D}" srcOrd="0" destOrd="0" parTransId="{6D117621-1807-456E-BE35-37D5500EA507}" sibTransId="{E5E5CB27-9F3A-4BD8-A355-0DB93DF15467}"/>
    <dgm:cxn modelId="{EB010FB2-6DB6-4F6E-AFC4-5678F1F059A8}" srcId="{E5C363E3-5162-4B2B-80BE-49F3A7806DA6}" destId="{D27E628C-3776-4DB2-969D-086E0A4CB362}" srcOrd="0" destOrd="0" parTransId="{9E0C1602-96F8-45DE-B13F-20A6AEB3A8CB}" sibTransId="{A25D48F6-FED0-49CD-A19F-53A28C819F1F}"/>
    <dgm:cxn modelId="{247F526D-F582-4432-93C8-794EC7D72766}" srcId="{E900F8BD-324F-444E-ACF1-20E155DA14E7}" destId="{4542223F-D865-40B7-A436-31C2C0051329}" srcOrd="0" destOrd="0" parTransId="{BB560C41-216C-4B82-ACEA-BC91EC89DDFC}" sibTransId="{A78A5723-6F36-48A6-897B-A8069D5EABF3}"/>
    <dgm:cxn modelId="{7618CD30-BB3A-414A-8808-FF3266B6AA63}" type="presOf" srcId="{3A9A12F8-13F9-4D2A-A855-28580EB48119}" destId="{8DFD4DE8-8391-4A1C-96CC-2538DC79294E}" srcOrd="0" destOrd="0" presId="urn:microsoft.com/office/officeart/2005/8/layout/chevron2"/>
    <dgm:cxn modelId="{498BDC4C-9766-4F3D-9866-00B14E96E251}" type="presOf" srcId="{75AA83E6-1696-4717-9088-34FA0F664985}" destId="{35189CD0-9D7A-4465-9809-95BCAFC1D978}" srcOrd="0" destOrd="0" presId="urn:microsoft.com/office/officeart/2005/8/layout/chevron2"/>
    <dgm:cxn modelId="{637CA71B-46CB-420F-AC0F-0389F4F26EF5}" type="presOf" srcId="{D27E628C-3776-4DB2-969D-086E0A4CB362}" destId="{C1627B27-008C-4005-B4BF-C684BD50CE89}" srcOrd="0" destOrd="0" presId="urn:microsoft.com/office/officeart/2005/8/layout/chevron2"/>
    <dgm:cxn modelId="{7A6AD160-A64B-41E5-8294-8B222DE8FB25}" type="presParOf" srcId="{35189CD0-9D7A-4465-9809-95BCAFC1D978}" destId="{A72940B8-B495-44A1-B691-6B2A1ECC5D3F}" srcOrd="0" destOrd="0" presId="urn:microsoft.com/office/officeart/2005/8/layout/chevron2"/>
    <dgm:cxn modelId="{A0074964-4A99-4DF9-BCED-72AA5C6C4F7A}" type="presParOf" srcId="{A72940B8-B495-44A1-B691-6B2A1ECC5D3F}" destId="{266AAF48-9F0F-47DD-AF6E-73B8FFD97AB9}" srcOrd="0" destOrd="0" presId="urn:microsoft.com/office/officeart/2005/8/layout/chevron2"/>
    <dgm:cxn modelId="{4C2DD6F2-3FD9-4EF8-95C5-F4AA800E8BE7}" type="presParOf" srcId="{A72940B8-B495-44A1-B691-6B2A1ECC5D3F}" destId="{2E2D039C-BCB2-41EB-8C93-50693DBE55C0}" srcOrd="1" destOrd="0" presId="urn:microsoft.com/office/officeart/2005/8/layout/chevron2"/>
    <dgm:cxn modelId="{B1A3851C-7F29-4CF9-BD5A-1AAFDDBB094C}" type="presParOf" srcId="{35189CD0-9D7A-4465-9809-95BCAFC1D978}" destId="{034DC237-3C34-4849-BA3D-B39F5DFECBB0}" srcOrd="1" destOrd="0" presId="urn:microsoft.com/office/officeart/2005/8/layout/chevron2"/>
    <dgm:cxn modelId="{BECBD130-ABA2-4DC9-A09A-67EE49191561}" type="presParOf" srcId="{35189CD0-9D7A-4465-9809-95BCAFC1D978}" destId="{2FD202D3-A587-48FF-A59F-4981929F8CB4}" srcOrd="2" destOrd="0" presId="urn:microsoft.com/office/officeart/2005/8/layout/chevron2"/>
    <dgm:cxn modelId="{65B8F685-57B2-4DF8-82E1-9DE4E3CFDE16}" type="presParOf" srcId="{2FD202D3-A587-48FF-A59F-4981929F8CB4}" destId="{89D3C394-915D-41C2-A7ED-5AF2A616CFC3}" srcOrd="0" destOrd="0" presId="urn:microsoft.com/office/officeart/2005/8/layout/chevron2"/>
    <dgm:cxn modelId="{FBA6FFA3-93EB-4F13-9325-7A8153E1CC38}" type="presParOf" srcId="{2FD202D3-A587-48FF-A59F-4981929F8CB4}" destId="{5AAC82F5-EC37-4EB7-813D-F723663F41F9}" srcOrd="1" destOrd="0" presId="urn:microsoft.com/office/officeart/2005/8/layout/chevron2"/>
    <dgm:cxn modelId="{0FCFFAAE-7330-487D-8A36-81FFEF3CAC20}" type="presParOf" srcId="{35189CD0-9D7A-4465-9809-95BCAFC1D978}" destId="{6993DE9A-8E28-45D8-8969-C8FABF57A708}" srcOrd="3" destOrd="0" presId="urn:microsoft.com/office/officeart/2005/8/layout/chevron2"/>
    <dgm:cxn modelId="{9CE77E7D-4CD4-40FB-8AAC-82CDAA4EFD88}" type="presParOf" srcId="{35189CD0-9D7A-4465-9809-95BCAFC1D978}" destId="{525D0B8C-88BE-4EA0-AE4E-88391C456CCD}" srcOrd="4" destOrd="0" presId="urn:microsoft.com/office/officeart/2005/8/layout/chevron2"/>
    <dgm:cxn modelId="{8AA8DAAC-59D0-458F-8479-63C9B331AE42}" type="presParOf" srcId="{525D0B8C-88BE-4EA0-AE4E-88391C456CCD}" destId="{654F1252-B0F0-4ADD-A8BF-AF0495A57DBD}" srcOrd="0" destOrd="0" presId="urn:microsoft.com/office/officeart/2005/8/layout/chevron2"/>
    <dgm:cxn modelId="{A7BBC9E4-3A0E-462A-9448-0E74BCF57CCA}" type="presParOf" srcId="{525D0B8C-88BE-4EA0-AE4E-88391C456CCD}" destId="{4D7A6E3D-6FA6-457D-B29A-0F12B8AEEF93}" srcOrd="1" destOrd="0" presId="urn:microsoft.com/office/officeart/2005/8/layout/chevron2"/>
    <dgm:cxn modelId="{47450326-0C90-462C-82C7-BA831557C095}" type="presParOf" srcId="{35189CD0-9D7A-4465-9809-95BCAFC1D978}" destId="{7617712E-307A-4B2E-8DA0-BBAC14A1E5EB}" srcOrd="5" destOrd="0" presId="urn:microsoft.com/office/officeart/2005/8/layout/chevron2"/>
    <dgm:cxn modelId="{6F81E095-D33F-4ED6-A43D-D388F3191732}" type="presParOf" srcId="{35189CD0-9D7A-4465-9809-95BCAFC1D978}" destId="{1AEE9FDF-BB30-44F4-A32C-A1F8D9E8C96D}" srcOrd="6" destOrd="0" presId="urn:microsoft.com/office/officeart/2005/8/layout/chevron2"/>
    <dgm:cxn modelId="{3D7BFB87-7277-4096-ACA7-1CDC05AA17E7}" type="presParOf" srcId="{1AEE9FDF-BB30-44F4-A32C-A1F8D9E8C96D}" destId="{772D1D1B-5F9A-49A6-8D41-08ADFD7D298E}" srcOrd="0" destOrd="0" presId="urn:microsoft.com/office/officeart/2005/8/layout/chevron2"/>
    <dgm:cxn modelId="{C4BC2879-5840-4F8B-A6AF-A7D17D000FEA}" type="presParOf" srcId="{1AEE9FDF-BB30-44F4-A32C-A1F8D9E8C96D}" destId="{5666C4D6-4B14-4087-8AB5-8A828ADDB8CB}" srcOrd="1" destOrd="0" presId="urn:microsoft.com/office/officeart/2005/8/layout/chevron2"/>
    <dgm:cxn modelId="{2D3F02FC-90A6-43B8-8D4F-D0D4524756D2}" type="presParOf" srcId="{35189CD0-9D7A-4465-9809-95BCAFC1D978}" destId="{FA23F7EE-8522-4595-84A1-6D2BC223FD70}" srcOrd="7" destOrd="0" presId="urn:microsoft.com/office/officeart/2005/8/layout/chevron2"/>
    <dgm:cxn modelId="{714DBD8E-C765-4058-BE7A-BB1D855CCC86}" type="presParOf" srcId="{35189CD0-9D7A-4465-9809-95BCAFC1D978}" destId="{B86B878A-E074-441C-A2A1-2CA9CB13B098}" srcOrd="8" destOrd="0" presId="urn:microsoft.com/office/officeart/2005/8/layout/chevron2"/>
    <dgm:cxn modelId="{59EDDAB7-5FB5-42CA-910F-9EE5EC109953}" type="presParOf" srcId="{B86B878A-E074-441C-A2A1-2CA9CB13B098}" destId="{4015F8CB-DD3E-4257-BA9D-8ECCEEE3160B}" srcOrd="0" destOrd="0" presId="urn:microsoft.com/office/officeart/2005/8/layout/chevron2"/>
    <dgm:cxn modelId="{F4A2AD4F-AB39-4A1E-873B-437EE16FB0B4}" type="presParOf" srcId="{B86B878A-E074-441C-A2A1-2CA9CB13B098}" destId="{C1627B27-008C-4005-B4BF-C684BD50CE89}" srcOrd="1" destOrd="0" presId="urn:microsoft.com/office/officeart/2005/8/layout/chevron2"/>
    <dgm:cxn modelId="{0A7128AC-83FC-4502-ABD2-347E77E41FAB}" type="presParOf" srcId="{35189CD0-9D7A-4465-9809-95BCAFC1D978}" destId="{F980F3B6-696A-495D-A4CA-0B668ECF6DA0}" srcOrd="9" destOrd="0" presId="urn:microsoft.com/office/officeart/2005/8/layout/chevron2"/>
    <dgm:cxn modelId="{693FD552-6C22-463F-960E-1B5F56F8E71D}" type="presParOf" srcId="{35189CD0-9D7A-4465-9809-95BCAFC1D978}" destId="{E20437D3-9348-41B4-84F0-CAA75D76AC41}" srcOrd="10" destOrd="0" presId="urn:microsoft.com/office/officeart/2005/8/layout/chevron2"/>
    <dgm:cxn modelId="{5439C140-493A-4187-A024-57F1148C46FF}" type="presParOf" srcId="{E20437D3-9348-41B4-84F0-CAA75D76AC41}" destId="{8DFD4DE8-8391-4A1C-96CC-2538DC79294E}" srcOrd="0" destOrd="0" presId="urn:microsoft.com/office/officeart/2005/8/layout/chevron2"/>
    <dgm:cxn modelId="{3250A226-514D-4D16-885E-69C4E726B96E}" type="presParOf" srcId="{E20437D3-9348-41B4-84F0-CAA75D76AC41}" destId="{4DDB70CE-231B-4188-8F67-928342EBE5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ja-JP"/>
              <a:t>学年　　　名列　　　　名前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6038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ja-JP"/>
              <a:t>HARA2005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96038"/>
            <a:ext cx="427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985B0-6453-425B-969A-45EE5FEB92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50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ja-JP"/>
              <a:t>学年　　　名列　　　　名前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98813"/>
            <a:ext cx="78930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6038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ja-JP"/>
              <a:t>HARA2005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6038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D83652-46BC-4307-A086-CF7D220358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84842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ja-JP"/>
              <a:t>学年　　　名列　　　　名前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HARA2005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BE82A-A4CC-49FC-8A64-DC0561840C3E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113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ja-JP" smtClean="0"/>
              <a:t>学年　　　名列　　　　名前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3652-46BC-4307-A086-CF7D220358CE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28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2A60-987A-4613-A2BB-7772A704DC9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7E5-BD32-488F-AE39-BD717890983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D201-3A54-4025-A3FA-B6C2B79E60B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03-9B37-4391-91EC-0FFAB9A8663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0246-D354-4B90-81D0-17FCE694A52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F61C-8403-48E3-934D-B5A0D1EEFAA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ED03-3EB2-42BC-AE3E-76A6130CBC6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4A4C-49E2-46F5-B3DA-286B5569AF6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0C7-2B74-41FD-9D33-E1AC5CB0AF9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F9F-E27A-45C2-A65E-58883F7A3AD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D362-2D27-415A-B774-A189EDB39C6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6C01-0141-4680-92E5-3FB9DBA69F9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HARA2005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9503-9B37-4391-91EC-0FFAB9A8663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物理</a:t>
            </a:r>
            <a:r>
              <a:rPr lang="ja-JP" altLang="en-US" dirty="0" smtClean="0"/>
              <a:t>化学　</a:t>
            </a:r>
            <a:r>
              <a:rPr lang="en-US" altLang="ja-JP" dirty="0" smtClean="0"/>
              <a:t>1.3_1.4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Ver.</a:t>
            </a:r>
            <a:r>
              <a:rPr lang="ja-JP" altLang="en-US" dirty="0" smtClean="0"/>
              <a:t>　</a:t>
            </a:r>
            <a:r>
              <a:rPr lang="en-US" altLang="ja-JP" smtClean="0"/>
              <a:t>2.1</a:t>
            </a:r>
            <a:endParaRPr lang="ja-JP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福井工業</a:t>
            </a:r>
            <a:r>
              <a:rPr lang="ja-JP" altLang="en-US" dirty="0" smtClean="0">
                <a:solidFill>
                  <a:schemeClr val="tx1"/>
                </a:solidFill>
              </a:rPr>
              <a:t>大学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原</a:t>
            </a:r>
            <a:r>
              <a:rPr lang="ja-JP" altLang="en-US" dirty="0">
                <a:solidFill>
                  <a:schemeClr val="tx1"/>
                </a:solidFill>
              </a:rPr>
              <a:t>　道寛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6DCB-0CE7-49FB-BFFE-44BFA5FCF343}" type="slidenum">
              <a:rPr lang="en-US" altLang="ja-JP"/>
              <a:pPr/>
              <a:t>1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4857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 smtClean="0"/>
              <a:t>1-4-03.</a:t>
            </a:r>
            <a:r>
              <a:rPr lang="ja-JP" altLang="en-US" sz="4000" dirty="0"/>
              <a:t>　水素原子</a:t>
            </a:r>
            <a:r>
              <a:rPr lang="ja-JP" altLang="en-US" sz="4000" dirty="0" smtClean="0"/>
              <a:t>の構造</a:t>
            </a:r>
            <a:endParaRPr lang="ja-JP" altLang="en-US" sz="4000" dirty="0"/>
          </a:p>
        </p:txBody>
      </p:sp>
      <p:sp>
        <p:nvSpPr>
          <p:cNvPr id="20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6EFE-A80B-40CB-AD24-8CC3D7D73379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419" y="71414"/>
            <a:ext cx="43211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13394" y="1465724"/>
            <a:ext cx="3846181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smtClean="0"/>
              <a:t>○          </a:t>
            </a:r>
            <a:r>
              <a:rPr lang="ja-JP" altLang="en-US" sz="2400" dirty="0" smtClean="0"/>
              <a:t>％</a:t>
            </a:r>
            <a:r>
              <a:rPr lang="ja-JP" altLang="en-US" sz="2400" dirty="0"/>
              <a:t>の確率で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電子が         する</a:t>
            </a:r>
            <a:r>
              <a:rPr lang="ja-JP" altLang="en-US" sz="2400" dirty="0"/>
              <a:t>場所</a:t>
            </a:r>
          </a:p>
          <a:p>
            <a:r>
              <a:rPr lang="ja-JP" altLang="en-US" sz="2400" dirty="0" smtClean="0"/>
              <a:t>　              （</a:t>
            </a:r>
            <a:r>
              <a:rPr lang="en-US" altLang="ja-JP" sz="2400" dirty="0"/>
              <a:t>boundary surface</a:t>
            </a:r>
            <a:r>
              <a:rPr lang="ja-JP" altLang="en-US" sz="2400" dirty="0"/>
              <a:t>）</a:t>
            </a:r>
          </a:p>
          <a:p>
            <a:r>
              <a:rPr lang="ja-JP" altLang="en-US" sz="2400" dirty="0" smtClean="0"/>
              <a:t>○</a:t>
            </a:r>
            <a:r>
              <a:rPr lang="ja-JP" altLang="en-US" sz="2400" dirty="0"/>
              <a:t>電子が存在しない場所</a:t>
            </a:r>
          </a:p>
          <a:p>
            <a:r>
              <a:rPr lang="ja-JP" altLang="en-US" sz="2400" dirty="0" smtClean="0"/>
              <a:t>       （</a:t>
            </a:r>
            <a:r>
              <a:rPr lang="en-US" altLang="ja-JP" sz="2400" dirty="0"/>
              <a:t>node</a:t>
            </a:r>
            <a:r>
              <a:rPr lang="ja-JP" altLang="en-US" sz="2400" dirty="0" smtClean="0"/>
              <a:t>）：</a:t>
            </a:r>
            <a:r>
              <a:rPr lang="en-US" altLang="ja-JP" sz="2400" dirty="0" smtClean="0"/>
              <a:t>1s</a:t>
            </a:r>
            <a:r>
              <a:rPr lang="ja-JP" altLang="en-US" sz="2400" dirty="0" smtClean="0"/>
              <a:t>軌道：       </a:t>
            </a:r>
            <a:endParaRPr lang="en-US" altLang="ja-JP" sz="2400" dirty="0" smtClean="0"/>
          </a:p>
          <a:p>
            <a:r>
              <a:rPr lang="en-US" altLang="ja-JP" sz="2400" dirty="0" smtClean="0"/>
              <a:t>	2s</a:t>
            </a:r>
            <a:r>
              <a:rPr lang="ja-JP" altLang="en-US" sz="2400" dirty="0" smtClean="0"/>
              <a:t>軌道：         </a:t>
            </a:r>
            <a:endParaRPr lang="en-US" altLang="ja-JP" sz="2400" dirty="0" smtClean="0"/>
          </a:p>
          <a:p>
            <a:r>
              <a:rPr lang="en-US" altLang="ja-JP" sz="2400" dirty="0" smtClean="0"/>
              <a:t>	3s</a:t>
            </a:r>
            <a:r>
              <a:rPr lang="ja-JP" altLang="en-US" sz="2400" dirty="0" smtClean="0"/>
              <a:t>軌道：         </a:t>
            </a:r>
            <a:endParaRPr lang="ja-JP" altLang="en-US" sz="2400" dirty="0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42844" y="4204652"/>
            <a:ext cx="476124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/>
              <a:t>2p</a:t>
            </a:r>
            <a:r>
              <a:rPr lang="ja-JP" altLang="en-US" sz="2400" dirty="0" smtClean="0"/>
              <a:t>軌道：軌道</a:t>
            </a:r>
            <a:r>
              <a:rPr lang="ja-JP" altLang="en-US" sz="2400" dirty="0"/>
              <a:t>の空間での配</a:t>
            </a:r>
            <a:r>
              <a:rPr lang="ja-JP" altLang="en-US" sz="2400" dirty="0" smtClean="0"/>
              <a:t>向あり</a:t>
            </a:r>
            <a:endParaRPr lang="ja-JP" altLang="en-US" sz="2400" dirty="0"/>
          </a:p>
          <a:p>
            <a:r>
              <a:rPr lang="ja-JP" altLang="en-US" sz="2400" dirty="0"/>
              <a:t>磁気</a:t>
            </a:r>
            <a:r>
              <a:rPr lang="ja-JP" altLang="en-US" sz="2400" dirty="0" smtClean="0"/>
              <a:t>量子数        →　        個のローブ</a:t>
            </a:r>
            <a:endParaRPr lang="ja-JP" altLang="en-US" sz="2400" dirty="0"/>
          </a:p>
          <a:p>
            <a:r>
              <a:rPr lang="en-US" altLang="ja-JP" sz="2400" dirty="0" smtClean="0"/>
              <a:t>	x</a:t>
            </a:r>
            <a:r>
              <a:rPr lang="ja-JP" altLang="en-US" sz="2400" dirty="0"/>
              <a:t>軸</a:t>
            </a:r>
            <a:r>
              <a:rPr lang="ja-JP" altLang="en-US" sz="2400" dirty="0" smtClean="0"/>
              <a:t>：         </a:t>
            </a:r>
            <a:endParaRPr lang="en-US" altLang="ja-JP" sz="2400" baseline="-25000" dirty="0"/>
          </a:p>
          <a:p>
            <a:r>
              <a:rPr lang="en-US" altLang="ja-JP" sz="2400" dirty="0" smtClean="0"/>
              <a:t>	y</a:t>
            </a:r>
            <a:r>
              <a:rPr lang="ja-JP" altLang="en-US" sz="2400" dirty="0"/>
              <a:t>軸</a:t>
            </a:r>
            <a:r>
              <a:rPr lang="ja-JP" altLang="en-US" sz="2400" dirty="0" smtClean="0"/>
              <a:t>：        </a:t>
            </a:r>
            <a:endParaRPr lang="en-US" altLang="ja-JP" sz="2400" baseline="-25000" dirty="0"/>
          </a:p>
          <a:p>
            <a:r>
              <a:rPr lang="en-US" altLang="ja-JP" sz="2400" dirty="0" smtClean="0"/>
              <a:t>	z</a:t>
            </a:r>
            <a:r>
              <a:rPr lang="ja-JP" altLang="en-US" sz="2400" dirty="0"/>
              <a:t>軸： </a:t>
            </a:r>
            <a:r>
              <a:rPr lang="ja-JP" altLang="en-US" sz="2400" dirty="0" smtClean="0"/>
              <a:t>        </a:t>
            </a:r>
            <a:endParaRPr lang="en-US" altLang="ja-JP" sz="2400" baseline="-25000" dirty="0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42844" y="6215082"/>
            <a:ext cx="533671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/>
              <a:t>3p</a:t>
            </a:r>
            <a:r>
              <a:rPr lang="ja-JP" altLang="en-US" sz="2400" dirty="0" smtClean="0"/>
              <a:t>軌道：</a:t>
            </a:r>
            <a:r>
              <a:rPr lang="en-US" altLang="ja-JP" sz="2400" dirty="0" smtClean="0"/>
              <a:t>2p</a:t>
            </a:r>
            <a:r>
              <a:rPr lang="ja-JP" altLang="en-US" sz="2400" dirty="0"/>
              <a:t>軌道のローブの中</a:t>
            </a:r>
            <a:r>
              <a:rPr lang="ja-JP" altLang="en-US" sz="2400" dirty="0" smtClean="0"/>
              <a:t>に節あり。</a:t>
            </a:r>
            <a:endParaRPr lang="ja-JP" altLang="en-US" sz="2400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34972" y="1500174"/>
            <a:ext cx="57150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1214414" y="1857364"/>
            <a:ext cx="57150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500034" y="2252654"/>
            <a:ext cx="928694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41258" y="3005134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2786050" y="2979734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273284" y="3370262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2285984" y="3740152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G</a:t>
            </a:r>
            <a:endParaRPr lang="ja-JP" altLang="en-US" dirty="0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857356" y="4643446"/>
            <a:ext cx="428628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000364" y="4643446"/>
            <a:ext cx="285752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760518" y="5038736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773218" y="5421326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60518" y="5786454"/>
            <a:ext cx="500066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L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42148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4000" dirty="0" smtClean="0"/>
              <a:t>1-4-04.</a:t>
            </a:r>
            <a:r>
              <a:rPr lang="ja-JP" altLang="en-US" sz="4000" dirty="0" smtClean="0"/>
              <a:t>水素</a:t>
            </a:r>
            <a:r>
              <a:rPr lang="ja-JP" altLang="en-US" sz="4000" dirty="0"/>
              <a:t>原子の構造</a:t>
            </a:r>
          </a:p>
        </p:txBody>
      </p:sp>
      <p:sp>
        <p:nvSpPr>
          <p:cNvPr id="13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58-5821-49ED-86E6-B07AD40B03C0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3375"/>
            <a:ext cx="4805362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85733" y="1002084"/>
            <a:ext cx="374332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2400" dirty="0"/>
              <a:t>水素原子の</a:t>
            </a:r>
            <a:r>
              <a:rPr lang="ja-JP" altLang="en-US" sz="2400" dirty="0" smtClean="0"/>
              <a:t>電子</a:t>
            </a:r>
            <a:endParaRPr lang="en-US" altLang="ja-JP" sz="2400" dirty="0" smtClean="0"/>
          </a:p>
          <a:p>
            <a:r>
              <a:rPr lang="ja-JP" altLang="en-US" sz="2400" dirty="0" smtClean="0"/>
              <a:t>　　</a:t>
            </a:r>
            <a:r>
              <a:rPr lang="en-US" altLang="ja-JP" sz="2400" dirty="0" smtClean="0"/>
              <a:t>1s</a:t>
            </a:r>
            <a:r>
              <a:rPr lang="ja-JP" altLang="en-US" sz="2400" dirty="0"/>
              <a:t>軌道</a:t>
            </a:r>
            <a:r>
              <a:rPr lang="ja-JP" altLang="en-US" sz="2400" dirty="0" smtClean="0"/>
              <a:t>を占めるとき</a:t>
            </a:r>
            <a:endParaRPr lang="en-US" altLang="ja-JP" sz="2400" dirty="0" smtClean="0"/>
          </a:p>
          <a:p>
            <a:r>
              <a:rPr lang="ja-JP" altLang="en-US" sz="2400" dirty="0" smtClean="0"/>
              <a:t>＝最低の                        </a:t>
            </a:r>
            <a:endParaRPr lang="ja-JP" altLang="en-US" sz="2400" dirty="0"/>
          </a:p>
          <a:p>
            <a:r>
              <a:rPr lang="ja-JP" altLang="en-US" sz="2400" dirty="0" smtClean="0"/>
              <a:t>　水素原子は                       </a:t>
            </a:r>
            <a:endParaRPr lang="ja-JP" altLang="en-US" sz="2400" dirty="0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14282" y="2643182"/>
            <a:ext cx="3714776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/>
              <a:t>波動方程式を解くとき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r>
              <a:rPr lang="ja-JP" altLang="en-US" sz="2400" dirty="0" smtClean="0"/>
              <a:t>自然</a:t>
            </a:r>
            <a:r>
              <a:rPr lang="ja-JP" altLang="en-US" sz="2400" dirty="0"/>
              <a:t>に出てきたものが</a:t>
            </a:r>
          </a:p>
          <a:p>
            <a:r>
              <a:rPr lang="en-US" altLang="ja-JP" sz="2400" i="1" dirty="0" smtClean="0">
                <a:latin typeface="Times New Roman" pitchFamily="18" charset="0"/>
              </a:rPr>
              <a:t>              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あり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その後</a:t>
            </a:r>
            <a:r>
              <a:rPr lang="ja-JP" altLang="en-US" sz="2400" dirty="0"/>
              <a:t>実験によって、</a:t>
            </a:r>
          </a:p>
          <a:p>
            <a:r>
              <a:rPr lang="ja-JP" altLang="en-US" sz="2400" dirty="0"/>
              <a:t>四番目の値が出てきた。</a:t>
            </a:r>
          </a:p>
          <a:p>
            <a:r>
              <a:rPr lang="ja-JP" altLang="en-US" sz="2400" dirty="0" smtClean="0"/>
              <a:t>                            ：</a:t>
            </a:r>
            <a:r>
              <a:rPr lang="en-US" altLang="ja-JP" sz="2400" i="1" dirty="0" smtClean="0">
                <a:latin typeface="Times New Roman" pitchFamily="18" charset="0"/>
              </a:rPr>
              <a:t>m</a:t>
            </a:r>
            <a:r>
              <a:rPr lang="en-US" altLang="ja-JP" sz="2400" baseline="-25000" dirty="0" smtClean="0"/>
              <a:t>s</a:t>
            </a:r>
            <a:endParaRPr lang="en-US" altLang="ja-JP" sz="2400" dirty="0" smtClean="0"/>
          </a:p>
          <a:p>
            <a:r>
              <a:rPr lang="ja-JP" altLang="en-US" sz="2400" dirty="0" smtClean="0"/>
              <a:t>（</a:t>
            </a:r>
            <a:r>
              <a:rPr lang="en-US" altLang="ja-JP" sz="2400" dirty="0" smtClean="0"/>
              <a:t>spin </a:t>
            </a:r>
            <a:r>
              <a:rPr lang="en-US" altLang="ja-JP" sz="2400" dirty="0"/>
              <a:t>quantum number</a:t>
            </a:r>
            <a:r>
              <a:rPr lang="ja-JP" altLang="en-US" sz="2400" dirty="0"/>
              <a:t>）</a:t>
            </a:r>
          </a:p>
          <a:p>
            <a:pPr algn="ctr"/>
            <a:r>
              <a:rPr lang="ja-JP" altLang="en-US" sz="2400" dirty="0" smtClean="0"/>
              <a:t>                            </a:t>
            </a:r>
            <a:r>
              <a:rPr lang="ja-JP" altLang="en-US" sz="2400" dirty="0"/>
              <a:t>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（</a:t>
            </a:r>
            <a:r>
              <a:rPr lang="ja-JP" altLang="en-US" sz="2400" dirty="0"/>
              <a:t>＋</a:t>
            </a:r>
            <a:r>
              <a:rPr lang="en-US" altLang="ja-JP" sz="2400" dirty="0"/>
              <a:t>1/2</a:t>
            </a:r>
            <a:r>
              <a:rPr lang="ja-JP" altLang="en-US" sz="2400" dirty="0"/>
              <a:t>と</a:t>
            </a:r>
            <a:r>
              <a:rPr lang="en-US" altLang="ja-JP" sz="2400" dirty="0"/>
              <a:t>-1/2</a:t>
            </a:r>
            <a:r>
              <a:rPr lang="ja-JP" altLang="en-US" sz="2400" dirty="0"/>
              <a:t>）</a:t>
            </a:r>
          </a:p>
          <a:p>
            <a:endParaRPr lang="en-US" altLang="ja-JP" sz="2400" dirty="0"/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6228184" y="3068638"/>
            <a:ext cx="2915816" cy="2768600"/>
          </a:xfrm>
          <a:prstGeom prst="wedgeRoundRectCallout">
            <a:avLst>
              <a:gd name="adj1" fmla="val -67171"/>
              <a:gd name="adj2" fmla="val -6032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dirty="0"/>
              <a:t>軌道が違っていても、同じエネルギー準</a:t>
            </a:r>
            <a:r>
              <a:rPr lang="ja-JP" altLang="en-US" dirty="0" smtClean="0"/>
              <a:t>位を持つ</a:t>
            </a:r>
            <a:r>
              <a:rPr lang="ja-JP" altLang="en-US" dirty="0"/>
              <a:t>状況を</a:t>
            </a:r>
          </a:p>
          <a:p>
            <a:pPr algn="ctr"/>
            <a:r>
              <a:rPr lang="ja-JP" alt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altLang="ja-JP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altLang="ja-JP" dirty="0" smtClean="0"/>
              <a:t>degeneracy</a:t>
            </a:r>
            <a:r>
              <a:rPr lang="ja-JP" altLang="en-US" dirty="0"/>
              <a:t>）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500166" y="1814502"/>
            <a:ext cx="1571636" cy="3286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2025632" y="2181216"/>
            <a:ext cx="1571636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14282" y="3429000"/>
            <a:ext cx="357190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592110" y="3429000"/>
            <a:ext cx="357190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000100" y="3429000"/>
            <a:ext cx="285752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285720" y="4857760"/>
            <a:ext cx="1831988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1571604" y="5610240"/>
            <a:ext cx="403228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2168508" y="5610240"/>
            <a:ext cx="403228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588224" y="4536289"/>
            <a:ext cx="1046170" cy="6429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物理化学：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章原子の内部</a:t>
            </a:r>
            <a:br>
              <a:rPr lang="ja-JP" altLang="en-US" dirty="0" smtClean="0"/>
            </a:br>
            <a:r>
              <a:rPr lang="ja-JP" altLang="en-US" dirty="0" smtClean="0"/>
              <a:t>（メニュー）</a:t>
            </a:r>
          </a:p>
        </p:txBody>
      </p:sp>
      <p:graphicFrame>
        <p:nvGraphicFramePr>
          <p:cNvPr id="4" name="図表 3"/>
          <p:cNvGraphicFramePr/>
          <p:nvPr/>
        </p:nvGraphicFramePr>
        <p:xfrm>
          <a:off x="357158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0246-D354-4B90-81D0-17FCE694A526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1-3-01.</a:t>
            </a:r>
            <a:r>
              <a:rPr lang="ja-JP" altLang="en-US" dirty="0"/>
              <a:t>　電子の二重性：波動力学</a:t>
            </a:r>
          </a:p>
        </p:txBody>
      </p:sp>
      <p:sp>
        <p:nvSpPr>
          <p:cNvPr id="22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031A-5FD3-4C71-9258-E01E6FD5DF8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14282" y="1276338"/>
            <a:ext cx="89803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原子の中の電子の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挙動　→　                                         での説明・実証。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42844" y="1714488"/>
            <a:ext cx="5857916" cy="2677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400" dirty="0"/>
              <a:t>de </a:t>
            </a:r>
            <a:r>
              <a:rPr lang="en-US" altLang="ja-JP" sz="2400" dirty="0" err="1" smtClean="0"/>
              <a:t>Bfroglie</a:t>
            </a:r>
            <a:r>
              <a:rPr lang="ja-JP" altLang="en-US" sz="2400" dirty="0" err="1" smtClean="0"/>
              <a:t>、</a:t>
            </a:r>
            <a:r>
              <a:rPr lang="en-US" altLang="ja-JP" sz="2400" dirty="0"/>
              <a:t>1924</a:t>
            </a:r>
            <a:r>
              <a:rPr lang="ja-JP" altLang="en-US" sz="2400" dirty="0" smtClean="0"/>
              <a:t>年：仮説。</a:t>
            </a:r>
            <a:endParaRPr lang="ja-JP" altLang="en-US" sz="2400" dirty="0"/>
          </a:p>
          <a:p>
            <a:r>
              <a:rPr lang="ja-JP" altLang="en-US" sz="2400" dirty="0" smtClean="0"/>
              <a:t>光＝波</a:t>
            </a:r>
            <a:r>
              <a:rPr lang="ja-JP" altLang="en-US" sz="2400" dirty="0"/>
              <a:t>および粒子（光子</a:t>
            </a:r>
            <a:r>
              <a:rPr lang="ja-JP" altLang="en-US" sz="2400" dirty="0" smtClean="0"/>
              <a:t>）⇒                の性質</a:t>
            </a:r>
            <a:endParaRPr lang="ja-JP" altLang="en-US" sz="2400" dirty="0"/>
          </a:p>
          <a:p>
            <a:r>
              <a:rPr lang="ja-JP" altLang="en-US" sz="2400" dirty="0" smtClean="0"/>
              <a:t>すべての物体＝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あると同時</a:t>
            </a:r>
            <a:r>
              <a:rPr lang="ja-JP" altLang="en-US" sz="2400" dirty="0" smtClean="0"/>
              <a:t>に        </a:t>
            </a:r>
            <a:endParaRPr lang="en-US" altLang="ja-JP" sz="2400" dirty="0" smtClean="0"/>
          </a:p>
          <a:p>
            <a:r>
              <a:rPr lang="ja-JP" altLang="en-US" sz="2400" dirty="0" smtClean="0"/>
              <a:t>               </a:t>
            </a:r>
            <a:endParaRPr lang="en-US" altLang="ja-JP" sz="2400" dirty="0" smtClean="0"/>
          </a:p>
          <a:p>
            <a:r>
              <a:rPr lang="ja-JP" altLang="en-US" sz="2400" dirty="0" smtClean="0"/>
              <a:t>（</a:t>
            </a:r>
            <a:r>
              <a:rPr lang="en-US" altLang="ja-JP" sz="2400" dirty="0"/>
              <a:t>material wave</a:t>
            </a:r>
            <a:r>
              <a:rPr lang="ja-JP" altLang="en-US" sz="2400" dirty="0"/>
              <a:t>）として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 smtClean="0"/>
              <a:t>振舞う</a:t>
            </a:r>
            <a:r>
              <a:rPr lang="ja-JP" altLang="en-US" sz="2400" dirty="0"/>
              <a:t>。</a:t>
            </a:r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65620"/>
              </p:ext>
            </p:extLst>
          </p:nvPr>
        </p:nvGraphicFramePr>
        <p:xfrm>
          <a:off x="3398838" y="2597150"/>
          <a:ext cx="3173412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6" name="数式" r:id="rId4" imgW="2260440" imgH="2705040" progId="Equation.3">
                  <p:embed/>
                </p:oleObj>
              </mc:Choice>
              <mc:Fallback>
                <p:oleObj name="数式" r:id="rId4" imgW="2260440" imgH="2705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2597150"/>
                        <a:ext cx="3173412" cy="40227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8086"/>
              </p:ext>
            </p:extLst>
          </p:nvPr>
        </p:nvGraphicFramePr>
        <p:xfrm>
          <a:off x="7013575" y="2703513"/>
          <a:ext cx="1928813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7" name="数式" r:id="rId6" imgW="1002960" imgH="2463480" progId="Equation.3">
                  <p:embed/>
                </p:oleObj>
              </mc:Choice>
              <mc:Fallback>
                <p:oleObj name="数式" r:id="rId6" imgW="1002960" imgH="246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2703513"/>
                        <a:ext cx="1928813" cy="4024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071934" y="1285860"/>
            <a:ext cx="1285884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500694" y="1285860"/>
            <a:ext cx="1285884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88991" y="4463015"/>
            <a:ext cx="2911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粒子＝波</a:t>
            </a:r>
            <a:endParaRPr lang="en-US" altLang="ja-JP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表わされる</a:t>
            </a:r>
            <a:r>
              <a:rPr lang="en-US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ja-JP" alt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000496" y="4357694"/>
            <a:ext cx="500066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G</a:t>
            </a:r>
            <a:endParaRPr lang="ja-JP" altLang="en-US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025896" y="5416564"/>
            <a:ext cx="500066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143372" y="6000768"/>
            <a:ext cx="500066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643834" y="2857496"/>
            <a:ext cx="500066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695339" y="3857628"/>
            <a:ext cx="500066" cy="53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540782" y="4929198"/>
            <a:ext cx="500066" cy="5880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L</a:t>
            </a:r>
            <a:endParaRPr lang="ja-JP" altLang="en-US" dirty="0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189938" y="5975368"/>
            <a:ext cx="500066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M</a:t>
            </a:r>
            <a:endParaRPr lang="ja-JP" altLang="en-US" dirty="0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786182" y="2071678"/>
            <a:ext cx="642942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584700" y="2084378"/>
            <a:ext cx="30639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203131" y="2830662"/>
            <a:ext cx="617542" cy="3825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14282" y="3214686"/>
            <a:ext cx="974732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1-3-02.</a:t>
            </a:r>
            <a:r>
              <a:rPr lang="ja-JP" altLang="en-US" sz="2800" dirty="0"/>
              <a:t>　電子の二重性：波動力学</a:t>
            </a:r>
          </a:p>
        </p:txBody>
      </p:sp>
      <p:sp>
        <p:nvSpPr>
          <p:cNvPr id="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064271"/>
            <a:ext cx="2133600" cy="365125"/>
          </a:xfrm>
        </p:spPr>
        <p:txBody>
          <a:bodyPr/>
          <a:lstStyle/>
          <a:p>
            <a:fld id="{C3456CA2-2F14-4507-8B0C-B35888BCC1A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14282" y="1240681"/>
            <a:ext cx="8786874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400" dirty="0"/>
              <a:t>原子核をとりまく電子</a:t>
            </a:r>
            <a:r>
              <a:rPr lang="ja-JP" altLang="en-US" sz="2400" dirty="0" smtClean="0"/>
              <a:t>＝　        </a:t>
            </a:r>
            <a:endParaRPr lang="ja-JP" altLang="en-US" sz="2400" dirty="0"/>
          </a:p>
          <a:p>
            <a:r>
              <a:rPr lang="ja-JP" altLang="en-US" sz="2400" dirty="0"/>
              <a:t>→ボーア</a:t>
            </a:r>
            <a:r>
              <a:rPr lang="ja-JP" altLang="en-US" sz="2400" dirty="0" smtClean="0"/>
              <a:t>理論：角</a:t>
            </a:r>
            <a:r>
              <a:rPr lang="ja-JP" altLang="en-US" sz="2400" dirty="0"/>
              <a:t>運動量</a:t>
            </a:r>
            <a:r>
              <a:rPr lang="ja-JP" altLang="en-US" sz="2400" dirty="0" smtClean="0"/>
              <a:t>の                   と</a:t>
            </a:r>
            <a:r>
              <a:rPr lang="ja-JP" altLang="en-US" sz="2400" dirty="0"/>
              <a:t>同じ</a:t>
            </a:r>
            <a:r>
              <a:rPr lang="ja-JP" altLang="en-US" sz="2400" dirty="0" smtClean="0"/>
              <a:t>結論。</a:t>
            </a:r>
            <a:endParaRPr lang="ja-JP" altLang="en-US" sz="2400" dirty="0"/>
          </a:p>
        </p:txBody>
      </p:sp>
      <p:grpSp>
        <p:nvGrpSpPr>
          <p:cNvPr id="130066" name="Group 18"/>
          <p:cNvGrpSpPr>
            <a:grpSpLocks/>
          </p:cNvGrpSpPr>
          <p:nvPr/>
        </p:nvGrpSpPr>
        <p:grpSpPr bwMode="auto">
          <a:xfrm>
            <a:off x="1331913" y="2344759"/>
            <a:ext cx="2808287" cy="1525587"/>
            <a:chOff x="732" y="1789"/>
            <a:chExt cx="1377" cy="689"/>
          </a:xfrm>
        </p:grpSpPr>
        <p:sp>
          <p:nvSpPr>
            <p:cNvPr id="130065" name="Freeform 17"/>
            <p:cNvSpPr>
              <a:spLocks/>
            </p:cNvSpPr>
            <p:nvPr/>
          </p:nvSpPr>
          <p:spPr bwMode="auto">
            <a:xfrm>
              <a:off x="1090" y="1987"/>
              <a:ext cx="164" cy="80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82" y="14"/>
                </a:cxn>
                <a:cxn ang="0">
                  <a:pos x="106" y="8"/>
                </a:cxn>
                <a:cxn ang="0">
                  <a:pos x="142" y="2"/>
                </a:cxn>
                <a:cxn ang="0">
                  <a:pos x="151" y="12"/>
                </a:cxn>
                <a:cxn ang="0">
                  <a:pos x="122" y="50"/>
                </a:cxn>
                <a:cxn ang="0">
                  <a:pos x="110" y="60"/>
                </a:cxn>
                <a:cxn ang="0">
                  <a:pos x="92" y="75"/>
                </a:cxn>
                <a:cxn ang="0">
                  <a:pos x="76" y="80"/>
                </a:cxn>
                <a:cxn ang="0">
                  <a:pos x="55" y="77"/>
                </a:cxn>
                <a:cxn ang="0">
                  <a:pos x="44" y="71"/>
                </a:cxn>
                <a:cxn ang="0">
                  <a:pos x="28" y="56"/>
                </a:cxn>
                <a:cxn ang="0">
                  <a:pos x="2" y="27"/>
                </a:cxn>
                <a:cxn ang="0">
                  <a:pos x="4" y="18"/>
                </a:cxn>
              </a:cxnLst>
              <a:rect l="0" t="0" r="r" b="b"/>
              <a:pathLst>
                <a:path w="164" h="80">
                  <a:moveTo>
                    <a:pt x="4" y="18"/>
                  </a:moveTo>
                  <a:cubicBezTo>
                    <a:pt x="30" y="15"/>
                    <a:pt x="56" y="17"/>
                    <a:pt x="82" y="14"/>
                  </a:cubicBezTo>
                  <a:cubicBezTo>
                    <a:pt x="89" y="10"/>
                    <a:pt x="106" y="8"/>
                    <a:pt x="106" y="8"/>
                  </a:cubicBezTo>
                  <a:cubicBezTo>
                    <a:pt x="116" y="3"/>
                    <a:pt x="131" y="3"/>
                    <a:pt x="142" y="2"/>
                  </a:cubicBezTo>
                  <a:cubicBezTo>
                    <a:pt x="155" y="0"/>
                    <a:pt x="164" y="2"/>
                    <a:pt x="151" y="12"/>
                  </a:cubicBezTo>
                  <a:cubicBezTo>
                    <a:pt x="143" y="25"/>
                    <a:pt x="130" y="36"/>
                    <a:pt x="122" y="50"/>
                  </a:cubicBezTo>
                  <a:cubicBezTo>
                    <a:pt x="121" y="58"/>
                    <a:pt x="118" y="59"/>
                    <a:pt x="110" y="60"/>
                  </a:cubicBezTo>
                  <a:cubicBezTo>
                    <a:pt x="105" y="65"/>
                    <a:pt x="98" y="74"/>
                    <a:pt x="92" y="75"/>
                  </a:cubicBezTo>
                  <a:cubicBezTo>
                    <a:pt x="87" y="78"/>
                    <a:pt x="82" y="78"/>
                    <a:pt x="76" y="80"/>
                  </a:cubicBezTo>
                  <a:cubicBezTo>
                    <a:pt x="69" y="79"/>
                    <a:pt x="61" y="80"/>
                    <a:pt x="55" y="77"/>
                  </a:cubicBezTo>
                  <a:cubicBezTo>
                    <a:pt x="41" y="69"/>
                    <a:pt x="59" y="73"/>
                    <a:pt x="44" y="71"/>
                  </a:cubicBezTo>
                  <a:cubicBezTo>
                    <a:pt x="40" y="65"/>
                    <a:pt x="34" y="60"/>
                    <a:pt x="28" y="56"/>
                  </a:cubicBezTo>
                  <a:cubicBezTo>
                    <a:pt x="21" y="45"/>
                    <a:pt x="9" y="39"/>
                    <a:pt x="2" y="27"/>
                  </a:cubicBezTo>
                  <a:cubicBezTo>
                    <a:pt x="1" y="20"/>
                    <a:pt x="0" y="22"/>
                    <a:pt x="4" y="1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64" name="Freeform 16"/>
            <p:cNvSpPr>
              <a:spLocks/>
            </p:cNvSpPr>
            <p:nvPr/>
          </p:nvSpPr>
          <p:spPr bwMode="auto">
            <a:xfrm>
              <a:off x="1640" y="1990"/>
              <a:ext cx="197" cy="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1" y="9"/>
                </a:cxn>
                <a:cxn ang="0">
                  <a:pos x="130" y="15"/>
                </a:cxn>
                <a:cxn ang="0">
                  <a:pos x="150" y="21"/>
                </a:cxn>
                <a:cxn ang="0">
                  <a:pos x="195" y="29"/>
                </a:cxn>
                <a:cxn ang="0">
                  <a:pos x="181" y="51"/>
                </a:cxn>
                <a:cxn ang="0">
                  <a:pos x="163" y="60"/>
                </a:cxn>
                <a:cxn ang="0">
                  <a:pos x="127" y="68"/>
                </a:cxn>
                <a:cxn ang="0">
                  <a:pos x="112" y="75"/>
                </a:cxn>
                <a:cxn ang="0">
                  <a:pos x="67" y="71"/>
                </a:cxn>
                <a:cxn ang="0">
                  <a:pos x="55" y="62"/>
                </a:cxn>
                <a:cxn ang="0">
                  <a:pos x="34" y="47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97" h="75">
                  <a:moveTo>
                    <a:pt x="1" y="0"/>
                  </a:moveTo>
                  <a:cubicBezTo>
                    <a:pt x="20" y="2"/>
                    <a:pt x="33" y="6"/>
                    <a:pt x="51" y="9"/>
                  </a:cubicBezTo>
                  <a:cubicBezTo>
                    <a:pt x="73" y="20"/>
                    <a:pt x="113" y="15"/>
                    <a:pt x="130" y="15"/>
                  </a:cubicBezTo>
                  <a:cubicBezTo>
                    <a:pt x="136" y="18"/>
                    <a:pt x="143" y="20"/>
                    <a:pt x="150" y="21"/>
                  </a:cubicBezTo>
                  <a:cubicBezTo>
                    <a:pt x="164" y="28"/>
                    <a:pt x="179" y="28"/>
                    <a:pt x="195" y="29"/>
                  </a:cubicBezTo>
                  <a:cubicBezTo>
                    <a:pt x="197" y="42"/>
                    <a:pt x="194" y="48"/>
                    <a:pt x="181" y="51"/>
                  </a:cubicBezTo>
                  <a:cubicBezTo>
                    <a:pt x="177" y="57"/>
                    <a:pt x="170" y="59"/>
                    <a:pt x="163" y="60"/>
                  </a:cubicBezTo>
                  <a:cubicBezTo>
                    <a:pt x="152" y="66"/>
                    <a:pt x="140" y="67"/>
                    <a:pt x="127" y="68"/>
                  </a:cubicBezTo>
                  <a:cubicBezTo>
                    <a:pt x="122" y="73"/>
                    <a:pt x="119" y="74"/>
                    <a:pt x="112" y="75"/>
                  </a:cubicBezTo>
                  <a:cubicBezTo>
                    <a:pt x="74" y="74"/>
                    <a:pt x="87" y="75"/>
                    <a:pt x="67" y="71"/>
                  </a:cubicBezTo>
                  <a:cubicBezTo>
                    <a:pt x="62" y="69"/>
                    <a:pt x="60" y="65"/>
                    <a:pt x="55" y="62"/>
                  </a:cubicBezTo>
                  <a:cubicBezTo>
                    <a:pt x="51" y="55"/>
                    <a:pt x="42" y="49"/>
                    <a:pt x="34" y="47"/>
                  </a:cubicBezTo>
                  <a:cubicBezTo>
                    <a:pt x="22" y="38"/>
                    <a:pt x="8" y="29"/>
                    <a:pt x="1" y="15"/>
                  </a:cubicBezTo>
                  <a:cubicBezTo>
                    <a:pt x="0" y="6"/>
                    <a:pt x="0" y="11"/>
                    <a:pt x="1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63" name="Freeform 15"/>
            <p:cNvSpPr>
              <a:spLocks/>
            </p:cNvSpPr>
            <p:nvPr/>
          </p:nvSpPr>
          <p:spPr bwMode="auto">
            <a:xfrm>
              <a:off x="1860" y="2143"/>
              <a:ext cx="223" cy="238"/>
            </a:xfrm>
            <a:custGeom>
              <a:avLst/>
              <a:gdLst/>
              <a:ahLst/>
              <a:cxnLst>
                <a:cxn ang="0">
                  <a:pos x="5" y="109"/>
                </a:cxn>
                <a:cxn ang="0">
                  <a:pos x="54" y="106"/>
                </a:cxn>
                <a:cxn ang="0">
                  <a:pos x="77" y="93"/>
                </a:cxn>
                <a:cxn ang="0">
                  <a:pos x="98" y="84"/>
                </a:cxn>
                <a:cxn ang="0">
                  <a:pos x="116" y="75"/>
                </a:cxn>
                <a:cxn ang="0">
                  <a:pos x="134" y="66"/>
                </a:cxn>
                <a:cxn ang="0">
                  <a:pos x="161" y="45"/>
                </a:cxn>
                <a:cxn ang="0">
                  <a:pos x="173" y="36"/>
                </a:cxn>
                <a:cxn ang="0">
                  <a:pos x="185" y="27"/>
                </a:cxn>
                <a:cxn ang="0">
                  <a:pos x="197" y="10"/>
                </a:cxn>
                <a:cxn ang="0">
                  <a:pos x="209" y="0"/>
                </a:cxn>
                <a:cxn ang="0">
                  <a:pos x="207" y="57"/>
                </a:cxn>
                <a:cxn ang="0">
                  <a:pos x="201" y="97"/>
                </a:cxn>
                <a:cxn ang="0">
                  <a:pos x="183" y="178"/>
                </a:cxn>
                <a:cxn ang="0">
                  <a:pos x="171" y="216"/>
                </a:cxn>
                <a:cxn ang="0">
                  <a:pos x="150" y="238"/>
                </a:cxn>
                <a:cxn ang="0">
                  <a:pos x="108" y="225"/>
                </a:cxn>
                <a:cxn ang="0">
                  <a:pos x="96" y="213"/>
                </a:cxn>
                <a:cxn ang="0">
                  <a:pos x="81" y="198"/>
                </a:cxn>
                <a:cxn ang="0">
                  <a:pos x="48" y="172"/>
                </a:cxn>
                <a:cxn ang="0">
                  <a:pos x="36" y="162"/>
                </a:cxn>
                <a:cxn ang="0">
                  <a:pos x="0" y="114"/>
                </a:cxn>
                <a:cxn ang="0">
                  <a:pos x="5" y="109"/>
                </a:cxn>
              </a:cxnLst>
              <a:rect l="0" t="0" r="r" b="b"/>
              <a:pathLst>
                <a:path w="223" h="238">
                  <a:moveTo>
                    <a:pt x="5" y="109"/>
                  </a:moveTo>
                  <a:cubicBezTo>
                    <a:pt x="13" y="109"/>
                    <a:pt x="42" y="109"/>
                    <a:pt x="54" y="106"/>
                  </a:cubicBezTo>
                  <a:cubicBezTo>
                    <a:pt x="63" y="104"/>
                    <a:pt x="68" y="95"/>
                    <a:pt x="77" y="93"/>
                  </a:cubicBezTo>
                  <a:cubicBezTo>
                    <a:pt x="84" y="89"/>
                    <a:pt x="90" y="85"/>
                    <a:pt x="98" y="84"/>
                  </a:cubicBezTo>
                  <a:cubicBezTo>
                    <a:pt x="104" y="81"/>
                    <a:pt x="109" y="76"/>
                    <a:pt x="116" y="75"/>
                  </a:cubicBezTo>
                  <a:cubicBezTo>
                    <a:pt x="122" y="72"/>
                    <a:pt x="128" y="67"/>
                    <a:pt x="134" y="66"/>
                  </a:cubicBezTo>
                  <a:cubicBezTo>
                    <a:pt x="143" y="59"/>
                    <a:pt x="151" y="51"/>
                    <a:pt x="161" y="45"/>
                  </a:cubicBezTo>
                  <a:cubicBezTo>
                    <a:pt x="165" y="39"/>
                    <a:pt x="166" y="37"/>
                    <a:pt x="173" y="36"/>
                  </a:cubicBezTo>
                  <a:cubicBezTo>
                    <a:pt x="178" y="32"/>
                    <a:pt x="178" y="28"/>
                    <a:pt x="185" y="27"/>
                  </a:cubicBezTo>
                  <a:cubicBezTo>
                    <a:pt x="189" y="21"/>
                    <a:pt x="193" y="16"/>
                    <a:pt x="197" y="10"/>
                  </a:cubicBezTo>
                  <a:cubicBezTo>
                    <a:pt x="198" y="2"/>
                    <a:pt x="201" y="1"/>
                    <a:pt x="209" y="0"/>
                  </a:cubicBezTo>
                  <a:cubicBezTo>
                    <a:pt x="223" y="2"/>
                    <a:pt x="212" y="43"/>
                    <a:pt x="207" y="57"/>
                  </a:cubicBezTo>
                  <a:cubicBezTo>
                    <a:pt x="206" y="74"/>
                    <a:pt x="206" y="83"/>
                    <a:pt x="201" y="97"/>
                  </a:cubicBezTo>
                  <a:cubicBezTo>
                    <a:pt x="198" y="125"/>
                    <a:pt x="200" y="155"/>
                    <a:pt x="183" y="178"/>
                  </a:cubicBezTo>
                  <a:cubicBezTo>
                    <a:pt x="181" y="190"/>
                    <a:pt x="181" y="210"/>
                    <a:pt x="171" y="216"/>
                  </a:cubicBezTo>
                  <a:cubicBezTo>
                    <a:pt x="165" y="224"/>
                    <a:pt x="161" y="236"/>
                    <a:pt x="150" y="238"/>
                  </a:cubicBezTo>
                  <a:cubicBezTo>
                    <a:pt x="120" y="237"/>
                    <a:pt x="127" y="236"/>
                    <a:pt x="108" y="225"/>
                  </a:cubicBezTo>
                  <a:cubicBezTo>
                    <a:pt x="105" y="220"/>
                    <a:pt x="96" y="213"/>
                    <a:pt x="96" y="213"/>
                  </a:cubicBezTo>
                  <a:cubicBezTo>
                    <a:pt x="92" y="207"/>
                    <a:pt x="87" y="202"/>
                    <a:pt x="81" y="198"/>
                  </a:cubicBezTo>
                  <a:cubicBezTo>
                    <a:pt x="74" y="186"/>
                    <a:pt x="60" y="179"/>
                    <a:pt x="48" y="172"/>
                  </a:cubicBezTo>
                  <a:cubicBezTo>
                    <a:pt x="45" y="167"/>
                    <a:pt x="41" y="166"/>
                    <a:pt x="36" y="162"/>
                  </a:cubicBezTo>
                  <a:cubicBezTo>
                    <a:pt x="26" y="145"/>
                    <a:pt x="9" y="132"/>
                    <a:pt x="0" y="114"/>
                  </a:cubicBezTo>
                  <a:cubicBezTo>
                    <a:pt x="2" y="108"/>
                    <a:pt x="0" y="109"/>
                    <a:pt x="5" y="10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62" name="Freeform 14"/>
            <p:cNvSpPr>
              <a:spLocks/>
            </p:cNvSpPr>
            <p:nvPr/>
          </p:nvSpPr>
          <p:spPr bwMode="auto">
            <a:xfrm>
              <a:off x="1291" y="2280"/>
              <a:ext cx="313" cy="19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79" y="17"/>
                </a:cxn>
                <a:cxn ang="0">
                  <a:pos x="278" y="21"/>
                </a:cxn>
                <a:cxn ang="0">
                  <a:pos x="268" y="42"/>
                </a:cxn>
                <a:cxn ang="0">
                  <a:pos x="253" y="78"/>
                </a:cxn>
                <a:cxn ang="0">
                  <a:pos x="241" y="87"/>
                </a:cxn>
                <a:cxn ang="0">
                  <a:pos x="233" y="105"/>
                </a:cxn>
                <a:cxn ang="0">
                  <a:pos x="215" y="132"/>
                </a:cxn>
                <a:cxn ang="0">
                  <a:pos x="197" y="153"/>
                </a:cxn>
                <a:cxn ang="0">
                  <a:pos x="181" y="174"/>
                </a:cxn>
                <a:cxn ang="0">
                  <a:pos x="149" y="192"/>
                </a:cxn>
                <a:cxn ang="0">
                  <a:pos x="110" y="188"/>
                </a:cxn>
                <a:cxn ang="0">
                  <a:pos x="74" y="146"/>
                </a:cxn>
                <a:cxn ang="0">
                  <a:pos x="65" y="134"/>
                </a:cxn>
                <a:cxn ang="0">
                  <a:pos x="50" y="111"/>
                </a:cxn>
                <a:cxn ang="0">
                  <a:pos x="31" y="92"/>
                </a:cxn>
                <a:cxn ang="0">
                  <a:pos x="17" y="74"/>
                </a:cxn>
                <a:cxn ang="0">
                  <a:pos x="2" y="39"/>
                </a:cxn>
                <a:cxn ang="0">
                  <a:pos x="1" y="15"/>
                </a:cxn>
              </a:cxnLst>
              <a:rect l="0" t="0" r="r" b="b"/>
              <a:pathLst>
                <a:path w="313" h="192">
                  <a:moveTo>
                    <a:pt x="1" y="15"/>
                  </a:moveTo>
                  <a:cubicBezTo>
                    <a:pt x="60" y="16"/>
                    <a:pt x="120" y="16"/>
                    <a:pt x="179" y="17"/>
                  </a:cubicBezTo>
                  <a:cubicBezTo>
                    <a:pt x="285" y="18"/>
                    <a:pt x="313" y="0"/>
                    <a:pt x="278" y="21"/>
                  </a:cubicBezTo>
                  <a:cubicBezTo>
                    <a:pt x="276" y="29"/>
                    <a:pt x="274" y="37"/>
                    <a:pt x="268" y="42"/>
                  </a:cubicBezTo>
                  <a:cubicBezTo>
                    <a:pt x="261" y="53"/>
                    <a:pt x="264" y="70"/>
                    <a:pt x="253" y="78"/>
                  </a:cubicBezTo>
                  <a:cubicBezTo>
                    <a:pt x="249" y="84"/>
                    <a:pt x="247" y="83"/>
                    <a:pt x="241" y="87"/>
                  </a:cubicBezTo>
                  <a:cubicBezTo>
                    <a:pt x="237" y="93"/>
                    <a:pt x="236" y="99"/>
                    <a:pt x="233" y="105"/>
                  </a:cubicBezTo>
                  <a:cubicBezTo>
                    <a:pt x="230" y="121"/>
                    <a:pt x="232" y="129"/>
                    <a:pt x="215" y="132"/>
                  </a:cubicBezTo>
                  <a:cubicBezTo>
                    <a:pt x="208" y="137"/>
                    <a:pt x="202" y="146"/>
                    <a:pt x="197" y="153"/>
                  </a:cubicBezTo>
                  <a:cubicBezTo>
                    <a:pt x="195" y="164"/>
                    <a:pt x="190" y="168"/>
                    <a:pt x="181" y="174"/>
                  </a:cubicBezTo>
                  <a:cubicBezTo>
                    <a:pt x="175" y="184"/>
                    <a:pt x="161" y="190"/>
                    <a:pt x="149" y="192"/>
                  </a:cubicBezTo>
                  <a:cubicBezTo>
                    <a:pt x="127" y="191"/>
                    <a:pt x="126" y="191"/>
                    <a:pt x="110" y="188"/>
                  </a:cubicBezTo>
                  <a:cubicBezTo>
                    <a:pt x="95" y="177"/>
                    <a:pt x="90" y="155"/>
                    <a:pt x="74" y="146"/>
                  </a:cubicBezTo>
                  <a:cubicBezTo>
                    <a:pt x="73" y="139"/>
                    <a:pt x="71" y="138"/>
                    <a:pt x="65" y="134"/>
                  </a:cubicBezTo>
                  <a:cubicBezTo>
                    <a:pt x="63" y="125"/>
                    <a:pt x="58" y="116"/>
                    <a:pt x="50" y="111"/>
                  </a:cubicBezTo>
                  <a:cubicBezTo>
                    <a:pt x="45" y="104"/>
                    <a:pt x="38" y="97"/>
                    <a:pt x="31" y="92"/>
                  </a:cubicBezTo>
                  <a:cubicBezTo>
                    <a:pt x="27" y="86"/>
                    <a:pt x="22" y="80"/>
                    <a:pt x="17" y="74"/>
                  </a:cubicBezTo>
                  <a:cubicBezTo>
                    <a:pt x="14" y="60"/>
                    <a:pt x="7" y="52"/>
                    <a:pt x="2" y="39"/>
                  </a:cubicBezTo>
                  <a:cubicBezTo>
                    <a:pt x="0" y="27"/>
                    <a:pt x="1" y="35"/>
                    <a:pt x="1" y="1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61" name="Freeform 13"/>
            <p:cNvSpPr>
              <a:spLocks/>
            </p:cNvSpPr>
            <p:nvPr/>
          </p:nvSpPr>
          <p:spPr bwMode="auto">
            <a:xfrm>
              <a:off x="755" y="2137"/>
              <a:ext cx="220" cy="24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5" y="48"/>
                </a:cxn>
                <a:cxn ang="0">
                  <a:pos x="81" y="54"/>
                </a:cxn>
                <a:cxn ang="0">
                  <a:pos x="107" y="75"/>
                </a:cxn>
                <a:cxn ang="0">
                  <a:pos x="137" y="89"/>
                </a:cxn>
                <a:cxn ang="0">
                  <a:pos x="179" y="102"/>
                </a:cxn>
                <a:cxn ang="0">
                  <a:pos x="231" y="116"/>
                </a:cxn>
                <a:cxn ang="0">
                  <a:pos x="213" y="126"/>
                </a:cxn>
                <a:cxn ang="0">
                  <a:pos x="191" y="147"/>
                </a:cxn>
                <a:cxn ang="0">
                  <a:pos x="180" y="165"/>
                </a:cxn>
                <a:cxn ang="0">
                  <a:pos x="165" y="173"/>
                </a:cxn>
                <a:cxn ang="0">
                  <a:pos x="140" y="198"/>
                </a:cxn>
                <a:cxn ang="0">
                  <a:pos x="126" y="210"/>
                </a:cxn>
                <a:cxn ang="0">
                  <a:pos x="111" y="219"/>
                </a:cxn>
                <a:cxn ang="0">
                  <a:pos x="74" y="233"/>
                </a:cxn>
                <a:cxn ang="0">
                  <a:pos x="51" y="246"/>
                </a:cxn>
                <a:cxn ang="0">
                  <a:pos x="12" y="228"/>
                </a:cxn>
                <a:cxn ang="0">
                  <a:pos x="8" y="213"/>
                </a:cxn>
                <a:cxn ang="0">
                  <a:pos x="14" y="81"/>
                </a:cxn>
                <a:cxn ang="0">
                  <a:pos x="20" y="53"/>
                </a:cxn>
                <a:cxn ang="0">
                  <a:pos x="26" y="29"/>
                </a:cxn>
                <a:cxn ang="0">
                  <a:pos x="41" y="0"/>
                </a:cxn>
              </a:cxnLst>
              <a:rect l="0" t="0" r="r" b="b"/>
              <a:pathLst>
                <a:path w="231" h="247">
                  <a:moveTo>
                    <a:pt x="41" y="0"/>
                  </a:moveTo>
                  <a:cubicBezTo>
                    <a:pt x="42" y="20"/>
                    <a:pt x="41" y="43"/>
                    <a:pt x="65" y="48"/>
                  </a:cubicBezTo>
                  <a:cubicBezTo>
                    <a:pt x="71" y="51"/>
                    <a:pt x="74" y="53"/>
                    <a:pt x="81" y="54"/>
                  </a:cubicBezTo>
                  <a:cubicBezTo>
                    <a:pt x="89" y="62"/>
                    <a:pt x="96" y="73"/>
                    <a:pt x="107" y="75"/>
                  </a:cubicBezTo>
                  <a:cubicBezTo>
                    <a:pt x="117" y="82"/>
                    <a:pt x="126" y="85"/>
                    <a:pt x="137" y="89"/>
                  </a:cubicBezTo>
                  <a:cubicBezTo>
                    <a:pt x="143" y="93"/>
                    <a:pt x="171" y="101"/>
                    <a:pt x="179" y="102"/>
                  </a:cubicBezTo>
                  <a:cubicBezTo>
                    <a:pt x="200" y="109"/>
                    <a:pt x="213" y="103"/>
                    <a:pt x="231" y="116"/>
                  </a:cubicBezTo>
                  <a:cubicBezTo>
                    <a:pt x="226" y="120"/>
                    <a:pt x="219" y="122"/>
                    <a:pt x="213" y="126"/>
                  </a:cubicBezTo>
                  <a:cubicBezTo>
                    <a:pt x="206" y="137"/>
                    <a:pt x="206" y="145"/>
                    <a:pt x="191" y="147"/>
                  </a:cubicBezTo>
                  <a:cubicBezTo>
                    <a:pt x="187" y="153"/>
                    <a:pt x="184" y="159"/>
                    <a:pt x="180" y="165"/>
                  </a:cubicBezTo>
                  <a:cubicBezTo>
                    <a:pt x="178" y="173"/>
                    <a:pt x="173" y="171"/>
                    <a:pt x="165" y="173"/>
                  </a:cubicBezTo>
                  <a:cubicBezTo>
                    <a:pt x="157" y="183"/>
                    <a:pt x="153" y="196"/>
                    <a:pt x="140" y="198"/>
                  </a:cubicBezTo>
                  <a:cubicBezTo>
                    <a:pt x="134" y="201"/>
                    <a:pt x="131" y="206"/>
                    <a:pt x="126" y="210"/>
                  </a:cubicBezTo>
                  <a:cubicBezTo>
                    <a:pt x="121" y="218"/>
                    <a:pt x="120" y="218"/>
                    <a:pt x="111" y="219"/>
                  </a:cubicBezTo>
                  <a:cubicBezTo>
                    <a:pt x="93" y="228"/>
                    <a:pt x="98" y="230"/>
                    <a:pt x="74" y="233"/>
                  </a:cubicBezTo>
                  <a:cubicBezTo>
                    <a:pt x="65" y="238"/>
                    <a:pt x="62" y="244"/>
                    <a:pt x="51" y="246"/>
                  </a:cubicBezTo>
                  <a:cubicBezTo>
                    <a:pt x="25" y="245"/>
                    <a:pt x="23" y="247"/>
                    <a:pt x="12" y="228"/>
                  </a:cubicBezTo>
                  <a:cubicBezTo>
                    <a:pt x="11" y="223"/>
                    <a:pt x="9" y="218"/>
                    <a:pt x="8" y="213"/>
                  </a:cubicBezTo>
                  <a:cubicBezTo>
                    <a:pt x="9" y="178"/>
                    <a:pt x="0" y="116"/>
                    <a:pt x="14" y="81"/>
                  </a:cubicBezTo>
                  <a:cubicBezTo>
                    <a:pt x="15" y="67"/>
                    <a:pt x="13" y="63"/>
                    <a:pt x="20" y="53"/>
                  </a:cubicBezTo>
                  <a:cubicBezTo>
                    <a:pt x="21" y="41"/>
                    <a:pt x="20" y="37"/>
                    <a:pt x="26" y="29"/>
                  </a:cubicBezTo>
                  <a:cubicBezTo>
                    <a:pt x="28" y="18"/>
                    <a:pt x="27" y="0"/>
                    <a:pt x="41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54" name="Oval 6"/>
            <p:cNvSpPr>
              <a:spLocks noChangeArrowheads="1"/>
            </p:cNvSpPr>
            <p:nvPr/>
          </p:nvSpPr>
          <p:spPr bwMode="auto">
            <a:xfrm>
              <a:off x="793" y="1979"/>
              <a:ext cx="1271" cy="31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059" name="Freeform 11"/>
            <p:cNvSpPr>
              <a:spLocks/>
            </p:cNvSpPr>
            <p:nvPr/>
          </p:nvSpPr>
          <p:spPr bwMode="auto">
            <a:xfrm>
              <a:off x="732" y="1789"/>
              <a:ext cx="1377" cy="689"/>
            </a:xfrm>
            <a:custGeom>
              <a:avLst/>
              <a:gdLst/>
              <a:ahLst/>
              <a:cxnLst>
                <a:cxn ang="0">
                  <a:pos x="61" y="326"/>
                </a:cxn>
                <a:cxn ang="0">
                  <a:pos x="61" y="598"/>
                </a:cxn>
                <a:cxn ang="0">
                  <a:pos x="424" y="371"/>
                </a:cxn>
                <a:cxn ang="0">
                  <a:pos x="697" y="689"/>
                </a:cxn>
                <a:cxn ang="0">
                  <a:pos x="969" y="371"/>
                </a:cxn>
                <a:cxn ang="0">
                  <a:pos x="1286" y="598"/>
                </a:cxn>
                <a:cxn ang="0">
                  <a:pos x="1332" y="99"/>
                </a:cxn>
                <a:cxn ang="0">
                  <a:pos x="1014" y="280"/>
                </a:cxn>
                <a:cxn ang="0">
                  <a:pos x="697" y="53"/>
                </a:cxn>
                <a:cxn ang="0">
                  <a:pos x="424" y="280"/>
                </a:cxn>
                <a:cxn ang="0">
                  <a:pos x="198" y="8"/>
                </a:cxn>
                <a:cxn ang="0">
                  <a:pos x="61" y="326"/>
                </a:cxn>
              </a:cxnLst>
              <a:rect l="0" t="0" r="r" b="b"/>
              <a:pathLst>
                <a:path w="1377" h="689">
                  <a:moveTo>
                    <a:pt x="61" y="326"/>
                  </a:moveTo>
                  <a:cubicBezTo>
                    <a:pt x="38" y="424"/>
                    <a:pt x="0" y="591"/>
                    <a:pt x="61" y="598"/>
                  </a:cubicBezTo>
                  <a:cubicBezTo>
                    <a:pt x="122" y="605"/>
                    <a:pt x="318" y="356"/>
                    <a:pt x="424" y="371"/>
                  </a:cubicBezTo>
                  <a:cubicBezTo>
                    <a:pt x="530" y="386"/>
                    <a:pt x="606" y="689"/>
                    <a:pt x="697" y="689"/>
                  </a:cubicBezTo>
                  <a:cubicBezTo>
                    <a:pt x="788" y="689"/>
                    <a:pt x="871" y="386"/>
                    <a:pt x="969" y="371"/>
                  </a:cubicBezTo>
                  <a:cubicBezTo>
                    <a:pt x="1067" y="356"/>
                    <a:pt x="1226" y="643"/>
                    <a:pt x="1286" y="598"/>
                  </a:cubicBezTo>
                  <a:cubicBezTo>
                    <a:pt x="1346" y="553"/>
                    <a:pt x="1377" y="152"/>
                    <a:pt x="1332" y="99"/>
                  </a:cubicBezTo>
                  <a:cubicBezTo>
                    <a:pt x="1287" y="46"/>
                    <a:pt x="1120" y="288"/>
                    <a:pt x="1014" y="280"/>
                  </a:cubicBezTo>
                  <a:cubicBezTo>
                    <a:pt x="908" y="272"/>
                    <a:pt x="795" y="53"/>
                    <a:pt x="697" y="53"/>
                  </a:cubicBezTo>
                  <a:cubicBezTo>
                    <a:pt x="599" y="53"/>
                    <a:pt x="507" y="287"/>
                    <a:pt x="424" y="280"/>
                  </a:cubicBezTo>
                  <a:cubicBezTo>
                    <a:pt x="341" y="273"/>
                    <a:pt x="258" y="0"/>
                    <a:pt x="198" y="8"/>
                  </a:cubicBezTo>
                  <a:cubicBezTo>
                    <a:pt x="138" y="16"/>
                    <a:pt x="84" y="228"/>
                    <a:pt x="61" y="326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357158" y="2059536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電子波の</a:t>
            </a:r>
            <a:r>
              <a:rPr lang="ja-JP" altLang="en-US" dirty="0" smtClean="0"/>
              <a:t>考え方＝二次元</a:t>
            </a:r>
            <a:r>
              <a:rPr lang="ja-JP" altLang="en-US" dirty="0"/>
              <a:t>の水素原子モデルに</a:t>
            </a:r>
            <a:r>
              <a:rPr lang="ja-JP" altLang="en-US" dirty="0" smtClean="0"/>
              <a:t>適応</a:t>
            </a:r>
            <a:endParaRPr lang="ja-JP" altLang="en-US" dirty="0"/>
          </a:p>
        </p:txBody>
      </p:sp>
      <p:grpSp>
        <p:nvGrpSpPr>
          <p:cNvPr id="130082" name="Group 34"/>
          <p:cNvGrpSpPr>
            <a:grpSpLocks/>
          </p:cNvGrpSpPr>
          <p:nvPr/>
        </p:nvGrpSpPr>
        <p:grpSpPr bwMode="auto">
          <a:xfrm>
            <a:off x="5076825" y="2344759"/>
            <a:ext cx="2808288" cy="1525587"/>
            <a:chOff x="3198" y="1797"/>
            <a:chExt cx="1769" cy="961"/>
          </a:xfrm>
        </p:grpSpPr>
        <p:sp>
          <p:nvSpPr>
            <p:cNvPr id="130069" name="Freeform 21"/>
            <p:cNvSpPr>
              <a:spLocks/>
            </p:cNvSpPr>
            <p:nvPr/>
          </p:nvSpPr>
          <p:spPr bwMode="auto">
            <a:xfrm>
              <a:off x="3658" y="2073"/>
              <a:ext cx="211" cy="112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82" y="14"/>
                </a:cxn>
                <a:cxn ang="0">
                  <a:pos x="106" y="8"/>
                </a:cxn>
                <a:cxn ang="0">
                  <a:pos x="142" y="2"/>
                </a:cxn>
                <a:cxn ang="0">
                  <a:pos x="151" y="12"/>
                </a:cxn>
                <a:cxn ang="0">
                  <a:pos x="122" y="50"/>
                </a:cxn>
                <a:cxn ang="0">
                  <a:pos x="110" y="60"/>
                </a:cxn>
                <a:cxn ang="0">
                  <a:pos x="92" y="75"/>
                </a:cxn>
                <a:cxn ang="0">
                  <a:pos x="76" y="80"/>
                </a:cxn>
                <a:cxn ang="0">
                  <a:pos x="55" y="77"/>
                </a:cxn>
                <a:cxn ang="0">
                  <a:pos x="44" y="71"/>
                </a:cxn>
                <a:cxn ang="0">
                  <a:pos x="28" y="56"/>
                </a:cxn>
                <a:cxn ang="0">
                  <a:pos x="2" y="27"/>
                </a:cxn>
                <a:cxn ang="0">
                  <a:pos x="4" y="18"/>
                </a:cxn>
              </a:cxnLst>
              <a:rect l="0" t="0" r="r" b="b"/>
              <a:pathLst>
                <a:path w="164" h="80">
                  <a:moveTo>
                    <a:pt x="4" y="18"/>
                  </a:moveTo>
                  <a:cubicBezTo>
                    <a:pt x="30" y="15"/>
                    <a:pt x="56" y="17"/>
                    <a:pt x="82" y="14"/>
                  </a:cubicBezTo>
                  <a:cubicBezTo>
                    <a:pt x="89" y="10"/>
                    <a:pt x="106" y="8"/>
                    <a:pt x="106" y="8"/>
                  </a:cubicBezTo>
                  <a:cubicBezTo>
                    <a:pt x="116" y="3"/>
                    <a:pt x="131" y="3"/>
                    <a:pt x="142" y="2"/>
                  </a:cubicBezTo>
                  <a:cubicBezTo>
                    <a:pt x="155" y="0"/>
                    <a:pt x="164" y="2"/>
                    <a:pt x="151" y="12"/>
                  </a:cubicBezTo>
                  <a:cubicBezTo>
                    <a:pt x="143" y="25"/>
                    <a:pt x="130" y="36"/>
                    <a:pt x="122" y="50"/>
                  </a:cubicBezTo>
                  <a:cubicBezTo>
                    <a:pt x="121" y="58"/>
                    <a:pt x="118" y="59"/>
                    <a:pt x="110" y="60"/>
                  </a:cubicBezTo>
                  <a:cubicBezTo>
                    <a:pt x="105" y="65"/>
                    <a:pt x="98" y="74"/>
                    <a:pt x="92" y="75"/>
                  </a:cubicBezTo>
                  <a:cubicBezTo>
                    <a:pt x="87" y="78"/>
                    <a:pt x="82" y="78"/>
                    <a:pt x="76" y="80"/>
                  </a:cubicBezTo>
                  <a:cubicBezTo>
                    <a:pt x="69" y="79"/>
                    <a:pt x="61" y="80"/>
                    <a:pt x="55" y="77"/>
                  </a:cubicBezTo>
                  <a:cubicBezTo>
                    <a:pt x="41" y="69"/>
                    <a:pt x="59" y="73"/>
                    <a:pt x="44" y="71"/>
                  </a:cubicBezTo>
                  <a:cubicBezTo>
                    <a:pt x="40" y="65"/>
                    <a:pt x="34" y="60"/>
                    <a:pt x="28" y="56"/>
                  </a:cubicBezTo>
                  <a:cubicBezTo>
                    <a:pt x="21" y="45"/>
                    <a:pt x="9" y="39"/>
                    <a:pt x="2" y="27"/>
                  </a:cubicBezTo>
                  <a:cubicBezTo>
                    <a:pt x="1" y="20"/>
                    <a:pt x="0" y="22"/>
                    <a:pt x="4" y="1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70" name="Freeform 22"/>
            <p:cNvSpPr>
              <a:spLocks/>
            </p:cNvSpPr>
            <p:nvPr/>
          </p:nvSpPr>
          <p:spPr bwMode="auto">
            <a:xfrm>
              <a:off x="4364" y="2077"/>
              <a:ext cx="254" cy="1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1" y="9"/>
                </a:cxn>
                <a:cxn ang="0">
                  <a:pos x="130" y="15"/>
                </a:cxn>
                <a:cxn ang="0">
                  <a:pos x="150" y="21"/>
                </a:cxn>
                <a:cxn ang="0">
                  <a:pos x="195" y="29"/>
                </a:cxn>
                <a:cxn ang="0">
                  <a:pos x="181" y="51"/>
                </a:cxn>
                <a:cxn ang="0">
                  <a:pos x="163" y="60"/>
                </a:cxn>
                <a:cxn ang="0">
                  <a:pos x="127" y="68"/>
                </a:cxn>
                <a:cxn ang="0">
                  <a:pos x="112" y="75"/>
                </a:cxn>
                <a:cxn ang="0">
                  <a:pos x="67" y="71"/>
                </a:cxn>
                <a:cxn ang="0">
                  <a:pos x="55" y="62"/>
                </a:cxn>
                <a:cxn ang="0">
                  <a:pos x="34" y="47"/>
                </a:cxn>
                <a:cxn ang="0">
                  <a:pos x="1" y="15"/>
                </a:cxn>
                <a:cxn ang="0">
                  <a:pos x="1" y="0"/>
                </a:cxn>
              </a:cxnLst>
              <a:rect l="0" t="0" r="r" b="b"/>
              <a:pathLst>
                <a:path w="197" h="75">
                  <a:moveTo>
                    <a:pt x="1" y="0"/>
                  </a:moveTo>
                  <a:cubicBezTo>
                    <a:pt x="20" y="2"/>
                    <a:pt x="33" y="6"/>
                    <a:pt x="51" y="9"/>
                  </a:cubicBezTo>
                  <a:cubicBezTo>
                    <a:pt x="73" y="20"/>
                    <a:pt x="113" y="15"/>
                    <a:pt x="130" y="15"/>
                  </a:cubicBezTo>
                  <a:cubicBezTo>
                    <a:pt x="136" y="18"/>
                    <a:pt x="143" y="20"/>
                    <a:pt x="150" y="21"/>
                  </a:cubicBezTo>
                  <a:cubicBezTo>
                    <a:pt x="164" y="28"/>
                    <a:pt x="179" y="28"/>
                    <a:pt x="195" y="29"/>
                  </a:cubicBezTo>
                  <a:cubicBezTo>
                    <a:pt x="197" y="42"/>
                    <a:pt x="194" y="48"/>
                    <a:pt x="181" y="51"/>
                  </a:cubicBezTo>
                  <a:cubicBezTo>
                    <a:pt x="177" y="57"/>
                    <a:pt x="170" y="59"/>
                    <a:pt x="163" y="60"/>
                  </a:cubicBezTo>
                  <a:cubicBezTo>
                    <a:pt x="152" y="66"/>
                    <a:pt x="140" y="67"/>
                    <a:pt x="127" y="68"/>
                  </a:cubicBezTo>
                  <a:cubicBezTo>
                    <a:pt x="122" y="73"/>
                    <a:pt x="119" y="74"/>
                    <a:pt x="112" y="75"/>
                  </a:cubicBezTo>
                  <a:cubicBezTo>
                    <a:pt x="74" y="74"/>
                    <a:pt x="87" y="75"/>
                    <a:pt x="67" y="71"/>
                  </a:cubicBezTo>
                  <a:cubicBezTo>
                    <a:pt x="62" y="69"/>
                    <a:pt x="60" y="65"/>
                    <a:pt x="55" y="62"/>
                  </a:cubicBezTo>
                  <a:cubicBezTo>
                    <a:pt x="51" y="55"/>
                    <a:pt x="42" y="49"/>
                    <a:pt x="34" y="47"/>
                  </a:cubicBezTo>
                  <a:cubicBezTo>
                    <a:pt x="22" y="38"/>
                    <a:pt x="8" y="29"/>
                    <a:pt x="1" y="15"/>
                  </a:cubicBezTo>
                  <a:cubicBezTo>
                    <a:pt x="0" y="6"/>
                    <a:pt x="0" y="11"/>
                    <a:pt x="1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71" name="Freeform 23"/>
            <p:cNvSpPr>
              <a:spLocks/>
            </p:cNvSpPr>
            <p:nvPr/>
          </p:nvSpPr>
          <p:spPr bwMode="auto">
            <a:xfrm>
              <a:off x="4647" y="2291"/>
              <a:ext cx="287" cy="332"/>
            </a:xfrm>
            <a:custGeom>
              <a:avLst/>
              <a:gdLst/>
              <a:ahLst/>
              <a:cxnLst>
                <a:cxn ang="0">
                  <a:pos x="5" y="109"/>
                </a:cxn>
                <a:cxn ang="0">
                  <a:pos x="54" y="106"/>
                </a:cxn>
                <a:cxn ang="0">
                  <a:pos x="77" y="93"/>
                </a:cxn>
                <a:cxn ang="0">
                  <a:pos x="98" y="84"/>
                </a:cxn>
                <a:cxn ang="0">
                  <a:pos x="116" y="75"/>
                </a:cxn>
                <a:cxn ang="0">
                  <a:pos x="134" y="66"/>
                </a:cxn>
                <a:cxn ang="0">
                  <a:pos x="161" y="45"/>
                </a:cxn>
                <a:cxn ang="0">
                  <a:pos x="173" y="36"/>
                </a:cxn>
                <a:cxn ang="0">
                  <a:pos x="185" y="27"/>
                </a:cxn>
                <a:cxn ang="0">
                  <a:pos x="197" y="10"/>
                </a:cxn>
                <a:cxn ang="0">
                  <a:pos x="209" y="0"/>
                </a:cxn>
                <a:cxn ang="0">
                  <a:pos x="207" y="57"/>
                </a:cxn>
                <a:cxn ang="0">
                  <a:pos x="201" y="97"/>
                </a:cxn>
                <a:cxn ang="0">
                  <a:pos x="183" y="178"/>
                </a:cxn>
                <a:cxn ang="0">
                  <a:pos x="171" y="216"/>
                </a:cxn>
                <a:cxn ang="0">
                  <a:pos x="150" y="238"/>
                </a:cxn>
                <a:cxn ang="0">
                  <a:pos x="108" y="225"/>
                </a:cxn>
                <a:cxn ang="0">
                  <a:pos x="96" y="213"/>
                </a:cxn>
                <a:cxn ang="0">
                  <a:pos x="81" y="198"/>
                </a:cxn>
                <a:cxn ang="0">
                  <a:pos x="48" y="172"/>
                </a:cxn>
                <a:cxn ang="0">
                  <a:pos x="36" y="162"/>
                </a:cxn>
                <a:cxn ang="0">
                  <a:pos x="0" y="114"/>
                </a:cxn>
                <a:cxn ang="0">
                  <a:pos x="5" y="109"/>
                </a:cxn>
              </a:cxnLst>
              <a:rect l="0" t="0" r="r" b="b"/>
              <a:pathLst>
                <a:path w="223" h="238">
                  <a:moveTo>
                    <a:pt x="5" y="109"/>
                  </a:moveTo>
                  <a:cubicBezTo>
                    <a:pt x="13" y="109"/>
                    <a:pt x="42" y="109"/>
                    <a:pt x="54" y="106"/>
                  </a:cubicBezTo>
                  <a:cubicBezTo>
                    <a:pt x="63" y="104"/>
                    <a:pt x="68" y="95"/>
                    <a:pt x="77" y="93"/>
                  </a:cubicBezTo>
                  <a:cubicBezTo>
                    <a:pt x="84" y="89"/>
                    <a:pt x="90" y="85"/>
                    <a:pt x="98" y="84"/>
                  </a:cubicBezTo>
                  <a:cubicBezTo>
                    <a:pt x="104" y="81"/>
                    <a:pt x="109" y="76"/>
                    <a:pt x="116" y="75"/>
                  </a:cubicBezTo>
                  <a:cubicBezTo>
                    <a:pt x="122" y="72"/>
                    <a:pt x="128" y="67"/>
                    <a:pt x="134" y="66"/>
                  </a:cubicBezTo>
                  <a:cubicBezTo>
                    <a:pt x="143" y="59"/>
                    <a:pt x="151" y="51"/>
                    <a:pt x="161" y="45"/>
                  </a:cubicBezTo>
                  <a:cubicBezTo>
                    <a:pt x="165" y="39"/>
                    <a:pt x="166" y="37"/>
                    <a:pt x="173" y="36"/>
                  </a:cubicBezTo>
                  <a:cubicBezTo>
                    <a:pt x="178" y="32"/>
                    <a:pt x="178" y="28"/>
                    <a:pt x="185" y="27"/>
                  </a:cubicBezTo>
                  <a:cubicBezTo>
                    <a:pt x="189" y="21"/>
                    <a:pt x="193" y="16"/>
                    <a:pt x="197" y="10"/>
                  </a:cubicBezTo>
                  <a:cubicBezTo>
                    <a:pt x="198" y="2"/>
                    <a:pt x="201" y="1"/>
                    <a:pt x="209" y="0"/>
                  </a:cubicBezTo>
                  <a:cubicBezTo>
                    <a:pt x="223" y="2"/>
                    <a:pt x="212" y="43"/>
                    <a:pt x="207" y="57"/>
                  </a:cubicBezTo>
                  <a:cubicBezTo>
                    <a:pt x="206" y="74"/>
                    <a:pt x="206" y="83"/>
                    <a:pt x="201" y="97"/>
                  </a:cubicBezTo>
                  <a:cubicBezTo>
                    <a:pt x="198" y="125"/>
                    <a:pt x="200" y="155"/>
                    <a:pt x="183" y="178"/>
                  </a:cubicBezTo>
                  <a:cubicBezTo>
                    <a:pt x="181" y="190"/>
                    <a:pt x="181" y="210"/>
                    <a:pt x="171" y="216"/>
                  </a:cubicBezTo>
                  <a:cubicBezTo>
                    <a:pt x="165" y="224"/>
                    <a:pt x="161" y="236"/>
                    <a:pt x="150" y="238"/>
                  </a:cubicBezTo>
                  <a:cubicBezTo>
                    <a:pt x="120" y="237"/>
                    <a:pt x="127" y="236"/>
                    <a:pt x="108" y="225"/>
                  </a:cubicBezTo>
                  <a:cubicBezTo>
                    <a:pt x="105" y="220"/>
                    <a:pt x="96" y="213"/>
                    <a:pt x="96" y="213"/>
                  </a:cubicBezTo>
                  <a:cubicBezTo>
                    <a:pt x="92" y="207"/>
                    <a:pt x="87" y="202"/>
                    <a:pt x="81" y="198"/>
                  </a:cubicBezTo>
                  <a:cubicBezTo>
                    <a:pt x="74" y="186"/>
                    <a:pt x="60" y="179"/>
                    <a:pt x="48" y="172"/>
                  </a:cubicBezTo>
                  <a:cubicBezTo>
                    <a:pt x="45" y="167"/>
                    <a:pt x="41" y="166"/>
                    <a:pt x="36" y="162"/>
                  </a:cubicBezTo>
                  <a:cubicBezTo>
                    <a:pt x="26" y="145"/>
                    <a:pt x="9" y="132"/>
                    <a:pt x="0" y="114"/>
                  </a:cubicBezTo>
                  <a:cubicBezTo>
                    <a:pt x="2" y="108"/>
                    <a:pt x="0" y="109"/>
                    <a:pt x="5" y="10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72" name="Freeform 24"/>
            <p:cNvSpPr>
              <a:spLocks/>
            </p:cNvSpPr>
            <p:nvPr/>
          </p:nvSpPr>
          <p:spPr bwMode="auto">
            <a:xfrm>
              <a:off x="3916" y="2482"/>
              <a:ext cx="402" cy="268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79" y="17"/>
                </a:cxn>
                <a:cxn ang="0">
                  <a:pos x="278" y="21"/>
                </a:cxn>
                <a:cxn ang="0">
                  <a:pos x="268" y="42"/>
                </a:cxn>
                <a:cxn ang="0">
                  <a:pos x="253" y="78"/>
                </a:cxn>
                <a:cxn ang="0">
                  <a:pos x="241" y="87"/>
                </a:cxn>
                <a:cxn ang="0">
                  <a:pos x="233" y="105"/>
                </a:cxn>
                <a:cxn ang="0">
                  <a:pos x="215" y="132"/>
                </a:cxn>
                <a:cxn ang="0">
                  <a:pos x="197" y="153"/>
                </a:cxn>
                <a:cxn ang="0">
                  <a:pos x="181" y="174"/>
                </a:cxn>
                <a:cxn ang="0">
                  <a:pos x="149" y="192"/>
                </a:cxn>
                <a:cxn ang="0">
                  <a:pos x="110" y="188"/>
                </a:cxn>
                <a:cxn ang="0">
                  <a:pos x="74" y="146"/>
                </a:cxn>
                <a:cxn ang="0">
                  <a:pos x="65" y="134"/>
                </a:cxn>
                <a:cxn ang="0">
                  <a:pos x="50" y="111"/>
                </a:cxn>
                <a:cxn ang="0">
                  <a:pos x="31" y="92"/>
                </a:cxn>
                <a:cxn ang="0">
                  <a:pos x="17" y="74"/>
                </a:cxn>
                <a:cxn ang="0">
                  <a:pos x="2" y="39"/>
                </a:cxn>
                <a:cxn ang="0">
                  <a:pos x="1" y="15"/>
                </a:cxn>
              </a:cxnLst>
              <a:rect l="0" t="0" r="r" b="b"/>
              <a:pathLst>
                <a:path w="313" h="192">
                  <a:moveTo>
                    <a:pt x="1" y="15"/>
                  </a:moveTo>
                  <a:cubicBezTo>
                    <a:pt x="60" y="16"/>
                    <a:pt x="120" y="16"/>
                    <a:pt x="179" y="17"/>
                  </a:cubicBezTo>
                  <a:cubicBezTo>
                    <a:pt x="285" y="18"/>
                    <a:pt x="313" y="0"/>
                    <a:pt x="278" y="21"/>
                  </a:cubicBezTo>
                  <a:cubicBezTo>
                    <a:pt x="276" y="29"/>
                    <a:pt x="274" y="37"/>
                    <a:pt x="268" y="42"/>
                  </a:cubicBezTo>
                  <a:cubicBezTo>
                    <a:pt x="261" y="53"/>
                    <a:pt x="264" y="70"/>
                    <a:pt x="253" y="78"/>
                  </a:cubicBezTo>
                  <a:cubicBezTo>
                    <a:pt x="249" y="84"/>
                    <a:pt x="247" y="83"/>
                    <a:pt x="241" y="87"/>
                  </a:cubicBezTo>
                  <a:cubicBezTo>
                    <a:pt x="237" y="93"/>
                    <a:pt x="236" y="99"/>
                    <a:pt x="233" y="105"/>
                  </a:cubicBezTo>
                  <a:cubicBezTo>
                    <a:pt x="230" y="121"/>
                    <a:pt x="232" y="129"/>
                    <a:pt x="215" y="132"/>
                  </a:cubicBezTo>
                  <a:cubicBezTo>
                    <a:pt x="208" y="137"/>
                    <a:pt x="202" y="146"/>
                    <a:pt x="197" y="153"/>
                  </a:cubicBezTo>
                  <a:cubicBezTo>
                    <a:pt x="195" y="164"/>
                    <a:pt x="190" y="168"/>
                    <a:pt x="181" y="174"/>
                  </a:cubicBezTo>
                  <a:cubicBezTo>
                    <a:pt x="175" y="184"/>
                    <a:pt x="161" y="190"/>
                    <a:pt x="149" y="192"/>
                  </a:cubicBezTo>
                  <a:cubicBezTo>
                    <a:pt x="127" y="191"/>
                    <a:pt x="126" y="191"/>
                    <a:pt x="110" y="188"/>
                  </a:cubicBezTo>
                  <a:cubicBezTo>
                    <a:pt x="95" y="177"/>
                    <a:pt x="90" y="155"/>
                    <a:pt x="74" y="146"/>
                  </a:cubicBezTo>
                  <a:cubicBezTo>
                    <a:pt x="73" y="139"/>
                    <a:pt x="71" y="138"/>
                    <a:pt x="65" y="134"/>
                  </a:cubicBezTo>
                  <a:cubicBezTo>
                    <a:pt x="63" y="125"/>
                    <a:pt x="58" y="116"/>
                    <a:pt x="50" y="111"/>
                  </a:cubicBezTo>
                  <a:cubicBezTo>
                    <a:pt x="45" y="104"/>
                    <a:pt x="38" y="97"/>
                    <a:pt x="31" y="92"/>
                  </a:cubicBezTo>
                  <a:cubicBezTo>
                    <a:pt x="27" y="86"/>
                    <a:pt x="22" y="80"/>
                    <a:pt x="17" y="74"/>
                  </a:cubicBezTo>
                  <a:cubicBezTo>
                    <a:pt x="14" y="60"/>
                    <a:pt x="7" y="52"/>
                    <a:pt x="2" y="39"/>
                  </a:cubicBezTo>
                  <a:cubicBezTo>
                    <a:pt x="0" y="27"/>
                    <a:pt x="1" y="35"/>
                    <a:pt x="1" y="1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73" name="Freeform 25"/>
            <p:cNvSpPr>
              <a:spLocks/>
            </p:cNvSpPr>
            <p:nvPr/>
          </p:nvSpPr>
          <p:spPr bwMode="auto">
            <a:xfrm>
              <a:off x="3228" y="2282"/>
              <a:ext cx="282" cy="34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5" y="48"/>
                </a:cxn>
                <a:cxn ang="0">
                  <a:pos x="81" y="54"/>
                </a:cxn>
                <a:cxn ang="0">
                  <a:pos x="107" y="75"/>
                </a:cxn>
                <a:cxn ang="0">
                  <a:pos x="137" y="89"/>
                </a:cxn>
                <a:cxn ang="0">
                  <a:pos x="179" y="102"/>
                </a:cxn>
                <a:cxn ang="0">
                  <a:pos x="231" y="116"/>
                </a:cxn>
                <a:cxn ang="0">
                  <a:pos x="213" y="126"/>
                </a:cxn>
                <a:cxn ang="0">
                  <a:pos x="191" y="147"/>
                </a:cxn>
                <a:cxn ang="0">
                  <a:pos x="180" y="165"/>
                </a:cxn>
                <a:cxn ang="0">
                  <a:pos x="165" y="173"/>
                </a:cxn>
                <a:cxn ang="0">
                  <a:pos x="140" y="198"/>
                </a:cxn>
                <a:cxn ang="0">
                  <a:pos x="126" y="210"/>
                </a:cxn>
                <a:cxn ang="0">
                  <a:pos x="111" y="219"/>
                </a:cxn>
                <a:cxn ang="0">
                  <a:pos x="74" y="233"/>
                </a:cxn>
                <a:cxn ang="0">
                  <a:pos x="51" y="246"/>
                </a:cxn>
                <a:cxn ang="0">
                  <a:pos x="12" y="228"/>
                </a:cxn>
                <a:cxn ang="0">
                  <a:pos x="8" y="213"/>
                </a:cxn>
                <a:cxn ang="0">
                  <a:pos x="14" y="81"/>
                </a:cxn>
                <a:cxn ang="0">
                  <a:pos x="20" y="53"/>
                </a:cxn>
                <a:cxn ang="0">
                  <a:pos x="26" y="29"/>
                </a:cxn>
                <a:cxn ang="0">
                  <a:pos x="41" y="0"/>
                </a:cxn>
              </a:cxnLst>
              <a:rect l="0" t="0" r="r" b="b"/>
              <a:pathLst>
                <a:path w="231" h="247">
                  <a:moveTo>
                    <a:pt x="41" y="0"/>
                  </a:moveTo>
                  <a:cubicBezTo>
                    <a:pt x="42" y="20"/>
                    <a:pt x="41" y="43"/>
                    <a:pt x="65" y="48"/>
                  </a:cubicBezTo>
                  <a:cubicBezTo>
                    <a:pt x="71" y="51"/>
                    <a:pt x="74" y="53"/>
                    <a:pt x="81" y="54"/>
                  </a:cubicBezTo>
                  <a:cubicBezTo>
                    <a:pt x="89" y="62"/>
                    <a:pt x="96" y="73"/>
                    <a:pt x="107" y="75"/>
                  </a:cubicBezTo>
                  <a:cubicBezTo>
                    <a:pt x="117" y="82"/>
                    <a:pt x="126" y="85"/>
                    <a:pt x="137" y="89"/>
                  </a:cubicBezTo>
                  <a:cubicBezTo>
                    <a:pt x="143" y="93"/>
                    <a:pt x="171" y="101"/>
                    <a:pt x="179" y="102"/>
                  </a:cubicBezTo>
                  <a:cubicBezTo>
                    <a:pt x="200" y="109"/>
                    <a:pt x="213" y="103"/>
                    <a:pt x="231" y="116"/>
                  </a:cubicBezTo>
                  <a:cubicBezTo>
                    <a:pt x="226" y="120"/>
                    <a:pt x="219" y="122"/>
                    <a:pt x="213" y="126"/>
                  </a:cubicBezTo>
                  <a:cubicBezTo>
                    <a:pt x="206" y="137"/>
                    <a:pt x="206" y="145"/>
                    <a:pt x="191" y="147"/>
                  </a:cubicBezTo>
                  <a:cubicBezTo>
                    <a:pt x="187" y="153"/>
                    <a:pt x="184" y="159"/>
                    <a:pt x="180" y="165"/>
                  </a:cubicBezTo>
                  <a:cubicBezTo>
                    <a:pt x="178" y="173"/>
                    <a:pt x="173" y="171"/>
                    <a:pt x="165" y="173"/>
                  </a:cubicBezTo>
                  <a:cubicBezTo>
                    <a:pt x="157" y="183"/>
                    <a:pt x="153" y="196"/>
                    <a:pt x="140" y="198"/>
                  </a:cubicBezTo>
                  <a:cubicBezTo>
                    <a:pt x="134" y="201"/>
                    <a:pt x="131" y="206"/>
                    <a:pt x="126" y="210"/>
                  </a:cubicBezTo>
                  <a:cubicBezTo>
                    <a:pt x="121" y="218"/>
                    <a:pt x="120" y="218"/>
                    <a:pt x="111" y="219"/>
                  </a:cubicBezTo>
                  <a:cubicBezTo>
                    <a:pt x="93" y="228"/>
                    <a:pt x="98" y="230"/>
                    <a:pt x="74" y="233"/>
                  </a:cubicBezTo>
                  <a:cubicBezTo>
                    <a:pt x="65" y="238"/>
                    <a:pt x="62" y="244"/>
                    <a:pt x="51" y="246"/>
                  </a:cubicBezTo>
                  <a:cubicBezTo>
                    <a:pt x="25" y="245"/>
                    <a:pt x="23" y="247"/>
                    <a:pt x="12" y="228"/>
                  </a:cubicBezTo>
                  <a:cubicBezTo>
                    <a:pt x="11" y="223"/>
                    <a:pt x="9" y="218"/>
                    <a:pt x="8" y="213"/>
                  </a:cubicBezTo>
                  <a:cubicBezTo>
                    <a:pt x="9" y="178"/>
                    <a:pt x="0" y="116"/>
                    <a:pt x="14" y="81"/>
                  </a:cubicBezTo>
                  <a:cubicBezTo>
                    <a:pt x="15" y="67"/>
                    <a:pt x="13" y="63"/>
                    <a:pt x="20" y="53"/>
                  </a:cubicBezTo>
                  <a:cubicBezTo>
                    <a:pt x="21" y="41"/>
                    <a:pt x="20" y="37"/>
                    <a:pt x="26" y="29"/>
                  </a:cubicBezTo>
                  <a:cubicBezTo>
                    <a:pt x="28" y="18"/>
                    <a:pt x="27" y="0"/>
                    <a:pt x="41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3276" y="2062"/>
              <a:ext cx="1633" cy="4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075" name="Freeform 27"/>
            <p:cNvSpPr>
              <a:spLocks/>
            </p:cNvSpPr>
            <p:nvPr/>
          </p:nvSpPr>
          <p:spPr bwMode="auto">
            <a:xfrm>
              <a:off x="3198" y="1797"/>
              <a:ext cx="1769" cy="961"/>
            </a:xfrm>
            <a:custGeom>
              <a:avLst/>
              <a:gdLst/>
              <a:ahLst/>
              <a:cxnLst>
                <a:cxn ang="0">
                  <a:pos x="61" y="326"/>
                </a:cxn>
                <a:cxn ang="0">
                  <a:pos x="61" y="598"/>
                </a:cxn>
                <a:cxn ang="0">
                  <a:pos x="424" y="371"/>
                </a:cxn>
                <a:cxn ang="0">
                  <a:pos x="697" y="689"/>
                </a:cxn>
                <a:cxn ang="0">
                  <a:pos x="969" y="371"/>
                </a:cxn>
                <a:cxn ang="0">
                  <a:pos x="1286" y="598"/>
                </a:cxn>
                <a:cxn ang="0">
                  <a:pos x="1332" y="99"/>
                </a:cxn>
                <a:cxn ang="0">
                  <a:pos x="1014" y="280"/>
                </a:cxn>
                <a:cxn ang="0">
                  <a:pos x="697" y="53"/>
                </a:cxn>
                <a:cxn ang="0">
                  <a:pos x="424" y="280"/>
                </a:cxn>
                <a:cxn ang="0">
                  <a:pos x="198" y="8"/>
                </a:cxn>
                <a:cxn ang="0">
                  <a:pos x="61" y="326"/>
                </a:cxn>
              </a:cxnLst>
              <a:rect l="0" t="0" r="r" b="b"/>
              <a:pathLst>
                <a:path w="1377" h="689">
                  <a:moveTo>
                    <a:pt x="61" y="326"/>
                  </a:moveTo>
                  <a:cubicBezTo>
                    <a:pt x="38" y="424"/>
                    <a:pt x="0" y="591"/>
                    <a:pt x="61" y="598"/>
                  </a:cubicBezTo>
                  <a:cubicBezTo>
                    <a:pt x="122" y="605"/>
                    <a:pt x="318" y="356"/>
                    <a:pt x="424" y="371"/>
                  </a:cubicBezTo>
                  <a:cubicBezTo>
                    <a:pt x="530" y="386"/>
                    <a:pt x="606" y="689"/>
                    <a:pt x="697" y="689"/>
                  </a:cubicBezTo>
                  <a:cubicBezTo>
                    <a:pt x="788" y="689"/>
                    <a:pt x="871" y="386"/>
                    <a:pt x="969" y="371"/>
                  </a:cubicBezTo>
                  <a:cubicBezTo>
                    <a:pt x="1067" y="356"/>
                    <a:pt x="1226" y="643"/>
                    <a:pt x="1286" y="598"/>
                  </a:cubicBezTo>
                  <a:cubicBezTo>
                    <a:pt x="1346" y="553"/>
                    <a:pt x="1377" y="152"/>
                    <a:pt x="1332" y="99"/>
                  </a:cubicBezTo>
                  <a:cubicBezTo>
                    <a:pt x="1287" y="46"/>
                    <a:pt x="1120" y="288"/>
                    <a:pt x="1014" y="280"/>
                  </a:cubicBezTo>
                  <a:cubicBezTo>
                    <a:pt x="908" y="272"/>
                    <a:pt x="795" y="53"/>
                    <a:pt x="697" y="53"/>
                  </a:cubicBezTo>
                  <a:cubicBezTo>
                    <a:pt x="599" y="53"/>
                    <a:pt x="507" y="287"/>
                    <a:pt x="424" y="280"/>
                  </a:cubicBezTo>
                  <a:cubicBezTo>
                    <a:pt x="341" y="273"/>
                    <a:pt x="258" y="0"/>
                    <a:pt x="198" y="8"/>
                  </a:cubicBezTo>
                  <a:cubicBezTo>
                    <a:pt x="138" y="16"/>
                    <a:pt x="84" y="228"/>
                    <a:pt x="61" y="326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0079" name="Freeform 31"/>
          <p:cNvSpPr>
            <a:spLocks/>
          </p:cNvSpPr>
          <p:nvPr/>
        </p:nvSpPr>
        <p:spPr bwMode="auto">
          <a:xfrm>
            <a:off x="5532438" y="3119459"/>
            <a:ext cx="746125" cy="327025"/>
          </a:xfrm>
          <a:custGeom>
            <a:avLst/>
            <a:gdLst/>
            <a:ahLst/>
            <a:cxnLst>
              <a:cxn ang="0">
                <a:pos x="3" y="132"/>
              </a:cxn>
              <a:cxn ang="0">
                <a:pos x="36" y="142"/>
              </a:cxn>
              <a:cxn ang="0">
                <a:pos x="66" y="153"/>
              </a:cxn>
              <a:cxn ang="0">
                <a:pos x="90" y="163"/>
              </a:cxn>
              <a:cxn ang="0">
                <a:pos x="121" y="163"/>
              </a:cxn>
              <a:cxn ang="0">
                <a:pos x="202" y="171"/>
              </a:cxn>
              <a:cxn ang="0">
                <a:pos x="271" y="186"/>
              </a:cxn>
              <a:cxn ang="0">
                <a:pos x="300" y="190"/>
              </a:cxn>
              <a:cxn ang="0">
                <a:pos x="379" y="195"/>
              </a:cxn>
              <a:cxn ang="0">
                <a:pos x="435" y="201"/>
              </a:cxn>
              <a:cxn ang="0">
                <a:pos x="451" y="142"/>
              </a:cxn>
              <a:cxn ang="0">
                <a:pos x="435" y="118"/>
              </a:cxn>
              <a:cxn ang="0">
                <a:pos x="415" y="96"/>
              </a:cxn>
              <a:cxn ang="0">
                <a:pos x="400" y="84"/>
              </a:cxn>
              <a:cxn ang="0">
                <a:pos x="331" y="36"/>
              </a:cxn>
              <a:cxn ang="0">
                <a:pos x="310" y="27"/>
              </a:cxn>
              <a:cxn ang="0">
                <a:pos x="286" y="15"/>
              </a:cxn>
              <a:cxn ang="0">
                <a:pos x="255" y="9"/>
              </a:cxn>
              <a:cxn ang="0">
                <a:pos x="189" y="0"/>
              </a:cxn>
              <a:cxn ang="0">
                <a:pos x="147" y="1"/>
              </a:cxn>
              <a:cxn ang="0">
                <a:pos x="97" y="37"/>
              </a:cxn>
              <a:cxn ang="0">
                <a:pos x="46" y="73"/>
              </a:cxn>
              <a:cxn ang="0">
                <a:pos x="1" y="118"/>
              </a:cxn>
              <a:cxn ang="0">
                <a:pos x="3" y="132"/>
              </a:cxn>
            </a:cxnLst>
            <a:rect l="0" t="0" r="r" b="b"/>
            <a:pathLst>
              <a:path w="470" h="206">
                <a:moveTo>
                  <a:pt x="3" y="132"/>
                </a:moveTo>
                <a:cubicBezTo>
                  <a:pt x="16" y="134"/>
                  <a:pt x="21" y="141"/>
                  <a:pt x="36" y="142"/>
                </a:cubicBezTo>
                <a:cubicBezTo>
                  <a:pt x="44" y="152"/>
                  <a:pt x="53" y="151"/>
                  <a:pt x="66" y="153"/>
                </a:cubicBezTo>
                <a:cubicBezTo>
                  <a:pt x="74" y="156"/>
                  <a:pt x="81" y="161"/>
                  <a:pt x="90" y="163"/>
                </a:cubicBezTo>
                <a:cubicBezTo>
                  <a:pt x="100" y="168"/>
                  <a:pt x="111" y="168"/>
                  <a:pt x="121" y="163"/>
                </a:cubicBezTo>
                <a:cubicBezTo>
                  <a:pt x="151" y="168"/>
                  <a:pt x="166" y="170"/>
                  <a:pt x="202" y="171"/>
                </a:cubicBezTo>
                <a:cubicBezTo>
                  <a:pt x="226" y="176"/>
                  <a:pt x="245" y="184"/>
                  <a:pt x="271" y="186"/>
                </a:cubicBezTo>
                <a:cubicBezTo>
                  <a:pt x="282" y="188"/>
                  <a:pt x="288" y="189"/>
                  <a:pt x="300" y="190"/>
                </a:cubicBezTo>
                <a:cubicBezTo>
                  <a:pt x="324" y="197"/>
                  <a:pt x="358" y="194"/>
                  <a:pt x="379" y="195"/>
                </a:cubicBezTo>
                <a:cubicBezTo>
                  <a:pt x="398" y="197"/>
                  <a:pt x="414" y="200"/>
                  <a:pt x="435" y="201"/>
                </a:cubicBezTo>
                <a:cubicBezTo>
                  <a:pt x="468" y="206"/>
                  <a:pt x="470" y="172"/>
                  <a:pt x="451" y="142"/>
                </a:cubicBezTo>
                <a:cubicBezTo>
                  <a:pt x="446" y="134"/>
                  <a:pt x="440" y="126"/>
                  <a:pt x="435" y="118"/>
                </a:cubicBezTo>
                <a:cubicBezTo>
                  <a:pt x="430" y="109"/>
                  <a:pt x="426" y="98"/>
                  <a:pt x="415" y="96"/>
                </a:cubicBezTo>
                <a:cubicBezTo>
                  <a:pt x="410" y="88"/>
                  <a:pt x="406" y="90"/>
                  <a:pt x="400" y="84"/>
                </a:cubicBezTo>
                <a:cubicBezTo>
                  <a:pt x="380" y="66"/>
                  <a:pt x="359" y="42"/>
                  <a:pt x="331" y="36"/>
                </a:cubicBezTo>
                <a:cubicBezTo>
                  <a:pt x="325" y="31"/>
                  <a:pt x="317" y="28"/>
                  <a:pt x="310" y="27"/>
                </a:cubicBezTo>
                <a:cubicBezTo>
                  <a:pt x="304" y="22"/>
                  <a:pt x="294" y="17"/>
                  <a:pt x="286" y="15"/>
                </a:cubicBezTo>
                <a:cubicBezTo>
                  <a:pt x="276" y="10"/>
                  <a:pt x="267" y="10"/>
                  <a:pt x="255" y="9"/>
                </a:cubicBezTo>
                <a:cubicBezTo>
                  <a:pt x="233" y="6"/>
                  <a:pt x="211" y="2"/>
                  <a:pt x="189" y="0"/>
                </a:cubicBezTo>
                <a:cubicBezTo>
                  <a:pt x="175" y="0"/>
                  <a:pt x="161" y="0"/>
                  <a:pt x="147" y="1"/>
                </a:cubicBezTo>
                <a:cubicBezTo>
                  <a:pt x="139" y="2"/>
                  <a:pt x="107" y="31"/>
                  <a:pt x="97" y="37"/>
                </a:cubicBezTo>
                <a:cubicBezTo>
                  <a:pt x="87" y="50"/>
                  <a:pt x="62" y="70"/>
                  <a:pt x="46" y="73"/>
                </a:cubicBezTo>
                <a:cubicBezTo>
                  <a:pt x="21" y="91"/>
                  <a:pt x="16" y="89"/>
                  <a:pt x="1" y="118"/>
                </a:cubicBezTo>
                <a:cubicBezTo>
                  <a:pt x="0" y="124"/>
                  <a:pt x="8" y="132"/>
                  <a:pt x="3" y="1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76" name="Freeform 28"/>
          <p:cNvSpPr>
            <a:spLocks/>
          </p:cNvSpPr>
          <p:nvPr/>
        </p:nvSpPr>
        <p:spPr bwMode="auto">
          <a:xfrm>
            <a:off x="5583238" y="3079771"/>
            <a:ext cx="936625" cy="37306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72" y="8"/>
              </a:cxn>
              <a:cxn ang="0">
                <a:pos x="544" y="190"/>
              </a:cxn>
            </a:cxnLst>
            <a:rect l="0" t="0" r="r" b="b"/>
            <a:pathLst>
              <a:path w="544" h="190">
                <a:moveTo>
                  <a:pt x="0" y="144"/>
                </a:moveTo>
                <a:cubicBezTo>
                  <a:pt x="90" y="72"/>
                  <a:pt x="181" y="0"/>
                  <a:pt x="272" y="8"/>
                </a:cubicBezTo>
                <a:cubicBezTo>
                  <a:pt x="363" y="16"/>
                  <a:pt x="453" y="103"/>
                  <a:pt x="544" y="1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0080" name="AutoShape 32"/>
          <p:cNvSpPr>
            <a:spLocks noChangeArrowheads="1"/>
          </p:cNvSpPr>
          <p:nvPr/>
        </p:nvSpPr>
        <p:spPr bwMode="auto">
          <a:xfrm>
            <a:off x="0" y="3922740"/>
            <a:ext cx="4789488" cy="871532"/>
          </a:xfrm>
          <a:prstGeom prst="wedgeRoundRectCallout">
            <a:avLst>
              <a:gd name="adj1" fmla="val -14511"/>
              <a:gd name="adj2" fmla="val -10992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sz="2400" dirty="0"/>
              <a:t>波の振幅が</a:t>
            </a:r>
            <a:r>
              <a:rPr lang="en-US" altLang="ja-JP" sz="2400" dirty="0"/>
              <a:t>0</a:t>
            </a:r>
            <a:r>
              <a:rPr lang="ja-JP" altLang="en-US" sz="2400" dirty="0"/>
              <a:t>になる部分が動かない波、</a:t>
            </a:r>
            <a:r>
              <a:rPr lang="ja-JP" altLang="en-US" sz="2400" dirty="0" smtClean="0"/>
              <a:t>＝              （</a:t>
            </a:r>
            <a:r>
              <a:rPr lang="en-US" altLang="ja-JP" sz="2400" dirty="0"/>
              <a:t>standing wave</a:t>
            </a:r>
            <a:r>
              <a:rPr lang="ja-JP" altLang="en-US" sz="2400" dirty="0"/>
              <a:t>）</a:t>
            </a:r>
          </a:p>
        </p:txBody>
      </p:sp>
      <p:sp>
        <p:nvSpPr>
          <p:cNvPr id="130081" name="AutoShape 33"/>
          <p:cNvSpPr>
            <a:spLocks noChangeArrowheads="1"/>
          </p:cNvSpPr>
          <p:nvPr/>
        </p:nvSpPr>
        <p:spPr bwMode="auto">
          <a:xfrm>
            <a:off x="4929190" y="3922740"/>
            <a:ext cx="4143404" cy="871532"/>
          </a:xfrm>
          <a:prstGeom prst="wedgeRoundRectCallout">
            <a:avLst>
              <a:gd name="adj1" fmla="val -23519"/>
              <a:gd name="adj2" fmla="val -99238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sz="2400" dirty="0"/>
              <a:t>振幅が</a:t>
            </a:r>
            <a:r>
              <a:rPr lang="en-US" altLang="ja-JP" sz="2400" dirty="0"/>
              <a:t>0</a:t>
            </a:r>
            <a:r>
              <a:rPr lang="ja-JP" altLang="en-US" sz="2400" dirty="0"/>
              <a:t>になる部分が動く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干渉</a:t>
            </a:r>
            <a:r>
              <a:rPr lang="ja-JP" altLang="en-US" sz="2400" dirty="0"/>
              <a:t>作用により</a:t>
            </a:r>
            <a:r>
              <a:rPr lang="ja-JP" altLang="en-US" sz="2400" dirty="0" smtClean="0"/>
              <a:t>安定でない</a:t>
            </a:r>
            <a:r>
              <a:rPr lang="ja-JP" altLang="en-US" sz="2400" dirty="0"/>
              <a:t>。</a:t>
            </a:r>
          </a:p>
        </p:txBody>
      </p:sp>
      <p:graphicFrame>
        <p:nvGraphicFramePr>
          <p:cNvPr id="1300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81558"/>
              </p:ext>
            </p:extLst>
          </p:nvPr>
        </p:nvGraphicFramePr>
        <p:xfrm>
          <a:off x="261938" y="4857750"/>
          <a:ext cx="502126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3" name="数式" r:id="rId4" imgW="3809880" imgH="1625400" progId="Equation.3">
                  <p:embed/>
                </p:oleObj>
              </mc:Choice>
              <mc:Fallback>
                <p:oleObj name="数式" r:id="rId4" imgW="3809880" imgH="1625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857750"/>
                        <a:ext cx="5021262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84" name="Text Box 36"/>
          <p:cNvSpPr txBox="1">
            <a:spLocks noChangeArrowheads="1"/>
          </p:cNvSpPr>
          <p:nvPr/>
        </p:nvSpPr>
        <p:spPr bwMode="auto">
          <a:xfrm>
            <a:off x="5786446" y="5157629"/>
            <a:ext cx="2828925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altLang="ja-JP" dirty="0" smtClean="0"/>
              <a:t>1927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r>
              <a:rPr lang="en-US" altLang="ja-JP" dirty="0" smtClean="0"/>
              <a:t>Davisson</a:t>
            </a:r>
            <a:r>
              <a:rPr lang="ja-JP" altLang="en-US" dirty="0"/>
              <a:t>と</a:t>
            </a:r>
            <a:r>
              <a:rPr lang="en-US" altLang="ja-JP" dirty="0" err="1" smtClean="0"/>
              <a:t>Germer</a:t>
            </a:r>
            <a:endParaRPr lang="ja-JP" altLang="en-US" dirty="0"/>
          </a:p>
          <a:p>
            <a:r>
              <a:rPr lang="ja-JP" altLang="en-US" dirty="0"/>
              <a:t>光の回折と同じよう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     </a:t>
            </a:r>
            <a:r>
              <a:rPr lang="ja-JP" altLang="en-US" dirty="0" smtClean="0"/>
              <a:t>こと証明。</a:t>
            </a:r>
            <a:endParaRPr lang="ja-JP" altLang="en-US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28992" y="1214422"/>
            <a:ext cx="500066" cy="4206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3725063" y="1656179"/>
            <a:ext cx="1214446" cy="4206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454128" y="4352932"/>
            <a:ext cx="928694" cy="4206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763531" y="6016620"/>
            <a:ext cx="1214446" cy="4206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901420" y="2285992"/>
            <a:ext cx="7385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はや</a:t>
            </a:r>
            <a:r>
              <a:rPr lang="ja-JP" alt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く動いているもの</a:t>
            </a:r>
            <a:r>
              <a:rPr lang="ja-JP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が</a:t>
            </a:r>
            <a:r>
              <a:rPr lang="ja-JP" alt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止まってみえた！</a:t>
            </a:r>
            <a:endParaRPr lang="ja-JP" alt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1-3-03.</a:t>
            </a:r>
            <a:r>
              <a:rPr lang="ja-JP" altLang="en-US" sz="3200" dirty="0"/>
              <a:t>　電子の二重性：波動力学</a:t>
            </a:r>
          </a:p>
        </p:txBody>
      </p:sp>
      <p:sp>
        <p:nvSpPr>
          <p:cNvPr id="1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73C-F18C-47EA-9F26-F1A01EA99E6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357158" y="1071546"/>
            <a:ext cx="8429684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400" dirty="0"/>
              <a:t>1926</a:t>
            </a:r>
            <a:r>
              <a:rPr lang="ja-JP" altLang="en-US" sz="2400" dirty="0"/>
              <a:t>年</a:t>
            </a:r>
            <a:r>
              <a:rPr lang="en-US" altLang="ja-JP" sz="2400" dirty="0" smtClean="0"/>
              <a:t>Schr</a:t>
            </a:r>
            <a:r>
              <a:rPr lang="en-US" altLang="ja-JP" sz="2400" dirty="0" smtClean="0">
                <a:cs typeface="Arial" charset="0"/>
              </a:rPr>
              <a:t>ö</a:t>
            </a:r>
            <a:r>
              <a:rPr lang="en-US" altLang="ja-JP" sz="2400" dirty="0" smtClean="0"/>
              <a:t>dinger</a:t>
            </a:r>
            <a:endParaRPr lang="en-US" altLang="ja-JP" sz="2400" dirty="0"/>
          </a:p>
          <a:p>
            <a:r>
              <a:rPr lang="ja-JP" altLang="en-US" sz="2400" dirty="0" smtClean="0"/>
              <a:t>電子</a:t>
            </a:r>
            <a:r>
              <a:rPr lang="ja-JP" altLang="en-US" sz="2400" dirty="0"/>
              <a:t>の波動性に基づいて力学を</a:t>
            </a:r>
            <a:r>
              <a:rPr lang="ja-JP" altLang="en-US" sz="2400" dirty="0" smtClean="0"/>
              <a:t>展開＝</a:t>
            </a:r>
            <a:r>
              <a:rPr lang="ja-JP" altLang="en-US" sz="2400" dirty="0"/>
              <a:t>波動力学・量子力学</a:t>
            </a:r>
          </a:p>
          <a:p>
            <a:r>
              <a:rPr lang="ja-JP" altLang="en-US" sz="2400" dirty="0" smtClean="0"/>
              <a:t>電子：波動</a:t>
            </a:r>
            <a:r>
              <a:rPr lang="ja-JP" altLang="en-US" sz="2400" dirty="0"/>
              <a:t>現象に適した方程式に</a:t>
            </a:r>
            <a:r>
              <a:rPr lang="ja-JP" altLang="en-US" sz="2400" dirty="0" smtClean="0"/>
              <a:t>従う</a:t>
            </a:r>
            <a:endParaRPr lang="ja-JP" altLang="en-US" sz="2400" dirty="0"/>
          </a:p>
          <a:p>
            <a:r>
              <a:rPr lang="ja-JP" altLang="en-US" sz="2400" dirty="0"/>
              <a:t>原子や分子中の電子の</a:t>
            </a:r>
            <a:r>
              <a:rPr lang="ja-JP" altLang="en-US" sz="2400" dirty="0" smtClean="0"/>
              <a:t>挙動＝シュレーディンガー</a:t>
            </a:r>
            <a:r>
              <a:rPr lang="ja-JP" altLang="en-US" sz="2400" dirty="0"/>
              <a:t>の波動</a:t>
            </a:r>
            <a:r>
              <a:rPr lang="ja-JP" altLang="en-US" sz="2400" dirty="0" smtClean="0"/>
              <a:t>方程式</a:t>
            </a:r>
            <a:endParaRPr lang="ja-JP" altLang="en-US" sz="2400" dirty="0"/>
          </a:p>
        </p:txBody>
      </p:sp>
      <p:graphicFrame>
        <p:nvGraphicFramePr>
          <p:cNvPr id="137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57083"/>
              </p:ext>
            </p:extLst>
          </p:nvPr>
        </p:nvGraphicFramePr>
        <p:xfrm>
          <a:off x="785813" y="2746375"/>
          <a:ext cx="7675562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4" name="数式" r:id="rId4" imgW="3111480" imgH="1625400" progId="Equation.3">
                  <p:embed/>
                </p:oleObj>
              </mc:Choice>
              <mc:Fallback>
                <p:oleObj name="数式" r:id="rId4" imgW="3111480" imgH="16254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746375"/>
                        <a:ext cx="7675562" cy="400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1428728" y="3857628"/>
            <a:ext cx="250033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49553" y="4500570"/>
            <a:ext cx="250033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449553" y="5072074"/>
            <a:ext cx="4143404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1449553" y="5643578"/>
            <a:ext cx="4143404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449553" y="6237216"/>
            <a:ext cx="4143404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818971" y="1775760"/>
            <a:ext cx="78165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sz="2400" dirty="0"/>
              <a:t>○</a:t>
            </a:r>
            <a:r>
              <a:rPr lang="ja-JP" altLang="en-US" sz="2400" dirty="0"/>
              <a:t>古典力学</a:t>
            </a:r>
          </a:p>
          <a:p>
            <a:r>
              <a:rPr lang="ja-JP" altLang="en-US" sz="2400" dirty="0"/>
              <a:t>運動方程式を</a:t>
            </a:r>
            <a:r>
              <a:rPr lang="ja-JP" altLang="en-US" sz="2400" dirty="0" smtClean="0"/>
              <a:t>解く　⇒　物体</a:t>
            </a:r>
            <a:r>
              <a:rPr lang="ja-JP" altLang="en-US" sz="2400" dirty="0"/>
              <a:t>の正確</a:t>
            </a:r>
            <a:r>
              <a:rPr lang="ja-JP" altLang="en-US" sz="2400" dirty="0" smtClean="0"/>
              <a:t>な         と           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○</a:t>
            </a:r>
            <a:r>
              <a:rPr lang="ja-JP" altLang="en-US" sz="2400" dirty="0"/>
              <a:t>シュレーディンガーの波動方程式の</a:t>
            </a:r>
            <a:r>
              <a:rPr lang="ja-JP" altLang="en-US" sz="2400" dirty="0" smtClean="0"/>
              <a:t>解⇒                  の解</a:t>
            </a:r>
            <a:endParaRPr lang="en-US" altLang="ja-JP" sz="2400" dirty="0" smtClean="0"/>
          </a:p>
          <a:p>
            <a:r>
              <a:rPr lang="ja-JP" altLang="en-US" sz="2400" dirty="0" smtClean="0"/>
              <a:t>　≠電子</a:t>
            </a:r>
            <a:r>
              <a:rPr lang="ja-JP" altLang="en-US" sz="2400" dirty="0"/>
              <a:t>の正確な位置も</a:t>
            </a:r>
            <a:r>
              <a:rPr lang="ja-JP" altLang="en-US" sz="2400" dirty="0" smtClean="0"/>
              <a:t>速さも                   </a:t>
            </a:r>
            <a:endParaRPr lang="ja-JP" altLang="en-US" sz="2400" dirty="0"/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波動</a:t>
            </a:r>
            <a:r>
              <a:rPr lang="ja-JP" altLang="en-US" sz="2400" dirty="0"/>
              <a:t>関数</a:t>
            </a:r>
            <a:r>
              <a:rPr lang="ja-JP" altLang="en-US" sz="2400" dirty="0" smtClean="0"/>
              <a:t>の         ⇒特定位置での「                           」。</a:t>
            </a:r>
            <a:endParaRPr lang="ja-JP" altLang="en-US" sz="2400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1-3-04.</a:t>
            </a:r>
            <a:r>
              <a:rPr lang="ja-JP" altLang="en-US" dirty="0"/>
              <a:t>　電子の二重性：波動力学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14282" y="657035"/>
            <a:ext cx="864399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/>
              <a:t>陽子＞＞電子　重さ　               倍</a:t>
            </a:r>
            <a:endParaRPr lang="ja-JP" altLang="en-US" sz="2400" dirty="0"/>
          </a:p>
          <a:p>
            <a:pPr algn="ctr"/>
            <a:r>
              <a:rPr lang="ja-JP" altLang="en-US" sz="2400" dirty="0"/>
              <a:t>水素</a:t>
            </a:r>
            <a:r>
              <a:rPr lang="ja-JP" altLang="en-US" sz="2400" dirty="0" smtClean="0"/>
              <a:t>原子：                                      方程式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＝                          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完全に解ける</a:t>
            </a:r>
            <a:endParaRPr lang="ja-JP" altLang="en-US" sz="2400" dirty="0"/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2770" t="16383" r="3613" b="6917"/>
          <a:stretch>
            <a:fillRect/>
          </a:stretch>
        </p:blipFill>
        <p:spPr bwMode="auto">
          <a:xfrm>
            <a:off x="71406" y="3768741"/>
            <a:ext cx="4407864" cy="237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433919" y="3608864"/>
            <a:ext cx="4638675" cy="2677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ja-JP" altLang="en-US" sz="2400" dirty="0" smtClean="0"/>
              <a:t>              　</a:t>
            </a:r>
            <a:r>
              <a:rPr lang="en-US" altLang="ja-JP" sz="2400" dirty="0" smtClean="0"/>
              <a:t>electron </a:t>
            </a:r>
            <a:r>
              <a:rPr lang="en-US" altLang="ja-JP" sz="2400" dirty="0"/>
              <a:t>cloud</a:t>
            </a:r>
          </a:p>
          <a:p>
            <a:r>
              <a:rPr lang="en-US" altLang="ja-JP" sz="2400" dirty="0" smtClean="0"/>
              <a:t>1927</a:t>
            </a:r>
            <a:r>
              <a:rPr lang="ja-JP" altLang="en-US" sz="2400" dirty="0" smtClean="0"/>
              <a:t>年</a:t>
            </a:r>
            <a:endParaRPr lang="en-US" altLang="ja-JP" sz="2400" dirty="0" smtClean="0"/>
          </a:p>
          <a:p>
            <a:r>
              <a:rPr lang="ja-JP" altLang="en-US" sz="2400" dirty="0" smtClean="0"/>
              <a:t>                                                            　微小</a:t>
            </a:r>
            <a:r>
              <a:rPr lang="ja-JP" altLang="en-US" sz="2400" dirty="0"/>
              <a:t>な粒子の</a:t>
            </a:r>
            <a:r>
              <a:rPr lang="ja-JP" altLang="en-US" sz="2400" dirty="0" smtClean="0"/>
              <a:t>位置</a:t>
            </a:r>
            <a:r>
              <a:rPr lang="en-US" altLang="ja-JP" sz="2400" i="1" dirty="0" smtClean="0"/>
              <a:t>x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運動量</a:t>
            </a:r>
            <a:r>
              <a:rPr lang="en-US" altLang="ja-JP" sz="2400" i="1" dirty="0"/>
              <a:t>p</a:t>
            </a:r>
            <a:r>
              <a:rPr lang="ja-JP" altLang="en-US" sz="2400" dirty="0" err="1" smtClean="0"/>
              <a:t>とを</a:t>
            </a:r>
            <a:r>
              <a:rPr lang="ja-JP" altLang="en-US" sz="2400" dirty="0" smtClean="0"/>
              <a:t>同時</a:t>
            </a:r>
            <a:r>
              <a:rPr lang="ja-JP" altLang="en-US" sz="2400" dirty="0"/>
              <a:t>に測定しようとするならば</a:t>
            </a:r>
            <a:r>
              <a:rPr lang="ja-JP" altLang="en-US" sz="2400" dirty="0" smtClean="0"/>
              <a:t>、それら</a:t>
            </a:r>
            <a:r>
              <a:rPr lang="ja-JP" altLang="en-US" sz="2400" dirty="0"/>
              <a:t>には次の式の関係により誤差は避けられない。</a:t>
            </a:r>
          </a:p>
        </p:txBody>
      </p:sp>
      <p:graphicFrame>
        <p:nvGraphicFramePr>
          <p:cNvPr id="138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480394"/>
              </p:ext>
            </p:extLst>
          </p:nvPr>
        </p:nvGraphicFramePr>
        <p:xfrm>
          <a:off x="-171450" y="6202363"/>
          <a:ext cx="61404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9" name="数式" r:id="rId5" imgW="3682800" imgH="393480" progId="Equation.3">
                  <p:embed/>
                </p:oleObj>
              </mc:Choice>
              <mc:Fallback>
                <p:oleObj name="数式" r:id="rId5" imgW="36828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450" y="6202363"/>
                        <a:ext cx="6140450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974964" y="693718"/>
            <a:ext cx="1000132" cy="3571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3517779" y="1083566"/>
            <a:ext cx="2428892" cy="3571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814481" y="1481835"/>
            <a:ext cx="1831988" cy="3190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704168" y="2071678"/>
            <a:ext cx="630242" cy="461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584964" y="2071678"/>
            <a:ext cx="630242" cy="461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369339" y="2550425"/>
            <a:ext cx="1235084" cy="461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715644" y="2907158"/>
            <a:ext cx="123508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G</a:t>
            </a:r>
            <a:endParaRPr lang="ja-JP" altLang="en-US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803512" y="3260724"/>
            <a:ext cx="554042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589594" y="3286124"/>
            <a:ext cx="1839926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429124" y="3643314"/>
            <a:ext cx="1000132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4474832" y="4364504"/>
            <a:ext cx="414340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2371284" y="6284610"/>
            <a:ext cx="1000132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L</a:t>
            </a:r>
            <a:endParaRPr lang="ja-JP" altLang="en-US" dirty="0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4721444" y="6290022"/>
            <a:ext cx="1000132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M</a:t>
            </a:r>
            <a:endParaRPr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0C7-2B74-41FD-9D33-E1AC5CB0AF9D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物理化学：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章原子の内部</a:t>
            </a:r>
            <a:br>
              <a:rPr lang="ja-JP" altLang="en-US" dirty="0" smtClean="0"/>
            </a:br>
            <a:r>
              <a:rPr lang="ja-JP" altLang="en-US" dirty="0" smtClean="0"/>
              <a:t>（メニュー）</a:t>
            </a:r>
          </a:p>
        </p:txBody>
      </p:sp>
      <p:graphicFrame>
        <p:nvGraphicFramePr>
          <p:cNvPr id="4" name="図表 3"/>
          <p:cNvGraphicFramePr/>
          <p:nvPr/>
        </p:nvGraphicFramePr>
        <p:xfrm>
          <a:off x="357158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0246-D354-4B90-81D0-17FCE694A526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1-4-01.</a:t>
            </a:r>
            <a:r>
              <a:rPr lang="ja-JP" altLang="en-US" dirty="0"/>
              <a:t>　水素原子の構造</a:t>
            </a:r>
          </a:p>
        </p:txBody>
      </p:sp>
      <p:sp>
        <p:nvSpPr>
          <p:cNvPr id="3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BC33-ACDB-41B0-A2FE-FCF9A1439742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79388" y="1969674"/>
            <a:ext cx="8750330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/>
              <a:t>水素原子の波動</a:t>
            </a:r>
            <a:r>
              <a:rPr lang="ja-JP" altLang="en-US" sz="2400" dirty="0" smtClean="0"/>
              <a:t>関数：三</a:t>
            </a:r>
            <a:r>
              <a:rPr lang="ja-JP" altLang="en-US" sz="2400" dirty="0"/>
              <a:t>種類の量子数（必ず整数）</a:t>
            </a:r>
          </a:p>
          <a:p>
            <a:r>
              <a:rPr lang="en-US" altLang="ja-JP" sz="2400" i="1" dirty="0">
                <a:latin typeface="Times New Roman" pitchFamily="18" charset="0"/>
              </a:rPr>
              <a:t>n</a:t>
            </a:r>
            <a:r>
              <a:rPr lang="ja-JP" altLang="en-US" sz="2400" dirty="0" smtClean="0">
                <a:latin typeface="Times New Roman" pitchFamily="18" charset="0"/>
              </a:rPr>
              <a:t>：                        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  <a:r>
              <a:rPr lang="ja-JP" altLang="en-US" sz="2400" dirty="0" smtClean="0">
                <a:latin typeface="Times New Roman" pitchFamily="18" charset="0"/>
              </a:rPr>
              <a:t>　</a:t>
            </a:r>
            <a:r>
              <a:rPr lang="en-US" altLang="ja-JP" sz="2400" dirty="0" smtClean="0">
                <a:latin typeface="Times New Roman" pitchFamily="18" charset="0"/>
              </a:rPr>
              <a:t> 		</a:t>
            </a:r>
            <a:r>
              <a:rPr lang="en-US" altLang="ja-JP" sz="2400" i="1" dirty="0" smtClean="0">
                <a:latin typeface="Times New Roman" pitchFamily="18" charset="0"/>
              </a:rPr>
              <a:t>n=</a:t>
            </a:r>
            <a:r>
              <a:rPr lang="en-US" altLang="ja-JP" sz="2400" dirty="0" smtClean="0">
                <a:latin typeface="Times New Roman" pitchFamily="18" charset="0"/>
              </a:rPr>
              <a:t>1,2,3,4</a:t>
            </a:r>
            <a:r>
              <a:rPr lang="ja-JP" altLang="en-US" sz="2400" dirty="0">
                <a:latin typeface="Times New Roman" pitchFamily="18" charset="0"/>
              </a:rPr>
              <a:t>・・</a:t>
            </a:r>
            <a:r>
              <a:rPr lang="ja-JP" altLang="en-US" sz="2400" dirty="0" smtClean="0">
                <a:latin typeface="Times New Roman" pitchFamily="18" charset="0"/>
              </a:rPr>
              <a:t>・</a:t>
            </a:r>
            <a:endParaRPr lang="en-US" altLang="ja-JP" sz="2400" dirty="0" smtClean="0">
              <a:latin typeface="Times New Roman" pitchFamily="18" charset="0"/>
            </a:endParaRPr>
          </a:p>
          <a:p>
            <a:r>
              <a:rPr lang="ja-JP" altLang="en-US" sz="2400" dirty="0" smtClean="0">
                <a:latin typeface="Times New Roman" pitchFamily="18" charset="0"/>
              </a:rPr>
              <a:t>（</a:t>
            </a:r>
            <a:r>
              <a:rPr lang="en-US" altLang="ja-JP" sz="2400" dirty="0">
                <a:latin typeface="Times New Roman" pitchFamily="18" charset="0"/>
              </a:rPr>
              <a:t>principal quantum number</a:t>
            </a:r>
            <a:r>
              <a:rPr lang="ja-JP" altLang="en-US" sz="2400" dirty="0">
                <a:latin typeface="Times New Roman" pitchFamily="18" charset="0"/>
              </a:rPr>
              <a:t>）</a:t>
            </a:r>
          </a:p>
          <a:p>
            <a:r>
              <a:rPr lang="en-US" altLang="ja-JP" sz="2400" i="1" dirty="0">
                <a:latin typeface="Times New Roman" pitchFamily="18" charset="0"/>
              </a:rPr>
              <a:t>l </a:t>
            </a:r>
            <a:r>
              <a:rPr lang="ja-JP" altLang="en-US" sz="2400" dirty="0" smtClean="0"/>
              <a:t>：                      </a:t>
            </a:r>
            <a:r>
              <a:rPr lang="en-US" altLang="ja-JP" sz="2400" dirty="0" smtClean="0"/>
              <a:t>; 	</a:t>
            </a:r>
            <a:r>
              <a:rPr lang="en-US" altLang="ja-JP" sz="2400" i="1" dirty="0" smtClean="0">
                <a:latin typeface="Times New Roman" pitchFamily="18" charset="0"/>
              </a:rPr>
              <a:t>l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=0,1,2,3, </a:t>
            </a:r>
            <a:r>
              <a:rPr lang="ja-JP" altLang="en-US" sz="2400" dirty="0"/>
              <a:t>・・・</a:t>
            </a:r>
            <a:r>
              <a:rPr lang="en-US" altLang="ja-JP" sz="2400" dirty="0"/>
              <a:t>,</a:t>
            </a:r>
            <a:r>
              <a:rPr lang="en-US" altLang="ja-JP" sz="2400" i="1" dirty="0" smtClean="0">
                <a:latin typeface="Times New Roman" pitchFamily="18" charset="0"/>
              </a:rPr>
              <a:t>n-1</a:t>
            </a:r>
            <a:endParaRPr lang="en-US" altLang="ja-JP" sz="2400" i="1" dirty="0">
              <a:latin typeface="Times New Roman" pitchFamily="18" charset="0"/>
            </a:endParaRPr>
          </a:p>
          <a:p>
            <a:r>
              <a:rPr lang="ja-JP" altLang="en-US" sz="2400" dirty="0" smtClean="0"/>
              <a:t>（</a:t>
            </a:r>
            <a:r>
              <a:rPr lang="en-US" altLang="ja-JP" sz="2400" dirty="0" smtClean="0">
                <a:latin typeface="Times New Roman" pitchFamily="18" charset="0"/>
              </a:rPr>
              <a:t>azimuthally </a:t>
            </a:r>
            <a:r>
              <a:rPr lang="en-US" altLang="ja-JP" sz="2400" dirty="0">
                <a:latin typeface="Times New Roman" pitchFamily="18" charset="0"/>
              </a:rPr>
              <a:t>quantum number</a:t>
            </a:r>
            <a:r>
              <a:rPr lang="ja-JP" altLang="en-US" sz="2400" dirty="0"/>
              <a:t>）</a:t>
            </a:r>
          </a:p>
          <a:p>
            <a:r>
              <a:rPr lang="en-US" altLang="ja-JP" sz="2400" i="1" dirty="0">
                <a:latin typeface="Times New Roman" pitchFamily="18" charset="0"/>
              </a:rPr>
              <a:t>m </a:t>
            </a:r>
            <a:r>
              <a:rPr lang="ja-JP" altLang="en-US" sz="2400" dirty="0" smtClean="0"/>
              <a:t>：                                   </a:t>
            </a:r>
            <a:r>
              <a:rPr lang="en-US" altLang="ja-JP" sz="2400" dirty="0" smtClean="0"/>
              <a:t>; 	</a:t>
            </a:r>
            <a:r>
              <a:rPr lang="en-US" altLang="ja-JP" sz="2400" i="1" dirty="0" smtClean="0">
                <a:latin typeface="Times New Roman" pitchFamily="18" charset="0"/>
              </a:rPr>
              <a:t>m</a:t>
            </a:r>
            <a:r>
              <a:rPr lang="en-US" altLang="ja-JP" sz="2400" i="1" dirty="0">
                <a:latin typeface="Times New Roman" pitchFamily="18" charset="0"/>
              </a:rPr>
              <a:t>=-l, -l+1, </a:t>
            </a:r>
            <a:r>
              <a:rPr lang="ja-JP" altLang="en-US" sz="2400" dirty="0">
                <a:latin typeface="Times New Roman" pitchFamily="18" charset="0"/>
              </a:rPr>
              <a:t>・・・</a:t>
            </a:r>
            <a:r>
              <a:rPr lang="en-US" altLang="ja-JP" sz="2400" dirty="0">
                <a:latin typeface="Times New Roman" pitchFamily="18" charset="0"/>
              </a:rPr>
              <a:t>,</a:t>
            </a:r>
            <a:r>
              <a:rPr lang="en-US" altLang="ja-JP" sz="2400" i="1" dirty="0">
                <a:latin typeface="Times New Roman" pitchFamily="18" charset="0"/>
              </a:rPr>
              <a:t>0, </a:t>
            </a:r>
            <a:r>
              <a:rPr lang="ja-JP" altLang="en-US" sz="2400" dirty="0">
                <a:latin typeface="Times New Roman" pitchFamily="18" charset="0"/>
              </a:rPr>
              <a:t>・・・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latin typeface="Times New Roman" pitchFamily="18" charset="0"/>
              </a:rPr>
              <a:t>l-1,l</a:t>
            </a:r>
            <a:r>
              <a:rPr lang="en-US" altLang="ja-JP" sz="2400" i="1" dirty="0"/>
              <a:t>	</a:t>
            </a:r>
            <a:endParaRPr lang="en-US" altLang="ja-JP" sz="2400" i="1" dirty="0">
              <a:latin typeface="Times New Roman" pitchFamily="18" charset="0"/>
            </a:endParaRPr>
          </a:p>
          <a:p>
            <a:r>
              <a:rPr lang="ja-JP" altLang="en-US" sz="2400" dirty="0"/>
              <a:t>（</a:t>
            </a:r>
            <a:r>
              <a:rPr lang="en-US" altLang="ja-JP" sz="2400" dirty="0">
                <a:latin typeface="Times New Roman" pitchFamily="18" charset="0"/>
              </a:rPr>
              <a:t>magnetic quantum number</a:t>
            </a:r>
            <a:r>
              <a:rPr lang="ja-JP" altLang="en-US" sz="2400" dirty="0"/>
              <a:t>）	</a:t>
            </a:r>
          </a:p>
        </p:txBody>
      </p:sp>
      <p:graphicFrame>
        <p:nvGraphicFramePr>
          <p:cNvPr id="13424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0095"/>
              </p:ext>
            </p:extLst>
          </p:nvPr>
        </p:nvGraphicFramePr>
        <p:xfrm>
          <a:off x="1547813" y="4790206"/>
          <a:ext cx="6096000" cy="17106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GP行書体" pitchFamily="66" charset="-128"/>
                          <a:ea typeface="HGP行書体" pitchFamily="66" charset="-128"/>
                        </a:rPr>
                        <a:t>l</a:t>
                      </a:r>
                      <a:endParaRPr kumimoji="1" lang="en-US" altLang="ja-JP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行書体" pitchFamily="66" charset="-128"/>
                        <a:ea typeface="HGP行書体" pitchFamily="66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・・・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表示文字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・・・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785786" y="720850"/>
            <a:ext cx="75969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水素原子を数字と記号で表そう</a:t>
            </a:r>
            <a:r>
              <a:rPr lang="en-US" altLang="ja-JP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</a:p>
          <a:p>
            <a:pPr algn="ctr"/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計算より</a:t>
            </a:r>
            <a:r>
              <a:rPr lang="en-US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ja-JP" alt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つの</a:t>
            </a:r>
            <a:r>
              <a:rPr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量子数あらわれる。</a:t>
            </a:r>
            <a:endParaRPr lang="ja-JP" alt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571472" y="2428868"/>
            <a:ext cx="1214446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857356" y="2382830"/>
            <a:ext cx="428628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09572" y="3109910"/>
            <a:ext cx="1533536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2285984" y="3109910"/>
            <a:ext cx="57150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701648" y="3844928"/>
            <a:ext cx="1533536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395522" y="3849690"/>
            <a:ext cx="571504" cy="390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690285" y="5786454"/>
            <a:ext cx="57150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3786182" y="5750735"/>
            <a:ext cx="57150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857752" y="5786454"/>
            <a:ext cx="57150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929322" y="5715016"/>
            <a:ext cx="57150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1-4-02.</a:t>
            </a:r>
            <a:r>
              <a:rPr lang="ja-JP" altLang="en-US" dirty="0"/>
              <a:t>　水素原子の構造</a:t>
            </a:r>
          </a:p>
        </p:txBody>
      </p:sp>
      <p:sp>
        <p:nvSpPr>
          <p:cNvPr id="9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E3D3-07CE-4236-989A-4CC02809845E}" type="slidenum">
              <a:rPr lang="en-US" altLang="ja-JP"/>
              <a:pPr/>
              <a:t>9</a:t>
            </a:fld>
            <a:endParaRPr lang="en-US" altLang="ja-JP"/>
          </a:p>
        </p:txBody>
      </p:sp>
      <p:graphicFrame>
        <p:nvGraphicFramePr>
          <p:cNvPr id="141432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69244"/>
              </p:ext>
            </p:extLst>
          </p:nvPr>
        </p:nvGraphicFramePr>
        <p:xfrm>
          <a:off x="539750" y="1397000"/>
          <a:ext cx="8280400" cy="4724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71663"/>
                <a:gridCol w="1873250"/>
                <a:gridCol w="1727200"/>
                <a:gridCol w="280828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主量子数</a:t>
                      </a:r>
                      <a:r>
                        <a:rPr kumimoji="1" lang="en-US" altLang="ja-JP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（殻）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方位量子数</a:t>
                      </a:r>
                      <a:r>
                        <a:rPr kumimoji="1" lang="en-US" altLang="ja-JP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（副殻）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副殻名称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磁気量子数</a:t>
                      </a:r>
                      <a:r>
                        <a:rPr kumimoji="1" lang="en-US" altLang="ja-JP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1" lang="en-US" altLang="ja-JP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（軌道）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1433" name="Rectangle 121"/>
          <p:cNvSpPr>
            <a:spLocks noChangeArrowheads="1"/>
          </p:cNvSpPr>
          <p:nvPr/>
        </p:nvSpPr>
        <p:spPr bwMode="auto">
          <a:xfrm>
            <a:off x="3203575" y="2214554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41434" name="Rectangle 122"/>
          <p:cNvSpPr>
            <a:spLocks noChangeArrowheads="1"/>
          </p:cNvSpPr>
          <p:nvPr/>
        </p:nvSpPr>
        <p:spPr bwMode="auto">
          <a:xfrm>
            <a:off x="3211506" y="263683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41435" name="Rectangle 123"/>
          <p:cNvSpPr>
            <a:spLocks noChangeArrowheads="1"/>
          </p:cNvSpPr>
          <p:nvPr/>
        </p:nvSpPr>
        <p:spPr bwMode="auto">
          <a:xfrm>
            <a:off x="3203575" y="3006725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141436" name="Rectangle 124"/>
          <p:cNvSpPr>
            <a:spLocks noChangeArrowheads="1"/>
          </p:cNvSpPr>
          <p:nvPr/>
        </p:nvSpPr>
        <p:spPr bwMode="auto">
          <a:xfrm>
            <a:off x="3203575" y="34290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141437" name="Rectangle 125"/>
          <p:cNvSpPr>
            <a:spLocks noChangeArrowheads="1"/>
          </p:cNvSpPr>
          <p:nvPr/>
        </p:nvSpPr>
        <p:spPr bwMode="auto">
          <a:xfrm>
            <a:off x="3203575" y="37893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141438" name="Rectangle 126"/>
          <p:cNvSpPr>
            <a:spLocks noChangeArrowheads="1"/>
          </p:cNvSpPr>
          <p:nvPr/>
        </p:nvSpPr>
        <p:spPr bwMode="auto">
          <a:xfrm>
            <a:off x="3203575" y="42211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141439" name="Rectangle 127"/>
          <p:cNvSpPr>
            <a:spLocks noChangeArrowheads="1"/>
          </p:cNvSpPr>
          <p:nvPr/>
        </p:nvSpPr>
        <p:spPr bwMode="auto">
          <a:xfrm>
            <a:off x="3214678" y="4572008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G</a:t>
            </a:r>
            <a:endParaRPr lang="ja-JP" altLang="en-US" dirty="0"/>
          </a:p>
        </p:txBody>
      </p:sp>
      <p:sp>
        <p:nvSpPr>
          <p:cNvPr id="141440" name="Rectangle 128"/>
          <p:cNvSpPr>
            <a:spLocks noChangeArrowheads="1"/>
          </p:cNvSpPr>
          <p:nvPr/>
        </p:nvSpPr>
        <p:spPr bwMode="auto">
          <a:xfrm>
            <a:off x="3203575" y="494188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141441" name="Rectangle 129"/>
          <p:cNvSpPr>
            <a:spLocks noChangeArrowheads="1"/>
          </p:cNvSpPr>
          <p:nvPr/>
        </p:nvSpPr>
        <p:spPr bwMode="auto">
          <a:xfrm>
            <a:off x="3203575" y="537368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141442" name="Rectangle 130"/>
          <p:cNvSpPr>
            <a:spLocks noChangeArrowheads="1"/>
          </p:cNvSpPr>
          <p:nvPr/>
        </p:nvSpPr>
        <p:spPr bwMode="auto">
          <a:xfrm>
            <a:off x="3203575" y="5734050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  <p:sp>
        <p:nvSpPr>
          <p:cNvPr id="141443" name="Rectangle 131"/>
          <p:cNvSpPr>
            <a:spLocks noChangeArrowheads="1"/>
          </p:cNvSpPr>
          <p:nvPr/>
        </p:nvSpPr>
        <p:spPr bwMode="auto">
          <a:xfrm>
            <a:off x="4932363" y="220503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141444" name="Rectangle 132"/>
          <p:cNvSpPr>
            <a:spLocks noChangeArrowheads="1"/>
          </p:cNvSpPr>
          <p:nvPr/>
        </p:nvSpPr>
        <p:spPr bwMode="auto">
          <a:xfrm>
            <a:off x="4932363" y="263683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L</a:t>
            </a:r>
            <a:endParaRPr lang="ja-JP" altLang="en-US" dirty="0"/>
          </a:p>
        </p:txBody>
      </p:sp>
      <p:sp>
        <p:nvSpPr>
          <p:cNvPr id="141445" name="Rectangle 133"/>
          <p:cNvSpPr>
            <a:spLocks noChangeArrowheads="1"/>
          </p:cNvSpPr>
          <p:nvPr/>
        </p:nvSpPr>
        <p:spPr bwMode="auto">
          <a:xfrm>
            <a:off x="4932363" y="3006725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M</a:t>
            </a:r>
            <a:endParaRPr lang="ja-JP" altLang="en-US" dirty="0"/>
          </a:p>
        </p:txBody>
      </p:sp>
      <p:sp>
        <p:nvSpPr>
          <p:cNvPr id="141446" name="Rectangle 134"/>
          <p:cNvSpPr>
            <a:spLocks noChangeArrowheads="1"/>
          </p:cNvSpPr>
          <p:nvPr/>
        </p:nvSpPr>
        <p:spPr bwMode="auto">
          <a:xfrm>
            <a:off x="4932363" y="34290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N</a:t>
            </a:r>
            <a:endParaRPr lang="ja-JP" altLang="en-US" dirty="0"/>
          </a:p>
        </p:txBody>
      </p:sp>
      <p:sp>
        <p:nvSpPr>
          <p:cNvPr id="141447" name="Rectangle 135"/>
          <p:cNvSpPr>
            <a:spLocks noChangeArrowheads="1"/>
          </p:cNvSpPr>
          <p:nvPr/>
        </p:nvSpPr>
        <p:spPr bwMode="auto">
          <a:xfrm>
            <a:off x="4932363" y="37893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O</a:t>
            </a:r>
            <a:endParaRPr lang="ja-JP" altLang="en-US" dirty="0"/>
          </a:p>
        </p:txBody>
      </p:sp>
      <p:sp>
        <p:nvSpPr>
          <p:cNvPr id="141448" name="Rectangle 136"/>
          <p:cNvSpPr>
            <a:spLocks noChangeArrowheads="1"/>
          </p:cNvSpPr>
          <p:nvPr/>
        </p:nvSpPr>
        <p:spPr bwMode="auto">
          <a:xfrm>
            <a:off x="4932363" y="42211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P</a:t>
            </a:r>
            <a:endParaRPr lang="ja-JP" altLang="en-US" dirty="0"/>
          </a:p>
        </p:txBody>
      </p:sp>
      <p:sp>
        <p:nvSpPr>
          <p:cNvPr id="141449" name="Rectangle 137"/>
          <p:cNvSpPr>
            <a:spLocks noChangeArrowheads="1"/>
          </p:cNvSpPr>
          <p:nvPr/>
        </p:nvSpPr>
        <p:spPr bwMode="auto">
          <a:xfrm>
            <a:off x="4932363" y="4581525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Q</a:t>
            </a:r>
            <a:endParaRPr lang="ja-JP" altLang="en-US" dirty="0"/>
          </a:p>
        </p:txBody>
      </p:sp>
      <p:sp>
        <p:nvSpPr>
          <p:cNvPr id="141450" name="Rectangle 138"/>
          <p:cNvSpPr>
            <a:spLocks noChangeArrowheads="1"/>
          </p:cNvSpPr>
          <p:nvPr/>
        </p:nvSpPr>
        <p:spPr bwMode="auto">
          <a:xfrm>
            <a:off x="4932363" y="494188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R</a:t>
            </a:r>
            <a:endParaRPr lang="ja-JP" altLang="en-US" dirty="0"/>
          </a:p>
        </p:txBody>
      </p:sp>
      <p:sp>
        <p:nvSpPr>
          <p:cNvPr id="141451" name="Rectangle 139"/>
          <p:cNvSpPr>
            <a:spLocks noChangeArrowheads="1"/>
          </p:cNvSpPr>
          <p:nvPr/>
        </p:nvSpPr>
        <p:spPr bwMode="auto">
          <a:xfrm>
            <a:off x="4932363" y="5373688"/>
            <a:ext cx="4318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S</a:t>
            </a:r>
            <a:endParaRPr lang="ja-JP" altLang="en-US" dirty="0"/>
          </a:p>
        </p:txBody>
      </p:sp>
      <p:sp>
        <p:nvSpPr>
          <p:cNvPr id="141452" name="Rectangle 140"/>
          <p:cNvSpPr>
            <a:spLocks noChangeArrowheads="1"/>
          </p:cNvSpPr>
          <p:nvPr/>
        </p:nvSpPr>
        <p:spPr bwMode="auto">
          <a:xfrm>
            <a:off x="4932363" y="5734050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T</a:t>
            </a:r>
            <a:endParaRPr lang="ja-JP" altLang="en-US" dirty="0"/>
          </a:p>
        </p:txBody>
      </p:sp>
      <p:sp>
        <p:nvSpPr>
          <p:cNvPr id="141453" name="Rectangle 141"/>
          <p:cNvSpPr>
            <a:spLocks noChangeArrowheads="1"/>
          </p:cNvSpPr>
          <p:nvPr/>
        </p:nvSpPr>
        <p:spPr bwMode="auto">
          <a:xfrm>
            <a:off x="6300788" y="2284407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U</a:t>
            </a:r>
            <a:endParaRPr lang="ja-JP" altLang="en-US" dirty="0"/>
          </a:p>
        </p:txBody>
      </p:sp>
      <p:sp>
        <p:nvSpPr>
          <p:cNvPr id="141454" name="Rectangle 142"/>
          <p:cNvSpPr>
            <a:spLocks noChangeArrowheads="1"/>
          </p:cNvSpPr>
          <p:nvPr/>
        </p:nvSpPr>
        <p:spPr bwMode="auto">
          <a:xfrm>
            <a:off x="6300788" y="2665413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W</a:t>
            </a:r>
            <a:endParaRPr lang="ja-JP" altLang="en-US" dirty="0"/>
          </a:p>
        </p:txBody>
      </p:sp>
      <p:sp>
        <p:nvSpPr>
          <p:cNvPr id="141455" name="Rectangle 143"/>
          <p:cNvSpPr>
            <a:spLocks noChangeArrowheads="1"/>
          </p:cNvSpPr>
          <p:nvPr/>
        </p:nvSpPr>
        <p:spPr bwMode="auto">
          <a:xfrm>
            <a:off x="6300788" y="3035300"/>
            <a:ext cx="23749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141456" name="Rectangle 144"/>
          <p:cNvSpPr>
            <a:spLocks noChangeArrowheads="1"/>
          </p:cNvSpPr>
          <p:nvPr/>
        </p:nvSpPr>
        <p:spPr bwMode="auto">
          <a:xfrm>
            <a:off x="6300788" y="3457575"/>
            <a:ext cx="23749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Y</a:t>
            </a:r>
            <a:endParaRPr lang="ja-JP" altLang="en-US" dirty="0"/>
          </a:p>
        </p:txBody>
      </p:sp>
      <p:sp>
        <p:nvSpPr>
          <p:cNvPr id="141457" name="Rectangle 145"/>
          <p:cNvSpPr>
            <a:spLocks noChangeArrowheads="1"/>
          </p:cNvSpPr>
          <p:nvPr/>
        </p:nvSpPr>
        <p:spPr bwMode="auto">
          <a:xfrm>
            <a:off x="6300788" y="3817938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Z</a:t>
            </a:r>
            <a:endParaRPr lang="ja-JP" altLang="en-US" dirty="0"/>
          </a:p>
        </p:txBody>
      </p:sp>
      <p:sp>
        <p:nvSpPr>
          <p:cNvPr id="141458" name="Rectangle 146"/>
          <p:cNvSpPr>
            <a:spLocks noChangeArrowheads="1"/>
          </p:cNvSpPr>
          <p:nvPr/>
        </p:nvSpPr>
        <p:spPr bwMode="auto">
          <a:xfrm>
            <a:off x="6300788" y="4249738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AA</a:t>
            </a:r>
            <a:endParaRPr lang="ja-JP" altLang="en-US" dirty="0"/>
          </a:p>
        </p:txBody>
      </p:sp>
      <p:sp>
        <p:nvSpPr>
          <p:cNvPr id="141459" name="Rectangle 147"/>
          <p:cNvSpPr>
            <a:spLocks noChangeArrowheads="1"/>
          </p:cNvSpPr>
          <p:nvPr/>
        </p:nvSpPr>
        <p:spPr bwMode="auto">
          <a:xfrm>
            <a:off x="6300788" y="4610100"/>
            <a:ext cx="23749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AB</a:t>
            </a:r>
            <a:endParaRPr lang="ja-JP" altLang="en-US" dirty="0"/>
          </a:p>
        </p:txBody>
      </p:sp>
      <p:sp>
        <p:nvSpPr>
          <p:cNvPr id="141460" name="Rectangle 148"/>
          <p:cNvSpPr>
            <a:spLocks noChangeArrowheads="1"/>
          </p:cNvSpPr>
          <p:nvPr/>
        </p:nvSpPr>
        <p:spPr bwMode="auto">
          <a:xfrm>
            <a:off x="6300788" y="4970463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AC</a:t>
            </a:r>
            <a:endParaRPr lang="ja-JP" altLang="en-US" dirty="0"/>
          </a:p>
        </p:txBody>
      </p:sp>
      <p:sp>
        <p:nvSpPr>
          <p:cNvPr id="141461" name="Rectangle 149"/>
          <p:cNvSpPr>
            <a:spLocks noChangeArrowheads="1"/>
          </p:cNvSpPr>
          <p:nvPr/>
        </p:nvSpPr>
        <p:spPr bwMode="auto">
          <a:xfrm>
            <a:off x="6300788" y="5402263"/>
            <a:ext cx="23749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AD</a:t>
            </a:r>
            <a:endParaRPr lang="ja-JP" altLang="en-US" dirty="0"/>
          </a:p>
        </p:txBody>
      </p:sp>
      <p:sp>
        <p:nvSpPr>
          <p:cNvPr id="141462" name="Rectangle 150"/>
          <p:cNvSpPr>
            <a:spLocks noChangeArrowheads="1"/>
          </p:cNvSpPr>
          <p:nvPr/>
        </p:nvSpPr>
        <p:spPr bwMode="auto">
          <a:xfrm>
            <a:off x="6286512" y="5786454"/>
            <a:ext cx="23749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dirty="0" smtClean="0"/>
              <a:t>AE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41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1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41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4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41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41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41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41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41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4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4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4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14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4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14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14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14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14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14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1" dur="500"/>
                                        <p:tgtEl>
                                          <p:spTgt spid="14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6" dur="500"/>
                                        <p:tgtEl>
                                          <p:spTgt spid="14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14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6" dur="500"/>
                                        <p:tgtEl>
                                          <p:spTgt spid="14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1" dur="500"/>
                                        <p:tgtEl>
                                          <p:spTgt spid="14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14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1" dur="500"/>
                                        <p:tgtEl>
                                          <p:spTgt spid="14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6" dur="500"/>
                                        <p:tgtEl>
                                          <p:spTgt spid="14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1" dur="500"/>
                                        <p:tgtEl>
                                          <p:spTgt spid="14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6" dur="500"/>
                                        <p:tgtEl>
                                          <p:spTgt spid="14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1" dur="500"/>
                                        <p:tgtEl>
                                          <p:spTgt spid="14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33" grpId="0" animBg="1"/>
      <p:bldP spid="141434" grpId="0" animBg="1"/>
      <p:bldP spid="141435" grpId="0" animBg="1"/>
      <p:bldP spid="141436" grpId="0" animBg="1"/>
      <p:bldP spid="141437" grpId="0" animBg="1"/>
      <p:bldP spid="141438" grpId="0" animBg="1"/>
      <p:bldP spid="141439" grpId="0" animBg="1"/>
      <p:bldP spid="141440" grpId="0" animBg="1"/>
      <p:bldP spid="141441" grpId="0" animBg="1"/>
      <p:bldP spid="141442" grpId="0" animBg="1"/>
      <p:bldP spid="141443" grpId="0" animBg="1"/>
      <p:bldP spid="141444" grpId="0" animBg="1"/>
      <p:bldP spid="141445" grpId="0" animBg="1"/>
      <p:bldP spid="141446" grpId="0" animBg="1"/>
      <p:bldP spid="141447" grpId="0" animBg="1"/>
      <p:bldP spid="141448" grpId="0" animBg="1"/>
      <p:bldP spid="141449" grpId="0" animBg="1"/>
      <p:bldP spid="141450" grpId="0" animBg="1"/>
      <p:bldP spid="141451" grpId="0" animBg="1"/>
      <p:bldP spid="141452" grpId="0" animBg="1"/>
      <p:bldP spid="141453" grpId="0" animBg="1"/>
      <p:bldP spid="141454" grpId="0" animBg="1"/>
      <p:bldP spid="141455" grpId="0" animBg="1"/>
      <p:bldP spid="141456" grpId="0" animBg="1"/>
      <p:bldP spid="141457" grpId="0" animBg="1"/>
      <p:bldP spid="141458" grpId="0" animBg="1"/>
      <p:bldP spid="141459" grpId="0" animBg="1"/>
      <p:bldP spid="141460" grpId="0" animBg="1"/>
      <p:bldP spid="141461" grpId="0" animBg="1"/>
      <p:bldP spid="1414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2"/>
  <p:tag name="INPUTSOURCE" val="1"/>
  <p:tag name="BACKUPMAINTENANCE" val="7"/>
  <p:tag name="ROTATIONINTERVAL" val="1"/>
  <p:tag name="RACERSMAXDISPLAYED" val="0"/>
  <p:tag name="TEAMSINLEADERBOARD" val="20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0"/>
  <p:tag name="INCORRECTPOINTVALUE" val="0"/>
  <p:tag name="AUTOADJUSTPARTRANGE" val="True"/>
  <p:tag name="FIBNUMRESULTS" val="10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4144960"/>
  <p:tag name="USESCHEMECOLORS" val="True"/>
  <p:tag name="GRIDROTATIONINTERVAL" val="2"/>
  <p:tag name="CHARTCOLORS" val="2"/>
  <p:tag name="INCLUDEPPT" val="True"/>
  <p:tag name="REALTIMEBACKUPPATH" val="(なし)"/>
  <p:tag name="FIBDISPLAYRESULTS" val="True"/>
  <p:tag name="PRRESPONSE3" val="8"/>
  <p:tag name="PRRESPONSE8" val="3"/>
  <p:tag name="TPVERSION" val="2008"/>
  <p:tag name="ANSWERNOWSTYLE" val="-1"/>
  <p:tag name="COUNTDOWNSECONDS" val="15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今すぐ回答"/>
  <p:tag name="BACKUPSESSIONS" val="True"/>
  <p:tag name="RACEENDPOINTS" val="0"/>
  <p:tag name="DEFAULTNUMTEAMS" val="10"/>
  <p:tag name="DISPLAYDEVICENUMBER" val="True"/>
  <p:tag name="RESETCHARTS" val="True"/>
  <p:tag name="ZEROBASED" val="False"/>
  <p:tag name="PRRESPONSE1" val="10"/>
  <p:tag name="SHOWFLASHWARNING" val="True"/>
  <p:tag name="COUNTDOWNSTYLE" val="3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20"/>
  <p:tag name="GRIDPOSITION" val="1"/>
  <p:tag name="CHARTSCALE" val="True"/>
  <p:tag name="PRRESPONSE9" val="2"/>
  <p:tag name="CHARTVALUEFORMAT" val="0"/>
  <p:tag name="CUSTOMCELLBACKCOLOR2" val="-13395457"/>
  <p:tag name="CORRECTPOINTVALUE" val="100"/>
  <p:tag name="USESECONDARYMONITOR" val="True"/>
  <p:tag name="PARTICIPANTSINLEADERBOARD" val="20"/>
  <p:tag name="MULTIRESPDIVISOR" val="1"/>
  <p:tag name="SAVECSVWITHSESSION" val="False"/>
  <p:tag name="DISPLAYNAME" val="True"/>
  <p:tag name="PRRESPONSE7" val="4"/>
  <p:tag name="POLLINGCYCLE" val="2"/>
  <p:tag name="STDCHART" val="4"/>
  <p:tag name="RESPTABLESTYLE" val="0"/>
  <p:tag name="CUSTOMCELLBACKCOLOR1" val="-657956"/>
  <p:tag name="PRRESPONSE4" val="7"/>
  <p:tag name="ADVANCEDSETTINGSVIEW" val="False"/>
  <p:tag name="DELIMITERS" val="3.1"/>
  <p:tag name="POWERPOINTVERSION" val="14.0"/>
  <p:tag name="EXPANDSHOWBAR" val="True"/>
  <p:tag name="TASKPANEKEY" val="268469d8-5cd8-4aaa-b84b-51f125b75b64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562</Words>
  <Application>Microsoft Office PowerPoint</Application>
  <PresentationFormat>画面に合わせる (4:3)</PresentationFormat>
  <Paragraphs>240</Paragraphs>
  <Slides>11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HGP行書体</vt:lpstr>
      <vt:lpstr>ＭＳ Ｐゴシック</vt:lpstr>
      <vt:lpstr>ＭＳ Ｐ明朝</vt:lpstr>
      <vt:lpstr>Arial</vt:lpstr>
      <vt:lpstr>Calibri</vt:lpstr>
      <vt:lpstr>Times New Roman</vt:lpstr>
      <vt:lpstr>Office テーマ</vt:lpstr>
      <vt:lpstr>数式</vt:lpstr>
      <vt:lpstr>物理化学　1.3_1.4　Ver.　2.1</vt:lpstr>
      <vt:lpstr>物理化学：1章原子の内部 （メニュー）</vt:lpstr>
      <vt:lpstr>1-3-01.　電子の二重性：波動力学</vt:lpstr>
      <vt:lpstr>1-3-02.　電子の二重性：波動力学</vt:lpstr>
      <vt:lpstr>1-3-03.　電子の二重性：波動力学</vt:lpstr>
      <vt:lpstr>1-3-04.　電子の二重性：波動力学</vt:lpstr>
      <vt:lpstr>物理化学：1章原子の内部 （メニュー）</vt:lpstr>
      <vt:lpstr>1-4-01.　水素原子の構造</vt:lpstr>
      <vt:lpstr>1-4-02.　水素原子の構造</vt:lpstr>
      <vt:lpstr>1-4-03.　水素原子の構造</vt:lpstr>
      <vt:lpstr>1-4-04.水素原子の構造</vt:lpstr>
    </vt:vector>
  </TitlesOfParts>
  <Company>FUT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物理化学演習</dc:title>
  <dc:creator>HARA</dc:creator>
  <cp:lastModifiedBy>HARA Michihiro</cp:lastModifiedBy>
  <cp:revision>109</cp:revision>
  <dcterms:created xsi:type="dcterms:W3CDTF">2005-10-12T05:54:11Z</dcterms:created>
  <dcterms:modified xsi:type="dcterms:W3CDTF">2019-04-14T01:14:06Z</dcterms:modified>
</cp:coreProperties>
</file>