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9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0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1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2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3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4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5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6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7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8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19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20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21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7" r:id="rId2"/>
    <p:sldId id="258" r:id="rId3"/>
    <p:sldId id="267" r:id="rId4"/>
    <p:sldId id="421" r:id="rId5"/>
    <p:sldId id="382" r:id="rId6"/>
    <p:sldId id="387" r:id="rId7"/>
    <p:sldId id="329" r:id="rId8"/>
    <p:sldId id="330" r:id="rId9"/>
    <p:sldId id="388" r:id="rId10"/>
    <p:sldId id="383" r:id="rId11"/>
    <p:sldId id="389" r:id="rId12"/>
    <p:sldId id="331" r:id="rId13"/>
    <p:sldId id="332" r:id="rId14"/>
    <p:sldId id="390" r:id="rId15"/>
    <p:sldId id="384" r:id="rId16"/>
    <p:sldId id="333" r:id="rId17"/>
    <p:sldId id="334" r:id="rId18"/>
    <p:sldId id="385" r:id="rId19"/>
    <p:sldId id="386" r:id="rId20"/>
    <p:sldId id="391" r:id="rId21"/>
  </p:sldIdLst>
  <p:sldSz cx="12192000" cy="6858000"/>
  <p:notesSz cx="6858000" cy="9144000"/>
  <p:custDataLst>
    <p:tags r:id="rId23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 autoAdjust="0"/>
  </p:normalViewPr>
  <p:slideViewPr>
    <p:cSldViewPr snapToGrid="0">
      <p:cViewPr varScale="1">
        <p:scale>
          <a:sx n="67" d="100"/>
          <a:sy n="67" d="100"/>
        </p:scale>
        <p:origin x="90" y="28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5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E011E2-60BA-4D6A-BC2C-369AAFC9B671}" type="doc">
      <dgm:prSet loTypeId="urn:microsoft.com/office/officeart/2005/8/layout/hierarchy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631D3286-6F0C-4136-8259-339F59EC2275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2.1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温度と熱膨張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C3E29CC-917E-488E-83EC-71CFC616BA10}" type="par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E773DC-91CC-46B6-8C66-21858F18E835}" type="sib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9C25198-6628-4696-96BB-70D2AF34029A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.1.1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温度と熱膨張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C8472-ECB8-4F3A-8642-8C2F1CEBC732}" type="par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1370267-5805-456E-8CD9-08EF448D5BAE}" type="sib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0E4A321-852A-494D-9BBF-E48E6683DEA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.1.2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固体・液体の熱膨張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51B21E9-2707-4566-9484-AE6B3CA64C61}" type="par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A36234C-9ABE-4309-94FC-DDEA3B261139}" type="sib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A1B60A8-E3EC-4A45-8A54-A3865FB577EE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熱量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47C1619-6382-4F9D-9F17-4A491E28B9F7}" type="par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580D1AF-6F57-4CB2-9B95-FE8D8B419080}" type="sib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B65B0D5-C747-499E-865B-D80FECF312F6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C46F89A-8CD4-4DE7-A809-C0534CA994E3}" type="par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AB08DA5-0926-471C-BC74-653C3181FCD0}" type="sib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9AA18A-8263-4693-B9B5-ED39A8AEED73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CCFE6BE-6CF9-4944-85BB-655BC1080FDF}" type="par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780DBFE-9A86-46AA-8649-B50E60B6CA05}" type="sib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3D5CE2-9ADF-4A00-93F5-F2132C75D319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熱と仕事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72FAE45-5CD0-43CB-9CA8-9BAADFABD020}" type="par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175736B-CB61-4B65-9D43-7F3058A1269F}" type="sib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599D655-DA8B-4E27-8E11-CCF6AD41F4B7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CA06D0-EBDC-4934-8D5B-B83659D80C54}" type="par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A73B2E8-019E-4AE6-89F1-21BC53601E93}" type="sib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27816D4-8275-4E67-B850-1B53003C60A6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ボイルの法則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5BCD79A-17FA-4A42-A1C8-FBD09EE807C1}" type="par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A50854C-1420-4611-A51B-7767AD978B4A}" type="sib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591DA4C-CCA7-4230-9C55-C1CF2DB13D20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シャルルの法則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815E79B-4FA2-4345-BB57-E8776F8AFA1F}" type="par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195B0C7-7467-4B65-B5C3-53CBF051D0FA}" type="sib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83303E6-2827-4549-9F3C-06B696220B0E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ボイルーシャルルの法則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5D57DC8-3E24-4CD7-A6A8-92F28D62AC10}" type="par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20F7E20-E6B8-4801-90B0-BF996E6C1E16}" type="sib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1EED0A7-4CA7-4B37-B1E3-52087CFE6430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6B7BD2E-D686-4471-8DF2-0661C1BA0A17}" type="par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7D9361-E452-4D0B-AF5D-098F2E820DA5}" type="sib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5065A845-BAB6-4B56-A58C-8DDB2F1C9E7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851BA10-E036-4E93-A377-28603F0A2F95}" type="par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0242F07-F384-410D-954D-55A65D766D5B}" type="sib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052212D-1089-4608-92A9-C5ABD30C203F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FA53D-1160-4C5B-8B2B-4184B2E0167B}" type="par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62EC79F-EB95-4B26-AAE8-B03190B9F7EF}" type="sib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2B8A381-3C8C-4AD6-99C8-9FF9EE9E554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EF0DC68-E5FA-4BB8-B08C-E566E1095519}" type="par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D7D4365-C5F4-4C4B-87DA-D6C0472A699D}" type="sib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85BA77F-5C48-46CE-A7BF-A776839BD4A5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315EF11-DC75-48B4-8182-98EF7B01F578}" type="parTrans" cxnId="{162623A6-6153-44DD-B494-D0A3372F0DEB}">
      <dgm:prSet/>
      <dgm:spPr/>
    </dgm:pt>
    <dgm:pt modelId="{C2CB1343-1515-44DB-9B6E-DA6D461EED88}" type="sibTrans" cxnId="{162623A6-6153-44DD-B494-D0A3372F0DEB}">
      <dgm:prSet/>
      <dgm:spPr/>
    </dgm:pt>
    <dgm:pt modelId="{CBFE9475-78CF-46BA-A192-9CE3B27D8EB7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5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気体の分子運動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9C2974A-5F0B-4A11-8704-573957033B41}" type="parTrans" cxnId="{E01ECEBC-8820-483A-B4B1-46BE838874B7}">
      <dgm:prSet/>
      <dgm:spPr/>
    </dgm:pt>
    <dgm:pt modelId="{FEE246FB-7A9C-458C-87A4-BD011F183822}" type="sibTrans" cxnId="{E01ECEBC-8820-483A-B4B1-46BE838874B7}">
      <dgm:prSet/>
      <dgm:spPr/>
    </dgm:pt>
    <dgm:pt modelId="{9D564335-F902-4BF9-B35A-A634B1D72349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7CE64D2-8507-4BAC-AADD-EC99C23DF1E5}" type="parTrans" cxnId="{251E8383-A53F-4B1C-881A-A1CCEA7CCC46}">
      <dgm:prSet/>
      <dgm:spPr/>
    </dgm:pt>
    <dgm:pt modelId="{FD335AFC-FE77-4BAF-B0AA-867934622A0B}" type="sibTrans" cxnId="{251E8383-A53F-4B1C-881A-A1CCEA7CCC46}">
      <dgm:prSet/>
      <dgm:spPr/>
    </dgm:pt>
    <dgm:pt modelId="{C16D7E54-5634-4ADC-BA03-782E1E6B0A38}" type="pres">
      <dgm:prSet presAssocID="{57E011E2-60BA-4D6A-BC2C-369AAFC9B6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B84F6650-CFB2-4C36-918A-BF4CCF14A6E2}" type="pres">
      <dgm:prSet presAssocID="{631D3286-6F0C-4136-8259-339F59EC2275}" presName="vertOne" presStyleCnt="0"/>
      <dgm:spPr/>
    </dgm:pt>
    <dgm:pt modelId="{D2BFEF8A-DB58-45D4-B560-EFF469261EF3}" type="pres">
      <dgm:prSet presAssocID="{631D3286-6F0C-4136-8259-339F59EC2275}" presName="txOne" presStyleLbl="node0" presStyleIdx="0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6EFD679-3042-44CD-9F20-D3154AD3E330}" type="pres">
      <dgm:prSet presAssocID="{631D3286-6F0C-4136-8259-339F59EC2275}" presName="parTransOne" presStyleCnt="0"/>
      <dgm:spPr/>
    </dgm:pt>
    <dgm:pt modelId="{D534CCBC-78BD-43EE-81EE-00428D1BE16A}" type="pres">
      <dgm:prSet presAssocID="{631D3286-6F0C-4136-8259-339F59EC2275}" presName="horzOne" presStyleCnt="0"/>
      <dgm:spPr/>
    </dgm:pt>
    <dgm:pt modelId="{DEFE2073-ED18-4E16-BACE-06ADFBABB9BE}" type="pres">
      <dgm:prSet presAssocID="{89C25198-6628-4696-96BB-70D2AF34029A}" presName="vertTwo" presStyleCnt="0"/>
      <dgm:spPr/>
    </dgm:pt>
    <dgm:pt modelId="{4B1F5DB6-6F83-4359-A647-1C1AD6A92F24}" type="pres">
      <dgm:prSet presAssocID="{89C25198-6628-4696-96BB-70D2AF34029A}" presName="txTwo" presStyleLbl="node2" presStyleIdx="0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E69124E-1E00-4593-8CEC-8415C205C4B7}" type="pres">
      <dgm:prSet presAssocID="{89C25198-6628-4696-96BB-70D2AF34029A}" presName="horzTwo" presStyleCnt="0"/>
      <dgm:spPr/>
    </dgm:pt>
    <dgm:pt modelId="{37577F52-7E54-486D-8671-F89C93E4F00D}" type="pres">
      <dgm:prSet presAssocID="{71370267-5805-456E-8CD9-08EF448D5BAE}" presName="sibSpaceTwo" presStyleCnt="0"/>
      <dgm:spPr/>
    </dgm:pt>
    <dgm:pt modelId="{2283B876-BF83-4051-9123-211503BA6360}" type="pres">
      <dgm:prSet presAssocID="{40E4A321-852A-494D-9BBF-E48E6683DEA5}" presName="vertTwo" presStyleCnt="0"/>
      <dgm:spPr/>
    </dgm:pt>
    <dgm:pt modelId="{7906594E-EFEA-4CD6-97FB-726CC0B22F3C}" type="pres">
      <dgm:prSet presAssocID="{40E4A321-852A-494D-9BBF-E48E6683DEA5}" presName="txTwo" presStyleLbl="node2" presStyleIdx="1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68382997-B246-4046-A32B-B49F16A7E2E0}" type="pres">
      <dgm:prSet presAssocID="{40E4A321-852A-494D-9BBF-E48E6683DEA5}" presName="horzTwo" presStyleCnt="0"/>
      <dgm:spPr/>
    </dgm:pt>
    <dgm:pt modelId="{C24B0C80-7F0E-40B8-BF99-EB1E2E3E7B2E}" type="pres">
      <dgm:prSet presAssocID="{0EE773DC-91CC-46B6-8C66-21858F18E835}" presName="sibSpaceOne" presStyleCnt="0"/>
      <dgm:spPr/>
    </dgm:pt>
    <dgm:pt modelId="{B7C93B28-AE20-4576-95D3-35A22A342874}" type="pres">
      <dgm:prSet presAssocID="{9A1B60A8-E3EC-4A45-8A54-A3865FB577EE}" presName="vertOne" presStyleCnt="0"/>
      <dgm:spPr/>
    </dgm:pt>
    <dgm:pt modelId="{32B62D07-42B9-4EE3-AA5C-D68348EA3BA0}" type="pres">
      <dgm:prSet presAssocID="{9A1B60A8-E3EC-4A45-8A54-A3865FB577EE}" presName="txOne" presStyleLbl="node0" presStyleIdx="1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1AFCC51-0268-4336-8B93-D8AEDC09B0EB}" type="pres">
      <dgm:prSet presAssocID="{9A1B60A8-E3EC-4A45-8A54-A3865FB577EE}" presName="parTransOne" presStyleCnt="0"/>
      <dgm:spPr/>
    </dgm:pt>
    <dgm:pt modelId="{ADC37FB5-4303-4037-9C67-1E2EDE39C683}" type="pres">
      <dgm:prSet presAssocID="{9A1B60A8-E3EC-4A45-8A54-A3865FB577EE}" presName="horzOne" presStyleCnt="0"/>
      <dgm:spPr/>
    </dgm:pt>
    <dgm:pt modelId="{8EF3FDCD-07A7-4DDA-8732-806E05B47218}" type="pres">
      <dgm:prSet presAssocID="{DB65B0D5-C747-499E-865B-D80FECF312F6}" presName="vertTwo" presStyleCnt="0"/>
      <dgm:spPr/>
    </dgm:pt>
    <dgm:pt modelId="{0F7DD9B1-FAE5-498E-A693-456A2FBFC3CC}" type="pres">
      <dgm:prSet presAssocID="{DB65B0D5-C747-499E-865B-D80FECF312F6}" presName="txTwo" presStyleLbl="node2" presStyleIdx="2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4A8B561-9E4B-480C-911D-6D3BA2653866}" type="pres">
      <dgm:prSet presAssocID="{DB65B0D5-C747-499E-865B-D80FECF312F6}" presName="horzTwo" presStyleCnt="0"/>
      <dgm:spPr/>
    </dgm:pt>
    <dgm:pt modelId="{0FD8CDF5-8E79-4AB1-BBB9-A07BB547971D}" type="pres">
      <dgm:prSet presAssocID="{0AB08DA5-0926-471C-BC74-653C3181FCD0}" presName="sibSpaceTwo" presStyleCnt="0"/>
      <dgm:spPr/>
    </dgm:pt>
    <dgm:pt modelId="{29601102-CF5A-40AD-ABF7-6804A6589AF9}" type="pres">
      <dgm:prSet presAssocID="{449AA18A-8263-4693-B9B5-ED39A8AEED73}" presName="vertTwo" presStyleCnt="0"/>
      <dgm:spPr/>
    </dgm:pt>
    <dgm:pt modelId="{9319C445-6067-47BC-8C1C-E87934E8FA57}" type="pres">
      <dgm:prSet presAssocID="{449AA18A-8263-4693-B9B5-ED39A8AEED73}" presName="txTwo" presStyleLbl="node2" presStyleIdx="3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11A9A64-C9F0-4F54-A5B1-F5A00DD2709A}" type="pres">
      <dgm:prSet presAssocID="{449AA18A-8263-4693-B9B5-ED39A8AEED73}" presName="horzTwo" presStyleCnt="0"/>
      <dgm:spPr/>
    </dgm:pt>
    <dgm:pt modelId="{D7B0C4A8-6B68-4B70-B701-35B41B8F0D31}" type="pres">
      <dgm:prSet presAssocID="{8780DBFE-9A86-46AA-8649-B50E60B6CA05}" presName="sibSpaceTwo" presStyleCnt="0"/>
      <dgm:spPr/>
    </dgm:pt>
    <dgm:pt modelId="{192FB597-41B0-45BD-B051-4F7C07B57198}" type="pres">
      <dgm:prSet presAssocID="{C85BA77F-5C48-46CE-A7BF-A776839BD4A5}" presName="vertTwo" presStyleCnt="0"/>
      <dgm:spPr/>
    </dgm:pt>
    <dgm:pt modelId="{9C9C080B-FF05-4E85-86D8-2FDA306A0E91}" type="pres">
      <dgm:prSet presAssocID="{C85BA77F-5C48-46CE-A7BF-A776839BD4A5}" presName="txTwo" presStyleLbl="node2" presStyleIdx="4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2FB2A78C-02E4-4EE4-B00F-1AA66B807DA8}" type="pres">
      <dgm:prSet presAssocID="{C85BA77F-5C48-46CE-A7BF-A776839BD4A5}" presName="horzTwo" presStyleCnt="0"/>
      <dgm:spPr/>
    </dgm:pt>
    <dgm:pt modelId="{E96E651A-424A-41EB-95FC-78BFE6755457}" type="pres">
      <dgm:prSet presAssocID="{6580D1AF-6F57-4CB2-9B95-FE8D8B419080}" presName="sibSpaceOne" presStyleCnt="0"/>
      <dgm:spPr/>
    </dgm:pt>
    <dgm:pt modelId="{0738C1A4-663C-4A87-B330-5CDC81889273}" type="pres">
      <dgm:prSet presAssocID="{443D5CE2-9ADF-4A00-93F5-F2132C75D319}" presName="vertOne" presStyleCnt="0"/>
      <dgm:spPr/>
    </dgm:pt>
    <dgm:pt modelId="{A94FCB7E-F807-4F4F-BD26-286AD39F2A06}" type="pres">
      <dgm:prSet presAssocID="{443D5CE2-9ADF-4A00-93F5-F2132C75D319}" presName="txOne" presStyleLbl="node0" presStyleIdx="2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CE0800FB-C2F2-436B-9CCB-619E490E8A71}" type="pres">
      <dgm:prSet presAssocID="{443D5CE2-9ADF-4A00-93F5-F2132C75D319}" presName="horzOne" presStyleCnt="0"/>
      <dgm:spPr/>
    </dgm:pt>
    <dgm:pt modelId="{A5CA2444-A51E-4975-A268-9CF4D919698A}" type="pres">
      <dgm:prSet presAssocID="{6175736B-CB61-4B65-9D43-7F3058A1269F}" presName="sibSpaceOne" presStyleCnt="0"/>
      <dgm:spPr/>
    </dgm:pt>
    <dgm:pt modelId="{581D1772-63E6-4680-AB8E-D64EB3486A55}" type="pres">
      <dgm:prSet presAssocID="{8599D655-DA8B-4E27-8E11-CCF6AD41F4B7}" presName="vertOne" presStyleCnt="0"/>
      <dgm:spPr/>
    </dgm:pt>
    <dgm:pt modelId="{9942B34D-4EE6-4749-8CC3-6A66C741EB96}" type="pres">
      <dgm:prSet presAssocID="{8599D655-DA8B-4E27-8E11-CCF6AD41F4B7}" presName="txOn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BA8C7CE-02A2-49B8-B80D-1018B6658F40}" type="pres">
      <dgm:prSet presAssocID="{8599D655-DA8B-4E27-8E11-CCF6AD41F4B7}" presName="parTransOne" presStyleCnt="0"/>
      <dgm:spPr/>
    </dgm:pt>
    <dgm:pt modelId="{121D4D8E-62A7-4C83-90A2-302D3122F467}" type="pres">
      <dgm:prSet presAssocID="{8599D655-DA8B-4E27-8E11-CCF6AD41F4B7}" presName="horzOne" presStyleCnt="0"/>
      <dgm:spPr/>
    </dgm:pt>
    <dgm:pt modelId="{3DA7B63F-B41B-41C4-A687-412240DC81E2}" type="pres">
      <dgm:prSet presAssocID="{627816D4-8275-4E67-B850-1B53003C60A6}" presName="vertTwo" presStyleCnt="0"/>
      <dgm:spPr/>
    </dgm:pt>
    <dgm:pt modelId="{FBAE38DC-F876-4E8C-8295-A0E9B272C8A1}" type="pres">
      <dgm:prSet presAssocID="{627816D4-8275-4E67-B850-1B53003C60A6}" presName="txTwo" presStyleLbl="node2" presStyleIdx="5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CBB4515-F331-4E62-BA5B-D02480A80B77}" type="pres">
      <dgm:prSet presAssocID="{627816D4-8275-4E67-B850-1B53003C60A6}" presName="horzTwo" presStyleCnt="0"/>
      <dgm:spPr/>
    </dgm:pt>
    <dgm:pt modelId="{0E0A44D4-D3CD-4300-B4D3-CE40C7355494}" type="pres">
      <dgm:prSet presAssocID="{FA50854C-1420-4611-A51B-7767AD978B4A}" presName="sibSpaceTwo" presStyleCnt="0"/>
      <dgm:spPr/>
    </dgm:pt>
    <dgm:pt modelId="{DA17409A-87E5-4046-B63A-CDD6CA9E2772}" type="pres">
      <dgm:prSet presAssocID="{0591DA4C-CCA7-4230-9C55-C1CF2DB13D20}" presName="vertTwo" presStyleCnt="0"/>
      <dgm:spPr/>
    </dgm:pt>
    <dgm:pt modelId="{94F1BA45-F1D8-4189-90B1-827ABA05DABA}" type="pres">
      <dgm:prSet presAssocID="{0591DA4C-CCA7-4230-9C55-C1CF2DB13D20}" presName="txTwo" presStyleLbl="node2" presStyleIdx="6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F4A7F2B-32F1-4543-972D-4184E8C86B40}" type="pres">
      <dgm:prSet presAssocID="{0591DA4C-CCA7-4230-9C55-C1CF2DB13D20}" presName="horzTwo" presStyleCnt="0"/>
      <dgm:spPr/>
    </dgm:pt>
    <dgm:pt modelId="{9031C1C6-81D4-4586-98D3-949FA6CE48E6}" type="pres">
      <dgm:prSet presAssocID="{A195B0C7-7467-4B65-B5C3-53CBF051D0FA}" presName="sibSpaceTwo" presStyleCnt="0"/>
      <dgm:spPr/>
    </dgm:pt>
    <dgm:pt modelId="{9DD36876-8CE3-408E-93F1-8CCD426206F9}" type="pres">
      <dgm:prSet presAssocID="{083303E6-2827-4549-9F3C-06B696220B0E}" presName="vertTwo" presStyleCnt="0"/>
      <dgm:spPr/>
    </dgm:pt>
    <dgm:pt modelId="{D1E8FD52-E084-4B41-A51E-F68749D5DE36}" type="pres">
      <dgm:prSet presAssocID="{083303E6-2827-4549-9F3C-06B696220B0E}" presName="txTwo" presStyleLbl="node2" presStyleIdx="7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94A1606-7D48-4D1B-9DB1-39711912441E}" type="pres">
      <dgm:prSet presAssocID="{083303E6-2827-4549-9F3C-06B696220B0E}" presName="horzTwo" presStyleCnt="0"/>
      <dgm:spPr/>
    </dgm:pt>
    <dgm:pt modelId="{1EBE43E2-49FA-47C1-B67F-B24F7893D716}" type="pres">
      <dgm:prSet presAssocID="{DA73B2E8-019E-4AE6-89F1-21BC53601E93}" presName="sibSpaceOne" presStyleCnt="0"/>
      <dgm:spPr/>
    </dgm:pt>
    <dgm:pt modelId="{9E6173EB-845E-4C40-B31D-B875C607B92F}" type="pres">
      <dgm:prSet presAssocID="{CBFE9475-78CF-46BA-A192-9CE3B27D8EB7}" presName="vertOne" presStyleCnt="0"/>
      <dgm:spPr/>
    </dgm:pt>
    <dgm:pt modelId="{E131A765-00AA-4CE5-A0E2-8FFD912B176B}" type="pres">
      <dgm:prSet presAssocID="{CBFE9475-78CF-46BA-A192-9CE3B27D8EB7}" presName="txOn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043DE391-7413-42D8-B4F3-BC8748191C70}" type="pres">
      <dgm:prSet presAssocID="{CBFE9475-78CF-46BA-A192-9CE3B27D8EB7}" presName="horzOne" presStyleCnt="0"/>
      <dgm:spPr/>
    </dgm:pt>
    <dgm:pt modelId="{229BD3B2-23E2-4E41-A711-028DA469F8C9}" type="pres">
      <dgm:prSet presAssocID="{FEE246FB-7A9C-458C-87A4-BD011F183822}" presName="sibSpaceOne" presStyleCnt="0"/>
      <dgm:spPr/>
    </dgm:pt>
    <dgm:pt modelId="{23B15B99-7212-4098-B563-69A4322F5E67}" type="pres">
      <dgm:prSet presAssocID="{11EED0A7-4CA7-4B37-B1E3-52087CFE6430}" presName="vertOne" presStyleCnt="0"/>
      <dgm:spPr/>
    </dgm:pt>
    <dgm:pt modelId="{04C7C303-D225-4190-BFD2-4AF2BBE4D98D}" type="pres">
      <dgm:prSet presAssocID="{11EED0A7-4CA7-4B37-B1E3-52087CFE6430}" presName="txOne" presStyleLbl="node0" presStyleIdx="5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47106B7-D71A-443C-ACFA-B29337D4B2D2}" type="pres">
      <dgm:prSet presAssocID="{11EED0A7-4CA7-4B37-B1E3-52087CFE6430}" presName="parTransOne" presStyleCnt="0"/>
      <dgm:spPr/>
    </dgm:pt>
    <dgm:pt modelId="{5BBDFBB8-22F5-460D-85C9-4AAACF060285}" type="pres">
      <dgm:prSet presAssocID="{11EED0A7-4CA7-4B37-B1E3-52087CFE6430}" presName="horzOne" presStyleCnt="0"/>
      <dgm:spPr/>
    </dgm:pt>
    <dgm:pt modelId="{1537D551-3298-4FD8-984C-EE7BFB5CA43E}" type="pres">
      <dgm:prSet presAssocID="{5065A845-BAB6-4B56-A58C-8DDB2F1C9E75}" presName="vertTwo" presStyleCnt="0"/>
      <dgm:spPr/>
    </dgm:pt>
    <dgm:pt modelId="{528B26EE-0981-47CF-8BA0-E7FFFB938E8B}" type="pres">
      <dgm:prSet presAssocID="{5065A845-BAB6-4B56-A58C-8DDB2F1C9E75}" presName="txTwo" presStyleLbl="node2" presStyleIdx="8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E066C25-B48C-477B-A16A-735A83976FB9}" type="pres">
      <dgm:prSet presAssocID="{5065A845-BAB6-4B56-A58C-8DDB2F1C9E75}" presName="horzTwo" presStyleCnt="0"/>
      <dgm:spPr/>
    </dgm:pt>
    <dgm:pt modelId="{9FFD5F22-8199-49CA-A2C8-192919C56120}" type="pres">
      <dgm:prSet presAssocID="{00242F07-F384-410D-954D-55A65D766D5B}" presName="sibSpaceTwo" presStyleCnt="0"/>
      <dgm:spPr/>
    </dgm:pt>
    <dgm:pt modelId="{592D0E1A-5B8F-4259-A910-0A76222D8BDA}" type="pres">
      <dgm:prSet presAssocID="{F052212D-1089-4608-92A9-C5ABD30C203F}" presName="vertTwo" presStyleCnt="0"/>
      <dgm:spPr/>
    </dgm:pt>
    <dgm:pt modelId="{A45E44ED-6E7B-4AB2-8768-C6F9636003B4}" type="pres">
      <dgm:prSet presAssocID="{F052212D-1089-4608-92A9-C5ABD30C203F}" presName="txTwo" presStyleLbl="node2" presStyleIdx="9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4574655-901B-4334-8C8E-553757504C7B}" type="pres">
      <dgm:prSet presAssocID="{F052212D-1089-4608-92A9-C5ABD30C203F}" presName="horzTwo" presStyleCnt="0"/>
      <dgm:spPr/>
    </dgm:pt>
    <dgm:pt modelId="{E3AC5000-0E8B-4EFF-960A-F393E4BE3031}" type="pres">
      <dgm:prSet presAssocID="{C62EC79F-EB95-4B26-AAE8-B03190B9F7EF}" presName="sibSpaceTwo" presStyleCnt="0"/>
      <dgm:spPr/>
    </dgm:pt>
    <dgm:pt modelId="{10DBA0A6-9F2A-4CD6-AB66-3A95AAF2AB0A}" type="pres">
      <dgm:prSet presAssocID="{22B8A381-3C8C-4AD6-99C8-9FF9EE9E5545}" presName="vertTwo" presStyleCnt="0"/>
      <dgm:spPr/>
    </dgm:pt>
    <dgm:pt modelId="{E395A3A8-363C-4E80-B882-8B74322759A0}" type="pres">
      <dgm:prSet presAssocID="{22B8A381-3C8C-4AD6-99C8-9FF9EE9E5545}" presName="txTwo" presStyleLbl="node2" presStyleIdx="10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AF1CF63-7D17-42DE-9077-8520CAF34483}" type="pres">
      <dgm:prSet presAssocID="{22B8A381-3C8C-4AD6-99C8-9FF9EE9E5545}" presName="horzTwo" presStyleCnt="0"/>
      <dgm:spPr/>
    </dgm:pt>
    <dgm:pt modelId="{4E7DCBD4-C634-45D6-86D5-E457FBA58B08}" type="pres">
      <dgm:prSet presAssocID="{3D7D4365-C5F4-4C4B-87DA-D6C0472A699D}" presName="sibSpaceTwo" presStyleCnt="0"/>
      <dgm:spPr/>
    </dgm:pt>
    <dgm:pt modelId="{79C3036B-6FFE-41D1-BE54-23D0C6CD5C61}" type="pres">
      <dgm:prSet presAssocID="{9D564335-F902-4BF9-B35A-A634B1D72349}" presName="vertTwo" presStyleCnt="0"/>
      <dgm:spPr/>
    </dgm:pt>
    <dgm:pt modelId="{962A5F0D-1D00-4C3D-B043-8FA950367BBE}" type="pres">
      <dgm:prSet presAssocID="{9D564335-F902-4BF9-B35A-A634B1D72349}" presName="txTwo" presStyleLbl="node2" presStyleIdx="11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65B6080-A02E-4D0C-902F-2DD57FB8DE5E}" type="pres">
      <dgm:prSet presAssocID="{9D564335-F902-4BF9-B35A-A634B1D72349}" presName="horzTwo" presStyleCnt="0"/>
      <dgm:spPr/>
    </dgm:pt>
  </dgm:ptLst>
  <dgm:cxnLst>
    <dgm:cxn modelId="{AEE515C6-4F8D-4C40-8CC2-7408C133889F}" type="presOf" srcId="{DB65B0D5-C747-499E-865B-D80FECF312F6}" destId="{0F7DD9B1-FAE5-498E-A693-456A2FBFC3CC}" srcOrd="0" destOrd="0" presId="urn:microsoft.com/office/officeart/2005/8/layout/hierarchy4"/>
    <dgm:cxn modelId="{7ECC4525-8B1F-4EF8-B1FB-6D53D135D658}" type="presOf" srcId="{57E011E2-60BA-4D6A-BC2C-369AAFC9B671}" destId="{C16D7E54-5634-4ADC-BA03-782E1E6B0A38}" srcOrd="0" destOrd="0" presId="urn:microsoft.com/office/officeart/2005/8/layout/hierarchy4"/>
    <dgm:cxn modelId="{69D93CE9-F7AA-498D-A899-41EE800C21BA}" type="presOf" srcId="{11EED0A7-4CA7-4B37-B1E3-52087CFE6430}" destId="{04C7C303-D225-4190-BFD2-4AF2BBE4D98D}" srcOrd="0" destOrd="0" presId="urn:microsoft.com/office/officeart/2005/8/layout/hierarchy4"/>
    <dgm:cxn modelId="{8707AA43-384B-450E-A461-6316EE4F2A58}" srcId="{11EED0A7-4CA7-4B37-B1E3-52087CFE6430}" destId="{22B8A381-3C8C-4AD6-99C8-9FF9EE9E5545}" srcOrd="2" destOrd="0" parTransId="{6EF0DC68-E5FA-4BB8-B08C-E566E1095519}" sibTransId="{3D7D4365-C5F4-4C4B-87DA-D6C0472A699D}"/>
    <dgm:cxn modelId="{C8668D33-2635-42E8-851B-45B09D722AEA}" srcId="{631D3286-6F0C-4136-8259-339F59EC2275}" destId="{89C25198-6628-4696-96BB-70D2AF34029A}" srcOrd="0" destOrd="0" parTransId="{34FC8472-ECB8-4F3A-8642-8C2F1CEBC732}" sibTransId="{71370267-5805-456E-8CD9-08EF448D5BAE}"/>
    <dgm:cxn modelId="{37B336FA-8DE3-43E5-A948-6A04F697D8D9}" srcId="{9A1B60A8-E3EC-4A45-8A54-A3865FB577EE}" destId="{DB65B0D5-C747-499E-865B-D80FECF312F6}" srcOrd="0" destOrd="0" parTransId="{BC46F89A-8CD4-4DE7-A809-C0534CA994E3}" sibTransId="{0AB08DA5-0926-471C-BC74-653C3181FCD0}"/>
    <dgm:cxn modelId="{CFC2DBD0-875C-4755-BAE9-8F5872969916}" srcId="{8599D655-DA8B-4E27-8E11-CCF6AD41F4B7}" destId="{0591DA4C-CCA7-4230-9C55-C1CF2DB13D20}" srcOrd="1" destOrd="0" parTransId="{C815E79B-4FA2-4345-BB57-E8776F8AFA1F}" sibTransId="{A195B0C7-7467-4B65-B5C3-53CBF051D0FA}"/>
    <dgm:cxn modelId="{DEA1BE31-60F1-4718-B91F-0C21B472322C}" type="presOf" srcId="{9A1B60A8-E3EC-4A45-8A54-A3865FB577EE}" destId="{32B62D07-42B9-4EE3-AA5C-D68348EA3BA0}" srcOrd="0" destOrd="0" presId="urn:microsoft.com/office/officeart/2005/8/layout/hierarchy4"/>
    <dgm:cxn modelId="{B5EEEE15-A2AB-4358-9755-C806115CD0DD}" srcId="{8599D655-DA8B-4E27-8E11-CCF6AD41F4B7}" destId="{627816D4-8275-4E67-B850-1B53003C60A6}" srcOrd="0" destOrd="0" parTransId="{35BCD79A-17FA-4A42-A1C8-FBD09EE807C1}" sibTransId="{FA50854C-1420-4611-A51B-7767AD978B4A}"/>
    <dgm:cxn modelId="{5B41A969-9D42-40E5-8EE5-61485F9A421F}" type="presOf" srcId="{40E4A321-852A-494D-9BBF-E48E6683DEA5}" destId="{7906594E-EFEA-4CD6-97FB-726CC0B22F3C}" srcOrd="0" destOrd="0" presId="urn:microsoft.com/office/officeart/2005/8/layout/hierarchy4"/>
    <dgm:cxn modelId="{59EDE0C4-4072-4DE4-88FC-68DFBF7781C0}" type="presOf" srcId="{627816D4-8275-4E67-B850-1B53003C60A6}" destId="{FBAE38DC-F876-4E8C-8295-A0E9B272C8A1}" srcOrd="0" destOrd="0" presId="urn:microsoft.com/office/officeart/2005/8/layout/hierarchy4"/>
    <dgm:cxn modelId="{B9F59C85-93AC-4F14-9042-40DAC231AD91}" srcId="{57E011E2-60BA-4D6A-BC2C-369AAFC9B671}" destId="{631D3286-6F0C-4136-8259-339F59EC2275}" srcOrd="0" destOrd="0" parTransId="{9C3E29CC-917E-488E-83EC-71CFC616BA10}" sibTransId="{0EE773DC-91CC-46B6-8C66-21858F18E835}"/>
    <dgm:cxn modelId="{F798A4C9-D9B7-4265-86F3-2C1366FC2940}" type="presOf" srcId="{0591DA4C-CCA7-4230-9C55-C1CF2DB13D20}" destId="{94F1BA45-F1D8-4189-90B1-827ABA05DABA}" srcOrd="0" destOrd="0" presId="urn:microsoft.com/office/officeart/2005/8/layout/hierarchy4"/>
    <dgm:cxn modelId="{40D46235-1FB8-4598-A26D-6D7B70B1FAC5}" type="presOf" srcId="{22B8A381-3C8C-4AD6-99C8-9FF9EE9E5545}" destId="{E395A3A8-363C-4E80-B882-8B74322759A0}" srcOrd="0" destOrd="0" presId="urn:microsoft.com/office/officeart/2005/8/layout/hierarchy4"/>
    <dgm:cxn modelId="{A05576A3-E390-4E8A-AE0E-04FAD81AED2F}" srcId="{9A1B60A8-E3EC-4A45-8A54-A3865FB577EE}" destId="{449AA18A-8263-4693-B9B5-ED39A8AEED73}" srcOrd="1" destOrd="0" parTransId="{FCCFE6BE-6CF9-4944-85BB-655BC1080FDF}" sibTransId="{8780DBFE-9A86-46AA-8649-B50E60B6CA05}"/>
    <dgm:cxn modelId="{D49A5825-FA4D-482C-BD90-B50C8D5CFAE7}" type="presOf" srcId="{9D564335-F902-4BF9-B35A-A634B1D72349}" destId="{962A5F0D-1D00-4C3D-B043-8FA950367BBE}" srcOrd="0" destOrd="0" presId="urn:microsoft.com/office/officeart/2005/8/layout/hierarchy4"/>
    <dgm:cxn modelId="{5237BFCE-7C36-49B9-8BA6-787B39351684}" srcId="{11EED0A7-4CA7-4B37-B1E3-52087CFE6430}" destId="{F052212D-1089-4608-92A9-C5ABD30C203F}" srcOrd="1" destOrd="0" parTransId="{34FFA53D-1160-4C5B-8B2B-4184B2E0167B}" sibTransId="{C62EC79F-EB95-4B26-AAE8-B03190B9F7EF}"/>
    <dgm:cxn modelId="{251E8383-A53F-4B1C-881A-A1CCEA7CCC46}" srcId="{11EED0A7-4CA7-4B37-B1E3-52087CFE6430}" destId="{9D564335-F902-4BF9-B35A-A634B1D72349}" srcOrd="3" destOrd="0" parTransId="{A7CE64D2-8507-4BAC-AADD-EC99C23DF1E5}" sibTransId="{FD335AFC-FE77-4BAF-B0AA-867934622A0B}"/>
    <dgm:cxn modelId="{E01ECEBC-8820-483A-B4B1-46BE838874B7}" srcId="{57E011E2-60BA-4D6A-BC2C-369AAFC9B671}" destId="{CBFE9475-78CF-46BA-A192-9CE3B27D8EB7}" srcOrd="4" destOrd="0" parTransId="{49C2974A-5F0B-4A11-8704-573957033B41}" sibTransId="{FEE246FB-7A9C-458C-87A4-BD011F183822}"/>
    <dgm:cxn modelId="{CFBF3DA6-5AE1-4F0D-87D3-9054E3D77003}" srcId="{11EED0A7-4CA7-4B37-B1E3-52087CFE6430}" destId="{5065A845-BAB6-4B56-A58C-8DDB2F1C9E75}" srcOrd="0" destOrd="0" parTransId="{6851BA10-E036-4E93-A377-28603F0A2F95}" sibTransId="{00242F07-F384-410D-954D-55A65D766D5B}"/>
    <dgm:cxn modelId="{38166FED-763B-46F7-ACD2-4235E64B2112}" type="presOf" srcId="{C85BA77F-5C48-46CE-A7BF-A776839BD4A5}" destId="{9C9C080B-FF05-4E85-86D8-2FDA306A0E91}" srcOrd="0" destOrd="0" presId="urn:microsoft.com/office/officeart/2005/8/layout/hierarchy4"/>
    <dgm:cxn modelId="{53B696DB-F0E3-4018-BD76-C7071C25172E}" type="presOf" srcId="{443D5CE2-9ADF-4A00-93F5-F2132C75D319}" destId="{A94FCB7E-F807-4F4F-BD26-286AD39F2A06}" srcOrd="0" destOrd="0" presId="urn:microsoft.com/office/officeart/2005/8/layout/hierarchy4"/>
    <dgm:cxn modelId="{31E2BFD0-42F8-4F2E-9CBF-B7959EB36EA5}" type="presOf" srcId="{89C25198-6628-4696-96BB-70D2AF34029A}" destId="{4B1F5DB6-6F83-4359-A647-1C1AD6A92F24}" srcOrd="0" destOrd="0" presId="urn:microsoft.com/office/officeart/2005/8/layout/hierarchy4"/>
    <dgm:cxn modelId="{D4D13B68-57C7-4061-9178-FE49692311F6}" type="presOf" srcId="{8599D655-DA8B-4E27-8E11-CCF6AD41F4B7}" destId="{9942B34D-4EE6-4749-8CC3-6A66C741EB96}" srcOrd="0" destOrd="0" presId="urn:microsoft.com/office/officeart/2005/8/layout/hierarchy4"/>
    <dgm:cxn modelId="{2A4A4D61-5A4D-4B70-91A1-6877D3473121}" srcId="{57E011E2-60BA-4D6A-BC2C-369AAFC9B671}" destId="{11EED0A7-4CA7-4B37-B1E3-52087CFE6430}" srcOrd="5" destOrd="0" parTransId="{96B7BD2E-D686-4471-8DF2-0661C1BA0A17}" sibTransId="{B07D9361-E452-4D0B-AF5D-098F2E820DA5}"/>
    <dgm:cxn modelId="{4F97C7BE-8526-40A3-BEFC-76B67DEB744E}" type="presOf" srcId="{631D3286-6F0C-4136-8259-339F59EC2275}" destId="{D2BFEF8A-DB58-45D4-B560-EFF469261EF3}" srcOrd="0" destOrd="0" presId="urn:microsoft.com/office/officeart/2005/8/layout/hierarchy4"/>
    <dgm:cxn modelId="{55BD41B0-D4A9-40D9-A7CB-A530FD671796}" type="presOf" srcId="{083303E6-2827-4549-9F3C-06B696220B0E}" destId="{D1E8FD52-E084-4B41-A51E-F68749D5DE36}" srcOrd="0" destOrd="0" presId="urn:microsoft.com/office/officeart/2005/8/layout/hierarchy4"/>
    <dgm:cxn modelId="{D4D3674A-2E47-4626-B744-8C069BE42B9C}" type="presOf" srcId="{F052212D-1089-4608-92A9-C5ABD30C203F}" destId="{A45E44ED-6E7B-4AB2-8768-C6F9636003B4}" srcOrd="0" destOrd="0" presId="urn:microsoft.com/office/officeart/2005/8/layout/hierarchy4"/>
    <dgm:cxn modelId="{DEB0167F-53C6-4AA1-8154-DE543395F2D8}" type="presOf" srcId="{5065A845-BAB6-4B56-A58C-8DDB2F1C9E75}" destId="{528B26EE-0981-47CF-8BA0-E7FFFB938E8B}" srcOrd="0" destOrd="0" presId="urn:microsoft.com/office/officeart/2005/8/layout/hierarchy4"/>
    <dgm:cxn modelId="{70948772-D371-47A9-B175-0E545B1A2F6F}" srcId="{57E011E2-60BA-4D6A-BC2C-369AAFC9B671}" destId="{8599D655-DA8B-4E27-8E11-CCF6AD41F4B7}" srcOrd="3" destOrd="0" parTransId="{0ECA06D0-EBDC-4934-8D5B-B83659D80C54}" sibTransId="{DA73B2E8-019E-4AE6-89F1-21BC53601E93}"/>
    <dgm:cxn modelId="{231A25E8-DC2C-491E-922D-421F8F012BE1}" srcId="{631D3286-6F0C-4136-8259-339F59EC2275}" destId="{40E4A321-852A-494D-9BBF-E48E6683DEA5}" srcOrd="1" destOrd="0" parTransId="{151B21E9-2707-4566-9484-AE6B3CA64C61}" sibTransId="{AA36234C-9ABE-4309-94FC-DDEA3B261139}"/>
    <dgm:cxn modelId="{162623A6-6153-44DD-B494-D0A3372F0DEB}" srcId="{9A1B60A8-E3EC-4A45-8A54-A3865FB577EE}" destId="{C85BA77F-5C48-46CE-A7BF-A776839BD4A5}" srcOrd="2" destOrd="0" parTransId="{A315EF11-DC75-48B4-8182-98EF7B01F578}" sibTransId="{C2CB1343-1515-44DB-9B6E-DA6D461EED88}"/>
    <dgm:cxn modelId="{8CBAF591-53F6-4253-B696-F7A0C535181C}" srcId="{8599D655-DA8B-4E27-8E11-CCF6AD41F4B7}" destId="{083303E6-2827-4549-9F3C-06B696220B0E}" srcOrd="2" destOrd="0" parTransId="{D5D57DC8-3E24-4CD7-A6A8-92F28D62AC10}" sibTransId="{B20F7E20-E6B8-4801-90B0-BF996E6C1E16}"/>
    <dgm:cxn modelId="{20B13523-F11D-41D8-83A3-C7784BEDAE40}" type="presOf" srcId="{449AA18A-8263-4693-B9B5-ED39A8AEED73}" destId="{9319C445-6067-47BC-8C1C-E87934E8FA57}" srcOrd="0" destOrd="0" presId="urn:microsoft.com/office/officeart/2005/8/layout/hierarchy4"/>
    <dgm:cxn modelId="{04521137-470D-4D89-A31A-D3FB5137543A}" type="presOf" srcId="{CBFE9475-78CF-46BA-A192-9CE3B27D8EB7}" destId="{E131A765-00AA-4CE5-A0E2-8FFD912B176B}" srcOrd="0" destOrd="0" presId="urn:microsoft.com/office/officeart/2005/8/layout/hierarchy4"/>
    <dgm:cxn modelId="{20ADF4F9-4DFF-4DAF-8DBA-2378FAD3436F}" srcId="{57E011E2-60BA-4D6A-BC2C-369AAFC9B671}" destId="{443D5CE2-9ADF-4A00-93F5-F2132C75D319}" srcOrd="2" destOrd="0" parTransId="{F72FAE45-5CD0-43CB-9CA8-9BAADFABD020}" sibTransId="{6175736B-CB61-4B65-9D43-7F3058A1269F}"/>
    <dgm:cxn modelId="{8EF567A4-0366-4F18-A8EB-F7C1091B416B}" srcId="{57E011E2-60BA-4D6A-BC2C-369AAFC9B671}" destId="{9A1B60A8-E3EC-4A45-8A54-A3865FB577EE}" srcOrd="1" destOrd="0" parTransId="{C47C1619-6382-4F9D-9F17-4A491E28B9F7}" sibTransId="{6580D1AF-6F57-4CB2-9B95-FE8D8B419080}"/>
    <dgm:cxn modelId="{97D907F8-4BAE-4281-B026-5ADBEE69FF3F}" type="presParOf" srcId="{C16D7E54-5634-4ADC-BA03-782E1E6B0A38}" destId="{B84F6650-CFB2-4C36-918A-BF4CCF14A6E2}" srcOrd="0" destOrd="0" presId="urn:microsoft.com/office/officeart/2005/8/layout/hierarchy4"/>
    <dgm:cxn modelId="{DE19AADA-3357-4E95-82AB-66E79A88125E}" type="presParOf" srcId="{B84F6650-CFB2-4C36-918A-BF4CCF14A6E2}" destId="{D2BFEF8A-DB58-45D4-B560-EFF469261EF3}" srcOrd="0" destOrd="0" presId="urn:microsoft.com/office/officeart/2005/8/layout/hierarchy4"/>
    <dgm:cxn modelId="{7257E7CB-D4A0-4A86-8CCF-A88F2FAC37CC}" type="presParOf" srcId="{B84F6650-CFB2-4C36-918A-BF4CCF14A6E2}" destId="{96EFD679-3042-44CD-9F20-D3154AD3E330}" srcOrd="1" destOrd="0" presId="urn:microsoft.com/office/officeart/2005/8/layout/hierarchy4"/>
    <dgm:cxn modelId="{F32CE676-1D49-4175-83CC-BAC9D5E9E17B}" type="presParOf" srcId="{B84F6650-CFB2-4C36-918A-BF4CCF14A6E2}" destId="{D534CCBC-78BD-43EE-81EE-00428D1BE16A}" srcOrd="2" destOrd="0" presId="urn:microsoft.com/office/officeart/2005/8/layout/hierarchy4"/>
    <dgm:cxn modelId="{665BC159-DBB2-478B-8AB1-0628B9A88EF1}" type="presParOf" srcId="{D534CCBC-78BD-43EE-81EE-00428D1BE16A}" destId="{DEFE2073-ED18-4E16-BACE-06ADFBABB9BE}" srcOrd="0" destOrd="0" presId="urn:microsoft.com/office/officeart/2005/8/layout/hierarchy4"/>
    <dgm:cxn modelId="{C8FC901A-72DB-446D-B926-E4CC232AF35B}" type="presParOf" srcId="{DEFE2073-ED18-4E16-BACE-06ADFBABB9BE}" destId="{4B1F5DB6-6F83-4359-A647-1C1AD6A92F24}" srcOrd="0" destOrd="0" presId="urn:microsoft.com/office/officeart/2005/8/layout/hierarchy4"/>
    <dgm:cxn modelId="{E0DBC679-EBFE-41C9-94A4-6508FC3D4C2C}" type="presParOf" srcId="{DEFE2073-ED18-4E16-BACE-06ADFBABB9BE}" destId="{1E69124E-1E00-4593-8CEC-8415C205C4B7}" srcOrd="1" destOrd="0" presId="urn:microsoft.com/office/officeart/2005/8/layout/hierarchy4"/>
    <dgm:cxn modelId="{38450535-1846-47E1-A384-C0E80501E552}" type="presParOf" srcId="{D534CCBC-78BD-43EE-81EE-00428D1BE16A}" destId="{37577F52-7E54-486D-8671-F89C93E4F00D}" srcOrd="1" destOrd="0" presId="urn:microsoft.com/office/officeart/2005/8/layout/hierarchy4"/>
    <dgm:cxn modelId="{AA74ADD7-EB03-4D7D-82F5-7EBF3BEA2D47}" type="presParOf" srcId="{D534CCBC-78BD-43EE-81EE-00428D1BE16A}" destId="{2283B876-BF83-4051-9123-211503BA6360}" srcOrd="2" destOrd="0" presId="urn:microsoft.com/office/officeart/2005/8/layout/hierarchy4"/>
    <dgm:cxn modelId="{45FA8D40-FCDF-45A2-B674-1A56B4898AE2}" type="presParOf" srcId="{2283B876-BF83-4051-9123-211503BA6360}" destId="{7906594E-EFEA-4CD6-97FB-726CC0B22F3C}" srcOrd="0" destOrd="0" presId="urn:microsoft.com/office/officeart/2005/8/layout/hierarchy4"/>
    <dgm:cxn modelId="{DF17E8D7-25DA-452D-A8C6-A107A1610ADE}" type="presParOf" srcId="{2283B876-BF83-4051-9123-211503BA6360}" destId="{68382997-B246-4046-A32B-B49F16A7E2E0}" srcOrd="1" destOrd="0" presId="urn:microsoft.com/office/officeart/2005/8/layout/hierarchy4"/>
    <dgm:cxn modelId="{94F425C0-DB59-4350-BCF4-D59CA29E2A79}" type="presParOf" srcId="{C16D7E54-5634-4ADC-BA03-782E1E6B0A38}" destId="{C24B0C80-7F0E-40B8-BF99-EB1E2E3E7B2E}" srcOrd="1" destOrd="0" presId="urn:microsoft.com/office/officeart/2005/8/layout/hierarchy4"/>
    <dgm:cxn modelId="{543428D0-EDFD-4594-83A3-33F2023B679D}" type="presParOf" srcId="{C16D7E54-5634-4ADC-BA03-782E1E6B0A38}" destId="{B7C93B28-AE20-4576-95D3-35A22A342874}" srcOrd="2" destOrd="0" presId="urn:microsoft.com/office/officeart/2005/8/layout/hierarchy4"/>
    <dgm:cxn modelId="{CD19F66E-4F4B-472F-8354-CB03D4032CC1}" type="presParOf" srcId="{B7C93B28-AE20-4576-95D3-35A22A342874}" destId="{32B62D07-42B9-4EE3-AA5C-D68348EA3BA0}" srcOrd="0" destOrd="0" presId="urn:microsoft.com/office/officeart/2005/8/layout/hierarchy4"/>
    <dgm:cxn modelId="{69D1F431-EB09-4F14-B0C9-106A8D31F85B}" type="presParOf" srcId="{B7C93B28-AE20-4576-95D3-35A22A342874}" destId="{D1AFCC51-0268-4336-8B93-D8AEDC09B0EB}" srcOrd="1" destOrd="0" presId="urn:microsoft.com/office/officeart/2005/8/layout/hierarchy4"/>
    <dgm:cxn modelId="{BFEA6FD3-B2BD-4C5B-B318-B71C729013B0}" type="presParOf" srcId="{B7C93B28-AE20-4576-95D3-35A22A342874}" destId="{ADC37FB5-4303-4037-9C67-1E2EDE39C683}" srcOrd="2" destOrd="0" presId="urn:microsoft.com/office/officeart/2005/8/layout/hierarchy4"/>
    <dgm:cxn modelId="{D051DDC6-5F17-42D3-A918-AB5DEEF09796}" type="presParOf" srcId="{ADC37FB5-4303-4037-9C67-1E2EDE39C683}" destId="{8EF3FDCD-07A7-4DDA-8732-806E05B47218}" srcOrd="0" destOrd="0" presId="urn:microsoft.com/office/officeart/2005/8/layout/hierarchy4"/>
    <dgm:cxn modelId="{9F87EF95-D77A-41F1-8027-4D78EB3C6317}" type="presParOf" srcId="{8EF3FDCD-07A7-4DDA-8732-806E05B47218}" destId="{0F7DD9B1-FAE5-498E-A693-456A2FBFC3CC}" srcOrd="0" destOrd="0" presId="urn:microsoft.com/office/officeart/2005/8/layout/hierarchy4"/>
    <dgm:cxn modelId="{C312506D-4256-457A-B2AC-FEA784DB5213}" type="presParOf" srcId="{8EF3FDCD-07A7-4DDA-8732-806E05B47218}" destId="{A4A8B561-9E4B-480C-911D-6D3BA2653866}" srcOrd="1" destOrd="0" presId="urn:microsoft.com/office/officeart/2005/8/layout/hierarchy4"/>
    <dgm:cxn modelId="{524E479C-12FE-4571-B616-E354B43B7E64}" type="presParOf" srcId="{ADC37FB5-4303-4037-9C67-1E2EDE39C683}" destId="{0FD8CDF5-8E79-4AB1-BBB9-A07BB547971D}" srcOrd="1" destOrd="0" presId="urn:microsoft.com/office/officeart/2005/8/layout/hierarchy4"/>
    <dgm:cxn modelId="{D8DE6C48-EF72-4BDB-BAF0-D0C10D68D5B3}" type="presParOf" srcId="{ADC37FB5-4303-4037-9C67-1E2EDE39C683}" destId="{29601102-CF5A-40AD-ABF7-6804A6589AF9}" srcOrd="2" destOrd="0" presId="urn:microsoft.com/office/officeart/2005/8/layout/hierarchy4"/>
    <dgm:cxn modelId="{3B39C2D1-B504-4A51-8B96-A382B4576AD9}" type="presParOf" srcId="{29601102-CF5A-40AD-ABF7-6804A6589AF9}" destId="{9319C445-6067-47BC-8C1C-E87934E8FA57}" srcOrd="0" destOrd="0" presId="urn:microsoft.com/office/officeart/2005/8/layout/hierarchy4"/>
    <dgm:cxn modelId="{D34ABEC1-D16A-48E5-BB79-BC0504CEC4C5}" type="presParOf" srcId="{29601102-CF5A-40AD-ABF7-6804A6589AF9}" destId="{811A9A64-C9F0-4F54-A5B1-F5A00DD2709A}" srcOrd="1" destOrd="0" presId="urn:microsoft.com/office/officeart/2005/8/layout/hierarchy4"/>
    <dgm:cxn modelId="{7868FE9F-8F7A-4B67-BCDF-5EA77A4DA98F}" type="presParOf" srcId="{ADC37FB5-4303-4037-9C67-1E2EDE39C683}" destId="{D7B0C4A8-6B68-4B70-B701-35B41B8F0D31}" srcOrd="3" destOrd="0" presId="urn:microsoft.com/office/officeart/2005/8/layout/hierarchy4"/>
    <dgm:cxn modelId="{F3388466-25B0-4321-8F01-58B2D410E43E}" type="presParOf" srcId="{ADC37FB5-4303-4037-9C67-1E2EDE39C683}" destId="{192FB597-41B0-45BD-B051-4F7C07B57198}" srcOrd="4" destOrd="0" presId="urn:microsoft.com/office/officeart/2005/8/layout/hierarchy4"/>
    <dgm:cxn modelId="{F7CA260D-4020-42DD-9C9C-0013CEA10215}" type="presParOf" srcId="{192FB597-41B0-45BD-B051-4F7C07B57198}" destId="{9C9C080B-FF05-4E85-86D8-2FDA306A0E91}" srcOrd="0" destOrd="0" presId="urn:microsoft.com/office/officeart/2005/8/layout/hierarchy4"/>
    <dgm:cxn modelId="{54EE91CC-2789-44CA-BB6C-70AB8AA32D18}" type="presParOf" srcId="{192FB597-41B0-45BD-B051-4F7C07B57198}" destId="{2FB2A78C-02E4-4EE4-B00F-1AA66B807DA8}" srcOrd="1" destOrd="0" presId="urn:microsoft.com/office/officeart/2005/8/layout/hierarchy4"/>
    <dgm:cxn modelId="{DB4BC6D5-69A3-4AAC-BAEE-D4AAC5A5483E}" type="presParOf" srcId="{C16D7E54-5634-4ADC-BA03-782E1E6B0A38}" destId="{E96E651A-424A-41EB-95FC-78BFE6755457}" srcOrd="3" destOrd="0" presId="urn:microsoft.com/office/officeart/2005/8/layout/hierarchy4"/>
    <dgm:cxn modelId="{31CF709D-411D-44E6-A371-3D191E34C44D}" type="presParOf" srcId="{C16D7E54-5634-4ADC-BA03-782E1E6B0A38}" destId="{0738C1A4-663C-4A87-B330-5CDC81889273}" srcOrd="4" destOrd="0" presId="urn:microsoft.com/office/officeart/2005/8/layout/hierarchy4"/>
    <dgm:cxn modelId="{EDDBDE9D-0463-49DE-AD5F-717216DDCBE4}" type="presParOf" srcId="{0738C1A4-663C-4A87-B330-5CDC81889273}" destId="{A94FCB7E-F807-4F4F-BD26-286AD39F2A06}" srcOrd="0" destOrd="0" presId="urn:microsoft.com/office/officeart/2005/8/layout/hierarchy4"/>
    <dgm:cxn modelId="{67C781F0-6DA8-4FB9-8EDC-863CEA0C3486}" type="presParOf" srcId="{0738C1A4-663C-4A87-B330-5CDC81889273}" destId="{CE0800FB-C2F2-436B-9CCB-619E490E8A71}" srcOrd="1" destOrd="0" presId="urn:microsoft.com/office/officeart/2005/8/layout/hierarchy4"/>
    <dgm:cxn modelId="{5E12D725-514A-4BBB-AB37-97489AD812C8}" type="presParOf" srcId="{C16D7E54-5634-4ADC-BA03-782E1E6B0A38}" destId="{A5CA2444-A51E-4975-A268-9CF4D919698A}" srcOrd="5" destOrd="0" presId="urn:microsoft.com/office/officeart/2005/8/layout/hierarchy4"/>
    <dgm:cxn modelId="{B63ADB4F-0E0C-4124-8D83-6491AA5AE273}" type="presParOf" srcId="{C16D7E54-5634-4ADC-BA03-782E1E6B0A38}" destId="{581D1772-63E6-4680-AB8E-D64EB3486A55}" srcOrd="6" destOrd="0" presId="urn:microsoft.com/office/officeart/2005/8/layout/hierarchy4"/>
    <dgm:cxn modelId="{04E88C04-73A1-4F7D-90F2-1F5F85EFF978}" type="presParOf" srcId="{581D1772-63E6-4680-AB8E-D64EB3486A55}" destId="{9942B34D-4EE6-4749-8CC3-6A66C741EB96}" srcOrd="0" destOrd="0" presId="urn:microsoft.com/office/officeart/2005/8/layout/hierarchy4"/>
    <dgm:cxn modelId="{C1E7DB3A-8E7F-410D-BC40-56D4D548D725}" type="presParOf" srcId="{581D1772-63E6-4680-AB8E-D64EB3486A55}" destId="{7BA8C7CE-02A2-49B8-B80D-1018B6658F40}" srcOrd="1" destOrd="0" presId="urn:microsoft.com/office/officeart/2005/8/layout/hierarchy4"/>
    <dgm:cxn modelId="{B8C6383B-9BCE-402D-825D-0AF16E49B04B}" type="presParOf" srcId="{581D1772-63E6-4680-AB8E-D64EB3486A55}" destId="{121D4D8E-62A7-4C83-90A2-302D3122F467}" srcOrd="2" destOrd="0" presId="urn:microsoft.com/office/officeart/2005/8/layout/hierarchy4"/>
    <dgm:cxn modelId="{3BB7A7D4-2F45-4E28-AA96-4A649B0C1356}" type="presParOf" srcId="{121D4D8E-62A7-4C83-90A2-302D3122F467}" destId="{3DA7B63F-B41B-41C4-A687-412240DC81E2}" srcOrd="0" destOrd="0" presId="urn:microsoft.com/office/officeart/2005/8/layout/hierarchy4"/>
    <dgm:cxn modelId="{E7117CA6-0DB7-4BD9-9D75-0F8D5A19B681}" type="presParOf" srcId="{3DA7B63F-B41B-41C4-A687-412240DC81E2}" destId="{FBAE38DC-F876-4E8C-8295-A0E9B272C8A1}" srcOrd="0" destOrd="0" presId="urn:microsoft.com/office/officeart/2005/8/layout/hierarchy4"/>
    <dgm:cxn modelId="{6BA4F283-D849-4A28-BEC7-4F037086DC5A}" type="presParOf" srcId="{3DA7B63F-B41B-41C4-A687-412240DC81E2}" destId="{FCBB4515-F331-4E62-BA5B-D02480A80B77}" srcOrd="1" destOrd="0" presId="urn:microsoft.com/office/officeart/2005/8/layout/hierarchy4"/>
    <dgm:cxn modelId="{5EEAF8D4-9F4B-4530-8B02-D9B6D62F9347}" type="presParOf" srcId="{121D4D8E-62A7-4C83-90A2-302D3122F467}" destId="{0E0A44D4-D3CD-4300-B4D3-CE40C7355494}" srcOrd="1" destOrd="0" presId="urn:microsoft.com/office/officeart/2005/8/layout/hierarchy4"/>
    <dgm:cxn modelId="{F4DE73B9-57F2-4566-854F-6908C35A6ABD}" type="presParOf" srcId="{121D4D8E-62A7-4C83-90A2-302D3122F467}" destId="{DA17409A-87E5-4046-B63A-CDD6CA9E2772}" srcOrd="2" destOrd="0" presId="urn:microsoft.com/office/officeart/2005/8/layout/hierarchy4"/>
    <dgm:cxn modelId="{009F2E66-B049-491A-ABA9-5068CDDFF3FA}" type="presParOf" srcId="{DA17409A-87E5-4046-B63A-CDD6CA9E2772}" destId="{94F1BA45-F1D8-4189-90B1-827ABA05DABA}" srcOrd="0" destOrd="0" presId="urn:microsoft.com/office/officeart/2005/8/layout/hierarchy4"/>
    <dgm:cxn modelId="{00B9D546-DDEF-4F58-8AB3-6133E94A7755}" type="presParOf" srcId="{DA17409A-87E5-4046-B63A-CDD6CA9E2772}" destId="{7F4A7F2B-32F1-4543-972D-4184E8C86B40}" srcOrd="1" destOrd="0" presId="urn:microsoft.com/office/officeart/2005/8/layout/hierarchy4"/>
    <dgm:cxn modelId="{BCA36414-F910-4B7A-8836-DF703D708F06}" type="presParOf" srcId="{121D4D8E-62A7-4C83-90A2-302D3122F467}" destId="{9031C1C6-81D4-4586-98D3-949FA6CE48E6}" srcOrd="3" destOrd="0" presId="urn:microsoft.com/office/officeart/2005/8/layout/hierarchy4"/>
    <dgm:cxn modelId="{CE380793-7E0E-43AA-95CF-4DE5ECDE8162}" type="presParOf" srcId="{121D4D8E-62A7-4C83-90A2-302D3122F467}" destId="{9DD36876-8CE3-408E-93F1-8CCD426206F9}" srcOrd="4" destOrd="0" presId="urn:microsoft.com/office/officeart/2005/8/layout/hierarchy4"/>
    <dgm:cxn modelId="{E7BC9ADA-0469-43AF-AA32-5776787EB2EC}" type="presParOf" srcId="{9DD36876-8CE3-408E-93F1-8CCD426206F9}" destId="{D1E8FD52-E084-4B41-A51E-F68749D5DE36}" srcOrd="0" destOrd="0" presId="urn:microsoft.com/office/officeart/2005/8/layout/hierarchy4"/>
    <dgm:cxn modelId="{FA29B0CF-3CF5-4364-ADDF-FEFF2A3198C9}" type="presParOf" srcId="{9DD36876-8CE3-408E-93F1-8CCD426206F9}" destId="{794A1606-7D48-4D1B-9DB1-39711912441E}" srcOrd="1" destOrd="0" presId="urn:microsoft.com/office/officeart/2005/8/layout/hierarchy4"/>
    <dgm:cxn modelId="{0914357E-AB4B-48C7-848E-422FEDFA2474}" type="presParOf" srcId="{C16D7E54-5634-4ADC-BA03-782E1E6B0A38}" destId="{1EBE43E2-49FA-47C1-B67F-B24F7893D716}" srcOrd="7" destOrd="0" presId="urn:microsoft.com/office/officeart/2005/8/layout/hierarchy4"/>
    <dgm:cxn modelId="{0701AF08-4E54-4539-8BB4-1BC18056C43E}" type="presParOf" srcId="{C16D7E54-5634-4ADC-BA03-782E1E6B0A38}" destId="{9E6173EB-845E-4C40-B31D-B875C607B92F}" srcOrd="8" destOrd="0" presId="urn:microsoft.com/office/officeart/2005/8/layout/hierarchy4"/>
    <dgm:cxn modelId="{414F0E8A-ABA7-4A29-A7A2-1640E3C406A8}" type="presParOf" srcId="{9E6173EB-845E-4C40-B31D-B875C607B92F}" destId="{E131A765-00AA-4CE5-A0E2-8FFD912B176B}" srcOrd="0" destOrd="0" presId="urn:microsoft.com/office/officeart/2005/8/layout/hierarchy4"/>
    <dgm:cxn modelId="{7D69A821-AEFD-42BC-A0DF-3DAB3E93F782}" type="presParOf" srcId="{9E6173EB-845E-4C40-B31D-B875C607B92F}" destId="{043DE391-7413-42D8-B4F3-BC8748191C70}" srcOrd="1" destOrd="0" presId="urn:microsoft.com/office/officeart/2005/8/layout/hierarchy4"/>
    <dgm:cxn modelId="{39235760-12F0-4CA8-81C5-412399C23D91}" type="presParOf" srcId="{C16D7E54-5634-4ADC-BA03-782E1E6B0A38}" destId="{229BD3B2-23E2-4E41-A711-028DA469F8C9}" srcOrd="9" destOrd="0" presId="urn:microsoft.com/office/officeart/2005/8/layout/hierarchy4"/>
    <dgm:cxn modelId="{12C9AC12-E9A5-4E3B-846F-EDD6CBF8F23A}" type="presParOf" srcId="{C16D7E54-5634-4ADC-BA03-782E1E6B0A38}" destId="{23B15B99-7212-4098-B563-69A4322F5E67}" srcOrd="10" destOrd="0" presId="urn:microsoft.com/office/officeart/2005/8/layout/hierarchy4"/>
    <dgm:cxn modelId="{BAA19D8D-329B-4D9E-9FC4-5F23ACAE5F76}" type="presParOf" srcId="{23B15B99-7212-4098-B563-69A4322F5E67}" destId="{04C7C303-D225-4190-BFD2-4AF2BBE4D98D}" srcOrd="0" destOrd="0" presId="urn:microsoft.com/office/officeart/2005/8/layout/hierarchy4"/>
    <dgm:cxn modelId="{7206A093-1309-4CAC-8CE3-DB6D41D7F2EC}" type="presParOf" srcId="{23B15B99-7212-4098-B563-69A4322F5E67}" destId="{847106B7-D71A-443C-ACFA-B29337D4B2D2}" srcOrd="1" destOrd="0" presId="urn:microsoft.com/office/officeart/2005/8/layout/hierarchy4"/>
    <dgm:cxn modelId="{A57E71EF-1915-44BD-85C6-4BA308E137D0}" type="presParOf" srcId="{23B15B99-7212-4098-B563-69A4322F5E67}" destId="{5BBDFBB8-22F5-460D-85C9-4AAACF060285}" srcOrd="2" destOrd="0" presId="urn:microsoft.com/office/officeart/2005/8/layout/hierarchy4"/>
    <dgm:cxn modelId="{2ECA6521-F12C-4F62-9355-4696297C86BB}" type="presParOf" srcId="{5BBDFBB8-22F5-460D-85C9-4AAACF060285}" destId="{1537D551-3298-4FD8-984C-EE7BFB5CA43E}" srcOrd="0" destOrd="0" presId="urn:microsoft.com/office/officeart/2005/8/layout/hierarchy4"/>
    <dgm:cxn modelId="{56813C45-EF67-464E-A3C3-8C455BAF2CD4}" type="presParOf" srcId="{1537D551-3298-4FD8-984C-EE7BFB5CA43E}" destId="{528B26EE-0981-47CF-8BA0-E7FFFB938E8B}" srcOrd="0" destOrd="0" presId="urn:microsoft.com/office/officeart/2005/8/layout/hierarchy4"/>
    <dgm:cxn modelId="{7D5AC949-28EC-4961-BA9C-F0C8ECF04EEE}" type="presParOf" srcId="{1537D551-3298-4FD8-984C-EE7BFB5CA43E}" destId="{DE066C25-B48C-477B-A16A-735A83976FB9}" srcOrd="1" destOrd="0" presId="urn:microsoft.com/office/officeart/2005/8/layout/hierarchy4"/>
    <dgm:cxn modelId="{8DE04554-4C0B-47D8-B1FB-38B4CC5A9745}" type="presParOf" srcId="{5BBDFBB8-22F5-460D-85C9-4AAACF060285}" destId="{9FFD5F22-8199-49CA-A2C8-192919C56120}" srcOrd="1" destOrd="0" presId="urn:microsoft.com/office/officeart/2005/8/layout/hierarchy4"/>
    <dgm:cxn modelId="{66DE9863-32A2-4FD6-8B93-5450EA7F986B}" type="presParOf" srcId="{5BBDFBB8-22F5-460D-85C9-4AAACF060285}" destId="{592D0E1A-5B8F-4259-A910-0A76222D8BDA}" srcOrd="2" destOrd="0" presId="urn:microsoft.com/office/officeart/2005/8/layout/hierarchy4"/>
    <dgm:cxn modelId="{3BEDB759-7E77-4281-884E-C08DEB3E2BC9}" type="presParOf" srcId="{592D0E1A-5B8F-4259-A910-0A76222D8BDA}" destId="{A45E44ED-6E7B-4AB2-8768-C6F9636003B4}" srcOrd="0" destOrd="0" presId="urn:microsoft.com/office/officeart/2005/8/layout/hierarchy4"/>
    <dgm:cxn modelId="{FA840DE6-D518-4E93-A8A3-474F55FB85F9}" type="presParOf" srcId="{592D0E1A-5B8F-4259-A910-0A76222D8BDA}" destId="{94574655-901B-4334-8C8E-553757504C7B}" srcOrd="1" destOrd="0" presId="urn:microsoft.com/office/officeart/2005/8/layout/hierarchy4"/>
    <dgm:cxn modelId="{30C0676D-682D-42BE-A56C-99D958D9399E}" type="presParOf" srcId="{5BBDFBB8-22F5-460D-85C9-4AAACF060285}" destId="{E3AC5000-0E8B-4EFF-960A-F393E4BE3031}" srcOrd="3" destOrd="0" presId="urn:microsoft.com/office/officeart/2005/8/layout/hierarchy4"/>
    <dgm:cxn modelId="{E2BC37D4-44A0-4344-AF64-57CFF26F6644}" type="presParOf" srcId="{5BBDFBB8-22F5-460D-85C9-4AAACF060285}" destId="{10DBA0A6-9F2A-4CD6-AB66-3A95AAF2AB0A}" srcOrd="4" destOrd="0" presId="urn:microsoft.com/office/officeart/2005/8/layout/hierarchy4"/>
    <dgm:cxn modelId="{53CCBC52-9674-41C4-AA5C-A50A440E54E9}" type="presParOf" srcId="{10DBA0A6-9F2A-4CD6-AB66-3A95AAF2AB0A}" destId="{E395A3A8-363C-4E80-B882-8B74322759A0}" srcOrd="0" destOrd="0" presId="urn:microsoft.com/office/officeart/2005/8/layout/hierarchy4"/>
    <dgm:cxn modelId="{4C87E1B4-07A0-4CC2-B3C0-A7140F2CD5F3}" type="presParOf" srcId="{10DBA0A6-9F2A-4CD6-AB66-3A95AAF2AB0A}" destId="{9AF1CF63-7D17-42DE-9077-8520CAF34483}" srcOrd="1" destOrd="0" presId="urn:microsoft.com/office/officeart/2005/8/layout/hierarchy4"/>
    <dgm:cxn modelId="{7C355441-C124-4CF4-AE16-9ED75E51959A}" type="presParOf" srcId="{5BBDFBB8-22F5-460D-85C9-4AAACF060285}" destId="{4E7DCBD4-C634-45D6-86D5-E457FBA58B08}" srcOrd="5" destOrd="0" presId="urn:microsoft.com/office/officeart/2005/8/layout/hierarchy4"/>
    <dgm:cxn modelId="{75E48DD5-2555-4140-930E-C592CBCB3AD6}" type="presParOf" srcId="{5BBDFBB8-22F5-460D-85C9-4AAACF060285}" destId="{79C3036B-6FFE-41D1-BE54-23D0C6CD5C61}" srcOrd="6" destOrd="0" presId="urn:microsoft.com/office/officeart/2005/8/layout/hierarchy4"/>
    <dgm:cxn modelId="{36711C3A-9846-4118-B18A-CBA5DC454B47}" type="presParOf" srcId="{79C3036B-6FFE-41D1-BE54-23D0C6CD5C61}" destId="{962A5F0D-1D00-4C3D-B043-8FA950367BBE}" srcOrd="0" destOrd="0" presId="urn:microsoft.com/office/officeart/2005/8/layout/hierarchy4"/>
    <dgm:cxn modelId="{CCB7EF41-9F56-41FE-9E5D-8F7480DA1591}" type="presParOf" srcId="{79C3036B-6FFE-41D1-BE54-23D0C6CD5C61}" destId="{F65B6080-A02E-4D0C-902F-2DD57FB8DE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.6.2</a:t>
          </a:r>
          <a:r>
            <a:rPr lang="ja-JP" altLang="en-US" dirty="0" smtClean="0"/>
            <a:t>熱力学第一法則</a:t>
          </a:r>
          <a:endParaRPr lang="ja-JP" dirty="0"/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94CC7B07-595D-43F4-9A84-D98BA1765381}">
      <dgm:prSet/>
      <dgm:spPr/>
      <dgm:t>
        <a:bodyPr/>
        <a:lstStyle/>
        <a:p>
          <a:pPr rtl="0"/>
          <a:r>
            <a:rPr lang="ja-JP" altLang="en-US" dirty="0" smtClean="0"/>
            <a:t>熱のやりとりをしないで，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気体の体積を圧縮したり，膨張したりすると，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                                 と                                            の間には，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                      </a:t>
          </a:r>
          <a:r>
            <a:rPr lang="en-US" altLang="ja-JP" dirty="0" smtClean="0">
              <a:solidFill>
                <a:srgbClr val="FF0000"/>
              </a:solidFill>
            </a:rPr>
            <a:t> </a:t>
          </a:r>
          <a:r>
            <a:rPr lang="ja-JP" altLang="en-US" dirty="0" smtClean="0"/>
            <a:t>　　　</a:t>
          </a:r>
          <a:r>
            <a:rPr lang="en-US" altLang="ja-JP" dirty="0" smtClean="0"/>
            <a:t>(2.30)</a:t>
          </a:r>
          <a:br>
            <a:rPr lang="en-US" altLang="ja-JP" dirty="0" smtClean="0"/>
          </a:br>
          <a:r>
            <a:rPr lang="ja-JP" altLang="en-US" dirty="0" smtClean="0"/>
            <a:t>　このような変化を                 （状態方程式は参考</a:t>
          </a:r>
          <a:r>
            <a:rPr lang="en-US" altLang="ja-JP" dirty="0" smtClean="0"/>
            <a:t>2.4</a:t>
          </a:r>
          <a:r>
            <a:rPr lang="ja-JP" altLang="en-US" dirty="0" smtClean="0"/>
            <a:t>参照）．</a:t>
          </a:r>
          <a:endParaRPr lang="ja-JP" dirty="0"/>
        </a:p>
      </dgm:t>
    </dgm:pt>
    <dgm:pt modelId="{BC869531-85C9-40BF-86A9-2265D0834BBC}" type="parTrans" cxnId="{E8E136C5-88AC-4732-A3AA-D00D138F9ED8}">
      <dgm:prSet/>
      <dgm:spPr/>
      <dgm:t>
        <a:bodyPr/>
        <a:lstStyle/>
        <a:p>
          <a:endParaRPr lang="ja-JP" altLang="en-US"/>
        </a:p>
      </dgm:t>
    </dgm:pt>
    <dgm:pt modelId="{246E4064-27F1-4515-A014-9417413B051F}" type="sibTrans" cxnId="{E8E136C5-88AC-4732-A3AA-D00D138F9ED8}">
      <dgm:prSet/>
      <dgm:spPr/>
      <dgm:t>
        <a:bodyPr/>
        <a:lstStyle/>
        <a:p>
          <a:endParaRPr lang="ja-JP" altLang="en-US"/>
        </a:p>
      </dgm:t>
    </dgm:pt>
    <dgm:pt modelId="{74C3ECAE-02F6-43F6-8D12-F87FE669AFD2}">
      <dgm:prSet/>
      <dgm:spPr/>
      <dgm:t>
        <a:bodyPr/>
        <a:lstStyle/>
        <a:p>
          <a:r>
            <a:rPr lang="ja-JP" altLang="en-US" dirty="0"/>
            <a:t>ディーゼルエンジンの点火は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シリンダー</a:t>
          </a:r>
          <a:r>
            <a:rPr lang="ja-JP" altLang="en-US" dirty="0"/>
            <a:t>のなかの空気を断熱圧縮して</a:t>
          </a:r>
          <a:r>
            <a:rPr lang="ja-JP" altLang="en-US" dirty="0" smtClean="0"/>
            <a:t>，温度が         することを利用．</a:t>
          </a:r>
          <a:endParaRPr lang="ja-JP" altLang="en-US" dirty="0"/>
        </a:p>
      </dgm:t>
    </dgm:pt>
    <dgm:pt modelId="{4CEAD3F5-2E4C-43A9-9ECA-4BD1E040E730}" type="parTrans" cxnId="{FE94F73B-CE46-4172-BFCA-7A19983EB075}">
      <dgm:prSet/>
      <dgm:spPr/>
      <dgm:t>
        <a:bodyPr/>
        <a:lstStyle/>
        <a:p>
          <a:endParaRPr lang="ja-JP" altLang="en-US"/>
        </a:p>
      </dgm:t>
    </dgm:pt>
    <dgm:pt modelId="{F3B79E57-1FF8-46B5-8B97-0F77FF68B690}" type="sibTrans" cxnId="{FE94F73B-CE46-4172-BFCA-7A19983EB075}">
      <dgm:prSet/>
      <dgm:spPr/>
      <dgm:t>
        <a:bodyPr/>
        <a:lstStyle/>
        <a:p>
          <a:endParaRPr lang="ja-JP" altLang="en-US"/>
        </a:p>
      </dgm:t>
    </dgm:pt>
    <dgm:pt modelId="{919C2353-8225-41CB-801D-76C64C74ADE9}">
      <dgm:prSet/>
      <dgm:spPr/>
      <dgm:t>
        <a:bodyPr/>
        <a:lstStyle/>
        <a:p>
          <a:r>
            <a:rPr lang="ja-JP" altLang="en-US" dirty="0"/>
            <a:t>熱機関では</a:t>
          </a:r>
          <a:r>
            <a:rPr lang="ja-JP" altLang="en-US" dirty="0" smtClean="0"/>
            <a:t>，気体</a:t>
          </a:r>
          <a:r>
            <a:rPr lang="ja-JP" altLang="en-US" dirty="0"/>
            <a:t>の内部エネルギーの増減</a:t>
          </a:r>
          <a:r>
            <a:rPr lang="ja-JP" altLang="en-US" dirty="0" smtClean="0"/>
            <a:t>，</a:t>
          </a:r>
          <a:endParaRPr lang="ja-JP" altLang="en-US" dirty="0"/>
        </a:p>
      </dgm:t>
    </dgm:pt>
    <dgm:pt modelId="{7E9BC27E-43BB-4AAE-AEC4-BB918FC74595}" type="parTrans" cxnId="{93AEFDE9-649A-4361-B2E9-02F7F451EB04}">
      <dgm:prSet/>
      <dgm:spPr/>
      <dgm:t>
        <a:bodyPr/>
        <a:lstStyle/>
        <a:p>
          <a:endParaRPr lang="ja-JP" altLang="en-US"/>
        </a:p>
      </dgm:t>
    </dgm:pt>
    <dgm:pt modelId="{11B10E9F-5FF7-4C77-AA30-5617599CF1B9}" type="sibTrans" cxnId="{93AEFDE9-649A-4361-B2E9-02F7F451EB04}">
      <dgm:prSet/>
      <dgm:spPr/>
      <dgm:t>
        <a:bodyPr/>
        <a:lstStyle/>
        <a:p>
          <a:endParaRPr lang="ja-JP" altLang="en-US"/>
        </a:p>
      </dgm:t>
    </dgm:pt>
    <dgm:pt modelId="{B7224A2B-6A93-46A9-9B58-4565F1B6E878}">
      <dgm:prSet/>
      <dgm:spPr/>
      <dgm:t>
        <a:bodyPr/>
        <a:lstStyle/>
        <a:p>
          <a:r>
            <a:rPr lang="ja-JP" altLang="en-US" dirty="0" smtClean="0"/>
            <a:t>上昇気流があると，上空の                  にともなって，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空気が                   して冷却されるため，    が発生する．</a:t>
          </a:r>
          <a:endParaRPr lang="ja-JP" altLang="en-US" dirty="0"/>
        </a:p>
      </dgm:t>
    </dgm:pt>
    <dgm:pt modelId="{156358F7-EA9D-48BB-A7C5-474E079E185D}" type="parTrans" cxnId="{332D7C02-D6FC-4C01-9D4C-2304FC4723B5}">
      <dgm:prSet/>
      <dgm:spPr/>
      <dgm:t>
        <a:bodyPr/>
        <a:lstStyle/>
        <a:p>
          <a:endParaRPr kumimoji="1" lang="ja-JP" altLang="en-US"/>
        </a:p>
      </dgm:t>
    </dgm:pt>
    <dgm:pt modelId="{B1D708AC-69EB-4755-AD5D-54323F9A1DA9}" type="sibTrans" cxnId="{332D7C02-D6FC-4C01-9D4C-2304FC4723B5}">
      <dgm:prSet/>
      <dgm:spPr/>
      <dgm:t>
        <a:bodyPr/>
        <a:lstStyle/>
        <a:p>
          <a:endParaRPr kumimoji="1" lang="ja-JP" altLang="en-US"/>
        </a:p>
      </dgm:t>
    </dgm:pt>
    <dgm:pt modelId="{1F57ADA1-C043-4929-92CC-EA9791C3B944}">
      <dgm:prSet/>
      <dgm:spPr/>
      <dgm:t>
        <a:bodyPr/>
        <a:lstStyle/>
        <a:p>
          <a:r>
            <a:rPr lang="ja-JP" altLang="en-US" dirty="0" smtClean="0"/>
            <a:t>温度の    </a:t>
          </a:r>
          <a:r>
            <a:rPr lang="ja-JP" altLang="en-US" dirty="0" smtClean="0">
              <a:solidFill>
                <a:srgbClr val="FF0000"/>
              </a:solidFill>
            </a:rPr>
            <a:t>     </a:t>
          </a:r>
          <a:r>
            <a:rPr lang="ja-JP" altLang="en-US" dirty="0" smtClean="0"/>
            <a:t>や        よりも</a:t>
          </a:r>
          <a:r>
            <a:rPr lang="en-US" altLang="ja-JP" dirty="0" smtClean="0"/>
            <a:t>, </a:t>
          </a:r>
          <a:r>
            <a:rPr lang="ja-JP" altLang="en-US" dirty="0" smtClean="0"/>
            <a:t>外へする仕事をとりあげることが多い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この場合，外へする仕事は，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圧力</a:t>
          </a:r>
          <a:r>
            <a:rPr lang="en-US" altLang="ja-JP" i="1" dirty="0" smtClean="0"/>
            <a:t>P</a:t>
          </a:r>
          <a:r>
            <a:rPr lang="ja-JP" altLang="en-US" dirty="0" smtClean="0"/>
            <a:t>と体積膨張</a:t>
          </a:r>
          <a:r>
            <a:rPr lang="en-US" altLang="ja-JP" dirty="0" smtClean="0"/>
            <a:t>Δ</a:t>
          </a:r>
          <a:r>
            <a:rPr lang="en-US" altLang="ja-JP" i="1" dirty="0" smtClean="0"/>
            <a:t>V</a:t>
          </a:r>
          <a:r>
            <a:rPr lang="ja-JP" altLang="en-US" dirty="0" smtClean="0"/>
            <a:t>の積，        をとり，             の面積で表される．</a:t>
          </a:r>
          <a:endParaRPr lang="ja-JP" altLang="en-US" dirty="0"/>
        </a:p>
      </dgm:t>
    </dgm:pt>
    <dgm:pt modelId="{4489D716-1308-461E-B4E5-B39B235AF968}" type="parTrans" cxnId="{EA46DA9B-5FC2-4F7C-8D65-C673F8466597}">
      <dgm:prSet/>
      <dgm:spPr/>
      <dgm:t>
        <a:bodyPr/>
        <a:lstStyle/>
        <a:p>
          <a:endParaRPr kumimoji="1" lang="ja-JP" altLang="en-US"/>
        </a:p>
      </dgm:t>
    </dgm:pt>
    <dgm:pt modelId="{EC179397-BF98-49DE-A171-7DA29DDDF812}" type="sibTrans" cxnId="{EA46DA9B-5FC2-4F7C-8D65-C673F8466597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CD5993B-1AA0-4CC0-995D-A8CC5EB21B03}" type="pres">
      <dgm:prSet presAssocID="{68625BD6-85C0-439A-8D4A-EBD9DE3874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A6B52A7-F36B-480E-B7F0-5984B6218649}" type="pres">
      <dgm:prSet presAssocID="{68625BD6-85C0-439A-8D4A-EBD9DE3874C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F72E922-DE56-45B5-A6C9-5A828FD9EF36}" type="presOf" srcId="{1F57ADA1-C043-4929-92CC-EA9791C3B944}" destId="{3A6B52A7-F36B-480E-B7F0-5984B6218649}" srcOrd="0" destOrd="4" presId="urn:microsoft.com/office/officeart/2005/8/layout/vList2"/>
    <dgm:cxn modelId="{FE94F73B-CE46-4172-BFCA-7A19983EB075}" srcId="{68625BD6-85C0-439A-8D4A-EBD9DE3874C3}" destId="{74C3ECAE-02F6-43F6-8D12-F87FE669AFD2}" srcOrd="1" destOrd="0" parTransId="{4CEAD3F5-2E4C-43A9-9ECA-4BD1E040E730}" sibTransId="{F3B79E57-1FF8-46B5-8B97-0F77FF68B690}"/>
    <dgm:cxn modelId="{EB170C2A-05CD-4C98-AC9D-2638F1845D6B}" type="presOf" srcId="{2B55400A-E341-4DF1-8842-264D2660DEA4}" destId="{03F5ED04-A33A-45F8-86C5-8AD241238F59}" srcOrd="0" destOrd="0" presId="urn:microsoft.com/office/officeart/2005/8/layout/vList2"/>
    <dgm:cxn modelId="{E8E136C5-88AC-4732-A3AA-D00D138F9ED8}" srcId="{68625BD6-85C0-439A-8D4A-EBD9DE3874C3}" destId="{94CC7B07-595D-43F4-9A84-D98BA1765381}" srcOrd="0" destOrd="0" parTransId="{BC869531-85C9-40BF-86A9-2265D0834BBC}" sibTransId="{246E4064-27F1-4515-A014-9417413B051F}"/>
    <dgm:cxn modelId="{EA46DA9B-5FC2-4F7C-8D65-C673F8466597}" srcId="{68625BD6-85C0-439A-8D4A-EBD9DE3874C3}" destId="{1F57ADA1-C043-4929-92CC-EA9791C3B944}" srcOrd="4" destOrd="0" parTransId="{4489D716-1308-461E-B4E5-B39B235AF968}" sibTransId="{EC179397-BF98-49DE-A171-7DA29DDDF812}"/>
    <dgm:cxn modelId="{E66C794D-4D00-45C7-97D9-589E6C07C260}" type="presOf" srcId="{68625BD6-85C0-439A-8D4A-EBD9DE3874C3}" destId="{DCD5993B-1AA0-4CC0-995D-A8CC5EB21B03}" srcOrd="0" destOrd="0" presId="urn:microsoft.com/office/officeart/2005/8/layout/vList2"/>
    <dgm:cxn modelId="{332D7C02-D6FC-4C01-9D4C-2304FC4723B5}" srcId="{68625BD6-85C0-439A-8D4A-EBD9DE3874C3}" destId="{B7224A2B-6A93-46A9-9B58-4565F1B6E878}" srcOrd="2" destOrd="0" parTransId="{156358F7-EA9D-48BB-A7C5-474E079E185D}" sibTransId="{B1D708AC-69EB-4755-AD5D-54323F9A1DA9}"/>
    <dgm:cxn modelId="{08222166-0BB0-4EE0-A088-FE66B8638A23}" type="presOf" srcId="{94CC7B07-595D-43F4-9A84-D98BA1765381}" destId="{3A6B52A7-F36B-480E-B7F0-5984B6218649}" srcOrd="0" destOrd="0" presId="urn:microsoft.com/office/officeart/2005/8/layout/vList2"/>
    <dgm:cxn modelId="{79865993-11D7-4FAF-B00D-AE6F425AAE5D}" type="presOf" srcId="{74C3ECAE-02F6-43F6-8D12-F87FE669AFD2}" destId="{3A6B52A7-F36B-480E-B7F0-5984B6218649}" srcOrd="0" destOrd="1" presId="urn:microsoft.com/office/officeart/2005/8/layout/vList2"/>
    <dgm:cxn modelId="{C0C1CD9A-1059-4038-9262-35997C3C5D24}" srcId="{2B55400A-E341-4DF1-8842-264D2660DEA4}" destId="{68625BD6-85C0-439A-8D4A-EBD9DE3874C3}" srcOrd="0" destOrd="0" parTransId="{94E6C8E0-3C26-4E27-94E4-07D07BAAB97D}" sibTransId="{517D4B10-1CAD-4243-8927-BF7D2B76F4D6}"/>
    <dgm:cxn modelId="{93AEFDE9-649A-4361-B2E9-02F7F451EB04}" srcId="{68625BD6-85C0-439A-8D4A-EBD9DE3874C3}" destId="{919C2353-8225-41CB-801D-76C64C74ADE9}" srcOrd="3" destOrd="0" parTransId="{7E9BC27E-43BB-4AAE-AEC4-BB918FC74595}" sibTransId="{11B10E9F-5FF7-4C77-AA30-5617599CF1B9}"/>
    <dgm:cxn modelId="{0C3D11CA-DF66-4D87-A19E-E5C39554BAD6}" type="presOf" srcId="{B7224A2B-6A93-46A9-9B58-4565F1B6E878}" destId="{3A6B52A7-F36B-480E-B7F0-5984B6218649}" srcOrd="0" destOrd="2" presId="urn:microsoft.com/office/officeart/2005/8/layout/vList2"/>
    <dgm:cxn modelId="{9B4E8F2A-8E11-4A22-9CD4-FA79A11A9BEE}" type="presOf" srcId="{919C2353-8225-41CB-801D-76C64C74ADE9}" destId="{3A6B52A7-F36B-480E-B7F0-5984B6218649}" srcOrd="0" destOrd="3" presId="urn:microsoft.com/office/officeart/2005/8/layout/vList2"/>
    <dgm:cxn modelId="{AC798023-9478-437D-AF0C-7CB1C588CF66}" type="presParOf" srcId="{03F5ED04-A33A-45F8-86C5-8AD241238F59}" destId="{DCD5993B-1AA0-4CC0-995D-A8CC5EB21B03}" srcOrd="0" destOrd="0" presId="urn:microsoft.com/office/officeart/2005/8/layout/vList2"/>
    <dgm:cxn modelId="{ACB33983-BEC0-464A-93D7-1C74DD584770}" type="presParOf" srcId="{03F5ED04-A33A-45F8-86C5-8AD241238F59}" destId="{3A6B52A7-F36B-480E-B7F0-5984B621864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6CCA64A-F0B4-45D3-94C2-6B00C46EE340}" type="pres">
      <dgm:prSet presAssocID="{8D7C0D2B-EA09-45D0-936B-2B5572D26826}" presName="spacer" presStyleCnt="0"/>
      <dgm:spPr/>
    </dgm:pt>
    <dgm:pt modelId="{DCD5993B-1AA0-4CC0-995D-A8CC5EB21B03}" type="pres">
      <dgm:prSet presAssocID="{68625BD6-85C0-439A-8D4A-EBD9DE3874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3553E7B-E2FC-4E2B-87AB-2021B8B06F17}" type="pres">
      <dgm:prSet presAssocID="{517D4B10-1CAD-4243-8927-BF7D2B76F4D6}" presName="spacer" presStyleCnt="0"/>
      <dgm:spPr/>
    </dgm:pt>
    <dgm:pt modelId="{A842FF14-8F6A-4ADE-A051-4090306E9F29}" type="pres">
      <dgm:prSet presAssocID="{00F6E2F9-8852-405B-83A4-9FC7505F0C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230410-1F45-495B-8468-5DE81D3DB297}" type="pres">
      <dgm:prSet presAssocID="{C2A223CF-DBAA-45E0-830B-B975ADC02915}" presName="spacer" presStyleCnt="0"/>
      <dgm:spPr/>
    </dgm:pt>
    <dgm:pt modelId="{651D64DB-4539-4A2F-9B7F-E118A70EFF33}" type="pres">
      <dgm:prSet presAssocID="{58FF5D72-339D-41CB-A435-AB5DE28D19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21DCAA8-95E2-4FC2-A89A-6329F85DD7BC}" type="presOf" srcId="{00F6E2F9-8852-405B-83A4-9FC7505F0CB8}" destId="{A842FF14-8F6A-4ADE-A051-4090306E9F29}" srcOrd="0" destOrd="0" presId="urn:microsoft.com/office/officeart/2005/8/layout/vList2"/>
    <dgm:cxn modelId="{E06D2ED1-8643-4AF2-8B49-F39954C0B366}" type="presOf" srcId="{2B55400A-E341-4DF1-8842-264D2660DEA4}" destId="{03F5ED04-A33A-45F8-86C5-8AD241238F59}" srcOrd="0" destOrd="0" presId="urn:microsoft.com/office/officeart/2005/8/layout/vList2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AA62D4C8-7354-49AF-83BE-6D278058AD53}" type="presOf" srcId="{68625BD6-85C0-439A-8D4A-EBD9DE3874C3}" destId="{DCD5993B-1AA0-4CC0-995D-A8CC5EB21B03}" srcOrd="0" destOrd="0" presId="urn:microsoft.com/office/officeart/2005/8/layout/vList2"/>
    <dgm:cxn modelId="{C0C1CD9A-1059-4038-9262-35997C3C5D24}" srcId="{2B55400A-E341-4DF1-8842-264D2660DEA4}" destId="{68625BD6-85C0-439A-8D4A-EBD9DE3874C3}" srcOrd="1" destOrd="0" parTransId="{94E6C8E0-3C26-4E27-94E4-07D07BAAB97D}" sibTransId="{517D4B10-1CAD-4243-8927-BF7D2B76F4D6}"/>
    <dgm:cxn modelId="{67F64A2D-4086-4755-9E94-779F0DCE32C9}" type="presOf" srcId="{58FF5D72-339D-41CB-A435-AB5DE28D19CF}" destId="{651D64DB-4539-4A2F-9B7F-E118A70EFF33}" srcOrd="0" destOrd="0" presId="urn:microsoft.com/office/officeart/2005/8/layout/vList2"/>
    <dgm:cxn modelId="{C41EE7A5-EFB6-4C9B-AC32-B87E524932E1}" type="presOf" srcId="{9CEE9C39-ABCB-43E5-94C6-7E09B8983257}" destId="{BAFA1E97-F523-4D1D-AE77-64B2898E26AC}" srcOrd="0" destOrd="0" presId="urn:microsoft.com/office/officeart/2005/8/layout/vList2"/>
    <dgm:cxn modelId="{963FB280-F5E0-4CEE-BF5F-79872BCC4706}" srcId="{2B55400A-E341-4DF1-8842-264D2660DEA4}" destId="{58FF5D72-339D-41CB-A435-AB5DE28D19CF}" srcOrd="3" destOrd="0" parTransId="{474FB32C-5453-4D0A-9489-AF0FCCB7DEFF}" sibTransId="{2E8E5EE7-8A56-41A9-ACCB-78CF997DD802}"/>
    <dgm:cxn modelId="{AAC24E02-FBC0-4CFE-B1EC-5998FFF78540}" srcId="{2B55400A-E341-4DF1-8842-264D2660DEA4}" destId="{00F6E2F9-8852-405B-83A4-9FC7505F0CB8}" srcOrd="2" destOrd="0" parTransId="{B08FAA1A-C3CD-44E4-AA59-3C2E67F2FCEF}" sibTransId="{C2A223CF-DBAA-45E0-830B-B975ADC02915}"/>
    <dgm:cxn modelId="{B8D31FD5-48AD-437A-A47B-B1FBA34E80C2}" type="presParOf" srcId="{03F5ED04-A33A-45F8-86C5-8AD241238F59}" destId="{BAFA1E97-F523-4D1D-AE77-64B2898E26AC}" srcOrd="0" destOrd="0" presId="urn:microsoft.com/office/officeart/2005/8/layout/vList2"/>
    <dgm:cxn modelId="{C3B0E864-8A65-42F1-A12E-9D7857BD49E3}" type="presParOf" srcId="{03F5ED04-A33A-45F8-86C5-8AD241238F59}" destId="{76CCA64A-F0B4-45D3-94C2-6B00C46EE340}" srcOrd="1" destOrd="0" presId="urn:microsoft.com/office/officeart/2005/8/layout/vList2"/>
    <dgm:cxn modelId="{E8EAFC07-3D7D-44E1-8471-B083E26061E6}" type="presParOf" srcId="{03F5ED04-A33A-45F8-86C5-8AD241238F59}" destId="{DCD5993B-1AA0-4CC0-995D-A8CC5EB21B03}" srcOrd="2" destOrd="0" presId="urn:microsoft.com/office/officeart/2005/8/layout/vList2"/>
    <dgm:cxn modelId="{92BAE8B1-F64E-4D6E-AE08-E23A11730BE8}" type="presParOf" srcId="{03F5ED04-A33A-45F8-86C5-8AD241238F59}" destId="{83553E7B-E2FC-4E2B-87AB-2021B8B06F17}" srcOrd="3" destOrd="0" presId="urn:microsoft.com/office/officeart/2005/8/layout/vList2"/>
    <dgm:cxn modelId="{85247CC4-87E0-4255-ADA8-2A22E850A725}" type="presParOf" srcId="{03F5ED04-A33A-45F8-86C5-8AD241238F59}" destId="{A842FF14-8F6A-4ADE-A051-4090306E9F29}" srcOrd="4" destOrd="0" presId="urn:microsoft.com/office/officeart/2005/8/layout/vList2"/>
    <dgm:cxn modelId="{772FD580-2092-4572-823D-ED097CA596C7}" type="presParOf" srcId="{03F5ED04-A33A-45F8-86C5-8AD241238F59}" destId="{1E230410-1F45-495B-8468-5DE81D3DB297}" srcOrd="5" destOrd="0" presId="urn:microsoft.com/office/officeart/2005/8/layout/vList2"/>
    <dgm:cxn modelId="{D6B1A7BD-9B7D-4D01-9446-82190068B59E}" type="presParOf" srcId="{03F5ED04-A33A-45F8-86C5-8AD241238F59}" destId="{651D64DB-4539-4A2F-9B7F-E118A70EFF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.6.3</a:t>
          </a:r>
          <a:r>
            <a:rPr lang="ja-JP" altLang="en-US" dirty="0" smtClean="0"/>
            <a:t>気体の比熱</a:t>
          </a:r>
          <a:endParaRPr lang="ja-JP" dirty="0"/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2B0070E0-005B-4CAE-8C54-F9FBB5AB79A1}">
      <dgm:prSet/>
      <dgm:spPr/>
      <dgm:t>
        <a:bodyPr/>
        <a:lstStyle/>
        <a:p>
          <a:pPr rtl="0"/>
          <a:r>
            <a:rPr lang="ja-JP" altLang="en-US" dirty="0" smtClean="0"/>
            <a:t>固体や液体は膨張率が            から，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外から熱を加えて温めて         を測定するとき，</a:t>
          </a:r>
          <a:endParaRPr lang="ja-JP" dirty="0"/>
        </a:p>
      </dgm:t>
    </dgm:pt>
    <dgm:pt modelId="{BC58069E-7A98-48EC-A343-EED8B9DF7C46}" type="parTrans" cxnId="{E8D8A9B6-433C-43D9-95A8-A57BED5964A2}">
      <dgm:prSet/>
      <dgm:spPr/>
      <dgm:t>
        <a:bodyPr/>
        <a:lstStyle/>
        <a:p>
          <a:endParaRPr lang="ja-JP" altLang="en-US"/>
        </a:p>
      </dgm:t>
    </dgm:pt>
    <dgm:pt modelId="{9378552B-051B-44C6-B4E8-4D86E67CF2AF}" type="sibTrans" cxnId="{E8D8A9B6-433C-43D9-95A8-A57BED5964A2}">
      <dgm:prSet/>
      <dgm:spPr/>
      <dgm:t>
        <a:bodyPr/>
        <a:lstStyle/>
        <a:p>
          <a:endParaRPr lang="ja-JP" altLang="en-US"/>
        </a:p>
      </dgm:t>
    </dgm:pt>
    <dgm:pt modelId="{D67235DB-3107-4CA6-BBBB-3D2DE14E76DF}">
      <dgm:prSet/>
      <dgm:spPr/>
      <dgm:t>
        <a:bodyPr/>
        <a:lstStyle/>
        <a:p>
          <a:r>
            <a:rPr lang="ja-JP" altLang="en-US" dirty="0"/>
            <a:t>大気圧にさからって膨張する仕事</a:t>
          </a:r>
          <a:r>
            <a:rPr lang="ja-JP" altLang="en-US" dirty="0" smtClean="0"/>
            <a:t>は         できる</a:t>
          </a:r>
          <a:r>
            <a:rPr lang="ja-JP" altLang="en-US" dirty="0"/>
            <a:t>．</a:t>
          </a:r>
        </a:p>
      </dgm:t>
    </dgm:pt>
    <dgm:pt modelId="{6A875C74-9428-48AB-962B-53EA09BDF4C7}" type="parTrans" cxnId="{025553B2-4680-4904-9ACE-06FFFE0F7E1A}">
      <dgm:prSet/>
      <dgm:spPr/>
      <dgm:t>
        <a:bodyPr/>
        <a:lstStyle/>
        <a:p>
          <a:endParaRPr lang="ja-JP" altLang="en-US"/>
        </a:p>
      </dgm:t>
    </dgm:pt>
    <dgm:pt modelId="{F7713FBB-D30B-432F-A038-C3284B7845E9}" type="sibTrans" cxnId="{025553B2-4680-4904-9ACE-06FFFE0F7E1A}">
      <dgm:prSet/>
      <dgm:spPr/>
      <dgm:t>
        <a:bodyPr/>
        <a:lstStyle/>
        <a:p>
          <a:endParaRPr lang="ja-JP" altLang="en-US"/>
        </a:p>
      </dgm:t>
    </dgm:pt>
    <dgm:pt modelId="{78EF49F0-4986-4170-ADB1-D7C721A98623}">
      <dgm:prSet/>
      <dgm:spPr/>
      <dgm:t>
        <a:bodyPr/>
        <a:lstStyle/>
        <a:p>
          <a:r>
            <a:rPr lang="ja-JP" altLang="en-US" dirty="0" smtClean="0"/>
            <a:t>しかし、気体は                              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体積</a:t>
          </a:r>
          <a:r>
            <a:rPr lang="ja-JP" altLang="en-US" dirty="0"/>
            <a:t>を一定にするか， 圧力を一定にするか</a:t>
          </a:r>
          <a:r>
            <a:rPr lang="ja-JP" altLang="en-US" dirty="0" smtClean="0"/>
            <a:t>の条件にともなって，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外部へする仕事の分だけ、         の値は変わってくる．</a:t>
          </a:r>
          <a:endParaRPr lang="ja-JP" altLang="en-US" dirty="0"/>
        </a:p>
      </dgm:t>
    </dgm:pt>
    <dgm:pt modelId="{FF6A0A9E-0111-4298-8E2D-CBCCDDE16A9F}" type="parTrans" cxnId="{E2B6A13F-A337-4957-AF05-06E781DE8F16}">
      <dgm:prSet/>
      <dgm:spPr/>
      <dgm:t>
        <a:bodyPr/>
        <a:lstStyle/>
        <a:p>
          <a:endParaRPr lang="ja-JP" altLang="en-US"/>
        </a:p>
      </dgm:t>
    </dgm:pt>
    <dgm:pt modelId="{C6361C1A-22A8-47D9-9572-ED81136B016E}" type="sibTrans" cxnId="{E2B6A13F-A337-4957-AF05-06E781DE8F16}">
      <dgm:prSet/>
      <dgm:spPr/>
      <dgm:t>
        <a:bodyPr/>
        <a:lstStyle/>
        <a:p>
          <a:endParaRPr lang="ja-JP" altLang="en-US"/>
        </a:p>
      </dgm:t>
    </dgm:pt>
    <dgm:pt modelId="{F515622E-1999-4EA3-BDFF-54BB057DE36A}">
      <dgm:prSet/>
      <dgm:spPr/>
      <dgm:t>
        <a:bodyPr/>
        <a:lstStyle/>
        <a:p>
          <a:r>
            <a:rPr lang="ja-JP" altLang="en-US" dirty="0" smtClean="0"/>
            <a:t>気体</a:t>
          </a:r>
          <a:r>
            <a:rPr lang="ja-JP" altLang="en-US" dirty="0"/>
            <a:t>は</a:t>
          </a:r>
          <a:r>
            <a:rPr lang="en-US" altLang="ja-JP" dirty="0"/>
            <a:t>1</a:t>
          </a:r>
          <a:r>
            <a:rPr lang="ja-JP" altLang="en-US" dirty="0"/>
            <a:t>モルを基準にとると</a:t>
          </a:r>
          <a:r>
            <a:rPr lang="ja-JP" altLang="en-US" dirty="0" smtClean="0"/>
            <a:t>，ほほ同じ                      に</a:t>
          </a:r>
          <a:r>
            <a:rPr lang="ja-JP" altLang="en-US" dirty="0"/>
            <a:t>従う</a:t>
          </a:r>
          <a:r>
            <a:rPr lang="ja-JP" altLang="en-US" dirty="0" smtClean="0"/>
            <a:t>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そのため，固体や液体では                              を測ったのに対して，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気体は代わりに                                     を測るほうが扱いやすい</a:t>
          </a:r>
          <a:endParaRPr lang="ja-JP" altLang="en-US" dirty="0"/>
        </a:p>
      </dgm:t>
    </dgm:pt>
    <dgm:pt modelId="{BCDEA69F-FF84-4FE2-BB22-475E7965E5A1}" type="parTrans" cxnId="{150696E4-F898-4647-8765-AEDADE687D48}">
      <dgm:prSet/>
      <dgm:spPr/>
      <dgm:t>
        <a:bodyPr/>
        <a:lstStyle/>
        <a:p>
          <a:endParaRPr lang="ja-JP" altLang="en-US"/>
        </a:p>
      </dgm:t>
    </dgm:pt>
    <dgm:pt modelId="{E912F70C-DC6A-4F94-BDFA-EEE3C7A8ACBA}" type="sibTrans" cxnId="{150696E4-F898-4647-8765-AEDADE687D48}">
      <dgm:prSet/>
      <dgm:spPr/>
      <dgm:t>
        <a:bodyPr/>
        <a:lstStyle/>
        <a:p>
          <a:endParaRPr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842FF14-8F6A-4ADE-A051-4090306E9F29}" type="pres">
      <dgm:prSet presAssocID="{00F6E2F9-8852-405B-83A4-9FC7505F0CB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E231163-295F-47F0-ACA0-8B62F7E277CF}" type="pres">
      <dgm:prSet presAssocID="{00F6E2F9-8852-405B-83A4-9FC7505F0CB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AC24E02-FBC0-4CFE-B1EC-5998FFF78540}" srcId="{2B55400A-E341-4DF1-8842-264D2660DEA4}" destId="{00F6E2F9-8852-405B-83A4-9FC7505F0CB8}" srcOrd="0" destOrd="0" parTransId="{B08FAA1A-C3CD-44E4-AA59-3C2E67F2FCEF}" sibTransId="{C2A223CF-DBAA-45E0-830B-B975ADC02915}"/>
    <dgm:cxn modelId="{E2B6A13F-A337-4957-AF05-06E781DE8F16}" srcId="{00F6E2F9-8852-405B-83A4-9FC7505F0CB8}" destId="{78EF49F0-4986-4170-ADB1-D7C721A98623}" srcOrd="2" destOrd="0" parTransId="{FF6A0A9E-0111-4298-8E2D-CBCCDDE16A9F}" sibTransId="{C6361C1A-22A8-47D9-9572-ED81136B016E}"/>
    <dgm:cxn modelId="{C6D6B581-1822-49CC-A8A8-353DDEB8A595}" type="presOf" srcId="{2B0070E0-005B-4CAE-8C54-F9FBB5AB79A1}" destId="{4E231163-295F-47F0-ACA0-8B62F7E277CF}" srcOrd="0" destOrd="0" presId="urn:microsoft.com/office/officeart/2005/8/layout/vList2"/>
    <dgm:cxn modelId="{E8D8A9B6-433C-43D9-95A8-A57BED5964A2}" srcId="{00F6E2F9-8852-405B-83A4-9FC7505F0CB8}" destId="{2B0070E0-005B-4CAE-8C54-F9FBB5AB79A1}" srcOrd="0" destOrd="0" parTransId="{BC58069E-7A98-48EC-A343-EED8B9DF7C46}" sibTransId="{9378552B-051B-44C6-B4E8-4D86E67CF2AF}"/>
    <dgm:cxn modelId="{FBE999C4-01B6-49E3-ABC7-2CDE7A1B0A2D}" type="presOf" srcId="{F515622E-1999-4EA3-BDFF-54BB057DE36A}" destId="{4E231163-295F-47F0-ACA0-8B62F7E277CF}" srcOrd="0" destOrd="3" presId="urn:microsoft.com/office/officeart/2005/8/layout/vList2"/>
    <dgm:cxn modelId="{025553B2-4680-4904-9ACE-06FFFE0F7E1A}" srcId="{00F6E2F9-8852-405B-83A4-9FC7505F0CB8}" destId="{D67235DB-3107-4CA6-BBBB-3D2DE14E76DF}" srcOrd="1" destOrd="0" parTransId="{6A875C74-9428-48AB-962B-53EA09BDF4C7}" sibTransId="{F7713FBB-D30B-432F-A038-C3284B7845E9}"/>
    <dgm:cxn modelId="{AC298752-A202-4D03-99D8-4E46AB291D14}" type="presOf" srcId="{D67235DB-3107-4CA6-BBBB-3D2DE14E76DF}" destId="{4E231163-295F-47F0-ACA0-8B62F7E277CF}" srcOrd="0" destOrd="1" presId="urn:microsoft.com/office/officeart/2005/8/layout/vList2"/>
    <dgm:cxn modelId="{46A3499D-8DEF-420F-AB2E-D63A21F63508}" type="presOf" srcId="{78EF49F0-4986-4170-ADB1-D7C721A98623}" destId="{4E231163-295F-47F0-ACA0-8B62F7E277CF}" srcOrd="0" destOrd="2" presId="urn:microsoft.com/office/officeart/2005/8/layout/vList2"/>
    <dgm:cxn modelId="{150696E4-F898-4647-8765-AEDADE687D48}" srcId="{00F6E2F9-8852-405B-83A4-9FC7505F0CB8}" destId="{F515622E-1999-4EA3-BDFF-54BB057DE36A}" srcOrd="3" destOrd="0" parTransId="{BCDEA69F-FF84-4FE2-BB22-475E7965E5A1}" sibTransId="{E912F70C-DC6A-4F94-BDFA-EEE3C7A8ACBA}"/>
    <dgm:cxn modelId="{B7EB82D3-E4DF-4B22-B57B-D32790E92EE5}" type="presOf" srcId="{00F6E2F9-8852-405B-83A4-9FC7505F0CB8}" destId="{A842FF14-8F6A-4ADE-A051-4090306E9F29}" srcOrd="0" destOrd="0" presId="urn:microsoft.com/office/officeart/2005/8/layout/vList2"/>
    <dgm:cxn modelId="{C55DBCB2-C87C-4ED3-9FCD-129B9B7DC7F5}" type="presOf" srcId="{2B55400A-E341-4DF1-8842-264D2660DEA4}" destId="{03F5ED04-A33A-45F8-86C5-8AD241238F59}" srcOrd="0" destOrd="0" presId="urn:microsoft.com/office/officeart/2005/8/layout/vList2"/>
    <dgm:cxn modelId="{83F17ABD-BCFF-4828-B75D-854546FFC41D}" type="presParOf" srcId="{03F5ED04-A33A-45F8-86C5-8AD241238F59}" destId="{A842FF14-8F6A-4ADE-A051-4090306E9F29}" srcOrd="0" destOrd="0" presId="urn:microsoft.com/office/officeart/2005/8/layout/vList2"/>
    <dgm:cxn modelId="{CD1C3B3D-DE63-4DFF-8B00-52F76B42AC14}" type="presParOf" srcId="{03F5ED04-A33A-45F8-86C5-8AD241238F59}" destId="{4E231163-295F-47F0-ACA0-8B62F7E277C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.6.3</a:t>
          </a:r>
          <a:r>
            <a:rPr lang="ja-JP" altLang="en-US" dirty="0" smtClean="0"/>
            <a:t>気体の比熱</a:t>
          </a:r>
          <a:endParaRPr lang="ja-JP" dirty="0"/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1F08F272-7BA9-4719-A62A-D82E3081C221}">
      <dgm:prSet/>
      <dgm:spPr/>
      <dgm:t>
        <a:bodyPr/>
        <a:lstStyle/>
        <a:p>
          <a:pPr rtl="0"/>
          <a:r>
            <a:rPr lang="ja-JP" altLang="en-US" dirty="0" smtClean="0"/>
            <a:t>理想気体では，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</a:t>
          </a:r>
          <a:r>
            <a:rPr lang="ja-JP" altLang="en-US" dirty="0" smtClean="0"/>
            <a:t>分子は互いに自由に飛びまわっていて，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</a:t>
          </a:r>
          <a:r>
            <a:rPr lang="ja-JP" altLang="en-US" dirty="0" smtClean="0"/>
            <a:t>その内部エネルギーは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                                             </a:t>
          </a:r>
          <a:r>
            <a:rPr lang="ja-JP" altLang="en-US" dirty="0" err="1" smtClean="0"/>
            <a:t>だけ</a:t>
          </a:r>
          <a:r>
            <a:rPr lang="ja-JP" altLang="en-US" dirty="0" smtClean="0"/>
            <a:t>であった．</a:t>
          </a:r>
          <a:endParaRPr lang="ja-JP" dirty="0"/>
        </a:p>
      </dgm:t>
    </dgm:pt>
    <dgm:pt modelId="{BFED967D-8F53-4767-8675-A11ACF17E6E4}" type="parTrans" cxnId="{2FF8CECD-F7AC-480C-B3F8-2D9BCA251CF0}">
      <dgm:prSet/>
      <dgm:spPr/>
      <dgm:t>
        <a:bodyPr/>
        <a:lstStyle/>
        <a:p>
          <a:endParaRPr lang="ja-JP" altLang="en-US"/>
        </a:p>
      </dgm:t>
    </dgm:pt>
    <dgm:pt modelId="{03057851-E428-48EA-B169-5E4B14A2759D}" type="sibTrans" cxnId="{2FF8CECD-F7AC-480C-B3F8-2D9BCA251CF0}">
      <dgm:prSet/>
      <dgm:spPr/>
      <dgm:t>
        <a:bodyPr/>
        <a:lstStyle/>
        <a:p>
          <a:endParaRPr lang="ja-JP" altLang="en-US"/>
        </a:p>
      </dgm:t>
    </dgm:pt>
    <dgm:pt modelId="{A9765E27-467F-4AFD-B597-4D28003C1132}">
      <dgm:prSet/>
      <dgm:spPr/>
      <dgm:t>
        <a:bodyPr/>
        <a:lstStyle/>
        <a:p>
          <a:r>
            <a:rPr lang="ja-JP" altLang="en-US" dirty="0" smtClean="0"/>
            <a:t>                                              　</a:t>
          </a:r>
          <a:r>
            <a:rPr lang="en-US" altLang="ja-JP" dirty="0" smtClean="0"/>
            <a:t>(2.31</a:t>
          </a:r>
          <a:r>
            <a:rPr lang="en-US" altLang="ja-JP" dirty="0"/>
            <a:t>)</a:t>
          </a:r>
          <a:endParaRPr lang="ja-JP" altLang="en-US" dirty="0"/>
        </a:p>
      </dgm:t>
    </dgm:pt>
    <dgm:pt modelId="{B098AC53-531E-4D08-BFDF-F9598DD1B4DA}" type="parTrans" cxnId="{6D1978B7-F76E-4829-BBBE-420B72C1E0DD}">
      <dgm:prSet/>
      <dgm:spPr/>
      <dgm:t>
        <a:bodyPr/>
        <a:lstStyle/>
        <a:p>
          <a:endParaRPr lang="ja-JP" altLang="en-US"/>
        </a:p>
      </dgm:t>
    </dgm:pt>
    <dgm:pt modelId="{8FAE95BA-2E5E-47C0-870D-B962BECF95A2}" type="sibTrans" cxnId="{6D1978B7-F76E-4829-BBBE-420B72C1E0DD}">
      <dgm:prSet/>
      <dgm:spPr/>
      <dgm:t>
        <a:bodyPr/>
        <a:lstStyle/>
        <a:p>
          <a:endParaRPr lang="ja-JP" altLang="en-US"/>
        </a:p>
      </dgm:t>
    </dgm:pt>
    <dgm:pt modelId="{E7664827-2269-40FB-82E7-250C062CD601}">
      <dgm:prSet/>
      <dgm:spPr/>
      <dgm:t>
        <a:bodyPr/>
        <a:lstStyle/>
        <a:p>
          <a:r>
            <a:rPr kumimoji="1" lang="ja-JP" altLang="en-US" dirty="0" smtClean="0"/>
            <a:t>で与えられる</a:t>
          </a:r>
          <a:r>
            <a:rPr kumimoji="1" lang="en-US" altLang="en-US" dirty="0" smtClean="0"/>
            <a:t>. </a:t>
          </a:r>
          <a:r>
            <a:rPr kumimoji="1" lang="en-US" altLang="en-US" i="1" dirty="0" err="1" smtClean="0"/>
            <a:t>C</a:t>
          </a:r>
          <a:r>
            <a:rPr kumimoji="1" lang="en-US" altLang="en-US" baseline="-25000" dirty="0" err="1" smtClean="0"/>
            <a:t>v</a:t>
          </a:r>
          <a:r>
            <a:rPr kumimoji="1" lang="ja-JP" altLang="en-US" dirty="0" smtClean="0"/>
            <a:t>を                                        という</a:t>
          </a:r>
          <a:endParaRPr lang="ja-JP" altLang="en-US" dirty="0"/>
        </a:p>
      </dgm:t>
    </dgm:pt>
    <dgm:pt modelId="{69F895F3-6B8C-4045-A2C3-014F94B1AC5D}" type="parTrans" cxnId="{279C15C4-D128-42CE-AD34-52156425B0DA}">
      <dgm:prSet/>
      <dgm:spPr/>
      <dgm:t>
        <a:bodyPr/>
        <a:lstStyle/>
        <a:p>
          <a:endParaRPr kumimoji="1" lang="ja-JP" altLang="en-US"/>
        </a:p>
      </dgm:t>
    </dgm:pt>
    <dgm:pt modelId="{0E92D2D0-3E9C-4B62-9278-AE8DE6BB1DD9}" type="sibTrans" cxnId="{279C15C4-D128-42CE-AD34-52156425B0DA}">
      <dgm:prSet/>
      <dgm:spPr/>
      <dgm:t>
        <a:bodyPr/>
        <a:lstStyle/>
        <a:p>
          <a:endParaRPr kumimoji="1" lang="ja-JP" altLang="en-US"/>
        </a:p>
      </dgm:t>
    </dgm:pt>
    <dgm:pt modelId="{D94171EF-F4B7-4CF2-9267-30AA0C9E5E9D}">
      <dgm:prSet/>
      <dgm:spPr/>
      <dgm:t>
        <a:bodyPr/>
        <a:lstStyle/>
        <a:p>
          <a:pPr rtl="0"/>
          <a:r>
            <a:rPr lang="ja-JP" altLang="en-US" dirty="0" smtClean="0"/>
            <a:t>ヘリウムやアルゴンのように，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                                         </a:t>
          </a:r>
          <a:r>
            <a:rPr lang="ja-JP" altLang="en-US" dirty="0" smtClean="0"/>
            <a:t>から成り立っている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</a:t>
          </a:r>
          <a:r>
            <a:rPr lang="ja-JP" altLang="en-US" dirty="0" smtClean="0"/>
            <a:t>単原子分子の理想気体</a:t>
          </a:r>
          <a:r>
            <a:rPr lang="en-US" altLang="ja-JP" dirty="0" smtClean="0"/>
            <a:t>1 </a:t>
          </a:r>
          <a:r>
            <a:rPr lang="ja-JP" altLang="en-US" dirty="0" smtClean="0"/>
            <a:t>モルの体積を一定</a:t>
          </a:r>
          <a:r>
            <a:rPr lang="en-US" altLang="ja-JP" dirty="0" smtClean="0"/>
            <a:t>:          </a:t>
          </a:r>
          <a:r>
            <a:rPr lang="ja-JP" altLang="en-US" dirty="0" err="1" smtClean="0"/>
            <a:t>，</a:t>
          </a:r>
          <a:endParaRPr lang="ja-JP" dirty="0"/>
        </a:p>
      </dgm:t>
    </dgm:pt>
    <dgm:pt modelId="{D9073B99-929C-4E48-804F-88EF6AE61B74}" type="parTrans" cxnId="{73378338-6774-480D-B314-C42EFA7E3CC2}">
      <dgm:prSet/>
      <dgm:spPr/>
      <dgm:t>
        <a:bodyPr/>
        <a:lstStyle/>
        <a:p>
          <a:endParaRPr kumimoji="1" lang="ja-JP" altLang="en-US"/>
        </a:p>
      </dgm:t>
    </dgm:pt>
    <dgm:pt modelId="{AFD6978D-E6FE-4671-B9DA-D542A0155D9F}" type="sibTrans" cxnId="{73378338-6774-480D-B314-C42EFA7E3CC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842FF14-8F6A-4ADE-A051-4090306E9F29}" type="pres">
      <dgm:prSet presAssocID="{00F6E2F9-8852-405B-83A4-9FC7505F0CB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67AEFB1-9A74-49BF-B850-40D37A440ABF}" type="pres">
      <dgm:prSet presAssocID="{00F6E2F9-8852-405B-83A4-9FC7505F0CB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3378338-6774-480D-B314-C42EFA7E3CC2}" srcId="{00F6E2F9-8852-405B-83A4-9FC7505F0CB8}" destId="{D94171EF-F4B7-4CF2-9267-30AA0C9E5E9D}" srcOrd="1" destOrd="0" parTransId="{D9073B99-929C-4E48-804F-88EF6AE61B74}" sibTransId="{AFD6978D-E6FE-4671-B9DA-D542A0155D9F}"/>
    <dgm:cxn modelId="{AAC24E02-FBC0-4CFE-B1EC-5998FFF78540}" srcId="{2B55400A-E341-4DF1-8842-264D2660DEA4}" destId="{00F6E2F9-8852-405B-83A4-9FC7505F0CB8}" srcOrd="0" destOrd="0" parTransId="{B08FAA1A-C3CD-44E4-AA59-3C2E67F2FCEF}" sibTransId="{C2A223CF-DBAA-45E0-830B-B975ADC02915}"/>
    <dgm:cxn modelId="{AEEE1944-B0CE-4D08-9B20-74D49FFCF7B8}" type="presOf" srcId="{00F6E2F9-8852-405B-83A4-9FC7505F0CB8}" destId="{A842FF14-8F6A-4ADE-A051-4090306E9F29}" srcOrd="0" destOrd="0" presId="urn:microsoft.com/office/officeart/2005/8/layout/vList2"/>
    <dgm:cxn modelId="{E7FC7799-8A08-4346-8023-29D169A8FDE2}" type="presOf" srcId="{D94171EF-F4B7-4CF2-9267-30AA0C9E5E9D}" destId="{467AEFB1-9A74-49BF-B850-40D37A440ABF}" srcOrd="0" destOrd="1" presId="urn:microsoft.com/office/officeart/2005/8/layout/vList2"/>
    <dgm:cxn modelId="{6D1978B7-F76E-4829-BBBE-420B72C1E0DD}" srcId="{00F6E2F9-8852-405B-83A4-9FC7505F0CB8}" destId="{A9765E27-467F-4AFD-B597-4D28003C1132}" srcOrd="2" destOrd="0" parTransId="{B098AC53-531E-4D08-BFDF-F9598DD1B4DA}" sibTransId="{8FAE95BA-2E5E-47C0-870D-B962BECF95A2}"/>
    <dgm:cxn modelId="{5DBABB3F-6325-4264-836C-CA4156D446E3}" type="presOf" srcId="{E7664827-2269-40FB-82E7-250C062CD601}" destId="{467AEFB1-9A74-49BF-B850-40D37A440ABF}" srcOrd="0" destOrd="3" presId="urn:microsoft.com/office/officeart/2005/8/layout/vList2"/>
    <dgm:cxn modelId="{279C15C4-D128-42CE-AD34-52156425B0DA}" srcId="{00F6E2F9-8852-405B-83A4-9FC7505F0CB8}" destId="{E7664827-2269-40FB-82E7-250C062CD601}" srcOrd="3" destOrd="0" parTransId="{69F895F3-6B8C-4045-A2C3-014F94B1AC5D}" sibTransId="{0E92D2D0-3E9C-4B62-9278-AE8DE6BB1DD9}"/>
    <dgm:cxn modelId="{23FEFAA5-CA0F-4CAE-8740-F86CA8DA59D5}" type="presOf" srcId="{2B55400A-E341-4DF1-8842-264D2660DEA4}" destId="{03F5ED04-A33A-45F8-86C5-8AD241238F59}" srcOrd="0" destOrd="0" presId="urn:microsoft.com/office/officeart/2005/8/layout/vList2"/>
    <dgm:cxn modelId="{2FF8CECD-F7AC-480C-B3F8-2D9BCA251CF0}" srcId="{00F6E2F9-8852-405B-83A4-9FC7505F0CB8}" destId="{1F08F272-7BA9-4719-A62A-D82E3081C221}" srcOrd="0" destOrd="0" parTransId="{BFED967D-8F53-4767-8675-A11ACF17E6E4}" sibTransId="{03057851-E428-48EA-B169-5E4B14A2759D}"/>
    <dgm:cxn modelId="{6F306C2C-2C55-4CB8-BB1A-752817457352}" type="presOf" srcId="{1F08F272-7BA9-4719-A62A-D82E3081C221}" destId="{467AEFB1-9A74-49BF-B850-40D37A440ABF}" srcOrd="0" destOrd="0" presId="urn:microsoft.com/office/officeart/2005/8/layout/vList2"/>
    <dgm:cxn modelId="{9DC2043E-0F23-4BA5-BDB3-3EB7CCF759DE}" type="presOf" srcId="{A9765E27-467F-4AFD-B597-4D28003C1132}" destId="{467AEFB1-9A74-49BF-B850-40D37A440ABF}" srcOrd="0" destOrd="2" presId="urn:microsoft.com/office/officeart/2005/8/layout/vList2"/>
    <dgm:cxn modelId="{60567DB5-C928-4361-9311-8FD3792C1009}" type="presParOf" srcId="{03F5ED04-A33A-45F8-86C5-8AD241238F59}" destId="{A842FF14-8F6A-4ADE-A051-4090306E9F29}" srcOrd="0" destOrd="0" presId="urn:microsoft.com/office/officeart/2005/8/layout/vList2"/>
    <dgm:cxn modelId="{4CB945C0-F702-44DF-9560-8FD7707D5BEB}" type="presParOf" srcId="{03F5ED04-A33A-45F8-86C5-8AD241238F59}" destId="{467AEFB1-9A74-49BF-B850-40D37A440AB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.6.3</a:t>
          </a:r>
          <a:r>
            <a:rPr lang="ja-JP" altLang="en-US" dirty="0" smtClean="0"/>
            <a:t>気体の比熱</a:t>
          </a:r>
          <a:endParaRPr lang="ja-JP" dirty="0"/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lang="ja-JP" altLang="en-US"/>
        </a:p>
      </dgm:t>
    </dgm:pt>
    <dgm:pt modelId="{09C78CB7-A3CC-4223-BAA0-8944308B0455}">
      <dgm:prSet/>
      <dgm:spPr/>
      <dgm:t>
        <a:bodyPr/>
        <a:lstStyle/>
        <a:p>
          <a:pPr rtl="0"/>
          <a:r>
            <a:rPr lang="ja-JP" altLang="en-US" dirty="0" smtClean="0"/>
            <a:t>体積を変えることのできる容器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（風船， ピストンのついたシリンダーなど）に，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同じく</a:t>
          </a:r>
          <a:r>
            <a:rPr lang="en-US" altLang="ja-JP" dirty="0" smtClean="0"/>
            <a:t>1</a:t>
          </a:r>
          <a:r>
            <a:rPr lang="ja-JP" altLang="en-US" dirty="0" smtClean="0"/>
            <a:t>モルの理想気体を入れ，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　圧力</a:t>
          </a:r>
          <a:r>
            <a:rPr lang="en-US" altLang="ja-JP" i="1" dirty="0" smtClean="0"/>
            <a:t>P</a:t>
          </a:r>
          <a:r>
            <a:rPr lang="ja-JP" altLang="en-US" dirty="0" smtClean="0"/>
            <a:t>を一定にして温度を上げたときの              は，</a:t>
          </a:r>
          <a:endParaRPr lang="ja-JP" dirty="0"/>
        </a:p>
      </dgm:t>
    </dgm:pt>
    <dgm:pt modelId="{2B0BBDD8-D85E-4B40-BAE0-68985FBC85AB}" type="parTrans" cxnId="{0FEDC85D-D47C-44B4-B3D4-2E862075BF35}">
      <dgm:prSet/>
      <dgm:spPr/>
      <dgm:t>
        <a:bodyPr/>
        <a:lstStyle/>
        <a:p>
          <a:endParaRPr lang="ja-JP" altLang="en-US"/>
        </a:p>
      </dgm:t>
    </dgm:pt>
    <dgm:pt modelId="{80481A5C-745C-4F84-A445-39235DD845D1}" type="sibTrans" cxnId="{0FEDC85D-D47C-44B4-B3D4-2E862075BF35}">
      <dgm:prSet/>
      <dgm:spPr/>
      <dgm:t>
        <a:bodyPr/>
        <a:lstStyle/>
        <a:p>
          <a:endParaRPr lang="ja-JP" altLang="en-US"/>
        </a:p>
      </dgm:t>
    </dgm:pt>
    <dgm:pt modelId="{B97A887D-92FD-4CE4-A387-97863F163646}">
      <dgm:prSet/>
      <dgm:spPr/>
      <dgm:t>
        <a:bodyPr/>
        <a:lstStyle/>
        <a:p>
          <a:r>
            <a:rPr lang="pt-BR" altLang="ja-JP" dirty="0" smtClean="0"/>
            <a:t>                                                                                                      (</a:t>
          </a:r>
          <a:r>
            <a:rPr lang="pt-BR" altLang="ja-JP" dirty="0"/>
            <a:t>2.32)</a:t>
          </a:r>
          <a:endParaRPr lang="ja-JP" altLang="en-US" dirty="0"/>
        </a:p>
      </dgm:t>
    </dgm:pt>
    <dgm:pt modelId="{68C642EA-8C9A-4EBE-B548-2995333CC631}" type="parTrans" cxnId="{DBA349BE-34E9-4182-8DDD-3FA5245A7C17}">
      <dgm:prSet/>
      <dgm:spPr/>
      <dgm:t>
        <a:bodyPr/>
        <a:lstStyle/>
        <a:p>
          <a:endParaRPr lang="ja-JP" altLang="en-US"/>
        </a:p>
      </dgm:t>
    </dgm:pt>
    <dgm:pt modelId="{A8FE87A8-5F9F-4E9F-91F8-46CD19C32D21}" type="sibTrans" cxnId="{DBA349BE-34E9-4182-8DDD-3FA5245A7C17}">
      <dgm:prSet/>
      <dgm:spPr/>
      <dgm:t>
        <a:bodyPr/>
        <a:lstStyle/>
        <a:p>
          <a:endParaRPr lang="ja-JP" altLang="en-US"/>
        </a:p>
      </dgm:t>
    </dgm:pt>
    <dgm:pt modelId="{86B1EF65-7FE4-4DC1-AF6E-F533C36F34F2}">
      <dgm:prSet/>
      <dgm:spPr/>
      <dgm:t>
        <a:bodyPr/>
        <a:lstStyle/>
        <a:p>
          <a:r>
            <a:rPr lang="en-US" altLang="ja-JP" i="1" dirty="0" err="1" smtClean="0"/>
            <a:t>C</a:t>
          </a:r>
          <a:r>
            <a:rPr lang="en-US" altLang="ja-JP" baseline="-25000" dirty="0" err="1" smtClean="0"/>
            <a:t>p</a:t>
          </a:r>
          <a:r>
            <a:rPr lang="ja-JP" altLang="en-US" dirty="0" smtClean="0"/>
            <a:t>を</a:t>
          </a:r>
          <a:endParaRPr lang="ja-JP" altLang="en-US" dirty="0">
            <a:solidFill>
              <a:srgbClr val="FF0000"/>
            </a:solidFill>
          </a:endParaRPr>
        </a:p>
      </dgm:t>
    </dgm:pt>
    <dgm:pt modelId="{742AB720-D0BA-4A96-B9B8-7321C5195C61}" type="parTrans" cxnId="{64869BCB-01E4-4E86-884D-7417188A5026}">
      <dgm:prSet/>
      <dgm:spPr/>
      <dgm:t>
        <a:bodyPr/>
        <a:lstStyle/>
        <a:p>
          <a:endParaRPr lang="ja-JP" altLang="en-US"/>
        </a:p>
      </dgm:t>
    </dgm:pt>
    <dgm:pt modelId="{4B058CB2-4A44-445B-A680-587EE1682335}" type="sibTrans" cxnId="{64869BCB-01E4-4E86-884D-7417188A5026}">
      <dgm:prSet/>
      <dgm:spPr/>
      <dgm:t>
        <a:bodyPr/>
        <a:lstStyle/>
        <a:p>
          <a:endParaRPr lang="ja-JP" altLang="en-US"/>
        </a:p>
      </dgm:t>
    </dgm:pt>
    <dgm:pt modelId="{07494C93-A982-4299-A1C7-206220F621A5}">
      <dgm:prSet/>
      <dgm:spPr/>
      <dgm:t>
        <a:bodyPr/>
        <a:lstStyle/>
        <a:p>
          <a:r>
            <a:rPr lang="en-US" altLang="ja-JP" i="1" dirty="0" err="1" smtClean="0"/>
            <a:t>C</a:t>
          </a:r>
          <a:r>
            <a:rPr lang="en-US" altLang="ja-JP" baseline="-25000" dirty="0" err="1" smtClean="0"/>
            <a:t>p</a:t>
          </a:r>
          <a:r>
            <a:rPr lang="en-US" altLang="ja-JP" dirty="0" smtClean="0"/>
            <a:t>/</a:t>
          </a:r>
          <a:r>
            <a:rPr lang="en-US" altLang="ja-JP" i="1" dirty="0" err="1" smtClean="0"/>
            <a:t>C</a:t>
          </a:r>
          <a:r>
            <a:rPr lang="en-US" altLang="ja-JP" baseline="-25000" dirty="0" err="1" smtClean="0"/>
            <a:t>v</a:t>
          </a:r>
          <a:r>
            <a:rPr lang="ja-JP" altLang="en-US" dirty="0" smtClean="0"/>
            <a:t>を              と</a:t>
          </a:r>
          <a:r>
            <a:rPr lang="ja-JP" altLang="en-US" dirty="0"/>
            <a:t>よび</a:t>
          </a:r>
          <a:r>
            <a:rPr lang="ja-JP" altLang="en-US" dirty="0" smtClean="0"/>
            <a:t>，            で</a:t>
          </a:r>
          <a:r>
            <a:rPr lang="ja-JP" altLang="en-US" dirty="0"/>
            <a:t>表す</a:t>
          </a:r>
          <a:r>
            <a:rPr lang="ja-JP" altLang="en-US" dirty="0" smtClean="0"/>
            <a:t>．</a:t>
          </a:r>
          <a:endParaRPr lang="ja-JP" altLang="en-US" dirty="0"/>
        </a:p>
      </dgm:t>
    </dgm:pt>
    <dgm:pt modelId="{A5F48C46-036E-4CF9-BCB9-16962C58E6E4}" type="parTrans" cxnId="{5C7E4B48-C372-4C97-9349-7A942D47D798}">
      <dgm:prSet/>
      <dgm:spPr/>
      <dgm:t>
        <a:bodyPr/>
        <a:lstStyle/>
        <a:p>
          <a:endParaRPr lang="ja-JP" altLang="en-US"/>
        </a:p>
      </dgm:t>
    </dgm:pt>
    <dgm:pt modelId="{85217AC7-DD52-499D-847E-55D04DE6D958}" type="sibTrans" cxnId="{5C7E4B48-C372-4C97-9349-7A942D47D798}">
      <dgm:prSet/>
      <dgm:spPr/>
      <dgm:t>
        <a:bodyPr/>
        <a:lstStyle/>
        <a:p>
          <a:endParaRPr lang="ja-JP" altLang="en-US"/>
        </a:p>
      </dgm:t>
    </dgm:pt>
    <dgm:pt modelId="{125ED324-21AB-4EE6-B093-833C017E6F7C}">
      <dgm:prSet/>
      <dgm:spPr/>
      <dgm:t>
        <a:bodyPr/>
        <a:lstStyle/>
        <a:p>
          <a:r>
            <a:rPr lang="en-US" altLang="ja-JP" i="1" dirty="0" err="1" smtClean="0"/>
            <a:t>C</a:t>
          </a:r>
          <a:r>
            <a:rPr lang="en-US" altLang="ja-JP" baseline="-25000" dirty="0" err="1" smtClean="0"/>
            <a:t>p</a:t>
          </a:r>
          <a:r>
            <a:rPr lang="ja-JP" altLang="en-US" dirty="0"/>
            <a:t>と</a:t>
          </a:r>
          <a:r>
            <a:rPr lang="en-US" altLang="ja-JP" i="1" dirty="0" err="1"/>
            <a:t>C</a:t>
          </a:r>
          <a:r>
            <a:rPr lang="en-US" altLang="ja-JP" baseline="-25000" dirty="0" err="1"/>
            <a:t>v</a:t>
          </a:r>
          <a:r>
            <a:rPr lang="ja-JP" altLang="en-US" dirty="0" smtClean="0"/>
            <a:t>の間には，</a:t>
          </a:r>
          <a:r>
            <a:rPr lang="en-US" altLang="ja-JP" i="1" dirty="0" err="1" smtClean="0"/>
            <a:t>C</a:t>
          </a:r>
          <a:r>
            <a:rPr lang="en-US" altLang="ja-JP" baseline="-25000" dirty="0" err="1" smtClean="0"/>
            <a:t>p</a:t>
          </a:r>
          <a:r>
            <a:rPr lang="en-US" altLang="ja-JP" dirty="0" smtClean="0"/>
            <a:t> - </a:t>
          </a:r>
          <a:r>
            <a:rPr lang="en-US" altLang="ja-JP" i="1" dirty="0" err="1" smtClean="0"/>
            <a:t>C</a:t>
          </a:r>
          <a:r>
            <a:rPr lang="en-US" altLang="ja-JP" baseline="-25000" dirty="0" err="1" smtClean="0"/>
            <a:t>v</a:t>
          </a:r>
          <a:r>
            <a:rPr lang="en-US" altLang="ja-JP" dirty="0" smtClean="0"/>
            <a:t> = </a:t>
          </a:r>
          <a:r>
            <a:rPr lang="en-US" altLang="ja-JP" i="1" dirty="0" smtClean="0"/>
            <a:t>R</a:t>
          </a:r>
          <a:r>
            <a:rPr lang="en-US" altLang="ja-JP" dirty="0" smtClean="0"/>
            <a:t> (2.33 )</a:t>
          </a:r>
          <a:endParaRPr lang="ja-JP" altLang="en-US" dirty="0"/>
        </a:p>
      </dgm:t>
    </dgm:pt>
    <dgm:pt modelId="{DEB6C195-3041-4372-967B-8AF896227226}" type="parTrans" cxnId="{501B473E-B51F-4960-BF6B-F912C0E06D34}">
      <dgm:prSet/>
      <dgm:spPr/>
      <dgm:t>
        <a:bodyPr/>
        <a:lstStyle/>
        <a:p>
          <a:endParaRPr kumimoji="1" lang="ja-JP" altLang="en-US"/>
        </a:p>
      </dgm:t>
    </dgm:pt>
    <dgm:pt modelId="{F5712C04-C936-4854-B4F8-FFB3A09D47F8}" type="sibTrans" cxnId="{501B473E-B51F-4960-BF6B-F912C0E06D34}">
      <dgm:prSet/>
      <dgm:spPr/>
      <dgm:t>
        <a:bodyPr/>
        <a:lstStyle/>
        <a:p>
          <a:endParaRPr kumimoji="1" lang="ja-JP" altLang="en-US"/>
        </a:p>
      </dgm:t>
    </dgm:pt>
    <dgm:pt modelId="{48D2CDDC-1172-41AF-86AD-8C952DADE61C}">
      <dgm:prSet/>
      <dgm:spPr/>
      <dgm:t>
        <a:bodyPr/>
        <a:lstStyle/>
        <a:p>
          <a:r>
            <a:rPr lang="ja-JP" altLang="en-US" dirty="0" smtClean="0"/>
            <a:t>ヘリウム</a:t>
          </a:r>
          <a:r>
            <a:rPr lang="ja-JP" altLang="en-US" dirty="0"/>
            <a:t>， ネオン， </a:t>
          </a:r>
          <a:r>
            <a:rPr lang="ja-JP" altLang="en-US" dirty="0" smtClean="0"/>
            <a:t>アルゴンなどの単原子分子で は        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酸素や窒素の</a:t>
          </a:r>
          <a:r>
            <a:rPr lang="en-US" altLang="ja-JP" dirty="0" smtClean="0"/>
            <a:t>2 </a:t>
          </a:r>
          <a:r>
            <a:rPr lang="ja-JP" altLang="en-US" dirty="0" smtClean="0"/>
            <a:t>原子分子などでは       の値をとる．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空気の比熱比とは       としてよい．</a:t>
          </a:r>
          <a:endParaRPr lang="ja-JP" altLang="en-US" dirty="0"/>
        </a:p>
      </dgm:t>
    </dgm:pt>
    <dgm:pt modelId="{73E65D57-A103-4456-97A1-8DF57AA98B10}" type="parTrans" cxnId="{2C913549-0A7C-4B40-877E-D2E8696D77BA}">
      <dgm:prSet/>
      <dgm:spPr/>
      <dgm:t>
        <a:bodyPr/>
        <a:lstStyle/>
        <a:p>
          <a:endParaRPr kumimoji="1" lang="ja-JP" altLang="en-US"/>
        </a:p>
      </dgm:t>
    </dgm:pt>
    <dgm:pt modelId="{AF1DA3C4-C9BB-42D3-8B9C-07D711FDC64E}" type="sibTrans" cxnId="{2C913549-0A7C-4B40-877E-D2E8696D77BA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842FF14-8F6A-4ADE-A051-4090306E9F29}" type="pres">
      <dgm:prSet presAssocID="{00F6E2F9-8852-405B-83A4-9FC7505F0CB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F3A2FDA-C7E3-4962-A2AC-4B4643E59BCF}" type="pres">
      <dgm:prSet presAssocID="{00F6E2F9-8852-405B-83A4-9FC7505F0CB8}" presName="childText" presStyleLbl="revTx" presStyleIdx="0" presStyleCnt="1" custLinFactNeighborX="-921" custLinFactNeighborY="9045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C1A3C47-36DA-45B9-8ACE-A726E0B59A69}" type="presOf" srcId="{07494C93-A982-4299-A1C7-206220F621A5}" destId="{EF3A2FDA-C7E3-4962-A2AC-4B4643E59BCF}" srcOrd="0" destOrd="4" presId="urn:microsoft.com/office/officeart/2005/8/layout/vList2"/>
    <dgm:cxn modelId="{EEE44E51-331F-4A2B-8E12-0F207B57C046}" type="presOf" srcId="{2B55400A-E341-4DF1-8842-264D2660DEA4}" destId="{03F5ED04-A33A-45F8-86C5-8AD241238F59}" srcOrd="0" destOrd="0" presId="urn:microsoft.com/office/officeart/2005/8/layout/vList2"/>
    <dgm:cxn modelId="{FC02B71F-2B12-4C8F-AF29-E359D51A937A}" type="presOf" srcId="{48D2CDDC-1172-41AF-86AD-8C952DADE61C}" destId="{EF3A2FDA-C7E3-4962-A2AC-4B4643E59BCF}" srcOrd="0" destOrd="5" presId="urn:microsoft.com/office/officeart/2005/8/layout/vList2"/>
    <dgm:cxn modelId="{AAC24E02-FBC0-4CFE-B1EC-5998FFF78540}" srcId="{2B55400A-E341-4DF1-8842-264D2660DEA4}" destId="{00F6E2F9-8852-405B-83A4-9FC7505F0CB8}" srcOrd="0" destOrd="0" parTransId="{B08FAA1A-C3CD-44E4-AA59-3C2E67F2FCEF}" sibTransId="{C2A223CF-DBAA-45E0-830B-B975ADC02915}"/>
    <dgm:cxn modelId="{F8A0C954-18BB-430D-80F5-140E0D2D76E5}" type="presOf" srcId="{125ED324-21AB-4EE6-B093-833C017E6F7C}" destId="{EF3A2FDA-C7E3-4962-A2AC-4B4643E59BCF}" srcOrd="0" destOrd="3" presId="urn:microsoft.com/office/officeart/2005/8/layout/vList2"/>
    <dgm:cxn modelId="{505C5A08-FAAA-49ED-80BF-81D7FBDD73C2}" type="presOf" srcId="{09C78CB7-A3CC-4223-BAA0-8944308B0455}" destId="{EF3A2FDA-C7E3-4962-A2AC-4B4643E59BCF}" srcOrd="0" destOrd="0" presId="urn:microsoft.com/office/officeart/2005/8/layout/vList2"/>
    <dgm:cxn modelId="{501B473E-B51F-4960-BF6B-F912C0E06D34}" srcId="{00F6E2F9-8852-405B-83A4-9FC7505F0CB8}" destId="{125ED324-21AB-4EE6-B093-833C017E6F7C}" srcOrd="3" destOrd="0" parTransId="{DEB6C195-3041-4372-967B-8AF896227226}" sibTransId="{F5712C04-C936-4854-B4F8-FFB3A09D47F8}"/>
    <dgm:cxn modelId="{0FEDC85D-D47C-44B4-B3D4-2E862075BF35}" srcId="{00F6E2F9-8852-405B-83A4-9FC7505F0CB8}" destId="{09C78CB7-A3CC-4223-BAA0-8944308B0455}" srcOrd="0" destOrd="0" parTransId="{2B0BBDD8-D85E-4B40-BAE0-68985FBC85AB}" sibTransId="{80481A5C-745C-4F84-A445-39235DD845D1}"/>
    <dgm:cxn modelId="{3DCEA786-D9AC-42B9-AC48-4D5DB40407AF}" type="presOf" srcId="{86B1EF65-7FE4-4DC1-AF6E-F533C36F34F2}" destId="{EF3A2FDA-C7E3-4962-A2AC-4B4643E59BCF}" srcOrd="0" destOrd="2" presId="urn:microsoft.com/office/officeart/2005/8/layout/vList2"/>
    <dgm:cxn modelId="{DBA349BE-34E9-4182-8DDD-3FA5245A7C17}" srcId="{00F6E2F9-8852-405B-83A4-9FC7505F0CB8}" destId="{B97A887D-92FD-4CE4-A387-97863F163646}" srcOrd="1" destOrd="0" parTransId="{68C642EA-8C9A-4EBE-B548-2995333CC631}" sibTransId="{A8FE87A8-5F9F-4E9F-91F8-46CD19C32D21}"/>
    <dgm:cxn modelId="{265B06CA-71DA-4320-886F-A69665E7AC38}" type="presOf" srcId="{B97A887D-92FD-4CE4-A387-97863F163646}" destId="{EF3A2FDA-C7E3-4962-A2AC-4B4643E59BCF}" srcOrd="0" destOrd="1" presId="urn:microsoft.com/office/officeart/2005/8/layout/vList2"/>
    <dgm:cxn modelId="{5C7E4B48-C372-4C97-9349-7A942D47D798}" srcId="{00F6E2F9-8852-405B-83A4-9FC7505F0CB8}" destId="{07494C93-A982-4299-A1C7-206220F621A5}" srcOrd="4" destOrd="0" parTransId="{A5F48C46-036E-4CF9-BCB9-16962C58E6E4}" sibTransId="{85217AC7-DD52-499D-847E-55D04DE6D958}"/>
    <dgm:cxn modelId="{29698242-F0CF-4571-A001-A557C51AD89A}" type="presOf" srcId="{00F6E2F9-8852-405B-83A4-9FC7505F0CB8}" destId="{A842FF14-8F6A-4ADE-A051-4090306E9F29}" srcOrd="0" destOrd="0" presId="urn:microsoft.com/office/officeart/2005/8/layout/vList2"/>
    <dgm:cxn modelId="{2C913549-0A7C-4B40-877E-D2E8696D77BA}" srcId="{00F6E2F9-8852-405B-83A4-9FC7505F0CB8}" destId="{48D2CDDC-1172-41AF-86AD-8C952DADE61C}" srcOrd="5" destOrd="0" parTransId="{73E65D57-A103-4456-97A1-8DF57AA98B10}" sibTransId="{AF1DA3C4-C9BB-42D3-8B9C-07D711FDC64E}"/>
    <dgm:cxn modelId="{64869BCB-01E4-4E86-884D-7417188A5026}" srcId="{00F6E2F9-8852-405B-83A4-9FC7505F0CB8}" destId="{86B1EF65-7FE4-4DC1-AF6E-F533C36F34F2}" srcOrd="2" destOrd="0" parTransId="{742AB720-D0BA-4A96-B9B8-7321C5195C61}" sibTransId="{4B058CB2-4A44-445B-A680-587EE1682335}"/>
    <dgm:cxn modelId="{BCF17D76-1E94-438B-BA66-0960C50357D0}" type="presParOf" srcId="{03F5ED04-A33A-45F8-86C5-8AD241238F59}" destId="{A842FF14-8F6A-4ADE-A051-4090306E9F29}" srcOrd="0" destOrd="0" presId="urn:microsoft.com/office/officeart/2005/8/layout/vList2"/>
    <dgm:cxn modelId="{6C1BD3D8-582E-4BDE-8721-EDFCD99CD202}" type="presParOf" srcId="{03F5ED04-A33A-45F8-86C5-8AD241238F59}" destId="{EF3A2FDA-C7E3-4962-A2AC-4B4643E59BC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6CCA64A-F0B4-45D3-94C2-6B00C46EE340}" type="pres">
      <dgm:prSet presAssocID="{8D7C0D2B-EA09-45D0-936B-2B5572D26826}" presName="spacer" presStyleCnt="0"/>
      <dgm:spPr/>
    </dgm:pt>
    <dgm:pt modelId="{DCD5993B-1AA0-4CC0-995D-A8CC5EB21B03}" type="pres">
      <dgm:prSet presAssocID="{68625BD6-85C0-439A-8D4A-EBD9DE3874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3553E7B-E2FC-4E2B-87AB-2021B8B06F17}" type="pres">
      <dgm:prSet presAssocID="{517D4B10-1CAD-4243-8927-BF7D2B76F4D6}" presName="spacer" presStyleCnt="0"/>
      <dgm:spPr/>
    </dgm:pt>
    <dgm:pt modelId="{A842FF14-8F6A-4ADE-A051-4090306E9F29}" type="pres">
      <dgm:prSet presAssocID="{00F6E2F9-8852-405B-83A4-9FC7505F0C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230410-1F45-495B-8468-5DE81D3DB297}" type="pres">
      <dgm:prSet presAssocID="{C2A223CF-DBAA-45E0-830B-B975ADC02915}" presName="spacer" presStyleCnt="0"/>
      <dgm:spPr/>
    </dgm:pt>
    <dgm:pt modelId="{651D64DB-4539-4A2F-9B7F-E118A70EFF33}" type="pres">
      <dgm:prSet presAssocID="{58FF5D72-339D-41CB-A435-AB5DE28D19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AC24E02-FBC0-4CFE-B1EC-5998FFF78540}" srcId="{2B55400A-E341-4DF1-8842-264D2660DEA4}" destId="{00F6E2F9-8852-405B-83A4-9FC7505F0CB8}" srcOrd="2" destOrd="0" parTransId="{B08FAA1A-C3CD-44E4-AA59-3C2E67F2FCEF}" sibTransId="{C2A223CF-DBAA-45E0-830B-B975ADC02915}"/>
    <dgm:cxn modelId="{268AE9D1-6F3F-4482-B3AE-10A780B2A187}" type="presOf" srcId="{2B55400A-E341-4DF1-8842-264D2660DEA4}" destId="{03F5ED04-A33A-45F8-86C5-8AD241238F59}" srcOrd="0" destOrd="0" presId="urn:microsoft.com/office/officeart/2005/8/layout/vList2"/>
    <dgm:cxn modelId="{77701DA4-210B-4E42-B5EE-52434EABAF9E}" type="presOf" srcId="{58FF5D72-339D-41CB-A435-AB5DE28D19CF}" destId="{651D64DB-4539-4A2F-9B7F-E118A70EFF33}" srcOrd="0" destOrd="0" presId="urn:microsoft.com/office/officeart/2005/8/layout/vList2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E9DEBFB4-7CFB-41E2-A975-65F67073FD11}" type="presOf" srcId="{9CEE9C39-ABCB-43E5-94C6-7E09B8983257}" destId="{BAFA1E97-F523-4D1D-AE77-64B2898E26AC}" srcOrd="0" destOrd="0" presId="urn:microsoft.com/office/officeart/2005/8/layout/vList2"/>
    <dgm:cxn modelId="{963FB280-F5E0-4CEE-BF5F-79872BCC4706}" srcId="{2B55400A-E341-4DF1-8842-264D2660DEA4}" destId="{58FF5D72-339D-41CB-A435-AB5DE28D19CF}" srcOrd="3" destOrd="0" parTransId="{474FB32C-5453-4D0A-9489-AF0FCCB7DEFF}" sibTransId="{2E8E5EE7-8A56-41A9-ACCB-78CF997DD802}"/>
    <dgm:cxn modelId="{EAC9365C-768C-4DB7-8DC0-98E4245B4D3B}" type="presOf" srcId="{68625BD6-85C0-439A-8D4A-EBD9DE3874C3}" destId="{DCD5993B-1AA0-4CC0-995D-A8CC5EB21B03}" srcOrd="0" destOrd="0" presId="urn:microsoft.com/office/officeart/2005/8/layout/vList2"/>
    <dgm:cxn modelId="{C0C1CD9A-1059-4038-9262-35997C3C5D24}" srcId="{2B55400A-E341-4DF1-8842-264D2660DEA4}" destId="{68625BD6-85C0-439A-8D4A-EBD9DE3874C3}" srcOrd="1" destOrd="0" parTransId="{94E6C8E0-3C26-4E27-94E4-07D07BAAB97D}" sibTransId="{517D4B10-1CAD-4243-8927-BF7D2B76F4D6}"/>
    <dgm:cxn modelId="{85C25D39-28A3-4FA2-B6FF-64CD430ABCB3}" type="presOf" srcId="{00F6E2F9-8852-405B-83A4-9FC7505F0CB8}" destId="{A842FF14-8F6A-4ADE-A051-4090306E9F29}" srcOrd="0" destOrd="0" presId="urn:microsoft.com/office/officeart/2005/8/layout/vList2"/>
    <dgm:cxn modelId="{BE520515-A157-49E5-81ED-29CDF85352EC}" type="presParOf" srcId="{03F5ED04-A33A-45F8-86C5-8AD241238F59}" destId="{BAFA1E97-F523-4D1D-AE77-64B2898E26AC}" srcOrd="0" destOrd="0" presId="urn:microsoft.com/office/officeart/2005/8/layout/vList2"/>
    <dgm:cxn modelId="{3354FCCC-CC4B-49D7-A292-0D4FE310C6A4}" type="presParOf" srcId="{03F5ED04-A33A-45F8-86C5-8AD241238F59}" destId="{76CCA64A-F0B4-45D3-94C2-6B00C46EE340}" srcOrd="1" destOrd="0" presId="urn:microsoft.com/office/officeart/2005/8/layout/vList2"/>
    <dgm:cxn modelId="{A9D585C7-C20D-4283-BB6E-2C20A82AB2DA}" type="presParOf" srcId="{03F5ED04-A33A-45F8-86C5-8AD241238F59}" destId="{DCD5993B-1AA0-4CC0-995D-A8CC5EB21B03}" srcOrd="2" destOrd="0" presId="urn:microsoft.com/office/officeart/2005/8/layout/vList2"/>
    <dgm:cxn modelId="{2CE9E109-5397-4E8B-B455-88D5B1D1C250}" type="presParOf" srcId="{03F5ED04-A33A-45F8-86C5-8AD241238F59}" destId="{83553E7B-E2FC-4E2B-87AB-2021B8B06F17}" srcOrd="3" destOrd="0" presId="urn:microsoft.com/office/officeart/2005/8/layout/vList2"/>
    <dgm:cxn modelId="{1F07CF18-3C68-4FC1-92F4-71D54F8607CB}" type="presParOf" srcId="{03F5ED04-A33A-45F8-86C5-8AD241238F59}" destId="{A842FF14-8F6A-4ADE-A051-4090306E9F29}" srcOrd="4" destOrd="0" presId="urn:microsoft.com/office/officeart/2005/8/layout/vList2"/>
    <dgm:cxn modelId="{C459C50A-CB33-4512-A6F0-85938187F8BF}" type="presParOf" srcId="{03F5ED04-A33A-45F8-86C5-8AD241238F59}" destId="{1E230410-1F45-495B-8468-5DE81D3DB297}" srcOrd="5" destOrd="0" presId="urn:microsoft.com/office/officeart/2005/8/layout/vList2"/>
    <dgm:cxn modelId="{558879AD-1BD0-4782-BEBE-D6B57639DA3D}" type="presParOf" srcId="{03F5ED04-A33A-45F8-86C5-8AD241238F59}" destId="{651D64DB-4539-4A2F-9B7F-E118A70EFF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.6.4</a:t>
          </a:r>
          <a:r>
            <a:rPr lang="ja-JP" altLang="en-US" dirty="0" smtClean="0"/>
            <a:t>熱機関と効率</a:t>
          </a:r>
          <a:endParaRPr lang="ja-JP" dirty="0"/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A1C4E68C-7C22-481F-93CA-F443ED90DB5E}">
      <dgm:prSet/>
      <dgm:spPr/>
      <dgm:t>
        <a:bodyPr/>
        <a:lstStyle/>
        <a:p>
          <a:pPr rtl="0"/>
          <a:r>
            <a:rPr lang="ja-JP" altLang="en-US" dirty="0" smtClean="0"/>
            <a:t>ガソリンエンジン， 蒸気機関など燃焼ガスや水蒸気の熱を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仕事に変える機関を              という．</a:t>
          </a:r>
          <a:endParaRPr lang="ja-JP" dirty="0"/>
        </a:p>
      </dgm:t>
    </dgm:pt>
    <dgm:pt modelId="{69F09D27-BE3D-4BBC-A023-AEE731C792A9}" type="parTrans" cxnId="{26269048-F9C9-489D-8619-6200CB0A5B8A}">
      <dgm:prSet/>
      <dgm:spPr/>
      <dgm:t>
        <a:bodyPr/>
        <a:lstStyle/>
        <a:p>
          <a:endParaRPr lang="ja-JP" altLang="en-US"/>
        </a:p>
      </dgm:t>
    </dgm:pt>
    <dgm:pt modelId="{C3F582DC-4F07-48E7-A85B-90D1E5AF6948}" type="sibTrans" cxnId="{26269048-F9C9-489D-8619-6200CB0A5B8A}">
      <dgm:prSet/>
      <dgm:spPr/>
      <dgm:t>
        <a:bodyPr/>
        <a:lstStyle/>
        <a:p>
          <a:endParaRPr lang="ja-JP" altLang="en-US"/>
        </a:p>
      </dgm:t>
    </dgm:pt>
    <dgm:pt modelId="{C0F6C8BB-F1EB-4EF7-ADE4-5C8A8BE6F1C9}">
      <dgm:prSet/>
      <dgm:spPr/>
      <dgm:t>
        <a:bodyPr/>
        <a:lstStyle/>
        <a:p>
          <a:r>
            <a:rPr lang="ja-JP" altLang="en-US" dirty="0" smtClean="0"/>
            <a:t>        　</a:t>
          </a:r>
          <a:r>
            <a:rPr lang="en-US" altLang="ja-JP" dirty="0" smtClean="0"/>
            <a:t>(2 .41)</a:t>
          </a:r>
          <a:r>
            <a:rPr lang="ja-JP" altLang="en-US" dirty="0" smtClean="0"/>
            <a:t>　：　効率（              ）．</a:t>
          </a:r>
          <a:endParaRPr lang="ja-JP" altLang="en-US" dirty="0"/>
        </a:p>
      </dgm:t>
    </dgm:pt>
    <dgm:pt modelId="{CAE70AA9-D27C-4A99-A215-30CCB669B1DF}" type="parTrans" cxnId="{F38B22FF-AE76-432D-81C3-9ECC5565EA50}">
      <dgm:prSet/>
      <dgm:spPr/>
      <dgm:t>
        <a:bodyPr/>
        <a:lstStyle/>
        <a:p>
          <a:endParaRPr lang="ja-JP" altLang="en-US"/>
        </a:p>
      </dgm:t>
    </dgm:pt>
    <dgm:pt modelId="{7FEDC9FE-9EA3-40F7-A756-BA6917250CC0}" type="sibTrans" cxnId="{F38B22FF-AE76-432D-81C3-9ECC5565EA50}">
      <dgm:prSet/>
      <dgm:spPr/>
      <dgm:t>
        <a:bodyPr/>
        <a:lstStyle/>
        <a:p>
          <a:endParaRPr lang="ja-JP" altLang="en-US"/>
        </a:p>
      </dgm:t>
    </dgm:pt>
    <dgm:pt modelId="{ADC0C66B-EA7B-4698-942C-1FB6CE13AE83}">
      <dgm:prSet/>
      <dgm:spPr/>
      <dgm:t>
        <a:bodyPr/>
        <a:lstStyle/>
        <a:p>
          <a:r>
            <a:rPr lang="ja-JP" altLang="en-US" dirty="0"/>
            <a:t>熱</a:t>
          </a:r>
          <a:r>
            <a:rPr lang="ja-JP" altLang="en-US" dirty="0" smtClean="0"/>
            <a:t>を                        時，効率</a:t>
          </a:r>
          <a:r>
            <a:rPr lang="en-US" altLang="ja-JP" dirty="0"/>
            <a:t>100%</a:t>
          </a:r>
          <a:r>
            <a:rPr lang="ja-JP" altLang="en-US" dirty="0"/>
            <a:t>のエンジンをつくることが</a:t>
          </a:r>
          <a:r>
            <a:rPr lang="ja-JP" altLang="en-US" dirty="0" smtClean="0"/>
            <a:t>可能？</a:t>
          </a:r>
          <a:endParaRPr lang="ja-JP" altLang="en-US" dirty="0"/>
        </a:p>
      </dgm:t>
    </dgm:pt>
    <dgm:pt modelId="{337C21BF-EBA8-40F5-8DD1-9C0C8FB698F1}" type="parTrans" cxnId="{2B842563-AF80-4B69-8E31-396945FA569F}">
      <dgm:prSet/>
      <dgm:spPr/>
      <dgm:t>
        <a:bodyPr/>
        <a:lstStyle/>
        <a:p>
          <a:endParaRPr lang="ja-JP" altLang="en-US"/>
        </a:p>
      </dgm:t>
    </dgm:pt>
    <dgm:pt modelId="{04460C20-9625-4798-9009-CB919664DBC7}" type="sibTrans" cxnId="{2B842563-AF80-4B69-8E31-396945FA569F}">
      <dgm:prSet/>
      <dgm:spPr/>
      <dgm:t>
        <a:bodyPr/>
        <a:lstStyle/>
        <a:p>
          <a:endParaRPr lang="ja-JP" altLang="en-US"/>
        </a:p>
      </dgm:t>
    </dgm:pt>
    <dgm:pt modelId="{B06E6B76-C1A0-4431-A03E-1B4E0E3CF1B8}">
      <dgm:prSet/>
      <dgm:spPr/>
      <dgm:t>
        <a:bodyPr/>
        <a:lstStyle/>
        <a:p>
          <a:r>
            <a:rPr lang="ja-JP" altLang="en-US" dirty="0" smtClean="0"/>
            <a:t>熱</a:t>
          </a:r>
          <a:r>
            <a:rPr lang="ja-JP" altLang="en-US" dirty="0"/>
            <a:t>機関が外へする仕事</a:t>
          </a:r>
          <a:r>
            <a:rPr lang="en-US" altLang="ja-JP" i="1" dirty="0"/>
            <a:t>W</a:t>
          </a:r>
          <a:r>
            <a:rPr lang="ja-JP" altLang="en-US" dirty="0"/>
            <a:t>と加えられた熱量</a:t>
          </a:r>
          <a:r>
            <a:rPr lang="en-US" altLang="ja-JP" i="1" dirty="0"/>
            <a:t>Q</a:t>
          </a:r>
          <a:r>
            <a:rPr lang="en-US" altLang="ja-JP" dirty="0"/>
            <a:t> [</a:t>
          </a:r>
          <a:r>
            <a:rPr lang="en-US" altLang="ja-JP" dirty="0" smtClean="0"/>
            <a:t>J]</a:t>
          </a:r>
          <a:r>
            <a:rPr lang="ja-JP" altLang="en-US" dirty="0" smtClean="0"/>
            <a:t>に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相当する                                           ，</a:t>
          </a:r>
          <a:endParaRPr lang="ja-JP" altLang="en-US" dirty="0"/>
        </a:p>
      </dgm:t>
    </dgm:pt>
    <dgm:pt modelId="{9D1048BB-3AF8-429D-9C9C-F21BD98D8326}" type="parTrans" cxnId="{3F3BB8F4-9015-4B4F-9807-456BE0F830A8}">
      <dgm:prSet/>
      <dgm:spPr/>
      <dgm:t>
        <a:bodyPr/>
        <a:lstStyle/>
        <a:p>
          <a:endParaRPr kumimoji="1" lang="ja-JP" altLang="en-US"/>
        </a:p>
      </dgm:t>
    </dgm:pt>
    <dgm:pt modelId="{07B4CD9E-9E35-4EEC-B849-A7B5C66770E1}" type="sibTrans" cxnId="{3F3BB8F4-9015-4B4F-9807-456BE0F830A8}">
      <dgm:prSet/>
      <dgm:spPr/>
      <dgm:t>
        <a:bodyPr/>
        <a:lstStyle/>
        <a:p>
          <a:endParaRPr kumimoji="1" lang="ja-JP" altLang="en-US"/>
        </a:p>
      </dgm:t>
    </dgm:pt>
    <dgm:pt modelId="{3EF901CC-71F7-4CEC-95B3-38F818FB3CE6}">
      <dgm:prSet/>
      <dgm:spPr/>
      <dgm:t>
        <a:bodyPr/>
        <a:lstStyle/>
        <a:p>
          <a:r>
            <a:rPr lang="ja-JP" altLang="en-US" dirty="0" smtClean="0"/>
            <a:t>もしこのようなエンジンが理論上存在するならば，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発生した熱量をすべて</a:t>
          </a:r>
          <a:r>
            <a:rPr lang="ja-JP" altLang="en-US" dirty="0" smtClean="0">
              <a:solidFill>
                <a:schemeClr val="tx1"/>
              </a:solidFill>
            </a:rPr>
            <a:t>むだなく                         </a:t>
          </a:r>
          <a:r>
            <a:rPr lang="ja-JP" altLang="en-US" dirty="0" smtClean="0"/>
            <a:t>ことになる．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しかしこの要求を満足する熱機関は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存在             ことが確かめられている．</a:t>
          </a:r>
          <a:endParaRPr lang="ja-JP" altLang="en-US" dirty="0"/>
        </a:p>
      </dgm:t>
    </dgm:pt>
    <dgm:pt modelId="{901BD11D-2396-407B-905A-1A657D2ED3AF}" type="parTrans" cxnId="{E98CD982-DD77-4D0D-BB9F-D770024687A3}">
      <dgm:prSet/>
      <dgm:spPr/>
      <dgm:t>
        <a:bodyPr/>
        <a:lstStyle/>
        <a:p>
          <a:endParaRPr kumimoji="1" lang="ja-JP" altLang="en-US"/>
        </a:p>
      </dgm:t>
    </dgm:pt>
    <dgm:pt modelId="{57A4E93F-9F25-46BF-BF1F-247D3D8C56D7}" type="sibTrans" cxnId="{E98CD982-DD77-4D0D-BB9F-D770024687A3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651D64DB-4539-4A2F-9B7F-E118A70EFF33}" type="pres">
      <dgm:prSet presAssocID="{58FF5D72-339D-41CB-A435-AB5DE28D19C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F8CBFA-6F44-4795-A732-8027250DE4DE}" type="pres">
      <dgm:prSet presAssocID="{58FF5D72-339D-41CB-A435-AB5DE28D19CF}" presName="childText" presStyleLbl="revTx" presStyleIdx="0" presStyleCnt="1" custLinFactY="26610" custLinFactNeighborX="1642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1F01FF2-C492-4A41-BB53-9F8BE95A0D56}" type="presOf" srcId="{3EF901CC-71F7-4CEC-95B3-38F818FB3CE6}" destId="{25F8CBFA-6F44-4795-A732-8027250DE4DE}" srcOrd="0" destOrd="4" presId="urn:microsoft.com/office/officeart/2005/8/layout/vList2"/>
    <dgm:cxn modelId="{3F3BB8F4-9015-4B4F-9807-456BE0F830A8}" srcId="{58FF5D72-339D-41CB-A435-AB5DE28D19CF}" destId="{B06E6B76-C1A0-4431-A03E-1B4E0E3CF1B8}" srcOrd="1" destOrd="0" parTransId="{9D1048BB-3AF8-429D-9C9C-F21BD98D8326}" sibTransId="{07B4CD9E-9E35-4EEC-B849-A7B5C66770E1}"/>
    <dgm:cxn modelId="{1124FCDF-2B77-426B-81F3-06FC558A2FC5}" type="presOf" srcId="{C0F6C8BB-F1EB-4EF7-ADE4-5C8A8BE6F1C9}" destId="{25F8CBFA-6F44-4795-A732-8027250DE4DE}" srcOrd="0" destOrd="2" presId="urn:microsoft.com/office/officeart/2005/8/layout/vList2"/>
    <dgm:cxn modelId="{9C67D614-4994-447A-9428-803B98DD445F}" type="presOf" srcId="{B06E6B76-C1A0-4431-A03E-1B4E0E3CF1B8}" destId="{25F8CBFA-6F44-4795-A732-8027250DE4DE}" srcOrd="0" destOrd="1" presId="urn:microsoft.com/office/officeart/2005/8/layout/vList2"/>
    <dgm:cxn modelId="{F38B22FF-AE76-432D-81C3-9ECC5565EA50}" srcId="{B06E6B76-C1A0-4431-A03E-1B4E0E3CF1B8}" destId="{C0F6C8BB-F1EB-4EF7-ADE4-5C8A8BE6F1C9}" srcOrd="0" destOrd="0" parTransId="{CAE70AA9-D27C-4A99-A215-30CCB669B1DF}" sibTransId="{7FEDC9FE-9EA3-40F7-A756-BA6917250CC0}"/>
    <dgm:cxn modelId="{C8DC9922-D737-4B1F-B6EC-1998EBE700E5}" type="presOf" srcId="{A1C4E68C-7C22-481F-93CA-F443ED90DB5E}" destId="{25F8CBFA-6F44-4795-A732-8027250DE4DE}" srcOrd="0" destOrd="0" presId="urn:microsoft.com/office/officeart/2005/8/layout/vList2"/>
    <dgm:cxn modelId="{CD0B8379-52BE-469C-99E1-2BDCED59E5DB}" type="presOf" srcId="{ADC0C66B-EA7B-4698-942C-1FB6CE13AE83}" destId="{25F8CBFA-6F44-4795-A732-8027250DE4DE}" srcOrd="0" destOrd="3" presId="urn:microsoft.com/office/officeart/2005/8/layout/vList2"/>
    <dgm:cxn modelId="{E98CD982-DD77-4D0D-BB9F-D770024687A3}" srcId="{58FF5D72-339D-41CB-A435-AB5DE28D19CF}" destId="{3EF901CC-71F7-4CEC-95B3-38F818FB3CE6}" srcOrd="3" destOrd="0" parTransId="{901BD11D-2396-407B-905A-1A657D2ED3AF}" sibTransId="{57A4E93F-9F25-46BF-BF1F-247D3D8C56D7}"/>
    <dgm:cxn modelId="{2B842563-AF80-4B69-8E31-396945FA569F}" srcId="{58FF5D72-339D-41CB-A435-AB5DE28D19CF}" destId="{ADC0C66B-EA7B-4698-942C-1FB6CE13AE83}" srcOrd="2" destOrd="0" parTransId="{337C21BF-EBA8-40F5-8DD1-9C0C8FB698F1}" sibTransId="{04460C20-9625-4798-9009-CB919664DBC7}"/>
    <dgm:cxn modelId="{B044B42C-F386-415C-9F49-DBD4B7CB8F70}" type="presOf" srcId="{2B55400A-E341-4DF1-8842-264D2660DEA4}" destId="{03F5ED04-A33A-45F8-86C5-8AD241238F59}" srcOrd="0" destOrd="0" presId="urn:microsoft.com/office/officeart/2005/8/layout/vList2"/>
    <dgm:cxn modelId="{963FB280-F5E0-4CEE-BF5F-79872BCC4706}" srcId="{2B55400A-E341-4DF1-8842-264D2660DEA4}" destId="{58FF5D72-339D-41CB-A435-AB5DE28D19CF}" srcOrd="0" destOrd="0" parTransId="{474FB32C-5453-4D0A-9489-AF0FCCB7DEFF}" sibTransId="{2E8E5EE7-8A56-41A9-ACCB-78CF997DD802}"/>
    <dgm:cxn modelId="{752E534A-3723-46E4-B368-E8FBFB93878C}" type="presOf" srcId="{58FF5D72-339D-41CB-A435-AB5DE28D19CF}" destId="{651D64DB-4539-4A2F-9B7F-E118A70EFF33}" srcOrd="0" destOrd="0" presId="urn:microsoft.com/office/officeart/2005/8/layout/vList2"/>
    <dgm:cxn modelId="{26269048-F9C9-489D-8619-6200CB0A5B8A}" srcId="{58FF5D72-339D-41CB-A435-AB5DE28D19CF}" destId="{A1C4E68C-7C22-481F-93CA-F443ED90DB5E}" srcOrd="0" destOrd="0" parTransId="{69F09D27-BE3D-4BBC-A023-AEE731C792A9}" sibTransId="{C3F582DC-4F07-48E7-A85B-90D1E5AF6948}"/>
    <dgm:cxn modelId="{F90E74CB-378A-4E2A-BC01-F7C507A0B440}" type="presParOf" srcId="{03F5ED04-A33A-45F8-86C5-8AD241238F59}" destId="{651D64DB-4539-4A2F-9B7F-E118A70EFF33}" srcOrd="0" destOrd="0" presId="urn:microsoft.com/office/officeart/2005/8/layout/vList2"/>
    <dgm:cxn modelId="{D54B5390-2335-4A6E-A791-AD7C6CC4ECA3}" type="presParOf" srcId="{03F5ED04-A33A-45F8-86C5-8AD241238F59}" destId="{25F8CBFA-6F44-4795-A732-8027250DE4D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.6.4</a:t>
          </a:r>
          <a:r>
            <a:rPr lang="ja-JP" altLang="en-US" dirty="0" smtClean="0"/>
            <a:t>熱機関と効率</a:t>
          </a:r>
          <a:endParaRPr lang="ja-JP" dirty="0"/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B426F6F1-4773-4342-B3FA-90AFBDB7B506}">
      <dgm:prSet/>
      <dgm:spPr/>
      <dgm:t>
        <a:bodyPr/>
        <a:lstStyle/>
        <a:p>
          <a:pPr rtl="0"/>
          <a:r>
            <a:rPr lang="ja-JP" altLang="en-US" dirty="0" smtClean="0"/>
            <a:t>図のような                  を例にとる．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図（</a:t>
          </a:r>
          <a:r>
            <a:rPr lang="en-US" altLang="ja-JP" dirty="0" smtClean="0"/>
            <a:t>a</a:t>
          </a:r>
          <a:r>
            <a:rPr lang="ja-JP" altLang="en-US" dirty="0" smtClean="0"/>
            <a:t>）で燃料を         し、図（ </a:t>
          </a:r>
          <a:r>
            <a:rPr lang="en-US" altLang="ja-JP" dirty="0" smtClean="0"/>
            <a:t>b</a:t>
          </a:r>
          <a:r>
            <a:rPr lang="ja-JP" altLang="en-US" dirty="0" smtClean="0"/>
            <a:t>）で         </a:t>
          </a:r>
          <a:endParaRPr lang="ja-JP" dirty="0">
            <a:solidFill>
              <a:srgbClr val="FF0000"/>
            </a:solidFill>
          </a:endParaRPr>
        </a:p>
      </dgm:t>
    </dgm:pt>
    <dgm:pt modelId="{F47D8B69-C1B3-41FE-B029-9BB5D2F1F2FB}" type="parTrans" cxnId="{09624324-2FDA-4459-9DCE-318BA98EDD65}">
      <dgm:prSet/>
      <dgm:spPr/>
      <dgm:t>
        <a:bodyPr/>
        <a:lstStyle/>
        <a:p>
          <a:endParaRPr lang="ja-JP" altLang="en-US"/>
        </a:p>
      </dgm:t>
    </dgm:pt>
    <dgm:pt modelId="{3F8D9ECD-A56C-4BA9-A4D9-4EF37C97D40A}" type="sibTrans" cxnId="{09624324-2FDA-4459-9DCE-318BA98EDD65}">
      <dgm:prSet/>
      <dgm:spPr/>
      <dgm:t>
        <a:bodyPr/>
        <a:lstStyle/>
        <a:p>
          <a:endParaRPr lang="ja-JP" altLang="en-US"/>
        </a:p>
      </dgm:t>
    </dgm:pt>
    <dgm:pt modelId="{0C3D98BA-8475-48C1-9D2D-CE7C4D6D828A}">
      <dgm:prSet/>
      <dgm:spPr/>
      <dgm:t>
        <a:bodyPr/>
        <a:lstStyle/>
        <a:p>
          <a:pPr rtl="0"/>
          <a:r>
            <a:rPr lang="ja-JP" altLang="en-US" dirty="0" smtClean="0"/>
            <a:t>図（</a:t>
          </a:r>
          <a:r>
            <a:rPr lang="en-US" altLang="ja-JP" dirty="0" smtClean="0"/>
            <a:t>c</a:t>
          </a:r>
          <a:r>
            <a:rPr lang="ja-JP" altLang="en-US" dirty="0" smtClean="0"/>
            <a:t>）で         させ， ピストンを押し上げて         ．</a:t>
          </a:r>
          <a:endParaRPr lang="ja-JP" dirty="0"/>
        </a:p>
      </dgm:t>
    </dgm:pt>
    <dgm:pt modelId="{AAA7C995-CFBC-4325-BD6B-CE9D280CDFB3}" type="parTrans" cxnId="{A43DFDB6-F163-49BE-B911-7FC04D7E060E}">
      <dgm:prSet/>
      <dgm:spPr/>
      <dgm:t>
        <a:bodyPr/>
        <a:lstStyle/>
        <a:p>
          <a:endParaRPr lang="ja-JP" altLang="en-US"/>
        </a:p>
      </dgm:t>
    </dgm:pt>
    <dgm:pt modelId="{DF3A7758-5F1F-4EF0-9FF5-7E5B868690B7}" type="sibTrans" cxnId="{A43DFDB6-F163-49BE-B911-7FC04D7E060E}">
      <dgm:prSet/>
      <dgm:spPr/>
      <dgm:t>
        <a:bodyPr/>
        <a:lstStyle/>
        <a:p>
          <a:endParaRPr lang="ja-JP" altLang="en-US"/>
        </a:p>
      </dgm:t>
    </dgm:pt>
    <dgm:pt modelId="{4D5A75AB-DAD9-4BE5-B30B-144FC693EC4E}">
      <dgm:prSet/>
      <dgm:spPr/>
      <dgm:t>
        <a:bodyPr/>
        <a:lstStyle/>
        <a:p>
          <a:pPr rtl="0"/>
          <a:r>
            <a:rPr lang="ja-JP" altLang="en-US" dirty="0" smtClean="0"/>
            <a:t>この過程で熱を仕事に交えている．</a:t>
          </a:r>
          <a:endParaRPr lang="ja-JP" dirty="0"/>
        </a:p>
      </dgm:t>
    </dgm:pt>
    <dgm:pt modelId="{39ACBC62-3F3B-4420-880F-12A49CC0ED7C}" type="parTrans" cxnId="{4B070CF0-49AE-477B-A1B4-509C680582A5}">
      <dgm:prSet/>
      <dgm:spPr/>
      <dgm:t>
        <a:bodyPr/>
        <a:lstStyle/>
        <a:p>
          <a:endParaRPr kumimoji="1" lang="ja-JP" altLang="en-US"/>
        </a:p>
      </dgm:t>
    </dgm:pt>
    <dgm:pt modelId="{8A1FF3D1-F7A4-4A9E-847A-3C278ADD07FC}" type="sibTrans" cxnId="{4B070CF0-49AE-477B-A1B4-509C680582A5}">
      <dgm:prSet/>
      <dgm:spPr/>
      <dgm:t>
        <a:bodyPr/>
        <a:lstStyle/>
        <a:p>
          <a:endParaRPr kumimoji="1" lang="ja-JP" altLang="en-US"/>
        </a:p>
      </dgm:t>
    </dgm:pt>
    <dgm:pt modelId="{3A6C017D-8A3E-4460-B6D9-333D3FF49418}">
      <dgm:prSet/>
      <dgm:spPr/>
      <dgm:t>
        <a:bodyPr/>
        <a:lstStyle/>
        <a:p>
          <a:pPr rtl="0"/>
          <a:r>
            <a:rPr lang="ja-JP" altLang="en-US" dirty="0" smtClean="0"/>
            <a:t>エンジンが引き続いて運転をするためには，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必ず図（</a:t>
          </a:r>
          <a:r>
            <a:rPr lang="en-US" altLang="ja-JP" dirty="0" smtClean="0"/>
            <a:t>d</a:t>
          </a:r>
          <a:r>
            <a:rPr lang="ja-JP" altLang="en-US" dirty="0" smtClean="0"/>
            <a:t>）のように排気ガスと一緒に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外部へ                 しなければならない．</a:t>
          </a:r>
          <a:endParaRPr lang="ja-JP" dirty="0"/>
        </a:p>
      </dgm:t>
    </dgm:pt>
    <dgm:pt modelId="{FC972B4F-6E53-4CFF-830F-FE982A8A95E2}" type="parTrans" cxnId="{B45369CF-ECA5-427D-BB07-9EADB2A1980C}">
      <dgm:prSet/>
      <dgm:spPr/>
      <dgm:t>
        <a:bodyPr/>
        <a:lstStyle/>
        <a:p>
          <a:endParaRPr kumimoji="1" lang="ja-JP" altLang="en-US"/>
        </a:p>
      </dgm:t>
    </dgm:pt>
    <dgm:pt modelId="{BB86AD8A-8CC9-441B-9ABF-4EC58ECC4B5B}" type="sibTrans" cxnId="{B45369CF-ECA5-427D-BB07-9EADB2A1980C}">
      <dgm:prSet/>
      <dgm:spPr/>
      <dgm:t>
        <a:bodyPr/>
        <a:lstStyle/>
        <a:p>
          <a:endParaRPr kumimoji="1" lang="ja-JP" altLang="en-US"/>
        </a:p>
      </dgm:t>
    </dgm:pt>
    <dgm:pt modelId="{72121F9D-0A9A-436F-B4C3-498C0E901843}">
      <dgm:prSet/>
      <dgm:spPr/>
      <dgm:t>
        <a:bodyPr/>
        <a:lstStyle/>
        <a:p>
          <a:pPr rtl="0"/>
          <a:r>
            <a:rPr lang="ja-JP" altLang="en-US" dirty="0" smtClean="0"/>
            <a:t>この外へ放出して逃がした分の         </a:t>
          </a:r>
          <a:r>
            <a:rPr lang="ja-JP" altLang="en-US" dirty="0" err="1" smtClean="0"/>
            <a:t>は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むだになり，仕事として利用することは</a:t>
          </a:r>
          <a:endParaRPr lang="ja-JP" dirty="0">
            <a:solidFill>
              <a:srgbClr val="FF0000"/>
            </a:solidFill>
          </a:endParaRPr>
        </a:p>
      </dgm:t>
    </dgm:pt>
    <dgm:pt modelId="{D60B3A4E-BA58-4E88-8B60-1ED6986EE8D3}" type="parTrans" cxnId="{BACD62F2-58B2-49C5-A75E-7F5FA6947F9D}">
      <dgm:prSet/>
      <dgm:spPr/>
      <dgm:t>
        <a:bodyPr/>
        <a:lstStyle/>
        <a:p>
          <a:endParaRPr kumimoji="1" lang="ja-JP" altLang="en-US"/>
        </a:p>
      </dgm:t>
    </dgm:pt>
    <dgm:pt modelId="{CDE1DCC4-9B18-416F-A925-671A4EED2A79}" type="sibTrans" cxnId="{BACD62F2-58B2-49C5-A75E-7F5FA6947F9D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651D64DB-4539-4A2F-9B7F-E118A70EFF33}" type="pres">
      <dgm:prSet presAssocID="{58FF5D72-339D-41CB-A435-AB5DE28D19C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98BFAB-678F-46E2-9A75-B4D067368A87}" type="pres">
      <dgm:prSet presAssocID="{58FF5D72-339D-41CB-A435-AB5DE28D19CF}" presName="childText" presStyleLbl="revTx" presStyleIdx="0" presStyleCnt="1" custLinFactY="11375" custLinFactNeighborX="1505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936AF29-09AE-45F3-850A-5A15D32691B8}" type="presOf" srcId="{4D5A75AB-DAD9-4BE5-B30B-144FC693EC4E}" destId="{E398BFAB-678F-46E2-9A75-B4D067368A87}" srcOrd="0" destOrd="2" presId="urn:microsoft.com/office/officeart/2005/8/layout/vList2"/>
    <dgm:cxn modelId="{FD3A203F-3B00-4687-8EFB-CD5C07D39863}" type="presOf" srcId="{3A6C017D-8A3E-4460-B6D9-333D3FF49418}" destId="{E398BFAB-678F-46E2-9A75-B4D067368A87}" srcOrd="0" destOrd="3" presId="urn:microsoft.com/office/officeart/2005/8/layout/vList2"/>
    <dgm:cxn modelId="{9A8EED63-4FA7-4FFB-9207-1ACC27EE44E5}" type="presOf" srcId="{2B55400A-E341-4DF1-8842-264D2660DEA4}" destId="{03F5ED04-A33A-45F8-86C5-8AD241238F59}" srcOrd="0" destOrd="0" presId="urn:microsoft.com/office/officeart/2005/8/layout/vList2"/>
    <dgm:cxn modelId="{47939252-8686-480B-9A52-9949A208EE37}" type="presOf" srcId="{58FF5D72-339D-41CB-A435-AB5DE28D19CF}" destId="{651D64DB-4539-4A2F-9B7F-E118A70EFF33}" srcOrd="0" destOrd="0" presId="urn:microsoft.com/office/officeart/2005/8/layout/vList2"/>
    <dgm:cxn modelId="{A43DFDB6-F163-49BE-B911-7FC04D7E060E}" srcId="{58FF5D72-339D-41CB-A435-AB5DE28D19CF}" destId="{0C3D98BA-8475-48C1-9D2D-CE7C4D6D828A}" srcOrd="1" destOrd="0" parTransId="{AAA7C995-CFBC-4325-BD6B-CE9D280CDFB3}" sibTransId="{DF3A7758-5F1F-4EF0-9FF5-7E5B868690B7}"/>
    <dgm:cxn modelId="{09624324-2FDA-4459-9DCE-318BA98EDD65}" srcId="{58FF5D72-339D-41CB-A435-AB5DE28D19CF}" destId="{B426F6F1-4773-4342-B3FA-90AFBDB7B506}" srcOrd="0" destOrd="0" parTransId="{F47D8B69-C1B3-41FE-B029-9BB5D2F1F2FB}" sibTransId="{3F8D9ECD-A56C-4BA9-A4D9-4EF37C97D40A}"/>
    <dgm:cxn modelId="{C31B945C-012D-4B43-BCDB-49017C0670FD}" type="presOf" srcId="{B426F6F1-4773-4342-B3FA-90AFBDB7B506}" destId="{E398BFAB-678F-46E2-9A75-B4D067368A87}" srcOrd="0" destOrd="0" presId="urn:microsoft.com/office/officeart/2005/8/layout/vList2"/>
    <dgm:cxn modelId="{BACD62F2-58B2-49C5-A75E-7F5FA6947F9D}" srcId="{58FF5D72-339D-41CB-A435-AB5DE28D19CF}" destId="{72121F9D-0A9A-436F-B4C3-498C0E901843}" srcOrd="3" destOrd="0" parTransId="{D60B3A4E-BA58-4E88-8B60-1ED6986EE8D3}" sibTransId="{CDE1DCC4-9B18-416F-A925-671A4EED2A79}"/>
    <dgm:cxn modelId="{963FB280-F5E0-4CEE-BF5F-79872BCC4706}" srcId="{2B55400A-E341-4DF1-8842-264D2660DEA4}" destId="{58FF5D72-339D-41CB-A435-AB5DE28D19CF}" srcOrd="0" destOrd="0" parTransId="{474FB32C-5453-4D0A-9489-AF0FCCB7DEFF}" sibTransId="{2E8E5EE7-8A56-41A9-ACCB-78CF997DD802}"/>
    <dgm:cxn modelId="{AA290D5E-2C7D-46C5-889B-A87E5CB1D5B6}" type="presOf" srcId="{0C3D98BA-8475-48C1-9D2D-CE7C4D6D828A}" destId="{E398BFAB-678F-46E2-9A75-B4D067368A87}" srcOrd="0" destOrd="1" presId="urn:microsoft.com/office/officeart/2005/8/layout/vList2"/>
    <dgm:cxn modelId="{B45369CF-ECA5-427D-BB07-9EADB2A1980C}" srcId="{58FF5D72-339D-41CB-A435-AB5DE28D19CF}" destId="{3A6C017D-8A3E-4460-B6D9-333D3FF49418}" srcOrd="2" destOrd="0" parTransId="{FC972B4F-6E53-4CFF-830F-FE982A8A95E2}" sibTransId="{BB86AD8A-8CC9-441B-9ABF-4EC58ECC4B5B}"/>
    <dgm:cxn modelId="{A5DCD9DF-28F8-43AB-A07D-E9CD665D44BC}" type="presOf" srcId="{72121F9D-0A9A-436F-B4C3-498C0E901843}" destId="{E398BFAB-678F-46E2-9A75-B4D067368A87}" srcOrd="0" destOrd="4" presId="urn:microsoft.com/office/officeart/2005/8/layout/vList2"/>
    <dgm:cxn modelId="{4B070CF0-49AE-477B-A1B4-509C680582A5}" srcId="{0C3D98BA-8475-48C1-9D2D-CE7C4D6D828A}" destId="{4D5A75AB-DAD9-4BE5-B30B-144FC693EC4E}" srcOrd="0" destOrd="0" parTransId="{39ACBC62-3F3B-4420-880F-12A49CC0ED7C}" sibTransId="{8A1FF3D1-F7A4-4A9E-847A-3C278ADD07FC}"/>
    <dgm:cxn modelId="{9BEB221E-AEF3-43ED-82F8-48728E95A7FD}" type="presParOf" srcId="{03F5ED04-A33A-45F8-86C5-8AD241238F59}" destId="{651D64DB-4539-4A2F-9B7F-E118A70EFF33}" srcOrd="0" destOrd="0" presId="urn:microsoft.com/office/officeart/2005/8/layout/vList2"/>
    <dgm:cxn modelId="{FB86E821-3307-4620-97B3-A4F3BC88B34C}" type="presParOf" srcId="{03F5ED04-A33A-45F8-86C5-8AD241238F59}" destId="{E398BFAB-678F-46E2-9A75-B4D067368A8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.6.4</a:t>
          </a:r>
          <a:r>
            <a:rPr lang="ja-JP" altLang="en-US" dirty="0" smtClean="0"/>
            <a:t>熱機関と効率</a:t>
          </a:r>
          <a:endParaRPr lang="ja-JP" dirty="0"/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ED40B08D-010E-4DEC-AB33-EA2F12887DE2}">
      <dgm:prSet/>
      <dgm:spPr/>
      <dgm:t>
        <a:bodyPr/>
        <a:lstStyle/>
        <a:p>
          <a:pPr rtl="0"/>
          <a:r>
            <a:rPr lang="ja-JP" altLang="en-US" dirty="0" smtClean="0"/>
            <a:t>このことを分子の運動から考えると，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         したガスの分子はあらゆる方向に                 ため，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ピストンを動かすのに有効な仕事をする分子は全体の         にすぎない．</a:t>
          </a:r>
          <a:endParaRPr lang="ja-JP" dirty="0"/>
        </a:p>
      </dgm:t>
    </dgm:pt>
    <dgm:pt modelId="{0551B307-5800-44EC-9FEF-BDF3E8EFD981}" type="parTrans" cxnId="{53650E96-AED9-4E10-B46C-B844746CA3F2}">
      <dgm:prSet/>
      <dgm:spPr/>
      <dgm:t>
        <a:bodyPr/>
        <a:lstStyle/>
        <a:p>
          <a:endParaRPr lang="ja-JP" altLang="en-US"/>
        </a:p>
      </dgm:t>
    </dgm:pt>
    <dgm:pt modelId="{E3365D86-36C3-4BBD-B492-B181CEF42926}" type="sibTrans" cxnId="{53650E96-AED9-4E10-B46C-B844746CA3F2}">
      <dgm:prSet/>
      <dgm:spPr/>
      <dgm:t>
        <a:bodyPr/>
        <a:lstStyle/>
        <a:p>
          <a:endParaRPr lang="ja-JP" altLang="en-US"/>
        </a:p>
      </dgm:t>
    </dgm:pt>
    <dgm:pt modelId="{5B4874DF-7AF5-4501-BED0-584AC40C636F}">
      <dgm:prSet/>
      <dgm:spPr/>
      <dgm:t>
        <a:bodyPr/>
        <a:lstStyle/>
        <a:p>
          <a:r>
            <a:rPr lang="ja-JP" altLang="en-US" dirty="0"/>
            <a:t>以上のことを詳しく調べると</a:t>
          </a:r>
          <a:r>
            <a:rPr lang="ja-JP" altLang="en-US" dirty="0" smtClean="0"/>
            <a:t>，                          を                              こと</a:t>
          </a:r>
          <a:r>
            <a:rPr lang="ja-JP" altLang="en-US" dirty="0"/>
            <a:t>は</a:t>
          </a:r>
          <a:r>
            <a:rPr lang="ja-JP" altLang="en-US" dirty="0">
              <a:solidFill>
                <a:schemeClr val="tx1"/>
              </a:solidFill>
            </a:rPr>
            <a:t>できる</a:t>
          </a:r>
          <a:r>
            <a:rPr lang="ja-JP" altLang="en-US" dirty="0" smtClean="0"/>
            <a:t>．</a:t>
          </a:r>
          <a:endParaRPr lang="ja-JP" altLang="en-US" dirty="0"/>
        </a:p>
      </dgm:t>
    </dgm:pt>
    <dgm:pt modelId="{A0A5B4B2-99D7-49E8-A34D-59D9793ABA23}" type="parTrans" cxnId="{6C25FC68-65E2-4BAA-8707-570F885DE844}">
      <dgm:prSet/>
      <dgm:spPr/>
      <dgm:t>
        <a:bodyPr/>
        <a:lstStyle/>
        <a:p>
          <a:endParaRPr lang="ja-JP" altLang="en-US"/>
        </a:p>
      </dgm:t>
    </dgm:pt>
    <dgm:pt modelId="{CCC3F5A6-0098-42CE-A289-BAAF991B478A}" type="sibTrans" cxnId="{6C25FC68-65E2-4BAA-8707-570F885DE844}">
      <dgm:prSet/>
      <dgm:spPr/>
      <dgm:t>
        <a:bodyPr/>
        <a:lstStyle/>
        <a:p>
          <a:endParaRPr lang="ja-JP" altLang="en-US"/>
        </a:p>
      </dgm:t>
    </dgm:pt>
    <dgm:pt modelId="{296FBABC-9816-4642-803A-A564B9E3AB34}">
      <dgm:prSet/>
      <dgm:spPr/>
      <dgm:t>
        <a:bodyPr/>
        <a:lstStyle/>
        <a:p>
          <a:r>
            <a:rPr lang="ja-JP" altLang="en-US" dirty="0"/>
            <a:t>これ</a:t>
          </a:r>
          <a:r>
            <a:rPr lang="ja-JP" altLang="en-US" dirty="0" smtClean="0"/>
            <a:t>を                                 という</a:t>
          </a:r>
          <a:endParaRPr lang="ja-JP" altLang="en-US" dirty="0"/>
        </a:p>
      </dgm:t>
    </dgm:pt>
    <dgm:pt modelId="{B6B2CF3A-90F5-4107-A18F-D40657539AE0}" type="parTrans" cxnId="{01DF4210-F71A-4AFC-9FBA-81E1D9D99340}">
      <dgm:prSet/>
      <dgm:spPr/>
      <dgm:t>
        <a:bodyPr/>
        <a:lstStyle/>
        <a:p>
          <a:endParaRPr lang="ja-JP" altLang="en-US"/>
        </a:p>
      </dgm:t>
    </dgm:pt>
    <dgm:pt modelId="{2DD04EFA-D982-44AE-AC46-CB61C0934665}" type="sibTrans" cxnId="{01DF4210-F71A-4AFC-9FBA-81E1D9D99340}">
      <dgm:prSet/>
      <dgm:spPr/>
      <dgm:t>
        <a:bodyPr/>
        <a:lstStyle/>
        <a:p>
          <a:endParaRPr lang="ja-JP" altLang="en-US"/>
        </a:p>
      </dgm:t>
    </dgm:pt>
    <dgm:pt modelId="{67E798C1-5708-43C2-B3A1-1CCC6D76F575}">
      <dgm:prSet/>
      <dgm:spPr/>
      <dgm:t>
        <a:bodyPr/>
        <a:lstStyle/>
        <a:p>
          <a:pPr rtl="0"/>
          <a:r>
            <a:rPr lang="ja-JP" altLang="en-US" dirty="0" smtClean="0"/>
            <a:t> 分子の運動をそろえてピストンの                     利用することは不可能である．</a:t>
          </a:r>
          <a:endParaRPr lang="ja-JP" dirty="0"/>
        </a:p>
      </dgm:t>
    </dgm:pt>
    <dgm:pt modelId="{75263194-9BED-48A0-B6AE-911CA54AD370}" type="parTrans" cxnId="{0C1C43CD-1116-4FAC-B898-F19B1343D4A8}">
      <dgm:prSet/>
      <dgm:spPr/>
    </dgm:pt>
    <dgm:pt modelId="{4C3A0F2D-41FB-472F-8521-9100D7D9DAD5}" type="sibTrans" cxnId="{0C1C43CD-1116-4FAC-B898-F19B1343D4A8}">
      <dgm:prSet/>
      <dgm:spPr/>
    </dgm:pt>
    <dgm:pt modelId="{7322595C-032C-4C13-8E97-B10E5D246AA4}">
      <dgm:prSet/>
      <dgm:spPr/>
      <dgm:t>
        <a:bodyPr/>
        <a:lstStyle/>
        <a:p>
          <a:pPr rtl="0"/>
          <a:r>
            <a:rPr lang="ja-JP" altLang="en-US" dirty="0" smtClean="0"/>
            <a:t>そのため，利用できなかった分子の運動エネルギーが                         される．</a:t>
          </a:r>
          <a:endParaRPr lang="ja-JP" dirty="0"/>
        </a:p>
      </dgm:t>
    </dgm:pt>
    <dgm:pt modelId="{B1509CA6-CE20-4E6D-9A6E-ED067813D471}" type="parTrans" cxnId="{C97A6B0A-25A0-40AC-A8C4-DEA39CD0245D}">
      <dgm:prSet/>
      <dgm:spPr/>
    </dgm:pt>
    <dgm:pt modelId="{207A6C7A-2A18-4027-98B1-218DE857D837}" type="sibTrans" cxnId="{C97A6B0A-25A0-40AC-A8C4-DEA39CD0245D}">
      <dgm:prSet/>
      <dgm:spPr/>
    </dgm:pt>
    <dgm:pt modelId="{46ECF80D-2C26-468A-836D-DA0840640C80}">
      <dgm:prSet/>
      <dgm:spPr/>
      <dgm:t>
        <a:bodyPr/>
        <a:lstStyle/>
        <a:p>
          <a:r>
            <a:rPr lang="ja-JP" altLang="en-US" dirty="0" smtClean="0"/>
            <a:t>逆</a:t>
          </a:r>
          <a:r>
            <a:rPr lang="ja-JP" altLang="en-US" dirty="0"/>
            <a:t>に</a:t>
          </a:r>
          <a:r>
            <a:rPr lang="ja-JP" altLang="en-US" dirty="0" smtClean="0"/>
            <a:t>，ほかに何の影響も残さず</a:t>
          </a:r>
          <a:r>
            <a:rPr lang="ja-JP" altLang="en-US" dirty="0" smtClean="0">
              <a:solidFill>
                <a:srgbClr val="FF0000"/>
              </a:solidFill>
            </a:rPr>
            <a:t>，     </a:t>
          </a:r>
          <a:r>
            <a:rPr lang="ja-JP" altLang="en-US" dirty="0" smtClean="0"/>
            <a:t>を全部                         ことはできないので，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効率</a:t>
          </a:r>
          <a:r>
            <a:rPr lang="en-US" altLang="ja-JP" dirty="0" smtClean="0"/>
            <a:t>100%</a:t>
          </a:r>
          <a:r>
            <a:rPr lang="ja-JP" altLang="en-US" dirty="0" smtClean="0"/>
            <a:t>の機関はできないことが明らかになる．</a:t>
          </a:r>
          <a:endParaRPr lang="ja-JP" altLang="en-US" dirty="0"/>
        </a:p>
      </dgm:t>
    </dgm:pt>
    <dgm:pt modelId="{0A30819F-1FE2-419A-B672-4386AF332302}" type="parTrans" cxnId="{CEE640D9-9540-4164-A943-8C4CEFBB1604}">
      <dgm:prSet/>
      <dgm:spPr/>
    </dgm:pt>
    <dgm:pt modelId="{C877B2E4-EF64-4D3C-B0AF-43D4A6CF83C1}" type="sibTrans" cxnId="{CEE640D9-9540-4164-A943-8C4CEFBB1604}">
      <dgm:prSet/>
      <dgm:spPr/>
    </dgm:pt>
    <dgm:pt modelId="{373FC632-B6C0-430D-A940-71EBE1154513}">
      <dgm:prSet/>
      <dgm:spPr/>
      <dgm:t>
        <a:bodyPr/>
        <a:lstStyle/>
        <a:p>
          <a:r>
            <a:rPr lang="ja-JP" altLang="en-US" dirty="0" smtClean="0"/>
            <a:t>ここで， ほかに何の影響も残さず， という意味は，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たとえば， 排気ガスとともに大気（低温部）に熱を逃すことないと考えてよい．</a:t>
          </a:r>
          <a:endParaRPr lang="ja-JP" altLang="en-US" dirty="0"/>
        </a:p>
      </dgm:t>
    </dgm:pt>
    <dgm:pt modelId="{C023CBDF-63A6-4DED-BAB8-55592F321379}" type="parTrans" cxnId="{F6C21950-177A-4DD4-AD94-D512825E424B}">
      <dgm:prSet/>
      <dgm:spPr/>
    </dgm:pt>
    <dgm:pt modelId="{9B8E3C31-5395-4699-AD96-CD28845C1BCD}" type="sibTrans" cxnId="{F6C21950-177A-4DD4-AD94-D512825E424B}">
      <dgm:prSet/>
      <dgm:spPr/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651D64DB-4539-4A2F-9B7F-E118A70EFF33}" type="pres">
      <dgm:prSet presAssocID="{58FF5D72-339D-41CB-A435-AB5DE28D19C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6758454-2C53-4F9B-AE60-F20D667EBEBE}" type="pres">
      <dgm:prSet presAssocID="{58FF5D72-339D-41CB-A435-AB5DE28D19C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DA7D00B-0862-4967-BA5E-28D2EF6B97E8}" type="presOf" srcId="{46ECF80D-2C26-468A-836D-DA0840640C80}" destId="{96758454-2C53-4F9B-AE60-F20D667EBEBE}" srcOrd="0" destOrd="4" presId="urn:microsoft.com/office/officeart/2005/8/layout/vList2"/>
    <dgm:cxn modelId="{0C1C43CD-1116-4FAC-B898-F19B1343D4A8}" srcId="{58FF5D72-339D-41CB-A435-AB5DE28D19CF}" destId="{67E798C1-5708-43C2-B3A1-1CCC6D76F575}" srcOrd="1" destOrd="0" parTransId="{75263194-9BED-48A0-B6AE-911CA54AD370}" sibTransId="{4C3A0F2D-41FB-472F-8521-9100D7D9DAD5}"/>
    <dgm:cxn modelId="{6C25FC68-65E2-4BAA-8707-570F885DE844}" srcId="{7322595C-032C-4C13-8E97-B10E5D246AA4}" destId="{5B4874DF-7AF5-4501-BED0-584AC40C636F}" srcOrd="0" destOrd="0" parTransId="{A0A5B4B2-99D7-49E8-A34D-59D9793ABA23}" sibTransId="{CCC3F5A6-0098-42CE-A289-BAAF991B478A}"/>
    <dgm:cxn modelId="{CEE640D9-9540-4164-A943-8C4CEFBB1604}" srcId="{58FF5D72-339D-41CB-A435-AB5DE28D19CF}" destId="{46ECF80D-2C26-468A-836D-DA0840640C80}" srcOrd="3" destOrd="0" parTransId="{0A30819F-1FE2-419A-B672-4386AF332302}" sibTransId="{C877B2E4-EF64-4D3C-B0AF-43D4A6CF83C1}"/>
    <dgm:cxn modelId="{C97A6B0A-25A0-40AC-A8C4-DEA39CD0245D}" srcId="{58FF5D72-339D-41CB-A435-AB5DE28D19CF}" destId="{7322595C-032C-4C13-8E97-B10E5D246AA4}" srcOrd="2" destOrd="0" parTransId="{B1509CA6-CE20-4E6D-9A6E-ED067813D471}" sibTransId="{207A6C7A-2A18-4027-98B1-218DE857D837}"/>
    <dgm:cxn modelId="{48A547F7-5D36-4792-BF3E-B5C52B50E176}" type="presOf" srcId="{373FC632-B6C0-430D-A940-71EBE1154513}" destId="{96758454-2C53-4F9B-AE60-F20D667EBEBE}" srcOrd="0" destOrd="5" presId="urn:microsoft.com/office/officeart/2005/8/layout/vList2"/>
    <dgm:cxn modelId="{764167DC-7768-43DC-9E2E-0DC251F24BEE}" type="presOf" srcId="{5B4874DF-7AF5-4501-BED0-584AC40C636F}" destId="{96758454-2C53-4F9B-AE60-F20D667EBEBE}" srcOrd="0" destOrd="3" presId="urn:microsoft.com/office/officeart/2005/8/layout/vList2"/>
    <dgm:cxn modelId="{223991DF-97A7-4464-BD56-172911BC7AD6}" type="presOf" srcId="{67E798C1-5708-43C2-B3A1-1CCC6D76F575}" destId="{96758454-2C53-4F9B-AE60-F20D667EBEBE}" srcOrd="0" destOrd="1" presId="urn:microsoft.com/office/officeart/2005/8/layout/vList2"/>
    <dgm:cxn modelId="{CDCAD5CF-2086-4254-BDCC-98C53AE111A7}" type="presOf" srcId="{58FF5D72-339D-41CB-A435-AB5DE28D19CF}" destId="{651D64DB-4539-4A2F-9B7F-E118A70EFF33}" srcOrd="0" destOrd="0" presId="urn:microsoft.com/office/officeart/2005/8/layout/vList2"/>
    <dgm:cxn modelId="{697FE0CA-085A-4E5A-9C74-24F8B88E9C6A}" type="presOf" srcId="{ED40B08D-010E-4DEC-AB33-EA2F12887DE2}" destId="{96758454-2C53-4F9B-AE60-F20D667EBEBE}" srcOrd="0" destOrd="0" presId="urn:microsoft.com/office/officeart/2005/8/layout/vList2"/>
    <dgm:cxn modelId="{4948A80E-4CB5-4216-B559-ED61B4BCAA3A}" type="presOf" srcId="{7322595C-032C-4C13-8E97-B10E5D246AA4}" destId="{96758454-2C53-4F9B-AE60-F20D667EBEBE}" srcOrd="0" destOrd="2" presId="urn:microsoft.com/office/officeart/2005/8/layout/vList2"/>
    <dgm:cxn modelId="{8DBA6710-80F2-403E-A439-D5C8BE45AEE6}" type="presOf" srcId="{296FBABC-9816-4642-803A-A564B9E3AB34}" destId="{96758454-2C53-4F9B-AE60-F20D667EBEBE}" srcOrd="0" destOrd="6" presId="urn:microsoft.com/office/officeart/2005/8/layout/vList2"/>
    <dgm:cxn modelId="{963FB280-F5E0-4CEE-BF5F-79872BCC4706}" srcId="{2B55400A-E341-4DF1-8842-264D2660DEA4}" destId="{58FF5D72-339D-41CB-A435-AB5DE28D19CF}" srcOrd="0" destOrd="0" parTransId="{474FB32C-5453-4D0A-9489-AF0FCCB7DEFF}" sibTransId="{2E8E5EE7-8A56-41A9-ACCB-78CF997DD802}"/>
    <dgm:cxn modelId="{53650E96-AED9-4E10-B46C-B844746CA3F2}" srcId="{58FF5D72-339D-41CB-A435-AB5DE28D19CF}" destId="{ED40B08D-010E-4DEC-AB33-EA2F12887DE2}" srcOrd="0" destOrd="0" parTransId="{0551B307-5800-44EC-9FEF-BDF3E8EFD981}" sibTransId="{E3365D86-36C3-4BBD-B492-B181CEF42926}"/>
    <dgm:cxn modelId="{01DF4210-F71A-4AFC-9FBA-81E1D9D99340}" srcId="{58FF5D72-339D-41CB-A435-AB5DE28D19CF}" destId="{296FBABC-9816-4642-803A-A564B9E3AB34}" srcOrd="5" destOrd="0" parTransId="{B6B2CF3A-90F5-4107-A18F-D40657539AE0}" sibTransId="{2DD04EFA-D982-44AE-AC46-CB61C0934665}"/>
    <dgm:cxn modelId="{93FF2B97-E5ED-4BD1-9A59-76490F37447C}" type="presOf" srcId="{2B55400A-E341-4DF1-8842-264D2660DEA4}" destId="{03F5ED04-A33A-45F8-86C5-8AD241238F59}" srcOrd="0" destOrd="0" presId="urn:microsoft.com/office/officeart/2005/8/layout/vList2"/>
    <dgm:cxn modelId="{F6C21950-177A-4DD4-AD94-D512825E424B}" srcId="{58FF5D72-339D-41CB-A435-AB5DE28D19CF}" destId="{373FC632-B6C0-430D-A940-71EBE1154513}" srcOrd="4" destOrd="0" parTransId="{C023CBDF-63A6-4DED-BAB8-55592F321379}" sibTransId="{9B8E3C31-5395-4699-AD96-CD28845C1BCD}"/>
    <dgm:cxn modelId="{BABBDE1A-FFC1-49A8-B3C8-368258804617}" type="presParOf" srcId="{03F5ED04-A33A-45F8-86C5-8AD241238F59}" destId="{651D64DB-4539-4A2F-9B7F-E118A70EFF33}" srcOrd="0" destOrd="0" presId="urn:microsoft.com/office/officeart/2005/8/layout/vList2"/>
    <dgm:cxn modelId="{BDDC3EEC-2A54-4C58-A04B-C4F97511310E}" type="presParOf" srcId="{03F5ED04-A33A-45F8-86C5-8AD241238F59}" destId="{96758454-2C53-4F9B-AE60-F20D667EBEB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/>
      <dgm:spPr/>
      <dgm:t>
        <a:bodyPr/>
        <a:lstStyle/>
        <a:p>
          <a:pPr algn="r" rtl="0"/>
          <a:r>
            <a:rPr lang="en-US" altLang="ja-JP" dirty="0" smtClean="0"/>
            <a:t>2</a:t>
          </a:r>
          <a:r>
            <a:rPr lang="en-US" dirty="0" smtClean="0"/>
            <a:t>.6.4</a:t>
          </a:r>
          <a:r>
            <a:rPr lang="ja-JP" altLang="en-US" dirty="0" smtClean="0"/>
            <a:t>熱機関と効率</a:t>
          </a:r>
          <a:endParaRPr lang="ja-JP" dirty="0"/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lang="ja-JP" altLang="en-US"/>
        </a:p>
      </dgm:t>
    </dgm:pt>
    <dgm:pt modelId="{CC907A0F-72D8-44C6-9F74-BBEB30CCE39D}">
      <dgm:prSet/>
      <dgm:spPr/>
      <dgm:t>
        <a:bodyPr/>
        <a:lstStyle/>
        <a:p>
          <a:pPr rtl="0"/>
          <a:r>
            <a:rPr lang="ja-JP" altLang="en-US" dirty="0" smtClean="0"/>
            <a:t>「   </a:t>
          </a:r>
          <a:r>
            <a:rPr lang="en-US" altLang="ja-JP" dirty="0" smtClean="0"/>
            <a:t>J</a:t>
          </a:r>
          <a:endParaRPr lang="ja-JP" dirty="0"/>
        </a:p>
      </dgm:t>
    </dgm:pt>
    <dgm:pt modelId="{C7BFFDD7-E49D-4C58-A222-12BAEFA757DB}" type="parTrans" cxnId="{0B7DD8EE-2D3F-49A0-9A57-D1084C8388AF}">
      <dgm:prSet/>
      <dgm:spPr/>
      <dgm:t>
        <a:bodyPr/>
        <a:lstStyle/>
        <a:p>
          <a:endParaRPr lang="ja-JP" altLang="en-US"/>
        </a:p>
      </dgm:t>
    </dgm:pt>
    <dgm:pt modelId="{B71EB20B-FB3D-4B4D-8A4F-B2602BC67DBD}" type="sibTrans" cxnId="{0B7DD8EE-2D3F-49A0-9A57-D1084C8388AF}">
      <dgm:prSet/>
      <dgm:spPr/>
      <dgm:t>
        <a:bodyPr/>
        <a:lstStyle/>
        <a:p>
          <a:endParaRPr lang="ja-JP" altLang="en-US"/>
        </a:p>
      </dgm:t>
    </dgm:pt>
    <dgm:pt modelId="{F961FC8E-FCCF-46B4-B820-7F016ABD29E0}">
      <dgm:prSet/>
      <dgm:spPr/>
      <dgm:t>
        <a:bodyPr/>
        <a:lstStyle/>
        <a:p>
          <a:r>
            <a:rPr lang="ja-JP" altLang="en-US" dirty="0"/>
            <a:t>この法則によると</a:t>
          </a:r>
          <a:r>
            <a:rPr lang="ja-JP" altLang="en-US" dirty="0" smtClean="0"/>
            <a:t>，効率</a:t>
          </a:r>
          <a:r>
            <a:rPr lang="en-US" altLang="ja-JP" dirty="0"/>
            <a:t>100%</a:t>
          </a:r>
          <a:r>
            <a:rPr lang="ja-JP" altLang="en-US" dirty="0"/>
            <a:t>の熱機関は存在しない</a:t>
          </a:r>
          <a:r>
            <a:rPr lang="ja-JP" altLang="en-US" dirty="0" smtClean="0"/>
            <a:t>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この</a:t>
          </a:r>
          <a:r>
            <a:rPr lang="ja-JP" altLang="en-US" dirty="0"/>
            <a:t>実現不可能な機関</a:t>
          </a:r>
          <a:r>
            <a:rPr lang="ja-JP" altLang="en-US" dirty="0" smtClean="0"/>
            <a:t>を                                    という．</a:t>
          </a:r>
          <a:endParaRPr lang="ja-JP" altLang="en-US" dirty="0"/>
        </a:p>
      </dgm:t>
    </dgm:pt>
    <dgm:pt modelId="{C7C6E71C-E7A4-4110-8A0F-956D2EF5529C}" type="parTrans" cxnId="{A6405E50-AA4F-413D-A23F-B6413D235C40}">
      <dgm:prSet/>
      <dgm:spPr/>
      <dgm:t>
        <a:bodyPr/>
        <a:lstStyle/>
        <a:p>
          <a:endParaRPr lang="ja-JP" altLang="en-US"/>
        </a:p>
      </dgm:t>
    </dgm:pt>
    <dgm:pt modelId="{AA457014-7F16-4749-896B-4C9FE96E638B}" type="sibTrans" cxnId="{A6405E50-AA4F-413D-A23F-B6413D235C40}">
      <dgm:prSet/>
      <dgm:spPr/>
      <dgm:t>
        <a:bodyPr/>
        <a:lstStyle/>
        <a:p>
          <a:endParaRPr lang="ja-JP" altLang="en-US"/>
        </a:p>
      </dgm:t>
    </dgm:pt>
    <dgm:pt modelId="{7578A966-7CFE-43C0-9D46-6F80E143FD07}">
      <dgm:prSet/>
      <dgm:spPr/>
      <dgm:t>
        <a:bodyPr/>
        <a:lstStyle/>
        <a:p>
          <a:r>
            <a:rPr kumimoji="1" lang="ja-JP" altLang="en-US" dirty="0" smtClean="0"/>
            <a:t>実際の熱機関は，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熱の伝導や摩擦などのためさらに効率は低く，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　蒸気機関は</a:t>
          </a:r>
          <a:r>
            <a:rPr kumimoji="1" lang="en-US" altLang="ja-JP" dirty="0" smtClean="0"/>
            <a:t>_______</a:t>
          </a:r>
          <a:r>
            <a:rPr kumimoji="1" lang="ja-JP" altLang="en-US" dirty="0" err="1" smtClean="0"/>
            <a:t>，</a:t>
          </a:r>
          <a:r>
            <a:rPr kumimoji="1" lang="ja-JP" altLang="en-US" dirty="0" smtClean="0"/>
            <a:t> ガソリンエンジンは                                   である．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　　ディーゼルエンジンやガスタービンは比較的効率がよく，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en-US" altLang="ja-JP" dirty="0" smtClean="0"/>
            <a:t>	                  </a:t>
          </a:r>
          <a:r>
            <a:rPr kumimoji="1" lang="ja-JP" altLang="en-US" dirty="0" smtClean="0"/>
            <a:t>に達する．</a:t>
          </a:r>
          <a:endParaRPr lang="ja-JP" altLang="en-US" dirty="0"/>
        </a:p>
      </dgm:t>
    </dgm:pt>
    <dgm:pt modelId="{86BEA7A6-B2FB-451E-8A08-140B120F92D2}" type="parTrans" cxnId="{A2BD695A-0F00-428D-AD82-D97CB72CD481}">
      <dgm:prSet/>
      <dgm:spPr/>
      <dgm:t>
        <a:bodyPr/>
        <a:lstStyle/>
        <a:p>
          <a:endParaRPr kumimoji="1" lang="ja-JP" altLang="en-US"/>
        </a:p>
      </dgm:t>
    </dgm:pt>
    <dgm:pt modelId="{11A9434D-7846-483D-B897-A52F42974E28}" type="sibTrans" cxnId="{A2BD695A-0F00-428D-AD82-D97CB72CD481}">
      <dgm:prSet/>
      <dgm:spPr/>
      <dgm:t>
        <a:bodyPr/>
        <a:lstStyle/>
        <a:p>
          <a:endParaRPr kumimoji="1" lang="ja-JP" altLang="en-US"/>
        </a:p>
      </dgm:t>
    </dgm:pt>
    <dgm:pt modelId="{E54B6E9E-6628-4D47-AF9E-A06AC703696E}">
      <dgm:prSet/>
      <dgm:spPr/>
      <dgm:t>
        <a:bodyPr/>
        <a:lstStyle/>
        <a:p>
          <a:r>
            <a:rPr kumimoji="1" lang="ja-JP" altLang="en-US" dirty="0"/>
            <a:t>なお</a:t>
          </a:r>
          <a:r>
            <a:rPr kumimoji="1" lang="ja-JP" altLang="en-US" dirty="0" smtClean="0"/>
            <a:t>，人間</a:t>
          </a:r>
          <a:r>
            <a:rPr kumimoji="1" lang="ja-JP" altLang="en-US" dirty="0"/>
            <a:t>も食物を燃焼させて仕事を</a:t>
          </a:r>
          <a:r>
            <a:rPr kumimoji="1" lang="ja-JP" altLang="en-US" dirty="0" smtClean="0"/>
            <a:t>する　　　　　と</a:t>
          </a:r>
          <a:r>
            <a:rPr kumimoji="1" lang="ja-JP" altLang="en-US" dirty="0"/>
            <a:t>見なすことができる</a:t>
          </a:r>
          <a:r>
            <a:rPr kumimoji="1" lang="ja-JP" altLang="en-US" dirty="0" smtClean="0"/>
            <a:t>．</a:t>
          </a:r>
          <a:endParaRPr kumimoji="1" lang="ja-JP" altLang="en-US" dirty="0"/>
        </a:p>
      </dgm:t>
    </dgm:pt>
    <dgm:pt modelId="{564FB724-5ED2-46AC-A385-5F3AE54602B1}" type="parTrans" cxnId="{F44F9AE9-AA5F-4AAC-B302-5F9496A8EBB0}">
      <dgm:prSet/>
      <dgm:spPr/>
      <dgm:t>
        <a:bodyPr/>
        <a:lstStyle/>
        <a:p>
          <a:endParaRPr kumimoji="1" lang="ja-JP" altLang="en-US"/>
        </a:p>
      </dgm:t>
    </dgm:pt>
    <dgm:pt modelId="{C495847C-1FE6-4694-9D7D-916AA18FBC41}" type="sibTrans" cxnId="{F44F9AE9-AA5F-4AAC-B302-5F9496A8EBB0}">
      <dgm:prSet/>
      <dgm:spPr/>
      <dgm:t>
        <a:bodyPr/>
        <a:lstStyle/>
        <a:p>
          <a:endParaRPr kumimoji="1" lang="ja-JP" altLang="en-US"/>
        </a:p>
      </dgm:t>
    </dgm:pt>
    <dgm:pt modelId="{E8E80558-EBEE-47FD-96E7-049134011BF8}">
      <dgm:prSet/>
      <dgm:spPr/>
      <dgm:t>
        <a:bodyPr/>
        <a:lstStyle/>
        <a:p>
          <a:r>
            <a:rPr kumimoji="1" lang="ja-JP" altLang="en-US" dirty="0" smtClean="0"/>
            <a:t>歩行</a:t>
          </a:r>
          <a:r>
            <a:rPr kumimoji="1" lang="ja-JP" altLang="en-US" dirty="0"/>
            <a:t>や</a:t>
          </a:r>
          <a:r>
            <a:rPr kumimoji="1" lang="ja-JP" altLang="en-US" dirty="0" smtClean="0"/>
            <a:t>軽作業からスキー競技のような激しい運動にいたるまで，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共通して， 熱効率はほぼ　　　である．</a:t>
          </a:r>
          <a:endParaRPr kumimoji="1" lang="ja-JP" altLang="en-US" dirty="0"/>
        </a:p>
      </dgm:t>
    </dgm:pt>
    <dgm:pt modelId="{BE9042D0-DDBE-493B-BBF9-10E45ED4B87A}" type="parTrans" cxnId="{711D1AC2-CA6E-4C2D-925D-777B9720874A}">
      <dgm:prSet/>
      <dgm:spPr/>
      <dgm:t>
        <a:bodyPr/>
        <a:lstStyle/>
        <a:p>
          <a:endParaRPr kumimoji="1" lang="ja-JP" altLang="en-US"/>
        </a:p>
      </dgm:t>
    </dgm:pt>
    <dgm:pt modelId="{47C2E999-096A-413F-BE71-A66EE9B27355}" type="sibTrans" cxnId="{711D1AC2-CA6E-4C2D-925D-777B9720874A}">
      <dgm:prSet/>
      <dgm:spPr/>
      <dgm:t>
        <a:bodyPr/>
        <a:lstStyle/>
        <a:p>
          <a:endParaRPr kumimoji="1" lang="ja-JP" altLang="en-US"/>
        </a:p>
      </dgm:t>
    </dgm:pt>
    <dgm:pt modelId="{FE6F4E02-FB17-443D-B24A-C51B1EF7FFBB}">
      <dgm:prSet/>
      <dgm:spPr/>
      <dgm:t>
        <a:bodyPr/>
        <a:lstStyle/>
        <a:p>
          <a:r>
            <a:rPr kumimoji="1" lang="ja-JP" altLang="en-US" dirty="0" smtClean="0"/>
            <a:t>通常の熱機関が高温で運動するのと比べて，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人間の体温はきわめて低く， すばらしく　　　　　　　　熱機関といえる</a:t>
          </a:r>
          <a:endParaRPr kumimoji="1" lang="ja-JP" altLang="en-US" dirty="0"/>
        </a:p>
      </dgm:t>
    </dgm:pt>
    <dgm:pt modelId="{32E494FA-AF7F-49A2-A0D7-4BF8D59DFF78}" type="parTrans" cxnId="{DB032386-E00A-4328-B0DA-83A22704BAD3}">
      <dgm:prSet/>
      <dgm:spPr/>
      <dgm:t>
        <a:bodyPr/>
        <a:lstStyle/>
        <a:p>
          <a:endParaRPr kumimoji="1" lang="ja-JP" altLang="en-US"/>
        </a:p>
      </dgm:t>
    </dgm:pt>
    <dgm:pt modelId="{C5FBFE9B-A696-4F70-958D-5CA3223EF8D4}" type="sibTrans" cxnId="{DB032386-E00A-4328-B0DA-83A22704BAD3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651D64DB-4539-4A2F-9B7F-E118A70EFF33}" type="pres">
      <dgm:prSet presAssocID="{58FF5D72-339D-41CB-A435-AB5DE28D19C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E51705E-C04A-44C3-9FBC-50F5A07A6164}" type="pres">
      <dgm:prSet presAssocID="{58FF5D72-339D-41CB-A435-AB5DE28D19CF}" presName="childText" presStyleLbl="revTx" presStyleIdx="0" presStyleCnt="1" custLinFactY="17184" custLinFactNeighborX="1915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11D1AC2-CA6E-4C2D-925D-777B9720874A}" srcId="{58FF5D72-339D-41CB-A435-AB5DE28D19CF}" destId="{E8E80558-EBEE-47FD-96E7-049134011BF8}" srcOrd="3" destOrd="0" parTransId="{BE9042D0-DDBE-493B-BBF9-10E45ED4B87A}" sibTransId="{47C2E999-096A-413F-BE71-A66EE9B27355}"/>
    <dgm:cxn modelId="{A6405E50-AA4F-413D-A23F-B6413D235C40}" srcId="{CC907A0F-72D8-44C6-9F74-BBEB30CCE39D}" destId="{F961FC8E-FCCF-46B4-B820-7F016ABD29E0}" srcOrd="0" destOrd="0" parTransId="{C7C6E71C-E7A4-4110-8A0F-956D2EF5529C}" sibTransId="{AA457014-7F16-4749-896B-4C9FE96E638B}"/>
    <dgm:cxn modelId="{DB032386-E00A-4328-B0DA-83A22704BAD3}" srcId="{58FF5D72-339D-41CB-A435-AB5DE28D19CF}" destId="{FE6F4E02-FB17-443D-B24A-C51B1EF7FFBB}" srcOrd="4" destOrd="0" parTransId="{32E494FA-AF7F-49A2-A0D7-4BF8D59DFF78}" sibTransId="{C5FBFE9B-A696-4F70-958D-5CA3223EF8D4}"/>
    <dgm:cxn modelId="{080B75BC-4FC1-484E-B36F-206A83758CEB}" type="presOf" srcId="{2B55400A-E341-4DF1-8842-264D2660DEA4}" destId="{03F5ED04-A33A-45F8-86C5-8AD241238F59}" srcOrd="0" destOrd="0" presId="urn:microsoft.com/office/officeart/2005/8/layout/vList2"/>
    <dgm:cxn modelId="{0B7DD8EE-2D3F-49A0-9A57-D1084C8388AF}" srcId="{58FF5D72-339D-41CB-A435-AB5DE28D19CF}" destId="{CC907A0F-72D8-44C6-9F74-BBEB30CCE39D}" srcOrd="0" destOrd="0" parTransId="{C7BFFDD7-E49D-4C58-A222-12BAEFA757DB}" sibTransId="{B71EB20B-FB3D-4B4D-8A4F-B2602BC67DBD}"/>
    <dgm:cxn modelId="{41DC5735-A681-41DC-80C2-76180206FB07}" type="presOf" srcId="{F961FC8E-FCCF-46B4-B820-7F016ABD29E0}" destId="{4E51705E-C04A-44C3-9FBC-50F5A07A6164}" srcOrd="0" destOrd="1" presId="urn:microsoft.com/office/officeart/2005/8/layout/vList2"/>
    <dgm:cxn modelId="{5AB5335A-80BD-4F56-8F98-3BD9D1E80A22}" type="presOf" srcId="{7578A966-7CFE-43C0-9D46-6F80E143FD07}" destId="{4E51705E-C04A-44C3-9FBC-50F5A07A6164}" srcOrd="0" destOrd="2" presId="urn:microsoft.com/office/officeart/2005/8/layout/vList2"/>
    <dgm:cxn modelId="{963FB280-F5E0-4CEE-BF5F-79872BCC4706}" srcId="{2B55400A-E341-4DF1-8842-264D2660DEA4}" destId="{58FF5D72-339D-41CB-A435-AB5DE28D19CF}" srcOrd="0" destOrd="0" parTransId="{474FB32C-5453-4D0A-9489-AF0FCCB7DEFF}" sibTransId="{2E8E5EE7-8A56-41A9-ACCB-78CF997DD802}"/>
    <dgm:cxn modelId="{59994FA9-D48A-4565-8E52-83ADC47B6A90}" type="presOf" srcId="{E54B6E9E-6628-4D47-AF9E-A06AC703696E}" destId="{4E51705E-C04A-44C3-9FBC-50F5A07A6164}" srcOrd="0" destOrd="3" presId="urn:microsoft.com/office/officeart/2005/8/layout/vList2"/>
    <dgm:cxn modelId="{2C4E061C-D8AA-4519-9F28-B60EDCC6F198}" type="presOf" srcId="{58FF5D72-339D-41CB-A435-AB5DE28D19CF}" destId="{651D64DB-4539-4A2F-9B7F-E118A70EFF33}" srcOrd="0" destOrd="0" presId="urn:microsoft.com/office/officeart/2005/8/layout/vList2"/>
    <dgm:cxn modelId="{FDE3FDAF-20AD-4F91-A10D-D0DA80C2BCB3}" type="presOf" srcId="{E8E80558-EBEE-47FD-96E7-049134011BF8}" destId="{4E51705E-C04A-44C3-9FBC-50F5A07A6164}" srcOrd="0" destOrd="4" presId="urn:microsoft.com/office/officeart/2005/8/layout/vList2"/>
    <dgm:cxn modelId="{A2BD695A-0F00-428D-AD82-D97CB72CD481}" srcId="{58FF5D72-339D-41CB-A435-AB5DE28D19CF}" destId="{7578A966-7CFE-43C0-9D46-6F80E143FD07}" srcOrd="1" destOrd="0" parTransId="{86BEA7A6-B2FB-451E-8A08-140B120F92D2}" sibTransId="{11A9434D-7846-483D-B897-A52F42974E28}"/>
    <dgm:cxn modelId="{D0661F6B-9B58-4F7A-A61B-4181D9612BCB}" type="presOf" srcId="{FE6F4E02-FB17-443D-B24A-C51B1EF7FFBB}" destId="{4E51705E-C04A-44C3-9FBC-50F5A07A6164}" srcOrd="0" destOrd="5" presId="urn:microsoft.com/office/officeart/2005/8/layout/vList2"/>
    <dgm:cxn modelId="{F44F9AE9-AA5F-4AAC-B302-5F9496A8EBB0}" srcId="{58FF5D72-339D-41CB-A435-AB5DE28D19CF}" destId="{E54B6E9E-6628-4D47-AF9E-A06AC703696E}" srcOrd="2" destOrd="0" parTransId="{564FB724-5ED2-46AC-A385-5F3AE54602B1}" sibTransId="{C495847C-1FE6-4694-9D7D-916AA18FBC41}"/>
    <dgm:cxn modelId="{8AEA0740-A468-4F03-80B1-27CF242F5416}" type="presOf" srcId="{CC907A0F-72D8-44C6-9F74-BBEB30CCE39D}" destId="{4E51705E-C04A-44C3-9FBC-50F5A07A6164}" srcOrd="0" destOrd="0" presId="urn:microsoft.com/office/officeart/2005/8/layout/vList2"/>
    <dgm:cxn modelId="{C982ECD6-A2AB-433F-8794-6D59B89B03D0}" type="presParOf" srcId="{03F5ED04-A33A-45F8-86C5-8AD241238F59}" destId="{651D64DB-4539-4A2F-9B7F-E118A70EFF33}" srcOrd="0" destOrd="0" presId="urn:microsoft.com/office/officeart/2005/8/layout/vList2"/>
    <dgm:cxn modelId="{0365B1D9-473E-448B-A9D0-6B5BF672224C}" type="presParOf" srcId="{03F5ED04-A33A-45F8-86C5-8AD241238F59}" destId="{4E51705E-C04A-44C3-9FBC-50F5A07A61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6CCA64A-F0B4-45D3-94C2-6B00C46EE340}" type="pres">
      <dgm:prSet presAssocID="{8D7C0D2B-EA09-45D0-936B-2B5572D26826}" presName="spacer" presStyleCnt="0"/>
      <dgm:spPr/>
    </dgm:pt>
    <dgm:pt modelId="{DCD5993B-1AA0-4CC0-995D-A8CC5EB21B03}" type="pres">
      <dgm:prSet presAssocID="{68625BD6-85C0-439A-8D4A-EBD9DE3874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3553E7B-E2FC-4E2B-87AB-2021B8B06F17}" type="pres">
      <dgm:prSet presAssocID="{517D4B10-1CAD-4243-8927-BF7D2B76F4D6}" presName="spacer" presStyleCnt="0"/>
      <dgm:spPr/>
    </dgm:pt>
    <dgm:pt modelId="{A842FF14-8F6A-4ADE-A051-4090306E9F29}" type="pres">
      <dgm:prSet presAssocID="{00F6E2F9-8852-405B-83A4-9FC7505F0C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230410-1F45-495B-8468-5DE81D3DB297}" type="pres">
      <dgm:prSet presAssocID="{C2A223CF-DBAA-45E0-830B-B975ADC02915}" presName="spacer" presStyleCnt="0"/>
      <dgm:spPr/>
    </dgm:pt>
    <dgm:pt modelId="{651D64DB-4539-4A2F-9B7F-E118A70EFF33}" type="pres">
      <dgm:prSet presAssocID="{58FF5D72-339D-41CB-A435-AB5DE28D19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9B06114-92B9-496D-B8C3-675DD29F3DE8}" type="presOf" srcId="{2B55400A-E341-4DF1-8842-264D2660DEA4}" destId="{03F5ED04-A33A-45F8-86C5-8AD241238F59}" srcOrd="0" destOrd="0" presId="urn:microsoft.com/office/officeart/2005/8/layout/vList2"/>
    <dgm:cxn modelId="{AAC24E02-FBC0-4CFE-B1EC-5998FFF78540}" srcId="{2B55400A-E341-4DF1-8842-264D2660DEA4}" destId="{00F6E2F9-8852-405B-83A4-9FC7505F0CB8}" srcOrd="2" destOrd="0" parTransId="{B08FAA1A-C3CD-44E4-AA59-3C2E67F2FCEF}" sibTransId="{C2A223CF-DBAA-45E0-830B-B975ADC02915}"/>
    <dgm:cxn modelId="{4F7D08EF-F790-439C-9A94-BC307A8EA1C2}" type="presOf" srcId="{9CEE9C39-ABCB-43E5-94C6-7E09B8983257}" destId="{BAFA1E97-F523-4D1D-AE77-64B2898E26AC}" srcOrd="0" destOrd="0" presId="urn:microsoft.com/office/officeart/2005/8/layout/vList2"/>
    <dgm:cxn modelId="{0D9313E0-FA0C-42C1-8F72-EA55925C0395}" type="presOf" srcId="{68625BD6-85C0-439A-8D4A-EBD9DE3874C3}" destId="{DCD5993B-1AA0-4CC0-995D-A8CC5EB21B03}" srcOrd="0" destOrd="0" presId="urn:microsoft.com/office/officeart/2005/8/layout/vList2"/>
    <dgm:cxn modelId="{475445FD-122F-413E-B1AB-3AD4711E16D1}" type="presOf" srcId="{58FF5D72-339D-41CB-A435-AB5DE28D19CF}" destId="{651D64DB-4539-4A2F-9B7F-E118A70EFF33}" srcOrd="0" destOrd="0" presId="urn:microsoft.com/office/officeart/2005/8/layout/vList2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963FB280-F5E0-4CEE-BF5F-79872BCC4706}" srcId="{2B55400A-E341-4DF1-8842-264D2660DEA4}" destId="{58FF5D72-339D-41CB-A435-AB5DE28D19CF}" srcOrd="3" destOrd="0" parTransId="{474FB32C-5453-4D0A-9489-AF0FCCB7DEFF}" sibTransId="{2E8E5EE7-8A56-41A9-ACCB-78CF997DD802}"/>
    <dgm:cxn modelId="{C0C1CD9A-1059-4038-9262-35997C3C5D24}" srcId="{2B55400A-E341-4DF1-8842-264D2660DEA4}" destId="{68625BD6-85C0-439A-8D4A-EBD9DE3874C3}" srcOrd="1" destOrd="0" parTransId="{94E6C8E0-3C26-4E27-94E4-07D07BAAB97D}" sibTransId="{517D4B10-1CAD-4243-8927-BF7D2B76F4D6}"/>
    <dgm:cxn modelId="{0DEB498C-710A-49F1-8108-9B7CA6F546F2}" type="presOf" srcId="{00F6E2F9-8852-405B-83A4-9FC7505F0CB8}" destId="{A842FF14-8F6A-4ADE-A051-4090306E9F29}" srcOrd="0" destOrd="0" presId="urn:microsoft.com/office/officeart/2005/8/layout/vList2"/>
    <dgm:cxn modelId="{57091206-332C-4C9E-AFFE-50BCCF42E523}" type="presParOf" srcId="{03F5ED04-A33A-45F8-86C5-8AD241238F59}" destId="{BAFA1E97-F523-4D1D-AE77-64B2898E26AC}" srcOrd="0" destOrd="0" presId="urn:microsoft.com/office/officeart/2005/8/layout/vList2"/>
    <dgm:cxn modelId="{BAB637DB-EE0F-4B94-9852-1D335965E72E}" type="presParOf" srcId="{03F5ED04-A33A-45F8-86C5-8AD241238F59}" destId="{76CCA64A-F0B4-45D3-94C2-6B00C46EE340}" srcOrd="1" destOrd="0" presId="urn:microsoft.com/office/officeart/2005/8/layout/vList2"/>
    <dgm:cxn modelId="{66F679F5-E010-4E6C-958D-69662FE57B28}" type="presParOf" srcId="{03F5ED04-A33A-45F8-86C5-8AD241238F59}" destId="{DCD5993B-1AA0-4CC0-995D-A8CC5EB21B03}" srcOrd="2" destOrd="0" presId="urn:microsoft.com/office/officeart/2005/8/layout/vList2"/>
    <dgm:cxn modelId="{18FC96A6-2218-4535-A394-53F186C34FCC}" type="presParOf" srcId="{03F5ED04-A33A-45F8-86C5-8AD241238F59}" destId="{83553E7B-E2FC-4E2B-87AB-2021B8B06F17}" srcOrd="3" destOrd="0" presId="urn:microsoft.com/office/officeart/2005/8/layout/vList2"/>
    <dgm:cxn modelId="{E3BE7B94-4EAE-4F0D-A5D9-E362DAD54F4C}" type="presParOf" srcId="{03F5ED04-A33A-45F8-86C5-8AD241238F59}" destId="{A842FF14-8F6A-4ADE-A051-4090306E9F29}" srcOrd="4" destOrd="0" presId="urn:microsoft.com/office/officeart/2005/8/layout/vList2"/>
    <dgm:cxn modelId="{DDDDE8FE-281E-456E-90FF-E879FAF2021C}" type="presParOf" srcId="{03F5ED04-A33A-45F8-86C5-8AD241238F59}" destId="{1E230410-1F45-495B-8468-5DE81D3DB297}" srcOrd="5" destOrd="0" presId="urn:microsoft.com/office/officeart/2005/8/layout/vList2"/>
    <dgm:cxn modelId="{573E62FE-15B5-482A-A84B-C68981C66342}" type="presParOf" srcId="{03F5ED04-A33A-45F8-86C5-8AD241238F59}" destId="{651D64DB-4539-4A2F-9B7F-E118A70EFF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.6.1</a:t>
          </a:r>
          <a:r>
            <a:rPr lang="ja-JP" altLang="en-US" dirty="0" smtClean="0"/>
            <a:t>内部エネルギー</a:t>
          </a:r>
          <a:endParaRPr lang="ja-JP" dirty="0"/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C2334CB6-5DAC-4E92-85A2-F6330BA35ABD}">
      <dgm:prSet/>
      <dgm:spPr/>
      <dgm:t>
        <a:bodyPr/>
        <a:lstStyle/>
        <a:p>
          <a:pPr rtl="0"/>
          <a:r>
            <a:rPr lang="ja-JP" altLang="en-US" dirty="0" smtClean="0"/>
            <a:t>物体を摩擦すると温度が　　　　 ．</a:t>
          </a:r>
          <a:endParaRPr lang="ja-JP" dirty="0"/>
        </a:p>
      </dgm:t>
    </dgm:pt>
    <dgm:pt modelId="{242AF596-E687-46BF-85FF-378A68A6320C}" type="parTrans" cxnId="{6911E8AD-61E2-4A47-A60E-5F2BA6EE2000}">
      <dgm:prSet/>
      <dgm:spPr/>
      <dgm:t>
        <a:bodyPr/>
        <a:lstStyle/>
        <a:p>
          <a:endParaRPr lang="ja-JP" altLang="en-US"/>
        </a:p>
      </dgm:t>
    </dgm:pt>
    <dgm:pt modelId="{5D5BA5C0-73F0-4FB7-8986-DDFF03BB0C9B}" type="sibTrans" cxnId="{6911E8AD-61E2-4A47-A60E-5F2BA6EE2000}">
      <dgm:prSet/>
      <dgm:spPr/>
      <dgm:t>
        <a:bodyPr/>
        <a:lstStyle/>
        <a:p>
          <a:endParaRPr lang="ja-JP" altLang="en-US"/>
        </a:p>
      </dgm:t>
    </dgm:pt>
    <dgm:pt modelId="{92509AA9-B6F9-4E51-B3FB-FD48F678993F}">
      <dgm:prSet/>
      <dgm:spPr/>
      <dgm:t>
        <a:bodyPr/>
        <a:lstStyle/>
        <a:p>
          <a:pPr rtl="0"/>
          <a:r>
            <a:rPr lang="ja-JP" altLang="en-US" dirty="0" smtClean="0"/>
            <a:t>これは， 摩擦によって物体の                      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</a:t>
          </a:r>
          <a:r>
            <a:rPr lang="ja-JP" altLang="en-US" dirty="0" smtClean="0"/>
            <a:t>仕事をされ， 分子の                              が増加し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</a:t>
          </a:r>
          <a:r>
            <a:rPr lang="ja-JP" altLang="en-US" dirty="0" smtClean="0"/>
            <a:t>次々と              ためと考えられる．</a:t>
          </a:r>
          <a:endParaRPr lang="ja-JP" dirty="0"/>
        </a:p>
      </dgm:t>
    </dgm:pt>
    <dgm:pt modelId="{20682423-176F-407A-84F1-4DCC6D0A9BD4}" type="parTrans" cxnId="{5DE25FCA-6FBF-4168-8482-81A4A5F9DCC7}">
      <dgm:prSet/>
      <dgm:spPr/>
      <dgm:t>
        <a:bodyPr/>
        <a:lstStyle/>
        <a:p>
          <a:endParaRPr kumimoji="1" lang="ja-JP" altLang="en-US"/>
        </a:p>
      </dgm:t>
    </dgm:pt>
    <dgm:pt modelId="{3073B3A0-264D-4615-9ACA-D23D846D1636}" type="sibTrans" cxnId="{5DE25FCA-6FBF-4168-8482-81A4A5F9DCC7}">
      <dgm:prSet/>
      <dgm:spPr/>
      <dgm:t>
        <a:bodyPr/>
        <a:lstStyle/>
        <a:p>
          <a:endParaRPr kumimoji="1" lang="ja-JP" altLang="en-US"/>
        </a:p>
      </dgm:t>
    </dgm:pt>
    <dgm:pt modelId="{D8A26D3E-2EBD-4ED9-863D-10F363E057F7}">
      <dgm:prSet/>
      <dgm:spPr/>
      <dgm:t>
        <a:bodyPr/>
        <a:lstStyle/>
        <a:p>
          <a:pPr rtl="0"/>
          <a:r>
            <a:rPr lang="ja-JP" altLang="en-US" dirty="0" smtClean="0"/>
            <a:t>物質中の分子は互いに力を及ぼしあっているから，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</a:t>
          </a:r>
          <a:r>
            <a:rPr lang="ja-JP" altLang="en-US" dirty="0" smtClean="0"/>
            <a:t> その力による                              ももち，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</a:t>
          </a:r>
          <a:r>
            <a:rPr lang="ja-JP" altLang="en-US" dirty="0" smtClean="0"/>
            <a:t> このエネルギーも                          によって増加する．</a:t>
          </a:r>
          <a:endParaRPr lang="ja-JP" dirty="0"/>
        </a:p>
      </dgm:t>
    </dgm:pt>
    <dgm:pt modelId="{92FDCC17-C15E-4A01-9D43-78F97D53D36D}" type="parTrans" cxnId="{7B4B01B0-E1FD-4BE9-AD41-9F0F1ED0CC02}">
      <dgm:prSet/>
      <dgm:spPr/>
      <dgm:t>
        <a:bodyPr/>
        <a:lstStyle/>
        <a:p>
          <a:endParaRPr kumimoji="1" lang="ja-JP" altLang="en-US"/>
        </a:p>
      </dgm:t>
    </dgm:pt>
    <dgm:pt modelId="{FDDD4199-A89A-46B2-9C95-566F47865FFE}" type="sibTrans" cxnId="{7B4B01B0-E1FD-4BE9-AD41-9F0F1ED0CC0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2782175-69C7-4626-AF0D-7E54D4DB579D}" type="pres">
      <dgm:prSet presAssocID="{9CEE9C39-ABCB-43E5-94C6-7E09B898325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911E8AD-61E2-4A47-A60E-5F2BA6EE2000}" srcId="{9CEE9C39-ABCB-43E5-94C6-7E09B8983257}" destId="{C2334CB6-5DAC-4E92-85A2-F6330BA35ABD}" srcOrd="0" destOrd="0" parTransId="{242AF596-E687-46BF-85FF-378A68A6320C}" sibTransId="{5D5BA5C0-73F0-4FB7-8986-DDFF03BB0C9B}"/>
    <dgm:cxn modelId="{2CA7274E-14E2-4136-8C68-6409B499695B}" type="presOf" srcId="{C2334CB6-5DAC-4E92-85A2-F6330BA35ABD}" destId="{32782175-69C7-4626-AF0D-7E54D4DB579D}" srcOrd="0" destOrd="0" presId="urn:microsoft.com/office/officeart/2005/8/layout/vList2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7B4B01B0-E1FD-4BE9-AD41-9F0F1ED0CC02}" srcId="{9CEE9C39-ABCB-43E5-94C6-7E09B8983257}" destId="{D8A26D3E-2EBD-4ED9-863D-10F363E057F7}" srcOrd="2" destOrd="0" parTransId="{92FDCC17-C15E-4A01-9D43-78F97D53D36D}" sibTransId="{FDDD4199-A89A-46B2-9C95-566F47865FFE}"/>
    <dgm:cxn modelId="{20933C90-FFBE-4C94-BB6E-D7D5D9247FDB}" type="presOf" srcId="{92509AA9-B6F9-4E51-B3FB-FD48F678993F}" destId="{32782175-69C7-4626-AF0D-7E54D4DB579D}" srcOrd="0" destOrd="1" presId="urn:microsoft.com/office/officeart/2005/8/layout/vList2"/>
    <dgm:cxn modelId="{C9A6720A-6DFB-497F-86C2-99F558A02ED0}" type="presOf" srcId="{9CEE9C39-ABCB-43E5-94C6-7E09B8983257}" destId="{BAFA1E97-F523-4D1D-AE77-64B2898E26AC}" srcOrd="0" destOrd="0" presId="urn:microsoft.com/office/officeart/2005/8/layout/vList2"/>
    <dgm:cxn modelId="{A8C6A47B-C540-4074-9C74-6173CF4BEB76}" type="presOf" srcId="{D8A26D3E-2EBD-4ED9-863D-10F363E057F7}" destId="{32782175-69C7-4626-AF0D-7E54D4DB579D}" srcOrd="0" destOrd="2" presId="urn:microsoft.com/office/officeart/2005/8/layout/vList2"/>
    <dgm:cxn modelId="{5DE25FCA-6FBF-4168-8482-81A4A5F9DCC7}" srcId="{9CEE9C39-ABCB-43E5-94C6-7E09B8983257}" destId="{92509AA9-B6F9-4E51-B3FB-FD48F678993F}" srcOrd="1" destOrd="0" parTransId="{20682423-176F-407A-84F1-4DCC6D0A9BD4}" sibTransId="{3073B3A0-264D-4615-9ACA-D23D846D1636}"/>
    <dgm:cxn modelId="{28AFFA7A-1B1D-4396-B8D5-B45BC5F4DFF0}" type="presOf" srcId="{2B55400A-E341-4DF1-8842-264D2660DEA4}" destId="{03F5ED04-A33A-45F8-86C5-8AD241238F59}" srcOrd="0" destOrd="0" presId="urn:microsoft.com/office/officeart/2005/8/layout/vList2"/>
    <dgm:cxn modelId="{A904903A-0EDF-4EA7-8636-AF9E78D0E876}" type="presParOf" srcId="{03F5ED04-A33A-45F8-86C5-8AD241238F59}" destId="{BAFA1E97-F523-4D1D-AE77-64B2898E26AC}" srcOrd="0" destOrd="0" presId="urn:microsoft.com/office/officeart/2005/8/layout/vList2"/>
    <dgm:cxn modelId="{9F103F84-2A68-444F-B77E-D7A99E248794}" type="presParOf" srcId="{03F5ED04-A33A-45F8-86C5-8AD241238F59}" destId="{32782175-69C7-4626-AF0D-7E54D4DB57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.6.1</a:t>
          </a:r>
          <a:r>
            <a:rPr lang="ja-JP" altLang="en-US" dirty="0" smtClean="0"/>
            <a:t>内部エネルギー</a:t>
          </a:r>
          <a:endParaRPr lang="ja-JP" dirty="0"/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DEF2208A-E1CC-4727-85D1-333B9DB9D94D}">
      <dgm:prSet/>
      <dgm:spPr/>
      <dgm:t>
        <a:bodyPr/>
        <a:lstStyle/>
        <a:p>
          <a:pPr rtl="0"/>
          <a:r>
            <a:rPr lang="ja-JP" altLang="en-US" dirty="0" smtClean="0"/>
            <a:t>図</a:t>
          </a:r>
          <a:r>
            <a:rPr lang="en-US" altLang="en-US" dirty="0" smtClean="0"/>
            <a:t>(a)</a:t>
          </a:r>
          <a:r>
            <a:rPr lang="ja-JP" altLang="en-US" dirty="0" smtClean="0"/>
            <a:t>は低温の固体分子，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図</a:t>
          </a:r>
          <a:r>
            <a:rPr lang="en-US" altLang="ja-JP" dirty="0" smtClean="0"/>
            <a:t>(</a:t>
          </a:r>
          <a:r>
            <a:rPr lang="en-US" altLang="en-US" dirty="0" smtClean="0"/>
            <a:t>b)</a:t>
          </a:r>
          <a:r>
            <a:rPr lang="ja-JP" altLang="en-US" dirty="0" smtClean="0"/>
            <a:t>は高温の固体分子が振動する．</a:t>
          </a:r>
          <a:endParaRPr lang="ja-JP" dirty="0"/>
        </a:p>
      </dgm:t>
    </dgm:pt>
    <dgm:pt modelId="{43725D7C-31FC-4572-B8C0-113BB37E0E22}" type="parTrans" cxnId="{07F99820-6668-48E5-8ABB-C2077474397B}">
      <dgm:prSet/>
      <dgm:spPr/>
      <dgm:t>
        <a:bodyPr/>
        <a:lstStyle/>
        <a:p>
          <a:endParaRPr lang="ja-JP" altLang="en-US"/>
        </a:p>
      </dgm:t>
    </dgm:pt>
    <dgm:pt modelId="{D3066775-5C23-4BCF-82EC-09768E67069F}" type="sibTrans" cxnId="{07F99820-6668-48E5-8ABB-C2077474397B}">
      <dgm:prSet/>
      <dgm:spPr/>
      <dgm:t>
        <a:bodyPr/>
        <a:lstStyle/>
        <a:p>
          <a:endParaRPr lang="ja-JP" altLang="en-US"/>
        </a:p>
      </dgm:t>
    </dgm:pt>
    <dgm:pt modelId="{0588157A-EC15-415A-9C49-8523C79F85BA}">
      <dgm:prSet/>
      <dgm:spPr/>
      <dgm:t>
        <a:bodyPr/>
        <a:lstStyle/>
        <a:p>
          <a:r>
            <a:rPr lang="ja-JP" altLang="en-US" dirty="0" smtClean="0"/>
            <a:t>分子どうしの力による                              と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</a:t>
          </a:r>
          <a:r>
            <a:rPr lang="ja-JP" altLang="en-US" dirty="0" smtClean="0"/>
            <a:t>分子の                                を全分子について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</a:t>
          </a:r>
          <a:r>
            <a:rPr lang="ja-JP" altLang="en-US" dirty="0" smtClean="0"/>
            <a:t>加え合わせたエネルギーを，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</a:t>
          </a:r>
          <a:r>
            <a:rPr lang="ja-JP" altLang="en-US" dirty="0" smtClean="0"/>
            <a:t>一般に                                という．　</a:t>
          </a:r>
        </a:p>
      </dgm:t>
    </dgm:pt>
    <dgm:pt modelId="{FBDA3F3A-CE90-44B1-B336-BD6133B4BC1C}" type="parTrans" cxnId="{B8F9A71F-84C7-4BEF-886F-76340EE44A86}">
      <dgm:prSet/>
      <dgm:spPr/>
      <dgm:t>
        <a:bodyPr/>
        <a:lstStyle/>
        <a:p>
          <a:endParaRPr lang="ja-JP" altLang="en-US"/>
        </a:p>
      </dgm:t>
    </dgm:pt>
    <dgm:pt modelId="{CBE28823-800D-4BC5-96FC-C62CA1DD016F}" type="sibTrans" cxnId="{B8F9A71F-84C7-4BEF-886F-76340EE44A86}">
      <dgm:prSet/>
      <dgm:spPr/>
      <dgm:t>
        <a:bodyPr/>
        <a:lstStyle/>
        <a:p>
          <a:endParaRPr lang="ja-JP" altLang="en-US"/>
        </a:p>
      </dgm:t>
    </dgm:pt>
    <dgm:pt modelId="{A23096EC-7197-49CC-B4AD-DECDF99BE1A2}">
      <dgm:prSet/>
      <dgm:spPr/>
      <dgm:t>
        <a:bodyPr/>
        <a:lstStyle/>
        <a:p>
          <a:pPr rtl="0"/>
          <a:r>
            <a:rPr lang="ja-JP" altLang="en-US" dirty="0" smtClean="0"/>
            <a:t>低温では，分子は                      振動し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</a:t>
          </a:r>
          <a:r>
            <a:rPr lang="ja-JP" altLang="en-US" dirty="0" smtClean="0"/>
            <a:t>高温になると           振動する．</a:t>
          </a:r>
          <a:endParaRPr lang="ja-JP" dirty="0"/>
        </a:p>
      </dgm:t>
    </dgm:pt>
    <dgm:pt modelId="{940EBB03-472A-4797-AD71-CFA839F0B2F7}" type="parTrans" cxnId="{C979C802-037B-4580-AE80-9233A8583F8A}">
      <dgm:prSet/>
      <dgm:spPr/>
      <dgm:t>
        <a:bodyPr/>
        <a:lstStyle/>
        <a:p>
          <a:endParaRPr kumimoji="1" lang="ja-JP" altLang="en-US"/>
        </a:p>
      </dgm:t>
    </dgm:pt>
    <dgm:pt modelId="{051110F3-8B06-4E01-81A2-7C30F6C8FA7D}" type="sibTrans" cxnId="{C979C802-037B-4580-AE80-9233A8583F8A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1" custLinFactNeighborX="5746" custLinFactNeighborY="-16767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0116B0B-0F12-417C-8B82-1B4FD9F7B27C}" type="pres">
      <dgm:prSet presAssocID="{9CEE9C39-ABCB-43E5-94C6-7E09B898325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364F7CB9-3FE4-409B-A990-3CA7BFA6DFDF}" type="presOf" srcId="{9CEE9C39-ABCB-43E5-94C6-7E09B8983257}" destId="{BAFA1E97-F523-4D1D-AE77-64B2898E26AC}" srcOrd="0" destOrd="0" presId="urn:microsoft.com/office/officeart/2005/8/layout/vList2"/>
    <dgm:cxn modelId="{07F99820-6668-48E5-8ABB-C2077474397B}" srcId="{9CEE9C39-ABCB-43E5-94C6-7E09B8983257}" destId="{DEF2208A-E1CC-4727-85D1-333B9DB9D94D}" srcOrd="0" destOrd="0" parTransId="{43725D7C-31FC-4572-B8C0-113BB37E0E22}" sibTransId="{D3066775-5C23-4BCF-82EC-09768E67069F}"/>
    <dgm:cxn modelId="{F2B91896-6AA4-4DA3-99E9-5EC263A6CC2E}" type="presOf" srcId="{DEF2208A-E1CC-4727-85D1-333B9DB9D94D}" destId="{50116B0B-0F12-417C-8B82-1B4FD9F7B27C}" srcOrd="0" destOrd="0" presId="urn:microsoft.com/office/officeart/2005/8/layout/vList2"/>
    <dgm:cxn modelId="{61441ED0-F675-41DB-8695-6C5D9B0F27D9}" type="presOf" srcId="{0588157A-EC15-415A-9C49-8523C79F85BA}" destId="{50116B0B-0F12-417C-8B82-1B4FD9F7B27C}" srcOrd="0" destOrd="2" presId="urn:microsoft.com/office/officeart/2005/8/layout/vList2"/>
    <dgm:cxn modelId="{C979C802-037B-4580-AE80-9233A8583F8A}" srcId="{9CEE9C39-ABCB-43E5-94C6-7E09B8983257}" destId="{A23096EC-7197-49CC-B4AD-DECDF99BE1A2}" srcOrd="1" destOrd="0" parTransId="{940EBB03-472A-4797-AD71-CFA839F0B2F7}" sibTransId="{051110F3-8B06-4E01-81A2-7C30F6C8FA7D}"/>
    <dgm:cxn modelId="{B8F9A71F-84C7-4BEF-886F-76340EE44A86}" srcId="{9CEE9C39-ABCB-43E5-94C6-7E09B8983257}" destId="{0588157A-EC15-415A-9C49-8523C79F85BA}" srcOrd="2" destOrd="0" parTransId="{FBDA3F3A-CE90-44B1-B336-BD6133B4BC1C}" sibTransId="{CBE28823-800D-4BC5-96FC-C62CA1DD016F}"/>
    <dgm:cxn modelId="{0303470C-9013-44DC-9942-F61067CD7CFD}" type="presOf" srcId="{A23096EC-7197-49CC-B4AD-DECDF99BE1A2}" destId="{50116B0B-0F12-417C-8B82-1B4FD9F7B27C}" srcOrd="0" destOrd="1" presId="urn:microsoft.com/office/officeart/2005/8/layout/vList2"/>
    <dgm:cxn modelId="{C5B4D6A5-0AE6-47D1-A83D-4460812A6ADC}" type="presOf" srcId="{2B55400A-E341-4DF1-8842-264D2660DEA4}" destId="{03F5ED04-A33A-45F8-86C5-8AD241238F59}" srcOrd="0" destOrd="0" presId="urn:microsoft.com/office/officeart/2005/8/layout/vList2"/>
    <dgm:cxn modelId="{44B46A2D-5969-46FA-8781-6145BE55AA9E}" type="presParOf" srcId="{03F5ED04-A33A-45F8-86C5-8AD241238F59}" destId="{BAFA1E97-F523-4D1D-AE77-64B2898E26AC}" srcOrd="0" destOrd="0" presId="urn:microsoft.com/office/officeart/2005/8/layout/vList2"/>
    <dgm:cxn modelId="{D8BC9CD3-F02D-4F07-BF7E-3D55C5E52358}" type="presParOf" srcId="{03F5ED04-A33A-45F8-86C5-8AD241238F59}" destId="{50116B0B-0F12-417C-8B82-1B4FD9F7B2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.6.1</a:t>
          </a:r>
          <a:r>
            <a:rPr lang="ja-JP" altLang="en-US" dirty="0" smtClean="0"/>
            <a:t>内部エネルギー</a:t>
          </a:r>
          <a:endParaRPr lang="ja-JP" dirty="0"/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lang="ja-JP" altLang="en-US"/>
        </a:p>
      </dgm:t>
    </dgm:pt>
    <dgm:pt modelId="{1BA2A818-7BDA-4C22-AFB9-3E0B3EA221F2}">
      <dgm:prSet/>
      <dgm:spPr/>
      <dgm:t>
        <a:bodyPr/>
        <a:lstStyle/>
        <a:p>
          <a:pPr rtl="0"/>
          <a:r>
            <a:rPr lang="ja-JP" altLang="en-US" dirty="0" smtClean="0"/>
            <a:t>式（</a:t>
          </a:r>
          <a:r>
            <a:rPr lang="en-US" altLang="ja-JP" dirty="0" smtClean="0"/>
            <a:t>2.19</a:t>
          </a:r>
          <a:r>
            <a:rPr lang="ja-JP" altLang="en-US" dirty="0" smtClean="0"/>
            <a:t>）は， 理想気体の                              を表していた．</a:t>
          </a:r>
          <a:endParaRPr lang="ja-JP" dirty="0"/>
        </a:p>
      </dgm:t>
    </dgm:pt>
    <dgm:pt modelId="{9979A48A-27AC-4656-A166-B9DFE74060F6}" type="parTrans" cxnId="{7752D443-8DFA-4056-8B06-64DF006DAD70}">
      <dgm:prSet/>
      <dgm:spPr/>
      <dgm:t>
        <a:bodyPr/>
        <a:lstStyle/>
        <a:p>
          <a:endParaRPr lang="ja-JP" altLang="en-US"/>
        </a:p>
      </dgm:t>
    </dgm:pt>
    <dgm:pt modelId="{B34CEE42-14A0-4FBE-9263-C551D75F5C74}" type="sibTrans" cxnId="{7752D443-8DFA-4056-8B06-64DF006DAD70}">
      <dgm:prSet/>
      <dgm:spPr/>
      <dgm:t>
        <a:bodyPr/>
        <a:lstStyle/>
        <a:p>
          <a:endParaRPr lang="ja-JP" altLang="en-US"/>
        </a:p>
      </dgm:t>
    </dgm:pt>
    <dgm:pt modelId="{0C87A0D5-64EC-4752-B42D-BB1E55B7255A}">
      <dgm:prSet/>
      <dgm:spPr/>
      <dgm:t>
        <a:bodyPr/>
        <a:lstStyle/>
        <a:p>
          <a:pPr rtl="0"/>
          <a:endParaRPr lang="ja-JP" dirty="0"/>
        </a:p>
      </dgm:t>
    </dgm:pt>
    <dgm:pt modelId="{B261CCAA-8D00-4F73-AF05-E8FBAB31CDF2}" type="parTrans" cxnId="{CC42BFFD-C692-4EFB-A8B9-A5A776D0D802}">
      <dgm:prSet/>
      <dgm:spPr/>
      <dgm:t>
        <a:bodyPr/>
        <a:lstStyle/>
        <a:p>
          <a:endParaRPr kumimoji="1" lang="ja-JP" altLang="en-US"/>
        </a:p>
      </dgm:t>
    </dgm:pt>
    <dgm:pt modelId="{BB051472-621E-489A-BD2D-C01457FC8ACC}" type="sibTrans" cxnId="{CC42BFFD-C692-4EFB-A8B9-A5A776D0D802}">
      <dgm:prSet/>
      <dgm:spPr/>
      <dgm:t>
        <a:bodyPr/>
        <a:lstStyle/>
        <a:p>
          <a:endParaRPr kumimoji="1" lang="ja-JP" altLang="en-US"/>
        </a:p>
      </dgm:t>
    </dgm:pt>
    <dgm:pt modelId="{EA8FB31C-2F35-4C59-BDA6-2897F38F255D}">
      <dgm:prSet/>
      <dgm:spPr/>
      <dgm:t>
        <a:bodyPr/>
        <a:lstStyle/>
        <a:p>
          <a:pPr rtl="0"/>
          <a:endParaRPr lang="ja-JP" dirty="0"/>
        </a:p>
      </dgm:t>
    </dgm:pt>
    <dgm:pt modelId="{C6F06604-2886-4E2A-9F58-4FBA59301413}" type="parTrans" cxnId="{FF4B58E6-C9EE-4941-B805-7BC7B42DCC85}">
      <dgm:prSet/>
      <dgm:spPr/>
      <dgm:t>
        <a:bodyPr/>
        <a:lstStyle/>
        <a:p>
          <a:endParaRPr kumimoji="1" lang="ja-JP" altLang="en-US"/>
        </a:p>
      </dgm:t>
    </dgm:pt>
    <dgm:pt modelId="{3C3D4EB7-CA56-4144-86CD-1DE5A762AE75}" type="sibTrans" cxnId="{FF4B58E6-C9EE-4941-B805-7BC7B42DCC85}">
      <dgm:prSet/>
      <dgm:spPr/>
      <dgm:t>
        <a:bodyPr/>
        <a:lstStyle/>
        <a:p>
          <a:endParaRPr kumimoji="1" lang="ja-JP" altLang="en-US"/>
        </a:p>
      </dgm:t>
    </dgm:pt>
    <dgm:pt modelId="{60921E2B-0FFE-45DE-9594-762B67CA400B}">
      <dgm:prSet/>
      <dgm:spPr/>
      <dgm:t>
        <a:bodyPr/>
        <a:lstStyle/>
        <a:p>
          <a:pPr rtl="0"/>
          <a:endParaRPr lang="ja-JP" dirty="0"/>
        </a:p>
      </dgm:t>
    </dgm:pt>
    <dgm:pt modelId="{0C692C88-B944-4AA3-8488-999B5AD8FFE5}" type="parTrans" cxnId="{88C4EF84-74BD-4CD6-9A08-C3DDF935AF3D}">
      <dgm:prSet/>
      <dgm:spPr/>
      <dgm:t>
        <a:bodyPr/>
        <a:lstStyle/>
        <a:p>
          <a:endParaRPr kumimoji="1" lang="ja-JP" altLang="en-US"/>
        </a:p>
      </dgm:t>
    </dgm:pt>
    <dgm:pt modelId="{2EF0E757-0C2E-49C7-99AF-FFD5E1497815}" type="sibTrans" cxnId="{88C4EF84-74BD-4CD6-9A08-C3DDF935AF3D}">
      <dgm:prSet/>
      <dgm:spPr/>
      <dgm:t>
        <a:bodyPr/>
        <a:lstStyle/>
        <a:p>
          <a:endParaRPr kumimoji="1" lang="ja-JP" altLang="en-US"/>
        </a:p>
      </dgm:t>
    </dgm:pt>
    <dgm:pt modelId="{93EF33D0-E6AE-45C4-9A43-1E2C1F4D5B65}">
      <dgm:prSet/>
      <dgm:spPr/>
      <dgm:t>
        <a:bodyPr/>
        <a:lstStyle/>
        <a:p>
          <a:pPr rtl="0"/>
          <a:r>
            <a:rPr lang="ja-JP" altLang="en-US" dirty="0" smtClean="0"/>
            <a:t>気体分子は容器内を自由に飛びまわっているから，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分子間に関係する                              は含まれない．</a:t>
          </a:r>
          <a:endParaRPr lang="ja-JP" dirty="0"/>
        </a:p>
      </dgm:t>
    </dgm:pt>
    <dgm:pt modelId="{D92B579A-5231-4D07-B46C-038E0250902C}" type="parTrans" cxnId="{7C5A5BF2-4635-49E5-8995-5A673B818B5F}">
      <dgm:prSet/>
      <dgm:spPr/>
      <dgm:t>
        <a:bodyPr/>
        <a:lstStyle/>
        <a:p>
          <a:endParaRPr kumimoji="1" lang="ja-JP" altLang="en-US"/>
        </a:p>
      </dgm:t>
    </dgm:pt>
    <dgm:pt modelId="{6909B7E3-1522-4AD5-B5EB-169093EFC0B9}" type="sibTrans" cxnId="{7C5A5BF2-4635-49E5-8995-5A673B818B5F}">
      <dgm:prSet/>
      <dgm:spPr/>
      <dgm:t>
        <a:bodyPr/>
        <a:lstStyle/>
        <a:p>
          <a:endParaRPr kumimoji="1" lang="ja-JP" altLang="en-US"/>
        </a:p>
      </dgm:t>
    </dgm:pt>
    <dgm:pt modelId="{87DACC5B-5BB0-4356-AB34-861F3C027380}">
      <dgm:prSet/>
      <dgm:spPr/>
      <dgm:t>
        <a:bodyPr/>
        <a:lstStyle/>
        <a:p>
          <a:pPr rtl="0"/>
          <a:r>
            <a:rPr lang="ja-JP" altLang="en-US" dirty="0" smtClean="0"/>
            <a:t>そのため気体の内部エネルギーは，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分子の                                            としてよい．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したがって，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</a:t>
          </a:r>
          <a:r>
            <a:rPr lang="en-US" altLang="ja-JP" dirty="0" smtClean="0"/>
            <a:t>	</a:t>
          </a:r>
          <a:r>
            <a:rPr lang="ja-JP" altLang="en-US" dirty="0" smtClean="0"/>
            <a:t>理想気体の内部エネルギーは，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　         だけで決まり         には関係しない．</a:t>
          </a:r>
          <a:endParaRPr lang="ja-JP" dirty="0"/>
        </a:p>
      </dgm:t>
    </dgm:pt>
    <dgm:pt modelId="{EE77DA87-0C18-4CD5-92B8-591838979B7E}" type="parTrans" cxnId="{14C57F5C-6A17-4537-A7B9-048CF1300F25}">
      <dgm:prSet/>
      <dgm:spPr/>
      <dgm:t>
        <a:bodyPr/>
        <a:lstStyle/>
        <a:p>
          <a:endParaRPr kumimoji="1" lang="ja-JP" altLang="en-US"/>
        </a:p>
      </dgm:t>
    </dgm:pt>
    <dgm:pt modelId="{6C5BCD79-AAE8-46A8-B2DB-9E218D7E6C94}" type="sibTrans" cxnId="{14C57F5C-6A17-4537-A7B9-048CF1300F25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1" custLinFactNeighborX="444" custLinFactNeighborY="79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189386A-947B-4FFD-BF0C-287D9AD3C13C}" type="pres">
      <dgm:prSet presAssocID="{9CEE9C39-ABCB-43E5-94C6-7E09B898325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D9929A8-721A-4F12-93F9-20A611097253}" type="presOf" srcId="{1BA2A818-7BDA-4C22-AFB9-3E0B3EA221F2}" destId="{8189386A-947B-4FFD-BF0C-287D9AD3C13C}" srcOrd="0" destOrd="3" presId="urn:microsoft.com/office/officeart/2005/8/layout/vList2"/>
    <dgm:cxn modelId="{88C4EF84-74BD-4CD6-9A08-C3DDF935AF3D}" srcId="{9CEE9C39-ABCB-43E5-94C6-7E09B8983257}" destId="{60921E2B-0FFE-45DE-9594-762B67CA400B}" srcOrd="2" destOrd="0" parTransId="{0C692C88-B944-4AA3-8488-999B5AD8FFE5}" sibTransId="{2EF0E757-0C2E-49C7-99AF-FFD5E1497815}"/>
    <dgm:cxn modelId="{BCB9D73C-39D8-437E-8DF1-E4AE2B581624}" type="presOf" srcId="{0C87A0D5-64EC-4752-B42D-BB1E55B7255A}" destId="{8189386A-947B-4FFD-BF0C-287D9AD3C13C}" srcOrd="0" destOrd="0" presId="urn:microsoft.com/office/officeart/2005/8/layout/vList2"/>
    <dgm:cxn modelId="{0D13EF74-B3C8-4620-87C0-A31B14213A98}" type="presOf" srcId="{9CEE9C39-ABCB-43E5-94C6-7E09B8983257}" destId="{BAFA1E97-F523-4D1D-AE77-64B2898E26AC}" srcOrd="0" destOrd="0" presId="urn:microsoft.com/office/officeart/2005/8/layout/vList2"/>
    <dgm:cxn modelId="{20D64D71-D526-43A6-BB58-692AC2E5E07C}" type="presOf" srcId="{EA8FB31C-2F35-4C59-BDA6-2897F38F255D}" destId="{8189386A-947B-4FFD-BF0C-287D9AD3C13C}" srcOrd="0" destOrd="1" presId="urn:microsoft.com/office/officeart/2005/8/layout/vList2"/>
    <dgm:cxn modelId="{AF90B6A7-C4BA-4FF0-8B09-ED8E9C3B4D2B}" type="presOf" srcId="{60921E2B-0FFE-45DE-9594-762B67CA400B}" destId="{8189386A-947B-4FFD-BF0C-287D9AD3C13C}" srcOrd="0" destOrd="2" presId="urn:microsoft.com/office/officeart/2005/8/layout/vList2"/>
    <dgm:cxn modelId="{FF4B58E6-C9EE-4941-B805-7BC7B42DCC85}" srcId="{9CEE9C39-ABCB-43E5-94C6-7E09B8983257}" destId="{EA8FB31C-2F35-4C59-BDA6-2897F38F255D}" srcOrd="1" destOrd="0" parTransId="{C6F06604-2886-4E2A-9F58-4FBA59301413}" sibTransId="{3C3D4EB7-CA56-4144-86CD-1DE5A762AE75}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5400A94A-2792-45EB-A6AE-08C8A264BAAA}" type="presOf" srcId="{2B55400A-E341-4DF1-8842-264D2660DEA4}" destId="{03F5ED04-A33A-45F8-86C5-8AD241238F59}" srcOrd="0" destOrd="0" presId="urn:microsoft.com/office/officeart/2005/8/layout/vList2"/>
    <dgm:cxn modelId="{CC42BFFD-C692-4EFB-A8B9-A5A776D0D802}" srcId="{9CEE9C39-ABCB-43E5-94C6-7E09B8983257}" destId="{0C87A0D5-64EC-4752-B42D-BB1E55B7255A}" srcOrd="0" destOrd="0" parTransId="{B261CCAA-8D00-4F73-AF05-E8FBAB31CDF2}" sibTransId="{BB051472-621E-489A-BD2D-C01457FC8ACC}"/>
    <dgm:cxn modelId="{255CB39D-05CA-4CDC-A473-D05CBE4AE553}" type="presOf" srcId="{87DACC5B-5BB0-4356-AB34-861F3C027380}" destId="{8189386A-947B-4FFD-BF0C-287D9AD3C13C}" srcOrd="0" destOrd="5" presId="urn:microsoft.com/office/officeart/2005/8/layout/vList2"/>
    <dgm:cxn modelId="{7752D443-8DFA-4056-8B06-64DF006DAD70}" srcId="{9CEE9C39-ABCB-43E5-94C6-7E09B8983257}" destId="{1BA2A818-7BDA-4C22-AFB9-3E0B3EA221F2}" srcOrd="3" destOrd="0" parTransId="{9979A48A-27AC-4656-A166-B9DFE74060F6}" sibTransId="{B34CEE42-14A0-4FBE-9263-C551D75F5C74}"/>
    <dgm:cxn modelId="{F92A41A9-2E61-4BBD-81AA-596417207B24}" type="presOf" srcId="{93EF33D0-E6AE-45C4-9A43-1E2C1F4D5B65}" destId="{8189386A-947B-4FFD-BF0C-287D9AD3C13C}" srcOrd="0" destOrd="4" presId="urn:microsoft.com/office/officeart/2005/8/layout/vList2"/>
    <dgm:cxn modelId="{7C5A5BF2-4635-49E5-8995-5A673B818B5F}" srcId="{9CEE9C39-ABCB-43E5-94C6-7E09B8983257}" destId="{93EF33D0-E6AE-45C4-9A43-1E2C1F4D5B65}" srcOrd="4" destOrd="0" parTransId="{D92B579A-5231-4D07-B46C-038E0250902C}" sibTransId="{6909B7E3-1522-4AD5-B5EB-169093EFC0B9}"/>
    <dgm:cxn modelId="{14C57F5C-6A17-4537-A7B9-048CF1300F25}" srcId="{9CEE9C39-ABCB-43E5-94C6-7E09B8983257}" destId="{87DACC5B-5BB0-4356-AB34-861F3C027380}" srcOrd="5" destOrd="0" parTransId="{EE77DA87-0C18-4CD5-92B8-591838979B7E}" sibTransId="{6C5BCD79-AAE8-46A8-B2DB-9E218D7E6C94}"/>
    <dgm:cxn modelId="{0CC68B3B-BE4A-4EAA-A112-2FA2C628EA12}" type="presParOf" srcId="{03F5ED04-A33A-45F8-86C5-8AD241238F59}" destId="{BAFA1E97-F523-4D1D-AE77-64B2898E26AC}" srcOrd="0" destOrd="0" presId="urn:microsoft.com/office/officeart/2005/8/layout/vList2"/>
    <dgm:cxn modelId="{B8AA6DD5-D88A-41DA-B43D-9C551DAA4254}" type="presParOf" srcId="{03F5ED04-A33A-45F8-86C5-8AD241238F59}" destId="{8189386A-947B-4FFD-BF0C-287D9AD3C13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CEE9C39-ABCB-43E5-94C6-7E09B898325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50A2ADE-A71F-465B-BC87-D9804240284E}" type="par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8D7C0D2B-EA09-45D0-936B-2B5572D26826}" type="sibTrans" cxnId="{5567B7D7-6CE6-46DC-92AA-6327B60D3E8A}">
      <dgm:prSet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kumimoji="1" lang="ja-JP" altLang="en-US"/>
        </a:p>
      </dgm:t>
    </dgm:pt>
    <dgm:pt modelId="{00F6E2F9-8852-405B-83A4-9FC7505F0CB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8FAA1A-C3CD-44E4-AA59-3C2E67F2FCEF}" type="par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C2A223CF-DBAA-45E0-830B-B975ADC02915}" type="sibTrans" cxnId="{AAC24E02-FBC0-4CFE-B1EC-5998FFF78540}">
      <dgm:prSet/>
      <dgm:spPr/>
      <dgm:t>
        <a:bodyPr/>
        <a:lstStyle/>
        <a:p>
          <a:endParaRPr kumimoji="1" lang="ja-JP" altLang="en-US"/>
        </a:p>
      </dgm:t>
    </dgm:pt>
    <dgm:pt modelId="{58FF5D72-339D-41CB-A435-AB5DE28D19C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74FB32C-5453-4D0A-9489-AF0FCCB7DEFF}" type="par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2E8E5EE7-8A56-41A9-ACCB-78CF997DD802}" type="sibTrans" cxnId="{963FB280-F5E0-4CEE-BF5F-79872BCC4706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AFA1E97-F523-4D1D-AE77-64B2898E26AC}" type="pres">
      <dgm:prSet presAssocID="{9CEE9C39-ABCB-43E5-94C6-7E09B898325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6CCA64A-F0B4-45D3-94C2-6B00C46EE340}" type="pres">
      <dgm:prSet presAssocID="{8D7C0D2B-EA09-45D0-936B-2B5572D26826}" presName="spacer" presStyleCnt="0"/>
      <dgm:spPr/>
    </dgm:pt>
    <dgm:pt modelId="{DCD5993B-1AA0-4CC0-995D-A8CC5EB21B03}" type="pres">
      <dgm:prSet presAssocID="{68625BD6-85C0-439A-8D4A-EBD9DE3874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3553E7B-E2FC-4E2B-87AB-2021B8B06F17}" type="pres">
      <dgm:prSet presAssocID="{517D4B10-1CAD-4243-8927-BF7D2B76F4D6}" presName="spacer" presStyleCnt="0"/>
      <dgm:spPr/>
    </dgm:pt>
    <dgm:pt modelId="{A842FF14-8F6A-4ADE-A051-4090306E9F29}" type="pres">
      <dgm:prSet presAssocID="{00F6E2F9-8852-405B-83A4-9FC7505F0C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230410-1F45-495B-8468-5DE81D3DB297}" type="pres">
      <dgm:prSet presAssocID="{C2A223CF-DBAA-45E0-830B-B975ADC02915}" presName="spacer" presStyleCnt="0"/>
      <dgm:spPr/>
    </dgm:pt>
    <dgm:pt modelId="{651D64DB-4539-4A2F-9B7F-E118A70EFF33}" type="pres">
      <dgm:prSet presAssocID="{58FF5D72-339D-41CB-A435-AB5DE28D19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AC24E02-FBC0-4CFE-B1EC-5998FFF78540}" srcId="{2B55400A-E341-4DF1-8842-264D2660DEA4}" destId="{00F6E2F9-8852-405B-83A4-9FC7505F0CB8}" srcOrd="2" destOrd="0" parTransId="{B08FAA1A-C3CD-44E4-AA59-3C2E67F2FCEF}" sibTransId="{C2A223CF-DBAA-45E0-830B-B975ADC02915}"/>
    <dgm:cxn modelId="{5567B7D7-6CE6-46DC-92AA-6327B60D3E8A}" srcId="{2B55400A-E341-4DF1-8842-264D2660DEA4}" destId="{9CEE9C39-ABCB-43E5-94C6-7E09B8983257}" srcOrd="0" destOrd="0" parTransId="{950A2ADE-A71F-465B-BC87-D9804240284E}" sibTransId="{8D7C0D2B-EA09-45D0-936B-2B5572D26826}"/>
    <dgm:cxn modelId="{CC366E00-8708-4217-AA04-9644F02943A0}" type="presOf" srcId="{9CEE9C39-ABCB-43E5-94C6-7E09B8983257}" destId="{BAFA1E97-F523-4D1D-AE77-64B2898E26AC}" srcOrd="0" destOrd="0" presId="urn:microsoft.com/office/officeart/2005/8/layout/vList2"/>
    <dgm:cxn modelId="{48D99507-39DE-4198-8E40-472DB493DFBC}" type="presOf" srcId="{00F6E2F9-8852-405B-83A4-9FC7505F0CB8}" destId="{A842FF14-8F6A-4ADE-A051-4090306E9F29}" srcOrd="0" destOrd="0" presId="urn:microsoft.com/office/officeart/2005/8/layout/vList2"/>
    <dgm:cxn modelId="{2B4F0940-20DC-481E-A0F1-6E984E6064B8}" type="presOf" srcId="{2B55400A-E341-4DF1-8842-264D2660DEA4}" destId="{03F5ED04-A33A-45F8-86C5-8AD241238F59}" srcOrd="0" destOrd="0" presId="urn:microsoft.com/office/officeart/2005/8/layout/vList2"/>
    <dgm:cxn modelId="{963FB280-F5E0-4CEE-BF5F-79872BCC4706}" srcId="{2B55400A-E341-4DF1-8842-264D2660DEA4}" destId="{58FF5D72-339D-41CB-A435-AB5DE28D19CF}" srcOrd="3" destOrd="0" parTransId="{474FB32C-5453-4D0A-9489-AF0FCCB7DEFF}" sibTransId="{2E8E5EE7-8A56-41A9-ACCB-78CF997DD802}"/>
    <dgm:cxn modelId="{DFC12D94-36BB-4BC8-A4F8-5AFF10FEA4F4}" type="presOf" srcId="{68625BD6-85C0-439A-8D4A-EBD9DE3874C3}" destId="{DCD5993B-1AA0-4CC0-995D-A8CC5EB21B03}" srcOrd="0" destOrd="0" presId="urn:microsoft.com/office/officeart/2005/8/layout/vList2"/>
    <dgm:cxn modelId="{08797624-9888-4DA2-AA55-1FD473926DC2}" type="presOf" srcId="{58FF5D72-339D-41CB-A435-AB5DE28D19CF}" destId="{651D64DB-4539-4A2F-9B7F-E118A70EFF33}" srcOrd="0" destOrd="0" presId="urn:microsoft.com/office/officeart/2005/8/layout/vList2"/>
    <dgm:cxn modelId="{C0C1CD9A-1059-4038-9262-35997C3C5D24}" srcId="{2B55400A-E341-4DF1-8842-264D2660DEA4}" destId="{68625BD6-85C0-439A-8D4A-EBD9DE3874C3}" srcOrd="1" destOrd="0" parTransId="{94E6C8E0-3C26-4E27-94E4-07D07BAAB97D}" sibTransId="{517D4B10-1CAD-4243-8927-BF7D2B76F4D6}"/>
    <dgm:cxn modelId="{A4EE089C-1631-40AE-A09E-9A8BC1FAF6E2}" type="presParOf" srcId="{03F5ED04-A33A-45F8-86C5-8AD241238F59}" destId="{BAFA1E97-F523-4D1D-AE77-64B2898E26AC}" srcOrd="0" destOrd="0" presId="urn:microsoft.com/office/officeart/2005/8/layout/vList2"/>
    <dgm:cxn modelId="{7FCAA92D-5C47-4BB6-BB5D-5BAD88D4BB7D}" type="presParOf" srcId="{03F5ED04-A33A-45F8-86C5-8AD241238F59}" destId="{76CCA64A-F0B4-45D3-94C2-6B00C46EE340}" srcOrd="1" destOrd="0" presId="urn:microsoft.com/office/officeart/2005/8/layout/vList2"/>
    <dgm:cxn modelId="{DE70C05F-D37F-4521-A3C9-387D23584168}" type="presParOf" srcId="{03F5ED04-A33A-45F8-86C5-8AD241238F59}" destId="{DCD5993B-1AA0-4CC0-995D-A8CC5EB21B03}" srcOrd="2" destOrd="0" presId="urn:microsoft.com/office/officeart/2005/8/layout/vList2"/>
    <dgm:cxn modelId="{9E3C49E5-B200-49A4-86FE-888486A0EF95}" type="presParOf" srcId="{03F5ED04-A33A-45F8-86C5-8AD241238F59}" destId="{83553E7B-E2FC-4E2B-87AB-2021B8B06F17}" srcOrd="3" destOrd="0" presId="urn:microsoft.com/office/officeart/2005/8/layout/vList2"/>
    <dgm:cxn modelId="{C28EA9FD-144F-4ADE-87AC-C82A3E108F48}" type="presParOf" srcId="{03F5ED04-A33A-45F8-86C5-8AD241238F59}" destId="{A842FF14-8F6A-4ADE-A051-4090306E9F29}" srcOrd="4" destOrd="0" presId="urn:microsoft.com/office/officeart/2005/8/layout/vList2"/>
    <dgm:cxn modelId="{07B67553-66C3-4141-A1C4-5F0A855AABB5}" type="presParOf" srcId="{03F5ED04-A33A-45F8-86C5-8AD241238F59}" destId="{1E230410-1F45-495B-8468-5DE81D3DB297}" srcOrd="5" destOrd="0" presId="urn:microsoft.com/office/officeart/2005/8/layout/vList2"/>
    <dgm:cxn modelId="{D9010E61-1240-4F1F-AE44-6E9A5706EE92}" type="presParOf" srcId="{03F5ED04-A33A-45F8-86C5-8AD241238F59}" destId="{651D64DB-4539-4A2F-9B7F-E118A70EFF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.6.2</a:t>
          </a:r>
          <a:r>
            <a:rPr lang="ja-JP" altLang="en-US" dirty="0" smtClean="0"/>
            <a:t>熱力学第一法則</a:t>
          </a:r>
          <a:endParaRPr lang="ja-JP" dirty="0"/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95B76861-CADD-42FA-BDC6-585533C7370E}">
      <dgm:prSet/>
      <dgm:spPr/>
      <dgm:t>
        <a:bodyPr/>
        <a:lstStyle/>
        <a:p>
          <a:pPr rtl="0"/>
          <a:r>
            <a:rPr lang="ja-JP" altLang="en-US" dirty="0" smtClean="0"/>
            <a:t>物体に熱を加えたり，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物体に仕事をしたりすれば，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物体の内部エネルギーは         ．</a:t>
          </a:r>
          <a:endParaRPr lang="ja-JP" dirty="0"/>
        </a:p>
      </dgm:t>
    </dgm:pt>
    <dgm:pt modelId="{671EDBB5-9502-486B-A394-ACD5DC4EDE8E}" type="parTrans" cxnId="{002DCC0D-3ECB-44E5-8860-69C31FBFE493}">
      <dgm:prSet/>
      <dgm:spPr/>
      <dgm:t>
        <a:bodyPr/>
        <a:lstStyle/>
        <a:p>
          <a:endParaRPr lang="ja-JP" altLang="en-US"/>
        </a:p>
      </dgm:t>
    </dgm:pt>
    <dgm:pt modelId="{C73D415A-956B-4AA7-A520-B43488BEDA5C}" type="sibTrans" cxnId="{002DCC0D-3ECB-44E5-8860-69C31FBFE493}">
      <dgm:prSet/>
      <dgm:spPr/>
      <dgm:t>
        <a:bodyPr/>
        <a:lstStyle/>
        <a:p>
          <a:endParaRPr lang="ja-JP" altLang="en-US"/>
        </a:p>
      </dgm:t>
    </dgm:pt>
    <dgm:pt modelId="{E97F4CF7-8177-4D58-A6FD-F04BEB157C83}">
      <dgm:prSet/>
      <dgm:spPr/>
      <dgm:t>
        <a:bodyPr/>
        <a:lstStyle/>
        <a:p>
          <a:r>
            <a:rPr lang="ja-JP" altLang="en-US" dirty="0"/>
            <a:t>一般に</a:t>
          </a:r>
          <a:r>
            <a:rPr lang="ja-JP" altLang="en-US" dirty="0" smtClean="0"/>
            <a:t>，物体</a:t>
          </a:r>
          <a:r>
            <a:rPr lang="ja-JP" altLang="en-US" dirty="0"/>
            <a:t>の内部エネルギーは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その物体が         と        や          を　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やりとりしただけ          する．</a:t>
          </a:r>
          <a:endParaRPr lang="ja-JP" altLang="en-US" dirty="0"/>
        </a:p>
      </dgm:t>
    </dgm:pt>
    <dgm:pt modelId="{A052DB92-CB5E-45D4-A7B7-3EC32051B717}" type="parTrans" cxnId="{825BDC7C-4CA8-473C-8ADF-45995EA9BFF8}">
      <dgm:prSet/>
      <dgm:spPr/>
      <dgm:t>
        <a:bodyPr/>
        <a:lstStyle/>
        <a:p>
          <a:endParaRPr lang="ja-JP" altLang="en-US"/>
        </a:p>
      </dgm:t>
    </dgm:pt>
    <dgm:pt modelId="{982301AB-FD41-4371-84F0-11C238E9151B}" type="sibTrans" cxnId="{825BDC7C-4CA8-473C-8ADF-45995EA9BFF8}">
      <dgm:prSet/>
      <dgm:spPr/>
      <dgm:t>
        <a:bodyPr/>
        <a:lstStyle/>
        <a:p>
          <a:endParaRPr lang="ja-JP" altLang="en-US"/>
        </a:p>
      </dgm:t>
    </dgm:pt>
    <dgm:pt modelId="{BAA26E95-50A8-46FB-A53E-3E76C7D925EF}">
      <dgm:prSet/>
      <dgm:spPr/>
      <dgm:t>
        <a:bodyPr/>
        <a:lstStyle/>
        <a:p>
          <a:pPr rtl="0"/>
          <a:r>
            <a:rPr lang="ja-JP" altLang="en-US" dirty="0" smtClean="0"/>
            <a:t>物体を冷やしたり，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物体に仕事をさせたりすると，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内部エネルギーは         ．</a:t>
          </a:r>
          <a:endParaRPr lang="ja-JP" dirty="0"/>
        </a:p>
      </dgm:t>
    </dgm:pt>
    <dgm:pt modelId="{8C35509D-B2BD-487D-B1F3-D72BEA637BEB}" type="parTrans" cxnId="{2C2ABB82-47C5-4083-8134-B094146A0817}">
      <dgm:prSet/>
      <dgm:spPr/>
      <dgm:t>
        <a:bodyPr/>
        <a:lstStyle/>
        <a:p>
          <a:endParaRPr kumimoji="1" lang="ja-JP" altLang="en-US"/>
        </a:p>
      </dgm:t>
    </dgm:pt>
    <dgm:pt modelId="{91AFA5A6-58F8-414D-AD6B-C94E5651FDE9}" type="sibTrans" cxnId="{2C2ABB82-47C5-4083-8134-B094146A0817}">
      <dgm:prSet/>
      <dgm:spPr/>
      <dgm:t>
        <a:bodyPr/>
        <a:lstStyle/>
        <a:p>
          <a:endParaRPr kumimoji="1" lang="ja-JP" altLang="en-US"/>
        </a:p>
      </dgm:t>
    </dgm:pt>
    <dgm:pt modelId="{11F223AB-CD63-4C22-A8B8-9B1361F77852}">
      <dgm:prSet/>
      <dgm:spPr/>
      <dgm:t>
        <a:bodyPr/>
        <a:lstStyle/>
        <a:p>
          <a:r>
            <a:rPr kumimoji="1" lang="ja-JP" altLang="en-US" dirty="0" smtClean="0"/>
            <a:t>図（</a:t>
          </a:r>
          <a:r>
            <a:rPr kumimoji="1" lang="en-US" altLang="en-US" dirty="0" smtClean="0"/>
            <a:t>a</a:t>
          </a:r>
          <a:r>
            <a:rPr kumimoji="1" lang="ja-JP" altLang="en-US" dirty="0" smtClean="0"/>
            <a:t>）の気体分子が，外から仕事を             </a:t>
          </a:r>
          <a:r>
            <a:rPr kumimoji="1" lang="en-US" altLang="ja-JP" dirty="0" smtClean="0"/>
            <a:t>__</a:t>
          </a:r>
          <a:br>
            <a:rPr kumimoji="1" lang="en-US" altLang="ja-JP" dirty="0" smtClean="0"/>
          </a:br>
          <a:r>
            <a:rPr kumimoji="1" lang="ja-JP" altLang="en-US" dirty="0" smtClean="0"/>
            <a:t>　（</a:t>
          </a:r>
          <a:r>
            <a:rPr kumimoji="1" lang="en-US" altLang="en-US" dirty="0" smtClean="0"/>
            <a:t>b</a:t>
          </a:r>
          <a:r>
            <a:rPr kumimoji="1" lang="ja-JP" altLang="en-US" dirty="0" smtClean="0"/>
            <a:t>）熱を加えられたりして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　（</a:t>
          </a:r>
          <a:r>
            <a:rPr kumimoji="1" lang="en-US" altLang="en-US" dirty="0" smtClean="0"/>
            <a:t>c</a:t>
          </a:r>
          <a:r>
            <a:rPr kumimoji="1" lang="ja-JP" altLang="en-US" dirty="0" smtClean="0"/>
            <a:t>）速さが         し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　　　（</a:t>
          </a:r>
          <a:r>
            <a:rPr kumimoji="1" lang="en-US" altLang="ja-JP" dirty="0" smtClean="0"/>
            <a:t>d</a:t>
          </a:r>
          <a:r>
            <a:rPr kumimoji="1" lang="ja-JP" altLang="en-US" dirty="0" smtClean="0"/>
            <a:t>）そのため内部エネルギーが         </a:t>
          </a:r>
          <a:endParaRPr lang="ja-JP" altLang="en-US" dirty="0">
            <a:solidFill>
              <a:srgbClr val="FF0000"/>
            </a:solidFill>
          </a:endParaRPr>
        </a:p>
      </dgm:t>
    </dgm:pt>
    <dgm:pt modelId="{45EDA1A6-0C0F-4F17-9234-014FA6B24873}" type="parTrans" cxnId="{DD7264B4-2687-4431-AE2D-2559F8096228}">
      <dgm:prSet/>
      <dgm:spPr/>
      <dgm:t>
        <a:bodyPr/>
        <a:lstStyle/>
        <a:p>
          <a:endParaRPr kumimoji="1" lang="ja-JP" altLang="en-US"/>
        </a:p>
      </dgm:t>
    </dgm:pt>
    <dgm:pt modelId="{588C8614-E307-4A34-8D0D-8470C1E8DF6E}" type="sibTrans" cxnId="{DD7264B4-2687-4431-AE2D-2559F8096228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CD5993B-1AA0-4CC0-995D-A8CC5EB21B03}" type="pres">
      <dgm:prSet presAssocID="{68625BD6-85C0-439A-8D4A-EBD9DE3874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6E7164-BD73-4303-AFC6-FE4A4D0C3A30}" type="pres">
      <dgm:prSet presAssocID="{68625BD6-85C0-439A-8D4A-EBD9DE3874C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74533D2-38C7-41DB-B8EB-D51341D8E3AD}" type="presOf" srcId="{95B76861-CADD-42FA-BDC6-585533C7370E}" destId="{726E7164-BD73-4303-AFC6-FE4A4D0C3A30}" srcOrd="0" destOrd="0" presId="urn:microsoft.com/office/officeart/2005/8/layout/vList2"/>
    <dgm:cxn modelId="{25100B4C-4351-4790-A100-24A3495C3EDF}" type="presOf" srcId="{2B55400A-E341-4DF1-8842-264D2660DEA4}" destId="{03F5ED04-A33A-45F8-86C5-8AD241238F59}" srcOrd="0" destOrd="0" presId="urn:microsoft.com/office/officeart/2005/8/layout/vList2"/>
    <dgm:cxn modelId="{002DCC0D-3ECB-44E5-8860-69C31FBFE493}" srcId="{68625BD6-85C0-439A-8D4A-EBD9DE3874C3}" destId="{95B76861-CADD-42FA-BDC6-585533C7370E}" srcOrd="0" destOrd="0" parTransId="{671EDBB5-9502-486B-A394-ACD5DC4EDE8E}" sibTransId="{C73D415A-956B-4AA7-A520-B43488BEDA5C}"/>
    <dgm:cxn modelId="{825BDC7C-4CA8-473C-8ADF-45995EA9BFF8}" srcId="{68625BD6-85C0-439A-8D4A-EBD9DE3874C3}" destId="{E97F4CF7-8177-4D58-A6FD-F04BEB157C83}" srcOrd="2" destOrd="0" parTransId="{A052DB92-CB5E-45D4-A7B7-3EC32051B717}" sibTransId="{982301AB-FD41-4371-84F0-11C238E9151B}"/>
    <dgm:cxn modelId="{2776ADC1-9693-4472-A81F-EF096E0D585C}" type="presOf" srcId="{E97F4CF7-8177-4D58-A6FD-F04BEB157C83}" destId="{726E7164-BD73-4303-AFC6-FE4A4D0C3A30}" srcOrd="0" destOrd="2" presId="urn:microsoft.com/office/officeart/2005/8/layout/vList2"/>
    <dgm:cxn modelId="{8E5646BF-D838-42A0-A0AB-A2835DEE669E}" type="presOf" srcId="{11F223AB-CD63-4C22-A8B8-9B1361F77852}" destId="{726E7164-BD73-4303-AFC6-FE4A4D0C3A30}" srcOrd="0" destOrd="3" presId="urn:microsoft.com/office/officeart/2005/8/layout/vList2"/>
    <dgm:cxn modelId="{DD7264B4-2687-4431-AE2D-2559F8096228}" srcId="{68625BD6-85C0-439A-8D4A-EBD9DE3874C3}" destId="{11F223AB-CD63-4C22-A8B8-9B1361F77852}" srcOrd="3" destOrd="0" parTransId="{45EDA1A6-0C0F-4F17-9234-014FA6B24873}" sibTransId="{588C8614-E307-4A34-8D0D-8470C1E8DF6E}"/>
    <dgm:cxn modelId="{E705D5C6-B749-4F1C-8623-2BB95A50FFAD}" type="presOf" srcId="{BAA26E95-50A8-46FB-A53E-3E76C7D925EF}" destId="{726E7164-BD73-4303-AFC6-FE4A4D0C3A30}" srcOrd="0" destOrd="1" presId="urn:microsoft.com/office/officeart/2005/8/layout/vList2"/>
    <dgm:cxn modelId="{C0C1CD9A-1059-4038-9262-35997C3C5D24}" srcId="{2B55400A-E341-4DF1-8842-264D2660DEA4}" destId="{68625BD6-85C0-439A-8D4A-EBD9DE3874C3}" srcOrd="0" destOrd="0" parTransId="{94E6C8E0-3C26-4E27-94E4-07D07BAAB97D}" sibTransId="{517D4B10-1CAD-4243-8927-BF7D2B76F4D6}"/>
    <dgm:cxn modelId="{2C2ABB82-47C5-4083-8134-B094146A0817}" srcId="{68625BD6-85C0-439A-8D4A-EBD9DE3874C3}" destId="{BAA26E95-50A8-46FB-A53E-3E76C7D925EF}" srcOrd="1" destOrd="0" parTransId="{8C35509D-B2BD-487D-B1F3-D72BEA637BEB}" sibTransId="{91AFA5A6-58F8-414D-AD6B-C94E5651FDE9}"/>
    <dgm:cxn modelId="{568B1730-B85C-4421-B11C-113C4D01AA19}" type="presOf" srcId="{68625BD6-85C0-439A-8D4A-EBD9DE3874C3}" destId="{DCD5993B-1AA0-4CC0-995D-A8CC5EB21B03}" srcOrd="0" destOrd="0" presId="urn:microsoft.com/office/officeart/2005/8/layout/vList2"/>
    <dgm:cxn modelId="{AC8450D9-45CA-4396-9AB5-F60D2E2E6A3B}" type="presParOf" srcId="{03F5ED04-A33A-45F8-86C5-8AD241238F59}" destId="{DCD5993B-1AA0-4CC0-995D-A8CC5EB21B03}" srcOrd="0" destOrd="0" presId="urn:microsoft.com/office/officeart/2005/8/layout/vList2"/>
    <dgm:cxn modelId="{935F52C8-96C2-4CFA-A754-8D187AD96645}" type="presParOf" srcId="{03F5ED04-A33A-45F8-86C5-8AD241238F59}" destId="{726E7164-BD73-4303-AFC6-FE4A4D0C3A3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.6.2</a:t>
          </a:r>
          <a:r>
            <a:rPr lang="ja-JP" altLang="en-US" dirty="0" smtClean="0"/>
            <a:t>熱力学第一法則</a:t>
          </a:r>
          <a:endParaRPr lang="ja-JP" dirty="0"/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DC66B975-746C-49B3-B268-C66E2A013006}">
      <dgm:prSet/>
      <dgm:spPr/>
      <dgm:t>
        <a:bodyPr/>
        <a:lstStyle/>
        <a:p>
          <a:pPr rtl="0"/>
          <a:r>
            <a:rPr lang="ja-JP" altLang="en-US" dirty="0" smtClean="0"/>
            <a:t>このように， 物体に熱量および仕事をやりとりした結果，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物体の                               が変化したとすれば</a:t>
          </a:r>
          <a:endParaRPr lang="ja-JP" dirty="0"/>
        </a:p>
      </dgm:t>
    </dgm:pt>
    <dgm:pt modelId="{89A5A61D-300C-4926-BB56-9667EC1D9A2F}" type="parTrans" cxnId="{ED5C6C28-B39A-4A0E-8817-5C760D8B7CDB}">
      <dgm:prSet/>
      <dgm:spPr/>
      <dgm:t>
        <a:bodyPr/>
        <a:lstStyle/>
        <a:p>
          <a:endParaRPr lang="ja-JP" altLang="en-US"/>
        </a:p>
      </dgm:t>
    </dgm:pt>
    <dgm:pt modelId="{84D361AE-9BA7-449C-996F-F2E9FBE4D0B3}" type="sibTrans" cxnId="{ED5C6C28-B39A-4A0E-8817-5C760D8B7CDB}">
      <dgm:prSet/>
      <dgm:spPr/>
      <dgm:t>
        <a:bodyPr/>
        <a:lstStyle/>
        <a:p>
          <a:endParaRPr lang="ja-JP" altLang="en-US"/>
        </a:p>
      </dgm:t>
    </dgm:pt>
    <dgm:pt modelId="{F786A6F1-8A08-435A-947A-0305580425E5}">
      <dgm:prSet/>
      <dgm:spPr/>
      <dgm:t>
        <a:bodyPr/>
        <a:lstStyle/>
        <a:p>
          <a:r>
            <a:rPr lang="en-US" altLang="ja-JP" dirty="0" smtClean="0">
              <a:solidFill>
                <a:srgbClr val="FF0000"/>
              </a:solidFill>
            </a:rPr>
            <a:t>______                                                                                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が成り立つ．</a:t>
          </a:r>
          <a:endParaRPr lang="ja-JP" altLang="en-US" dirty="0"/>
        </a:p>
      </dgm:t>
    </dgm:pt>
    <dgm:pt modelId="{28D331B9-AB32-49E8-8920-AF511F8BF679}" type="parTrans" cxnId="{72EC09B3-D577-4F28-9269-8BA7E031D469}">
      <dgm:prSet/>
      <dgm:spPr/>
      <dgm:t>
        <a:bodyPr/>
        <a:lstStyle/>
        <a:p>
          <a:endParaRPr lang="ja-JP" altLang="en-US"/>
        </a:p>
      </dgm:t>
    </dgm:pt>
    <dgm:pt modelId="{D727481F-A192-4D40-B23D-DE5B87AE001D}" type="sibTrans" cxnId="{72EC09B3-D577-4F28-9269-8BA7E031D469}">
      <dgm:prSet/>
      <dgm:spPr/>
      <dgm:t>
        <a:bodyPr/>
        <a:lstStyle/>
        <a:p>
          <a:endParaRPr lang="ja-JP" altLang="en-US"/>
        </a:p>
      </dgm:t>
    </dgm:pt>
    <dgm:pt modelId="{5D8E006F-3D5E-4F5C-BCE8-303B9213C2C9}">
      <dgm:prSet/>
      <dgm:spPr/>
      <dgm:t>
        <a:bodyPr/>
        <a:lstStyle/>
        <a:p>
          <a:r>
            <a:rPr lang="en-US" altLang="en-US" i="1" dirty="0" smtClean="0">
              <a:solidFill>
                <a:srgbClr val="FF0000"/>
              </a:solidFill>
            </a:rPr>
            <a:t>                           </a:t>
          </a:r>
          <a:r>
            <a:rPr lang="en-US" altLang="en-US" i="1" dirty="0" smtClean="0"/>
            <a:t/>
          </a:r>
          <a:br>
            <a:rPr lang="en-US" altLang="en-US" i="1" dirty="0" smtClean="0"/>
          </a:br>
          <a:r>
            <a:rPr lang="ja-JP" altLang="en-US" dirty="0" smtClean="0"/>
            <a:t>となるこれを                                  という．</a:t>
          </a:r>
          <a:endParaRPr lang="ja-JP" altLang="en-US" i="1" dirty="0"/>
        </a:p>
      </dgm:t>
    </dgm:pt>
    <dgm:pt modelId="{7D229D09-216E-4C55-A61E-A16EB8B364B8}" type="parTrans" cxnId="{8DFA2AE0-6E83-46E5-A975-DA3B12C5876D}">
      <dgm:prSet/>
      <dgm:spPr/>
      <dgm:t>
        <a:bodyPr/>
        <a:lstStyle/>
        <a:p>
          <a:endParaRPr lang="ja-JP" altLang="en-US"/>
        </a:p>
      </dgm:t>
    </dgm:pt>
    <dgm:pt modelId="{E01F6AD8-CDBA-47BE-9EB7-D2B54CCDF3CB}" type="sibTrans" cxnId="{8DFA2AE0-6E83-46E5-A975-DA3B12C5876D}">
      <dgm:prSet/>
      <dgm:spPr/>
      <dgm:t>
        <a:bodyPr/>
        <a:lstStyle/>
        <a:p>
          <a:endParaRPr lang="ja-JP" altLang="en-US"/>
        </a:p>
      </dgm:t>
    </dgm:pt>
    <dgm:pt modelId="{85D25A09-6AFB-4C4E-829D-B025A4D74606}">
      <dgm:prSet/>
      <dgm:spPr/>
      <dgm:t>
        <a:bodyPr/>
        <a:lstStyle/>
        <a:p>
          <a:r>
            <a:rPr lang="ja-JP" altLang="en-US" dirty="0" smtClean="0"/>
            <a:t> これを式で表すと，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外から物体に与えた熱量を           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同じく外から物体に与えた仕事を          ，</a:t>
          </a:r>
          <a:endParaRPr lang="ja-JP" altLang="en-US" dirty="0"/>
        </a:p>
      </dgm:t>
    </dgm:pt>
    <dgm:pt modelId="{79A3DFF3-46B3-41B3-8786-BF4C2F822408}" type="parTrans" cxnId="{0FAF40EA-D3C2-45DC-B427-363DCB5D002F}">
      <dgm:prSet/>
      <dgm:spPr/>
      <dgm:t>
        <a:bodyPr/>
        <a:lstStyle/>
        <a:p>
          <a:endParaRPr kumimoji="1" lang="ja-JP" altLang="en-US"/>
        </a:p>
      </dgm:t>
    </dgm:pt>
    <dgm:pt modelId="{38859E65-8DCD-4F6C-B689-05D8AFCF92A0}" type="sibTrans" cxnId="{0FAF40EA-D3C2-45DC-B427-363DCB5D002F}">
      <dgm:prSet/>
      <dgm:spPr/>
      <dgm:t>
        <a:bodyPr/>
        <a:lstStyle/>
        <a:p>
          <a:endParaRPr kumimoji="1" lang="ja-JP" altLang="en-US"/>
        </a:p>
      </dgm:t>
    </dgm:pt>
    <dgm:pt modelId="{16A73430-084F-4108-98DB-241BA496DFA6}">
      <dgm:prSet/>
      <dgm:spPr/>
      <dgm:t>
        <a:bodyPr/>
        <a:lstStyle/>
        <a:p>
          <a:r>
            <a:rPr lang="ja-JP" altLang="en-US" dirty="0" smtClean="0"/>
            <a:t>物体の内部エネルギーが</a:t>
          </a:r>
          <a:r>
            <a:rPr lang="en-US" altLang="en-US" i="1" dirty="0" smtClean="0"/>
            <a:t>U</a:t>
          </a:r>
          <a:r>
            <a:rPr lang="en-US" altLang="en-US" baseline="-25000" dirty="0" smtClean="0"/>
            <a:t>1</a:t>
          </a:r>
          <a:r>
            <a:rPr lang="en-US" altLang="en-US" dirty="0" smtClean="0"/>
            <a:t> </a:t>
          </a:r>
          <a:r>
            <a:rPr lang="ja-JP" altLang="en-US" dirty="0" smtClean="0"/>
            <a:t>［</a:t>
          </a:r>
          <a:r>
            <a:rPr lang="en-US" altLang="ja-JP" dirty="0" smtClean="0"/>
            <a:t>J</a:t>
          </a:r>
          <a:r>
            <a:rPr lang="ja-JP" altLang="en-US" dirty="0" smtClean="0"/>
            <a:t>］ から</a:t>
          </a:r>
          <a:r>
            <a:rPr lang="en-US" altLang="en-US" i="1" dirty="0" smtClean="0"/>
            <a:t>U</a:t>
          </a:r>
          <a:r>
            <a:rPr lang="en-US" altLang="en-US" baseline="-25000" dirty="0" smtClean="0"/>
            <a:t>2</a:t>
          </a:r>
          <a:r>
            <a:rPr lang="en-US" altLang="en-US" dirty="0" smtClean="0"/>
            <a:t> </a:t>
          </a:r>
          <a:r>
            <a:rPr lang="ja-JP" altLang="en-US" dirty="0" smtClean="0"/>
            <a:t>［</a:t>
          </a:r>
          <a:r>
            <a:rPr lang="en-US" altLang="ja-JP" dirty="0" smtClean="0"/>
            <a:t>J</a:t>
          </a:r>
          <a:r>
            <a:rPr lang="ja-JP" altLang="en-US" dirty="0" smtClean="0"/>
            <a:t>］まで         した</a:t>
          </a:r>
          <a:endParaRPr lang="ja-JP" altLang="en-US" dirty="0"/>
        </a:p>
      </dgm:t>
    </dgm:pt>
    <dgm:pt modelId="{3F4D7F1C-980F-4697-9D8E-0B43F8F412D5}" type="parTrans" cxnId="{9A896C60-1B73-47E1-92E4-C8C71D7D07F7}">
      <dgm:prSet/>
      <dgm:spPr/>
      <dgm:t>
        <a:bodyPr/>
        <a:lstStyle/>
        <a:p>
          <a:endParaRPr kumimoji="1" lang="ja-JP" altLang="en-US"/>
        </a:p>
      </dgm:t>
    </dgm:pt>
    <dgm:pt modelId="{486905B8-80A0-4577-8F1F-8A49D5A995AD}" type="sibTrans" cxnId="{9A896C60-1B73-47E1-92E4-C8C71D7D07F7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CD5993B-1AA0-4CC0-995D-A8CC5EB21B03}" type="pres">
      <dgm:prSet presAssocID="{68625BD6-85C0-439A-8D4A-EBD9DE3874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F0BB380-A779-4A5B-90D6-15DEF2E883B0}" type="pres">
      <dgm:prSet presAssocID="{68625BD6-85C0-439A-8D4A-EBD9DE3874C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A896C60-1B73-47E1-92E4-C8C71D7D07F7}" srcId="{DC66B975-746C-49B3-B268-C66E2A013006}" destId="{16A73430-084F-4108-98DB-241BA496DFA6}" srcOrd="2" destOrd="0" parTransId="{3F4D7F1C-980F-4697-9D8E-0B43F8F412D5}" sibTransId="{486905B8-80A0-4577-8F1F-8A49D5A995AD}"/>
    <dgm:cxn modelId="{E6AECA42-CBFA-4EAE-8FD4-8C0C8A29BBC4}" type="presOf" srcId="{16A73430-084F-4108-98DB-241BA496DFA6}" destId="{DF0BB380-A779-4A5B-90D6-15DEF2E883B0}" srcOrd="0" destOrd="3" presId="urn:microsoft.com/office/officeart/2005/8/layout/vList2"/>
    <dgm:cxn modelId="{F57364EF-BAC3-4CFD-8505-4B0992BB9BE1}" type="presOf" srcId="{F786A6F1-8A08-435A-947A-0305580425E5}" destId="{DF0BB380-A779-4A5B-90D6-15DEF2E883B0}" srcOrd="0" destOrd="1" presId="urn:microsoft.com/office/officeart/2005/8/layout/vList2"/>
    <dgm:cxn modelId="{0FAF40EA-D3C2-45DC-B427-363DCB5D002F}" srcId="{DC66B975-746C-49B3-B268-C66E2A013006}" destId="{85D25A09-6AFB-4C4E-829D-B025A4D74606}" srcOrd="1" destOrd="0" parTransId="{79A3DFF3-46B3-41B3-8786-BF4C2F822408}" sibTransId="{38859E65-8DCD-4F6C-B689-05D8AFCF92A0}"/>
    <dgm:cxn modelId="{8DFA2AE0-6E83-46E5-A975-DA3B12C5876D}" srcId="{16A73430-084F-4108-98DB-241BA496DFA6}" destId="{5D8E006F-3D5E-4F5C-BCE8-303B9213C2C9}" srcOrd="0" destOrd="0" parTransId="{7D229D09-216E-4C55-A61E-A16EB8B364B8}" sibTransId="{E01F6AD8-CDBA-47BE-9EB7-D2B54CCDF3CB}"/>
    <dgm:cxn modelId="{6CA0F625-7C8F-41F5-AB97-5D0D93864220}" type="presOf" srcId="{DC66B975-746C-49B3-B268-C66E2A013006}" destId="{DF0BB380-A779-4A5B-90D6-15DEF2E883B0}" srcOrd="0" destOrd="0" presId="urn:microsoft.com/office/officeart/2005/8/layout/vList2"/>
    <dgm:cxn modelId="{ED5C6C28-B39A-4A0E-8817-5C760D8B7CDB}" srcId="{68625BD6-85C0-439A-8D4A-EBD9DE3874C3}" destId="{DC66B975-746C-49B3-B268-C66E2A013006}" srcOrd="0" destOrd="0" parTransId="{89A5A61D-300C-4926-BB56-9667EC1D9A2F}" sibTransId="{84D361AE-9BA7-449C-996F-F2E9FBE4D0B3}"/>
    <dgm:cxn modelId="{757EE487-7B0F-49A8-A945-93E6DCF47367}" type="presOf" srcId="{85D25A09-6AFB-4C4E-829D-B025A4D74606}" destId="{DF0BB380-A779-4A5B-90D6-15DEF2E883B0}" srcOrd="0" destOrd="2" presId="urn:microsoft.com/office/officeart/2005/8/layout/vList2"/>
    <dgm:cxn modelId="{72EC09B3-D577-4F28-9269-8BA7E031D469}" srcId="{DC66B975-746C-49B3-B268-C66E2A013006}" destId="{F786A6F1-8A08-435A-947A-0305580425E5}" srcOrd="0" destOrd="0" parTransId="{28D331B9-AB32-49E8-8920-AF511F8BF679}" sibTransId="{D727481F-A192-4D40-B23D-DE5B87AE001D}"/>
    <dgm:cxn modelId="{929E099D-7F6B-424F-89B1-5BBD4DA6572D}" type="presOf" srcId="{68625BD6-85C0-439A-8D4A-EBD9DE3874C3}" destId="{DCD5993B-1AA0-4CC0-995D-A8CC5EB21B03}" srcOrd="0" destOrd="0" presId="urn:microsoft.com/office/officeart/2005/8/layout/vList2"/>
    <dgm:cxn modelId="{C0C1CD9A-1059-4038-9262-35997C3C5D24}" srcId="{2B55400A-E341-4DF1-8842-264D2660DEA4}" destId="{68625BD6-85C0-439A-8D4A-EBD9DE3874C3}" srcOrd="0" destOrd="0" parTransId="{94E6C8E0-3C26-4E27-94E4-07D07BAAB97D}" sibTransId="{517D4B10-1CAD-4243-8927-BF7D2B76F4D6}"/>
    <dgm:cxn modelId="{683092AC-5897-4152-95EC-506DECB69F0A}" type="presOf" srcId="{5D8E006F-3D5E-4F5C-BCE8-303B9213C2C9}" destId="{DF0BB380-A779-4A5B-90D6-15DEF2E883B0}" srcOrd="0" destOrd="4" presId="urn:microsoft.com/office/officeart/2005/8/layout/vList2"/>
    <dgm:cxn modelId="{BA222898-81FA-4AC0-8191-6EB04AA2B1B0}" type="presOf" srcId="{2B55400A-E341-4DF1-8842-264D2660DEA4}" destId="{03F5ED04-A33A-45F8-86C5-8AD241238F59}" srcOrd="0" destOrd="0" presId="urn:microsoft.com/office/officeart/2005/8/layout/vList2"/>
    <dgm:cxn modelId="{443869B1-C1DD-4922-B55A-F4774E978F09}" type="presParOf" srcId="{03F5ED04-A33A-45F8-86C5-8AD241238F59}" destId="{DCD5993B-1AA0-4CC0-995D-A8CC5EB21B03}" srcOrd="0" destOrd="0" presId="urn:microsoft.com/office/officeart/2005/8/layout/vList2"/>
    <dgm:cxn modelId="{716FE42C-166E-4383-8855-B2E8DC124B44}" type="presParOf" srcId="{03F5ED04-A33A-45F8-86C5-8AD241238F59}" destId="{DF0BB380-A779-4A5B-90D6-15DEF2E883B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68625BD6-85C0-439A-8D4A-EBD9DE3874C3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.6.2</a:t>
          </a:r>
          <a:r>
            <a:rPr lang="ja-JP" altLang="en-US" dirty="0" smtClean="0"/>
            <a:t>熱力学第一法則</a:t>
          </a:r>
          <a:endParaRPr lang="ja-JP" dirty="0"/>
        </a:p>
      </dgm:t>
    </dgm:pt>
    <dgm:pt modelId="{94E6C8E0-3C26-4E27-94E4-07D07BAAB97D}" type="par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517D4B10-1CAD-4243-8927-BF7D2B76F4D6}" type="sibTrans" cxnId="{C0C1CD9A-1059-4038-9262-35997C3C5D24}">
      <dgm:prSet/>
      <dgm:spPr/>
      <dgm:t>
        <a:bodyPr/>
        <a:lstStyle/>
        <a:p>
          <a:endParaRPr lang="ja-JP" altLang="en-US"/>
        </a:p>
      </dgm:t>
    </dgm:pt>
    <dgm:pt modelId="{07D54AB5-7580-4845-9233-B0E2FB2B5AFA}">
      <dgm:prSet/>
      <dgm:spPr/>
      <dgm:t>
        <a:bodyPr/>
        <a:lstStyle/>
        <a:p>
          <a:pPr rtl="0"/>
          <a:r>
            <a:rPr lang="ja-JP" altLang="en-US" dirty="0" smtClean="0"/>
            <a:t>仕事のほかに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熱をも含めた                                           であって，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</a:t>
          </a:r>
          <a:r>
            <a:rPr lang="en-US" altLang="ja-JP" dirty="0" smtClean="0"/>
            <a:t>1.5.4</a:t>
          </a:r>
          <a:r>
            <a:rPr lang="ja-JP" altLang="en-US" dirty="0" smtClean="0"/>
            <a:t>項の                                           の法則よりも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さらに範囲が広い法則である。</a:t>
          </a:r>
          <a:endParaRPr lang="ja-JP" dirty="0"/>
        </a:p>
      </dgm:t>
    </dgm:pt>
    <dgm:pt modelId="{9DF50F64-2BFC-4C1A-A80E-806543BBECD2}" type="parTrans" cxnId="{F41ACE0E-B947-49CA-A66C-C65C1EA6A9E8}">
      <dgm:prSet/>
      <dgm:spPr/>
      <dgm:t>
        <a:bodyPr/>
        <a:lstStyle/>
        <a:p>
          <a:endParaRPr lang="ja-JP" altLang="en-US"/>
        </a:p>
      </dgm:t>
    </dgm:pt>
    <dgm:pt modelId="{4AA5E91C-D4BE-49C4-8ABE-03D7E751AA4C}" type="sibTrans" cxnId="{F41ACE0E-B947-49CA-A66C-C65C1EA6A9E8}">
      <dgm:prSet/>
      <dgm:spPr/>
      <dgm:t>
        <a:bodyPr/>
        <a:lstStyle/>
        <a:p>
          <a:endParaRPr lang="ja-JP" altLang="en-US"/>
        </a:p>
      </dgm:t>
    </dgm:pt>
    <dgm:pt modelId="{FEDC9DBD-9F0B-4DB3-8E64-5DBDE9D513D1}">
      <dgm:prSet/>
      <dgm:spPr/>
      <dgm:t>
        <a:bodyPr/>
        <a:lstStyle/>
        <a:p>
          <a:r>
            <a:rPr lang="ja-JP" altLang="en-US" dirty="0" smtClean="0"/>
            <a:t>この法則によると，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ほかからエネルギーを加えることなしに，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　                                       は存在しない．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この実現不可能な機関を                                    という．</a:t>
          </a:r>
          <a:endParaRPr lang="ja-JP" altLang="en-US" dirty="0"/>
        </a:p>
      </dgm:t>
    </dgm:pt>
    <dgm:pt modelId="{07CDA420-D86D-4DCD-A4E6-1C9A80BEB18A}" type="parTrans" cxnId="{518A39A4-E96A-4F54-B82C-68E8D13AC5D9}">
      <dgm:prSet/>
      <dgm:spPr/>
      <dgm:t>
        <a:bodyPr/>
        <a:lstStyle/>
        <a:p>
          <a:endParaRPr lang="ja-JP" altLang="en-US"/>
        </a:p>
      </dgm:t>
    </dgm:pt>
    <dgm:pt modelId="{C10504FE-236C-4226-84D7-065B3C94BF96}" type="sibTrans" cxnId="{518A39A4-E96A-4F54-B82C-68E8D13AC5D9}">
      <dgm:prSet/>
      <dgm:spPr/>
      <dgm:t>
        <a:bodyPr/>
        <a:lstStyle/>
        <a:p>
          <a:endParaRPr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CD5993B-1AA0-4CC0-995D-A8CC5EB21B03}" type="pres">
      <dgm:prSet presAssocID="{68625BD6-85C0-439A-8D4A-EBD9DE3874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A6AD939-4ABD-4907-94E5-45E14FB62D61}" type="pres">
      <dgm:prSet presAssocID="{68625BD6-85C0-439A-8D4A-EBD9DE3874C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41ACE0E-B947-49CA-A66C-C65C1EA6A9E8}" srcId="{68625BD6-85C0-439A-8D4A-EBD9DE3874C3}" destId="{07D54AB5-7580-4845-9233-B0E2FB2B5AFA}" srcOrd="0" destOrd="0" parTransId="{9DF50F64-2BFC-4C1A-A80E-806543BBECD2}" sibTransId="{4AA5E91C-D4BE-49C4-8ABE-03D7E751AA4C}"/>
    <dgm:cxn modelId="{518A39A4-E96A-4F54-B82C-68E8D13AC5D9}" srcId="{68625BD6-85C0-439A-8D4A-EBD9DE3874C3}" destId="{FEDC9DBD-9F0B-4DB3-8E64-5DBDE9D513D1}" srcOrd="1" destOrd="0" parTransId="{07CDA420-D86D-4DCD-A4E6-1C9A80BEB18A}" sibTransId="{C10504FE-236C-4226-84D7-065B3C94BF96}"/>
    <dgm:cxn modelId="{11B84C58-B410-4321-B0EA-3F0BC4A5243A}" type="presOf" srcId="{68625BD6-85C0-439A-8D4A-EBD9DE3874C3}" destId="{DCD5993B-1AA0-4CC0-995D-A8CC5EB21B03}" srcOrd="0" destOrd="0" presId="urn:microsoft.com/office/officeart/2005/8/layout/vList2"/>
    <dgm:cxn modelId="{AC418E37-FDCF-46FD-A23C-E46E6EC291F4}" type="presOf" srcId="{07D54AB5-7580-4845-9233-B0E2FB2B5AFA}" destId="{7A6AD939-4ABD-4907-94E5-45E14FB62D61}" srcOrd="0" destOrd="0" presId="urn:microsoft.com/office/officeart/2005/8/layout/vList2"/>
    <dgm:cxn modelId="{BF28845D-262F-440A-BEEA-FA22EE0F5E0C}" type="presOf" srcId="{2B55400A-E341-4DF1-8842-264D2660DEA4}" destId="{03F5ED04-A33A-45F8-86C5-8AD241238F59}" srcOrd="0" destOrd="0" presId="urn:microsoft.com/office/officeart/2005/8/layout/vList2"/>
    <dgm:cxn modelId="{11DAEC7D-849B-480E-9DC5-5E9E34146EDF}" type="presOf" srcId="{FEDC9DBD-9F0B-4DB3-8E64-5DBDE9D513D1}" destId="{7A6AD939-4ABD-4907-94E5-45E14FB62D61}" srcOrd="0" destOrd="1" presId="urn:microsoft.com/office/officeart/2005/8/layout/vList2"/>
    <dgm:cxn modelId="{C0C1CD9A-1059-4038-9262-35997C3C5D24}" srcId="{2B55400A-E341-4DF1-8842-264D2660DEA4}" destId="{68625BD6-85C0-439A-8D4A-EBD9DE3874C3}" srcOrd="0" destOrd="0" parTransId="{94E6C8E0-3C26-4E27-94E4-07D07BAAB97D}" sibTransId="{517D4B10-1CAD-4243-8927-BF7D2B76F4D6}"/>
    <dgm:cxn modelId="{5746202B-C170-47DD-86AA-6BB2C73900F6}" type="presParOf" srcId="{03F5ED04-A33A-45F8-86C5-8AD241238F59}" destId="{DCD5993B-1AA0-4CC0-995D-A8CC5EB21B03}" srcOrd="0" destOrd="0" presId="urn:microsoft.com/office/officeart/2005/8/layout/vList2"/>
    <dgm:cxn modelId="{E3F9D0F8-5727-46D4-B30F-2B57195763C3}" type="presParOf" srcId="{03F5ED04-A33A-45F8-86C5-8AD241238F59}" destId="{7A6AD939-4ABD-4907-94E5-45E14FB62D6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5993B-1AA0-4CC0-995D-A8CC5EB21B03}">
      <dsp:nvSpPr>
        <dsp:cNvPr id="0" name=""/>
        <dsp:cNvSpPr/>
      </dsp:nvSpPr>
      <dsp:spPr>
        <a:xfrm>
          <a:off x="0" y="45538"/>
          <a:ext cx="11865014" cy="804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200" kern="1200" dirty="0" smtClean="0"/>
            <a:t>2</a:t>
          </a:r>
          <a:r>
            <a:rPr lang="en-US" sz="3200" kern="1200" dirty="0" smtClean="0"/>
            <a:t>.6.2</a:t>
          </a:r>
          <a:r>
            <a:rPr lang="ja-JP" altLang="en-US" sz="3200" kern="1200" dirty="0" smtClean="0"/>
            <a:t>熱力学第一法則</a:t>
          </a:r>
          <a:endParaRPr lang="ja-JP" sz="3200" kern="1200" dirty="0"/>
        </a:p>
      </dsp:txBody>
      <dsp:txXfrm>
        <a:off x="39295" y="84833"/>
        <a:ext cx="11786424" cy="726370"/>
      </dsp:txXfrm>
    </dsp:sp>
    <dsp:sp modelId="{3A6B52A7-F36B-480E-B7F0-5984B6218649}">
      <dsp:nvSpPr>
        <dsp:cNvPr id="0" name=""/>
        <dsp:cNvSpPr/>
      </dsp:nvSpPr>
      <dsp:spPr>
        <a:xfrm>
          <a:off x="0" y="850498"/>
          <a:ext cx="11865014" cy="529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714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熱のやりとりをしないで，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気体の体積を圧縮したり，膨張したりすると，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　                                 と                                            の間には，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en-US" altLang="ja-JP" sz="2500" kern="1200" dirty="0" smtClean="0"/>
            <a:t>	                      </a:t>
          </a:r>
          <a:r>
            <a:rPr lang="en-US" altLang="ja-JP" sz="2500" kern="1200" dirty="0" smtClean="0">
              <a:solidFill>
                <a:srgbClr val="FF0000"/>
              </a:solidFill>
            </a:rPr>
            <a:t> </a:t>
          </a:r>
          <a:r>
            <a:rPr lang="ja-JP" altLang="en-US" sz="2500" kern="1200" dirty="0" smtClean="0"/>
            <a:t>　　　</a:t>
          </a:r>
          <a:r>
            <a:rPr lang="en-US" altLang="ja-JP" sz="2500" kern="1200" dirty="0" smtClean="0"/>
            <a:t>(2.30)</a:t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このような変化を                 （状態方程式は参考</a:t>
          </a:r>
          <a:r>
            <a:rPr lang="en-US" altLang="ja-JP" sz="2500" kern="1200" dirty="0" smtClean="0"/>
            <a:t>2.4</a:t>
          </a:r>
          <a:r>
            <a:rPr lang="ja-JP" altLang="en-US" sz="2500" kern="1200" dirty="0" smtClean="0"/>
            <a:t>参照）．</a:t>
          </a:r>
          <a:endParaRPr lang="ja-JP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/>
            <a:t>ディーゼルエンジンの点火は</a:t>
          </a:r>
          <a:r>
            <a:rPr lang="ja-JP" altLang="en-US" sz="2500" kern="1200" dirty="0" smtClean="0"/>
            <a:t>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シリンダー</a:t>
          </a:r>
          <a:r>
            <a:rPr lang="ja-JP" altLang="en-US" sz="2500" kern="1200" dirty="0"/>
            <a:t>のなかの空気を断熱圧縮して</a:t>
          </a:r>
          <a:r>
            <a:rPr lang="ja-JP" altLang="en-US" sz="2500" kern="1200" dirty="0" smtClean="0"/>
            <a:t>，温度が         することを利用．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上昇気流があると，上空の                  にともなって，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空気が                   して冷却されるため，    が発生する．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/>
            <a:t>熱機関では</a:t>
          </a:r>
          <a:r>
            <a:rPr lang="ja-JP" altLang="en-US" sz="2500" kern="1200" dirty="0" smtClean="0"/>
            <a:t>，気体</a:t>
          </a:r>
          <a:r>
            <a:rPr lang="ja-JP" altLang="en-US" sz="2500" kern="1200" dirty="0"/>
            <a:t>の内部エネルギーの増減</a:t>
          </a:r>
          <a:r>
            <a:rPr lang="ja-JP" altLang="en-US" sz="2500" kern="1200" dirty="0" smtClean="0"/>
            <a:t>，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温度の    </a:t>
          </a:r>
          <a:r>
            <a:rPr lang="ja-JP" altLang="en-US" sz="2500" kern="1200" dirty="0" smtClean="0">
              <a:solidFill>
                <a:srgbClr val="FF0000"/>
              </a:solidFill>
            </a:rPr>
            <a:t>     </a:t>
          </a:r>
          <a:r>
            <a:rPr lang="ja-JP" altLang="en-US" sz="2500" kern="1200" dirty="0" smtClean="0"/>
            <a:t>や        よりも</a:t>
          </a:r>
          <a:r>
            <a:rPr lang="en-US" altLang="ja-JP" sz="2500" kern="1200" dirty="0" smtClean="0"/>
            <a:t>, </a:t>
          </a:r>
          <a:r>
            <a:rPr lang="ja-JP" altLang="en-US" sz="2500" kern="1200" dirty="0" smtClean="0"/>
            <a:t>外へする仕事をとりあげることが多い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この場合，外へする仕事は，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en-US" altLang="ja-JP" sz="2500" kern="1200" dirty="0" smtClean="0"/>
            <a:t>	</a:t>
          </a:r>
          <a:r>
            <a:rPr lang="ja-JP" altLang="en-US" sz="2500" kern="1200" dirty="0" smtClean="0"/>
            <a:t>圧力</a:t>
          </a:r>
          <a:r>
            <a:rPr lang="en-US" altLang="ja-JP" sz="2500" i="1" kern="1200" dirty="0" smtClean="0"/>
            <a:t>P</a:t>
          </a:r>
          <a:r>
            <a:rPr lang="ja-JP" altLang="en-US" sz="2500" kern="1200" dirty="0" smtClean="0"/>
            <a:t>と体積膨張</a:t>
          </a:r>
          <a:r>
            <a:rPr lang="en-US" altLang="ja-JP" sz="2500" kern="1200" dirty="0" smtClean="0"/>
            <a:t>Δ</a:t>
          </a:r>
          <a:r>
            <a:rPr lang="en-US" altLang="ja-JP" sz="2500" i="1" kern="1200" dirty="0" smtClean="0"/>
            <a:t>V</a:t>
          </a:r>
          <a:r>
            <a:rPr lang="ja-JP" altLang="en-US" sz="2500" kern="1200" dirty="0" smtClean="0"/>
            <a:t>の積，        をとり，             の面積で表される．</a:t>
          </a:r>
          <a:endParaRPr lang="ja-JP" altLang="en-US" sz="2500" kern="1200" dirty="0"/>
        </a:p>
      </dsp:txBody>
      <dsp:txXfrm>
        <a:off x="0" y="850498"/>
        <a:ext cx="11865014" cy="5299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2833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71315"/>
        <a:ext cx="8510710" cy="794466"/>
      </dsp:txXfrm>
    </dsp:sp>
    <dsp:sp modelId="{DCD5993B-1AA0-4CC0-995D-A8CC5EB21B03}">
      <dsp:nvSpPr>
        <dsp:cNvPr id="0" name=""/>
        <dsp:cNvSpPr/>
      </dsp:nvSpPr>
      <dsp:spPr>
        <a:xfrm>
          <a:off x="0" y="100956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1052540"/>
        <a:ext cx="8510710" cy="794466"/>
      </dsp:txXfrm>
    </dsp:sp>
    <dsp:sp modelId="{A842FF14-8F6A-4ADE-A051-4090306E9F29}">
      <dsp:nvSpPr>
        <dsp:cNvPr id="0" name=""/>
        <dsp:cNvSpPr/>
      </dsp:nvSpPr>
      <dsp:spPr>
        <a:xfrm>
          <a:off x="0" y="1990786"/>
          <a:ext cx="8596668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2033765"/>
        <a:ext cx="8510710" cy="794466"/>
      </dsp:txXfrm>
    </dsp:sp>
    <dsp:sp modelId="{651D64DB-4539-4A2F-9B7F-E118A70EFF33}">
      <dsp:nvSpPr>
        <dsp:cNvPr id="0" name=""/>
        <dsp:cNvSpPr/>
      </dsp:nvSpPr>
      <dsp:spPr>
        <a:xfrm>
          <a:off x="0" y="297201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3014990"/>
        <a:ext cx="8510710" cy="7944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2FF14-8F6A-4ADE-A051-4090306E9F29}">
      <dsp:nvSpPr>
        <dsp:cNvPr id="0" name=""/>
        <dsp:cNvSpPr/>
      </dsp:nvSpPr>
      <dsp:spPr>
        <a:xfrm>
          <a:off x="0" y="579453"/>
          <a:ext cx="12093460" cy="1006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000" kern="1200" dirty="0" smtClean="0"/>
            <a:t>2</a:t>
          </a:r>
          <a:r>
            <a:rPr lang="en-US" sz="4000" kern="1200" dirty="0" smtClean="0"/>
            <a:t>.6.3</a:t>
          </a:r>
          <a:r>
            <a:rPr lang="ja-JP" altLang="en-US" sz="4000" kern="1200" dirty="0" smtClean="0"/>
            <a:t>気体の比熱</a:t>
          </a:r>
          <a:endParaRPr lang="ja-JP" sz="4000" kern="1200" dirty="0"/>
        </a:p>
      </dsp:txBody>
      <dsp:txXfrm>
        <a:off x="49119" y="628572"/>
        <a:ext cx="11995222" cy="907962"/>
      </dsp:txXfrm>
    </dsp:sp>
    <dsp:sp modelId="{4E231163-295F-47F0-ACA0-8B62F7E277CF}">
      <dsp:nvSpPr>
        <dsp:cNvPr id="0" name=""/>
        <dsp:cNvSpPr/>
      </dsp:nvSpPr>
      <dsp:spPr>
        <a:xfrm>
          <a:off x="0" y="1585653"/>
          <a:ext cx="12093460" cy="46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967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固体や液体は膨張率が            から， 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　外から熱を加えて温めて         を測定するとき，</a:t>
          </a:r>
          <a:endParaRPr lang="ja-JP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/>
            <a:t>大気圧にさからって膨張する仕事</a:t>
          </a:r>
          <a:r>
            <a:rPr lang="ja-JP" altLang="en-US" sz="3100" kern="1200" dirty="0" smtClean="0"/>
            <a:t>は         できる</a:t>
          </a:r>
          <a:r>
            <a:rPr lang="ja-JP" altLang="en-US" sz="3100" kern="1200" dirty="0"/>
            <a:t>．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しかし、気体は                              から，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体積</a:t>
          </a:r>
          <a:r>
            <a:rPr lang="ja-JP" altLang="en-US" sz="3100" kern="1200" dirty="0"/>
            <a:t>を一定にするか， 圧力を一定にするか</a:t>
          </a:r>
          <a:r>
            <a:rPr lang="ja-JP" altLang="en-US" sz="3100" kern="1200" dirty="0" smtClean="0"/>
            <a:t>の条件にともなって，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　外部へする仕事の分だけ、         の値は変わってくる．</a:t>
          </a:r>
          <a:endParaRPr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気体</a:t>
          </a:r>
          <a:r>
            <a:rPr lang="ja-JP" altLang="en-US" sz="3100" kern="1200" dirty="0"/>
            <a:t>は</a:t>
          </a:r>
          <a:r>
            <a:rPr lang="en-US" altLang="ja-JP" sz="3100" kern="1200" dirty="0"/>
            <a:t>1</a:t>
          </a:r>
          <a:r>
            <a:rPr lang="ja-JP" altLang="en-US" sz="3100" kern="1200" dirty="0"/>
            <a:t>モルを基準にとると</a:t>
          </a:r>
          <a:r>
            <a:rPr lang="ja-JP" altLang="en-US" sz="3100" kern="1200" dirty="0" smtClean="0"/>
            <a:t>，ほほ同じ                      に</a:t>
          </a:r>
          <a:r>
            <a:rPr lang="ja-JP" altLang="en-US" sz="3100" kern="1200" dirty="0"/>
            <a:t>従う</a:t>
          </a:r>
          <a:r>
            <a:rPr lang="ja-JP" altLang="en-US" sz="3100" kern="1200" dirty="0" smtClean="0"/>
            <a:t>．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　そのため，固体や液体では                              を測ったのに対して，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	</a:t>
          </a:r>
          <a:r>
            <a:rPr lang="ja-JP" altLang="en-US" sz="3100" kern="1200" dirty="0" smtClean="0"/>
            <a:t>気体は代わりに                                     を測るほうが扱いやすい</a:t>
          </a:r>
          <a:endParaRPr lang="ja-JP" altLang="en-US" sz="3100" kern="1200" dirty="0"/>
        </a:p>
      </dsp:txBody>
      <dsp:txXfrm>
        <a:off x="0" y="1585653"/>
        <a:ext cx="12093460" cy="4636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2FF14-8F6A-4ADE-A051-4090306E9F29}">
      <dsp:nvSpPr>
        <dsp:cNvPr id="0" name=""/>
        <dsp:cNvSpPr/>
      </dsp:nvSpPr>
      <dsp:spPr>
        <a:xfrm>
          <a:off x="0" y="276968"/>
          <a:ext cx="9697591" cy="1006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000" kern="1200" dirty="0" smtClean="0"/>
            <a:t>2</a:t>
          </a:r>
          <a:r>
            <a:rPr lang="en-US" sz="4000" kern="1200" dirty="0" smtClean="0"/>
            <a:t>.6.3</a:t>
          </a:r>
          <a:r>
            <a:rPr lang="ja-JP" altLang="en-US" sz="4000" kern="1200" dirty="0" smtClean="0"/>
            <a:t>気体の比熱</a:t>
          </a:r>
          <a:endParaRPr lang="ja-JP" sz="4000" kern="1200" dirty="0"/>
        </a:p>
      </dsp:txBody>
      <dsp:txXfrm>
        <a:off x="49119" y="326087"/>
        <a:ext cx="9599353" cy="907962"/>
      </dsp:txXfrm>
    </dsp:sp>
    <dsp:sp modelId="{467AEFB1-9A74-49BF-B850-40D37A440ABF}">
      <dsp:nvSpPr>
        <dsp:cNvPr id="0" name=""/>
        <dsp:cNvSpPr/>
      </dsp:nvSpPr>
      <dsp:spPr>
        <a:xfrm>
          <a:off x="0" y="1283168"/>
          <a:ext cx="9697591" cy="46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7899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理想気体では，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 </a:t>
          </a:r>
          <a:r>
            <a:rPr lang="ja-JP" altLang="en-US" sz="3100" kern="1200" dirty="0" smtClean="0"/>
            <a:t>分子は互いに自由に飛びまわっていて，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    </a:t>
          </a:r>
          <a:r>
            <a:rPr lang="ja-JP" altLang="en-US" sz="3100" kern="1200" dirty="0" smtClean="0"/>
            <a:t>その内部エネルギーは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                                                  </a:t>
          </a:r>
          <a:r>
            <a:rPr lang="ja-JP" altLang="en-US" sz="3100" kern="1200" dirty="0" err="1" smtClean="0"/>
            <a:t>だけ</a:t>
          </a:r>
          <a:r>
            <a:rPr lang="ja-JP" altLang="en-US" sz="3100" kern="1200" dirty="0" smtClean="0"/>
            <a:t>であった．</a:t>
          </a:r>
          <a:endParaRPr lang="ja-JP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ヘリウムやアルゴンのように，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                                              </a:t>
          </a:r>
          <a:r>
            <a:rPr lang="ja-JP" altLang="en-US" sz="3100" kern="1200" dirty="0" smtClean="0"/>
            <a:t>から成り立っている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en-US" altLang="ja-JP" sz="3100" kern="1200" dirty="0" smtClean="0"/>
            <a:t>     </a:t>
          </a:r>
          <a:r>
            <a:rPr lang="ja-JP" altLang="en-US" sz="3100" kern="1200" dirty="0" smtClean="0"/>
            <a:t>単原子分子の理想気体</a:t>
          </a:r>
          <a:r>
            <a:rPr lang="en-US" altLang="ja-JP" sz="3100" kern="1200" dirty="0" smtClean="0"/>
            <a:t>1 </a:t>
          </a:r>
          <a:r>
            <a:rPr lang="ja-JP" altLang="en-US" sz="3100" kern="1200" dirty="0" smtClean="0"/>
            <a:t>モルの体積を一定</a:t>
          </a:r>
          <a:r>
            <a:rPr lang="en-US" altLang="ja-JP" sz="3100" kern="1200" dirty="0" smtClean="0"/>
            <a:t>:          </a:t>
          </a:r>
          <a:r>
            <a:rPr lang="ja-JP" altLang="en-US" sz="3100" kern="1200" dirty="0" err="1" smtClean="0"/>
            <a:t>，</a:t>
          </a:r>
          <a:endParaRPr lang="ja-JP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                                              　</a:t>
          </a:r>
          <a:r>
            <a:rPr lang="en-US" altLang="ja-JP" sz="3100" kern="1200" dirty="0" smtClean="0"/>
            <a:t>(2.31</a:t>
          </a:r>
          <a:r>
            <a:rPr lang="en-US" altLang="ja-JP" sz="3100" kern="1200" dirty="0"/>
            <a:t>)</a:t>
          </a:r>
          <a:endParaRPr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3100" kern="1200" dirty="0" smtClean="0"/>
            <a:t>で与えられる</a:t>
          </a:r>
          <a:r>
            <a:rPr kumimoji="1" lang="en-US" altLang="en-US" sz="3100" kern="1200" dirty="0" smtClean="0"/>
            <a:t>. </a:t>
          </a:r>
          <a:r>
            <a:rPr kumimoji="1" lang="en-US" altLang="en-US" sz="3100" i="1" kern="1200" dirty="0" err="1" smtClean="0"/>
            <a:t>C</a:t>
          </a:r>
          <a:r>
            <a:rPr kumimoji="1" lang="en-US" altLang="en-US" sz="3100" kern="1200" baseline="-25000" dirty="0" err="1" smtClean="0"/>
            <a:t>v</a:t>
          </a:r>
          <a:r>
            <a:rPr kumimoji="1" lang="ja-JP" altLang="en-US" sz="3100" kern="1200" dirty="0" smtClean="0"/>
            <a:t>を                                        という</a:t>
          </a:r>
          <a:endParaRPr lang="ja-JP" altLang="en-US" sz="3100" kern="1200" dirty="0"/>
        </a:p>
      </dsp:txBody>
      <dsp:txXfrm>
        <a:off x="0" y="1283168"/>
        <a:ext cx="9697591" cy="46368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2FF14-8F6A-4ADE-A051-4090306E9F29}">
      <dsp:nvSpPr>
        <dsp:cNvPr id="0" name=""/>
        <dsp:cNvSpPr/>
      </dsp:nvSpPr>
      <dsp:spPr>
        <a:xfrm>
          <a:off x="0" y="71370"/>
          <a:ext cx="11548730" cy="905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600" kern="1200" dirty="0" smtClean="0"/>
            <a:t>2</a:t>
          </a:r>
          <a:r>
            <a:rPr lang="en-US" sz="3600" kern="1200" dirty="0" smtClean="0"/>
            <a:t>.6.3</a:t>
          </a:r>
          <a:r>
            <a:rPr lang="ja-JP" altLang="en-US" sz="3600" kern="1200" dirty="0" smtClean="0"/>
            <a:t>気体の比熱</a:t>
          </a:r>
          <a:endParaRPr lang="ja-JP" sz="3600" kern="1200" dirty="0"/>
        </a:p>
      </dsp:txBody>
      <dsp:txXfrm>
        <a:off x="44207" y="115577"/>
        <a:ext cx="11460316" cy="817166"/>
      </dsp:txXfrm>
    </dsp:sp>
    <dsp:sp modelId="{EF3A2FDA-C7E3-4962-A2AC-4B4643E59BCF}">
      <dsp:nvSpPr>
        <dsp:cNvPr id="0" name=""/>
        <dsp:cNvSpPr/>
      </dsp:nvSpPr>
      <dsp:spPr>
        <a:xfrm>
          <a:off x="0" y="1048321"/>
          <a:ext cx="11548730" cy="521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672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体積を変えることのできる容器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　（風船， ピストンのついたシリンダーなど）に，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　　同じく</a:t>
          </a:r>
          <a:r>
            <a:rPr lang="en-US" altLang="ja-JP" sz="2800" kern="1200" dirty="0" smtClean="0"/>
            <a:t>1</a:t>
          </a:r>
          <a:r>
            <a:rPr lang="ja-JP" altLang="en-US" sz="2800" kern="1200" dirty="0" smtClean="0"/>
            <a:t>モルの理想気体を入れ，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　　　圧力</a:t>
          </a:r>
          <a:r>
            <a:rPr lang="en-US" altLang="ja-JP" sz="2800" i="1" kern="1200" dirty="0" smtClean="0"/>
            <a:t>P</a:t>
          </a:r>
          <a:r>
            <a:rPr lang="ja-JP" altLang="en-US" sz="2800" kern="1200" dirty="0" smtClean="0"/>
            <a:t>を一定にして温度を上げたときの              は，</a:t>
          </a:r>
          <a:endParaRPr lang="ja-JP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altLang="ja-JP" sz="2800" kern="1200" dirty="0" smtClean="0"/>
            <a:t>                                                                                                      (</a:t>
          </a:r>
          <a:r>
            <a:rPr lang="pt-BR" altLang="ja-JP" sz="2800" kern="1200" dirty="0"/>
            <a:t>2.32)</a:t>
          </a:r>
          <a:endParaRPr lang="ja-JP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p</a:t>
          </a:r>
          <a:r>
            <a:rPr lang="ja-JP" altLang="en-US" sz="2800" kern="1200" dirty="0" smtClean="0"/>
            <a:t>を</a:t>
          </a:r>
          <a:endParaRPr lang="ja-JP" altLang="en-US" sz="2800" kern="1200" dirty="0">
            <a:solidFill>
              <a:srgbClr val="FF000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p</a:t>
          </a:r>
          <a:r>
            <a:rPr lang="ja-JP" altLang="en-US" sz="2800" kern="1200" dirty="0"/>
            <a:t>と</a:t>
          </a:r>
          <a:r>
            <a:rPr lang="en-US" altLang="ja-JP" sz="2800" i="1" kern="1200" dirty="0" err="1"/>
            <a:t>C</a:t>
          </a:r>
          <a:r>
            <a:rPr lang="en-US" altLang="ja-JP" sz="2800" kern="1200" baseline="-25000" dirty="0" err="1"/>
            <a:t>v</a:t>
          </a:r>
          <a:r>
            <a:rPr lang="ja-JP" altLang="en-US" sz="2800" kern="1200" dirty="0" smtClean="0"/>
            <a:t>の間には，</a:t>
          </a: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p</a:t>
          </a:r>
          <a:r>
            <a:rPr lang="en-US" altLang="ja-JP" sz="2800" kern="1200" dirty="0" smtClean="0"/>
            <a:t> - </a:t>
          </a: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v</a:t>
          </a:r>
          <a:r>
            <a:rPr lang="en-US" altLang="ja-JP" sz="2800" kern="1200" dirty="0" smtClean="0"/>
            <a:t> = </a:t>
          </a:r>
          <a:r>
            <a:rPr lang="en-US" altLang="ja-JP" sz="2800" i="1" kern="1200" dirty="0" smtClean="0"/>
            <a:t>R</a:t>
          </a:r>
          <a:r>
            <a:rPr lang="en-US" altLang="ja-JP" sz="2800" kern="1200" dirty="0" smtClean="0"/>
            <a:t> (2.33 )</a:t>
          </a:r>
          <a:endParaRPr lang="ja-JP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p</a:t>
          </a:r>
          <a:r>
            <a:rPr lang="en-US" altLang="ja-JP" sz="2800" kern="1200" dirty="0" smtClean="0"/>
            <a:t>/</a:t>
          </a:r>
          <a:r>
            <a:rPr lang="en-US" altLang="ja-JP" sz="2800" i="1" kern="1200" dirty="0" err="1" smtClean="0"/>
            <a:t>C</a:t>
          </a:r>
          <a:r>
            <a:rPr lang="en-US" altLang="ja-JP" sz="2800" kern="1200" baseline="-25000" dirty="0" err="1" smtClean="0"/>
            <a:t>v</a:t>
          </a:r>
          <a:r>
            <a:rPr lang="ja-JP" altLang="en-US" sz="2800" kern="1200" dirty="0" smtClean="0"/>
            <a:t>を              と</a:t>
          </a:r>
          <a:r>
            <a:rPr lang="ja-JP" altLang="en-US" sz="2800" kern="1200" dirty="0"/>
            <a:t>よび</a:t>
          </a:r>
          <a:r>
            <a:rPr lang="ja-JP" altLang="en-US" sz="2800" kern="1200" dirty="0" smtClean="0"/>
            <a:t>，            で</a:t>
          </a:r>
          <a:r>
            <a:rPr lang="ja-JP" altLang="en-US" sz="2800" kern="1200" dirty="0"/>
            <a:t>表す</a:t>
          </a:r>
          <a:r>
            <a:rPr lang="ja-JP" altLang="en-US" sz="2800" kern="1200" dirty="0" smtClean="0"/>
            <a:t>．</a:t>
          </a:r>
          <a:endParaRPr lang="ja-JP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ヘリウム</a:t>
          </a:r>
          <a:r>
            <a:rPr lang="ja-JP" altLang="en-US" sz="2800" kern="1200" dirty="0"/>
            <a:t>， ネオン， </a:t>
          </a:r>
          <a:r>
            <a:rPr lang="ja-JP" altLang="en-US" sz="2800" kern="1200" dirty="0" smtClean="0"/>
            <a:t>アルゴンなどの単原子分子で は        ，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酸素や窒素の</a:t>
          </a:r>
          <a:r>
            <a:rPr lang="en-US" altLang="ja-JP" sz="2800" kern="1200" dirty="0" smtClean="0"/>
            <a:t>2 </a:t>
          </a:r>
          <a:r>
            <a:rPr lang="ja-JP" altLang="en-US" sz="2800" kern="1200" dirty="0" smtClean="0"/>
            <a:t>原子分子などでは       の値をとる．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空気の比熱比とは       としてよい．</a:t>
          </a:r>
          <a:endParaRPr lang="ja-JP" altLang="en-US" sz="2800" kern="1200" dirty="0"/>
        </a:p>
      </dsp:txBody>
      <dsp:txXfrm>
        <a:off x="0" y="1048321"/>
        <a:ext cx="11548730" cy="52164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2833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71315"/>
        <a:ext cx="8510710" cy="794466"/>
      </dsp:txXfrm>
    </dsp:sp>
    <dsp:sp modelId="{DCD5993B-1AA0-4CC0-995D-A8CC5EB21B03}">
      <dsp:nvSpPr>
        <dsp:cNvPr id="0" name=""/>
        <dsp:cNvSpPr/>
      </dsp:nvSpPr>
      <dsp:spPr>
        <a:xfrm>
          <a:off x="0" y="100956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1052540"/>
        <a:ext cx="8510710" cy="794466"/>
      </dsp:txXfrm>
    </dsp:sp>
    <dsp:sp modelId="{A842FF14-8F6A-4ADE-A051-4090306E9F29}">
      <dsp:nvSpPr>
        <dsp:cNvPr id="0" name=""/>
        <dsp:cNvSpPr/>
      </dsp:nvSpPr>
      <dsp:spPr>
        <a:xfrm>
          <a:off x="0" y="199078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2033765"/>
        <a:ext cx="8510710" cy="794466"/>
      </dsp:txXfrm>
    </dsp:sp>
    <dsp:sp modelId="{651D64DB-4539-4A2F-9B7F-E118A70EFF33}">
      <dsp:nvSpPr>
        <dsp:cNvPr id="0" name=""/>
        <dsp:cNvSpPr/>
      </dsp:nvSpPr>
      <dsp:spPr>
        <a:xfrm>
          <a:off x="0" y="2972011"/>
          <a:ext cx="8596668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3014990"/>
        <a:ext cx="8510710" cy="7944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D64DB-4539-4A2F-9B7F-E118A70EFF33}">
      <dsp:nvSpPr>
        <dsp:cNvPr id="0" name=""/>
        <dsp:cNvSpPr/>
      </dsp:nvSpPr>
      <dsp:spPr>
        <a:xfrm>
          <a:off x="0" y="53712"/>
          <a:ext cx="11535799" cy="9810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900" kern="1200" dirty="0" smtClean="0"/>
            <a:t>2</a:t>
          </a:r>
          <a:r>
            <a:rPr lang="en-US" sz="3900" kern="1200" dirty="0" smtClean="0"/>
            <a:t>.6.4</a:t>
          </a:r>
          <a:r>
            <a:rPr lang="ja-JP" altLang="en-US" sz="3900" kern="1200" dirty="0" smtClean="0"/>
            <a:t>熱機関と効率</a:t>
          </a:r>
          <a:endParaRPr lang="ja-JP" sz="3900" kern="1200" dirty="0"/>
        </a:p>
      </dsp:txBody>
      <dsp:txXfrm>
        <a:off x="47891" y="101603"/>
        <a:ext cx="11440017" cy="885263"/>
      </dsp:txXfrm>
    </dsp:sp>
    <dsp:sp modelId="{25F8CBFA-6F44-4795-A732-8027250DE4DE}">
      <dsp:nvSpPr>
        <dsp:cNvPr id="0" name=""/>
        <dsp:cNvSpPr/>
      </dsp:nvSpPr>
      <dsp:spPr>
        <a:xfrm>
          <a:off x="0" y="1088469"/>
          <a:ext cx="11535799" cy="500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262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 smtClean="0"/>
            <a:t>ガソリンエンジン， 蒸気機関など燃焼ガスや水蒸気の熱を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　仕事に変える機関を              という．</a:t>
          </a:r>
          <a:endParaRPr lang="ja-JP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 smtClean="0"/>
            <a:t>熱</a:t>
          </a:r>
          <a:r>
            <a:rPr lang="ja-JP" altLang="en-US" sz="3000" kern="1200" dirty="0"/>
            <a:t>機関が外へする仕事</a:t>
          </a:r>
          <a:r>
            <a:rPr lang="en-US" altLang="ja-JP" sz="3000" i="1" kern="1200" dirty="0"/>
            <a:t>W</a:t>
          </a:r>
          <a:r>
            <a:rPr lang="ja-JP" altLang="en-US" sz="3000" kern="1200" dirty="0"/>
            <a:t>と加えられた熱量</a:t>
          </a:r>
          <a:r>
            <a:rPr lang="en-US" altLang="ja-JP" sz="3000" i="1" kern="1200" dirty="0"/>
            <a:t>Q</a:t>
          </a:r>
          <a:r>
            <a:rPr lang="en-US" altLang="ja-JP" sz="3000" kern="1200" dirty="0"/>
            <a:t> [</a:t>
          </a:r>
          <a:r>
            <a:rPr lang="en-US" altLang="ja-JP" sz="3000" kern="1200" dirty="0" smtClean="0"/>
            <a:t>J]</a:t>
          </a:r>
          <a:r>
            <a:rPr lang="ja-JP" altLang="en-US" sz="3000" kern="1200" dirty="0" smtClean="0"/>
            <a:t>に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　相当する                                           ，</a:t>
          </a:r>
          <a:endParaRPr lang="ja-JP" altLang="en-US" sz="3000" kern="1200" dirty="0"/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 smtClean="0"/>
            <a:t>        　</a:t>
          </a:r>
          <a:r>
            <a:rPr lang="en-US" altLang="ja-JP" sz="3000" kern="1200" dirty="0" smtClean="0"/>
            <a:t>(2 .41)</a:t>
          </a:r>
          <a:r>
            <a:rPr lang="ja-JP" altLang="en-US" sz="3000" kern="1200" dirty="0" smtClean="0"/>
            <a:t>　：　効率（              ）．</a:t>
          </a:r>
          <a:endParaRPr lang="ja-JP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/>
            <a:t>熱</a:t>
          </a:r>
          <a:r>
            <a:rPr lang="ja-JP" altLang="en-US" sz="3000" kern="1200" dirty="0" smtClean="0"/>
            <a:t>を                        時，効率</a:t>
          </a:r>
          <a:r>
            <a:rPr lang="en-US" altLang="ja-JP" sz="3000" kern="1200" dirty="0"/>
            <a:t>100%</a:t>
          </a:r>
          <a:r>
            <a:rPr lang="ja-JP" altLang="en-US" sz="3000" kern="1200" dirty="0"/>
            <a:t>のエンジンをつくることが</a:t>
          </a:r>
          <a:r>
            <a:rPr lang="ja-JP" altLang="en-US" sz="3000" kern="1200" dirty="0" smtClean="0"/>
            <a:t>可能？</a:t>
          </a:r>
          <a:endParaRPr lang="ja-JP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 smtClean="0"/>
            <a:t>もしこのようなエンジンが理論上存在するならば， 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en-US" altLang="ja-JP" sz="3000" kern="1200" dirty="0" smtClean="0"/>
            <a:t>	</a:t>
          </a:r>
          <a:r>
            <a:rPr lang="ja-JP" altLang="en-US" sz="3000" kern="1200" dirty="0" smtClean="0"/>
            <a:t>発生した熱量をすべて</a:t>
          </a:r>
          <a:r>
            <a:rPr lang="ja-JP" altLang="en-US" sz="3000" kern="1200" dirty="0" smtClean="0">
              <a:solidFill>
                <a:schemeClr val="tx1"/>
              </a:solidFill>
            </a:rPr>
            <a:t>むだなく                         </a:t>
          </a:r>
          <a:r>
            <a:rPr lang="ja-JP" altLang="en-US" sz="3000" kern="1200" dirty="0" smtClean="0"/>
            <a:t>ことになる． 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しかしこの要求を満足する熱機関は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en-US" altLang="ja-JP" sz="3000" kern="1200" dirty="0" smtClean="0"/>
            <a:t>	</a:t>
          </a:r>
          <a:r>
            <a:rPr lang="ja-JP" altLang="en-US" sz="3000" kern="1200" dirty="0" smtClean="0"/>
            <a:t>存在             ことが確かめられている．</a:t>
          </a:r>
          <a:endParaRPr lang="ja-JP" altLang="en-US" sz="3000" kern="1200" dirty="0"/>
        </a:p>
      </dsp:txBody>
      <dsp:txXfrm>
        <a:off x="0" y="1088469"/>
        <a:ext cx="11535799" cy="500526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D64DB-4539-4A2F-9B7F-E118A70EFF33}">
      <dsp:nvSpPr>
        <dsp:cNvPr id="0" name=""/>
        <dsp:cNvSpPr/>
      </dsp:nvSpPr>
      <dsp:spPr>
        <a:xfrm>
          <a:off x="0" y="67354"/>
          <a:ext cx="9273364" cy="11068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400" kern="1200" dirty="0" smtClean="0"/>
            <a:t>2</a:t>
          </a:r>
          <a:r>
            <a:rPr lang="en-US" sz="4400" kern="1200" dirty="0" smtClean="0"/>
            <a:t>.6.4</a:t>
          </a:r>
          <a:r>
            <a:rPr lang="ja-JP" altLang="en-US" sz="4400" kern="1200" dirty="0" smtClean="0"/>
            <a:t>熱機関と効率</a:t>
          </a:r>
          <a:endParaRPr lang="ja-JP" sz="4400" kern="1200" dirty="0"/>
        </a:p>
      </dsp:txBody>
      <dsp:txXfrm>
        <a:off x="54030" y="121384"/>
        <a:ext cx="9165304" cy="998760"/>
      </dsp:txXfrm>
    </dsp:sp>
    <dsp:sp modelId="{E398BFAB-678F-46E2-9A75-B4D067368A87}">
      <dsp:nvSpPr>
        <dsp:cNvPr id="0" name=""/>
        <dsp:cNvSpPr/>
      </dsp:nvSpPr>
      <dsp:spPr>
        <a:xfrm>
          <a:off x="0" y="1241529"/>
          <a:ext cx="9273364" cy="519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429" tIns="55880" rIns="312928" bIns="55880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400" kern="1200" dirty="0" smtClean="0"/>
            <a:t>図のような                  を例にとる．</a:t>
          </a:r>
          <a:r>
            <a:rPr lang="en-US" altLang="ja-JP" sz="3400" kern="1200" dirty="0" smtClean="0"/>
            <a:t/>
          </a:r>
          <a:br>
            <a:rPr lang="en-US" altLang="ja-JP" sz="3400" kern="1200" dirty="0" smtClean="0"/>
          </a:br>
          <a:r>
            <a:rPr lang="ja-JP" altLang="en-US" sz="3400" kern="1200" dirty="0" smtClean="0"/>
            <a:t>図（</a:t>
          </a:r>
          <a:r>
            <a:rPr lang="en-US" altLang="ja-JP" sz="3400" kern="1200" dirty="0" smtClean="0"/>
            <a:t>a</a:t>
          </a:r>
          <a:r>
            <a:rPr lang="ja-JP" altLang="en-US" sz="3400" kern="1200" dirty="0" smtClean="0"/>
            <a:t>）で燃料を         し、図（ </a:t>
          </a:r>
          <a:r>
            <a:rPr lang="en-US" altLang="ja-JP" sz="3400" kern="1200" dirty="0" smtClean="0"/>
            <a:t>b</a:t>
          </a:r>
          <a:r>
            <a:rPr lang="ja-JP" altLang="en-US" sz="3400" kern="1200" dirty="0" smtClean="0"/>
            <a:t>）で         </a:t>
          </a:r>
          <a:endParaRPr lang="ja-JP" sz="3400" kern="1200" dirty="0">
            <a:solidFill>
              <a:srgbClr val="FF0000"/>
            </a:solidFill>
          </a:endParaRP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400" kern="1200" dirty="0" smtClean="0"/>
            <a:t>図（</a:t>
          </a:r>
          <a:r>
            <a:rPr lang="en-US" altLang="ja-JP" sz="3400" kern="1200" dirty="0" smtClean="0"/>
            <a:t>c</a:t>
          </a:r>
          <a:r>
            <a:rPr lang="ja-JP" altLang="en-US" sz="3400" kern="1200" dirty="0" smtClean="0"/>
            <a:t>）で         させ， ピストンを押し上げて         ．</a:t>
          </a:r>
          <a:endParaRPr lang="ja-JP" sz="3400" kern="1200" dirty="0"/>
        </a:p>
        <a:p>
          <a:pPr marL="571500" lvl="2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400" kern="1200" dirty="0" smtClean="0"/>
            <a:t>この過程で熱を仕事に交えている．</a:t>
          </a:r>
          <a:endParaRPr lang="ja-JP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400" kern="1200" dirty="0" smtClean="0"/>
            <a:t>エンジンが引き続いて運転をするためには，</a:t>
          </a:r>
          <a:r>
            <a:rPr lang="en-US" altLang="ja-JP" sz="3400" kern="1200" dirty="0" smtClean="0"/>
            <a:t/>
          </a:r>
          <a:br>
            <a:rPr lang="en-US" altLang="ja-JP" sz="3400" kern="1200" dirty="0" smtClean="0"/>
          </a:br>
          <a:r>
            <a:rPr lang="ja-JP" altLang="en-US" sz="3400" kern="1200" dirty="0" smtClean="0"/>
            <a:t>　必ず図（</a:t>
          </a:r>
          <a:r>
            <a:rPr lang="en-US" altLang="ja-JP" sz="3400" kern="1200" dirty="0" smtClean="0"/>
            <a:t>d</a:t>
          </a:r>
          <a:r>
            <a:rPr lang="ja-JP" altLang="en-US" sz="3400" kern="1200" dirty="0" smtClean="0"/>
            <a:t>）のように排気ガスと一緒に</a:t>
          </a:r>
          <a:r>
            <a:rPr lang="en-US" altLang="ja-JP" sz="3400" kern="1200" dirty="0" smtClean="0"/>
            <a:t/>
          </a:r>
          <a:br>
            <a:rPr lang="en-US" altLang="ja-JP" sz="3400" kern="1200" dirty="0" smtClean="0"/>
          </a:br>
          <a:r>
            <a:rPr lang="ja-JP" altLang="en-US" sz="3400" kern="1200" dirty="0" smtClean="0"/>
            <a:t>　　外部へ                 しなければならない．</a:t>
          </a:r>
          <a:endParaRPr lang="ja-JP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400" kern="1200" dirty="0" smtClean="0"/>
            <a:t>この外へ放出して逃がした分の         </a:t>
          </a:r>
          <a:r>
            <a:rPr lang="ja-JP" altLang="en-US" sz="3400" kern="1200" dirty="0" err="1" smtClean="0"/>
            <a:t>は</a:t>
          </a:r>
          <a:r>
            <a:rPr lang="en-US" altLang="ja-JP" sz="3400" kern="1200" dirty="0" smtClean="0"/>
            <a:t/>
          </a:r>
          <a:br>
            <a:rPr lang="en-US" altLang="ja-JP" sz="3400" kern="1200" dirty="0" smtClean="0"/>
          </a:br>
          <a:r>
            <a:rPr lang="ja-JP" altLang="en-US" sz="3400" kern="1200" dirty="0" smtClean="0"/>
            <a:t>　むだになり，仕事として利用することは</a:t>
          </a:r>
          <a:endParaRPr lang="ja-JP" sz="3400" kern="1200" dirty="0">
            <a:solidFill>
              <a:srgbClr val="FF0000"/>
            </a:solidFill>
          </a:endParaRPr>
        </a:p>
      </dsp:txBody>
      <dsp:txXfrm>
        <a:off x="0" y="1241529"/>
        <a:ext cx="9273364" cy="51915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D64DB-4539-4A2F-9B7F-E118A70EFF33}">
      <dsp:nvSpPr>
        <dsp:cNvPr id="0" name=""/>
        <dsp:cNvSpPr/>
      </dsp:nvSpPr>
      <dsp:spPr>
        <a:xfrm>
          <a:off x="0" y="95653"/>
          <a:ext cx="11874795" cy="8804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500" kern="1200" dirty="0" smtClean="0"/>
            <a:t>2</a:t>
          </a:r>
          <a:r>
            <a:rPr lang="en-US" sz="3500" kern="1200" dirty="0" smtClean="0"/>
            <a:t>.6.4</a:t>
          </a:r>
          <a:r>
            <a:rPr lang="ja-JP" altLang="en-US" sz="3500" kern="1200" dirty="0" smtClean="0"/>
            <a:t>熱機関と効率</a:t>
          </a:r>
          <a:endParaRPr lang="ja-JP" sz="3500" kern="1200" dirty="0"/>
        </a:p>
      </dsp:txBody>
      <dsp:txXfrm>
        <a:off x="42979" y="138632"/>
        <a:ext cx="11788837" cy="794466"/>
      </dsp:txXfrm>
    </dsp:sp>
    <dsp:sp modelId="{96758454-2C53-4F9B-AE60-F20D667EBEBE}">
      <dsp:nvSpPr>
        <dsp:cNvPr id="0" name=""/>
        <dsp:cNvSpPr/>
      </dsp:nvSpPr>
      <dsp:spPr>
        <a:xfrm>
          <a:off x="0" y="976078"/>
          <a:ext cx="11874795" cy="50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025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このことを分子の運動から考えると，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         したガスの分子はあらゆる方向に                 ため，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　ピストンを動かすのに有効な仕事をする分子は全体の         にすぎない．</a:t>
          </a: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 分子の運動をそろえてピストンの                     利用することは不可能である．</a:t>
          </a: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そのため，利用できなかった分子の運動エネルギーが                         される．</a:t>
          </a:r>
          <a:endParaRPr lang="ja-JP" sz="2700" kern="1200" dirty="0"/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/>
            <a:t>以上のことを詳しく調べると</a:t>
          </a:r>
          <a:r>
            <a:rPr lang="ja-JP" altLang="en-US" sz="2700" kern="1200" dirty="0" smtClean="0"/>
            <a:t>，                          を                              こと</a:t>
          </a:r>
          <a:r>
            <a:rPr lang="ja-JP" altLang="en-US" sz="2700" kern="1200" dirty="0"/>
            <a:t>は</a:t>
          </a:r>
          <a:r>
            <a:rPr lang="ja-JP" altLang="en-US" sz="2700" kern="1200" dirty="0">
              <a:solidFill>
                <a:schemeClr val="tx1"/>
              </a:solidFill>
            </a:rPr>
            <a:t>できる</a:t>
          </a:r>
          <a:r>
            <a:rPr lang="ja-JP" altLang="en-US" sz="2700" kern="1200" dirty="0" smtClean="0"/>
            <a:t>．</a:t>
          </a:r>
          <a:endParaRPr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逆</a:t>
          </a:r>
          <a:r>
            <a:rPr lang="ja-JP" altLang="en-US" sz="2700" kern="1200" dirty="0"/>
            <a:t>に</a:t>
          </a:r>
          <a:r>
            <a:rPr lang="ja-JP" altLang="en-US" sz="2700" kern="1200" dirty="0" smtClean="0"/>
            <a:t>，ほかに何の影響も残さず</a:t>
          </a:r>
          <a:r>
            <a:rPr lang="ja-JP" altLang="en-US" sz="2700" kern="1200" dirty="0" smtClean="0">
              <a:solidFill>
                <a:srgbClr val="FF0000"/>
              </a:solidFill>
            </a:rPr>
            <a:t>，     </a:t>
          </a:r>
          <a:r>
            <a:rPr lang="ja-JP" altLang="en-US" sz="2700" kern="1200" dirty="0" smtClean="0"/>
            <a:t>を全部                         ことはできないので，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効率</a:t>
          </a:r>
          <a:r>
            <a:rPr lang="en-US" altLang="ja-JP" sz="2700" kern="1200" dirty="0" smtClean="0"/>
            <a:t>100%</a:t>
          </a:r>
          <a:r>
            <a:rPr lang="ja-JP" altLang="en-US" sz="2700" kern="1200" dirty="0" smtClean="0"/>
            <a:t>の機関はできないことが明らかになる．</a:t>
          </a:r>
          <a:endParaRPr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ここで， ほかに何の影響も残さず， という意味は，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たとえば， 排気ガスとともに大気（低温部）に熱を逃すことないと考えてよい．</a:t>
          </a:r>
          <a:endParaRPr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/>
            <a:t>これ</a:t>
          </a:r>
          <a:r>
            <a:rPr lang="ja-JP" altLang="en-US" sz="2700" kern="1200" dirty="0" smtClean="0"/>
            <a:t>を                                 という</a:t>
          </a:r>
          <a:endParaRPr lang="ja-JP" altLang="en-US" sz="2700" kern="1200" dirty="0"/>
        </a:p>
      </dsp:txBody>
      <dsp:txXfrm>
        <a:off x="0" y="976078"/>
        <a:ext cx="11874795" cy="50715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D64DB-4539-4A2F-9B7F-E118A70EFF33}">
      <dsp:nvSpPr>
        <dsp:cNvPr id="0" name=""/>
        <dsp:cNvSpPr/>
      </dsp:nvSpPr>
      <dsp:spPr>
        <a:xfrm>
          <a:off x="0" y="80733"/>
          <a:ext cx="11769262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500" kern="1200" dirty="0" smtClean="0"/>
            <a:t>2</a:t>
          </a:r>
          <a:r>
            <a:rPr lang="en-US" sz="3500" kern="1200" dirty="0" smtClean="0"/>
            <a:t>.6.4</a:t>
          </a:r>
          <a:r>
            <a:rPr lang="ja-JP" altLang="en-US" sz="3500" kern="1200" dirty="0" smtClean="0"/>
            <a:t>熱機関と効率</a:t>
          </a:r>
          <a:endParaRPr lang="ja-JP" sz="3500" kern="1200" dirty="0"/>
        </a:p>
      </dsp:txBody>
      <dsp:txXfrm>
        <a:off x="42979" y="123712"/>
        <a:ext cx="11683304" cy="794466"/>
      </dsp:txXfrm>
    </dsp:sp>
    <dsp:sp modelId="{4E51705E-C04A-44C3-9FBC-50F5A07A6164}">
      <dsp:nvSpPr>
        <dsp:cNvPr id="0" name=""/>
        <dsp:cNvSpPr/>
      </dsp:nvSpPr>
      <dsp:spPr>
        <a:xfrm>
          <a:off x="0" y="1041892"/>
          <a:ext cx="11769262" cy="57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674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「   </a:t>
          </a:r>
          <a:r>
            <a:rPr lang="en-US" altLang="ja-JP" sz="2700" kern="1200" dirty="0" smtClean="0"/>
            <a:t>J</a:t>
          </a:r>
          <a:endParaRPr lang="ja-JP" sz="2700" kern="1200" dirty="0"/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/>
            <a:t>この法則によると</a:t>
          </a:r>
          <a:r>
            <a:rPr lang="ja-JP" altLang="en-US" sz="2700" kern="1200" dirty="0" smtClean="0"/>
            <a:t>，効率</a:t>
          </a:r>
          <a:r>
            <a:rPr lang="en-US" altLang="ja-JP" sz="2700" kern="1200" dirty="0"/>
            <a:t>100%</a:t>
          </a:r>
          <a:r>
            <a:rPr lang="ja-JP" altLang="en-US" sz="2700" kern="1200" dirty="0"/>
            <a:t>の熱機関は存在しない</a:t>
          </a:r>
          <a:r>
            <a:rPr lang="ja-JP" altLang="en-US" sz="2700" kern="1200" dirty="0" smtClean="0"/>
            <a:t>．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この</a:t>
          </a:r>
          <a:r>
            <a:rPr lang="ja-JP" altLang="en-US" sz="2700" kern="1200" dirty="0"/>
            <a:t>実現不可能な機関</a:t>
          </a:r>
          <a:r>
            <a:rPr lang="ja-JP" altLang="en-US" sz="2700" kern="1200" dirty="0" smtClean="0"/>
            <a:t>を                                    という．</a:t>
          </a:r>
          <a:endParaRPr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700" kern="1200" dirty="0" smtClean="0"/>
            <a:t>実際の熱機関は，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ja-JP" altLang="en-US" sz="2700" kern="1200" dirty="0" smtClean="0"/>
            <a:t>　熱の伝導や摩擦などのためさらに効率は低く，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ja-JP" altLang="en-US" sz="2700" kern="1200" dirty="0" smtClean="0"/>
            <a:t>　　蒸気機関は</a:t>
          </a:r>
          <a:r>
            <a:rPr kumimoji="1" lang="en-US" altLang="ja-JP" sz="2700" kern="1200" dirty="0" smtClean="0"/>
            <a:t>_______</a:t>
          </a:r>
          <a:r>
            <a:rPr kumimoji="1" lang="ja-JP" altLang="en-US" sz="2700" kern="1200" dirty="0" err="1" smtClean="0"/>
            <a:t>，</a:t>
          </a:r>
          <a:r>
            <a:rPr kumimoji="1" lang="ja-JP" altLang="en-US" sz="2700" kern="1200" dirty="0" smtClean="0"/>
            <a:t> ガソリンエンジンは                                   である．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ja-JP" altLang="en-US" sz="2700" kern="1200" dirty="0" smtClean="0"/>
            <a:t>　　　ディーゼルエンジンやガスタービンは比較的効率がよく，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en-US" altLang="ja-JP" sz="2700" kern="1200" dirty="0" smtClean="0"/>
            <a:t>	                  </a:t>
          </a:r>
          <a:r>
            <a:rPr kumimoji="1" lang="ja-JP" altLang="en-US" sz="2700" kern="1200" dirty="0" smtClean="0"/>
            <a:t>に達する．</a:t>
          </a:r>
          <a:endParaRPr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700" kern="1200" dirty="0"/>
            <a:t>なお</a:t>
          </a:r>
          <a:r>
            <a:rPr kumimoji="1" lang="ja-JP" altLang="en-US" sz="2700" kern="1200" dirty="0" smtClean="0"/>
            <a:t>，人間</a:t>
          </a:r>
          <a:r>
            <a:rPr kumimoji="1" lang="ja-JP" altLang="en-US" sz="2700" kern="1200" dirty="0"/>
            <a:t>も食物を燃焼させて仕事を</a:t>
          </a:r>
          <a:r>
            <a:rPr kumimoji="1" lang="ja-JP" altLang="en-US" sz="2700" kern="1200" dirty="0" smtClean="0"/>
            <a:t>する　　　　　と</a:t>
          </a:r>
          <a:r>
            <a:rPr kumimoji="1" lang="ja-JP" altLang="en-US" sz="2700" kern="1200" dirty="0"/>
            <a:t>見なすことができる</a:t>
          </a:r>
          <a:r>
            <a:rPr kumimoji="1" lang="ja-JP" altLang="en-US" sz="2700" kern="1200" dirty="0" smtClean="0"/>
            <a:t>．</a:t>
          </a:r>
          <a:endParaRPr kumimoji="1"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700" kern="1200" dirty="0" smtClean="0"/>
            <a:t>歩行</a:t>
          </a:r>
          <a:r>
            <a:rPr kumimoji="1" lang="ja-JP" altLang="en-US" sz="2700" kern="1200" dirty="0"/>
            <a:t>や</a:t>
          </a:r>
          <a:r>
            <a:rPr kumimoji="1" lang="ja-JP" altLang="en-US" sz="2700" kern="1200" dirty="0" smtClean="0"/>
            <a:t>軽作業からスキー競技のような激しい運動にいたるまで，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ja-JP" altLang="en-US" sz="2700" kern="1200" dirty="0" smtClean="0"/>
            <a:t>　共通して， 熱効率はほぼ　　　である．</a:t>
          </a:r>
          <a:endParaRPr kumimoji="1" lang="ja-JP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700" kern="1200" dirty="0" smtClean="0"/>
            <a:t>通常の熱機関が高温で運動するのと比べて，</a:t>
          </a:r>
          <a:r>
            <a:rPr kumimoji="1" lang="en-US" altLang="ja-JP" sz="2700" kern="1200" dirty="0" smtClean="0"/>
            <a:t/>
          </a:r>
          <a:br>
            <a:rPr kumimoji="1" lang="en-US" altLang="ja-JP" sz="2700" kern="1200" dirty="0" smtClean="0"/>
          </a:br>
          <a:r>
            <a:rPr kumimoji="1" lang="ja-JP" altLang="en-US" sz="2700" kern="1200" dirty="0" smtClean="0"/>
            <a:t>　人間の体温はきわめて低く， すばらしく　　　　　　　　熱機関といえる</a:t>
          </a:r>
          <a:endParaRPr kumimoji="1" lang="ja-JP" altLang="en-US" sz="2700" kern="1200" dirty="0"/>
        </a:p>
      </dsp:txBody>
      <dsp:txXfrm>
        <a:off x="0" y="1041892"/>
        <a:ext cx="11769262" cy="579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28336"/>
          <a:ext cx="8596668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71315"/>
        <a:ext cx="8510710" cy="794466"/>
      </dsp:txXfrm>
    </dsp:sp>
    <dsp:sp modelId="{DCD5993B-1AA0-4CC0-995D-A8CC5EB21B03}">
      <dsp:nvSpPr>
        <dsp:cNvPr id="0" name=""/>
        <dsp:cNvSpPr/>
      </dsp:nvSpPr>
      <dsp:spPr>
        <a:xfrm>
          <a:off x="0" y="100956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1052540"/>
        <a:ext cx="8510710" cy="794466"/>
      </dsp:txXfrm>
    </dsp:sp>
    <dsp:sp modelId="{A842FF14-8F6A-4ADE-A051-4090306E9F29}">
      <dsp:nvSpPr>
        <dsp:cNvPr id="0" name=""/>
        <dsp:cNvSpPr/>
      </dsp:nvSpPr>
      <dsp:spPr>
        <a:xfrm>
          <a:off x="0" y="199078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2033765"/>
        <a:ext cx="8510710" cy="794466"/>
      </dsp:txXfrm>
    </dsp:sp>
    <dsp:sp modelId="{651D64DB-4539-4A2F-9B7F-E118A70EFF33}">
      <dsp:nvSpPr>
        <dsp:cNvPr id="0" name=""/>
        <dsp:cNvSpPr/>
      </dsp:nvSpPr>
      <dsp:spPr>
        <a:xfrm>
          <a:off x="0" y="297201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3014990"/>
        <a:ext cx="8510710" cy="794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64341"/>
          <a:ext cx="11449246" cy="11319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500" kern="1200" dirty="0" smtClean="0"/>
            <a:t>2</a:t>
          </a:r>
          <a:r>
            <a:rPr lang="en-US" sz="4500" kern="1200" dirty="0" smtClean="0"/>
            <a:t>.6.1</a:t>
          </a:r>
          <a:r>
            <a:rPr lang="ja-JP" altLang="en-US" sz="4500" kern="1200" dirty="0" smtClean="0"/>
            <a:t>内部エネルギー</a:t>
          </a:r>
          <a:endParaRPr lang="ja-JP" sz="4500" kern="1200" dirty="0"/>
        </a:p>
      </dsp:txBody>
      <dsp:txXfrm>
        <a:off x="55258" y="119599"/>
        <a:ext cx="11338730" cy="1021459"/>
      </dsp:txXfrm>
    </dsp:sp>
    <dsp:sp modelId="{32782175-69C7-4626-AF0D-7E54D4DB579D}">
      <dsp:nvSpPr>
        <dsp:cNvPr id="0" name=""/>
        <dsp:cNvSpPr/>
      </dsp:nvSpPr>
      <dsp:spPr>
        <a:xfrm>
          <a:off x="0" y="1196316"/>
          <a:ext cx="11449246" cy="400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514" tIns="57150" rIns="320040" bIns="57150" numCol="1" spcCol="1270" anchor="t" anchorCtr="0">
          <a:noAutofit/>
        </a:bodyPr>
        <a:lstStyle/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物体を摩擦すると温度が　　　　 ．</a:t>
          </a:r>
          <a:endParaRPr lang="ja-JP" sz="3500" kern="1200" dirty="0"/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これは， 摩擦によって物体の                      が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 </a:t>
          </a:r>
          <a:r>
            <a:rPr lang="ja-JP" altLang="en-US" sz="3500" kern="1200" dirty="0" smtClean="0"/>
            <a:t>仕事をされ， 分子の                              が増加し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   </a:t>
          </a:r>
          <a:r>
            <a:rPr lang="ja-JP" altLang="en-US" sz="3500" kern="1200" dirty="0" smtClean="0"/>
            <a:t>次々と              ためと考えられる．</a:t>
          </a:r>
          <a:endParaRPr lang="ja-JP" sz="3500" kern="1200" dirty="0"/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物質中の分子は互いに力を及ぼしあっているから，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</a:t>
          </a:r>
          <a:r>
            <a:rPr lang="ja-JP" altLang="en-US" sz="3500" kern="1200" dirty="0" smtClean="0"/>
            <a:t> その力による                              ももち，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   </a:t>
          </a:r>
          <a:r>
            <a:rPr lang="ja-JP" altLang="en-US" sz="3500" kern="1200" dirty="0" smtClean="0"/>
            <a:t> このエネルギーも                          によって増加する．</a:t>
          </a:r>
          <a:endParaRPr lang="ja-JP" sz="3500" kern="1200" dirty="0"/>
        </a:p>
      </dsp:txBody>
      <dsp:txXfrm>
        <a:off x="0" y="1196316"/>
        <a:ext cx="11449246" cy="40054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0"/>
          <a:ext cx="8940209" cy="1131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500" kern="1200" dirty="0" smtClean="0"/>
            <a:t>2</a:t>
          </a:r>
          <a:r>
            <a:rPr lang="en-US" sz="4500" kern="1200" dirty="0" smtClean="0"/>
            <a:t>.6.1</a:t>
          </a:r>
          <a:r>
            <a:rPr lang="ja-JP" altLang="en-US" sz="4500" kern="1200" dirty="0" smtClean="0"/>
            <a:t>内部エネルギー</a:t>
          </a:r>
          <a:endParaRPr lang="ja-JP" sz="4500" kern="1200" dirty="0"/>
        </a:p>
      </dsp:txBody>
      <dsp:txXfrm>
        <a:off x="55258" y="55258"/>
        <a:ext cx="8829693" cy="1021459"/>
      </dsp:txXfrm>
    </dsp:sp>
    <dsp:sp modelId="{50116B0B-0F12-417C-8B82-1B4FD9F7B27C}">
      <dsp:nvSpPr>
        <dsp:cNvPr id="0" name=""/>
        <dsp:cNvSpPr/>
      </dsp:nvSpPr>
      <dsp:spPr>
        <a:xfrm>
          <a:off x="0" y="1353575"/>
          <a:ext cx="8940209" cy="4564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852" tIns="57150" rIns="320040" bIns="57150" numCol="1" spcCol="1270" anchor="t" anchorCtr="0">
          <a:noAutofit/>
        </a:bodyPr>
        <a:lstStyle/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図</a:t>
          </a:r>
          <a:r>
            <a:rPr lang="en-US" altLang="en-US" sz="3500" kern="1200" dirty="0" smtClean="0"/>
            <a:t>(a)</a:t>
          </a:r>
          <a:r>
            <a:rPr lang="ja-JP" altLang="en-US" sz="3500" kern="1200" dirty="0" smtClean="0"/>
            <a:t>は低温の固体分子，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ja-JP" altLang="en-US" sz="3500" kern="1200" dirty="0" smtClean="0"/>
            <a:t>図</a:t>
          </a:r>
          <a:r>
            <a:rPr lang="en-US" altLang="ja-JP" sz="3500" kern="1200" dirty="0" smtClean="0"/>
            <a:t>(</a:t>
          </a:r>
          <a:r>
            <a:rPr lang="en-US" altLang="en-US" sz="3500" kern="1200" dirty="0" smtClean="0"/>
            <a:t>b)</a:t>
          </a:r>
          <a:r>
            <a:rPr lang="ja-JP" altLang="en-US" sz="3500" kern="1200" dirty="0" smtClean="0"/>
            <a:t>は高温の固体分子が振動する．</a:t>
          </a:r>
          <a:endParaRPr lang="ja-JP" sz="3500" kern="1200" dirty="0"/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低温では，分子は                      振動し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   </a:t>
          </a:r>
          <a:r>
            <a:rPr lang="ja-JP" altLang="en-US" sz="3500" kern="1200" dirty="0" smtClean="0"/>
            <a:t>高温になると           振動する．</a:t>
          </a:r>
          <a:endParaRPr lang="ja-JP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500" kern="1200" dirty="0" smtClean="0"/>
            <a:t>分子どうしの力による                              と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</a:t>
          </a:r>
          <a:r>
            <a:rPr lang="ja-JP" altLang="en-US" sz="3500" kern="1200" dirty="0" smtClean="0"/>
            <a:t>分子の                                を全分子について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</a:t>
          </a:r>
          <a:r>
            <a:rPr lang="ja-JP" altLang="en-US" sz="3500" kern="1200" dirty="0" smtClean="0"/>
            <a:t>加え合わせたエネルギーを，</a:t>
          </a:r>
          <a:r>
            <a:rPr lang="en-US" altLang="ja-JP" sz="3500" kern="1200" dirty="0" smtClean="0"/>
            <a:t/>
          </a:r>
          <a:br>
            <a:rPr lang="en-US" altLang="ja-JP" sz="3500" kern="1200" dirty="0" smtClean="0"/>
          </a:br>
          <a:r>
            <a:rPr lang="en-US" altLang="ja-JP" sz="3500" kern="1200" dirty="0" smtClean="0"/>
            <a:t>   </a:t>
          </a:r>
          <a:r>
            <a:rPr lang="ja-JP" altLang="en-US" sz="3500" kern="1200" dirty="0" smtClean="0"/>
            <a:t>一般に                                という．　</a:t>
          </a:r>
        </a:p>
      </dsp:txBody>
      <dsp:txXfrm>
        <a:off x="0" y="1353575"/>
        <a:ext cx="8940209" cy="4564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99443"/>
          <a:ext cx="11274952" cy="8804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500" kern="1200" dirty="0" smtClean="0"/>
            <a:t>2</a:t>
          </a:r>
          <a:r>
            <a:rPr lang="en-US" sz="3500" kern="1200" dirty="0" smtClean="0"/>
            <a:t>.6.1</a:t>
          </a:r>
          <a:r>
            <a:rPr lang="ja-JP" altLang="en-US" sz="3500" kern="1200" dirty="0" smtClean="0"/>
            <a:t>内部エネルギー</a:t>
          </a:r>
          <a:endParaRPr lang="ja-JP" sz="3500" kern="1200" dirty="0"/>
        </a:p>
      </dsp:txBody>
      <dsp:txXfrm>
        <a:off x="42979" y="142422"/>
        <a:ext cx="11188994" cy="794466"/>
      </dsp:txXfrm>
    </dsp:sp>
    <dsp:sp modelId="{8189386A-947B-4FFD-BF0C-287D9AD3C13C}">
      <dsp:nvSpPr>
        <dsp:cNvPr id="0" name=""/>
        <dsp:cNvSpPr/>
      </dsp:nvSpPr>
      <dsp:spPr>
        <a:xfrm>
          <a:off x="0" y="940702"/>
          <a:ext cx="11274952" cy="492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980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式（</a:t>
          </a:r>
          <a:r>
            <a:rPr lang="en-US" altLang="ja-JP" sz="2700" kern="1200" dirty="0" smtClean="0"/>
            <a:t>2.19</a:t>
          </a:r>
          <a:r>
            <a:rPr lang="ja-JP" altLang="en-US" sz="2700" kern="1200" dirty="0" smtClean="0"/>
            <a:t>）は， 理想気体の                              を表していた．</a:t>
          </a: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気体分子は容器内を自由に飛びまわっているから，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en-US" altLang="ja-JP" sz="2700" kern="1200" dirty="0" smtClean="0"/>
            <a:t>	</a:t>
          </a:r>
          <a:r>
            <a:rPr lang="ja-JP" altLang="en-US" sz="2700" kern="1200" dirty="0" smtClean="0"/>
            <a:t>分子間に関係する                              は含まれない．</a:t>
          </a: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そのため気体の内部エネルギーは，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en-US" altLang="ja-JP" sz="2700" kern="1200" dirty="0" smtClean="0"/>
            <a:t>	</a:t>
          </a:r>
          <a:r>
            <a:rPr lang="ja-JP" altLang="en-US" sz="2700" kern="1200" dirty="0" smtClean="0"/>
            <a:t>分子の                                            としてよい． 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したがって， 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</a:t>
          </a:r>
          <a:r>
            <a:rPr lang="en-US" altLang="ja-JP" sz="2700" kern="1200" dirty="0" smtClean="0"/>
            <a:t>	</a:t>
          </a:r>
          <a:r>
            <a:rPr lang="ja-JP" altLang="en-US" sz="2700" kern="1200" dirty="0" smtClean="0"/>
            <a:t>理想気体の内部エネルギーは，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en-US" altLang="ja-JP" sz="2700" kern="1200" dirty="0" smtClean="0"/>
            <a:t>	</a:t>
          </a:r>
          <a:r>
            <a:rPr lang="ja-JP" altLang="en-US" sz="2700" kern="1200" dirty="0" smtClean="0"/>
            <a:t>　         だけで決まり         には関係しない．</a:t>
          </a:r>
          <a:endParaRPr lang="ja-JP" sz="2700" kern="1200" dirty="0"/>
        </a:p>
      </dsp:txBody>
      <dsp:txXfrm>
        <a:off x="0" y="940702"/>
        <a:ext cx="11274952" cy="4926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1E97-F523-4D1D-AE77-64B2898E26AC}">
      <dsp:nvSpPr>
        <dsp:cNvPr id="0" name=""/>
        <dsp:cNvSpPr/>
      </dsp:nvSpPr>
      <dsp:spPr>
        <a:xfrm>
          <a:off x="0" y="2833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71315"/>
        <a:ext cx="8510710" cy="794466"/>
      </dsp:txXfrm>
    </dsp:sp>
    <dsp:sp modelId="{DCD5993B-1AA0-4CC0-995D-A8CC5EB21B03}">
      <dsp:nvSpPr>
        <dsp:cNvPr id="0" name=""/>
        <dsp:cNvSpPr/>
      </dsp:nvSpPr>
      <dsp:spPr>
        <a:xfrm>
          <a:off x="0" y="1009561"/>
          <a:ext cx="8596668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1052540"/>
        <a:ext cx="8510710" cy="794466"/>
      </dsp:txXfrm>
    </dsp:sp>
    <dsp:sp modelId="{A842FF14-8F6A-4ADE-A051-4090306E9F29}">
      <dsp:nvSpPr>
        <dsp:cNvPr id="0" name=""/>
        <dsp:cNvSpPr/>
      </dsp:nvSpPr>
      <dsp:spPr>
        <a:xfrm>
          <a:off x="0" y="1990786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2033765"/>
        <a:ext cx="8510710" cy="794466"/>
      </dsp:txXfrm>
    </dsp:sp>
    <dsp:sp modelId="{651D64DB-4539-4A2F-9B7F-E118A70EFF33}">
      <dsp:nvSpPr>
        <dsp:cNvPr id="0" name=""/>
        <dsp:cNvSpPr/>
      </dsp:nvSpPr>
      <dsp:spPr>
        <a:xfrm>
          <a:off x="0" y="2972011"/>
          <a:ext cx="8596668" cy="8804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sz="3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sz="3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42979" y="3014990"/>
        <a:ext cx="8510710" cy="7944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5993B-1AA0-4CC0-995D-A8CC5EB21B03}">
      <dsp:nvSpPr>
        <dsp:cNvPr id="0" name=""/>
        <dsp:cNvSpPr/>
      </dsp:nvSpPr>
      <dsp:spPr>
        <a:xfrm>
          <a:off x="0" y="118509"/>
          <a:ext cx="6997232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2</a:t>
          </a:r>
          <a:r>
            <a:rPr lang="en-US" sz="3300" kern="1200" dirty="0" smtClean="0"/>
            <a:t>.6.2</a:t>
          </a:r>
          <a:r>
            <a:rPr lang="ja-JP" altLang="en-US" sz="3300" kern="1200" dirty="0" smtClean="0"/>
            <a:t>熱力学第一法則</a:t>
          </a:r>
          <a:endParaRPr lang="ja-JP" sz="3300" kern="1200" dirty="0"/>
        </a:p>
      </dsp:txBody>
      <dsp:txXfrm>
        <a:off x="40523" y="159032"/>
        <a:ext cx="6916186" cy="749069"/>
      </dsp:txXfrm>
    </dsp:sp>
    <dsp:sp modelId="{726E7164-BD73-4303-AFC6-FE4A4D0C3A30}">
      <dsp:nvSpPr>
        <dsp:cNvPr id="0" name=""/>
        <dsp:cNvSpPr/>
      </dsp:nvSpPr>
      <dsp:spPr>
        <a:xfrm>
          <a:off x="0" y="948624"/>
          <a:ext cx="6997232" cy="546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162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物体に熱を加えたり，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物体に仕事をしたりすれば，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物体の内部エネルギーは         ．</a:t>
          </a:r>
          <a:endParaRPr lang="ja-JP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物体を冷やしたり，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物体に仕事をさせたりすると，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内部エネルギーは         ．</a:t>
          </a:r>
          <a:endParaRPr lang="ja-JP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/>
            <a:t>一般に</a:t>
          </a:r>
          <a:r>
            <a:rPr lang="ja-JP" altLang="en-US" sz="2600" kern="1200" dirty="0" smtClean="0"/>
            <a:t>，物体</a:t>
          </a:r>
          <a:r>
            <a:rPr lang="ja-JP" altLang="en-US" sz="2600" kern="1200" dirty="0"/>
            <a:t>の内部エネルギーは</a:t>
          </a:r>
          <a:r>
            <a:rPr lang="ja-JP" altLang="en-US" sz="2600" kern="1200" dirty="0" smtClean="0"/>
            <a:t>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その物体が         と        や          を　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やりとりしただけ          する．</a:t>
          </a:r>
          <a:endParaRPr lang="ja-JP" alt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 smtClean="0"/>
            <a:t>図（</a:t>
          </a:r>
          <a:r>
            <a:rPr kumimoji="1" lang="en-US" altLang="en-US" sz="2600" kern="1200" dirty="0" smtClean="0"/>
            <a:t>a</a:t>
          </a:r>
          <a:r>
            <a:rPr kumimoji="1" lang="ja-JP" altLang="en-US" sz="2600" kern="1200" dirty="0" smtClean="0"/>
            <a:t>）の気体分子が，外から仕事を             </a:t>
          </a:r>
          <a:r>
            <a:rPr kumimoji="1" lang="en-US" altLang="ja-JP" sz="2600" kern="1200" dirty="0" smtClean="0"/>
            <a:t>__</a:t>
          </a:r>
          <a:br>
            <a:rPr kumimoji="1" lang="en-US" altLang="ja-JP" sz="2600" kern="1200" dirty="0" smtClean="0"/>
          </a:br>
          <a:r>
            <a:rPr kumimoji="1" lang="ja-JP" altLang="en-US" sz="2600" kern="1200" dirty="0" smtClean="0"/>
            <a:t>　（</a:t>
          </a:r>
          <a:r>
            <a:rPr kumimoji="1" lang="en-US" altLang="en-US" sz="2600" kern="1200" dirty="0" smtClean="0"/>
            <a:t>b</a:t>
          </a:r>
          <a:r>
            <a:rPr kumimoji="1" lang="ja-JP" altLang="en-US" sz="2600" kern="1200" dirty="0" smtClean="0"/>
            <a:t>）熱を加えられたりして</a:t>
          </a:r>
          <a:r>
            <a:rPr kumimoji="1" lang="en-US" altLang="ja-JP" sz="2600" kern="1200" dirty="0" smtClean="0"/>
            <a:t/>
          </a:r>
          <a:br>
            <a:rPr kumimoji="1" lang="en-US" altLang="ja-JP" sz="2600" kern="1200" dirty="0" smtClean="0"/>
          </a:br>
          <a:r>
            <a:rPr kumimoji="1" lang="ja-JP" altLang="en-US" sz="2600" kern="1200" dirty="0" smtClean="0"/>
            <a:t>　　（</a:t>
          </a:r>
          <a:r>
            <a:rPr kumimoji="1" lang="en-US" altLang="en-US" sz="2600" kern="1200" dirty="0" smtClean="0"/>
            <a:t>c</a:t>
          </a:r>
          <a:r>
            <a:rPr kumimoji="1" lang="ja-JP" altLang="en-US" sz="2600" kern="1200" dirty="0" smtClean="0"/>
            <a:t>）速さが         し</a:t>
          </a:r>
          <a:r>
            <a:rPr kumimoji="1" lang="en-US" altLang="ja-JP" sz="2600" kern="1200" dirty="0" smtClean="0"/>
            <a:t/>
          </a:r>
          <a:br>
            <a:rPr kumimoji="1" lang="en-US" altLang="ja-JP" sz="2600" kern="1200" dirty="0" smtClean="0"/>
          </a:br>
          <a:r>
            <a:rPr kumimoji="1" lang="ja-JP" altLang="en-US" sz="2600" kern="1200" dirty="0" smtClean="0"/>
            <a:t>　　　（</a:t>
          </a:r>
          <a:r>
            <a:rPr kumimoji="1" lang="en-US" altLang="ja-JP" sz="2600" kern="1200" dirty="0" smtClean="0"/>
            <a:t>d</a:t>
          </a:r>
          <a:r>
            <a:rPr kumimoji="1" lang="ja-JP" altLang="en-US" sz="2600" kern="1200" dirty="0" smtClean="0"/>
            <a:t>）そのため内部エネルギーが         </a:t>
          </a:r>
          <a:endParaRPr lang="ja-JP" altLang="en-US" sz="2600" kern="1200" dirty="0">
            <a:solidFill>
              <a:srgbClr val="FF0000"/>
            </a:solidFill>
          </a:endParaRPr>
        </a:p>
      </dsp:txBody>
      <dsp:txXfrm>
        <a:off x="0" y="948624"/>
        <a:ext cx="6997232" cy="5464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5993B-1AA0-4CC0-995D-A8CC5EB21B03}">
      <dsp:nvSpPr>
        <dsp:cNvPr id="0" name=""/>
        <dsp:cNvSpPr/>
      </dsp:nvSpPr>
      <dsp:spPr>
        <a:xfrm>
          <a:off x="0" y="28413"/>
          <a:ext cx="11894783" cy="1006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000" kern="1200" dirty="0" smtClean="0"/>
            <a:t>2</a:t>
          </a:r>
          <a:r>
            <a:rPr lang="en-US" sz="4000" kern="1200" dirty="0" smtClean="0"/>
            <a:t>.6.2</a:t>
          </a:r>
          <a:r>
            <a:rPr lang="ja-JP" altLang="en-US" sz="4000" kern="1200" dirty="0" smtClean="0"/>
            <a:t>熱力学第一法則</a:t>
          </a:r>
          <a:endParaRPr lang="ja-JP" sz="4000" kern="1200" dirty="0"/>
        </a:p>
      </dsp:txBody>
      <dsp:txXfrm>
        <a:off x="49119" y="77532"/>
        <a:ext cx="11796545" cy="907962"/>
      </dsp:txXfrm>
    </dsp:sp>
    <dsp:sp modelId="{DF0BB380-A779-4A5B-90D6-15DEF2E883B0}">
      <dsp:nvSpPr>
        <dsp:cNvPr id="0" name=""/>
        <dsp:cNvSpPr/>
      </dsp:nvSpPr>
      <dsp:spPr>
        <a:xfrm>
          <a:off x="0" y="1034613"/>
          <a:ext cx="11894783" cy="51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659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このように， 物体に熱量および仕事をやりとりした結果， 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物体の                               が変化したとすれば</a:t>
          </a:r>
          <a:endParaRPr lang="ja-JP" sz="3100" kern="1200" dirty="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3100" kern="1200" dirty="0" smtClean="0">
              <a:solidFill>
                <a:srgbClr val="FF0000"/>
              </a:solidFill>
            </a:rPr>
            <a:t>______                                                                                 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が成り立つ．</a:t>
          </a:r>
          <a:endParaRPr lang="ja-JP" altLang="en-US" sz="3100" kern="1200" dirty="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 これを式で表すと，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外から物体に与えた熱量を           ，</a:t>
          </a:r>
          <a:r>
            <a:rPr lang="en-US" altLang="ja-JP" sz="3100" kern="1200" dirty="0" smtClean="0"/>
            <a:t/>
          </a:r>
          <a:br>
            <a:rPr lang="en-US" altLang="ja-JP" sz="3100" kern="1200" dirty="0" smtClean="0"/>
          </a:br>
          <a:r>
            <a:rPr lang="ja-JP" altLang="en-US" sz="3100" kern="1200" dirty="0" smtClean="0"/>
            <a:t>　　同じく外から物体に与えた仕事を          ，</a:t>
          </a:r>
          <a:endParaRPr lang="ja-JP" altLang="en-US" sz="3100" kern="1200" dirty="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物体の内部エネルギーが</a:t>
          </a:r>
          <a:r>
            <a:rPr lang="en-US" altLang="en-US" sz="3100" i="1" kern="1200" dirty="0" smtClean="0"/>
            <a:t>U</a:t>
          </a:r>
          <a:r>
            <a:rPr lang="en-US" altLang="en-US" sz="3100" kern="1200" baseline="-25000" dirty="0" smtClean="0"/>
            <a:t>1</a:t>
          </a:r>
          <a:r>
            <a:rPr lang="en-US" altLang="en-US" sz="3100" kern="1200" dirty="0" smtClean="0"/>
            <a:t> </a:t>
          </a:r>
          <a:r>
            <a:rPr lang="ja-JP" altLang="en-US" sz="3100" kern="1200" dirty="0" smtClean="0"/>
            <a:t>［</a:t>
          </a:r>
          <a:r>
            <a:rPr lang="en-US" altLang="ja-JP" sz="3100" kern="1200" dirty="0" smtClean="0"/>
            <a:t>J</a:t>
          </a:r>
          <a:r>
            <a:rPr lang="ja-JP" altLang="en-US" sz="3100" kern="1200" dirty="0" smtClean="0"/>
            <a:t>］ から</a:t>
          </a:r>
          <a:r>
            <a:rPr lang="en-US" altLang="en-US" sz="3100" i="1" kern="1200" dirty="0" smtClean="0"/>
            <a:t>U</a:t>
          </a:r>
          <a:r>
            <a:rPr lang="en-US" altLang="en-US" sz="3100" kern="1200" baseline="-25000" dirty="0" smtClean="0"/>
            <a:t>2</a:t>
          </a:r>
          <a:r>
            <a:rPr lang="en-US" altLang="en-US" sz="3100" kern="1200" dirty="0" smtClean="0"/>
            <a:t> </a:t>
          </a:r>
          <a:r>
            <a:rPr lang="ja-JP" altLang="en-US" sz="3100" kern="1200" dirty="0" smtClean="0"/>
            <a:t>［</a:t>
          </a:r>
          <a:r>
            <a:rPr lang="en-US" altLang="ja-JP" sz="3100" kern="1200" dirty="0" smtClean="0"/>
            <a:t>J</a:t>
          </a:r>
          <a:r>
            <a:rPr lang="ja-JP" altLang="en-US" sz="3100" kern="1200" dirty="0" smtClean="0"/>
            <a:t>］まで         した</a:t>
          </a:r>
          <a:endParaRPr lang="ja-JP" altLang="en-US" sz="3100" kern="1200" dirty="0"/>
        </a:p>
        <a:p>
          <a:pPr marL="857250" lvl="3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3100" i="1" kern="1200" dirty="0" smtClean="0">
              <a:solidFill>
                <a:srgbClr val="FF0000"/>
              </a:solidFill>
            </a:rPr>
            <a:t>                           </a:t>
          </a:r>
          <a:r>
            <a:rPr lang="en-US" altLang="en-US" sz="3100" i="1" kern="1200" dirty="0" smtClean="0"/>
            <a:t/>
          </a:r>
          <a:br>
            <a:rPr lang="en-US" altLang="en-US" sz="3100" i="1" kern="1200" dirty="0" smtClean="0"/>
          </a:br>
          <a:r>
            <a:rPr lang="ja-JP" altLang="en-US" sz="3100" kern="1200" dirty="0" smtClean="0"/>
            <a:t>となるこれを                                  という．</a:t>
          </a:r>
          <a:endParaRPr lang="ja-JP" altLang="en-US" sz="3100" i="1" kern="1200" dirty="0"/>
        </a:p>
      </dsp:txBody>
      <dsp:txXfrm>
        <a:off x="0" y="1034613"/>
        <a:ext cx="11894783" cy="51336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5993B-1AA0-4CC0-995D-A8CC5EB21B03}">
      <dsp:nvSpPr>
        <dsp:cNvPr id="0" name=""/>
        <dsp:cNvSpPr/>
      </dsp:nvSpPr>
      <dsp:spPr>
        <a:xfrm>
          <a:off x="0" y="36194"/>
          <a:ext cx="11750429" cy="1257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5000" kern="1200" dirty="0" smtClean="0"/>
            <a:t>2</a:t>
          </a:r>
          <a:r>
            <a:rPr lang="en-US" sz="5000" kern="1200" dirty="0" smtClean="0"/>
            <a:t>.6.2</a:t>
          </a:r>
          <a:r>
            <a:rPr lang="ja-JP" altLang="en-US" sz="5000" kern="1200" dirty="0" smtClean="0"/>
            <a:t>熱力学第一法則</a:t>
          </a:r>
          <a:endParaRPr lang="ja-JP" sz="5000" kern="1200" dirty="0"/>
        </a:p>
      </dsp:txBody>
      <dsp:txXfrm>
        <a:off x="61398" y="97592"/>
        <a:ext cx="11627633" cy="1134954"/>
      </dsp:txXfrm>
    </dsp:sp>
    <dsp:sp modelId="{7A6AD939-4ABD-4907-94E5-45E14FB62D61}">
      <dsp:nvSpPr>
        <dsp:cNvPr id="0" name=""/>
        <dsp:cNvSpPr/>
      </dsp:nvSpPr>
      <dsp:spPr>
        <a:xfrm>
          <a:off x="0" y="1293944"/>
          <a:ext cx="11750429" cy="496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076" tIns="63500" rIns="355600" bIns="63500" numCol="1" spcCol="1270" anchor="t" anchorCtr="0">
          <a:noAutofit/>
        </a:bodyPr>
        <a:lstStyle/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900" kern="1200" dirty="0" smtClean="0"/>
            <a:t>仕事のほかに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ja-JP" altLang="en-US" sz="3900" kern="1200" dirty="0" smtClean="0"/>
            <a:t>　熱をも含めた                                           であって，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ja-JP" altLang="en-US" sz="3900" kern="1200" dirty="0" smtClean="0"/>
            <a:t>　　</a:t>
          </a:r>
          <a:r>
            <a:rPr lang="en-US" altLang="ja-JP" sz="3900" kern="1200" dirty="0" smtClean="0"/>
            <a:t>1.5.4</a:t>
          </a:r>
          <a:r>
            <a:rPr lang="ja-JP" altLang="en-US" sz="3900" kern="1200" dirty="0" smtClean="0"/>
            <a:t>項の                                           の法則よりも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en-US" altLang="ja-JP" sz="3900" kern="1200" dirty="0" smtClean="0"/>
            <a:t>	</a:t>
          </a:r>
          <a:r>
            <a:rPr lang="ja-JP" altLang="en-US" sz="3900" kern="1200" dirty="0" smtClean="0"/>
            <a:t>さらに範囲が広い法則である。</a:t>
          </a:r>
          <a:endParaRPr lang="ja-JP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900" kern="1200" dirty="0" smtClean="0"/>
            <a:t>この法則によると，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ja-JP" altLang="en-US" sz="3900" kern="1200" dirty="0" smtClean="0"/>
            <a:t>　　ほかからエネルギーを加えることなしに，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ja-JP" altLang="en-US" sz="3900" kern="1200" dirty="0" smtClean="0"/>
            <a:t>　　　                                       は存在しない．</a:t>
          </a:r>
          <a:r>
            <a:rPr lang="en-US" altLang="ja-JP" sz="3900" kern="1200" dirty="0" smtClean="0"/>
            <a:t/>
          </a:r>
          <a:br>
            <a:rPr lang="en-US" altLang="ja-JP" sz="3900" kern="1200" dirty="0" smtClean="0"/>
          </a:br>
          <a:r>
            <a:rPr lang="ja-JP" altLang="en-US" sz="3900" kern="1200" dirty="0" smtClean="0"/>
            <a:t>この実現不可能な機関を                                    という．</a:t>
          </a:r>
          <a:endParaRPr lang="ja-JP" altLang="en-US" sz="3900" kern="1200" dirty="0"/>
        </a:p>
      </dsp:txBody>
      <dsp:txXfrm>
        <a:off x="0" y="1293944"/>
        <a:ext cx="11750429" cy="496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47A6-8E4D-46FA-9E8E-5A80464D5738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4EAC-0EAB-450E-BFC7-D59E50709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20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F7370-F10B-4858-A03C-81B9374097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09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64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49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82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312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38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40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96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20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0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30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45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58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81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F</a:t>
            </a:r>
            <a:r>
              <a:rPr kumimoji="1" lang="ja-JP" altLang="en-US" dirty="0" smtClean="0"/>
              <a:t>　原　道寛　教授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8595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2.6.2.3</a:t>
            </a:r>
            <a:r>
              <a:rPr lang="ja-JP" altLang="en-US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3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3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65429"/>
              </p:ext>
            </p:extLst>
          </p:nvPr>
        </p:nvGraphicFramePr>
        <p:xfrm>
          <a:off x="207654" y="423338"/>
          <a:ext cx="11750430" cy="629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970967" y="2383320"/>
            <a:ext cx="4818615" cy="487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527944" y="2925454"/>
            <a:ext cx="4818615" cy="487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773573" y="5381411"/>
            <a:ext cx="4393312" cy="487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082869" y="5990271"/>
            <a:ext cx="4010973" cy="487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00158" y="1746085"/>
            <a:ext cx="5181600" cy="48899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418614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2.6.2.4</a:t>
            </a:r>
            <a:r>
              <a:rPr lang="ja-JP" altLang="en-US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3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3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9679308"/>
              </p:ext>
            </p:extLst>
          </p:nvPr>
        </p:nvGraphicFramePr>
        <p:xfrm>
          <a:off x="100158" y="602512"/>
          <a:ext cx="11865014" cy="619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129599" y="2239368"/>
            <a:ext cx="2329526" cy="333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784195" y="2203926"/>
            <a:ext cx="3063172" cy="36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540725" y="2650131"/>
            <a:ext cx="1670308" cy="291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211033" y="2941675"/>
            <a:ext cx="1162493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7460972" y="3728485"/>
            <a:ext cx="591420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288925" y="4233582"/>
            <a:ext cx="1247093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903688" y="4604003"/>
            <a:ext cx="1247093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954694" y="4602178"/>
            <a:ext cx="353958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1726709" y="5464403"/>
            <a:ext cx="548658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2662375" y="5464403"/>
            <a:ext cx="548658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5136677" y="6262681"/>
            <a:ext cx="548658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K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735349" y="6262681"/>
            <a:ext cx="792501" cy="36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L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7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101687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0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418864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2.6.3.1</a:t>
            </a:r>
            <a:r>
              <a:rPr lang="ja-JP" altLang="en-US" sz="3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3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3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5616667"/>
              </p:ext>
            </p:extLst>
          </p:nvPr>
        </p:nvGraphicFramePr>
        <p:xfrm>
          <a:off x="98540" y="56094"/>
          <a:ext cx="12093460" cy="680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55246" y="1836032"/>
            <a:ext cx="5732805" cy="45203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759685" y="1709707"/>
            <a:ext cx="967719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404191" y="2184665"/>
            <a:ext cx="762693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733260" y="2705660"/>
            <a:ext cx="762693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213883" y="3289039"/>
            <a:ext cx="2674168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5848372" y="4195643"/>
            <a:ext cx="708372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114606" y="4781830"/>
            <a:ext cx="1908892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778813" y="5230425"/>
            <a:ext cx="2656349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559876" y="5671379"/>
            <a:ext cx="3138096" cy="395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07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87373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2.6.3.2</a:t>
            </a:r>
            <a:r>
              <a:rPr lang="ja-JP" altLang="en-US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8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2422425"/>
              </p:ext>
            </p:extLst>
          </p:nvPr>
        </p:nvGraphicFramePr>
        <p:xfrm>
          <a:off x="155245" y="524540"/>
          <a:ext cx="9697591" cy="619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55246" y="1836032"/>
            <a:ext cx="5732805" cy="45203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1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28509" t="56895" r="52232" b="10988"/>
          <a:stretch/>
        </p:blipFill>
        <p:spPr>
          <a:xfrm>
            <a:off x="10256874" y="2757089"/>
            <a:ext cx="1935126" cy="3113424"/>
          </a:xfrm>
          <a:prstGeom prst="rect">
            <a:avLst/>
          </a:prstGeom>
        </p:spPr>
      </p:pic>
      <p:pic>
        <p:nvPicPr>
          <p:cNvPr id="14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5333" t="56895" r="75830" b="17314"/>
          <a:stretch/>
        </p:blipFill>
        <p:spPr>
          <a:xfrm>
            <a:off x="10171813" y="79414"/>
            <a:ext cx="1892596" cy="2500280"/>
          </a:xfrm>
          <a:prstGeom prst="rect">
            <a:avLst/>
          </a:prstGeom>
        </p:spPr>
      </p:pic>
      <p:pic>
        <p:nvPicPr>
          <p:cNvPr id="15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16339" t="86222" r="63132" b="5954"/>
          <a:stretch/>
        </p:blipFill>
        <p:spPr>
          <a:xfrm>
            <a:off x="10030047" y="6099544"/>
            <a:ext cx="2062716" cy="758456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325526" y="3279760"/>
            <a:ext cx="3811772" cy="398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024271" y="4254093"/>
            <a:ext cx="3811772" cy="398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8558322" y="4744621"/>
            <a:ext cx="863010" cy="398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47822" y="5159896"/>
            <a:ext cx="4038601" cy="710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775726" y="5893078"/>
            <a:ext cx="3537099" cy="41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3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29949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2.6.3.3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9814874"/>
              </p:ext>
            </p:extLst>
          </p:nvPr>
        </p:nvGraphicFramePr>
        <p:xfrm>
          <a:off x="90378" y="593278"/>
          <a:ext cx="11548730" cy="626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966117" y="2860253"/>
            <a:ext cx="1036655" cy="450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75188" y="3337406"/>
            <a:ext cx="3485687" cy="559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396429" y="3969331"/>
            <a:ext cx="2043204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858946" y="4943994"/>
            <a:ext cx="1004756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989002" y="4944041"/>
            <a:ext cx="1004756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476226" y="5481178"/>
            <a:ext cx="522747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864743" y="5902936"/>
            <a:ext cx="522747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506994" y="6288967"/>
            <a:ext cx="522747" cy="35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9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28821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96949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2.6.4.1</a:t>
            </a:r>
            <a:r>
              <a:rPr lang="ja-JP" altLang="en-US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8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3334744"/>
              </p:ext>
            </p:extLst>
          </p:nvPr>
        </p:nvGraphicFramePr>
        <p:xfrm>
          <a:off x="124573" y="548075"/>
          <a:ext cx="11535799" cy="609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231912" y="2069803"/>
            <a:ext cx="1025888" cy="4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463364" y="3018956"/>
            <a:ext cx="3519222" cy="4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049234" y="3490676"/>
            <a:ext cx="1034747" cy="68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667848" y="3533204"/>
            <a:ext cx="1180059" cy="477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508127" y="4175051"/>
            <a:ext cx="2000616" cy="477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813773" y="5167692"/>
            <a:ext cx="2000616" cy="477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643114" y="6061482"/>
            <a:ext cx="1000308" cy="477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19410"/>
            <a:ext cx="10515600" cy="840259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2.6.4.2</a:t>
            </a:r>
            <a:r>
              <a:rPr lang="ja-JP" altLang="en-US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8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9912763"/>
              </p:ext>
            </p:extLst>
          </p:nvPr>
        </p:nvGraphicFramePr>
        <p:xfrm>
          <a:off x="76199" y="288388"/>
          <a:ext cx="9273364" cy="6433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7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43922" t="12336" r="14216" b="62161"/>
          <a:stretch/>
        </p:blipFill>
        <p:spPr>
          <a:xfrm>
            <a:off x="9236149" y="3640895"/>
            <a:ext cx="3359888" cy="2851319"/>
          </a:xfrm>
          <a:prstGeom prst="rect">
            <a:avLst/>
          </a:prstGeom>
        </p:spPr>
      </p:pic>
      <p:pic>
        <p:nvPicPr>
          <p:cNvPr id="8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10745" t="12336" r="57781" b="62161"/>
          <a:stretch/>
        </p:blipFill>
        <p:spPr>
          <a:xfrm>
            <a:off x="9236149" y="0"/>
            <a:ext cx="2955851" cy="333630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539658" y="1668153"/>
            <a:ext cx="1649570" cy="482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237863" y="2211572"/>
            <a:ext cx="830863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297257" y="2211572"/>
            <a:ext cx="830863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054866" y="2854900"/>
            <a:ext cx="830863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707843" y="2835179"/>
            <a:ext cx="830863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514219" y="4972323"/>
            <a:ext cx="1504888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202955" y="5613820"/>
            <a:ext cx="800357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7832957" y="6087777"/>
            <a:ext cx="1225974" cy="422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1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404037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2.6.4.3</a:t>
            </a:r>
            <a:r>
              <a:rPr lang="ja-JP" altLang="en-US" sz="28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8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1454289"/>
              </p:ext>
            </p:extLst>
          </p:nvPr>
        </p:nvGraphicFramePr>
        <p:xfrm>
          <a:off x="76199" y="578246"/>
          <a:ext cx="11874795" cy="614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896852" y="1981464"/>
            <a:ext cx="654907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423923" y="1981464"/>
            <a:ext cx="1245696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8914304" y="2332338"/>
            <a:ext cx="676263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479988" y="2846245"/>
            <a:ext cx="1572942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465963" y="3328797"/>
            <a:ext cx="1911413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135358" y="3828528"/>
            <a:ext cx="1911413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7414270" y="3827947"/>
            <a:ext cx="2176297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369276" y="4327097"/>
            <a:ext cx="365219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755052" y="4351471"/>
            <a:ext cx="1892762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567757" y="6103244"/>
            <a:ext cx="2564764" cy="43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7339" y="105338"/>
            <a:ext cx="8534400" cy="1507067"/>
          </a:xfrm>
        </p:spPr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460658"/>
              </p:ext>
            </p:extLst>
          </p:nvPr>
        </p:nvGraphicFramePr>
        <p:xfrm>
          <a:off x="481939" y="1374363"/>
          <a:ext cx="11393385" cy="5216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0858661"/>
              </p:ext>
            </p:extLst>
          </p:nvPr>
        </p:nvGraphicFramePr>
        <p:xfrm>
          <a:off x="110850" y="-116414"/>
          <a:ext cx="11769262" cy="683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19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3200" dirty="0" smtClean="0">
                <a:solidFill>
                  <a:srgbClr val="FFFF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2.6.4.4</a:t>
            </a:r>
            <a:r>
              <a:rPr lang="ja-JP" altLang="en-US" sz="3200" dirty="0" smtClean="0">
                <a:solidFill>
                  <a:srgbClr val="FFFF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3200" dirty="0">
                <a:solidFill>
                  <a:srgbClr val="FFFF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3200" dirty="0">
              <a:solidFill>
                <a:srgbClr val="FFFF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04199" y="893567"/>
            <a:ext cx="8835224" cy="482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565344" y="1882283"/>
            <a:ext cx="2735679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881856" y="3190088"/>
            <a:ext cx="1208135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180954" y="3146150"/>
            <a:ext cx="2558469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691011" y="3986122"/>
            <a:ext cx="1314460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741476" y="4424193"/>
            <a:ext cx="1034468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4565344" y="5342137"/>
            <a:ext cx="651698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529256" y="6209624"/>
            <a:ext cx="1693256" cy="357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2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244684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7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282010" y="1245902"/>
            <a:ext cx="11024422" cy="52661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988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2.6.1.1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4305848"/>
              </p:ext>
            </p:extLst>
          </p:nvPr>
        </p:nvGraphicFramePr>
        <p:xfrm>
          <a:off x="282010" y="1245902"/>
          <a:ext cx="11449246" cy="5266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574146" y="2499800"/>
            <a:ext cx="1273221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399941" y="3120033"/>
            <a:ext cx="2155724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063782" y="3655913"/>
            <a:ext cx="2938989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635158" y="4192501"/>
            <a:ext cx="1341420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722361" y="5335701"/>
            <a:ext cx="3011591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796250" y="5849200"/>
            <a:ext cx="2611100" cy="44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95991859"/>
              </p:ext>
            </p:extLst>
          </p:nvPr>
        </p:nvGraphicFramePr>
        <p:xfrm>
          <a:off x="76199" y="509367"/>
          <a:ext cx="8940209" cy="613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94750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2.6.1.2</a:t>
            </a:r>
            <a:r>
              <a:rPr lang="ja-JP" altLang="en-US" sz="2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1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51666" t="53138" r="15077" b="5691"/>
          <a:stretch/>
        </p:blipFill>
        <p:spPr>
          <a:xfrm>
            <a:off x="8859872" y="3639804"/>
            <a:ext cx="3292549" cy="2643963"/>
          </a:xfrm>
          <a:prstGeom prst="rect">
            <a:avLst/>
          </a:prstGeom>
        </p:spPr>
      </p:pic>
      <p:pic>
        <p:nvPicPr>
          <p:cNvPr id="9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13345" t="53138" r="52164" b="7395"/>
          <a:stretch/>
        </p:blipFill>
        <p:spPr>
          <a:xfrm>
            <a:off x="8737600" y="144919"/>
            <a:ext cx="3414823" cy="2534485"/>
          </a:xfrm>
          <a:prstGeom prst="rect">
            <a:avLst/>
          </a:prstGeom>
        </p:spPr>
      </p:pic>
      <p:pic>
        <p:nvPicPr>
          <p:cNvPr id="10" name="コンテンツ プレースホルダー 4"/>
          <p:cNvPicPr>
            <a:picLocks noChangeAspect="1"/>
          </p:cNvPicPr>
          <p:nvPr/>
        </p:nvPicPr>
        <p:blipFill rotWithShape="1">
          <a:blip r:embed="rId8"/>
          <a:srcRect l="32979" t="93261" r="33764" b="944"/>
          <a:stretch/>
        </p:blipFill>
        <p:spPr>
          <a:xfrm>
            <a:off x="8859873" y="6370529"/>
            <a:ext cx="3292549" cy="372139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4105940" y="3048125"/>
            <a:ext cx="2187940" cy="50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684182" y="3639804"/>
            <a:ext cx="1086292" cy="50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770473" y="4231483"/>
            <a:ext cx="3055089" cy="50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144821" y="4794405"/>
            <a:ext cx="3093486" cy="50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300764" y="5853207"/>
            <a:ext cx="3093486" cy="50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3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96812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2.6.1.3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3301099"/>
              </p:ext>
            </p:extLst>
          </p:nvPr>
        </p:nvGraphicFramePr>
        <p:xfrm>
          <a:off x="477569" y="793898"/>
          <a:ext cx="11274952" cy="592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8" name="コンテンツ プレースホルダー 5"/>
          <p:cNvPicPr>
            <a:picLocks noChangeAspect="1"/>
          </p:cNvPicPr>
          <p:nvPr/>
        </p:nvPicPr>
        <p:blipFill rotWithShape="1">
          <a:blip r:embed="rId8"/>
          <a:srcRect l="15121" t="18099" r="4388" b="76482"/>
          <a:stretch/>
        </p:blipFill>
        <p:spPr>
          <a:xfrm>
            <a:off x="551648" y="1782937"/>
            <a:ext cx="11250979" cy="95834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746537" y="3119847"/>
            <a:ext cx="224968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746537" y="4045580"/>
            <a:ext cx="224968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077225" y="4926329"/>
            <a:ext cx="335192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272695" y="6127753"/>
            <a:ext cx="68315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821991" y="6127753"/>
            <a:ext cx="68315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4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7304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3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4"/>
          <p:cNvPicPr>
            <a:picLocks noChangeAspect="1"/>
          </p:cNvPicPr>
          <p:nvPr/>
        </p:nvPicPr>
        <p:blipFill rotWithShape="1">
          <a:blip r:embed="rId3"/>
          <a:srcRect l="5484" t="4963" r="9046" b="39317"/>
          <a:stretch/>
        </p:blipFill>
        <p:spPr>
          <a:xfrm>
            <a:off x="5751617" y="0"/>
            <a:ext cx="6234820" cy="567448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00158" y="1746085"/>
            <a:ext cx="5181600" cy="48899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58" y="-439954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2.6.2.1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5445487"/>
              </p:ext>
            </p:extLst>
          </p:nvPr>
        </p:nvGraphicFramePr>
        <p:xfrm>
          <a:off x="176201" y="326065"/>
          <a:ext cx="6997232" cy="653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617157" y="2054766"/>
            <a:ext cx="66460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647384" y="3298776"/>
            <a:ext cx="66460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495521" y="4181328"/>
            <a:ext cx="644625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363410" y="4181328"/>
            <a:ext cx="644625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405970" y="4191050"/>
            <a:ext cx="644625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363410" y="4606680"/>
            <a:ext cx="644625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5521820" y="5049703"/>
            <a:ext cx="1190868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2483949" y="5815298"/>
            <a:ext cx="578228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649367" y="6182282"/>
            <a:ext cx="578228" cy="3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7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00158" y="1746085"/>
            <a:ext cx="5181600" cy="48899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82772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2.6.2.2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エネルギー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保存の法則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1660652"/>
              </p:ext>
            </p:extLst>
          </p:nvPr>
        </p:nvGraphicFramePr>
        <p:xfrm>
          <a:off x="134183" y="586944"/>
          <a:ext cx="11894783" cy="619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20743" y="2142654"/>
            <a:ext cx="266467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031915" y="2677827"/>
            <a:ext cx="838853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869172" y="4162698"/>
            <a:ext cx="88250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7021033" y="4619898"/>
            <a:ext cx="88250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8825024" y="5192835"/>
            <a:ext cx="751367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1399955" y="5664211"/>
            <a:ext cx="24561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413053" y="6139734"/>
            <a:ext cx="293812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3"/>
  <p:tag name="COUNTDOWNSECONDS" val="15"/>
  <p:tag name="BACKUPSESSIONS" val="True"/>
  <p:tag name="REVIEWONLY" val="False"/>
  <p:tag name="RACEENDPOINTS" val="100"/>
  <p:tag name="PARTICIPANTSINLEADERBOARD" val="20"/>
  <p:tag name="BUBBLESIZEVISIBLE" val="True"/>
  <p:tag name="CUSTOMGRIDBACKCOLOR" val="-4144960"/>
  <p:tag name="CUSTOMCELLBACKCOLOR3" val="-268652"/>
  <p:tag name="DISPLAYDEVICENUMBER" val="True"/>
  <p:tag name="AUTOSIZEGRID" val="True"/>
  <p:tag name="POLLINGCYCLE" val="2"/>
  <p:tag name="INCLUDENONRESPONDERS" val="False"/>
  <p:tag name="CORRECTPOINTVALUE" val="100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"/>
  <p:tag name="STDCHART" val="4"/>
  <p:tag name="TEAMSINLEADERBOARD" val="20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2"/>
  <p:tag name="ALLOWDUPLICATES" val="False"/>
  <p:tag name="AUTOUPDATEALIASES" val="True"/>
  <p:tag name="MAXRESPONDERS" val="20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0"/>
  <p:tag name="RACERSMAXDISPLAYED" val="5"/>
  <p:tag name="DEFAULTNUMTEAMS" val="10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2"/>
  <p:tag name="FIBNUMRESULTS" val="10"/>
  <p:tag name="ALWAYSOPENPOLL" val="False"/>
  <p:tag name="ROTATIONINTERVAL" val="1"/>
  <p:tag name="USESCHEMECOLORS" val="True"/>
  <p:tag name="REALTIMEBACKUPPATH" val="(なし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EXPANDSHOWBAR" val="True"/>
  <p:tag name="TASKPANEKEY" val="fae186b3-88c0-4fdf-b4b2-754efb4da043"/>
  <p:tag name="TPFULLVERSION" val="4.3.2.1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​​テーマ">
  <a:themeElements>
    <a:clrScheme name="color201505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3CC"/>
      </a:accent1>
      <a:accent2>
        <a:srgbClr val="FF0066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995</Words>
  <Application>Microsoft Office PowerPoint</Application>
  <PresentationFormat>ワイド画面</PresentationFormat>
  <Paragraphs>253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HGPｺﾞｼｯｸM</vt:lpstr>
      <vt:lpstr>ＭＳ Ｐゴシック</vt:lpstr>
      <vt:lpstr>Arial</vt:lpstr>
      <vt:lpstr>Calibri</vt:lpstr>
      <vt:lpstr>Office ​​テーマ</vt:lpstr>
      <vt:lpstr>基礎物理学</vt:lpstr>
      <vt:lpstr>基礎物理学</vt:lpstr>
      <vt:lpstr>2.6エネルギー保存の法則</vt:lpstr>
      <vt:lpstr>2.6.1.1エネルギー保存の法則</vt:lpstr>
      <vt:lpstr>2.6.1.2エネルギー保存の法則</vt:lpstr>
      <vt:lpstr>2.6.1.3エネルギー保存の法則</vt:lpstr>
      <vt:lpstr>2.6.エネルギー保存の法則</vt:lpstr>
      <vt:lpstr>2.6.2.1エネルギー保存の法則</vt:lpstr>
      <vt:lpstr>2.6.2.2エネルギー保存の法則</vt:lpstr>
      <vt:lpstr>2.6.2.3エネルギー保存の法則</vt:lpstr>
      <vt:lpstr>2.6.2.4エネルギー保存の法則</vt:lpstr>
      <vt:lpstr>2.6エネルギー保存の法則</vt:lpstr>
      <vt:lpstr>2.6.3.1エネルギー保存の法則</vt:lpstr>
      <vt:lpstr>2.6.3.2エネルギー保存の法則</vt:lpstr>
      <vt:lpstr>2.6.3.3エネルギー保存の法則</vt:lpstr>
      <vt:lpstr>2.6.エネルギー保存の法則</vt:lpstr>
      <vt:lpstr>2.6.4.1エネルギー保存の法則</vt:lpstr>
      <vt:lpstr>2.6.4.2エネルギー保存の法則</vt:lpstr>
      <vt:lpstr>2.6.4.3エネルギー保存の法則</vt:lpstr>
      <vt:lpstr>2.6.4.4エネルギー保存の法則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基礎物理学</dc:title>
  <dc:creator>原道寛</dc:creator>
  <cp:lastModifiedBy>HARA Michihiro</cp:lastModifiedBy>
  <cp:revision>110</cp:revision>
  <dcterms:created xsi:type="dcterms:W3CDTF">2014-12-31T02:04:05Z</dcterms:created>
  <dcterms:modified xsi:type="dcterms:W3CDTF">2019-08-31T09:10:32Z</dcterms:modified>
</cp:coreProperties>
</file>