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4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7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8.xml" ContentType="application/vnd.openxmlformats-officedocument.presentationml.tag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9.xml" ContentType="application/vnd.openxmlformats-officedocument.presentationml.tag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10.xml" ContentType="application/vnd.openxmlformats-officedocument.presentationml.tags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ags/tag11.xml" ContentType="application/vnd.openxmlformats-officedocument.presentationml.tags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tags/tag12.xml" ContentType="application/vnd.openxmlformats-officedocument.presentationml.tags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tags/tag13.xml" ContentType="application/vnd.openxmlformats-officedocument.presentationml.tags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tags/tag14.xml" ContentType="application/vnd.openxmlformats-officedocument.presentationml.tags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tags/tag15.xml" ContentType="application/vnd.openxmlformats-officedocument.presentationml.tags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tags/tag16.xml" ContentType="application/vnd.openxmlformats-officedocument.presentationml.tags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tags/tag17.xml" ContentType="application/vnd.openxmlformats-officedocument.presentationml.tags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tags/tag18.xml" ContentType="application/vnd.openxmlformats-officedocument.presentationml.tags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tags/tag19.xml" ContentType="application/vnd.openxmlformats-officedocument.presentationml.tags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tags/tag20.xml" ContentType="application/vnd.openxmlformats-officedocument.presentationml.tags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625" r:id="rId5"/>
    <p:sldId id="626" r:id="rId6"/>
    <p:sldId id="270" r:id="rId7"/>
    <p:sldId id="513" r:id="rId8"/>
    <p:sldId id="517" r:id="rId9"/>
    <p:sldId id="627" r:id="rId10"/>
    <p:sldId id="514" r:id="rId11"/>
    <p:sldId id="515" r:id="rId12"/>
    <p:sldId id="628" r:id="rId13"/>
    <p:sldId id="516" r:id="rId14"/>
    <p:sldId id="530" r:id="rId15"/>
    <p:sldId id="632" r:id="rId16"/>
    <p:sldId id="633" r:id="rId17"/>
    <p:sldId id="634" r:id="rId18"/>
    <p:sldId id="531" r:id="rId19"/>
    <p:sldId id="539" r:id="rId20"/>
  </p:sldIdLst>
  <p:sldSz cx="12192000" cy="6858000"/>
  <p:notesSz cx="6858000" cy="9144000"/>
  <p:custDataLst>
    <p:tags r:id="rId22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79" autoAdjust="0"/>
    <p:restoredTop sz="86387" autoAdjust="0"/>
  </p:normalViewPr>
  <p:slideViewPr>
    <p:cSldViewPr snapToGrid="0">
      <p:cViewPr varScale="1">
        <p:scale>
          <a:sx n="67" d="100"/>
          <a:sy n="67" d="100"/>
        </p:scale>
        <p:origin x="111" y="285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89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E011E2-60BA-4D6A-BC2C-369AAFC9B671}" type="doc">
      <dgm:prSet loTypeId="urn:microsoft.com/office/officeart/2005/8/layout/hierarchy4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kumimoji="1" lang="ja-JP" altLang="en-US"/>
        </a:p>
      </dgm:t>
    </dgm:pt>
    <dgm:pt modelId="{631D3286-6F0C-4136-8259-339F59EC2275}">
      <dgm:prSet/>
      <dgm:spPr/>
      <dgm:t>
        <a:bodyPr/>
        <a:lstStyle/>
        <a:p>
          <a:pPr rtl="0"/>
          <a:r>
            <a:rPr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3.1</a:t>
          </a:r>
          <a:r>
            <a:rPr lang="ja-JP" alt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波</a:t>
          </a:r>
          <a:endParaRPr lang="ja-JP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9C3E29CC-917E-488E-83EC-71CFC616BA10}" type="parTrans" cxnId="{B9F59C85-93AC-4F14-9042-40DAC231AD91}">
      <dgm:prSet/>
      <dgm:spPr/>
      <dgm:t>
        <a:bodyPr/>
        <a:lstStyle/>
        <a:p>
          <a:endParaRPr kumimoji="1" lang="ja-JP" altLang="en-US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0EE773DC-91CC-46B6-8C66-21858F18E835}" type="sibTrans" cxnId="{B9F59C85-93AC-4F14-9042-40DAC231AD91}">
      <dgm:prSet/>
      <dgm:spPr/>
      <dgm:t>
        <a:bodyPr/>
        <a:lstStyle/>
        <a:p>
          <a:endParaRPr kumimoji="1" lang="ja-JP" altLang="en-US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89C25198-6628-4696-96BB-70D2AF34029A}">
      <dgm:prSet/>
      <dgm:spPr/>
      <dgm:t>
        <a:bodyPr/>
        <a:lstStyle/>
        <a:p>
          <a:pPr rtl="0"/>
          <a:r>
            <a:rPr kumimoji="1"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</a:t>
          </a:r>
          <a:r>
            <a:rPr kumimoji="1" 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.1.1</a:t>
          </a:r>
          <a:r>
            <a:rPr kumimoji="1" lang="ja-JP" alt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波源と媒質</a:t>
          </a:r>
          <a:endParaRPr lang="ja-JP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34FC8472-ECB8-4F3A-8642-8C2F1CEBC732}" type="parTrans" cxnId="{C8668D33-2635-42E8-851B-45B09D722AEA}">
      <dgm:prSet/>
      <dgm:spPr/>
      <dgm:t>
        <a:bodyPr/>
        <a:lstStyle/>
        <a:p>
          <a:endParaRPr kumimoji="1" lang="ja-JP" altLang="en-US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71370267-5805-456E-8CD9-08EF448D5BAE}" type="sibTrans" cxnId="{C8668D33-2635-42E8-851B-45B09D722AEA}">
      <dgm:prSet/>
      <dgm:spPr/>
      <dgm:t>
        <a:bodyPr/>
        <a:lstStyle/>
        <a:p>
          <a:endParaRPr kumimoji="1" lang="ja-JP" altLang="en-US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40E4A321-852A-494D-9BBF-E48E6683DEA5}">
      <dgm:prSet/>
      <dgm:spPr/>
      <dgm:t>
        <a:bodyPr/>
        <a:lstStyle/>
        <a:p>
          <a:pPr rtl="0"/>
          <a:r>
            <a:rPr kumimoji="1"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</a:t>
          </a:r>
          <a:r>
            <a:rPr kumimoji="1" 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.1.2</a:t>
          </a:r>
          <a:r>
            <a:rPr kumimoji="1" lang="ja-JP" alt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波長、波動数と波の速さ</a:t>
          </a:r>
          <a:endParaRPr lang="ja-JP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151B21E9-2707-4566-9484-AE6B3CA64C61}" type="parTrans" cxnId="{231A25E8-DC2C-491E-922D-421F8F012BE1}">
      <dgm:prSet/>
      <dgm:spPr/>
      <dgm:t>
        <a:bodyPr/>
        <a:lstStyle/>
        <a:p>
          <a:endParaRPr kumimoji="1" lang="ja-JP" altLang="en-US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AA36234C-9ABE-4309-94FC-DDEA3B261139}" type="sibTrans" cxnId="{231A25E8-DC2C-491E-922D-421F8F012BE1}">
      <dgm:prSet/>
      <dgm:spPr/>
      <dgm:t>
        <a:bodyPr/>
        <a:lstStyle/>
        <a:p>
          <a:endParaRPr kumimoji="1" lang="ja-JP" altLang="en-US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9A1B60A8-E3EC-4A45-8A54-A3865FB577EE}">
      <dgm:prSet/>
      <dgm:spPr/>
      <dgm:t>
        <a:bodyPr/>
        <a:lstStyle/>
        <a:p>
          <a:pPr rtl="0"/>
          <a:r>
            <a:rPr kumimoji="1"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</a:t>
          </a:r>
          <a:r>
            <a:rPr kumimoji="1" 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.2</a:t>
          </a:r>
          <a:r>
            <a:rPr kumimoji="1" lang="ja-JP" alt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波の重ね合わせ</a:t>
          </a:r>
          <a:endParaRPr lang="ja-JP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C47C1619-6382-4F9D-9F17-4A491E28B9F7}" type="parTrans" cxnId="{8EF567A4-0366-4F18-A8EB-F7C1091B416B}">
      <dgm:prSet/>
      <dgm:spPr/>
      <dgm:t>
        <a:bodyPr/>
        <a:lstStyle/>
        <a:p>
          <a:endParaRPr kumimoji="1" lang="ja-JP" altLang="en-US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6580D1AF-6F57-4CB2-9B95-FE8D8B419080}" type="sibTrans" cxnId="{8EF567A4-0366-4F18-A8EB-F7C1091B416B}">
      <dgm:prSet/>
      <dgm:spPr/>
      <dgm:t>
        <a:bodyPr/>
        <a:lstStyle/>
        <a:p>
          <a:endParaRPr kumimoji="1" lang="ja-JP" altLang="en-US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DB65B0D5-C747-499E-865B-D80FECF312F6}">
      <dgm:prSet/>
      <dgm:spPr/>
      <dgm:t>
        <a:bodyPr/>
        <a:lstStyle/>
        <a:p>
          <a:pPr rtl="0"/>
          <a:r>
            <a:rPr kumimoji="1"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</a:t>
          </a:r>
          <a:r>
            <a:rPr kumimoji="1" 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.2.1</a:t>
          </a:r>
          <a:r>
            <a:rPr kumimoji="1" lang="ja-JP" alt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重ね合わせの原理とは波の独立性</a:t>
          </a:r>
          <a:endParaRPr lang="ja-JP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BC46F89A-8CD4-4DE7-A809-C0534CA994E3}" type="parTrans" cxnId="{37B336FA-8DE3-43E5-A948-6A04F697D8D9}">
      <dgm:prSet/>
      <dgm:spPr/>
      <dgm:t>
        <a:bodyPr/>
        <a:lstStyle/>
        <a:p>
          <a:endParaRPr kumimoji="1" lang="ja-JP" altLang="en-US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0AB08DA5-0926-471C-BC74-653C3181FCD0}" type="sibTrans" cxnId="{37B336FA-8DE3-43E5-A948-6A04F697D8D9}">
      <dgm:prSet/>
      <dgm:spPr/>
      <dgm:t>
        <a:bodyPr/>
        <a:lstStyle/>
        <a:p>
          <a:endParaRPr kumimoji="1" lang="ja-JP" altLang="en-US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449AA18A-8263-4693-B9B5-ED39A8AEED73}">
      <dgm:prSet/>
      <dgm:spPr/>
      <dgm:t>
        <a:bodyPr/>
        <a:lstStyle/>
        <a:p>
          <a:pPr rtl="0"/>
          <a:r>
            <a:rPr kumimoji="1"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</a:t>
          </a:r>
          <a:r>
            <a:rPr kumimoji="1" 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.2.2</a:t>
          </a:r>
          <a:r>
            <a:rPr kumimoji="1" lang="ja-JP" alt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波の干渉</a:t>
          </a:r>
          <a:endParaRPr lang="ja-JP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FCCFE6BE-6CF9-4944-85BB-655BC1080FDF}" type="parTrans" cxnId="{A05576A3-E390-4E8A-AE0E-04FAD81AED2F}">
      <dgm:prSet/>
      <dgm:spPr/>
      <dgm:t>
        <a:bodyPr/>
        <a:lstStyle/>
        <a:p>
          <a:endParaRPr kumimoji="1" lang="ja-JP" altLang="en-US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8780DBFE-9A86-46AA-8649-B50E60B6CA05}" type="sibTrans" cxnId="{A05576A3-E390-4E8A-AE0E-04FAD81AED2F}">
      <dgm:prSet/>
      <dgm:spPr/>
      <dgm:t>
        <a:bodyPr/>
        <a:lstStyle/>
        <a:p>
          <a:endParaRPr kumimoji="1" lang="ja-JP" altLang="en-US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8599D655-DA8B-4E27-8E11-CCF6AD41F4B7}">
      <dgm:prSet/>
      <dgm:spPr/>
      <dgm:t>
        <a:bodyPr/>
        <a:lstStyle/>
        <a:p>
          <a:pPr rtl="0"/>
          <a:r>
            <a:rPr kumimoji="1"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</a:t>
          </a:r>
          <a:r>
            <a:rPr kumimoji="1" 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.4</a:t>
          </a:r>
          <a:r>
            <a:rPr kumimoji="1" lang="ja-JP" alt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音波</a:t>
          </a:r>
          <a:endParaRPr lang="ja-JP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0ECA06D0-EBDC-4934-8D5B-B83659D80C54}" type="parTrans" cxnId="{70948772-D371-47A9-B175-0E545B1A2F6F}">
      <dgm:prSet/>
      <dgm:spPr/>
      <dgm:t>
        <a:bodyPr/>
        <a:lstStyle/>
        <a:p>
          <a:endParaRPr kumimoji="1" lang="ja-JP" altLang="en-US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DA73B2E8-019E-4AE6-89F1-21BC53601E93}" type="sibTrans" cxnId="{70948772-D371-47A9-B175-0E545B1A2F6F}">
      <dgm:prSet/>
      <dgm:spPr/>
      <dgm:t>
        <a:bodyPr/>
        <a:lstStyle/>
        <a:p>
          <a:endParaRPr kumimoji="1" lang="ja-JP" altLang="en-US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627816D4-8275-4E67-B850-1B53003C60A6}">
      <dgm:prSet/>
      <dgm:spPr/>
      <dgm:t>
        <a:bodyPr/>
        <a:lstStyle/>
        <a:p>
          <a:pPr rtl="0"/>
          <a:r>
            <a:rPr kumimoji="1"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</a:t>
          </a:r>
          <a:r>
            <a:rPr kumimoji="1" 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.4.1</a:t>
          </a:r>
          <a:r>
            <a:rPr kumimoji="1" lang="ja-JP" alt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音の三要素</a:t>
          </a:r>
          <a:endParaRPr lang="ja-JP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35BCD79A-17FA-4A42-A1C8-FBD09EE807C1}" type="parTrans" cxnId="{B5EEEE15-A2AB-4358-9755-C806115CD0DD}">
      <dgm:prSet/>
      <dgm:spPr/>
      <dgm:t>
        <a:bodyPr/>
        <a:lstStyle/>
        <a:p>
          <a:endParaRPr kumimoji="1" lang="ja-JP" altLang="en-US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FA50854C-1420-4611-A51B-7767AD978B4A}" type="sibTrans" cxnId="{B5EEEE15-A2AB-4358-9755-C806115CD0DD}">
      <dgm:prSet/>
      <dgm:spPr/>
      <dgm:t>
        <a:bodyPr/>
        <a:lstStyle/>
        <a:p>
          <a:endParaRPr kumimoji="1" lang="ja-JP" altLang="en-US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0591DA4C-CCA7-4230-9C55-C1CF2DB13D20}">
      <dgm:prSet/>
      <dgm:spPr/>
      <dgm:t>
        <a:bodyPr/>
        <a:lstStyle/>
        <a:p>
          <a:pPr rtl="0"/>
          <a:r>
            <a:rPr kumimoji="1"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</a:t>
          </a:r>
          <a:r>
            <a:rPr kumimoji="1" 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.4.2</a:t>
          </a:r>
          <a:r>
            <a:rPr kumimoji="1" lang="ja-JP" alt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音の速さ</a:t>
          </a:r>
          <a:endParaRPr lang="ja-JP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C815E79B-4FA2-4345-BB57-E8776F8AFA1F}" type="parTrans" cxnId="{CFC2DBD0-875C-4755-BAE9-8F5872969916}">
      <dgm:prSet/>
      <dgm:spPr/>
      <dgm:t>
        <a:bodyPr/>
        <a:lstStyle/>
        <a:p>
          <a:endParaRPr kumimoji="1" lang="ja-JP" altLang="en-US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A195B0C7-7467-4B65-B5C3-53CBF051D0FA}" type="sibTrans" cxnId="{CFC2DBD0-875C-4755-BAE9-8F5872969916}">
      <dgm:prSet/>
      <dgm:spPr/>
      <dgm:t>
        <a:bodyPr/>
        <a:lstStyle/>
        <a:p>
          <a:endParaRPr kumimoji="1" lang="ja-JP" altLang="en-US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083303E6-2827-4549-9F3C-06B696220B0E}">
      <dgm:prSet/>
      <dgm:spPr/>
      <dgm:t>
        <a:bodyPr/>
        <a:lstStyle/>
        <a:p>
          <a:pPr rtl="0"/>
          <a:r>
            <a:rPr kumimoji="1"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</a:t>
          </a:r>
          <a:r>
            <a:rPr kumimoji="1" 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.4.3</a:t>
          </a:r>
          <a:r>
            <a:rPr kumimoji="1" lang="ja-JP" alt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共鳴</a:t>
          </a:r>
          <a:endParaRPr lang="ja-JP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D5D57DC8-3E24-4CD7-A6A8-92F28D62AC10}" type="parTrans" cxnId="{8CBAF591-53F6-4253-B696-F7A0C535181C}">
      <dgm:prSet/>
      <dgm:spPr/>
      <dgm:t>
        <a:bodyPr/>
        <a:lstStyle/>
        <a:p>
          <a:endParaRPr kumimoji="1" lang="ja-JP" altLang="en-US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B20F7E20-E6B8-4801-90B0-BF996E6C1E16}" type="sibTrans" cxnId="{8CBAF591-53F6-4253-B696-F7A0C535181C}">
      <dgm:prSet/>
      <dgm:spPr/>
      <dgm:t>
        <a:bodyPr/>
        <a:lstStyle/>
        <a:p>
          <a:endParaRPr kumimoji="1" lang="ja-JP" altLang="en-US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C85BA77F-5C48-46CE-A7BF-A776839BD4A5}">
      <dgm:prSet/>
      <dgm:spPr/>
      <dgm:t>
        <a:bodyPr/>
        <a:lstStyle/>
        <a:p>
          <a:pPr rtl="0"/>
          <a:r>
            <a:rPr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3.2.3</a:t>
          </a:r>
          <a:r>
            <a:rPr lang="ja-JP" alt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反射による位相の変化</a:t>
          </a:r>
          <a:endParaRPr lang="ja-JP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A315EF11-DC75-48B4-8182-98EF7B01F578}" type="parTrans" cxnId="{162623A6-6153-44DD-B494-D0A3372F0DEB}">
      <dgm:prSet/>
      <dgm:spPr/>
      <dgm:t>
        <a:bodyPr/>
        <a:lstStyle/>
        <a:p>
          <a:endParaRPr kumimoji="1" lang="ja-JP" altLang="en-US"/>
        </a:p>
      </dgm:t>
    </dgm:pt>
    <dgm:pt modelId="{C2CB1343-1515-44DB-9B6E-DA6D461EED88}" type="sibTrans" cxnId="{162623A6-6153-44DD-B494-D0A3372F0DEB}">
      <dgm:prSet/>
      <dgm:spPr/>
      <dgm:t>
        <a:bodyPr/>
        <a:lstStyle/>
        <a:p>
          <a:endParaRPr kumimoji="1" lang="ja-JP" altLang="en-US"/>
        </a:p>
      </dgm:t>
    </dgm:pt>
    <dgm:pt modelId="{CBFE9475-78CF-46BA-A192-9CE3B27D8EB7}">
      <dgm:prSet/>
      <dgm:spPr/>
      <dgm:t>
        <a:bodyPr/>
        <a:lstStyle/>
        <a:p>
          <a:pPr rtl="0"/>
          <a:r>
            <a:rPr kumimoji="1"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3.</a:t>
          </a:r>
          <a:r>
            <a:rPr kumimoji="1" 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5</a:t>
          </a:r>
          <a:r>
            <a:rPr kumimoji="1" lang="ja-JP" alt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光</a:t>
          </a:r>
          <a:endParaRPr lang="ja-JP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49C2974A-5F0B-4A11-8704-573957033B41}" type="parTrans" cxnId="{E01ECEBC-8820-483A-B4B1-46BE838874B7}">
      <dgm:prSet/>
      <dgm:spPr/>
      <dgm:t>
        <a:bodyPr/>
        <a:lstStyle/>
        <a:p>
          <a:endParaRPr kumimoji="1" lang="ja-JP" altLang="en-US"/>
        </a:p>
      </dgm:t>
    </dgm:pt>
    <dgm:pt modelId="{FEE246FB-7A9C-458C-87A4-BD011F183822}" type="sibTrans" cxnId="{E01ECEBC-8820-483A-B4B1-46BE838874B7}">
      <dgm:prSet/>
      <dgm:spPr/>
      <dgm:t>
        <a:bodyPr/>
        <a:lstStyle/>
        <a:p>
          <a:endParaRPr kumimoji="1" lang="ja-JP" altLang="en-US"/>
        </a:p>
      </dgm:t>
    </dgm:pt>
    <dgm:pt modelId="{20A42268-8D0E-428F-8E7E-9B49A9D70BE9}">
      <dgm:prSet/>
      <dgm:spPr/>
      <dgm:t>
        <a:bodyPr/>
        <a:lstStyle/>
        <a:p>
          <a:pPr rtl="0"/>
          <a:r>
            <a:rPr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3.1.3</a:t>
          </a:r>
          <a:r>
            <a:rPr lang="ja-JP" alt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横波と縦波</a:t>
          </a:r>
          <a:endParaRPr lang="ja-JP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D6F1517C-8432-4C9F-A26C-4FF96AEDE0A2}" type="parTrans" cxnId="{5DC9EEAB-E506-4185-873D-6A90905C4DB4}">
      <dgm:prSet/>
      <dgm:spPr/>
    </dgm:pt>
    <dgm:pt modelId="{546DCC94-E2A5-4135-8EAC-94D1FEBC9936}" type="sibTrans" cxnId="{5DC9EEAB-E506-4185-873D-6A90905C4DB4}">
      <dgm:prSet/>
      <dgm:spPr/>
    </dgm:pt>
    <dgm:pt modelId="{9225AD66-E128-4438-BE90-BC390FE1C131}">
      <dgm:prSet/>
      <dgm:spPr/>
      <dgm:t>
        <a:bodyPr/>
        <a:lstStyle/>
        <a:p>
          <a:pPr rtl="0"/>
          <a:r>
            <a:rPr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3.1.4</a:t>
          </a:r>
          <a:r>
            <a:rPr lang="ja-JP" alt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正弦波</a:t>
          </a:r>
          <a:endParaRPr lang="ja-JP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8A26FA1F-6C83-46C8-8F23-C7D956ED5FB9}" type="parTrans" cxnId="{9A04851E-187C-466B-9CB1-A9053E4C40C9}">
      <dgm:prSet/>
      <dgm:spPr/>
    </dgm:pt>
    <dgm:pt modelId="{81D50FDE-B667-4766-AC27-350FF4EA2D6B}" type="sibTrans" cxnId="{9A04851E-187C-466B-9CB1-A9053E4C40C9}">
      <dgm:prSet/>
      <dgm:spPr/>
    </dgm:pt>
    <dgm:pt modelId="{0E44CFD3-5F82-49A7-8453-0BF574C3B33B}">
      <dgm:prSet/>
      <dgm:spPr/>
      <dgm:t>
        <a:bodyPr/>
        <a:lstStyle/>
        <a:p>
          <a:pPr rtl="0"/>
          <a:r>
            <a:rPr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3.1.5</a:t>
          </a:r>
          <a:r>
            <a:rPr lang="ja-JP" alt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弧を伝わる横波</a:t>
          </a:r>
          <a:r>
            <a:rPr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(</a:t>
          </a:r>
          <a:r>
            <a:rPr lang="ja-JP" alt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弧の波の速さ</a:t>
          </a:r>
          <a:r>
            <a:rPr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)</a:t>
          </a:r>
          <a:endParaRPr lang="ja-JP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14A604F1-43E7-41D0-A5DA-E82FD22456C9}" type="parTrans" cxnId="{73E206AF-81A9-4666-89CB-53FF80B82E30}">
      <dgm:prSet/>
      <dgm:spPr/>
    </dgm:pt>
    <dgm:pt modelId="{5A72CDD8-2C97-4E64-A50A-136393FE9D61}" type="sibTrans" cxnId="{73E206AF-81A9-4666-89CB-53FF80B82E30}">
      <dgm:prSet/>
      <dgm:spPr/>
    </dgm:pt>
    <dgm:pt modelId="{4D4623CB-95EA-4C9A-97BC-B44172AA7E3F}">
      <dgm:prSet/>
      <dgm:spPr/>
      <dgm:t>
        <a:bodyPr/>
        <a:lstStyle/>
        <a:p>
          <a:pPr rtl="0"/>
          <a:r>
            <a:rPr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3.2.4</a:t>
          </a:r>
          <a:r>
            <a:rPr lang="ja-JP" alt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定常波</a:t>
          </a:r>
          <a:endParaRPr lang="ja-JP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8D7E5981-41C3-4857-97AC-4B7EF9B3CA05}" type="parTrans" cxnId="{3E5005D1-E3E7-43FE-ABC0-C6D5C9D53DAA}">
      <dgm:prSet/>
      <dgm:spPr/>
    </dgm:pt>
    <dgm:pt modelId="{0A9B9117-451D-4005-8B0A-8D1F5DAF78D0}" type="sibTrans" cxnId="{3E5005D1-E3E7-43FE-ABC0-C6D5C9D53DAA}">
      <dgm:prSet/>
      <dgm:spPr/>
    </dgm:pt>
    <dgm:pt modelId="{7A958707-A75F-4EBF-9183-665A9ACBEE20}">
      <dgm:prSet/>
      <dgm:spPr/>
      <dgm:t>
        <a:bodyPr/>
        <a:lstStyle/>
        <a:p>
          <a:pPr rtl="0"/>
          <a:r>
            <a:rPr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3.2.5</a:t>
          </a:r>
          <a:r>
            <a:rPr lang="ja-JP" alt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弧に生じる定常波</a:t>
          </a:r>
          <a:endParaRPr lang="ja-JP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8ECE4E5C-DE18-46AD-B612-874A998A5C1B}" type="parTrans" cxnId="{9CCAC63A-A6B0-4721-9B7E-CBFA4C22AC2C}">
      <dgm:prSet/>
      <dgm:spPr/>
    </dgm:pt>
    <dgm:pt modelId="{AC969F5E-D7F9-45B1-B4C9-7B9C0B3C3D8E}" type="sibTrans" cxnId="{9CCAC63A-A6B0-4721-9B7E-CBFA4C22AC2C}">
      <dgm:prSet/>
      <dgm:spPr/>
    </dgm:pt>
    <dgm:pt modelId="{0BB61C48-D86D-4A22-AB0A-35ED4AD275AC}">
      <dgm:prSet/>
      <dgm:spPr/>
      <dgm:t>
        <a:bodyPr/>
        <a:lstStyle/>
        <a:p>
          <a:pPr rtl="0"/>
          <a:r>
            <a:rPr kumimoji="1"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</a:t>
          </a:r>
          <a:r>
            <a:rPr kumimoji="1" 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.3</a:t>
          </a:r>
          <a:r>
            <a:rPr lang="ja-JP" alt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波の伝わり方</a:t>
          </a:r>
          <a:endParaRPr lang="ja-JP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D9F9BA85-1971-47C6-B354-83F16BD1AEDD}" type="parTrans" cxnId="{B64E133F-092F-4BB2-A247-4C6EDBDD1137}">
      <dgm:prSet/>
      <dgm:spPr/>
    </dgm:pt>
    <dgm:pt modelId="{62452617-440D-4BBC-AF14-640D31953A66}" type="sibTrans" cxnId="{B64E133F-092F-4BB2-A247-4C6EDBDD1137}">
      <dgm:prSet/>
      <dgm:spPr/>
    </dgm:pt>
    <dgm:pt modelId="{CC867E03-C919-4CEF-8988-FF8624390B66}">
      <dgm:prSet/>
      <dgm:spPr/>
      <dgm:t>
        <a:bodyPr/>
        <a:lstStyle/>
        <a:p>
          <a:pPr rtl="0"/>
          <a:r>
            <a:rPr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3.3.1</a:t>
          </a:r>
          <a:r>
            <a:rPr lang="ja-JP" alt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回折</a:t>
          </a:r>
          <a:endParaRPr lang="ja-JP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693B485E-B5B7-484F-A0EE-62685C0709BF}" type="parTrans" cxnId="{8071E3F8-F3B5-4879-9C1D-E92641028CA9}">
      <dgm:prSet/>
      <dgm:spPr/>
    </dgm:pt>
    <dgm:pt modelId="{A8303D1C-5E86-4743-92DF-BDC139C55E5C}" type="sibTrans" cxnId="{8071E3F8-F3B5-4879-9C1D-E92641028CA9}">
      <dgm:prSet/>
      <dgm:spPr/>
    </dgm:pt>
    <dgm:pt modelId="{ACF63172-9301-43FF-863F-F9E628236DED}">
      <dgm:prSet/>
      <dgm:spPr/>
      <dgm:t>
        <a:bodyPr/>
        <a:lstStyle/>
        <a:p>
          <a:pPr rtl="0"/>
          <a:r>
            <a:rPr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3.3.2</a:t>
          </a:r>
          <a:r>
            <a:rPr lang="ja-JP" alt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ホイヘンスの原理</a:t>
          </a:r>
          <a:endParaRPr lang="ja-JP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2F666FD7-2436-4FD3-9961-C7B699F1050C}" type="parTrans" cxnId="{15797EB0-E476-498F-A743-983FC552E5C2}">
      <dgm:prSet/>
      <dgm:spPr/>
    </dgm:pt>
    <dgm:pt modelId="{55AF050D-DA37-4C04-A4B8-08CD9927A118}" type="sibTrans" cxnId="{15797EB0-E476-498F-A743-983FC552E5C2}">
      <dgm:prSet/>
      <dgm:spPr/>
    </dgm:pt>
    <dgm:pt modelId="{AB5E3CFE-2F0C-4FC0-AE0E-002F6AECF8B0}">
      <dgm:prSet/>
      <dgm:spPr/>
      <dgm:t>
        <a:bodyPr/>
        <a:lstStyle/>
        <a:p>
          <a:pPr rtl="0"/>
          <a:r>
            <a:rPr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3.3.3</a:t>
          </a:r>
          <a:r>
            <a:rPr lang="ja-JP" alt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反射による位相の変化</a:t>
          </a:r>
          <a:endParaRPr lang="ja-JP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3FF42E0F-2F75-4F9A-8ADB-CE5F58AC271C}" type="parTrans" cxnId="{E591FA0E-A137-4A7A-8A1E-255EAF413AE1}">
      <dgm:prSet/>
      <dgm:spPr/>
    </dgm:pt>
    <dgm:pt modelId="{EBF6F887-F9EF-4751-B90F-1EE9A84DFBFF}" type="sibTrans" cxnId="{E591FA0E-A137-4A7A-8A1E-255EAF413AE1}">
      <dgm:prSet/>
      <dgm:spPr/>
    </dgm:pt>
    <dgm:pt modelId="{45AED52A-063F-4093-AF92-477ED7132E13}">
      <dgm:prSet/>
      <dgm:spPr/>
      <dgm:t>
        <a:bodyPr/>
        <a:lstStyle/>
        <a:p>
          <a:pPr rtl="0"/>
          <a:r>
            <a:rPr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3.3.4</a:t>
          </a:r>
          <a:r>
            <a:rPr lang="ja-JP" alt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屈折の法則</a:t>
          </a:r>
          <a:endParaRPr lang="ja-JP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59BA9BE3-E28B-45D7-B858-D441C2A30488}" type="parTrans" cxnId="{7A83DE25-AF3B-405F-BDB7-723187494DFD}">
      <dgm:prSet/>
      <dgm:spPr/>
    </dgm:pt>
    <dgm:pt modelId="{A4585B85-1FB8-4CCD-97E0-8ABC9AC2F71C}" type="sibTrans" cxnId="{7A83DE25-AF3B-405F-BDB7-723187494DFD}">
      <dgm:prSet/>
      <dgm:spPr/>
    </dgm:pt>
    <dgm:pt modelId="{929C1CB4-8C79-43E2-BCBD-DCF9C3352457}">
      <dgm:prSet/>
      <dgm:spPr/>
      <dgm:t>
        <a:bodyPr/>
        <a:lstStyle/>
        <a:p>
          <a:pPr rtl="0"/>
          <a:r>
            <a:rPr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3.3.5</a:t>
          </a:r>
          <a:r>
            <a:rPr lang="ja-JP" alt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ドップラー効果</a:t>
          </a:r>
          <a:endParaRPr lang="ja-JP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831E179D-62D8-4C7A-BC0F-5B071202993A}" type="parTrans" cxnId="{53873EEC-9A5A-48F1-9132-FE048E7CA2A7}">
      <dgm:prSet/>
      <dgm:spPr/>
    </dgm:pt>
    <dgm:pt modelId="{B5C58AE0-AADE-403A-A571-D9AF5B0DBC5D}" type="sibTrans" cxnId="{53873EEC-9A5A-48F1-9132-FE048E7CA2A7}">
      <dgm:prSet/>
      <dgm:spPr/>
    </dgm:pt>
    <dgm:pt modelId="{BC0F86E4-E98E-4556-9B06-B8881BC27627}">
      <dgm:prSet/>
      <dgm:spPr/>
      <dgm:t>
        <a:bodyPr/>
        <a:lstStyle/>
        <a:p>
          <a:pPr rtl="0"/>
          <a:r>
            <a:rPr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3.4.4</a:t>
          </a:r>
          <a:r>
            <a:rPr lang="ja-JP" alt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うなり</a:t>
          </a:r>
          <a:endParaRPr lang="ja-JP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289DB37B-1837-4277-9FE9-5601C220736B}" type="parTrans" cxnId="{30A7F963-A86B-4C7E-BFB5-5D7F5D2B392C}">
      <dgm:prSet/>
      <dgm:spPr/>
    </dgm:pt>
    <dgm:pt modelId="{CD443236-C942-4D18-A702-359D7FC14CAE}" type="sibTrans" cxnId="{30A7F963-A86B-4C7E-BFB5-5D7F5D2B392C}">
      <dgm:prSet/>
      <dgm:spPr/>
    </dgm:pt>
    <dgm:pt modelId="{426DCE0D-F28A-4051-ADC5-201709E4651E}">
      <dgm:prSet/>
      <dgm:spPr/>
      <dgm:t>
        <a:bodyPr/>
        <a:lstStyle/>
        <a:p>
          <a:pPr rtl="0"/>
          <a:r>
            <a:rPr kumimoji="1"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</a:t>
          </a:r>
          <a:r>
            <a:rPr kumimoji="1" 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.6</a:t>
          </a:r>
          <a:r>
            <a:rPr kumimoji="1" lang="ja-JP" alt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光速度</a:t>
          </a:r>
          <a:endParaRPr lang="ja-JP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FFD038F5-F719-42E9-B084-B2D3B9C85DDD}" type="parTrans" cxnId="{574F1782-EC50-4160-AFA6-DF434623EBBE}">
      <dgm:prSet/>
      <dgm:spPr/>
    </dgm:pt>
    <dgm:pt modelId="{7D76A9D5-0545-4766-83BA-84FBB900BA66}" type="sibTrans" cxnId="{574F1782-EC50-4160-AFA6-DF434623EBBE}">
      <dgm:prSet/>
      <dgm:spPr/>
    </dgm:pt>
    <dgm:pt modelId="{2F07B6AC-C11A-4FC6-B8F8-14E89305C239}">
      <dgm:prSet/>
      <dgm:spPr/>
      <dgm:t>
        <a:bodyPr/>
        <a:lstStyle/>
        <a:p>
          <a:pPr rtl="0"/>
          <a:r>
            <a:rPr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3.7</a:t>
          </a:r>
          <a:r>
            <a:rPr lang="ja-JP" alt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光の反射と屈折</a:t>
          </a:r>
          <a:endParaRPr lang="ja-JP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CCB29C66-194F-403B-944A-1002C8E442C0}" type="parTrans" cxnId="{9D10B113-614E-4A3A-AB29-527D101A89B9}">
      <dgm:prSet/>
      <dgm:spPr/>
    </dgm:pt>
    <dgm:pt modelId="{2025D6E1-0DC5-45DB-BB8E-313F8DA7A1EB}" type="sibTrans" cxnId="{9D10B113-614E-4A3A-AB29-527D101A89B9}">
      <dgm:prSet/>
      <dgm:spPr/>
    </dgm:pt>
    <dgm:pt modelId="{2A29F0F9-C08D-45E1-86E2-C8C0D983A2CF}">
      <dgm:prSet/>
      <dgm:spPr/>
      <dgm:t>
        <a:bodyPr/>
        <a:lstStyle/>
        <a:p>
          <a:pPr rtl="0"/>
          <a:r>
            <a:rPr lang="en-US" dirty="0" smtClean="0"/>
            <a:t>3.8光の回折</a:t>
          </a:r>
          <a:r>
            <a:rPr lang="ja-JP" dirty="0" smtClean="0"/>
            <a:t>・</a:t>
          </a:r>
          <a:r>
            <a:rPr lang="en-US" dirty="0" err="1" smtClean="0"/>
            <a:t>干渉</a:t>
          </a:r>
          <a:endParaRPr lang="ja-JP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956D2F94-AFD3-4A39-BDFD-913EB8480583}" type="parTrans" cxnId="{F30F839C-537F-4C61-97AA-F6CA6059BF44}">
      <dgm:prSet/>
      <dgm:spPr/>
    </dgm:pt>
    <dgm:pt modelId="{2D8880CD-09DC-4670-AA8D-7BF6D0C7F6CD}" type="sibTrans" cxnId="{F30F839C-537F-4C61-97AA-F6CA6059BF44}">
      <dgm:prSet/>
      <dgm:spPr/>
    </dgm:pt>
    <dgm:pt modelId="{68030139-5385-4B8D-B5A2-9DB02C485D31}">
      <dgm:prSet/>
      <dgm:spPr/>
      <dgm:t>
        <a:bodyPr/>
        <a:lstStyle/>
        <a:p>
          <a:pPr rtl="0"/>
          <a:r>
            <a:rPr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3.7.1</a:t>
          </a:r>
          <a:r>
            <a:rPr lang="ja-JP" alt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反射と屈折</a:t>
          </a:r>
          <a:endParaRPr lang="ja-JP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67F8A91A-7632-4968-9A32-7953A0D53CA7}" type="parTrans" cxnId="{5311913E-10CA-4B0C-9F7B-3D32055E5EFD}">
      <dgm:prSet/>
      <dgm:spPr/>
    </dgm:pt>
    <dgm:pt modelId="{C1A6EE85-0379-47B9-BEAE-9F508D2D286D}" type="sibTrans" cxnId="{5311913E-10CA-4B0C-9F7B-3D32055E5EFD}">
      <dgm:prSet/>
      <dgm:spPr/>
    </dgm:pt>
    <dgm:pt modelId="{51CA0087-F469-4D91-8E0B-995C9EEA2347}">
      <dgm:prSet/>
      <dgm:spPr/>
      <dgm:t>
        <a:bodyPr/>
        <a:lstStyle/>
        <a:p>
          <a:pPr rtl="0"/>
          <a:r>
            <a:rPr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3.7.2</a:t>
          </a:r>
          <a:r>
            <a:rPr lang="ja-JP" alt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プリズムによる屈折</a:t>
          </a:r>
          <a:endParaRPr lang="ja-JP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93D44581-C937-4AE3-AE3E-5931CED1093D}" type="parTrans" cxnId="{8FCA8A4C-CA26-4602-92DD-BB693F0DD635}">
      <dgm:prSet/>
      <dgm:spPr/>
    </dgm:pt>
    <dgm:pt modelId="{C1E8F2C6-DB2D-4D9E-9541-3273FB329209}" type="sibTrans" cxnId="{8FCA8A4C-CA26-4602-92DD-BB693F0DD635}">
      <dgm:prSet/>
      <dgm:spPr/>
    </dgm:pt>
    <dgm:pt modelId="{22398B37-E0D6-48B5-BA7F-CF8F88573C39}">
      <dgm:prSet/>
      <dgm:spPr/>
      <dgm:t>
        <a:bodyPr/>
        <a:lstStyle/>
        <a:p>
          <a:r>
            <a:rPr lang="en-US" smtClean="0"/>
            <a:t>3.8.1光路長</a:t>
          </a:r>
          <a:endParaRPr lang="en-US"/>
        </a:p>
      </dgm:t>
    </dgm:pt>
    <dgm:pt modelId="{7A0B74A0-4E00-4762-9C66-9BB707E77151}" type="parTrans" cxnId="{2EF83486-77C9-45E6-8527-D6F0E9D160F1}">
      <dgm:prSet/>
      <dgm:spPr/>
      <dgm:t>
        <a:bodyPr/>
        <a:lstStyle/>
        <a:p>
          <a:endParaRPr kumimoji="1" lang="ja-JP" altLang="en-US"/>
        </a:p>
      </dgm:t>
    </dgm:pt>
    <dgm:pt modelId="{496C321C-A497-44F2-BF64-34B228E3899B}" type="sibTrans" cxnId="{2EF83486-77C9-45E6-8527-D6F0E9D160F1}">
      <dgm:prSet/>
      <dgm:spPr/>
      <dgm:t>
        <a:bodyPr/>
        <a:lstStyle/>
        <a:p>
          <a:endParaRPr kumimoji="1" lang="ja-JP" altLang="en-US"/>
        </a:p>
      </dgm:t>
    </dgm:pt>
    <dgm:pt modelId="{AF965C6A-FBC2-4EEF-852B-85DE5335E389}">
      <dgm:prSet/>
      <dgm:spPr/>
      <dgm:t>
        <a:bodyPr/>
        <a:lstStyle/>
        <a:p>
          <a:r>
            <a:rPr lang="en-US" smtClean="0"/>
            <a:t>3.8.2 2本のスリットによる回折と干渉（ヤング率）</a:t>
          </a:r>
          <a:endParaRPr lang="en-US"/>
        </a:p>
      </dgm:t>
    </dgm:pt>
    <dgm:pt modelId="{89474719-04F1-429E-BEB3-73BCFBC0D748}" type="parTrans" cxnId="{9C19C5A3-44A3-441B-A75E-02090D6EBEE9}">
      <dgm:prSet/>
      <dgm:spPr/>
      <dgm:t>
        <a:bodyPr/>
        <a:lstStyle/>
        <a:p>
          <a:endParaRPr kumimoji="1" lang="ja-JP" altLang="en-US"/>
        </a:p>
      </dgm:t>
    </dgm:pt>
    <dgm:pt modelId="{EA8AA63C-81BC-4132-A9E2-2BFE2FBCC37F}" type="sibTrans" cxnId="{9C19C5A3-44A3-441B-A75E-02090D6EBEE9}">
      <dgm:prSet/>
      <dgm:spPr/>
      <dgm:t>
        <a:bodyPr/>
        <a:lstStyle/>
        <a:p>
          <a:endParaRPr kumimoji="1" lang="ja-JP" altLang="en-US"/>
        </a:p>
      </dgm:t>
    </dgm:pt>
    <dgm:pt modelId="{730FFD67-F562-41E3-AC67-2BEEE8FE905A}">
      <dgm:prSet/>
      <dgm:spPr/>
      <dgm:t>
        <a:bodyPr/>
        <a:lstStyle/>
        <a:p>
          <a:r>
            <a:rPr lang="en-US" smtClean="0"/>
            <a:t>3.8.3薄膜による干渉</a:t>
          </a:r>
          <a:endParaRPr lang="en-US"/>
        </a:p>
      </dgm:t>
    </dgm:pt>
    <dgm:pt modelId="{C5C9D71B-647E-4369-A924-0CCC9787E59E}" type="parTrans" cxnId="{2C56F9A8-E076-4187-8321-73A36DD34906}">
      <dgm:prSet/>
      <dgm:spPr/>
      <dgm:t>
        <a:bodyPr/>
        <a:lstStyle/>
        <a:p>
          <a:endParaRPr kumimoji="1" lang="ja-JP" altLang="en-US"/>
        </a:p>
      </dgm:t>
    </dgm:pt>
    <dgm:pt modelId="{70BC2E81-682A-4482-BB1C-865D008B69AC}" type="sibTrans" cxnId="{2C56F9A8-E076-4187-8321-73A36DD34906}">
      <dgm:prSet/>
      <dgm:spPr/>
      <dgm:t>
        <a:bodyPr/>
        <a:lstStyle/>
        <a:p>
          <a:endParaRPr kumimoji="1" lang="ja-JP" altLang="en-US"/>
        </a:p>
      </dgm:t>
    </dgm:pt>
    <dgm:pt modelId="{A19228E6-4C85-451A-BA33-3A328981E9F6}">
      <dgm:prSet/>
      <dgm:spPr/>
      <dgm:t>
        <a:bodyPr/>
        <a:lstStyle/>
        <a:p>
          <a:r>
            <a:rPr lang="en-US" smtClean="0"/>
            <a:t>3.8.4ニュートンリング</a:t>
          </a:r>
          <a:endParaRPr lang="en-US"/>
        </a:p>
      </dgm:t>
    </dgm:pt>
    <dgm:pt modelId="{D8F776DF-C19A-4E7A-ABF9-165C0EDD1C42}" type="parTrans" cxnId="{E6F6FB81-C7D3-48C0-B44C-945EBD3B8D58}">
      <dgm:prSet/>
      <dgm:spPr/>
      <dgm:t>
        <a:bodyPr/>
        <a:lstStyle/>
        <a:p>
          <a:endParaRPr kumimoji="1" lang="ja-JP" altLang="en-US"/>
        </a:p>
      </dgm:t>
    </dgm:pt>
    <dgm:pt modelId="{692B4FC5-7487-493C-A589-C5478190AD94}" type="sibTrans" cxnId="{E6F6FB81-C7D3-48C0-B44C-945EBD3B8D58}">
      <dgm:prSet/>
      <dgm:spPr/>
      <dgm:t>
        <a:bodyPr/>
        <a:lstStyle/>
        <a:p>
          <a:endParaRPr kumimoji="1" lang="ja-JP" altLang="en-US"/>
        </a:p>
      </dgm:t>
    </dgm:pt>
    <dgm:pt modelId="{0554750A-E31F-4DB7-AA55-009C64E94DA0}">
      <dgm:prSet/>
      <dgm:spPr/>
      <dgm:t>
        <a:bodyPr/>
        <a:lstStyle/>
        <a:p>
          <a:r>
            <a:rPr lang="en-US" smtClean="0"/>
            <a:t>3.9</a:t>
          </a:r>
          <a:r>
            <a:rPr lang="ja-JP" smtClean="0"/>
            <a:t>偏光</a:t>
          </a:r>
          <a:endParaRPr lang="ja-JP"/>
        </a:p>
      </dgm:t>
    </dgm:pt>
    <dgm:pt modelId="{A2F72ED4-F95D-4A95-A267-956C05D33628}" type="parTrans" cxnId="{C83D2A24-605F-4555-A978-9F01171D4B1A}">
      <dgm:prSet/>
      <dgm:spPr/>
      <dgm:t>
        <a:bodyPr/>
        <a:lstStyle/>
        <a:p>
          <a:endParaRPr kumimoji="1" lang="ja-JP" altLang="en-US"/>
        </a:p>
      </dgm:t>
    </dgm:pt>
    <dgm:pt modelId="{18C941B0-792E-4F2A-AE45-81D112F45E3B}" type="sibTrans" cxnId="{C83D2A24-605F-4555-A978-9F01171D4B1A}">
      <dgm:prSet/>
      <dgm:spPr/>
      <dgm:t>
        <a:bodyPr/>
        <a:lstStyle/>
        <a:p>
          <a:endParaRPr kumimoji="1" lang="ja-JP" altLang="en-US"/>
        </a:p>
      </dgm:t>
    </dgm:pt>
    <dgm:pt modelId="{D920B0AB-B347-4BF6-BABB-C992F19DE48B}">
      <dgm:prSet/>
      <dgm:spPr/>
      <dgm:t>
        <a:bodyPr/>
        <a:lstStyle/>
        <a:p>
          <a:r>
            <a:rPr lang="en-US" smtClean="0"/>
            <a:t>3.9.1</a:t>
          </a:r>
          <a:r>
            <a:rPr lang="ja-JP" smtClean="0"/>
            <a:t>偏光</a:t>
          </a:r>
          <a:endParaRPr lang="ja-JP"/>
        </a:p>
      </dgm:t>
    </dgm:pt>
    <dgm:pt modelId="{2E31A4AD-3AE9-4F73-B779-6E573F236125}" type="parTrans" cxnId="{769CE1B7-0351-4D46-96FE-88FB16412671}">
      <dgm:prSet/>
      <dgm:spPr/>
      <dgm:t>
        <a:bodyPr/>
        <a:lstStyle/>
        <a:p>
          <a:endParaRPr kumimoji="1" lang="ja-JP" altLang="en-US"/>
        </a:p>
      </dgm:t>
    </dgm:pt>
    <dgm:pt modelId="{25EFA31D-781A-4942-A55C-4372F0A9ACC4}" type="sibTrans" cxnId="{769CE1B7-0351-4D46-96FE-88FB16412671}">
      <dgm:prSet/>
      <dgm:spPr/>
      <dgm:t>
        <a:bodyPr/>
        <a:lstStyle/>
        <a:p>
          <a:endParaRPr kumimoji="1" lang="ja-JP" altLang="en-US"/>
        </a:p>
      </dgm:t>
    </dgm:pt>
    <dgm:pt modelId="{EE690860-596B-4D44-9E06-2BFE68964BBC}">
      <dgm:prSet/>
      <dgm:spPr/>
      <dgm:t>
        <a:bodyPr/>
        <a:lstStyle/>
        <a:p>
          <a:r>
            <a:rPr lang="en-US" smtClean="0"/>
            <a:t>3.9.2反射による偏光</a:t>
          </a:r>
          <a:endParaRPr lang="en-US"/>
        </a:p>
      </dgm:t>
    </dgm:pt>
    <dgm:pt modelId="{DDA4630C-9264-4988-BAA1-0F35C03B98FA}" type="parTrans" cxnId="{BE7A9570-38DA-4D82-8D84-952A9F13F5F7}">
      <dgm:prSet/>
      <dgm:spPr/>
      <dgm:t>
        <a:bodyPr/>
        <a:lstStyle/>
        <a:p>
          <a:endParaRPr kumimoji="1" lang="ja-JP" altLang="en-US"/>
        </a:p>
      </dgm:t>
    </dgm:pt>
    <dgm:pt modelId="{6F2BE898-9280-4538-BBE3-A65F891E83D3}" type="sibTrans" cxnId="{BE7A9570-38DA-4D82-8D84-952A9F13F5F7}">
      <dgm:prSet/>
      <dgm:spPr/>
      <dgm:t>
        <a:bodyPr/>
        <a:lstStyle/>
        <a:p>
          <a:endParaRPr kumimoji="1" lang="ja-JP" altLang="en-US"/>
        </a:p>
      </dgm:t>
    </dgm:pt>
    <dgm:pt modelId="{511C1DB8-68A9-48F6-9BCD-B986D1507F6A}">
      <dgm:prSet/>
      <dgm:spPr/>
      <dgm:t>
        <a:bodyPr/>
        <a:lstStyle/>
        <a:p>
          <a:r>
            <a:rPr lang="en-US" smtClean="0"/>
            <a:t>3.10光のスペクトル</a:t>
          </a:r>
          <a:endParaRPr lang="en-US"/>
        </a:p>
      </dgm:t>
    </dgm:pt>
    <dgm:pt modelId="{9E7B7EA0-D154-4AA8-B6C2-231F598A9349}" type="parTrans" cxnId="{32FA21E0-D84A-4639-AAED-43FA3B4EB7A1}">
      <dgm:prSet/>
      <dgm:spPr/>
      <dgm:t>
        <a:bodyPr/>
        <a:lstStyle/>
        <a:p>
          <a:endParaRPr kumimoji="1" lang="ja-JP" altLang="en-US"/>
        </a:p>
      </dgm:t>
    </dgm:pt>
    <dgm:pt modelId="{DCC984B6-DE47-4D6B-BBFC-52DCA22B06B2}" type="sibTrans" cxnId="{32FA21E0-D84A-4639-AAED-43FA3B4EB7A1}">
      <dgm:prSet/>
      <dgm:spPr/>
      <dgm:t>
        <a:bodyPr/>
        <a:lstStyle/>
        <a:p>
          <a:endParaRPr kumimoji="1" lang="ja-JP" altLang="en-US"/>
        </a:p>
      </dgm:t>
    </dgm:pt>
    <dgm:pt modelId="{E0B97CD8-E333-43BF-A974-2B32C8565C13}">
      <dgm:prSet/>
      <dgm:spPr/>
      <dgm:t>
        <a:bodyPr/>
        <a:lstStyle/>
        <a:p>
          <a:r>
            <a:rPr lang="en-US" smtClean="0"/>
            <a:t>3.10.1屈折による光の分散</a:t>
          </a:r>
          <a:endParaRPr lang="en-US"/>
        </a:p>
      </dgm:t>
    </dgm:pt>
    <dgm:pt modelId="{F4A7584F-A5EA-426D-AEC0-A74E2CB653D4}" type="parTrans" cxnId="{A730692D-0C99-416F-8BB8-8B318AA9D6CC}">
      <dgm:prSet/>
      <dgm:spPr/>
      <dgm:t>
        <a:bodyPr/>
        <a:lstStyle/>
        <a:p>
          <a:endParaRPr kumimoji="1" lang="ja-JP" altLang="en-US"/>
        </a:p>
      </dgm:t>
    </dgm:pt>
    <dgm:pt modelId="{D93E308B-DC47-45D6-8802-CFA81AA64D1C}" type="sibTrans" cxnId="{A730692D-0C99-416F-8BB8-8B318AA9D6CC}">
      <dgm:prSet/>
      <dgm:spPr/>
      <dgm:t>
        <a:bodyPr/>
        <a:lstStyle/>
        <a:p>
          <a:endParaRPr kumimoji="1" lang="ja-JP" altLang="en-US"/>
        </a:p>
      </dgm:t>
    </dgm:pt>
    <dgm:pt modelId="{A60858FE-E276-4745-9B67-3C073053B920}">
      <dgm:prSet/>
      <dgm:spPr/>
      <dgm:t>
        <a:bodyPr/>
        <a:lstStyle/>
        <a:p>
          <a:r>
            <a:rPr lang="en-US" smtClean="0"/>
            <a:t>3.10.2回折による</a:t>
          </a:r>
          <a:r>
            <a:rPr lang="ja-JP" smtClean="0"/>
            <a:t>光の分離</a:t>
          </a:r>
          <a:endParaRPr lang="ja-JP"/>
        </a:p>
      </dgm:t>
    </dgm:pt>
    <dgm:pt modelId="{C8527DE4-18DF-4C8C-AB37-FEC534DAB9B0}" type="parTrans" cxnId="{999A9A2E-C359-4B79-BE61-56670944333A}">
      <dgm:prSet/>
      <dgm:spPr/>
      <dgm:t>
        <a:bodyPr/>
        <a:lstStyle/>
        <a:p>
          <a:endParaRPr kumimoji="1" lang="ja-JP" altLang="en-US"/>
        </a:p>
      </dgm:t>
    </dgm:pt>
    <dgm:pt modelId="{B79308F1-CA9C-4F6D-A5CD-CEE73F666AD2}" type="sibTrans" cxnId="{999A9A2E-C359-4B79-BE61-56670944333A}">
      <dgm:prSet/>
      <dgm:spPr/>
      <dgm:t>
        <a:bodyPr/>
        <a:lstStyle/>
        <a:p>
          <a:endParaRPr kumimoji="1" lang="ja-JP" altLang="en-US"/>
        </a:p>
      </dgm:t>
    </dgm:pt>
    <dgm:pt modelId="{84A4355F-3920-4507-9074-6878D2E61717}">
      <dgm:prSet/>
      <dgm:spPr/>
      <dgm:t>
        <a:bodyPr/>
        <a:lstStyle/>
        <a:p>
          <a:r>
            <a:rPr lang="en-US" smtClean="0"/>
            <a:t>3.10.3レイリー散乱</a:t>
          </a:r>
          <a:endParaRPr lang="en-US"/>
        </a:p>
      </dgm:t>
    </dgm:pt>
    <dgm:pt modelId="{93D479CF-DD66-4165-8BE1-9F81DF1A33AA}" type="parTrans" cxnId="{3D771C8A-A734-480F-A64A-E65C54704718}">
      <dgm:prSet/>
      <dgm:spPr/>
      <dgm:t>
        <a:bodyPr/>
        <a:lstStyle/>
        <a:p>
          <a:endParaRPr kumimoji="1" lang="ja-JP" altLang="en-US"/>
        </a:p>
      </dgm:t>
    </dgm:pt>
    <dgm:pt modelId="{C6227764-DF6B-493F-8021-BD1294CBE9DE}" type="sibTrans" cxnId="{3D771C8A-A734-480F-A64A-E65C54704718}">
      <dgm:prSet/>
      <dgm:spPr/>
      <dgm:t>
        <a:bodyPr/>
        <a:lstStyle/>
        <a:p>
          <a:endParaRPr kumimoji="1" lang="ja-JP" altLang="en-US"/>
        </a:p>
      </dgm:t>
    </dgm:pt>
    <dgm:pt modelId="{C2E52D0E-43E9-4416-B10B-A03D3B9F306A}">
      <dgm:prSet/>
      <dgm:spPr/>
      <dgm:t>
        <a:bodyPr/>
        <a:lstStyle/>
        <a:p>
          <a:r>
            <a:rPr lang="en-US" smtClean="0"/>
            <a:t>3.11光学機器</a:t>
          </a:r>
          <a:endParaRPr lang="en-US"/>
        </a:p>
      </dgm:t>
    </dgm:pt>
    <dgm:pt modelId="{F190E3A8-5F10-416D-9C86-09E21185723D}" type="parTrans" cxnId="{63F18019-738C-474A-B215-B23C60FBDF7E}">
      <dgm:prSet/>
      <dgm:spPr/>
      <dgm:t>
        <a:bodyPr/>
        <a:lstStyle/>
        <a:p>
          <a:endParaRPr kumimoji="1" lang="ja-JP" altLang="en-US"/>
        </a:p>
      </dgm:t>
    </dgm:pt>
    <dgm:pt modelId="{97874CDB-E3ED-4A1F-86BD-86621F2CE0D1}" type="sibTrans" cxnId="{63F18019-738C-474A-B215-B23C60FBDF7E}">
      <dgm:prSet/>
      <dgm:spPr/>
      <dgm:t>
        <a:bodyPr/>
        <a:lstStyle/>
        <a:p>
          <a:endParaRPr kumimoji="1" lang="ja-JP" altLang="en-US"/>
        </a:p>
      </dgm:t>
    </dgm:pt>
    <dgm:pt modelId="{8DA34F6A-F52C-443F-AA79-4774E2B12028}">
      <dgm:prSet/>
      <dgm:spPr/>
      <dgm:t>
        <a:bodyPr/>
        <a:lstStyle/>
        <a:p>
          <a:r>
            <a:rPr lang="en-US" smtClean="0"/>
            <a:t>3.11.1</a:t>
          </a:r>
          <a:r>
            <a:rPr lang="ja-JP" smtClean="0"/>
            <a:t>平面</a:t>
          </a:r>
          <a:r>
            <a:rPr lang="en-US" smtClean="0"/>
            <a:t>鏡</a:t>
          </a:r>
          <a:endParaRPr lang="ja-JP"/>
        </a:p>
      </dgm:t>
    </dgm:pt>
    <dgm:pt modelId="{094B745B-79E0-4C78-9A29-036F842750B9}" type="parTrans" cxnId="{9FD3E0D6-13E7-4798-9EB6-FB78C2EB1993}">
      <dgm:prSet/>
      <dgm:spPr/>
      <dgm:t>
        <a:bodyPr/>
        <a:lstStyle/>
        <a:p>
          <a:endParaRPr kumimoji="1" lang="ja-JP" altLang="en-US"/>
        </a:p>
      </dgm:t>
    </dgm:pt>
    <dgm:pt modelId="{047BA4AA-3080-4E34-81C2-72FE4E0F7A4F}" type="sibTrans" cxnId="{9FD3E0D6-13E7-4798-9EB6-FB78C2EB1993}">
      <dgm:prSet/>
      <dgm:spPr/>
      <dgm:t>
        <a:bodyPr/>
        <a:lstStyle/>
        <a:p>
          <a:endParaRPr kumimoji="1" lang="ja-JP" altLang="en-US"/>
        </a:p>
      </dgm:t>
    </dgm:pt>
    <dgm:pt modelId="{29A2127F-A28B-478D-AA0D-6C914F726176}">
      <dgm:prSet/>
      <dgm:spPr/>
      <dgm:t>
        <a:bodyPr/>
        <a:lstStyle/>
        <a:p>
          <a:r>
            <a:rPr lang="en-US" smtClean="0"/>
            <a:t>3.11.2レンズ</a:t>
          </a:r>
          <a:endParaRPr lang="en-US"/>
        </a:p>
      </dgm:t>
    </dgm:pt>
    <dgm:pt modelId="{64356F2E-4D37-45C5-AFAD-3C7CD3A6E76D}" type="parTrans" cxnId="{22AEC4C9-D338-4D4D-95B7-5CB4F105932E}">
      <dgm:prSet/>
      <dgm:spPr/>
      <dgm:t>
        <a:bodyPr/>
        <a:lstStyle/>
        <a:p>
          <a:endParaRPr kumimoji="1" lang="ja-JP" altLang="en-US"/>
        </a:p>
      </dgm:t>
    </dgm:pt>
    <dgm:pt modelId="{592F962C-DD47-460D-9165-20F9E96C674D}" type="sibTrans" cxnId="{22AEC4C9-D338-4D4D-95B7-5CB4F105932E}">
      <dgm:prSet/>
      <dgm:spPr/>
      <dgm:t>
        <a:bodyPr/>
        <a:lstStyle/>
        <a:p>
          <a:endParaRPr kumimoji="1" lang="ja-JP" altLang="en-US"/>
        </a:p>
      </dgm:t>
    </dgm:pt>
    <dgm:pt modelId="{D7884237-A2AA-4058-9E18-DAD5ED64880C}">
      <dgm:prSet/>
      <dgm:spPr/>
      <dgm:t>
        <a:bodyPr/>
        <a:lstStyle/>
        <a:p>
          <a:r>
            <a:rPr lang="en-US" smtClean="0"/>
            <a:t>3.11.3 眼の構造</a:t>
          </a:r>
          <a:endParaRPr lang="en-US"/>
        </a:p>
      </dgm:t>
    </dgm:pt>
    <dgm:pt modelId="{DBF0D3FC-A7E1-4B20-8F59-BD7F9CFEAC55}" type="parTrans" cxnId="{9C840616-5835-4060-B4F9-2635BAB0F95C}">
      <dgm:prSet/>
      <dgm:spPr/>
      <dgm:t>
        <a:bodyPr/>
        <a:lstStyle/>
        <a:p>
          <a:endParaRPr kumimoji="1" lang="ja-JP" altLang="en-US"/>
        </a:p>
      </dgm:t>
    </dgm:pt>
    <dgm:pt modelId="{D7F7E3DC-95C8-4C9F-96D0-0455624571C0}" type="sibTrans" cxnId="{9C840616-5835-4060-B4F9-2635BAB0F95C}">
      <dgm:prSet/>
      <dgm:spPr/>
      <dgm:t>
        <a:bodyPr/>
        <a:lstStyle/>
        <a:p>
          <a:endParaRPr kumimoji="1" lang="ja-JP" altLang="en-US"/>
        </a:p>
      </dgm:t>
    </dgm:pt>
    <dgm:pt modelId="{3F5B030D-BAED-4E53-9642-FD6BD76EFA1D}">
      <dgm:prSet/>
      <dgm:spPr/>
      <dgm:t>
        <a:bodyPr/>
        <a:lstStyle/>
        <a:p>
          <a:r>
            <a:rPr lang="en-US" smtClean="0"/>
            <a:t>3.11.4虫眼鏡</a:t>
          </a:r>
          <a:endParaRPr lang="en-US"/>
        </a:p>
      </dgm:t>
    </dgm:pt>
    <dgm:pt modelId="{9DD139C4-F9E5-4FD5-A889-A0A4AF4FDCE8}" type="parTrans" cxnId="{527A4F9A-2293-4098-8922-006E0968A12C}">
      <dgm:prSet/>
      <dgm:spPr/>
      <dgm:t>
        <a:bodyPr/>
        <a:lstStyle/>
        <a:p>
          <a:endParaRPr kumimoji="1" lang="ja-JP" altLang="en-US"/>
        </a:p>
      </dgm:t>
    </dgm:pt>
    <dgm:pt modelId="{64BE39B2-F867-469F-B85B-52192F347AF5}" type="sibTrans" cxnId="{527A4F9A-2293-4098-8922-006E0968A12C}">
      <dgm:prSet/>
      <dgm:spPr/>
      <dgm:t>
        <a:bodyPr/>
        <a:lstStyle/>
        <a:p>
          <a:endParaRPr kumimoji="1" lang="ja-JP" altLang="en-US"/>
        </a:p>
      </dgm:t>
    </dgm:pt>
    <dgm:pt modelId="{3D363E76-565C-48AD-BCEB-822F61300830}">
      <dgm:prSet/>
      <dgm:spPr/>
      <dgm:t>
        <a:bodyPr/>
        <a:lstStyle/>
        <a:p>
          <a:r>
            <a:rPr lang="en-US" smtClean="0"/>
            <a:t>3.11.5顕微鏡</a:t>
          </a:r>
          <a:endParaRPr lang="en-US"/>
        </a:p>
      </dgm:t>
    </dgm:pt>
    <dgm:pt modelId="{61F293E6-43A3-41EC-BA29-CED9ED04F8CC}" type="parTrans" cxnId="{3028A315-4339-436B-B058-E479EBA24FFE}">
      <dgm:prSet/>
      <dgm:spPr/>
      <dgm:t>
        <a:bodyPr/>
        <a:lstStyle/>
        <a:p>
          <a:endParaRPr kumimoji="1" lang="ja-JP" altLang="en-US"/>
        </a:p>
      </dgm:t>
    </dgm:pt>
    <dgm:pt modelId="{8722D271-3E30-45CC-A050-67D2627CA96B}" type="sibTrans" cxnId="{3028A315-4339-436B-B058-E479EBA24FFE}">
      <dgm:prSet/>
      <dgm:spPr/>
      <dgm:t>
        <a:bodyPr/>
        <a:lstStyle/>
        <a:p>
          <a:endParaRPr kumimoji="1" lang="ja-JP" altLang="en-US"/>
        </a:p>
      </dgm:t>
    </dgm:pt>
    <dgm:pt modelId="{2D74C63C-848B-4641-980D-B9BA40B43D34}">
      <dgm:prSet/>
      <dgm:spPr/>
      <dgm:t>
        <a:bodyPr/>
        <a:lstStyle/>
        <a:p>
          <a:r>
            <a:rPr lang="en-US" smtClean="0"/>
            <a:t>3.11.6望遠鏡</a:t>
          </a:r>
          <a:endParaRPr lang="en-US"/>
        </a:p>
      </dgm:t>
    </dgm:pt>
    <dgm:pt modelId="{EF5C097A-530F-4793-AE3A-1A133028E890}" type="parTrans" cxnId="{D29C28D7-5E68-4C2D-9860-DAA71EDD1660}">
      <dgm:prSet/>
      <dgm:spPr/>
      <dgm:t>
        <a:bodyPr/>
        <a:lstStyle/>
        <a:p>
          <a:endParaRPr kumimoji="1" lang="ja-JP" altLang="en-US"/>
        </a:p>
      </dgm:t>
    </dgm:pt>
    <dgm:pt modelId="{0A3388AF-CABB-4E7D-89A1-1D134FCE981E}" type="sibTrans" cxnId="{D29C28D7-5E68-4C2D-9860-DAA71EDD1660}">
      <dgm:prSet/>
      <dgm:spPr/>
      <dgm:t>
        <a:bodyPr/>
        <a:lstStyle/>
        <a:p>
          <a:endParaRPr kumimoji="1" lang="ja-JP" altLang="en-US"/>
        </a:p>
      </dgm:t>
    </dgm:pt>
    <dgm:pt modelId="{DDF65BE8-E1AA-497A-911B-689567889C16}">
      <dgm:prSet/>
      <dgm:spPr/>
      <dgm:t>
        <a:bodyPr/>
        <a:lstStyle/>
        <a:p>
          <a:r>
            <a:rPr lang="en-US" smtClean="0"/>
            <a:t>3.11.7その他の光学機器</a:t>
          </a:r>
          <a:endParaRPr lang="en-US"/>
        </a:p>
      </dgm:t>
    </dgm:pt>
    <dgm:pt modelId="{2723780C-604D-47B2-9AD9-2EA0F051515A}" type="parTrans" cxnId="{B3E384A6-0665-4304-8163-BAC7DF27AD8C}">
      <dgm:prSet/>
      <dgm:spPr/>
      <dgm:t>
        <a:bodyPr/>
        <a:lstStyle/>
        <a:p>
          <a:endParaRPr kumimoji="1" lang="ja-JP" altLang="en-US"/>
        </a:p>
      </dgm:t>
    </dgm:pt>
    <dgm:pt modelId="{2B2ADAF7-7857-4E88-800B-6C87BCAE42A2}" type="sibTrans" cxnId="{B3E384A6-0665-4304-8163-BAC7DF27AD8C}">
      <dgm:prSet/>
      <dgm:spPr/>
      <dgm:t>
        <a:bodyPr/>
        <a:lstStyle/>
        <a:p>
          <a:endParaRPr kumimoji="1" lang="ja-JP" altLang="en-US"/>
        </a:p>
      </dgm:t>
    </dgm:pt>
    <dgm:pt modelId="{C16D7E54-5634-4ADC-BA03-782E1E6B0A38}" type="pres">
      <dgm:prSet presAssocID="{57E011E2-60BA-4D6A-BC2C-369AAFC9B67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kumimoji="1" lang="ja-JP" altLang="en-US"/>
        </a:p>
      </dgm:t>
    </dgm:pt>
    <dgm:pt modelId="{B84F6650-CFB2-4C36-918A-BF4CCF14A6E2}" type="pres">
      <dgm:prSet presAssocID="{631D3286-6F0C-4136-8259-339F59EC2275}" presName="vertOne" presStyleCnt="0"/>
      <dgm:spPr/>
    </dgm:pt>
    <dgm:pt modelId="{D2BFEF8A-DB58-45D4-B560-EFF469261EF3}" type="pres">
      <dgm:prSet presAssocID="{631D3286-6F0C-4136-8259-339F59EC2275}" presName="txOne" presStyleLbl="node0" presStyleIdx="0" presStyleCnt="11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96EFD679-3042-44CD-9F20-D3154AD3E330}" type="pres">
      <dgm:prSet presAssocID="{631D3286-6F0C-4136-8259-339F59EC2275}" presName="parTransOne" presStyleCnt="0"/>
      <dgm:spPr/>
    </dgm:pt>
    <dgm:pt modelId="{D534CCBC-78BD-43EE-81EE-00428D1BE16A}" type="pres">
      <dgm:prSet presAssocID="{631D3286-6F0C-4136-8259-339F59EC2275}" presName="horzOne" presStyleCnt="0"/>
      <dgm:spPr/>
    </dgm:pt>
    <dgm:pt modelId="{DEFE2073-ED18-4E16-BACE-06ADFBABB9BE}" type="pres">
      <dgm:prSet presAssocID="{89C25198-6628-4696-96BB-70D2AF34029A}" presName="vertTwo" presStyleCnt="0"/>
      <dgm:spPr/>
    </dgm:pt>
    <dgm:pt modelId="{4B1F5DB6-6F83-4359-A647-1C1AD6A92F24}" type="pres">
      <dgm:prSet presAssocID="{89C25198-6628-4696-96BB-70D2AF34029A}" presName="txTwo" presStyleLbl="node2" presStyleIdx="0" presStyleCnt="37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1E69124E-1E00-4593-8CEC-8415C205C4B7}" type="pres">
      <dgm:prSet presAssocID="{89C25198-6628-4696-96BB-70D2AF34029A}" presName="horzTwo" presStyleCnt="0"/>
      <dgm:spPr/>
    </dgm:pt>
    <dgm:pt modelId="{37577F52-7E54-486D-8671-F89C93E4F00D}" type="pres">
      <dgm:prSet presAssocID="{71370267-5805-456E-8CD9-08EF448D5BAE}" presName="sibSpaceTwo" presStyleCnt="0"/>
      <dgm:spPr/>
    </dgm:pt>
    <dgm:pt modelId="{2283B876-BF83-4051-9123-211503BA6360}" type="pres">
      <dgm:prSet presAssocID="{40E4A321-852A-494D-9BBF-E48E6683DEA5}" presName="vertTwo" presStyleCnt="0"/>
      <dgm:spPr/>
    </dgm:pt>
    <dgm:pt modelId="{7906594E-EFEA-4CD6-97FB-726CC0B22F3C}" type="pres">
      <dgm:prSet presAssocID="{40E4A321-852A-494D-9BBF-E48E6683DEA5}" presName="txTwo" presStyleLbl="node2" presStyleIdx="1" presStyleCnt="37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68382997-B246-4046-A32B-B49F16A7E2E0}" type="pres">
      <dgm:prSet presAssocID="{40E4A321-852A-494D-9BBF-E48E6683DEA5}" presName="horzTwo" presStyleCnt="0"/>
      <dgm:spPr/>
    </dgm:pt>
    <dgm:pt modelId="{FC26B96F-5145-4DF5-A28D-41F7AF5564A8}" type="pres">
      <dgm:prSet presAssocID="{AA36234C-9ABE-4309-94FC-DDEA3B261139}" presName="sibSpaceTwo" presStyleCnt="0"/>
      <dgm:spPr/>
    </dgm:pt>
    <dgm:pt modelId="{2C6DDD05-B11E-4B91-8536-E9CF61D611FE}" type="pres">
      <dgm:prSet presAssocID="{20A42268-8D0E-428F-8E7E-9B49A9D70BE9}" presName="vertTwo" presStyleCnt="0"/>
      <dgm:spPr/>
    </dgm:pt>
    <dgm:pt modelId="{DF6D50C4-224D-4496-A736-985CA49C7895}" type="pres">
      <dgm:prSet presAssocID="{20A42268-8D0E-428F-8E7E-9B49A9D70BE9}" presName="txTwo" presStyleLbl="node2" presStyleIdx="2" presStyleCnt="37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9079F5BF-564E-407A-AB91-88250D120CC2}" type="pres">
      <dgm:prSet presAssocID="{20A42268-8D0E-428F-8E7E-9B49A9D70BE9}" presName="horzTwo" presStyleCnt="0"/>
      <dgm:spPr/>
    </dgm:pt>
    <dgm:pt modelId="{2F0E4AF3-7228-4757-B098-FF2D8C932506}" type="pres">
      <dgm:prSet presAssocID="{546DCC94-E2A5-4135-8EAC-94D1FEBC9936}" presName="sibSpaceTwo" presStyleCnt="0"/>
      <dgm:spPr/>
    </dgm:pt>
    <dgm:pt modelId="{9E6A8FED-35F1-4373-9C7C-2C2B2FED0BD2}" type="pres">
      <dgm:prSet presAssocID="{9225AD66-E128-4438-BE90-BC390FE1C131}" presName="vertTwo" presStyleCnt="0"/>
      <dgm:spPr/>
    </dgm:pt>
    <dgm:pt modelId="{7BD982D5-C383-43A3-AEDA-52E6ED7FAED9}" type="pres">
      <dgm:prSet presAssocID="{9225AD66-E128-4438-BE90-BC390FE1C131}" presName="txTwo" presStyleLbl="node2" presStyleIdx="3" presStyleCnt="37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A3EF58D5-D4F9-4ECA-A996-8D1DC74188DF}" type="pres">
      <dgm:prSet presAssocID="{9225AD66-E128-4438-BE90-BC390FE1C131}" presName="horzTwo" presStyleCnt="0"/>
      <dgm:spPr/>
    </dgm:pt>
    <dgm:pt modelId="{62BDE4CD-DAEF-4F5E-87DE-DADE727CE7A1}" type="pres">
      <dgm:prSet presAssocID="{81D50FDE-B667-4766-AC27-350FF4EA2D6B}" presName="sibSpaceTwo" presStyleCnt="0"/>
      <dgm:spPr/>
    </dgm:pt>
    <dgm:pt modelId="{C2FBC56C-A0D2-412B-ABD9-96EA2FA1806E}" type="pres">
      <dgm:prSet presAssocID="{0E44CFD3-5F82-49A7-8453-0BF574C3B33B}" presName="vertTwo" presStyleCnt="0"/>
      <dgm:spPr/>
    </dgm:pt>
    <dgm:pt modelId="{147B808D-5F4A-4BD1-8A81-5C482D3E17B4}" type="pres">
      <dgm:prSet presAssocID="{0E44CFD3-5F82-49A7-8453-0BF574C3B33B}" presName="txTwo" presStyleLbl="node2" presStyleIdx="4" presStyleCnt="37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63C7A1B0-8C40-4CA4-A016-856BE22923AB}" type="pres">
      <dgm:prSet presAssocID="{0E44CFD3-5F82-49A7-8453-0BF574C3B33B}" presName="horzTwo" presStyleCnt="0"/>
      <dgm:spPr/>
    </dgm:pt>
    <dgm:pt modelId="{C24B0C80-7F0E-40B8-BF99-EB1E2E3E7B2E}" type="pres">
      <dgm:prSet presAssocID="{0EE773DC-91CC-46B6-8C66-21858F18E835}" presName="sibSpaceOne" presStyleCnt="0"/>
      <dgm:spPr/>
    </dgm:pt>
    <dgm:pt modelId="{B7C93B28-AE20-4576-95D3-35A22A342874}" type="pres">
      <dgm:prSet presAssocID="{9A1B60A8-E3EC-4A45-8A54-A3865FB577EE}" presName="vertOne" presStyleCnt="0"/>
      <dgm:spPr/>
    </dgm:pt>
    <dgm:pt modelId="{32B62D07-42B9-4EE3-AA5C-D68348EA3BA0}" type="pres">
      <dgm:prSet presAssocID="{9A1B60A8-E3EC-4A45-8A54-A3865FB577EE}" presName="txOne" presStyleLbl="node0" presStyleIdx="1" presStyleCnt="11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D1AFCC51-0268-4336-8B93-D8AEDC09B0EB}" type="pres">
      <dgm:prSet presAssocID="{9A1B60A8-E3EC-4A45-8A54-A3865FB577EE}" presName="parTransOne" presStyleCnt="0"/>
      <dgm:spPr/>
    </dgm:pt>
    <dgm:pt modelId="{ADC37FB5-4303-4037-9C67-1E2EDE39C683}" type="pres">
      <dgm:prSet presAssocID="{9A1B60A8-E3EC-4A45-8A54-A3865FB577EE}" presName="horzOne" presStyleCnt="0"/>
      <dgm:spPr/>
    </dgm:pt>
    <dgm:pt modelId="{8EF3FDCD-07A7-4DDA-8732-806E05B47218}" type="pres">
      <dgm:prSet presAssocID="{DB65B0D5-C747-499E-865B-D80FECF312F6}" presName="vertTwo" presStyleCnt="0"/>
      <dgm:spPr/>
    </dgm:pt>
    <dgm:pt modelId="{0F7DD9B1-FAE5-498E-A693-456A2FBFC3CC}" type="pres">
      <dgm:prSet presAssocID="{DB65B0D5-C747-499E-865B-D80FECF312F6}" presName="txTwo" presStyleLbl="node2" presStyleIdx="5" presStyleCnt="37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A4A8B561-9E4B-480C-911D-6D3BA2653866}" type="pres">
      <dgm:prSet presAssocID="{DB65B0D5-C747-499E-865B-D80FECF312F6}" presName="horzTwo" presStyleCnt="0"/>
      <dgm:spPr/>
    </dgm:pt>
    <dgm:pt modelId="{0FD8CDF5-8E79-4AB1-BBB9-A07BB547971D}" type="pres">
      <dgm:prSet presAssocID="{0AB08DA5-0926-471C-BC74-653C3181FCD0}" presName="sibSpaceTwo" presStyleCnt="0"/>
      <dgm:spPr/>
    </dgm:pt>
    <dgm:pt modelId="{29601102-CF5A-40AD-ABF7-6804A6589AF9}" type="pres">
      <dgm:prSet presAssocID="{449AA18A-8263-4693-B9B5-ED39A8AEED73}" presName="vertTwo" presStyleCnt="0"/>
      <dgm:spPr/>
    </dgm:pt>
    <dgm:pt modelId="{9319C445-6067-47BC-8C1C-E87934E8FA57}" type="pres">
      <dgm:prSet presAssocID="{449AA18A-8263-4693-B9B5-ED39A8AEED73}" presName="txTwo" presStyleLbl="node2" presStyleIdx="6" presStyleCnt="37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811A9A64-C9F0-4F54-A5B1-F5A00DD2709A}" type="pres">
      <dgm:prSet presAssocID="{449AA18A-8263-4693-B9B5-ED39A8AEED73}" presName="horzTwo" presStyleCnt="0"/>
      <dgm:spPr/>
    </dgm:pt>
    <dgm:pt modelId="{D7B0C4A8-6B68-4B70-B701-35B41B8F0D31}" type="pres">
      <dgm:prSet presAssocID="{8780DBFE-9A86-46AA-8649-B50E60B6CA05}" presName="sibSpaceTwo" presStyleCnt="0"/>
      <dgm:spPr/>
    </dgm:pt>
    <dgm:pt modelId="{192FB597-41B0-45BD-B051-4F7C07B57198}" type="pres">
      <dgm:prSet presAssocID="{C85BA77F-5C48-46CE-A7BF-A776839BD4A5}" presName="vertTwo" presStyleCnt="0"/>
      <dgm:spPr/>
    </dgm:pt>
    <dgm:pt modelId="{9C9C080B-FF05-4E85-86D8-2FDA306A0E91}" type="pres">
      <dgm:prSet presAssocID="{C85BA77F-5C48-46CE-A7BF-A776839BD4A5}" presName="txTwo" presStyleLbl="node2" presStyleIdx="7" presStyleCnt="37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2FB2A78C-02E4-4EE4-B00F-1AA66B807DA8}" type="pres">
      <dgm:prSet presAssocID="{C85BA77F-5C48-46CE-A7BF-A776839BD4A5}" presName="horzTwo" presStyleCnt="0"/>
      <dgm:spPr/>
    </dgm:pt>
    <dgm:pt modelId="{F3FA1CFF-FD3C-404B-8927-716B0A0189E4}" type="pres">
      <dgm:prSet presAssocID="{C2CB1343-1515-44DB-9B6E-DA6D461EED88}" presName="sibSpaceTwo" presStyleCnt="0"/>
      <dgm:spPr/>
    </dgm:pt>
    <dgm:pt modelId="{2ED13830-D6FB-4B9E-9760-F1FDF414D3D9}" type="pres">
      <dgm:prSet presAssocID="{4D4623CB-95EA-4C9A-97BC-B44172AA7E3F}" presName="vertTwo" presStyleCnt="0"/>
      <dgm:spPr/>
    </dgm:pt>
    <dgm:pt modelId="{AAA53CD0-3B7D-4354-8DA4-5301AED630F0}" type="pres">
      <dgm:prSet presAssocID="{4D4623CB-95EA-4C9A-97BC-B44172AA7E3F}" presName="txTwo" presStyleLbl="node2" presStyleIdx="8" presStyleCnt="37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B4F793D9-8F91-45B6-8122-FCAB26F0C9E1}" type="pres">
      <dgm:prSet presAssocID="{4D4623CB-95EA-4C9A-97BC-B44172AA7E3F}" presName="horzTwo" presStyleCnt="0"/>
      <dgm:spPr/>
    </dgm:pt>
    <dgm:pt modelId="{B9E6F47A-6A86-43D7-B14A-28A0E03D6361}" type="pres">
      <dgm:prSet presAssocID="{0A9B9117-451D-4005-8B0A-8D1F5DAF78D0}" presName="sibSpaceTwo" presStyleCnt="0"/>
      <dgm:spPr/>
    </dgm:pt>
    <dgm:pt modelId="{1F9A1FAA-5CA6-4E6B-B551-FC55EC453C78}" type="pres">
      <dgm:prSet presAssocID="{7A958707-A75F-4EBF-9183-665A9ACBEE20}" presName="vertTwo" presStyleCnt="0"/>
      <dgm:spPr/>
    </dgm:pt>
    <dgm:pt modelId="{0639403F-2D58-4E9F-8886-4CAACCC04F19}" type="pres">
      <dgm:prSet presAssocID="{7A958707-A75F-4EBF-9183-665A9ACBEE20}" presName="txTwo" presStyleLbl="node2" presStyleIdx="9" presStyleCnt="37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E9940521-3301-4E2D-8AFA-0CE4A874B4B5}" type="pres">
      <dgm:prSet presAssocID="{7A958707-A75F-4EBF-9183-665A9ACBEE20}" presName="horzTwo" presStyleCnt="0"/>
      <dgm:spPr/>
    </dgm:pt>
    <dgm:pt modelId="{E96E651A-424A-41EB-95FC-78BFE6755457}" type="pres">
      <dgm:prSet presAssocID="{6580D1AF-6F57-4CB2-9B95-FE8D8B419080}" presName="sibSpaceOne" presStyleCnt="0"/>
      <dgm:spPr/>
    </dgm:pt>
    <dgm:pt modelId="{6EE98227-957F-44A2-BEFF-5FF4FB300974}" type="pres">
      <dgm:prSet presAssocID="{0BB61C48-D86D-4A22-AB0A-35ED4AD275AC}" presName="vertOne" presStyleCnt="0"/>
      <dgm:spPr/>
    </dgm:pt>
    <dgm:pt modelId="{EE9F5A0C-90DE-4582-94FF-B45DD1763101}" type="pres">
      <dgm:prSet presAssocID="{0BB61C48-D86D-4A22-AB0A-35ED4AD275AC}" presName="txOne" presStyleLbl="node0" presStyleIdx="2" presStyleCnt="11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F3327CB0-F90C-407F-8CEC-23356278F1B7}" type="pres">
      <dgm:prSet presAssocID="{0BB61C48-D86D-4A22-AB0A-35ED4AD275AC}" presName="parTransOne" presStyleCnt="0"/>
      <dgm:spPr/>
    </dgm:pt>
    <dgm:pt modelId="{27C7F047-892E-45E8-B9AD-085B0C455FC3}" type="pres">
      <dgm:prSet presAssocID="{0BB61C48-D86D-4A22-AB0A-35ED4AD275AC}" presName="horzOne" presStyleCnt="0"/>
      <dgm:spPr/>
    </dgm:pt>
    <dgm:pt modelId="{DC83FB52-49E3-4E47-B309-34A03BFE8565}" type="pres">
      <dgm:prSet presAssocID="{CC867E03-C919-4CEF-8988-FF8624390B66}" presName="vertTwo" presStyleCnt="0"/>
      <dgm:spPr/>
    </dgm:pt>
    <dgm:pt modelId="{1E7CE9BF-AE84-48A9-885A-180DB9E83F95}" type="pres">
      <dgm:prSet presAssocID="{CC867E03-C919-4CEF-8988-FF8624390B66}" presName="txTwo" presStyleLbl="node2" presStyleIdx="10" presStyleCnt="37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198326BC-E9FB-4CB4-A30D-0690996DC940}" type="pres">
      <dgm:prSet presAssocID="{CC867E03-C919-4CEF-8988-FF8624390B66}" presName="horzTwo" presStyleCnt="0"/>
      <dgm:spPr/>
    </dgm:pt>
    <dgm:pt modelId="{128A46EF-DF20-4E89-A2C5-D1BCF2263965}" type="pres">
      <dgm:prSet presAssocID="{A8303D1C-5E86-4743-92DF-BDC139C55E5C}" presName="sibSpaceTwo" presStyleCnt="0"/>
      <dgm:spPr/>
    </dgm:pt>
    <dgm:pt modelId="{F1ED2ECD-7E7F-42F8-8D56-0EAA86C6DE72}" type="pres">
      <dgm:prSet presAssocID="{ACF63172-9301-43FF-863F-F9E628236DED}" presName="vertTwo" presStyleCnt="0"/>
      <dgm:spPr/>
    </dgm:pt>
    <dgm:pt modelId="{9223F428-BE4A-4543-8B46-3D364F2B28DE}" type="pres">
      <dgm:prSet presAssocID="{ACF63172-9301-43FF-863F-F9E628236DED}" presName="txTwo" presStyleLbl="node2" presStyleIdx="11" presStyleCnt="37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4D9C21EF-07B9-4566-AA33-84D22193F802}" type="pres">
      <dgm:prSet presAssocID="{ACF63172-9301-43FF-863F-F9E628236DED}" presName="horzTwo" presStyleCnt="0"/>
      <dgm:spPr/>
    </dgm:pt>
    <dgm:pt modelId="{D4D76B18-91D5-435D-95DE-AF900E2A91B7}" type="pres">
      <dgm:prSet presAssocID="{55AF050D-DA37-4C04-A4B8-08CD9927A118}" presName="sibSpaceTwo" presStyleCnt="0"/>
      <dgm:spPr/>
    </dgm:pt>
    <dgm:pt modelId="{7E08100C-EE70-42F3-B005-E0EC24B3B815}" type="pres">
      <dgm:prSet presAssocID="{AB5E3CFE-2F0C-4FC0-AE0E-002F6AECF8B0}" presName="vertTwo" presStyleCnt="0"/>
      <dgm:spPr/>
    </dgm:pt>
    <dgm:pt modelId="{5BAF3B9E-F953-4501-86FC-D977B532989F}" type="pres">
      <dgm:prSet presAssocID="{AB5E3CFE-2F0C-4FC0-AE0E-002F6AECF8B0}" presName="txTwo" presStyleLbl="node2" presStyleIdx="12" presStyleCnt="37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53805BA4-D483-4A64-8C3B-F4486CC6EE83}" type="pres">
      <dgm:prSet presAssocID="{AB5E3CFE-2F0C-4FC0-AE0E-002F6AECF8B0}" presName="horzTwo" presStyleCnt="0"/>
      <dgm:spPr/>
    </dgm:pt>
    <dgm:pt modelId="{D4A5BE29-ADC1-48E3-90A6-9077AAF914D5}" type="pres">
      <dgm:prSet presAssocID="{EBF6F887-F9EF-4751-B90F-1EE9A84DFBFF}" presName="sibSpaceTwo" presStyleCnt="0"/>
      <dgm:spPr/>
    </dgm:pt>
    <dgm:pt modelId="{2F4EF997-3B42-4B88-ACCE-FEBEDFB121B1}" type="pres">
      <dgm:prSet presAssocID="{45AED52A-063F-4093-AF92-477ED7132E13}" presName="vertTwo" presStyleCnt="0"/>
      <dgm:spPr/>
    </dgm:pt>
    <dgm:pt modelId="{B460888D-4445-485C-B8E4-7044CF5967B7}" type="pres">
      <dgm:prSet presAssocID="{45AED52A-063F-4093-AF92-477ED7132E13}" presName="txTwo" presStyleLbl="node2" presStyleIdx="13" presStyleCnt="37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C19989DA-8CCB-46C0-BCC9-18F498FB596C}" type="pres">
      <dgm:prSet presAssocID="{45AED52A-063F-4093-AF92-477ED7132E13}" presName="horzTwo" presStyleCnt="0"/>
      <dgm:spPr/>
    </dgm:pt>
    <dgm:pt modelId="{6A854D1E-086E-408E-A868-8CC1601B87DE}" type="pres">
      <dgm:prSet presAssocID="{A4585B85-1FB8-4CCD-97E0-8ABC9AC2F71C}" presName="sibSpaceTwo" presStyleCnt="0"/>
      <dgm:spPr/>
    </dgm:pt>
    <dgm:pt modelId="{FA9E0913-5F85-4BAC-B226-402A746724E9}" type="pres">
      <dgm:prSet presAssocID="{929C1CB4-8C79-43E2-BCBD-DCF9C3352457}" presName="vertTwo" presStyleCnt="0"/>
      <dgm:spPr/>
    </dgm:pt>
    <dgm:pt modelId="{9B845207-E31F-4B9F-AC37-380708D69E20}" type="pres">
      <dgm:prSet presAssocID="{929C1CB4-8C79-43E2-BCBD-DCF9C3352457}" presName="txTwo" presStyleLbl="node2" presStyleIdx="14" presStyleCnt="37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0E558340-5162-401B-85A6-16B7EB8E700A}" type="pres">
      <dgm:prSet presAssocID="{929C1CB4-8C79-43E2-BCBD-DCF9C3352457}" presName="horzTwo" presStyleCnt="0"/>
      <dgm:spPr/>
    </dgm:pt>
    <dgm:pt modelId="{66BB8B59-0A1C-424A-B88C-9807896FC781}" type="pres">
      <dgm:prSet presAssocID="{62452617-440D-4BBC-AF14-640D31953A66}" presName="sibSpaceOne" presStyleCnt="0"/>
      <dgm:spPr/>
    </dgm:pt>
    <dgm:pt modelId="{581D1772-63E6-4680-AB8E-D64EB3486A55}" type="pres">
      <dgm:prSet presAssocID="{8599D655-DA8B-4E27-8E11-CCF6AD41F4B7}" presName="vertOne" presStyleCnt="0"/>
      <dgm:spPr/>
    </dgm:pt>
    <dgm:pt modelId="{9942B34D-4EE6-4749-8CC3-6A66C741EB96}" type="pres">
      <dgm:prSet presAssocID="{8599D655-DA8B-4E27-8E11-CCF6AD41F4B7}" presName="txOne" presStyleLbl="node0" presStyleIdx="3" presStyleCnt="11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7BA8C7CE-02A2-49B8-B80D-1018B6658F40}" type="pres">
      <dgm:prSet presAssocID="{8599D655-DA8B-4E27-8E11-CCF6AD41F4B7}" presName="parTransOne" presStyleCnt="0"/>
      <dgm:spPr/>
    </dgm:pt>
    <dgm:pt modelId="{121D4D8E-62A7-4C83-90A2-302D3122F467}" type="pres">
      <dgm:prSet presAssocID="{8599D655-DA8B-4E27-8E11-CCF6AD41F4B7}" presName="horzOne" presStyleCnt="0"/>
      <dgm:spPr/>
    </dgm:pt>
    <dgm:pt modelId="{3DA7B63F-B41B-41C4-A687-412240DC81E2}" type="pres">
      <dgm:prSet presAssocID="{627816D4-8275-4E67-B850-1B53003C60A6}" presName="vertTwo" presStyleCnt="0"/>
      <dgm:spPr/>
    </dgm:pt>
    <dgm:pt modelId="{FBAE38DC-F876-4E8C-8295-A0E9B272C8A1}" type="pres">
      <dgm:prSet presAssocID="{627816D4-8275-4E67-B850-1B53003C60A6}" presName="txTwo" presStyleLbl="node2" presStyleIdx="15" presStyleCnt="37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FCBB4515-F331-4E62-BA5B-D02480A80B77}" type="pres">
      <dgm:prSet presAssocID="{627816D4-8275-4E67-B850-1B53003C60A6}" presName="horzTwo" presStyleCnt="0"/>
      <dgm:spPr/>
    </dgm:pt>
    <dgm:pt modelId="{0E0A44D4-D3CD-4300-B4D3-CE40C7355494}" type="pres">
      <dgm:prSet presAssocID="{FA50854C-1420-4611-A51B-7767AD978B4A}" presName="sibSpaceTwo" presStyleCnt="0"/>
      <dgm:spPr/>
    </dgm:pt>
    <dgm:pt modelId="{DA17409A-87E5-4046-B63A-CDD6CA9E2772}" type="pres">
      <dgm:prSet presAssocID="{0591DA4C-CCA7-4230-9C55-C1CF2DB13D20}" presName="vertTwo" presStyleCnt="0"/>
      <dgm:spPr/>
    </dgm:pt>
    <dgm:pt modelId="{94F1BA45-F1D8-4189-90B1-827ABA05DABA}" type="pres">
      <dgm:prSet presAssocID="{0591DA4C-CCA7-4230-9C55-C1CF2DB13D20}" presName="txTwo" presStyleLbl="node2" presStyleIdx="16" presStyleCnt="37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7F4A7F2B-32F1-4543-972D-4184E8C86B40}" type="pres">
      <dgm:prSet presAssocID="{0591DA4C-CCA7-4230-9C55-C1CF2DB13D20}" presName="horzTwo" presStyleCnt="0"/>
      <dgm:spPr/>
    </dgm:pt>
    <dgm:pt modelId="{9031C1C6-81D4-4586-98D3-949FA6CE48E6}" type="pres">
      <dgm:prSet presAssocID="{A195B0C7-7467-4B65-B5C3-53CBF051D0FA}" presName="sibSpaceTwo" presStyleCnt="0"/>
      <dgm:spPr/>
    </dgm:pt>
    <dgm:pt modelId="{9DD36876-8CE3-408E-93F1-8CCD426206F9}" type="pres">
      <dgm:prSet presAssocID="{083303E6-2827-4549-9F3C-06B696220B0E}" presName="vertTwo" presStyleCnt="0"/>
      <dgm:spPr/>
    </dgm:pt>
    <dgm:pt modelId="{D1E8FD52-E084-4B41-A51E-F68749D5DE36}" type="pres">
      <dgm:prSet presAssocID="{083303E6-2827-4549-9F3C-06B696220B0E}" presName="txTwo" presStyleLbl="node2" presStyleIdx="17" presStyleCnt="37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794A1606-7D48-4D1B-9DB1-39711912441E}" type="pres">
      <dgm:prSet presAssocID="{083303E6-2827-4549-9F3C-06B696220B0E}" presName="horzTwo" presStyleCnt="0"/>
      <dgm:spPr/>
    </dgm:pt>
    <dgm:pt modelId="{EA4E1D35-9FDF-4662-95E3-714564434E10}" type="pres">
      <dgm:prSet presAssocID="{B20F7E20-E6B8-4801-90B0-BF996E6C1E16}" presName="sibSpaceTwo" presStyleCnt="0"/>
      <dgm:spPr/>
    </dgm:pt>
    <dgm:pt modelId="{3C2BB634-2F14-48F2-9CF7-EAE82F73DF7F}" type="pres">
      <dgm:prSet presAssocID="{BC0F86E4-E98E-4556-9B06-B8881BC27627}" presName="vertTwo" presStyleCnt="0"/>
      <dgm:spPr/>
    </dgm:pt>
    <dgm:pt modelId="{C2B83E36-2051-40A9-8FA1-60915C730C33}" type="pres">
      <dgm:prSet presAssocID="{BC0F86E4-E98E-4556-9B06-B8881BC27627}" presName="txTwo" presStyleLbl="node2" presStyleIdx="18" presStyleCnt="37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822961CB-0C6E-4AC2-927F-A1F7BC42E211}" type="pres">
      <dgm:prSet presAssocID="{BC0F86E4-E98E-4556-9B06-B8881BC27627}" presName="horzTwo" presStyleCnt="0"/>
      <dgm:spPr/>
    </dgm:pt>
    <dgm:pt modelId="{1EBE43E2-49FA-47C1-B67F-B24F7893D716}" type="pres">
      <dgm:prSet presAssocID="{DA73B2E8-019E-4AE6-89F1-21BC53601E93}" presName="sibSpaceOne" presStyleCnt="0"/>
      <dgm:spPr/>
    </dgm:pt>
    <dgm:pt modelId="{9E6173EB-845E-4C40-B31D-B875C607B92F}" type="pres">
      <dgm:prSet presAssocID="{CBFE9475-78CF-46BA-A192-9CE3B27D8EB7}" presName="vertOne" presStyleCnt="0"/>
      <dgm:spPr/>
    </dgm:pt>
    <dgm:pt modelId="{E131A765-00AA-4CE5-A0E2-8FFD912B176B}" type="pres">
      <dgm:prSet presAssocID="{CBFE9475-78CF-46BA-A192-9CE3B27D8EB7}" presName="txOne" presStyleLbl="node0" presStyleIdx="4" presStyleCnt="11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043DE391-7413-42D8-B4F3-BC8748191C70}" type="pres">
      <dgm:prSet presAssocID="{CBFE9475-78CF-46BA-A192-9CE3B27D8EB7}" presName="horzOne" presStyleCnt="0"/>
      <dgm:spPr/>
    </dgm:pt>
    <dgm:pt modelId="{229BD3B2-23E2-4E41-A711-028DA469F8C9}" type="pres">
      <dgm:prSet presAssocID="{FEE246FB-7A9C-458C-87A4-BD011F183822}" presName="sibSpaceOne" presStyleCnt="0"/>
      <dgm:spPr/>
    </dgm:pt>
    <dgm:pt modelId="{D597E1A7-054C-466D-9F49-39D69E1920B0}" type="pres">
      <dgm:prSet presAssocID="{426DCE0D-F28A-4051-ADC5-201709E4651E}" presName="vertOne" presStyleCnt="0"/>
      <dgm:spPr/>
    </dgm:pt>
    <dgm:pt modelId="{88518D93-7197-44D9-9A3D-750BD62AC363}" type="pres">
      <dgm:prSet presAssocID="{426DCE0D-F28A-4051-ADC5-201709E4651E}" presName="txOne" presStyleLbl="node0" presStyleIdx="5" presStyleCnt="11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9A106B5C-F178-4F3E-B7FD-2A4ED2C08442}" type="pres">
      <dgm:prSet presAssocID="{426DCE0D-F28A-4051-ADC5-201709E4651E}" presName="horzOne" presStyleCnt="0"/>
      <dgm:spPr/>
    </dgm:pt>
    <dgm:pt modelId="{FC12DB11-6954-4364-B3D2-2803B2873ED0}" type="pres">
      <dgm:prSet presAssocID="{7D76A9D5-0545-4766-83BA-84FBB900BA66}" presName="sibSpaceOne" presStyleCnt="0"/>
      <dgm:spPr/>
    </dgm:pt>
    <dgm:pt modelId="{F9D2A835-67FA-4477-99B2-A095A5B8BC7C}" type="pres">
      <dgm:prSet presAssocID="{2F07B6AC-C11A-4FC6-B8F8-14E89305C239}" presName="vertOne" presStyleCnt="0"/>
      <dgm:spPr/>
    </dgm:pt>
    <dgm:pt modelId="{542CA6FC-DB0F-43D3-A797-3B991872FA5F}" type="pres">
      <dgm:prSet presAssocID="{2F07B6AC-C11A-4FC6-B8F8-14E89305C239}" presName="txOne" presStyleLbl="node0" presStyleIdx="6" presStyleCnt="11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2B2EAE26-A7EE-4010-8EF0-938A83D13B24}" type="pres">
      <dgm:prSet presAssocID="{2F07B6AC-C11A-4FC6-B8F8-14E89305C239}" presName="parTransOne" presStyleCnt="0"/>
      <dgm:spPr/>
    </dgm:pt>
    <dgm:pt modelId="{BC836423-7556-4CD3-9E72-ECB9EAEF2577}" type="pres">
      <dgm:prSet presAssocID="{2F07B6AC-C11A-4FC6-B8F8-14E89305C239}" presName="horzOne" presStyleCnt="0"/>
      <dgm:spPr/>
    </dgm:pt>
    <dgm:pt modelId="{B1AA8A88-0165-404B-B9D2-958BC53FDC15}" type="pres">
      <dgm:prSet presAssocID="{68030139-5385-4B8D-B5A2-9DB02C485D31}" presName="vertTwo" presStyleCnt="0"/>
      <dgm:spPr/>
    </dgm:pt>
    <dgm:pt modelId="{53F6B639-61F8-4AE2-ABE3-BFC698C1B773}" type="pres">
      <dgm:prSet presAssocID="{68030139-5385-4B8D-B5A2-9DB02C485D31}" presName="txTwo" presStyleLbl="node2" presStyleIdx="19" presStyleCnt="37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7DBFABC2-C3A2-4A70-9722-DD5FD9763C92}" type="pres">
      <dgm:prSet presAssocID="{68030139-5385-4B8D-B5A2-9DB02C485D31}" presName="horzTwo" presStyleCnt="0"/>
      <dgm:spPr/>
    </dgm:pt>
    <dgm:pt modelId="{6F9DFF1C-9FF9-4834-A79F-8CD1DEBF1E9E}" type="pres">
      <dgm:prSet presAssocID="{C1A6EE85-0379-47B9-BEAE-9F508D2D286D}" presName="sibSpaceTwo" presStyleCnt="0"/>
      <dgm:spPr/>
    </dgm:pt>
    <dgm:pt modelId="{F3BAF2AF-A1E6-49E6-9FA9-6E9292F9A11E}" type="pres">
      <dgm:prSet presAssocID="{51CA0087-F469-4D91-8E0B-995C9EEA2347}" presName="vertTwo" presStyleCnt="0"/>
      <dgm:spPr/>
    </dgm:pt>
    <dgm:pt modelId="{A3DAF297-DAD7-42BC-B2C8-48DB04A494CC}" type="pres">
      <dgm:prSet presAssocID="{51CA0087-F469-4D91-8E0B-995C9EEA2347}" presName="txTwo" presStyleLbl="node2" presStyleIdx="20" presStyleCnt="37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181446D6-D7B9-46B4-BC82-10F57F06FB41}" type="pres">
      <dgm:prSet presAssocID="{51CA0087-F469-4D91-8E0B-995C9EEA2347}" presName="horzTwo" presStyleCnt="0"/>
      <dgm:spPr/>
    </dgm:pt>
    <dgm:pt modelId="{74092ECF-AF08-4140-B55C-5984C2906E81}" type="pres">
      <dgm:prSet presAssocID="{2025D6E1-0DC5-45DB-BB8E-313F8DA7A1EB}" presName="sibSpaceOne" presStyleCnt="0"/>
      <dgm:spPr/>
    </dgm:pt>
    <dgm:pt modelId="{A3346F52-D1DA-4865-AC06-E8A94AEC4383}" type="pres">
      <dgm:prSet presAssocID="{2A29F0F9-C08D-45E1-86E2-C8C0D983A2CF}" presName="vertOne" presStyleCnt="0"/>
      <dgm:spPr/>
    </dgm:pt>
    <dgm:pt modelId="{C8F999F0-AEE5-4E86-A0A4-0F456FCE7AC6}" type="pres">
      <dgm:prSet presAssocID="{2A29F0F9-C08D-45E1-86E2-C8C0D983A2CF}" presName="txOne" presStyleLbl="node0" presStyleIdx="7" presStyleCnt="11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CA24AE1E-CFE4-4038-A6D3-379FFACF39E2}" type="pres">
      <dgm:prSet presAssocID="{2A29F0F9-C08D-45E1-86E2-C8C0D983A2CF}" presName="parTransOne" presStyleCnt="0"/>
      <dgm:spPr/>
    </dgm:pt>
    <dgm:pt modelId="{B16A25E9-DF06-4780-9DC8-8427ACC75D3F}" type="pres">
      <dgm:prSet presAssocID="{2A29F0F9-C08D-45E1-86E2-C8C0D983A2CF}" presName="horzOne" presStyleCnt="0"/>
      <dgm:spPr/>
    </dgm:pt>
    <dgm:pt modelId="{FD2165EB-8C7A-46F5-B2F3-5FBC5E9CBCE6}" type="pres">
      <dgm:prSet presAssocID="{22398B37-E0D6-48B5-BA7F-CF8F88573C39}" presName="vertTwo" presStyleCnt="0"/>
      <dgm:spPr/>
    </dgm:pt>
    <dgm:pt modelId="{2A5418D4-618E-403A-B99B-113375797DFC}" type="pres">
      <dgm:prSet presAssocID="{22398B37-E0D6-48B5-BA7F-CF8F88573C39}" presName="txTwo" presStyleLbl="node2" presStyleIdx="21" presStyleCnt="37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93DE50BC-2E7B-4CBB-89D4-CDE68FAC60B7}" type="pres">
      <dgm:prSet presAssocID="{22398B37-E0D6-48B5-BA7F-CF8F88573C39}" presName="horzTwo" presStyleCnt="0"/>
      <dgm:spPr/>
    </dgm:pt>
    <dgm:pt modelId="{30A4F864-422F-4092-BFDD-FAD7E3AFDCA4}" type="pres">
      <dgm:prSet presAssocID="{496C321C-A497-44F2-BF64-34B228E3899B}" presName="sibSpaceTwo" presStyleCnt="0"/>
      <dgm:spPr/>
    </dgm:pt>
    <dgm:pt modelId="{64C948C6-5147-4FBF-BE22-81861E0CCD87}" type="pres">
      <dgm:prSet presAssocID="{AF965C6A-FBC2-4EEF-852B-85DE5335E389}" presName="vertTwo" presStyleCnt="0"/>
      <dgm:spPr/>
    </dgm:pt>
    <dgm:pt modelId="{EDB8E6AD-137F-4AA6-9DA4-814DC071BEBB}" type="pres">
      <dgm:prSet presAssocID="{AF965C6A-FBC2-4EEF-852B-85DE5335E389}" presName="txTwo" presStyleLbl="node2" presStyleIdx="22" presStyleCnt="37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B7FFB77B-16EC-4CE3-B94F-62640334C7D5}" type="pres">
      <dgm:prSet presAssocID="{AF965C6A-FBC2-4EEF-852B-85DE5335E389}" presName="horzTwo" presStyleCnt="0"/>
      <dgm:spPr/>
    </dgm:pt>
    <dgm:pt modelId="{0F745488-230B-4036-90BD-CD7EDFC212D5}" type="pres">
      <dgm:prSet presAssocID="{EA8AA63C-81BC-4132-A9E2-2BFE2FBCC37F}" presName="sibSpaceTwo" presStyleCnt="0"/>
      <dgm:spPr/>
    </dgm:pt>
    <dgm:pt modelId="{5C39C4FF-0A78-4FE8-A8DC-52267D6994FD}" type="pres">
      <dgm:prSet presAssocID="{730FFD67-F562-41E3-AC67-2BEEE8FE905A}" presName="vertTwo" presStyleCnt="0"/>
      <dgm:spPr/>
    </dgm:pt>
    <dgm:pt modelId="{BFD20D5F-7A72-4F2A-AE70-11A62F1D7B29}" type="pres">
      <dgm:prSet presAssocID="{730FFD67-F562-41E3-AC67-2BEEE8FE905A}" presName="txTwo" presStyleLbl="node2" presStyleIdx="23" presStyleCnt="37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7566D561-763C-4E4F-9441-A60EF76BC072}" type="pres">
      <dgm:prSet presAssocID="{730FFD67-F562-41E3-AC67-2BEEE8FE905A}" presName="horzTwo" presStyleCnt="0"/>
      <dgm:spPr/>
    </dgm:pt>
    <dgm:pt modelId="{4E5930CD-CE8A-4637-B6FC-76D973B01BC2}" type="pres">
      <dgm:prSet presAssocID="{70BC2E81-682A-4482-BB1C-865D008B69AC}" presName="sibSpaceTwo" presStyleCnt="0"/>
      <dgm:spPr/>
    </dgm:pt>
    <dgm:pt modelId="{5128B302-046C-4D2B-AF4D-41F6B1EEE3DA}" type="pres">
      <dgm:prSet presAssocID="{A19228E6-4C85-451A-BA33-3A328981E9F6}" presName="vertTwo" presStyleCnt="0"/>
      <dgm:spPr/>
    </dgm:pt>
    <dgm:pt modelId="{671C4898-23E8-43C6-A829-3CE9063F7776}" type="pres">
      <dgm:prSet presAssocID="{A19228E6-4C85-451A-BA33-3A328981E9F6}" presName="txTwo" presStyleLbl="node2" presStyleIdx="24" presStyleCnt="37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5BBD6FDB-E22D-4108-A566-32A6E989DE4B}" type="pres">
      <dgm:prSet presAssocID="{A19228E6-4C85-451A-BA33-3A328981E9F6}" presName="horzTwo" presStyleCnt="0"/>
      <dgm:spPr/>
    </dgm:pt>
    <dgm:pt modelId="{5F580902-A546-4394-A923-36315071365C}" type="pres">
      <dgm:prSet presAssocID="{2D8880CD-09DC-4670-AA8D-7BF6D0C7F6CD}" presName="sibSpaceOne" presStyleCnt="0"/>
      <dgm:spPr/>
    </dgm:pt>
    <dgm:pt modelId="{F2ED8D95-6A90-4863-8245-540F3ADB789F}" type="pres">
      <dgm:prSet presAssocID="{0554750A-E31F-4DB7-AA55-009C64E94DA0}" presName="vertOne" presStyleCnt="0"/>
      <dgm:spPr/>
    </dgm:pt>
    <dgm:pt modelId="{53BEFA23-1504-4A86-8180-3E838E87C29E}" type="pres">
      <dgm:prSet presAssocID="{0554750A-E31F-4DB7-AA55-009C64E94DA0}" presName="txOne" presStyleLbl="node0" presStyleIdx="8" presStyleCnt="11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DA8A5281-E4F4-47C5-B486-E579CFB6EE27}" type="pres">
      <dgm:prSet presAssocID="{0554750A-E31F-4DB7-AA55-009C64E94DA0}" presName="parTransOne" presStyleCnt="0"/>
      <dgm:spPr/>
    </dgm:pt>
    <dgm:pt modelId="{3B68549B-9ABC-4C69-B355-E9693F46EC30}" type="pres">
      <dgm:prSet presAssocID="{0554750A-E31F-4DB7-AA55-009C64E94DA0}" presName="horzOne" presStyleCnt="0"/>
      <dgm:spPr/>
    </dgm:pt>
    <dgm:pt modelId="{CC5EB380-D763-4EC2-AB52-C1E542BD3BD7}" type="pres">
      <dgm:prSet presAssocID="{D920B0AB-B347-4BF6-BABB-C992F19DE48B}" presName="vertTwo" presStyleCnt="0"/>
      <dgm:spPr/>
    </dgm:pt>
    <dgm:pt modelId="{CBBC8AA6-C253-4CA3-AB6B-1E10A2A328C4}" type="pres">
      <dgm:prSet presAssocID="{D920B0AB-B347-4BF6-BABB-C992F19DE48B}" presName="txTwo" presStyleLbl="node2" presStyleIdx="25" presStyleCnt="37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8B56C7B0-5D95-4F1B-979B-E06821C418C6}" type="pres">
      <dgm:prSet presAssocID="{D920B0AB-B347-4BF6-BABB-C992F19DE48B}" presName="horzTwo" presStyleCnt="0"/>
      <dgm:spPr/>
    </dgm:pt>
    <dgm:pt modelId="{93C62916-CD96-4857-8565-ABCBB08EDA57}" type="pres">
      <dgm:prSet presAssocID="{25EFA31D-781A-4942-A55C-4372F0A9ACC4}" presName="sibSpaceTwo" presStyleCnt="0"/>
      <dgm:spPr/>
    </dgm:pt>
    <dgm:pt modelId="{C8CC129E-B429-41DE-938F-03B6CCED9B5E}" type="pres">
      <dgm:prSet presAssocID="{EE690860-596B-4D44-9E06-2BFE68964BBC}" presName="vertTwo" presStyleCnt="0"/>
      <dgm:spPr/>
    </dgm:pt>
    <dgm:pt modelId="{8B1F76E5-BA6D-4C90-B16F-523E62D3C757}" type="pres">
      <dgm:prSet presAssocID="{EE690860-596B-4D44-9E06-2BFE68964BBC}" presName="txTwo" presStyleLbl="node2" presStyleIdx="26" presStyleCnt="37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5A9C46F3-051F-4029-9AA4-A1C5DEA7B600}" type="pres">
      <dgm:prSet presAssocID="{EE690860-596B-4D44-9E06-2BFE68964BBC}" presName="horzTwo" presStyleCnt="0"/>
      <dgm:spPr/>
    </dgm:pt>
    <dgm:pt modelId="{D4758062-9747-47E8-BCF8-2A2AD670CE56}" type="pres">
      <dgm:prSet presAssocID="{18C941B0-792E-4F2A-AE45-81D112F45E3B}" presName="sibSpaceOne" presStyleCnt="0"/>
      <dgm:spPr/>
    </dgm:pt>
    <dgm:pt modelId="{A7D1D15D-7C6B-440E-BF5C-18C1ABAF1AC8}" type="pres">
      <dgm:prSet presAssocID="{511C1DB8-68A9-48F6-9BCD-B986D1507F6A}" presName="vertOne" presStyleCnt="0"/>
      <dgm:spPr/>
    </dgm:pt>
    <dgm:pt modelId="{B1C86B54-0C1C-4301-8B6F-8D2860F79079}" type="pres">
      <dgm:prSet presAssocID="{511C1DB8-68A9-48F6-9BCD-B986D1507F6A}" presName="txOne" presStyleLbl="node0" presStyleIdx="9" presStyleCnt="11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3EAEA188-C283-4784-85F1-93B28376B40B}" type="pres">
      <dgm:prSet presAssocID="{511C1DB8-68A9-48F6-9BCD-B986D1507F6A}" presName="parTransOne" presStyleCnt="0"/>
      <dgm:spPr/>
    </dgm:pt>
    <dgm:pt modelId="{1B12069C-5236-4B5F-99DB-E07805B7CFA9}" type="pres">
      <dgm:prSet presAssocID="{511C1DB8-68A9-48F6-9BCD-B986D1507F6A}" presName="horzOne" presStyleCnt="0"/>
      <dgm:spPr/>
    </dgm:pt>
    <dgm:pt modelId="{8E919CD4-6049-4959-8FEC-21E84EE012DE}" type="pres">
      <dgm:prSet presAssocID="{E0B97CD8-E333-43BF-A974-2B32C8565C13}" presName="vertTwo" presStyleCnt="0"/>
      <dgm:spPr/>
    </dgm:pt>
    <dgm:pt modelId="{BBCA1241-9219-4A31-8F7D-A4FAE884A27D}" type="pres">
      <dgm:prSet presAssocID="{E0B97CD8-E333-43BF-A974-2B32C8565C13}" presName="txTwo" presStyleLbl="node2" presStyleIdx="27" presStyleCnt="37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ABB56917-A766-44FF-B8CE-D9B187B042EF}" type="pres">
      <dgm:prSet presAssocID="{E0B97CD8-E333-43BF-A974-2B32C8565C13}" presName="horzTwo" presStyleCnt="0"/>
      <dgm:spPr/>
    </dgm:pt>
    <dgm:pt modelId="{BCCF4618-CA9C-4D44-88E2-84B3F0D43F1E}" type="pres">
      <dgm:prSet presAssocID="{D93E308B-DC47-45D6-8802-CFA81AA64D1C}" presName="sibSpaceTwo" presStyleCnt="0"/>
      <dgm:spPr/>
    </dgm:pt>
    <dgm:pt modelId="{AF760D16-713E-42F0-810D-77E45391AA6D}" type="pres">
      <dgm:prSet presAssocID="{A60858FE-E276-4745-9B67-3C073053B920}" presName="vertTwo" presStyleCnt="0"/>
      <dgm:spPr/>
    </dgm:pt>
    <dgm:pt modelId="{F5E2AF53-7BF3-4604-9CAB-70CDA849EA1C}" type="pres">
      <dgm:prSet presAssocID="{A60858FE-E276-4745-9B67-3C073053B920}" presName="txTwo" presStyleLbl="node2" presStyleIdx="28" presStyleCnt="37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2FF0BC16-630B-49C6-8B4C-72C663EFE887}" type="pres">
      <dgm:prSet presAssocID="{A60858FE-E276-4745-9B67-3C073053B920}" presName="horzTwo" presStyleCnt="0"/>
      <dgm:spPr/>
    </dgm:pt>
    <dgm:pt modelId="{CFC578FA-467F-4EDE-A74E-20D381A78C83}" type="pres">
      <dgm:prSet presAssocID="{B79308F1-CA9C-4F6D-A5CD-CEE73F666AD2}" presName="sibSpaceTwo" presStyleCnt="0"/>
      <dgm:spPr/>
    </dgm:pt>
    <dgm:pt modelId="{58C9CD54-16FF-405E-A505-702ECADFEAFE}" type="pres">
      <dgm:prSet presAssocID="{84A4355F-3920-4507-9074-6878D2E61717}" presName="vertTwo" presStyleCnt="0"/>
      <dgm:spPr/>
    </dgm:pt>
    <dgm:pt modelId="{739F8CD6-AF85-40F5-BD86-46DAEDA2F110}" type="pres">
      <dgm:prSet presAssocID="{84A4355F-3920-4507-9074-6878D2E61717}" presName="txTwo" presStyleLbl="node2" presStyleIdx="29" presStyleCnt="37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A25889B6-8B5E-4C48-8432-8CB61DEB7481}" type="pres">
      <dgm:prSet presAssocID="{84A4355F-3920-4507-9074-6878D2E61717}" presName="horzTwo" presStyleCnt="0"/>
      <dgm:spPr/>
    </dgm:pt>
    <dgm:pt modelId="{5D8A6F5E-F8EE-4A1D-AB65-886554D45F43}" type="pres">
      <dgm:prSet presAssocID="{DCC984B6-DE47-4D6B-BBFC-52DCA22B06B2}" presName="sibSpaceOne" presStyleCnt="0"/>
      <dgm:spPr/>
    </dgm:pt>
    <dgm:pt modelId="{B314385E-3508-44A4-AD62-B4050609C979}" type="pres">
      <dgm:prSet presAssocID="{C2E52D0E-43E9-4416-B10B-A03D3B9F306A}" presName="vertOne" presStyleCnt="0"/>
      <dgm:spPr/>
    </dgm:pt>
    <dgm:pt modelId="{443A3540-8AB3-48DB-AE36-4C5E6BC216A8}" type="pres">
      <dgm:prSet presAssocID="{C2E52D0E-43E9-4416-B10B-A03D3B9F306A}" presName="txOne" presStyleLbl="node0" presStyleIdx="10" presStyleCnt="11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AD1C4BD6-D76F-479A-B332-899CB431BFC9}" type="pres">
      <dgm:prSet presAssocID="{C2E52D0E-43E9-4416-B10B-A03D3B9F306A}" presName="parTransOne" presStyleCnt="0"/>
      <dgm:spPr/>
    </dgm:pt>
    <dgm:pt modelId="{9F3888EE-6B20-478B-B9CD-A5A5F43E0E1E}" type="pres">
      <dgm:prSet presAssocID="{C2E52D0E-43E9-4416-B10B-A03D3B9F306A}" presName="horzOne" presStyleCnt="0"/>
      <dgm:spPr/>
    </dgm:pt>
    <dgm:pt modelId="{D2AFF4D6-2A99-4236-A0B0-9559B68D04F7}" type="pres">
      <dgm:prSet presAssocID="{8DA34F6A-F52C-443F-AA79-4774E2B12028}" presName="vertTwo" presStyleCnt="0"/>
      <dgm:spPr/>
    </dgm:pt>
    <dgm:pt modelId="{2C0825B7-5766-43B6-97BE-85C836FE7392}" type="pres">
      <dgm:prSet presAssocID="{8DA34F6A-F52C-443F-AA79-4774E2B12028}" presName="txTwo" presStyleLbl="node2" presStyleIdx="30" presStyleCnt="37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0423C715-0FD9-421E-B6F2-378A91EE1F24}" type="pres">
      <dgm:prSet presAssocID="{8DA34F6A-F52C-443F-AA79-4774E2B12028}" presName="horzTwo" presStyleCnt="0"/>
      <dgm:spPr/>
    </dgm:pt>
    <dgm:pt modelId="{FE8C43F2-4F0E-4F74-8CF4-5EAE4A141F63}" type="pres">
      <dgm:prSet presAssocID="{047BA4AA-3080-4E34-81C2-72FE4E0F7A4F}" presName="sibSpaceTwo" presStyleCnt="0"/>
      <dgm:spPr/>
    </dgm:pt>
    <dgm:pt modelId="{1E9F5C0F-0F73-49D2-9157-2FCFD8B08202}" type="pres">
      <dgm:prSet presAssocID="{29A2127F-A28B-478D-AA0D-6C914F726176}" presName="vertTwo" presStyleCnt="0"/>
      <dgm:spPr/>
    </dgm:pt>
    <dgm:pt modelId="{CCE6E651-BCD7-4D78-A68E-32B1951893D2}" type="pres">
      <dgm:prSet presAssocID="{29A2127F-A28B-478D-AA0D-6C914F726176}" presName="txTwo" presStyleLbl="node2" presStyleIdx="31" presStyleCnt="37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7E8CA127-95B0-4873-9E1D-34675F197A0B}" type="pres">
      <dgm:prSet presAssocID="{29A2127F-A28B-478D-AA0D-6C914F726176}" presName="horzTwo" presStyleCnt="0"/>
      <dgm:spPr/>
    </dgm:pt>
    <dgm:pt modelId="{303189ED-514C-4B7B-B65F-AD23CE26C48F}" type="pres">
      <dgm:prSet presAssocID="{592F962C-DD47-460D-9165-20F9E96C674D}" presName="sibSpaceTwo" presStyleCnt="0"/>
      <dgm:spPr/>
    </dgm:pt>
    <dgm:pt modelId="{EDDCE92D-84C2-490A-B545-3490501CA090}" type="pres">
      <dgm:prSet presAssocID="{D7884237-A2AA-4058-9E18-DAD5ED64880C}" presName="vertTwo" presStyleCnt="0"/>
      <dgm:spPr/>
    </dgm:pt>
    <dgm:pt modelId="{E16679D9-EEAD-4F37-B934-C8A15F800F33}" type="pres">
      <dgm:prSet presAssocID="{D7884237-A2AA-4058-9E18-DAD5ED64880C}" presName="txTwo" presStyleLbl="node2" presStyleIdx="32" presStyleCnt="37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103A66B1-9DFA-4275-B982-F828A8F61AEF}" type="pres">
      <dgm:prSet presAssocID="{D7884237-A2AA-4058-9E18-DAD5ED64880C}" presName="horzTwo" presStyleCnt="0"/>
      <dgm:spPr/>
    </dgm:pt>
    <dgm:pt modelId="{20E48BC4-D2D5-4431-87E9-78D341EC186A}" type="pres">
      <dgm:prSet presAssocID="{D7F7E3DC-95C8-4C9F-96D0-0455624571C0}" presName="sibSpaceTwo" presStyleCnt="0"/>
      <dgm:spPr/>
    </dgm:pt>
    <dgm:pt modelId="{545623EC-589D-455C-A7AE-C007536CB649}" type="pres">
      <dgm:prSet presAssocID="{3F5B030D-BAED-4E53-9642-FD6BD76EFA1D}" presName="vertTwo" presStyleCnt="0"/>
      <dgm:spPr/>
    </dgm:pt>
    <dgm:pt modelId="{8FCB3519-1613-4331-A7BD-8D39C6836B80}" type="pres">
      <dgm:prSet presAssocID="{3F5B030D-BAED-4E53-9642-FD6BD76EFA1D}" presName="txTwo" presStyleLbl="node2" presStyleIdx="33" presStyleCnt="37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8E426042-AFBE-4B0E-A7DD-EF2A85BB5392}" type="pres">
      <dgm:prSet presAssocID="{3F5B030D-BAED-4E53-9642-FD6BD76EFA1D}" presName="horzTwo" presStyleCnt="0"/>
      <dgm:spPr/>
    </dgm:pt>
    <dgm:pt modelId="{E9BECAE2-4FD3-4D10-8953-8EE864E71631}" type="pres">
      <dgm:prSet presAssocID="{64BE39B2-F867-469F-B85B-52192F347AF5}" presName="sibSpaceTwo" presStyleCnt="0"/>
      <dgm:spPr/>
    </dgm:pt>
    <dgm:pt modelId="{D69D5A90-2F81-4D6D-BDC4-A176D2630ECF}" type="pres">
      <dgm:prSet presAssocID="{3D363E76-565C-48AD-BCEB-822F61300830}" presName="vertTwo" presStyleCnt="0"/>
      <dgm:spPr/>
    </dgm:pt>
    <dgm:pt modelId="{561DC8F7-2C3F-47BE-BB39-278E70329721}" type="pres">
      <dgm:prSet presAssocID="{3D363E76-565C-48AD-BCEB-822F61300830}" presName="txTwo" presStyleLbl="node2" presStyleIdx="34" presStyleCnt="37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2A13A56D-63C5-498A-A6CE-8375090DD0F7}" type="pres">
      <dgm:prSet presAssocID="{3D363E76-565C-48AD-BCEB-822F61300830}" presName="horzTwo" presStyleCnt="0"/>
      <dgm:spPr/>
    </dgm:pt>
    <dgm:pt modelId="{372CDBEC-19CA-4C23-87CC-AE4959EA60B1}" type="pres">
      <dgm:prSet presAssocID="{8722D271-3E30-45CC-A050-67D2627CA96B}" presName="sibSpaceTwo" presStyleCnt="0"/>
      <dgm:spPr/>
    </dgm:pt>
    <dgm:pt modelId="{9102C828-F202-4C32-8CF5-BBC0957DD760}" type="pres">
      <dgm:prSet presAssocID="{2D74C63C-848B-4641-980D-B9BA40B43D34}" presName="vertTwo" presStyleCnt="0"/>
      <dgm:spPr/>
    </dgm:pt>
    <dgm:pt modelId="{7E8A5D44-62DD-4D86-AA0B-7FCC04AE4614}" type="pres">
      <dgm:prSet presAssocID="{2D74C63C-848B-4641-980D-B9BA40B43D34}" presName="txTwo" presStyleLbl="node2" presStyleIdx="35" presStyleCnt="37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54063E0C-C070-4159-AA25-87034C991B49}" type="pres">
      <dgm:prSet presAssocID="{2D74C63C-848B-4641-980D-B9BA40B43D34}" presName="horzTwo" presStyleCnt="0"/>
      <dgm:spPr/>
    </dgm:pt>
    <dgm:pt modelId="{4BDB0796-AEA1-4A5F-9FDF-E0A11F241E34}" type="pres">
      <dgm:prSet presAssocID="{0A3388AF-CABB-4E7D-89A1-1D134FCE981E}" presName="sibSpaceTwo" presStyleCnt="0"/>
      <dgm:spPr/>
    </dgm:pt>
    <dgm:pt modelId="{4F417758-7842-43B0-8340-4458B3DC3B7A}" type="pres">
      <dgm:prSet presAssocID="{DDF65BE8-E1AA-497A-911B-689567889C16}" presName="vertTwo" presStyleCnt="0"/>
      <dgm:spPr/>
    </dgm:pt>
    <dgm:pt modelId="{067B01F7-E899-4687-B6F5-29273FF9464E}" type="pres">
      <dgm:prSet presAssocID="{DDF65BE8-E1AA-497A-911B-689567889C16}" presName="txTwo" presStyleLbl="node2" presStyleIdx="36" presStyleCnt="37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09D3BA4D-221B-4E3D-8F35-586D82275EC4}" type="pres">
      <dgm:prSet presAssocID="{DDF65BE8-E1AA-497A-911B-689567889C16}" presName="horzTwo" presStyleCnt="0"/>
      <dgm:spPr/>
    </dgm:pt>
  </dgm:ptLst>
  <dgm:cxnLst>
    <dgm:cxn modelId="{6149E1CB-7C8A-422E-A80A-DB30846A2302}" type="presOf" srcId="{40E4A321-852A-494D-9BBF-E48E6683DEA5}" destId="{7906594E-EFEA-4CD6-97FB-726CC0B22F3C}" srcOrd="0" destOrd="0" presId="urn:microsoft.com/office/officeart/2005/8/layout/hierarchy4"/>
    <dgm:cxn modelId="{22AEC4C9-D338-4D4D-95B7-5CB4F105932E}" srcId="{C2E52D0E-43E9-4416-B10B-A03D3B9F306A}" destId="{29A2127F-A28B-478D-AA0D-6C914F726176}" srcOrd="1" destOrd="0" parTransId="{64356F2E-4D37-45C5-AFAD-3C7CD3A6E76D}" sibTransId="{592F962C-DD47-460D-9165-20F9E96C674D}"/>
    <dgm:cxn modelId="{EC48C9D6-575B-4E52-B2F9-72F052A05C6D}" type="presOf" srcId="{631D3286-6F0C-4136-8259-339F59EC2275}" destId="{D2BFEF8A-DB58-45D4-B560-EFF469261EF3}" srcOrd="0" destOrd="0" presId="urn:microsoft.com/office/officeart/2005/8/layout/hierarchy4"/>
    <dgm:cxn modelId="{7412B576-1386-45EE-93E0-4A9412CDA5E1}" type="presOf" srcId="{ACF63172-9301-43FF-863F-F9E628236DED}" destId="{9223F428-BE4A-4543-8B46-3D364F2B28DE}" srcOrd="0" destOrd="0" presId="urn:microsoft.com/office/officeart/2005/8/layout/hierarchy4"/>
    <dgm:cxn modelId="{6EAD291D-514D-4527-BE1D-AD563801D073}" type="presOf" srcId="{3D363E76-565C-48AD-BCEB-822F61300830}" destId="{561DC8F7-2C3F-47BE-BB39-278E70329721}" srcOrd="0" destOrd="0" presId="urn:microsoft.com/office/officeart/2005/8/layout/hierarchy4"/>
    <dgm:cxn modelId="{21975DCE-6C40-4B1C-969B-A8D4484136FB}" type="presOf" srcId="{8599D655-DA8B-4E27-8E11-CCF6AD41F4B7}" destId="{9942B34D-4EE6-4749-8CC3-6A66C741EB96}" srcOrd="0" destOrd="0" presId="urn:microsoft.com/office/officeart/2005/8/layout/hierarchy4"/>
    <dgm:cxn modelId="{B3E384A6-0665-4304-8163-BAC7DF27AD8C}" srcId="{C2E52D0E-43E9-4416-B10B-A03D3B9F306A}" destId="{DDF65BE8-E1AA-497A-911B-689567889C16}" srcOrd="6" destOrd="0" parTransId="{2723780C-604D-47B2-9AD9-2EA0F051515A}" sibTransId="{2B2ADAF7-7857-4E88-800B-6C87BCAE42A2}"/>
    <dgm:cxn modelId="{93FF053A-5055-4953-BEAD-E442D66D6205}" type="presOf" srcId="{57E011E2-60BA-4D6A-BC2C-369AAFC9B671}" destId="{C16D7E54-5634-4ADC-BA03-782E1E6B0A38}" srcOrd="0" destOrd="0" presId="urn:microsoft.com/office/officeart/2005/8/layout/hierarchy4"/>
    <dgm:cxn modelId="{093FBA2F-B5DB-4AD1-A851-CBA5B25FEDC1}" type="presOf" srcId="{E0B97CD8-E333-43BF-A974-2B32C8565C13}" destId="{BBCA1241-9219-4A31-8F7D-A4FAE884A27D}" srcOrd="0" destOrd="0" presId="urn:microsoft.com/office/officeart/2005/8/layout/hierarchy4"/>
    <dgm:cxn modelId="{EF7CFDFC-E447-4331-8729-B643C58703ED}" type="presOf" srcId="{CC867E03-C919-4CEF-8988-FF8624390B66}" destId="{1E7CE9BF-AE84-48A9-885A-180DB9E83F95}" srcOrd="0" destOrd="0" presId="urn:microsoft.com/office/officeart/2005/8/layout/hierarchy4"/>
    <dgm:cxn modelId="{999A9A2E-C359-4B79-BE61-56670944333A}" srcId="{511C1DB8-68A9-48F6-9BCD-B986D1507F6A}" destId="{A60858FE-E276-4745-9B67-3C073053B920}" srcOrd="1" destOrd="0" parTransId="{C8527DE4-18DF-4C8C-AB37-FEC534DAB9B0}" sibTransId="{B79308F1-CA9C-4F6D-A5CD-CEE73F666AD2}"/>
    <dgm:cxn modelId="{D6E6F81C-39EB-4F5E-B370-959F90651193}" type="presOf" srcId="{89C25198-6628-4696-96BB-70D2AF34029A}" destId="{4B1F5DB6-6F83-4359-A647-1C1AD6A92F24}" srcOrd="0" destOrd="0" presId="urn:microsoft.com/office/officeart/2005/8/layout/hierarchy4"/>
    <dgm:cxn modelId="{F387D7C1-BEC4-4087-93D6-0E88460756F8}" type="presOf" srcId="{3F5B030D-BAED-4E53-9642-FD6BD76EFA1D}" destId="{8FCB3519-1613-4331-A7BD-8D39C6836B80}" srcOrd="0" destOrd="0" presId="urn:microsoft.com/office/officeart/2005/8/layout/hierarchy4"/>
    <dgm:cxn modelId="{2EF83486-77C9-45E6-8527-D6F0E9D160F1}" srcId="{2A29F0F9-C08D-45E1-86E2-C8C0D983A2CF}" destId="{22398B37-E0D6-48B5-BA7F-CF8F88573C39}" srcOrd="0" destOrd="0" parTransId="{7A0B74A0-4E00-4762-9C66-9BB707E77151}" sibTransId="{496C321C-A497-44F2-BF64-34B228E3899B}"/>
    <dgm:cxn modelId="{E01ECEBC-8820-483A-B4B1-46BE838874B7}" srcId="{57E011E2-60BA-4D6A-BC2C-369AAFC9B671}" destId="{CBFE9475-78CF-46BA-A192-9CE3B27D8EB7}" srcOrd="4" destOrd="0" parTransId="{49C2974A-5F0B-4A11-8704-573957033B41}" sibTransId="{FEE246FB-7A9C-458C-87A4-BD011F183822}"/>
    <dgm:cxn modelId="{3D771C8A-A734-480F-A64A-E65C54704718}" srcId="{511C1DB8-68A9-48F6-9BCD-B986D1507F6A}" destId="{84A4355F-3920-4507-9074-6878D2E61717}" srcOrd="2" destOrd="0" parTransId="{93D479CF-DD66-4165-8BE1-9F81DF1A33AA}" sibTransId="{C6227764-DF6B-493F-8021-BD1294CBE9DE}"/>
    <dgm:cxn modelId="{162623A6-6153-44DD-B494-D0A3372F0DEB}" srcId="{9A1B60A8-E3EC-4A45-8A54-A3865FB577EE}" destId="{C85BA77F-5C48-46CE-A7BF-A776839BD4A5}" srcOrd="2" destOrd="0" parTransId="{A315EF11-DC75-48B4-8182-98EF7B01F578}" sibTransId="{C2CB1343-1515-44DB-9B6E-DA6D461EED88}"/>
    <dgm:cxn modelId="{870D4380-33C9-4FB2-918A-CA1636DFB1B8}" type="presOf" srcId="{627816D4-8275-4E67-B850-1B53003C60A6}" destId="{FBAE38DC-F876-4E8C-8295-A0E9B272C8A1}" srcOrd="0" destOrd="0" presId="urn:microsoft.com/office/officeart/2005/8/layout/hierarchy4"/>
    <dgm:cxn modelId="{5ADE24FF-6E33-445A-AD97-7ECE6BA7DC62}" type="presOf" srcId="{45AED52A-063F-4093-AF92-477ED7132E13}" destId="{B460888D-4445-485C-B8E4-7044CF5967B7}" srcOrd="0" destOrd="0" presId="urn:microsoft.com/office/officeart/2005/8/layout/hierarchy4"/>
    <dgm:cxn modelId="{1890CE8A-133C-42D0-A281-93F8D21E61CC}" type="presOf" srcId="{511C1DB8-68A9-48F6-9BCD-B986D1507F6A}" destId="{B1C86B54-0C1C-4301-8B6F-8D2860F79079}" srcOrd="0" destOrd="0" presId="urn:microsoft.com/office/officeart/2005/8/layout/hierarchy4"/>
    <dgm:cxn modelId="{5311913E-10CA-4B0C-9F7B-3D32055E5EFD}" srcId="{2F07B6AC-C11A-4FC6-B8F8-14E89305C239}" destId="{68030139-5385-4B8D-B5A2-9DB02C485D31}" srcOrd="0" destOrd="0" parTransId="{67F8A91A-7632-4968-9A32-7953A0D53CA7}" sibTransId="{C1A6EE85-0379-47B9-BEAE-9F508D2D286D}"/>
    <dgm:cxn modelId="{9CCAC63A-A6B0-4721-9B7E-CBFA4C22AC2C}" srcId="{9A1B60A8-E3EC-4A45-8A54-A3865FB577EE}" destId="{7A958707-A75F-4EBF-9183-665A9ACBEE20}" srcOrd="4" destOrd="0" parTransId="{8ECE4E5C-DE18-46AD-B612-874A998A5C1B}" sibTransId="{AC969F5E-D7F9-45B1-B4C9-7B9C0B3C3D8E}"/>
    <dgm:cxn modelId="{76FAD324-9F82-4BD6-9E5B-DFD8AC650E26}" type="presOf" srcId="{0554750A-E31F-4DB7-AA55-009C64E94DA0}" destId="{53BEFA23-1504-4A86-8180-3E838E87C29E}" srcOrd="0" destOrd="0" presId="urn:microsoft.com/office/officeart/2005/8/layout/hierarchy4"/>
    <dgm:cxn modelId="{01741E39-CDA9-4786-A09F-56F09405D029}" type="presOf" srcId="{68030139-5385-4B8D-B5A2-9DB02C485D31}" destId="{53F6B639-61F8-4AE2-ABE3-BFC698C1B773}" srcOrd="0" destOrd="0" presId="urn:microsoft.com/office/officeart/2005/8/layout/hierarchy4"/>
    <dgm:cxn modelId="{1EE4DE34-FC38-4068-B058-C8D89A554BD2}" type="presOf" srcId="{8DA34F6A-F52C-443F-AA79-4774E2B12028}" destId="{2C0825B7-5766-43B6-97BE-85C836FE7392}" srcOrd="0" destOrd="0" presId="urn:microsoft.com/office/officeart/2005/8/layout/hierarchy4"/>
    <dgm:cxn modelId="{B04B2E90-CBF5-4F9E-963D-122811B5CF48}" type="presOf" srcId="{22398B37-E0D6-48B5-BA7F-CF8F88573C39}" destId="{2A5418D4-618E-403A-B99B-113375797DFC}" srcOrd="0" destOrd="0" presId="urn:microsoft.com/office/officeart/2005/8/layout/hierarchy4"/>
    <dgm:cxn modelId="{9FD3E0D6-13E7-4798-9EB6-FB78C2EB1993}" srcId="{C2E52D0E-43E9-4416-B10B-A03D3B9F306A}" destId="{8DA34F6A-F52C-443F-AA79-4774E2B12028}" srcOrd="0" destOrd="0" parTransId="{094B745B-79E0-4C78-9A29-036F842750B9}" sibTransId="{047BA4AA-3080-4E34-81C2-72FE4E0F7A4F}"/>
    <dgm:cxn modelId="{37B336FA-8DE3-43E5-A948-6A04F697D8D9}" srcId="{9A1B60A8-E3EC-4A45-8A54-A3865FB577EE}" destId="{DB65B0D5-C747-499E-865B-D80FECF312F6}" srcOrd="0" destOrd="0" parTransId="{BC46F89A-8CD4-4DE7-A809-C0534CA994E3}" sibTransId="{0AB08DA5-0926-471C-BC74-653C3181FCD0}"/>
    <dgm:cxn modelId="{769CE1B7-0351-4D46-96FE-88FB16412671}" srcId="{0554750A-E31F-4DB7-AA55-009C64E94DA0}" destId="{D920B0AB-B347-4BF6-BABB-C992F19DE48B}" srcOrd="0" destOrd="0" parTransId="{2E31A4AD-3AE9-4F73-B779-6E573F236125}" sibTransId="{25EFA31D-781A-4942-A55C-4372F0A9ACC4}"/>
    <dgm:cxn modelId="{32FA21E0-D84A-4639-AAED-43FA3B4EB7A1}" srcId="{57E011E2-60BA-4D6A-BC2C-369AAFC9B671}" destId="{511C1DB8-68A9-48F6-9BCD-B986D1507F6A}" srcOrd="9" destOrd="0" parTransId="{9E7B7EA0-D154-4AA8-B6C2-231F598A9349}" sibTransId="{DCC984B6-DE47-4D6B-BBFC-52DCA22B06B2}"/>
    <dgm:cxn modelId="{F30F839C-537F-4C61-97AA-F6CA6059BF44}" srcId="{57E011E2-60BA-4D6A-BC2C-369AAFC9B671}" destId="{2A29F0F9-C08D-45E1-86E2-C8C0D983A2CF}" srcOrd="7" destOrd="0" parTransId="{956D2F94-AFD3-4A39-BDFD-913EB8480583}" sibTransId="{2D8880CD-09DC-4670-AA8D-7BF6D0C7F6CD}"/>
    <dgm:cxn modelId="{A05576A3-E390-4E8A-AE0E-04FAD81AED2F}" srcId="{9A1B60A8-E3EC-4A45-8A54-A3865FB577EE}" destId="{449AA18A-8263-4693-B9B5-ED39A8AEED73}" srcOrd="1" destOrd="0" parTransId="{FCCFE6BE-6CF9-4944-85BB-655BC1080FDF}" sibTransId="{8780DBFE-9A86-46AA-8649-B50E60B6CA05}"/>
    <dgm:cxn modelId="{C83D2A24-605F-4555-A978-9F01171D4B1A}" srcId="{57E011E2-60BA-4D6A-BC2C-369AAFC9B671}" destId="{0554750A-E31F-4DB7-AA55-009C64E94DA0}" srcOrd="8" destOrd="0" parTransId="{A2F72ED4-F95D-4A95-A267-956C05D33628}" sibTransId="{18C941B0-792E-4F2A-AE45-81D112F45E3B}"/>
    <dgm:cxn modelId="{9C19C5A3-44A3-441B-A75E-02090D6EBEE9}" srcId="{2A29F0F9-C08D-45E1-86E2-C8C0D983A2CF}" destId="{AF965C6A-FBC2-4EEF-852B-85DE5335E389}" srcOrd="1" destOrd="0" parTransId="{89474719-04F1-429E-BEB3-73BCFBC0D748}" sibTransId="{EA8AA63C-81BC-4132-A9E2-2BFE2FBCC37F}"/>
    <dgm:cxn modelId="{067F3319-097B-42B6-B1DE-11138E5A5021}" type="presOf" srcId="{29A2127F-A28B-478D-AA0D-6C914F726176}" destId="{CCE6E651-BCD7-4D78-A68E-32B1951893D2}" srcOrd="0" destOrd="0" presId="urn:microsoft.com/office/officeart/2005/8/layout/hierarchy4"/>
    <dgm:cxn modelId="{2C56F9A8-E076-4187-8321-73A36DD34906}" srcId="{2A29F0F9-C08D-45E1-86E2-C8C0D983A2CF}" destId="{730FFD67-F562-41E3-AC67-2BEEE8FE905A}" srcOrd="2" destOrd="0" parTransId="{C5C9D71B-647E-4369-A924-0CCC9787E59E}" sibTransId="{70BC2E81-682A-4482-BB1C-865D008B69AC}"/>
    <dgm:cxn modelId="{CFC2DBD0-875C-4755-BAE9-8F5872969916}" srcId="{8599D655-DA8B-4E27-8E11-CCF6AD41F4B7}" destId="{0591DA4C-CCA7-4230-9C55-C1CF2DB13D20}" srcOrd="1" destOrd="0" parTransId="{C815E79B-4FA2-4345-BB57-E8776F8AFA1F}" sibTransId="{A195B0C7-7467-4B65-B5C3-53CBF051D0FA}"/>
    <dgm:cxn modelId="{0C81AFC1-4E84-4B1E-AD46-A62FAE8564C6}" type="presOf" srcId="{0BB61C48-D86D-4A22-AB0A-35ED4AD275AC}" destId="{EE9F5A0C-90DE-4582-94FF-B45DD1763101}" srcOrd="0" destOrd="0" presId="urn:microsoft.com/office/officeart/2005/8/layout/hierarchy4"/>
    <dgm:cxn modelId="{AD6CFF40-F65A-4304-8C39-6D10175D10D0}" type="presOf" srcId="{84A4355F-3920-4507-9074-6878D2E61717}" destId="{739F8CD6-AF85-40F5-BD86-46DAEDA2F110}" srcOrd="0" destOrd="0" presId="urn:microsoft.com/office/officeart/2005/8/layout/hierarchy4"/>
    <dgm:cxn modelId="{79B2B932-C51F-4EC0-8A9E-04B41E2128FF}" type="presOf" srcId="{0591DA4C-CCA7-4230-9C55-C1CF2DB13D20}" destId="{94F1BA45-F1D8-4189-90B1-827ABA05DABA}" srcOrd="0" destOrd="0" presId="urn:microsoft.com/office/officeart/2005/8/layout/hierarchy4"/>
    <dgm:cxn modelId="{73E206AF-81A9-4666-89CB-53FF80B82E30}" srcId="{631D3286-6F0C-4136-8259-339F59EC2275}" destId="{0E44CFD3-5F82-49A7-8453-0BF574C3B33B}" srcOrd="4" destOrd="0" parTransId="{14A604F1-43E7-41D0-A5DA-E82FD22456C9}" sibTransId="{5A72CDD8-2C97-4E64-A50A-136393FE9D61}"/>
    <dgm:cxn modelId="{D8B53FB4-EBDB-4901-A637-72C4E715DC28}" type="presOf" srcId="{CBFE9475-78CF-46BA-A192-9CE3B27D8EB7}" destId="{E131A765-00AA-4CE5-A0E2-8FFD912B176B}" srcOrd="0" destOrd="0" presId="urn:microsoft.com/office/officeart/2005/8/layout/hierarchy4"/>
    <dgm:cxn modelId="{B64E133F-092F-4BB2-A247-4C6EDBDD1137}" srcId="{57E011E2-60BA-4D6A-BC2C-369AAFC9B671}" destId="{0BB61C48-D86D-4A22-AB0A-35ED4AD275AC}" srcOrd="2" destOrd="0" parTransId="{D9F9BA85-1971-47C6-B354-83F16BD1AEDD}" sibTransId="{62452617-440D-4BBC-AF14-640D31953A66}"/>
    <dgm:cxn modelId="{70948772-D371-47A9-B175-0E545B1A2F6F}" srcId="{57E011E2-60BA-4D6A-BC2C-369AAFC9B671}" destId="{8599D655-DA8B-4E27-8E11-CCF6AD41F4B7}" srcOrd="3" destOrd="0" parTransId="{0ECA06D0-EBDC-4934-8D5B-B83659D80C54}" sibTransId="{DA73B2E8-019E-4AE6-89F1-21BC53601E93}"/>
    <dgm:cxn modelId="{53873EEC-9A5A-48F1-9132-FE048E7CA2A7}" srcId="{0BB61C48-D86D-4A22-AB0A-35ED4AD275AC}" destId="{929C1CB4-8C79-43E2-BCBD-DCF9C3352457}" srcOrd="4" destOrd="0" parTransId="{831E179D-62D8-4C7A-BC0F-5B071202993A}" sibTransId="{B5C58AE0-AADE-403A-A571-D9AF5B0DBC5D}"/>
    <dgm:cxn modelId="{5FFB7000-11C6-48D2-99C3-6CFB78F9D0F2}" type="presOf" srcId="{9225AD66-E128-4438-BE90-BC390FE1C131}" destId="{7BD982D5-C383-43A3-AEDA-52E6ED7FAED9}" srcOrd="0" destOrd="0" presId="urn:microsoft.com/office/officeart/2005/8/layout/hierarchy4"/>
    <dgm:cxn modelId="{C2167811-A9B2-4886-A1D3-CCFA39EF2474}" type="presOf" srcId="{AB5E3CFE-2F0C-4FC0-AE0E-002F6AECF8B0}" destId="{5BAF3B9E-F953-4501-86FC-D977B532989F}" srcOrd="0" destOrd="0" presId="urn:microsoft.com/office/officeart/2005/8/layout/hierarchy4"/>
    <dgm:cxn modelId="{E6F6FB81-C7D3-48C0-B44C-945EBD3B8D58}" srcId="{2A29F0F9-C08D-45E1-86E2-C8C0D983A2CF}" destId="{A19228E6-4C85-451A-BA33-3A328981E9F6}" srcOrd="3" destOrd="0" parTransId="{D8F776DF-C19A-4E7A-ABF9-165C0EDD1C42}" sibTransId="{692B4FC5-7487-493C-A589-C5478190AD94}"/>
    <dgm:cxn modelId="{9D10B113-614E-4A3A-AB29-527D101A89B9}" srcId="{57E011E2-60BA-4D6A-BC2C-369AAFC9B671}" destId="{2F07B6AC-C11A-4FC6-B8F8-14E89305C239}" srcOrd="6" destOrd="0" parTransId="{CCB29C66-194F-403B-944A-1002C8E442C0}" sibTransId="{2025D6E1-0DC5-45DB-BB8E-313F8DA7A1EB}"/>
    <dgm:cxn modelId="{58E7AD48-A55A-462F-A836-125572D6CE15}" type="presOf" srcId="{083303E6-2827-4549-9F3C-06B696220B0E}" destId="{D1E8FD52-E084-4B41-A51E-F68749D5DE36}" srcOrd="0" destOrd="0" presId="urn:microsoft.com/office/officeart/2005/8/layout/hierarchy4"/>
    <dgm:cxn modelId="{1FEC43A2-E22B-44DF-8FFC-B50A353D0965}" type="presOf" srcId="{929C1CB4-8C79-43E2-BCBD-DCF9C3352457}" destId="{9B845207-E31F-4B9F-AC37-380708D69E20}" srcOrd="0" destOrd="0" presId="urn:microsoft.com/office/officeart/2005/8/layout/hierarchy4"/>
    <dgm:cxn modelId="{63F18019-738C-474A-B215-B23C60FBDF7E}" srcId="{57E011E2-60BA-4D6A-BC2C-369AAFC9B671}" destId="{C2E52D0E-43E9-4416-B10B-A03D3B9F306A}" srcOrd="10" destOrd="0" parTransId="{F190E3A8-5F10-416D-9C86-09E21185723D}" sibTransId="{97874CDB-E3ED-4A1F-86BD-86621F2CE0D1}"/>
    <dgm:cxn modelId="{8071E3F8-F3B5-4879-9C1D-E92641028CA9}" srcId="{0BB61C48-D86D-4A22-AB0A-35ED4AD275AC}" destId="{CC867E03-C919-4CEF-8988-FF8624390B66}" srcOrd="0" destOrd="0" parTransId="{693B485E-B5B7-484F-A0EE-62685C0709BF}" sibTransId="{A8303D1C-5E86-4743-92DF-BDC139C55E5C}"/>
    <dgm:cxn modelId="{4C56E56E-482E-43FA-B8AB-716B8D4A5E36}" type="presOf" srcId="{7A958707-A75F-4EBF-9183-665A9ACBEE20}" destId="{0639403F-2D58-4E9F-8886-4CAACCC04F19}" srcOrd="0" destOrd="0" presId="urn:microsoft.com/office/officeart/2005/8/layout/hierarchy4"/>
    <dgm:cxn modelId="{30A7F963-A86B-4C7E-BFB5-5D7F5D2B392C}" srcId="{8599D655-DA8B-4E27-8E11-CCF6AD41F4B7}" destId="{BC0F86E4-E98E-4556-9B06-B8881BC27627}" srcOrd="3" destOrd="0" parTransId="{289DB37B-1837-4277-9FE9-5601C220736B}" sibTransId="{CD443236-C942-4D18-A702-359D7FC14CAE}"/>
    <dgm:cxn modelId="{9C840616-5835-4060-B4F9-2635BAB0F95C}" srcId="{C2E52D0E-43E9-4416-B10B-A03D3B9F306A}" destId="{D7884237-A2AA-4058-9E18-DAD5ED64880C}" srcOrd="2" destOrd="0" parTransId="{DBF0D3FC-A7E1-4B20-8F59-BD7F9CFEAC55}" sibTransId="{D7F7E3DC-95C8-4C9F-96D0-0455624571C0}"/>
    <dgm:cxn modelId="{7A83DE25-AF3B-405F-BDB7-723187494DFD}" srcId="{0BB61C48-D86D-4A22-AB0A-35ED4AD275AC}" destId="{45AED52A-063F-4093-AF92-477ED7132E13}" srcOrd="3" destOrd="0" parTransId="{59BA9BE3-E28B-45D7-B858-D441C2A30488}" sibTransId="{A4585B85-1FB8-4CCD-97E0-8ABC9AC2F71C}"/>
    <dgm:cxn modelId="{15797EB0-E476-498F-A743-983FC552E5C2}" srcId="{0BB61C48-D86D-4A22-AB0A-35ED4AD275AC}" destId="{ACF63172-9301-43FF-863F-F9E628236DED}" srcOrd="1" destOrd="0" parTransId="{2F666FD7-2436-4FD3-9961-C7B699F1050C}" sibTransId="{55AF050D-DA37-4C04-A4B8-08CD9927A118}"/>
    <dgm:cxn modelId="{8FCA8A4C-CA26-4602-92DD-BB693F0DD635}" srcId="{2F07B6AC-C11A-4FC6-B8F8-14E89305C239}" destId="{51CA0087-F469-4D91-8E0B-995C9EEA2347}" srcOrd="1" destOrd="0" parTransId="{93D44581-C937-4AE3-AE3E-5931CED1093D}" sibTransId="{C1E8F2C6-DB2D-4D9E-9541-3273FB329209}"/>
    <dgm:cxn modelId="{6C7578C8-294C-45EA-B2D5-D685B6BDF091}" type="presOf" srcId="{9A1B60A8-E3EC-4A45-8A54-A3865FB577EE}" destId="{32B62D07-42B9-4EE3-AA5C-D68348EA3BA0}" srcOrd="0" destOrd="0" presId="urn:microsoft.com/office/officeart/2005/8/layout/hierarchy4"/>
    <dgm:cxn modelId="{6A35F758-F5E3-4C5E-B0D3-91197B2CFB4C}" type="presOf" srcId="{20A42268-8D0E-428F-8E7E-9B49A9D70BE9}" destId="{DF6D50C4-224D-4496-A736-985CA49C7895}" srcOrd="0" destOrd="0" presId="urn:microsoft.com/office/officeart/2005/8/layout/hierarchy4"/>
    <dgm:cxn modelId="{FA781BDA-22F7-421D-8A92-4FD746804B2E}" type="presOf" srcId="{51CA0087-F469-4D91-8E0B-995C9EEA2347}" destId="{A3DAF297-DAD7-42BC-B2C8-48DB04A494CC}" srcOrd="0" destOrd="0" presId="urn:microsoft.com/office/officeart/2005/8/layout/hierarchy4"/>
    <dgm:cxn modelId="{8054BF20-1708-412A-B34F-F3EAC1C8A23C}" type="presOf" srcId="{C2E52D0E-43E9-4416-B10B-A03D3B9F306A}" destId="{443A3540-8AB3-48DB-AE36-4C5E6BC216A8}" srcOrd="0" destOrd="0" presId="urn:microsoft.com/office/officeart/2005/8/layout/hierarchy4"/>
    <dgm:cxn modelId="{467C1BBF-703C-455D-8FB1-3B201A9DDA06}" type="presOf" srcId="{449AA18A-8263-4693-B9B5-ED39A8AEED73}" destId="{9319C445-6067-47BC-8C1C-E87934E8FA57}" srcOrd="0" destOrd="0" presId="urn:microsoft.com/office/officeart/2005/8/layout/hierarchy4"/>
    <dgm:cxn modelId="{545B4956-C652-4A7E-B3F5-D2550C5DE9A0}" type="presOf" srcId="{A19228E6-4C85-451A-BA33-3A328981E9F6}" destId="{671C4898-23E8-43C6-A829-3CE9063F7776}" srcOrd="0" destOrd="0" presId="urn:microsoft.com/office/officeart/2005/8/layout/hierarchy4"/>
    <dgm:cxn modelId="{D29C28D7-5E68-4C2D-9860-DAA71EDD1660}" srcId="{C2E52D0E-43E9-4416-B10B-A03D3B9F306A}" destId="{2D74C63C-848B-4641-980D-B9BA40B43D34}" srcOrd="5" destOrd="0" parTransId="{EF5C097A-530F-4793-AE3A-1A133028E890}" sibTransId="{0A3388AF-CABB-4E7D-89A1-1D134FCE981E}"/>
    <dgm:cxn modelId="{527A4F9A-2293-4098-8922-006E0968A12C}" srcId="{C2E52D0E-43E9-4416-B10B-A03D3B9F306A}" destId="{3F5B030D-BAED-4E53-9642-FD6BD76EFA1D}" srcOrd="3" destOrd="0" parTransId="{9DD139C4-F9E5-4FD5-A889-A0A4AF4FDCE8}" sibTransId="{64BE39B2-F867-469F-B85B-52192F347AF5}"/>
    <dgm:cxn modelId="{8CBAF591-53F6-4253-B696-F7A0C535181C}" srcId="{8599D655-DA8B-4E27-8E11-CCF6AD41F4B7}" destId="{083303E6-2827-4549-9F3C-06B696220B0E}" srcOrd="2" destOrd="0" parTransId="{D5D57DC8-3E24-4CD7-A6A8-92F28D62AC10}" sibTransId="{B20F7E20-E6B8-4801-90B0-BF996E6C1E16}"/>
    <dgm:cxn modelId="{3028A315-4339-436B-B058-E479EBA24FFE}" srcId="{C2E52D0E-43E9-4416-B10B-A03D3B9F306A}" destId="{3D363E76-565C-48AD-BCEB-822F61300830}" srcOrd="4" destOrd="0" parTransId="{61F293E6-43A3-41EC-BA29-CED9ED04F8CC}" sibTransId="{8722D271-3E30-45CC-A050-67D2627CA96B}"/>
    <dgm:cxn modelId="{CF535979-9343-446B-A284-176105A00A56}" type="presOf" srcId="{0E44CFD3-5F82-49A7-8453-0BF574C3B33B}" destId="{147B808D-5F4A-4BD1-8A81-5C482D3E17B4}" srcOrd="0" destOrd="0" presId="urn:microsoft.com/office/officeart/2005/8/layout/hierarchy4"/>
    <dgm:cxn modelId="{E591FA0E-A137-4A7A-8A1E-255EAF413AE1}" srcId="{0BB61C48-D86D-4A22-AB0A-35ED4AD275AC}" destId="{AB5E3CFE-2F0C-4FC0-AE0E-002F6AECF8B0}" srcOrd="2" destOrd="0" parTransId="{3FF42E0F-2F75-4F9A-8ADB-CE5F58AC271C}" sibTransId="{EBF6F887-F9EF-4751-B90F-1EE9A84DFBFF}"/>
    <dgm:cxn modelId="{22CB64C5-DD7F-4275-A237-D6A8FA1C303E}" type="presOf" srcId="{2F07B6AC-C11A-4FC6-B8F8-14E89305C239}" destId="{542CA6FC-DB0F-43D3-A797-3B991872FA5F}" srcOrd="0" destOrd="0" presId="urn:microsoft.com/office/officeart/2005/8/layout/hierarchy4"/>
    <dgm:cxn modelId="{68AC84EF-F469-4CF0-8FB8-59F1476FA526}" type="presOf" srcId="{DB65B0D5-C747-499E-865B-D80FECF312F6}" destId="{0F7DD9B1-FAE5-498E-A693-456A2FBFC3CC}" srcOrd="0" destOrd="0" presId="urn:microsoft.com/office/officeart/2005/8/layout/hierarchy4"/>
    <dgm:cxn modelId="{5DC9EEAB-E506-4185-873D-6A90905C4DB4}" srcId="{631D3286-6F0C-4136-8259-339F59EC2275}" destId="{20A42268-8D0E-428F-8E7E-9B49A9D70BE9}" srcOrd="2" destOrd="0" parTransId="{D6F1517C-8432-4C9F-A26C-4FF96AEDE0A2}" sibTransId="{546DCC94-E2A5-4135-8EAC-94D1FEBC9936}"/>
    <dgm:cxn modelId="{B9F59C85-93AC-4F14-9042-40DAC231AD91}" srcId="{57E011E2-60BA-4D6A-BC2C-369AAFC9B671}" destId="{631D3286-6F0C-4136-8259-339F59EC2275}" srcOrd="0" destOrd="0" parTransId="{9C3E29CC-917E-488E-83EC-71CFC616BA10}" sibTransId="{0EE773DC-91CC-46B6-8C66-21858F18E835}"/>
    <dgm:cxn modelId="{35420F64-6DF9-4292-B639-414CD107C0B9}" type="presOf" srcId="{4D4623CB-95EA-4C9A-97BC-B44172AA7E3F}" destId="{AAA53CD0-3B7D-4354-8DA4-5301AED630F0}" srcOrd="0" destOrd="0" presId="urn:microsoft.com/office/officeart/2005/8/layout/hierarchy4"/>
    <dgm:cxn modelId="{A730692D-0C99-416F-8BB8-8B318AA9D6CC}" srcId="{511C1DB8-68A9-48F6-9BCD-B986D1507F6A}" destId="{E0B97CD8-E333-43BF-A974-2B32C8565C13}" srcOrd="0" destOrd="0" parTransId="{F4A7584F-A5EA-426D-AEC0-A74E2CB653D4}" sibTransId="{D93E308B-DC47-45D6-8802-CFA81AA64D1C}"/>
    <dgm:cxn modelId="{B5EEEE15-A2AB-4358-9755-C806115CD0DD}" srcId="{8599D655-DA8B-4E27-8E11-CCF6AD41F4B7}" destId="{627816D4-8275-4E67-B850-1B53003C60A6}" srcOrd="0" destOrd="0" parTransId="{35BCD79A-17FA-4A42-A1C8-FBD09EE807C1}" sibTransId="{FA50854C-1420-4611-A51B-7767AD978B4A}"/>
    <dgm:cxn modelId="{9A04851E-187C-466B-9CB1-A9053E4C40C9}" srcId="{631D3286-6F0C-4136-8259-339F59EC2275}" destId="{9225AD66-E128-4438-BE90-BC390FE1C131}" srcOrd="3" destOrd="0" parTransId="{8A26FA1F-6C83-46C8-8F23-C7D956ED5FB9}" sibTransId="{81D50FDE-B667-4766-AC27-350FF4EA2D6B}"/>
    <dgm:cxn modelId="{71F0ED54-C27F-4D63-B0C7-28F7D92B81D3}" type="presOf" srcId="{A60858FE-E276-4745-9B67-3C073053B920}" destId="{F5E2AF53-7BF3-4604-9CAB-70CDA849EA1C}" srcOrd="0" destOrd="0" presId="urn:microsoft.com/office/officeart/2005/8/layout/hierarchy4"/>
    <dgm:cxn modelId="{E2D4934E-8773-4C3B-845B-57319726BF46}" type="presOf" srcId="{2D74C63C-848B-4641-980D-B9BA40B43D34}" destId="{7E8A5D44-62DD-4D86-AA0B-7FCC04AE4614}" srcOrd="0" destOrd="0" presId="urn:microsoft.com/office/officeart/2005/8/layout/hierarchy4"/>
    <dgm:cxn modelId="{76C8E21D-3A89-4E15-938F-0CDB8CBC663D}" type="presOf" srcId="{EE690860-596B-4D44-9E06-2BFE68964BBC}" destId="{8B1F76E5-BA6D-4C90-B16F-523E62D3C757}" srcOrd="0" destOrd="0" presId="urn:microsoft.com/office/officeart/2005/8/layout/hierarchy4"/>
    <dgm:cxn modelId="{3B1F0D68-FB46-4921-A9A5-2ED8AE9309B0}" type="presOf" srcId="{BC0F86E4-E98E-4556-9B06-B8881BC27627}" destId="{C2B83E36-2051-40A9-8FA1-60915C730C33}" srcOrd="0" destOrd="0" presId="urn:microsoft.com/office/officeart/2005/8/layout/hierarchy4"/>
    <dgm:cxn modelId="{B71CFB24-7811-46AA-9622-44E288E2BD61}" type="presOf" srcId="{426DCE0D-F28A-4051-ADC5-201709E4651E}" destId="{88518D93-7197-44D9-9A3D-750BD62AC363}" srcOrd="0" destOrd="0" presId="urn:microsoft.com/office/officeart/2005/8/layout/hierarchy4"/>
    <dgm:cxn modelId="{8EF567A4-0366-4F18-A8EB-F7C1091B416B}" srcId="{57E011E2-60BA-4D6A-BC2C-369AAFC9B671}" destId="{9A1B60A8-E3EC-4A45-8A54-A3865FB577EE}" srcOrd="1" destOrd="0" parTransId="{C47C1619-6382-4F9D-9F17-4A491E28B9F7}" sibTransId="{6580D1AF-6F57-4CB2-9B95-FE8D8B419080}"/>
    <dgm:cxn modelId="{3E5005D1-E3E7-43FE-ABC0-C6D5C9D53DAA}" srcId="{9A1B60A8-E3EC-4A45-8A54-A3865FB577EE}" destId="{4D4623CB-95EA-4C9A-97BC-B44172AA7E3F}" srcOrd="3" destOrd="0" parTransId="{8D7E5981-41C3-4857-97AC-4B7EF9B3CA05}" sibTransId="{0A9B9117-451D-4005-8B0A-8D1F5DAF78D0}"/>
    <dgm:cxn modelId="{BE7A9570-38DA-4D82-8D84-952A9F13F5F7}" srcId="{0554750A-E31F-4DB7-AA55-009C64E94DA0}" destId="{EE690860-596B-4D44-9E06-2BFE68964BBC}" srcOrd="1" destOrd="0" parTransId="{DDA4630C-9264-4988-BAA1-0F35C03B98FA}" sibTransId="{6F2BE898-9280-4538-BBE3-A65F891E83D3}"/>
    <dgm:cxn modelId="{025BA6BD-7067-4960-A7A1-FAF9D7ED6137}" type="presOf" srcId="{C85BA77F-5C48-46CE-A7BF-A776839BD4A5}" destId="{9C9C080B-FF05-4E85-86D8-2FDA306A0E91}" srcOrd="0" destOrd="0" presId="urn:microsoft.com/office/officeart/2005/8/layout/hierarchy4"/>
    <dgm:cxn modelId="{8DF652AF-438F-44F7-83B9-2D4874382066}" type="presOf" srcId="{D920B0AB-B347-4BF6-BABB-C992F19DE48B}" destId="{CBBC8AA6-C253-4CA3-AB6B-1E10A2A328C4}" srcOrd="0" destOrd="0" presId="urn:microsoft.com/office/officeart/2005/8/layout/hierarchy4"/>
    <dgm:cxn modelId="{231A25E8-DC2C-491E-922D-421F8F012BE1}" srcId="{631D3286-6F0C-4136-8259-339F59EC2275}" destId="{40E4A321-852A-494D-9BBF-E48E6683DEA5}" srcOrd="1" destOrd="0" parTransId="{151B21E9-2707-4566-9484-AE6B3CA64C61}" sibTransId="{AA36234C-9ABE-4309-94FC-DDEA3B261139}"/>
    <dgm:cxn modelId="{574F1782-EC50-4160-AFA6-DF434623EBBE}" srcId="{57E011E2-60BA-4D6A-BC2C-369AAFC9B671}" destId="{426DCE0D-F28A-4051-ADC5-201709E4651E}" srcOrd="5" destOrd="0" parTransId="{FFD038F5-F719-42E9-B084-B2D3B9C85DDD}" sibTransId="{7D76A9D5-0545-4766-83BA-84FBB900BA66}"/>
    <dgm:cxn modelId="{EEEB2471-6156-45F8-A81D-4F454F5CCF69}" type="presOf" srcId="{D7884237-A2AA-4058-9E18-DAD5ED64880C}" destId="{E16679D9-EEAD-4F37-B934-C8A15F800F33}" srcOrd="0" destOrd="0" presId="urn:microsoft.com/office/officeart/2005/8/layout/hierarchy4"/>
    <dgm:cxn modelId="{DBFA1983-81D5-44DF-AC8C-3D9229509A90}" type="presOf" srcId="{DDF65BE8-E1AA-497A-911B-689567889C16}" destId="{067B01F7-E899-4687-B6F5-29273FF9464E}" srcOrd="0" destOrd="0" presId="urn:microsoft.com/office/officeart/2005/8/layout/hierarchy4"/>
    <dgm:cxn modelId="{C8668D33-2635-42E8-851B-45B09D722AEA}" srcId="{631D3286-6F0C-4136-8259-339F59EC2275}" destId="{89C25198-6628-4696-96BB-70D2AF34029A}" srcOrd="0" destOrd="0" parTransId="{34FC8472-ECB8-4F3A-8642-8C2F1CEBC732}" sibTransId="{71370267-5805-456E-8CD9-08EF448D5BAE}"/>
    <dgm:cxn modelId="{92A0A6FD-A8C1-4500-BBBE-F72F8953C44C}" type="presOf" srcId="{2A29F0F9-C08D-45E1-86E2-C8C0D983A2CF}" destId="{C8F999F0-AEE5-4E86-A0A4-0F456FCE7AC6}" srcOrd="0" destOrd="0" presId="urn:microsoft.com/office/officeart/2005/8/layout/hierarchy4"/>
    <dgm:cxn modelId="{17D65771-A359-4144-97A5-02692A9F79AD}" type="presOf" srcId="{AF965C6A-FBC2-4EEF-852B-85DE5335E389}" destId="{EDB8E6AD-137F-4AA6-9DA4-814DC071BEBB}" srcOrd="0" destOrd="0" presId="urn:microsoft.com/office/officeart/2005/8/layout/hierarchy4"/>
    <dgm:cxn modelId="{3DD6AEC4-DB3F-4047-89E0-2BA698B45123}" type="presOf" srcId="{730FFD67-F562-41E3-AC67-2BEEE8FE905A}" destId="{BFD20D5F-7A72-4F2A-AE70-11A62F1D7B29}" srcOrd="0" destOrd="0" presId="urn:microsoft.com/office/officeart/2005/8/layout/hierarchy4"/>
    <dgm:cxn modelId="{FE3F9127-0A9D-4E99-B4C4-4118907238B0}" type="presParOf" srcId="{C16D7E54-5634-4ADC-BA03-782E1E6B0A38}" destId="{B84F6650-CFB2-4C36-918A-BF4CCF14A6E2}" srcOrd="0" destOrd="0" presId="urn:microsoft.com/office/officeart/2005/8/layout/hierarchy4"/>
    <dgm:cxn modelId="{B7E2364B-6579-4F4C-B97E-2DAE0BB7999F}" type="presParOf" srcId="{B84F6650-CFB2-4C36-918A-BF4CCF14A6E2}" destId="{D2BFEF8A-DB58-45D4-B560-EFF469261EF3}" srcOrd="0" destOrd="0" presId="urn:microsoft.com/office/officeart/2005/8/layout/hierarchy4"/>
    <dgm:cxn modelId="{050E694C-553E-43CE-83A8-6BA66BC3224D}" type="presParOf" srcId="{B84F6650-CFB2-4C36-918A-BF4CCF14A6E2}" destId="{96EFD679-3042-44CD-9F20-D3154AD3E330}" srcOrd="1" destOrd="0" presId="urn:microsoft.com/office/officeart/2005/8/layout/hierarchy4"/>
    <dgm:cxn modelId="{324BC81A-D80B-4A61-B29B-2E799EBCCB77}" type="presParOf" srcId="{B84F6650-CFB2-4C36-918A-BF4CCF14A6E2}" destId="{D534CCBC-78BD-43EE-81EE-00428D1BE16A}" srcOrd="2" destOrd="0" presId="urn:microsoft.com/office/officeart/2005/8/layout/hierarchy4"/>
    <dgm:cxn modelId="{81632C7E-2BDB-46BA-9F28-800CF46B6B21}" type="presParOf" srcId="{D534CCBC-78BD-43EE-81EE-00428D1BE16A}" destId="{DEFE2073-ED18-4E16-BACE-06ADFBABB9BE}" srcOrd="0" destOrd="0" presId="urn:microsoft.com/office/officeart/2005/8/layout/hierarchy4"/>
    <dgm:cxn modelId="{A091E36B-2143-4D61-B451-A28DEE1D6AE8}" type="presParOf" srcId="{DEFE2073-ED18-4E16-BACE-06ADFBABB9BE}" destId="{4B1F5DB6-6F83-4359-A647-1C1AD6A92F24}" srcOrd="0" destOrd="0" presId="urn:microsoft.com/office/officeart/2005/8/layout/hierarchy4"/>
    <dgm:cxn modelId="{33E9AA04-1D78-47E6-B539-EA135DD2ABAA}" type="presParOf" srcId="{DEFE2073-ED18-4E16-BACE-06ADFBABB9BE}" destId="{1E69124E-1E00-4593-8CEC-8415C205C4B7}" srcOrd="1" destOrd="0" presId="urn:microsoft.com/office/officeart/2005/8/layout/hierarchy4"/>
    <dgm:cxn modelId="{C13054FB-165F-4C4C-B900-484ABF464C31}" type="presParOf" srcId="{D534CCBC-78BD-43EE-81EE-00428D1BE16A}" destId="{37577F52-7E54-486D-8671-F89C93E4F00D}" srcOrd="1" destOrd="0" presId="urn:microsoft.com/office/officeart/2005/8/layout/hierarchy4"/>
    <dgm:cxn modelId="{5D0CA635-4296-40BF-A0F2-6A54357CA06C}" type="presParOf" srcId="{D534CCBC-78BD-43EE-81EE-00428D1BE16A}" destId="{2283B876-BF83-4051-9123-211503BA6360}" srcOrd="2" destOrd="0" presId="urn:microsoft.com/office/officeart/2005/8/layout/hierarchy4"/>
    <dgm:cxn modelId="{39B34345-1552-4D12-B605-CDDFE960ABDC}" type="presParOf" srcId="{2283B876-BF83-4051-9123-211503BA6360}" destId="{7906594E-EFEA-4CD6-97FB-726CC0B22F3C}" srcOrd="0" destOrd="0" presId="urn:microsoft.com/office/officeart/2005/8/layout/hierarchy4"/>
    <dgm:cxn modelId="{16D3062F-FBF6-48F4-B0F1-9C693590B19B}" type="presParOf" srcId="{2283B876-BF83-4051-9123-211503BA6360}" destId="{68382997-B246-4046-A32B-B49F16A7E2E0}" srcOrd="1" destOrd="0" presId="urn:microsoft.com/office/officeart/2005/8/layout/hierarchy4"/>
    <dgm:cxn modelId="{F9FBD7D7-69E8-4C2C-B329-63EC85916E30}" type="presParOf" srcId="{D534CCBC-78BD-43EE-81EE-00428D1BE16A}" destId="{FC26B96F-5145-4DF5-A28D-41F7AF5564A8}" srcOrd="3" destOrd="0" presId="urn:microsoft.com/office/officeart/2005/8/layout/hierarchy4"/>
    <dgm:cxn modelId="{48705512-98CC-4ABD-BA9E-634EC3A9B3A1}" type="presParOf" srcId="{D534CCBC-78BD-43EE-81EE-00428D1BE16A}" destId="{2C6DDD05-B11E-4B91-8536-E9CF61D611FE}" srcOrd="4" destOrd="0" presId="urn:microsoft.com/office/officeart/2005/8/layout/hierarchy4"/>
    <dgm:cxn modelId="{2D751B7D-4B20-45C6-B929-61B752A0B7F1}" type="presParOf" srcId="{2C6DDD05-B11E-4B91-8536-E9CF61D611FE}" destId="{DF6D50C4-224D-4496-A736-985CA49C7895}" srcOrd="0" destOrd="0" presId="urn:microsoft.com/office/officeart/2005/8/layout/hierarchy4"/>
    <dgm:cxn modelId="{F687ED41-4DAB-4C26-934E-74FA369FD654}" type="presParOf" srcId="{2C6DDD05-B11E-4B91-8536-E9CF61D611FE}" destId="{9079F5BF-564E-407A-AB91-88250D120CC2}" srcOrd="1" destOrd="0" presId="urn:microsoft.com/office/officeart/2005/8/layout/hierarchy4"/>
    <dgm:cxn modelId="{AB84DCA8-0C91-4AE2-8365-CC686D5DA723}" type="presParOf" srcId="{D534CCBC-78BD-43EE-81EE-00428D1BE16A}" destId="{2F0E4AF3-7228-4757-B098-FF2D8C932506}" srcOrd="5" destOrd="0" presId="urn:microsoft.com/office/officeart/2005/8/layout/hierarchy4"/>
    <dgm:cxn modelId="{03E95C3A-7FA1-4686-AAEE-18FA354BA38D}" type="presParOf" srcId="{D534CCBC-78BD-43EE-81EE-00428D1BE16A}" destId="{9E6A8FED-35F1-4373-9C7C-2C2B2FED0BD2}" srcOrd="6" destOrd="0" presId="urn:microsoft.com/office/officeart/2005/8/layout/hierarchy4"/>
    <dgm:cxn modelId="{EF52EB4D-BBCF-493F-9A05-73F50EBF3272}" type="presParOf" srcId="{9E6A8FED-35F1-4373-9C7C-2C2B2FED0BD2}" destId="{7BD982D5-C383-43A3-AEDA-52E6ED7FAED9}" srcOrd="0" destOrd="0" presId="urn:microsoft.com/office/officeart/2005/8/layout/hierarchy4"/>
    <dgm:cxn modelId="{07EAA948-2DEB-4D8A-9A2F-B8AF7DAEED12}" type="presParOf" srcId="{9E6A8FED-35F1-4373-9C7C-2C2B2FED0BD2}" destId="{A3EF58D5-D4F9-4ECA-A996-8D1DC74188DF}" srcOrd="1" destOrd="0" presId="urn:microsoft.com/office/officeart/2005/8/layout/hierarchy4"/>
    <dgm:cxn modelId="{42D5D163-2932-413F-AD2A-C488DE0FDCBD}" type="presParOf" srcId="{D534CCBC-78BD-43EE-81EE-00428D1BE16A}" destId="{62BDE4CD-DAEF-4F5E-87DE-DADE727CE7A1}" srcOrd="7" destOrd="0" presId="urn:microsoft.com/office/officeart/2005/8/layout/hierarchy4"/>
    <dgm:cxn modelId="{3471B7F6-1CC7-4D27-968E-98A9246E46F9}" type="presParOf" srcId="{D534CCBC-78BD-43EE-81EE-00428D1BE16A}" destId="{C2FBC56C-A0D2-412B-ABD9-96EA2FA1806E}" srcOrd="8" destOrd="0" presId="urn:microsoft.com/office/officeart/2005/8/layout/hierarchy4"/>
    <dgm:cxn modelId="{3D522857-5E09-41D3-9E28-B7EF7CDDAE04}" type="presParOf" srcId="{C2FBC56C-A0D2-412B-ABD9-96EA2FA1806E}" destId="{147B808D-5F4A-4BD1-8A81-5C482D3E17B4}" srcOrd="0" destOrd="0" presId="urn:microsoft.com/office/officeart/2005/8/layout/hierarchy4"/>
    <dgm:cxn modelId="{FEE993A8-7C12-40B1-BE1C-6B7D26CF5A61}" type="presParOf" srcId="{C2FBC56C-A0D2-412B-ABD9-96EA2FA1806E}" destId="{63C7A1B0-8C40-4CA4-A016-856BE22923AB}" srcOrd="1" destOrd="0" presId="urn:microsoft.com/office/officeart/2005/8/layout/hierarchy4"/>
    <dgm:cxn modelId="{E711D96F-9730-4F57-AB31-AF968F6CC9BD}" type="presParOf" srcId="{C16D7E54-5634-4ADC-BA03-782E1E6B0A38}" destId="{C24B0C80-7F0E-40B8-BF99-EB1E2E3E7B2E}" srcOrd="1" destOrd="0" presId="urn:microsoft.com/office/officeart/2005/8/layout/hierarchy4"/>
    <dgm:cxn modelId="{44BA747C-9BFB-4846-9A8D-0C7328923DDD}" type="presParOf" srcId="{C16D7E54-5634-4ADC-BA03-782E1E6B0A38}" destId="{B7C93B28-AE20-4576-95D3-35A22A342874}" srcOrd="2" destOrd="0" presId="urn:microsoft.com/office/officeart/2005/8/layout/hierarchy4"/>
    <dgm:cxn modelId="{64416CB9-830A-4D89-9DD6-3AF7D71E305E}" type="presParOf" srcId="{B7C93B28-AE20-4576-95D3-35A22A342874}" destId="{32B62D07-42B9-4EE3-AA5C-D68348EA3BA0}" srcOrd="0" destOrd="0" presId="urn:microsoft.com/office/officeart/2005/8/layout/hierarchy4"/>
    <dgm:cxn modelId="{6ED59789-B9AD-4230-962F-6B0251C28DF0}" type="presParOf" srcId="{B7C93B28-AE20-4576-95D3-35A22A342874}" destId="{D1AFCC51-0268-4336-8B93-D8AEDC09B0EB}" srcOrd="1" destOrd="0" presId="urn:microsoft.com/office/officeart/2005/8/layout/hierarchy4"/>
    <dgm:cxn modelId="{9EBEB129-7BAA-4CB2-8D1A-D755DC79BF04}" type="presParOf" srcId="{B7C93B28-AE20-4576-95D3-35A22A342874}" destId="{ADC37FB5-4303-4037-9C67-1E2EDE39C683}" srcOrd="2" destOrd="0" presId="urn:microsoft.com/office/officeart/2005/8/layout/hierarchy4"/>
    <dgm:cxn modelId="{A5B349C3-5D55-4273-85DB-51F6B304AACF}" type="presParOf" srcId="{ADC37FB5-4303-4037-9C67-1E2EDE39C683}" destId="{8EF3FDCD-07A7-4DDA-8732-806E05B47218}" srcOrd="0" destOrd="0" presId="urn:microsoft.com/office/officeart/2005/8/layout/hierarchy4"/>
    <dgm:cxn modelId="{B616CAFA-E640-4A67-ACA3-D7CA242E2104}" type="presParOf" srcId="{8EF3FDCD-07A7-4DDA-8732-806E05B47218}" destId="{0F7DD9B1-FAE5-498E-A693-456A2FBFC3CC}" srcOrd="0" destOrd="0" presId="urn:microsoft.com/office/officeart/2005/8/layout/hierarchy4"/>
    <dgm:cxn modelId="{09BDC21B-8C38-437D-89EE-3581A871DA6B}" type="presParOf" srcId="{8EF3FDCD-07A7-4DDA-8732-806E05B47218}" destId="{A4A8B561-9E4B-480C-911D-6D3BA2653866}" srcOrd="1" destOrd="0" presId="urn:microsoft.com/office/officeart/2005/8/layout/hierarchy4"/>
    <dgm:cxn modelId="{5856262B-D8BC-4F7F-B40D-3BD031EB33CE}" type="presParOf" srcId="{ADC37FB5-4303-4037-9C67-1E2EDE39C683}" destId="{0FD8CDF5-8E79-4AB1-BBB9-A07BB547971D}" srcOrd="1" destOrd="0" presId="urn:microsoft.com/office/officeart/2005/8/layout/hierarchy4"/>
    <dgm:cxn modelId="{89757B54-79EC-4488-AC24-98E08C99A8DF}" type="presParOf" srcId="{ADC37FB5-4303-4037-9C67-1E2EDE39C683}" destId="{29601102-CF5A-40AD-ABF7-6804A6589AF9}" srcOrd="2" destOrd="0" presId="urn:microsoft.com/office/officeart/2005/8/layout/hierarchy4"/>
    <dgm:cxn modelId="{2F70807E-C0D7-4260-8521-6A418AABB1A4}" type="presParOf" srcId="{29601102-CF5A-40AD-ABF7-6804A6589AF9}" destId="{9319C445-6067-47BC-8C1C-E87934E8FA57}" srcOrd="0" destOrd="0" presId="urn:microsoft.com/office/officeart/2005/8/layout/hierarchy4"/>
    <dgm:cxn modelId="{5BDD84A8-D5CC-43EE-81C5-7E7C6F180086}" type="presParOf" srcId="{29601102-CF5A-40AD-ABF7-6804A6589AF9}" destId="{811A9A64-C9F0-4F54-A5B1-F5A00DD2709A}" srcOrd="1" destOrd="0" presId="urn:microsoft.com/office/officeart/2005/8/layout/hierarchy4"/>
    <dgm:cxn modelId="{0EBFADE7-102F-45D2-A742-3E9546D65A59}" type="presParOf" srcId="{ADC37FB5-4303-4037-9C67-1E2EDE39C683}" destId="{D7B0C4A8-6B68-4B70-B701-35B41B8F0D31}" srcOrd="3" destOrd="0" presId="urn:microsoft.com/office/officeart/2005/8/layout/hierarchy4"/>
    <dgm:cxn modelId="{53FA9BAD-9074-45BE-8F84-FC9381C54FD7}" type="presParOf" srcId="{ADC37FB5-4303-4037-9C67-1E2EDE39C683}" destId="{192FB597-41B0-45BD-B051-4F7C07B57198}" srcOrd="4" destOrd="0" presId="urn:microsoft.com/office/officeart/2005/8/layout/hierarchy4"/>
    <dgm:cxn modelId="{9B9383A8-30C4-47FD-94EE-CA7FA1369A54}" type="presParOf" srcId="{192FB597-41B0-45BD-B051-4F7C07B57198}" destId="{9C9C080B-FF05-4E85-86D8-2FDA306A0E91}" srcOrd="0" destOrd="0" presId="urn:microsoft.com/office/officeart/2005/8/layout/hierarchy4"/>
    <dgm:cxn modelId="{A3907FB1-E8BE-4C21-B9C2-8D5363BE042C}" type="presParOf" srcId="{192FB597-41B0-45BD-B051-4F7C07B57198}" destId="{2FB2A78C-02E4-4EE4-B00F-1AA66B807DA8}" srcOrd="1" destOrd="0" presId="urn:microsoft.com/office/officeart/2005/8/layout/hierarchy4"/>
    <dgm:cxn modelId="{4E72CBB0-9424-43B1-94DA-299955363B70}" type="presParOf" srcId="{ADC37FB5-4303-4037-9C67-1E2EDE39C683}" destId="{F3FA1CFF-FD3C-404B-8927-716B0A0189E4}" srcOrd="5" destOrd="0" presId="urn:microsoft.com/office/officeart/2005/8/layout/hierarchy4"/>
    <dgm:cxn modelId="{5AD71108-2249-4808-AC06-6EFA87E016D4}" type="presParOf" srcId="{ADC37FB5-4303-4037-9C67-1E2EDE39C683}" destId="{2ED13830-D6FB-4B9E-9760-F1FDF414D3D9}" srcOrd="6" destOrd="0" presId="urn:microsoft.com/office/officeart/2005/8/layout/hierarchy4"/>
    <dgm:cxn modelId="{55EFBF41-ED9F-4026-AA46-5A953AE6F5FD}" type="presParOf" srcId="{2ED13830-D6FB-4B9E-9760-F1FDF414D3D9}" destId="{AAA53CD0-3B7D-4354-8DA4-5301AED630F0}" srcOrd="0" destOrd="0" presId="urn:microsoft.com/office/officeart/2005/8/layout/hierarchy4"/>
    <dgm:cxn modelId="{488B931E-A499-4EBA-8950-CEDE4A65CA10}" type="presParOf" srcId="{2ED13830-D6FB-4B9E-9760-F1FDF414D3D9}" destId="{B4F793D9-8F91-45B6-8122-FCAB26F0C9E1}" srcOrd="1" destOrd="0" presId="urn:microsoft.com/office/officeart/2005/8/layout/hierarchy4"/>
    <dgm:cxn modelId="{FD2C0D03-0BBD-4351-80EA-33AA6BBCAB2D}" type="presParOf" srcId="{ADC37FB5-4303-4037-9C67-1E2EDE39C683}" destId="{B9E6F47A-6A86-43D7-B14A-28A0E03D6361}" srcOrd="7" destOrd="0" presId="urn:microsoft.com/office/officeart/2005/8/layout/hierarchy4"/>
    <dgm:cxn modelId="{E96CC50D-9146-4251-984E-D5B3511AAF60}" type="presParOf" srcId="{ADC37FB5-4303-4037-9C67-1E2EDE39C683}" destId="{1F9A1FAA-5CA6-4E6B-B551-FC55EC453C78}" srcOrd="8" destOrd="0" presId="urn:microsoft.com/office/officeart/2005/8/layout/hierarchy4"/>
    <dgm:cxn modelId="{4C07B557-7490-4649-8ECB-35FD3B488CCE}" type="presParOf" srcId="{1F9A1FAA-5CA6-4E6B-B551-FC55EC453C78}" destId="{0639403F-2D58-4E9F-8886-4CAACCC04F19}" srcOrd="0" destOrd="0" presId="urn:microsoft.com/office/officeart/2005/8/layout/hierarchy4"/>
    <dgm:cxn modelId="{7EA946C4-8BA9-4770-9EA3-DA47170BBA42}" type="presParOf" srcId="{1F9A1FAA-5CA6-4E6B-B551-FC55EC453C78}" destId="{E9940521-3301-4E2D-8AFA-0CE4A874B4B5}" srcOrd="1" destOrd="0" presId="urn:microsoft.com/office/officeart/2005/8/layout/hierarchy4"/>
    <dgm:cxn modelId="{7EBB4F4F-72E6-45AF-9EDD-639F05432E7B}" type="presParOf" srcId="{C16D7E54-5634-4ADC-BA03-782E1E6B0A38}" destId="{E96E651A-424A-41EB-95FC-78BFE6755457}" srcOrd="3" destOrd="0" presId="urn:microsoft.com/office/officeart/2005/8/layout/hierarchy4"/>
    <dgm:cxn modelId="{F9ADFDB1-9AC7-4A00-AA67-2F7631BA8807}" type="presParOf" srcId="{C16D7E54-5634-4ADC-BA03-782E1E6B0A38}" destId="{6EE98227-957F-44A2-BEFF-5FF4FB300974}" srcOrd="4" destOrd="0" presId="urn:microsoft.com/office/officeart/2005/8/layout/hierarchy4"/>
    <dgm:cxn modelId="{998E24A1-2FC3-416A-87D3-51E5E79366ED}" type="presParOf" srcId="{6EE98227-957F-44A2-BEFF-5FF4FB300974}" destId="{EE9F5A0C-90DE-4582-94FF-B45DD1763101}" srcOrd="0" destOrd="0" presId="urn:microsoft.com/office/officeart/2005/8/layout/hierarchy4"/>
    <dgm:cxn modelId="{054A0AFE-EE50-466E-9062-88CEB9B11F7B}" type="presParOf" srcId="{6EE98227-957F-44A2-BEFF-5FF4FB300974}" destId="{F3327CB0-F90C-407F-8CEC-23356278F1B7}" srcOrd="1" destOrd="0" presId="urn:microsoft.com/office/officeart/2005/8/layout/hierarchy4"/>
    <dgm:cxn modelId="{AFA31B69-BB18-4C2F-A14A-EBDF1A80064E}" type="presParOf" srcId="{6EE98227-957F-44A2-BEFF-5FF4FB300974}" destId="{27C7F047-892E-45E8-B9AD-085B0C455FC3}" srcOrd="2" destOrd="0" presId="urn:microsoft.com/office/officeart/2005/8/layout/hierarchy4"/>
    <dgm:cxn modelId="{86AFE83B-C7CA-488A-8C00-BE0F6772A446}" type="presParOf" srcId="{27C7F047-892E-45E8-B9AD-085B0C455FC3}" destId="{DC83FB52-49E3-4E47-B309-34A03BFE8565}" srcOrd="0" destOrd="0" presId="urn:microsoft.com/office/officeart/2005/8/layout/hierarchy4"/>
    <dgm:cxn modelId="{36BB3C3E-BD52-4100-8DFE-BF2398C6A9A0}" type="presParOf" srcId="{DC83FB52-49E3-4E47-B309-34A03BFE8565}" destId="{1E7CE9BF-AE84-48A9-885A-180DB9E83F95}" srcOrd="0" destOrd="0" presId="urn:microsoft.com/office/officeart/2005/8/layout/hierarchy4"/>
    <dgm:cxn modelId="{0B535B52-1F43-4D34-A91A-C850D170F2EA}" type="presParOf" srcId="{DC83FB52-49E3-4E47-B309-34A03BFE8565}" destId="{198326BC-E9FB-4CB4-A30D-0690996DC940}" srcOrd="1" destOrd="0" presId="urn:microsoft.com/office/officeart/2005/8/layout/hierarchy4"/>
    <dgm:cxn modelId="{319F48AA-6EC9-4A74-AA4A-A748D2547EA3}" type="presParOf" srcId="{27C7F047-892E-45E8-B9AD-085B0C455FC3}" destId="{128A46EF-DF20-4E89-A2C5-D1BCF2263965}" srcOrd="1" destOrd="0" presId="urn:microsoft.com/office/officeart/2005/8/layout/hierarchy4"/>
    <dgm:cxn modelId="{5CE296E9-6CAE-4261-818A-7DE06F07A95A}" type="presParOf" srcId="{27C7F047-892E-45E8-B9AD-085B0C455FC3}" destId="{F1ED2ECD-7E7F-42F8-8D56-0EAA86C6DE72}" srcOrd="2" destOrd="0" presId="urn:microsoft.com/office/officeart/2005/8/layout/hierarchy4"/>
    <dgm:cxn modelId="{CCC43182-4255-4287-AAC6-928DB85A25CE}" type="presParOf" srcId="{F1ED2ECD-7E7F-42F8-8D56-0EAA86C6DE72}" destId="{9223F428-BE4A-4543-8B46-3D364F2B28DE}" srcOrd="0" destOrd="0" presId="urn:microsoft.com/office/officeart/2005/8/layout/hierarchy4"/>
    <dgm:cxn modelId="{5E723676-4581-4D23-8419-C9982F0527D1}" type="presParOf" srcId="{F1ED2ECD-7E7F-42F8-8D56-0EAA86C6DE72}" destId="{4D9C21EF-07B9-4566-AA33-84D22193F802}" srcOrd="1" destOrd="0" presId="urn:microsoft.com/office/officeart/2005/8/layout/hierarchy4"/>
    <dgm:cxn modelId="{E0C3C6A2-A053-4378-8031-96A0B3F6AAEF}" type="presParOf" srcId="{27C7F047-892E-45E8-B9AD-085B0C455FC3}" destId="{D4D76B18-91D5-435D-95DE-AF900E2A91B7}" srcOrd="3" destOrd="0" presId="urn:microsoft.com/office/officeart/2005/8/layout/hierarchy4"/>
    <dgm:cxn modelId="{F946CBA4-E0BC-4C95-9709-97B4F0CFCAA1}" type="presParOf" srcId="{27C7F047-892E-45E8-B9AD-085B0C455FC3}" destId="{7E08100C-EE70-42F3-B005-E0EC24B3B815}" srcOrd="4" destOrd="0" presId="urn:microsoft.com/office/officeart/2005/8/layout/hierarchy4"/>
    <dgm:cxn modelId="{9676267D-EF23-4EEE-A437-095157E7D0CF}" type="presParOf" srcId="{7E08100C-EE70-42F3-B005-E0EC24B3B815}" destId="{5BAF3B9E-F953-4501-86FC-D977B532989F}" srcOrd="0" destOrd="0" presId="urn:microsoft.com/office/officeart/2005/8/layout/hierarchy4"/>
    <dgm:cxn modelId="{C1A838D5-A11E-40FA-87C0-2CFE1A5183D9}" type="presParOf" srcId="{7E08100C-EE70-42F3-B005-E0EC24B3B815}" destId="{53805BA4-D483-4A64-8C3B-F4486CC6EE83}" srcOrd="1" destOrd="0" presId="urn:microsoft.com/office/officeart/2005/8/layout/hierarchy4"/>
    <dgm:cxn modelId="{526499CB-94D3-482D-B8FB-4478FFADCC14}" type="presParOf" srcId="{27C7F047-892E-45E8-B9AD-085B0C455FC3}" destId="{D4A5BE29-ADC1-48E3-90A6-9077AAF914D5}" srcOrd="5" destOrd="0" presId="urn:microsoft.com/office/officeart/2005/8/layout/hierarchy4"/>
    <dgm:cxn modelId="{828840FD-6CD8-4EE9-805B-F280993B19BF}" type="presParOf" srcId="{27C7F047-892E-45E8-B9AD-085B0C455FC3}" destId="{2F4EF997-3B42-4B88-ACCE-FEBEDFB121B1}" srcOrd="6" destOrd="0" presId="urn:microsoft.com/office/officeart/2005/8/layout/hierarchy4"/>
    <dgm:cxn modelId="{EF0F7671-3982-478C-A4CE-DEAEA9B9286E}" type="presParOf" srcId="{2F4EF997-3B42-4B88-ACCE-FEBEDFB121B1}" destId="{B460888D-4445-485C-B8E4-7044CF5967B7}" srcOrd="0" destOrd="0" presId="urn:microsoft.com/office/officeart/2005/8/layout/hierarchy4"/>
    <dgm:cxn modelId="{758493EB-5332-4D50-9CCD-6AE59F4D2B64}" type="presParOf" srcId="{2F4EF997-3B42-4B88-ACCE-FEBEDFB121B1}" destId="{C19989DA-8CCB-46C0-BCC9-18F498FB596C}" srcOrd="1" destOrd="0" presId="urn:microsoft.com/office/officeart/2005/8/layout/hierarchy4"/>
    <dgm:cxn modelId="{E9EDA708-1949-427D-B313-2BE3EDC45D58}" type="presParOf" srcId="{27C7F047-892E-45E8-B9AD-085B0C455FC3}" destId="{6A854D1E-086E-408E-A868-8CC1601B87DE}" srcOrd="7" destOrd="0" presId="urn:microsoft.com/office/officeart/2005/8/layout/hierarchy4"/>
    <dgm:cxn modelId="{7CDD56DE-E7FF-4F3E-A2FD-31B8D85D1D83}" type="presParOf" srcId="{27C7F047-892E-45E8-B9AD-085B0C455FC3}" destId="{FA9E0913-5F85-4BAC-B226-402A746724E9}" srcOrd="8" destOrd="0" presId="urn:microsoft.com/office/officeart/2005/8/layout/hierarchy4"/>
    <dgm:cxn modelId="{682F47F0-FE7A-49F5-B61C-69674CC5DC5E}" type="presParOf" srcId="{FA9E0913-5F85-4BAC-B226-402A746724E9}" destId="{9B845207-E31F-4B9F-AC37-380708D69E20}" srcOrd="0" destOrd="0" presId="urn:microsoft.com/office/officeart/2005/8/layout/hierarchy4"/>
    <dgm:cxn modelId="{C730F970-1FA5-4626-BF02-983E274EB6E6}" type="presParOf" srcId="{FA9E0913-5F85-4BAC-B226-402A746724E9}" destId="{0E558340-5162-401B-85A6-16B7EB8E700A}" srcOrd="1" destOrd="0" presId="urn:microsoft.com/office/officeart/2005/8/layout/hierarchy4"/>
    <dgm:cxn modelId="{8BD6A4EC-070B-46D1-8174-578CBCAA291F}" type="presParOf" srcId="{C16D7E54-5634-4ADC-BA03-782E1E6B0A38}" destId="{66BB8B59-0A1C-424A-B88C-9807896FC781}" srcOrd="5" destOrd="0" presId="urn:microsoft.com/office/officeart/2005/8/layout/hierarchy4"/>
    <dgm:cxn modelId="{B06423C9-7BF3-4F1A-938A-B24877BDF6FD}" type="presParOf" srcId="{C16D7E54-5634-4ADC-BA03-782E1E6B0A38}" destId="{581D1772-63E6-4680-AB8E-D64EB3486A55}" srcOrd="6" destOrd="0" presId="urn:microsoft.com/office/officeart/2005/8/layout/hierarchy4"/>
    <dgm:cxn modelId="{1E10FE08-98F0-471D-9D83-A918E5292E9F}" type="presParOf" srcId="{581D1772-63E6-4680-AB8E-D64EB3486A55}" destId="{9942B34D-4EE6-4749-8CC3-6A66C741EB96}" srcOrd="0" destOrd="0" presId="urn:microsoft.com/office/officeart/2005/8/layout/hierarchy4"/>
    <dgm:cxn modelId="{95582508-E45F-4BAA-8217-58CB9784ABEA}" type="presParOf" srcId="{581D1772-63E6-4680-AB8E-D64EB3486A55}" destId="{7BA8C7CE-02A2-49B8-B80D-1018B6658F40}" srcOrd="1" destOrd="0" presId="urn:microsoft.com/office/officeart/2005/8/layout/hierarchy4"/>
    <dgm:cxn modelId="{1A7C49C7-8EF5-4C24-9452-D5F9FF87BB6C}" type="presParOf" srcId="{581D1772-63E6-4680-AB8E-D64EB3486A55}" destId="{121D4D8E-62A7-4C83-90A2-302D3122F467}" srcOrd="2" destOrd="0" presId="urn:microsoft.com/office/officeart/2005/8/layout/hierarchy4"/>
    <dgm:cxn modelId="{4D10661C-5634-49AE-B632-A4C9A94B48FA}" type="presParOf" srcId="{121D4D8E-62A7-4C83-90A2-302D3122F467}" destId="{3DA7B63F-B41B-41C4-A687-412240DC81E2}" srcOrd="0" destOrd="0" presId="urn:microsoft.com/office/officeart/2005/8/layout/hierarchy4"/>
    <dgm:cxn modelId="{67C61473-ACD3-4FDB-92E5-74497ED7B049}" type="presParOf" srcId="{3DA7B63F-B41B-41C4-A687-412240DC81E2}" destId="{FBAE38DC-F876-4E8C-8295-A0E9B272C8A1}" srcOrd="0" destOrd="0" presId="urn:microsoft.com/office/officeart/2005/8/layout/hierarchy4"/>
    <dgm:cxn modelId="{44DD3618-9AED-4663-8FFC-477D1A89E425}" type="presParOf" srcId="{3DA7B63F-B41B-41C4-A687-412240DC81E2}" destId="{FCBB4515-F331-4E62-BA5B-D02480A80B77}" srcOrd="1" destOrd="0" presId="urn:microsoft.com/office/officeart/2005/8/layout/hierarchy4"/>
    <dgm:cxn modelId="{C911F9D5-03C9-493D-A6A5-E7FDE8C87783}" type="presParOf" srcId="{121D4D8E-62A7-4C83-90A2-302D3122F467}" destId="{0E0A44D4-D3CD-4300-B4D3-CE40C7355494}" srcOrd="1" destOrd="0" presId="urn:microsoft.com/office/officeart/2005/8/layout/hierarchy4"/>
    <dgm:cxn modelId="{10DCA8B2-9B32-4C0A-8C36-268F28A583C9}" type="presParOf" srcId="{121D4D8E-62A7-4C83-90A2-302D3122F467}" destId="{DA17409A-87E5-4046-B63A-CDD6CA9E2772}" srcOrd="2" destOrd="0" presId="urn:microsoft.com/office/officeart/2005/8/layout/hierarchy4"/>
    <dgm:cxn modelId="{99435DD0-A6F7-4257-A62F-E9B3D03A0841}" type="presParOf" srcId="{DA17409A-87E5-4046-B63A-CDD6CA9E2772}" destId="{94F1BA45-F1D8-4189-90B1-827ABA05DABA}" srcOrd="0" destOrd="0" presId="urn:microsoft.com/office/officeart/2005/8/layout/hierarchy4"/>
    <dgm:cxn modelId="{DD699DAE-B4ED-487B-A616-6DA592563CAE}" type="presParOf" srcId="{DA17409A-87E5-4046-B63A-CDD6CA9E2772}" destId="{7F4A7F2B-32F1-4543-972D-4184E8C86B40}" srcOrd="1" destOrd="0" presId="urn:microsoft.com/office/officeart/2005/8/layout/hierarchy4"/>
    <dgm:cxn modelId="{C90733B2-79DD-47C0-899A-5BB2428FAD92}" type="presParOf" srcId="{121D4D8E-62A7-4C83-90A2-302D3122F467}" destId="{9031C1C6-81D4-4586-98D3-949FA6CE48E6}" srcOrd="3" destOrd="0" presId="urn:microsoft.com/office/officeart/2005/8/layout/hierarchy4"/>
    <dgm:cxn modelId="{4490BB20-CAD6-402C-96D6-EF9B30981678}" type="presParOf" srcId="{121D4D8E-62A7-4C83-90A2-302D3122F467}" destId="{9DD36876-8CE3-408E-93F1-8CCD426206F9}" srcOrd="4" destOrd="0" presId="urn:microsoft.com/office/officeart/2005/8/layout/hierarchy4"/>
    <dgm:cxn modelId="{B912C141-2586-4087-8E43-5D2DFA7F0C8C}" type="presParOf" srcId="{9DD36876-8CE3-408E-93F1-8CCD426206F9}" destId="{D1E8FD52-E084-4B41-A51E-F68749D5DE36}" srcOrd="0" destOrd="0" presId="urn:microsoft.com/office/officeart/2005/8/layout/hierarchy4"/>
    <dgm:cxn modelId="{48BA1DE3-26D6-4FBB-83EF-0BC665405F47}" type="presParOf" srcId="{9DD36876-8CE3-408E-93F1-8CCD426206F9}" destId="{794A1606-7D48-4D1B-9DB1-39711912441E}" srcOrd="1" destOrd="0" presId="urn:microsoft.com/office/officeart/2005/8/layout/hierarchy4"/>
    <dgm:cxn modelId="{8D0CD87A-3A80-42C2-8CD7-7ECC75C2D784}" type="presParOf" srcId="{121D4D8E-62A7-4C83-90A2-302D3122F467}" destId="{EA4E1D35-9FDF-4662-95E3-714564434E10}" srcOrd="5" destOrd="0" presId="urn:microsoft.com/office/officeart/2005/8/layout/hierarchy4"/>
    <dgm:cxn modelId="{2364B9C9-D41E-4E08-BFEF-F0442429570C}" type="presParOf" srcId="{121D4D8E-62A7-4C83-90A2-302D3122F467}" destId="{3C2BB634-2F14-48F2-9CF7-EAE82F73DF7F}" srcOrd="6" destOrd="0" presId="urn:microsoft.com/office/officeart/2005/8/layout/hierarchy4"/>
    <dgm:cxn modelId="{6B6B4F1D-D352-465C-8349-807E589EFA6E}" type="presParOf" srcId="{3C2BB634-2F14-48F2-9CF7-EAE82F73DF7F}" destId="{C2B83E36-2051-40A9-8FA1-60915C730C33}" srcOrd="0" destOrd="0" presId="urn:microsoft.com/office/officeart/2005/8/layout/hierarchy4"/>
    <dgm:cxn modelId="{5BABC5B3-6EB5-4946-9381-32FCCD139CBD}" type="presParOf" srcId="{3C2BB634-2F14-48F2-9CF7-EAE82F73DF7F}" destId="{822961CB-0C6E-4AC2-927F-A1F7BC42E211}" srcOrd="1" destOrd="0" presId="urn:microsoft.com/office/officeart/2005/8/layout/hierarchy4"/>
    <dgm:cxn modelId="{26AA7916-ACCE-40CA-8CB6-DBF7A2C18C8C}" type="presParOf" srcId="{C16D7E54-5634-4ADC-BA03-782E1E6B0A38}" destId="{1EBE43E2-49FA-47C1-B67F-B24F7893D716}" srcOrd="7" destOrd="0" presId="urn:microsoft.com/office/officeart/2005/8/layout/hierarchy4"/>
    <dgm:cxn modelId="{D1F1B75D-9EFA-4079-9138-73A1B479C8AD}" type="presParOf" srcId="{C16D7E54-5634-4ADC-BA03-782E1E6B0A38}" destId="{9E6173EB-845E-4C40-B31D-B875C607B92F}" srcOrd="8" destOrd="0" presId="urn:microsoft.com/office/officeart/2005/8/layout/hierarchy4"/>
    <dgm:cxn modelId="{705B13C8-5166-4A94-BF1D-314C33B726D1}" type="presParOf" srcId="{9E6173EB-845E-4C40-B31D-B875C607B92F}" destId="{E131A765-00AA-4CE5-A0E2-8FFD912B176B}" srcOrd="0" destOrd="0" presId="urn:microsoft.com/office/officeart/2005/8/layout/hierarchy4"/>
    <dgm:cxn modelId="{26FB1990-F7A8-43EE-BF1A-F5B2FF52DB88}" type="presParOf" srcId="{9E6173EB-845E-4C40-B31D-B875C607B92F}" destId="{043DE391-7413-42D8-B4F3-BC8748191C70}" srcOrd="1" destOrd="0" presId="urn:microsoft.com/office/officeart/2005/8/layout/hierarchy4"/>
    <dgm:cxn modelId="{91C8D23E-A8EA-4F00-B51F-A021ABD84EB6}" type="presParOf" srcId="{C16D7E54-5634-4ADC-BA03-782E1E6B0A38}" destId="{229BD3B2-23E2-4E41-A711-028DA469F8C9}" srcOrd="9" destOrd="0" presId="urn:microsoft.com/office/officeart/2005/8/layout/hierarchy4"/>
    <dgm:cxn modelId="{1B8BF625-D0E8-4A65-9DBA-A4B36410893B}" type="presParOf" srcId="{C16D7E54-5634-4ADC-BA03-782E1E6B0A38}" destId="{D597E1A7-054C-466D-9F49-39D69E1920B0}" srcOrd="10" destOrd="0" presId="urn:microsoft.com/office/officeart/2005/8/layout/hierarchy4"/>
    <dgm:cxn modelId="{1A96009B-2910-485B-9183-7CE06B4B3F62}" type="presParOf" srcId="{D597E1A7-054C-466D-9F49-39D69E1920B0}" destId="{88518D93-7197-44D9-9A3D-750BD62AC363}" srcOrd="0" destOrd="0" presId="urn:microsoft.com/office/officeart/2005/8/layout/hierarchy4"/>
    <dgm:cxn modelId="{359563AC-E3D4-4F46-A1F2-7FB47452A0F6}" type="presParOf" srcId="{D597E1A7-054C-466D-9F49-39D69E1920B0}" destId="{9A106B5C-F178-4F3E-B7FD-2A4ED2C08442}" srcOrd="1" destOrd="0" presId="urn:microsoft.com/office/officeart/2005/8/layout/hierarchy4"/>
    <dgm:cxn modelId="{A5B1DBA9-A783-47D8-B631-2B1962FC2D16}" type="presParOf" srcId="{C16D7E54-5634-4ADC-BA03-782E1E6B0A38}" destId="{FC12DB11-6954-4364-B3D2-2803B2873ED0}" srcOrd="11" destOrd="0" presId="urn:microsoft.com/office/officeart/2005/8/layout/hierarchy4"/>
    <dgm:cxn modelId="{5F6D8A1A-67A8-44CE-8983-4B42E7148A08}" type="presParOf" srcId="{C16D7E54-5634-4ADC-BA03-782E1E6B0A38}" destId="{F9D2A835-67FA-4477-99B2-A095A5B8BC7C}" srcOrd="12" destOrd="0" presId="urn:microsoft.com/office/officeart/2005/8/layout/hierarchy4"/>
    <dgm:cxn modelId="{525CB608-1A83-44C8-859C-6A725AC42CBD}" type="presParOf" srcId="{F9D2A835-67FA-4477-99B2-A095A5B8BC7C}" destId="{542CA6FC-DB0F-43D3-A797-3B991872FA5F}" srcOrd="0" destOrd="0" presId="urn:microsoft.com/office/officeart/2005/8/layout/hierarchy4"/>
    <dgm:cxn modelId="{0C44AC0D-3F8C-4E2D-B598-2FB0496289B8}" type="presParOf" srcId="{F9D2A835-67FA-4477-99B2-A095A5B8BC7C}" destId="{2B2EAE26-A7EE-4010-8EF0-938A83D13B24}" srcOrd="1" destOrd="0" presId="urn:microsoft.com/office/officeart/2005/8/layout/hierarchy4"/>
    <dgm:cxn modelId="{02C16A89-94F8-4291-AA05-3D6819E5B9EC}" type="presParOf" srcId="{F9D2A835-67FA-4477-99B2-A095A5B8BC7C}" destId="{BC836423-7556-4CD3-9E72-ECB9EAEF2577}" srcOrd="2" destOrd="0" presId="urn:microsoft.com/office/officeart/2005/8/layout/hierarchy4"/>
    <dgm:cxn modelId="{5B330231-219D-4C49-A7F7-343BFE556D9B}" type="presParOf" srcId="{BC836423-7556-4CD3-9E72-ECB9EAEF2577}" destId="{B1AA8A88-0165-404B-B9D2-958BC53FDC15}" srcOrd="0" destOrd="0" presId="urn:microsoft.com/office/officeart/2005/8/layout/hierarchy4"/>
    <dgm:cxn modelId="{20A92879-DE1D-4C8E-B73A-7A3A5D46528E}" type="presParOf" srcId="{B1AA8A88-0165-404B-B9D2-958BC53FDC15}" destId="{53F6B639-61F8-4AE2-ABE3-BFC698C1B773}" srcOrd="0" destOrd="0" presId="urn:microsoft.com/office/officeart/2005/8/layout/hierarchy4"/>
    <dgm:cxn modelId="{12C93397-4876-4D6F-AE49-F846724F388E}" type="presParOf" srcId="{B1AA8A88-0165-404B-B9D2-958BC53FDC15}" destId="{7DBFABC2-C3A2-4A70-9722-DD5FD9763C92}" srcOrd="1" destOrd="0" presId="urn:microsoft.com/office/officeart/2005/8/layout/hierarchy4"/>
    <dgm:cxn modelId="{756E2D71-1CB2-46BA-9836-491126DC2567}" type="presParOf" srcId="{BC836423-7556-4CD3-9E72-ECB9EAEF2577}" destId="{6F9DFF1C-9FF9-4834-A79F-8CD1DEBF1E9E}" srcOrd="1" destOrd="0" presId="urn:microsoft.com/office/officeart/2005/8/layout/hierarchy4"/>
    <dgm:cxn modelId="{03F1B49E-60CA-4C21-8E35-30E18412F791}" type="presParOf" srcId="{BC836423-7556-4CD3-9E72-ECB9EAEF2577}" destId="{F3BAF2AF-A1E6-49E6-9FA9-6E9292F9A11E}" srcOrd="2" destOrd="0" presId="urn:microsoft.com/office/officeart/2005/8/layout/hierarchy4"/>
    <dgm:cxn modelId="{AD596671-3CDD-4131-B8C4-9AFDEB8945FB}" type="presParOf" srcId="{F3BAF2AF-A1E6-49E6-9FA9-6E9292F9A11E}" destId="{A3DAF297-DAD7-42BC-B2C8-48DB04A494CC}" srcOrd="0" destOrd="0" presId="urn:microsoft.com/office/officeart/2005/8/layout/hierarchy4"/>
    <dgm:cxn modelId="{7807CBAF-F58F-477A-ACF9-41F03DD038C4}" type="presParOf" srcId="{F3BAF2AF-A1E6-49E6-9FA9-6E9292F9A11E}" destId="{181446D6-D7B9-46B4-BC82-10F57F06FB41}" srcOrd="1" destOrd="0" presId="urn:microsoft.com/office/officeart/2005/8/layout/hierarchy4"/>
    <dgm:cxn modelId="{E3A24F77-648E-40D3-9A43-E8D7E6F7C78A}" type="presParOf" srcId="{C16D7E54-5634-4ADC-BA03-782E1E6B0A38}" destId="{74092ECF-AF08-4140-B55C-5984C2906E81}" srcOrd="13" destOrd="0" presId="urn:microsoft.com/office/officeart/2005/8/layout/hierarchy4"/>
    <dgm:cxn modelId="{F0717443-E982-450F-B287-ECAB505C404C}" type="presParOf" srcId="{C16D7E54-5634-4ADC-BA03-782E1E6B0A38}" destId="{A3346F52-D1DA-4865-AC06-E8A94AEC4383}" srcOrd="14" destOrd="0" presId="urn:microsoft.com/office/officeart/2005/8/layout/hierarchy4"/>
    <dgm:cxn modelId="{25B6F9A6-A5CA-4715-A5CB-FF03719B2F97}" type="presParOf" srcId="{A3346F52-D1DA-4865-AC06-E8A94AEC4383}" destId="{C8F999F0-AEE5-4E86-A0A4-0F456FCE7AC6}" srcOrd="0" destOrd="0" presId="urn:microsoft.com/office/officeart/2005/8/layout/hierarchy4"/>
    <dgm:cxn modelId="{C9377B85-9D18-4DB1-AE07-3F5D14C47726}" type="presParOf" srcId="{A3346F52-D1DA-4865-AC06-E8A94AEC4383}" destId="{CA24AE1E-CFE4-4038-A6D3-379FFACF39E2}" srcOrd="1" destOrd="0" presId="urn:microsoft.com/office/officeart/2005/8/layout/hierarchy4"/>
    <dgm:cxn modelId="{02FC9B10-F3E1-43AA-A0BC-C3FBDDDA4483}" type="presParOf" srcId="{A3346F52-D1DA-4865-AC06-E8A94AEC4383}" destId="{B16A25E9-DF06-4780-9DC8-8427ACC75D3F}" srcOrd="2" destOrd="0" presId="urn:microsoft.com/office/officeart/2005/8/layout/hierarchy4"/>
    <dgm:cxn modelId="{12114145-256E-4646-BD91-8EDB690AC70E}" type="presParOf" srcId="{B16A25E9-DF06-4780-9DC8-8427ACC75D3F}" destId="{FD2165EB-8C7A-46F5-B2F3-5FBC5E9CBCE6}" srcOrd="0" destOrd="0" presId="urn:microsoft.com/office/officeart/2005/8/layout/hierarchy4"/>
    <dgm:cxn modelId="{9D63D03A-0ACD-4B93-9D64-341D7185E0F4}" type="presParOf" srcId="{FD2165EB-8C7A-46F5-B2F3-5FBC5E9CBCE6}" destId="{2A5418D4-618E-403A-B99B-113375797DFC}" srcOrd="0" destOrd="0" presId="urn:microsoft.com/office/officeart/2005/8/layout/hierarchy4"/>
    <dgm:cxn modelId="{2688887A-68A9-49C4-B809-C4FC981A628F}" type="presParOf" srcId="{FD2165EB-8C7A-46F5-B2F3-5FBC5E9CBCE6}" destId="{93DE50BC-2E7B-4CBB-89D4-CDE68FAC60B7}" srcOrd="1" destOrd="0" presId="urn:microsoft.com/office/officeart/2005/8/layout/hierarchy4"/>
    <dgm:cxn modelId="{8D7B92CE-3E7F-4CB8-A65C-78FEC4154E47}" type="presParOf" srcId="{B16A25E9-DF06-4780-9DC8-8427ACC75D3F}" destId="{30A4F864-422F-4092-BFDD-FAD7E3AFDCA4}" srcOrd="1" destOrd="0" presId="urn:microsoft.com/office/officeart/2005/8/layout/hierarchy4"/>
    <dgm:cxn modelId="{0D5CA0FF-D04A-47C2-87B1-9EF2A54D3200}" type="presParOf" srcId="{B16A25E9-DF06-4780-9DC8-8427ACC75D3F}" destId="{64C948C6-5147-4FBF-BE22-81861E0CCD87}" srcOrd="2" destOrd="0" presId="urn:microsoft.com/office/officeart/2005/8/layout/hierarchy4"/>
    <dgm:cxn modelId="{8F3FBE7A-6586-456E-BAB0-BD698F0AF5A9}" type="presParOf" srcId="{64C948C6-5147-4FBF-BE22-81861E0CCD87}" destId="{EDB8E6AD-137F-4AA6-9DA4-814DC071BEBB}" srcOrd="0" destOrd="0" presId="urn:microsoft.com/office/officeart/2005/8/layout/hierarchy4"/>
    <dgm:cxn modelId="{1AA52EBD-A0FD-4A2B-BF9F-5FC098E9290F}" type="presParOf" srcId="{64C948C6-5147-4FBF-BE22-81861E0CCD87}" destId="{B7FFB77B-16EC-4CE3-B94F-62640334C7D5}" srcOrd="1" destOrd="0" presId="urn:microsoft.com/office/officeart/2005/8/layout/hierarchy4"/>
    <dgm:cxn modelId="{4A6A639F-B7CA-4B6A-94BF-7D8E617EB870}" type="presParOf" srcId="{B16A25E9-DF06-4780-9DC8-8427ACC75D3F}" destId="{0F745488-230B-4036-90BD-CD7EDFC212D5}" srcOrd="3" destOrd="0" presId="urn:microsoft.com/office/officeart/2005/8/layout/hierarchy4"/>
    <dgm:cxn modelId="{3782A4FF-5891-413F-88F5-015D0B701FA1}" type="presParOf" srcId="{B16A25E9-DF06-4780-9DC8-8427ACC75D3F}" destId="{5C39C4FF-0A78-4FE8-A8DC-52267D6994FD}" srcOrd="4" destOrd="0" presId="urn:microsoft.com/office/officeart/2005/8/layout/hierarchy4"/>
    <dgm:cxn modelId="{7DA0581D-B086-45B8-9684-722549725B3C}" type="presParOf" srcId="{5C39C4FF-0A78-4FE8-A8DC-52267D6994FD}" destId="{BFD20D5F-7A72-4F2A-AE70-11A62F1D7B29}" srcOrd="0" destOrd="0" presId="urn:microsoft.com/office/officeart/2005/8/layout/hierarchy4"/>
    <dgm:cxn modelId="{42C7745C-7887-4EAC-B56E-6FA66DE1F680}" type="presParOf" srcId="{5C39C4FF-0A78-4FE8-A8DC-52267D6994FD}" destId="{7566D561-763C-4E4F-9441-A60EF76BC072}" srcOrd="1" destOrd="0" presId="urn:microsoft.com/office/officeart/2005/8/layout/hierarchy4"/>
    <dgm:cxn modelId="{DCEEFA1C-3D9A-4001-B1C9-7C4CC3118C69}" type="presParOf" srcId="{B16A25E9-DF06-4780-9DC8-8427ACC75D3F}" destId="{4E5930CD-CE8A-4637-B6FC-76D973B01BC2}" srcOrd="5" destOrd="0" presId="urn:microsoft.com/office/officeart/2005/8/layout/hierarchy4"/>
    <dgm:cxn modelId="{65AD397C-F3C0-48D0-8D79-D6DD713AB3F7}" type="presParOf" srcId="{B16A25E9-DF06-4780-9DC8-8427ACC75D3F}" destId="{5128B302-046C-4D2B-AF4D-41F6B1EEE3DA}" srcOrd="6" destOrd="0" presId="urn:microsoft.com/office/officeart/2005/8/layout/hierarchy4"/>
    <dgm:cxn modelId="{7A461194-5549-4BDB-9A08-B9FEDD37D1FF}" type="presParOf" srcId="{5128B302-046C-4D2B-AF4D-41F6B1EEE3DA}" destId="{671C4898-23E8-43C6-A829-3CE9063F7776}" srcOrd="0" destOrd="0" presId="urn:microsoft.com/office/officeart/2005/8/layout/hierarchy4"/>
    <dgm:cxn modelId="{F804413F-A8B7-4472-99D4-C9830A743B31}" type="presParOf" srcId="{5128B302-046C-4D2B-AF4D-41F6B1EEE3DA}" destId="{5BBD6FDB-E22D-4108-A566-32A6E989DE4B}" srcOrd="1" destOrd="0" presId="urn:microsoft.com/office/officeart/2005/8/layout/hierarchy4"/>
    <dgm:cxn modelId="{8E01EBF6-2C9C-443A-9A56-648B8B34D352}" type="presParOf" srcId="{C16D7E54-5634-4ADC-BA03-782E1E6B0A38}" destId="{5F580902-A546-4394-A923-36315071365C}" srcOrd="15" destOrd="0" presId="urn:microsoft.com/office/officeart/2005/8/layout/hierarchy4"/>
    <dgm:cxn modelId="{BA1503A5-F042-4896-8D7E-0ECEB52AF70C}" type="presParOf" srcId="{C16D7E54-5634-4ADC-BA03-782E1E6B0A38}" destId="{F2ED8D95-6A90-4863-8245-540F3ADB789F}" srcOrd="16" destOrd="0" presId="urn:microsoft.com/office/officeart/2005/8/layout/hierarchy4"/>
    <dgm:cxn modelId="{6F03C116-A3B8-45E4-BE15-0B0D5B673C5F}" type="presParOf" srcId="{F2ED8D95-6A90-4863-8245-540F3ADB789F}" destId="{53BEFA23-1504-4A86-8180-3E838E87C29E}" srcOrd="0" destOrd="0" presId="urn:microsoft.com/office/officeart/2005/8/layout/hierarchy4"/>
    <dgm:cxn modelId="{B6FF59F2-ECC5-4C1D-973D-C01F34380DC3}" type="presParOf" srcId="{F2ED8D95-6A90-4863-8245-540F3ADB789F}" destId="{DA8A5281-E4F4-47C5-B486-E579CFB6EE27}" srcOrd="1" destOrd="0" presId="urn:microsoft.com/office/officeart/2005/8/layout/hierarchy4"/>
    <dgm:cxn modelId="{5C19308A-3079-41FA-9C21-9492130B28DE}" type="presParOf" srcId="{F2ED8D95-6A90-4863-8245-540F3ADB789F}" destId="{3B68549B-9ABC-4C69-B355-E9693F46EC30}" srcOrd="2" destOrd="0" presId="urn:microsoft.com/office/officeart/2005/8/layout/hierarchy4"/>
    <dgm:cxn modelId="{CEE20676-4246-454F-B962-9B2DCC5A08A6}" type="presParOf" srcId="{3B68549B-9ABC-4C69-B355-E9693F46EC30}" destId="{CC5EB380-D763-4EC2-AB52-C1E542BD3BD7}" srcOrd="0" destOrd="0" presId="urn:microsoft.com/office/officeart/2005/8/layout/hierarchy4"/>
    <dgm:cxn modelId="{E89C6F4F-FEBF-4449-A08B-B8D1A193F9AD}" type="presParOf" srcId="{CC5EB380-D763-4EC2-AB52-C1E542BD3BD7}" destId="{CBBC8AA6-C253-4CA3-AB6B-1E10A2A328C4}" srcOrd="0" destOrd="0" presId="urn:microsoft.com/office/officeart/2005/8/layout/hierarchy4"/>
    <dgm:cxn modelId="{E6F7CB52-C184-4D87-9AA4-CC3DF18780A8}" type="presParOf" srcId="{CC5EB380-D763-4EC2-AB52-C1E542BD3BD7}" destId="{8B56C7B0-5D95-4F1B-979B-E06821C418C6}" srcOrd="1" destOrd="0" presId="urn:microsoft.com/office/officeart/2005/8/layout/hierarchy4"/>
    <dgm:cxn modelId="{3DA37162-9AF5-4025-BA3E-4420162D90AB}" type="presParOf" srcId="{3B68549B-9ABC-4C69-B355-E9693F46EC30}" destId="{93C62916-CD96-4857-8565-ABCBB08EDA57}" srcOrd="1" destOrd="0" presId="urn:microsoft.com/office/officeart/2005/8/layout/hierarchy4"/>
    <dgm:cxn modelId="{524FAFA8-8989-4CA4-B26A-572478B3586B}" type="presParOf" srcId="{3B68549B-9ABC-4C69-B355-E9693F46EC30}" destId="{C8CC129E-B429-41DE-938F-03B6CCED9B5E}" srcOrd="2" destOrd="0" presId="urn:microsoft.com/office/officeart/2005/8/layout/hierarchy4"/>
    <dgm:cxn modelId="{81270349-DFE7-4CB9-927A-8979A2238CA6}" type="presParOf" srcId="{C8CC129E-B429-41DE-938F-03B6CCED9B5E}" destId="{8B1F76E5-BA6D-4C90-B16F-523E62D3C757}" srcOrd="0" destOrd="0" presId="urn:microsoft.com/office/officeart/2005/8/layout/hierarchy4"/>
    <dgm:cxn modelId="{2217F317-F5FC-44F5-B3BA-C2C841AEF30A}" type="presParOf" srcId="{C8CC129E-B429-41DE-938F-03B6CCED9B5E}" destId="{5A9C46F3-051F-4029-9AA4-A1C5DEA7B600}" srcOrd="1" destOrd="0" presId="urn:microsoft.com/office/officeart/2005/8/layout/hierarchy4"/>
    <dgm:cxn modelId="{86461C6A-4C9B-43BC-9220-B1F524F1E74E}" type="presParOf" srcId="{C16D7E54-5634-4ADC-BA03-782E1E6B0A38}" destId="{D4758062-9747-47E8-BCF8-2A2AD670CE56}" srcOrd="17" destOrd="0" presId="urn:microsoft.com/office/officeart/2005/8/layout/hierarchy4"/>
    <dgm:cxn modelId="{C3FBE337-FE71-4A48-B59D-D008AA2895C3}" type="presParOf" srcId="{C16D7E54-5634-4ADC-BA03-782E1E6B0A38}" destId="{A7D1D15D-7C6B-440E-BF5C-18C1ABAF1AC8}" srcOrd="18" destOrd="0" presId="urn:microsoft.com/office/officeart/2005/8/layout/hierarchy4"/>
    <dgm:cxn modelId="{78DB9C54-4AE6-40F3-AD5E-B26B6275B085}" type="presParOf" srcId="{A7D1D15D-7C6B-440E-BF5C-18C1ABAF1AC8}" destId="{B1C86B54-0C1C-4301-8B6F-8D2860F79079}" srcOrd="0" destOrd="0" presId="urn:microsoft.com/office/officeart/2005/8/layout/hierarchy4"/>
    <dgm:cxn modelId="{07FD6033-899C-407A-938D-99FB026E9F4E}" type="presParOf" srcId="{A7D1D15D-7C6B-440E-BF5C-18C1ABAF1AC8}" destId="{3EAEA188-C283-4784-85F1-93B28376B40B}" srcOrd="1" destOrd="0" presId="urn:microsoft.com/office/officeart/2005/8/layout/hierarchy4"/>
    <dgm:cxn modelId="{895394B5-16FE-4BAA-BF7E-4032DFFBB0BA}" type="presParOf" srcId="{A7D1D15D-7C6B-440E-BF5C-18C1ABAF1AC8}" destId="{1B12069C-5236-4B5F-99DB-E07805B7CFA9}" srcOrd="2" destOrd="0" presId="urn:microsoft.com/office/officeart/2005/8/layout/hierarchy4"/>
    <dgm:cxn modelId="{B573DB9A-79A1-460F-A0C0-EC53A3AD8745}" type="presParOf" srcId="{1B12069C-5236-4B5F-99DB-E07805B7CFA9}" destId="{8E919CD4-6049-4959-8FEC-21E84EE012DE}" srcOrd="0" destOrd="0" presId="urn:microsoft.com/office/officeart/2005/8/layout/hierarchy4"/>
    <dgm:cxn modelId="{606DBDD5-1D69-4419-8A6B-6277278A687A}" type="presParOf" srcId="{8E919CD4-6049-4959-8FEC-21E84EE012DE}" destId="{BBCA1241-9219-4A31-8F7D-A4FAE884A27D}" srcOrd="0" destOrd="0" presId="urn:microsoft.com/office/officeart/2005/8/layout/hierarchy4"/>
    <dgm:cxn modelId="{E3C5DE74-895E-4F1B-9710-B1948F549511}" type="presParOf" srcId="{8E919CD4-6049-4959-8FEC-21E84EE012DE}" destId="{ABB56917-A766-44FF-B8CE-D9B187B042EF}" srcOrd="1" destOrd="0" presId="urn:microsoft.com/office/officeart/2005/8/layout/hierarchy4"/>
    <dgm:cxn modelId="{AA8C69E2-3996-4145-B81D-9C7AADA375FC}" type="presParOf" srcId="{1B12069C-5236-4B5F-99DB-E07805B7CFA9}" destId="{BCCF4618-CA9C-4D44-88E2-84B3F0D43F1E}" srcOrd="1" destOrd="0" presId="urn:microsoft.com/office/officeart/2005/8/layout/hierarchy4"/>
    <dgm:cxn modelId="{E55A8A72-E403-4487-8181-DDE5CD427140}" type="presParOf" srcId="{1B12069C-5236-4B5F-99DB-E07805B7CFA9}" destId="{AF760D16-713E-42F0-810D-77E45391AA6D}" srcOrd="2" destOrd="0" presId="urn:microsoft.com/office/officeart/2005/8/layout/hierarchy4"/>
    <dgm:cxn modelId="{14AD73B6-B5A4-4D38-BC18-7B32A6439E9E}" type="presParOf" srcId="{AF760D16-713E-42F0-810D-77E45391AA6D}" destId="{F5E2AF53-7BF3-4604-9CAB-70CDA849EA1C}" srcOrd="0" destOrd="0" presId="urn:microsoft.com/office/officeart/2005/8/layout/hierarchy4"/>
    <dgm:cxn modelId="{AD682EA5-A001-4E97-B1B9-D91754E86D78}" type="presParOf" srcId="{AF760D16-713E-42F0-810D-77E45391AA6D}" destId="{2FF0BC16-630B-49C6-8B4C-72C663EFE887}" srcOrd="1" destOrd="0" presId="urn:microsoft.com/office/officeart/2005/8/layout/hierarchy4"/>
    <dgm:cxn modelId="{0A103DD9-DD62-4168-9E42-BE7AF9848FB3}" type="presParOf" srcId="{1B12069C-5236-4B5F-99DB-E07805B7CFA9}" destId="{CFC578FA-467F-4EDE-A74E-20D381A78C83}" srcOrd="3" destOrd="0" presId="urn:microsoft.com/office/officeart/2005/8/layout/hierarchy4"/>
    <dgm:cxn modelId="{DBDA1771-9866-44D9-BB64-889E94964599}" type="presParOf" srcId="{1B12069C-5236-4B5F-99DB-E07805B7CFA9}" destId="{58C9CD54-16FF-405E-A505-702ECADFEAFE}" srcOrd="4" destOrd="0" presId="urn:microsoft.com/office/officeart/2005/8/layout/hierarchy4"/>
    <dgm:cxn modelId="{4E163373-E7F8-44A5-9BF6-2A882F9B50A2}" type="presParOf" srcId="{58C9CD54-16FF-405E-A505-702ECADFEAFE}" destId="{739F8CD6-AF85-40F5-BD86-46DAEDA2F110}" srcOrd="0" destOrd="0" presId="urn:microsoft.com/office/officeart/2005/8/layout/hierarchy4"/>
    <dgm:cxn modelId="{59209999-8C61-4218-A269-769460AA4A26}" type="presParOf" srcId="{58C9CD54-16FF-405E-A505-702ECADFEAFE}" destId="{A25889B6-8B5E-4C48-8432-8CB61DEB7481}" srcOrd="1" destOrd="0" presId="urn:microsoft.com/office/officeart/2005/8/layout/hierarchy4"/>
    <dgm:cxn modelId="{287619B9-77ED-41AF-BFD7-7A321097C3FA}" type="presParOf" srcId="{C16D7E54-5634-4ADC-BA03-782E1E6B0A38}" destId="{5D8A6F5E-F8EE-4A1D-AB65-886554D45F43}" srcOrd="19" destOrd="0" presId="urn:microsoft.com/office/officeart/2005/8/layout/hierarchy4"/>
    <dgm:cxn modelId="{C743CD17-8ED8-4A9D-BFBA-6585FAD17C3B}" type="presParOf" srcId="{C16D7E54-5634-4ADC-BA03-782E1E6B0A38}" destId="{B314385E-3508-44A4-AD62-B4050609C979}" srcOrd="20" destOrd="0" presId="urn:microsoft.com/office/officeart/2005/8/layout/hierarchy4"/>
    <dgm:cxn modelId="{7B6C210D-CE8C-483D-AB87-37207011E7F1}" type="presParOf" srcId="{B314385E-3508-44A4-AD62-B4050609C979}" destId="{443A3540-8AB3-48DB-AE36-4C5E6BC216A8}" srcOrd="0" destOrd="0" presId="urn:microsoft.com/office/officeart/2005/8/layout/hierarchy4"/>
    <dgm:cxn modelId="{C592FBE5-0B46-45F5-A1E8-49C0BB73BDE2}" type="presParOf" srcId="{B314385E-3508-44A4-AD62-B4050609C979}" destId="{AD1C4BD6-D76F-479A-B332-899CB431BFC9}" srcOrd="1" destOrd="0" presId="urn:microsoft.com/office/officeart/2005/8/layout/hierarchy4"/>
    <dgm:cxn modelId="{F42D8F4B-5EAD-4DEF-B8D7-F5E537BAD6AD}" type="presParOf" srcId="{B314385E-3508-44A4-AD62-B4050609C979}" destId="{9F3888EE-6B20-478B-B9CD-A5A5F43E0E1E}" srcOrd="2" destOrd="0" presId="urn:microsoft.com/office/officeart/2005/8/layout/hierarchy4"/>
    <dgm:cxn modelId="{2E593644-D46D-4C8C-980F-EBFE3DDEB9E9}" type="presParOf" srcId="{9F3888EE-6B20-478B-B9CD-A5A5F43E0E1E}" destId="{D2AFF4D6-2A99-4236-A0B0-9559B68D04F7}" srcOrd="0" destOrd="0" presId="urn:microsoft.com/office/officeart/2005/8/layout/hierarchy4"/>
    <dgm:cxn modelId="{275081A6-B862-4CCE-A584-FD30E4CC0ABE}" type="presParOf" srcId="{D2AFF4D6-2A99-4236-A0B0-9559B68D04F7}" destId="{2C0825B7-5766-43B6-97BE-85C836FE7392}" srcOrd="0" destOrd="0" presId="urn:microsoft.com/office/officeart/2005/8/layout/hierarchy4"/>
    <dgm:cxn modelId="{533D514C-6DA5-4E42-8A52-F73108E53E0D}" type="presParOf" srcId="{D2AFF4D6-2A99-4236-A0B0-9559B68D04F7}" destId="{0423C715-0FD9-421E-B6F2-378A91EE1F24}" srcOrd="1" destOrd="0" presId="urn:microsoft.com/office/officeart/2005/8/layout/hierarchy4"/>
    <dgm:cxn modelId="{F363604A-57EC-4432-B2AB-9E7FBD054C38}" type="presParOf" srcId="{9F3888EE-6B20-478B-B9CD-A5A5F43E0E1E}" destId="{FE8C43F2-4F0E-4F74-8CF4-5EAE4A141F63}" srcOrd="1" destOrd="0" presId="urn:microsoft.com/office/officeart/2005/8/layout/hierarchy4"/>
    <dgm:cxn modelId="{60E00E4F-F1B0-4B79-A272-849C8EBC8CA4}" type="presParOf" srcId="{9F3888EE-6B20-478B-B9CD-A5A5F43E0E1E}" destId="{1E9F5C0F-0F73-49D2-9157-2FCFD8B08202}" srcOrd="2" destOrd="0" presId="urn:microsoft.com/office/officeart/2005/8/layout/hierarchy4"/>
    <dgm:cxn modelId="{792EC3AD-C2D4-408B-ACE7-06D0CB0585FD}" type="presParOf" srcId="{1E9F5C0F-0F73-49D2-9157-2FCFD8B08202}" destId="{CCE6E651-BCD7-4D78-A68E-32B1951893D2}" srcOrd="0" destOrd="0" presId="urn:microsoft.com/office/officeart/2005/8/layout/hierarchy4"/>
    <dgm:cxn modelId="{D77841A5-F7C2-459A-91DF-8C18090FD984}" type="presParOf" srcId="{1E9F5C0F-0F73-49D2-9157-2FCFD8B08202}" destId="{7E8CA127-95B0-4873-9E1D-34675F197A0B}" srcOrd="1" destOrd="0" presId="urn:microsoft.com/office/officeart/2005/8/layout/hierarchy4"/>
    <dgm:cxn modelId="{6C298278-3650-4AFB-A5CA-1EC3196ED18D}" type="presParOf" srcId="{9F3888EE-6B20-478B-B9CD-A5A5F43E0E1E}" destId="{303189ED-514C-4B7B-B65F-AD23CE26C48F}" srcOrd="3" destOrd="0" presId="urn:microsoft.com/office/officeart/2005/8/layout/hierarchy4"/>
    <dgm:cxn modelId="{BBF5C26D-E68F-4A28-A8DB-0FF6BB4B866C}" type="presParOf" srcId="{9F3888EE-6B20-478B-B9CD-A5A5F43E0E1E}" destId="{EDDCE92D-84C2-490A-B545-3490501CA090}" srcOrd="4" destOrd="0" presId="urn:microsoft.com/office/officeart/2005/8/layout/hierarchy4"/>
    <dgm:cxn modelId="{A9A927DF-05CA-48DA-9BE4-1D402A1A1E59}" type="presParOf" srcId="{EDDCE92D-84C2-490A-B545-3490501CA090}" destId="{E16679D9-EEAD-4F37-B934-C8A15F800F33}" srcOrd="0" destOrd="0" presId="urn:microsoft.com/office/officeart/2005/8/layout/hierarchy4"/>
    <dgm:cxn modelId="{AD06428D-20AB-450D-A0C6-5988001635D0}" type="presParOf" srcId="{EDDCE92D-84C2-490A-B545-3490501CA090}" destId="{103A66B1-9DFA-4275-B982-F828A8F61AEF}" srcOrd="1" destOrd="0" presId="urn:microsoft.com/office/officeart/2005/8/layout/hierarchy4"/>
    <dgm:cxn modelId="{CEB4ED63-D683-4925-94BD-4B1CB6F33383}" type="presParOf" srcId="{9F3888EE-6B20-478B-B9CD-A5A5F43E0E1E}" destId="{20E48BC4-D2D5-4431-87E9-78D341EC186A}" srcOrd="5" destOrd="0" presId="urn:microsoft.com/office/officeart/2005/8/layout/hierarchy4"/>
    <dgm:cxn modelId="{E4D0FCAB-5990-4EA8-8F80-F347C75BD558}" type="presParOf" srcId="{9F3888EE-6B20-478B-B9CD-A5A5F43E0E1E}" destId="{545623EC-589D-455C-A7AE-C007536CB649}" srcOrd="6" destOrd="0" presId="urn:microsoft.com/office/officeart/2005/8/layout/hierarchy4"/>
    <dgm:cxn modelId="{58DBA21B-BBB6-4E92-9FAD-A76646C3BA01}" type="presParOf" srcId="{545623EC-589D-455C-A7AE-C007536CB649}" destId="{8FCB3519-1613-4331-A7BD-8D39C6836B80}" srcOrd="0" destOrd="0" presId="urn:microsoft.com/office/officeart/2005/8/layout/hierarchy4"/>
    <dgm:cxn modelId="{C85F65CB-83A3-4C84-A838-85C4E99B0554}" type="presParOf" srcId="{545623EC-589D-455C-A7AE-C007536CB649}" destId="{8E426042-AFBE-4B0E-A7DD-EF2A85BB5392}" srcOrd="1" destOrd="0" presId="urn:microsoft.com/office/officeart/2005/8/layout/hierarchy4"/>
    <dgm:cxn modelId="{0E924781-4E96-4AA2-9BF1-C413F9118E42}" type="presParOf" srcId="{9F3888EE-6B20-478B-B9CD-A5A5F43E0E1E}" destId="{E9BECAE2-4FD3-4D10-8953-8EE864E71631}" srcOrd="7" destOrd="0" presId="urn:microsoft.com/office/officeart/2005/8/layout/hierarchy4"/>
    <dgm:cxn modelId="{04C6CC38-1EF5-445F-AF74-24C080847E48}" type="presParOf" srcId="{9F3888EE-6B20-478B-B9CD-A5A5F43E0E1E}" destId="{D69D5A90-2F81-4D6D-BDC4-A176D2630ECF}" srcOrd="8" destOrd="0" presId="urn:microsoft.com/office/officeart/2005/8/layout/hierarchy4"/>
    <dgm:cxn modelId="{9CCECE7D-919E-4E3D-9799-774DE62728A7}" type="presParOf" srcId="{D69D5A90-2F81-4D6D-BDC4-A176D2630ECF}" destId="{561DC8F7-2C3F-47BE-BB39-278E70329721}" srcOrd="0" destOrd="0" presId="urn:microsoft.com/office/officeart/2005/8/layout/hierarchy4"/>
    <dgm:cxn modelId="{550C0C70-428F-42E1-8221-340CAD29BE79}" type="presParOf" srcId="{D69D5A90-2F81-4D6D-BDC4-A176D2630ECF}" destId="{2A13A56D-63C5-498A-A6CE-8375090DD0F7}" srcOrd="1" destOrd="0" presId="urn:microsoft.com/office/officeart/2005/8/layout/hierarchy4"/>
    <dgm:cxn modelId="{4098BFF6-9C3E-41E4-B8C5-47F67FD0CA01}" type="presParOf" srcId="{9F3888EE-6B20-478B-B9CD-A5A5F43E0E1E}" destId="{372CDBEC-19CA-4C23-87CC-AE4959EA60B1}" srcOrd="9" destOrd="0" presId="urn:microsoft.com/office/officeart/2005/8/layout/hierarchy4"/>
    <dgm:cxn modelId="{8CA7866D-A9A7-4F1C-BAEB-2E41AAF54E89}" type="presParOf" srcId="{9F3888EE-6B20-478B-B9CD-A5A5F43E0E1E}" destId="{9102C828-F202-4C32-8CF5-BBC0957DD760}" srcOrd="10" destOrd="0" presId="urn:microsoft.com/office/officeart/2005/8/layout/hierarchy4"/>
    <dgm:cxn modelId="{CDA09AE9-E89D-43B3-BB01-69ABFCEAE2E7}" type="presParOf" srcId="{9102C828-F202-4C32-8CF5-BBC0957DD760}" destId="{7E8A5D44-62DD-4D86-AA0B-7FCC04AE4614}" srcOrd="0" destOrd="0" presId="urn:microsoft.com/office/officeart/2005/8/layout/hierarchy4"/>
    <dgm:cxn modelId="{E9830CCD-AC66-4929-91BC-D1B764E2C7C8}" type="presParOf" srcId="{9102C828-F202-4C32-8CF5-BBC0957DD760}" destId="{54063E0C-C070-4159-AA25-87034C991B49}" srcOrd="1" destOrd="0" presId="urn:microsoft.com/office/officeart/2005/8/layout/hierarchy4"/>
    <dgm:cxn modelId="{7CBEF366-DE09-456B-AFE8-F24DDF90172D}" type="presParOf" srcId="{9F3888EE-6B20-478B-B9CD-A5A5F43E0E1E}" destId="{4BDB0796-AEA1-4A5F-9FDF-E0A11F241E34}" srcOrd="11" destOrd="0" presId="urn:microsoft.com/office/officeart/2005/8/layout/hierarchy4"/>
    <dgm:cxn modelId="{4483659E-C4EA-432B-83EF-16E3404132B1}" type="presParOf" srcId="{9F3888EE-6B20-478B-B9CD-A5A5F43E0E1E}" destId="{4F417758-7842-43B0-8340-4458B3DC3B7A}" srcOrd="12" destOrd="0" presId="urn:microsoft.com/office/officeart/2005/8/layout/hierarchy4"/>
    <dgm:cxn modelId="{B64AECA9-D76B-43B8-AB65-96DD1C5568E1}" type="presParOf" srcId="{4F417758-7842-43B0-8340-4458B3DC3B7A}" destId="{067B01F7-E899-4687-B6F5-29273FF9464E}" srcOrd="0" destOrd="0" presId="urn:microsoft.com/office/officeart/2005/8/layout/hierarchy4"/>
    <dgm:cxn modelId="{932022E5-C39A-4109-8A8D-F891EE807D79}" type="presParOf" srcId="{4F417758-7842-43B0-8340-4458B3DC3B7A}" destId="{09D3BA4D-221B-4E3D-8F35-586D82275EC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B55400A-E341-4DF1-8842-264D2660DEA4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33221D4A-2DF6-4A69-80E8-2433FE008D56}">
      <dgm:prSet/>
      <dgm:spPr/>
      <dgm:t>
        <a:bodyPr/>
        <a:lstStyle/>
        <a:p>
          <a:pPr algn="r" rtl="0"/>
          <a:r>
            <a:rPr lang="en-US" altLang="ja-JP" dirty="0" smtClean="0"/>
            <a:t>3.1.3</a:t>
          </a:r>
          <a:r>
            <a:rPr lang="ja-JP" altLang="en-US" dirty="0" smtClean="0"/>
            <a:t>横波と縦波</a:t>
          </a:r>
          <a:endParaRPr lang="ja-JP" dirty="0"/>
        </a:p>
      </dgm:t>
    </dgm:pt>
    <dgm:pt modelId="{57CD07BA-838E-447C-9ED9-1BB6805468C0}" type="parTrans" cxnId="{9ACD83AC-4182-4470-97E1-57FDD336040F}">
      <dgm:prSet/>
      <dgm:spPr/>
      <dgm:t>
        <a:bodyPr/>
        <a:lstStyle/>
        <a:p>
          <a:endParaRPr lang="ja-JP" altLang="en-US"/>
        </a:p>
      </dgm:t>
    </dgm:pt>
    <dgm:pt modelId="{54551B50-41A1-4638-8D99-E07CB610734A}" type="sibTrans" cxnId="{9ACD83AC-4182-4470-97E1-57FDD336040F}">
      <dgm:prSet/>
      <dgm:spPr/>
      <dgm:t>
        <a:bodyPr/>
        <a:lstStyle/>
        <a:p>
          <a:endParaRPr lang="ja-JP" altLang="en-US"/>
        </a:p>
      </dgm:t>
    </dgm:pt>
    <dgm:pt modelId="{C8F8623E-EE65-4B60-9915-508200BC7603}">
      <dgm:prSet/>
      <dgm:spPr/>
      <dgm:t>
        <a:bodyPr/>
        <a:lstStyle/>
        <a:p>
          <a:pPr rtl="0"/>
          <a:r>
            <a:rPr lang="ja-JP" altLang="en-US" dirty="0" smtClean="0"/>
            <a:t>図</a:t>
          </a:r>
          <a:r>
            <a:rPr lang="en-US" altLang="ja-JP" dirty="0" smtClean="0"/>
            <a:t>3.4</a:t>
          </a:r>
          <a:r>
            <a:rPr lang="ja-JP" altLang="en-US" dirty="0" smtClean="0"/>
            <a:t>つるまきばねの左端を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ばねの方向に振動させるばねに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生じた</a:t>
          </a:r>
          <a:r>
            <a:rPr lang="en-US" altLang="ja-JP" dirty="0" smtClean="0"/>
            <a:t>________</a:t>
          </a:r>
          <a:r>
            <a:rPr lang="ja-JP" altLang="en-US" dirty="0" err="1" smtClean="0"/>
            <a:t>，</a:t>
          </a:r>
          <a:r>
            <a:rPr lang="ja-JP" altLang="en-US" dirty="0" smtClean="0"/>
            <a:t> または</a:t>
          </a:r>
          <a:r>
            <a:rPr lang="en-US" altLang="ja-JP" dirty="0" smtClean="0"/>
            <a:t>________</a:t>
          </a:r>
          <a:r>
            <a:rPr lang="ja-JP" altLang="en-US" dirty="0" smtClean="0"/>
            <a:t>は，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　ばねにそって</a:t>
          </a:r>
          <a:r>
            <a:rPr lang="en-US" altLang="ja-JP" dirty="0" smtClean="0"/>
            <a:t>_________</a:t>
          </a:r>
          <a:r>
            <a:rPr lang="ja-JP" altLang="en-US" dirty="0" err="1" smtClean="0"/>
            <a:t>．</a:t>
          </a:r>
          <a:endParaRPr lang="ja-JP" dirty="0"/>
        </a:p>
      </dgm:t>
    </dgm:pt>
    <dgm:pt modelId="{88F4E9D6-36FB-4C11-B288-8B9EBB043DF3}" type="parTrans" cxnId="{46DDCC71-FD67-4D2E-ACB3-1BDE1F74B025}">
      <dgm:prSet/>
      <dgm:spPr/>
      <dgm:t>
        <a:bodyPr/>
        <a:lstStyle/>
        <a:p>
          <a:endParaRPr lang="ja-JP" altLang="en-US"/>
        </a:p>
      </dgm:t>
    </dgm:pt>
    <dgm:pt modelId="{2C75A091-E0AD-4B10-9445-5E4918B0109F}" type="sibTrans" cxnId="{46DDCC71-FD67-4D2E-ACB3-1BDE1F74B025}">
      <dgm:prSet/>
      <dgm:spPr/>
      <dgm:t>
        <a:bodyPr/>
        <a:lstStyle/>
        <a:p>
          <a:endParaRPr lang="ja-JP" altLang="en-US"/>
        </a:p>
      </dgm:t>
    </dgm:pt>
    <dgm:pt modelId="{1EFFB615-4795-4609-BD4D-09559E39F1CA}">
      <dgm:prSet/>
      <dgm:spPr/>
      <dgm:t>
        <a:bodyPr/>
        <a:lstStyle/>
        <a:p>
          <a:pPr rtl="0"/>
          <a:r>
            <a:rPr lang="ja-JP" altLang="en-US" dirty="0" smtClean="0"/>
            <a:t>縦波をグラフで表すには，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図</a:t>
          </a:r>
          <a:r>
            <a:rPr lang="en-US" altLang="ja-JP" dirty="0" smtClean="0"/>
            <a:t>3.5</a:t>
          </a:r>
          <a:r>
            <a:rPr lang="ja-JP" altLang="en-US" dirty="0" smtClean="0"/>
            <a:t>のように，各部分の変位を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反時計まわりに</a:t>
          </a:r>
          <a:r>
            <a:rPr lang="en-US" altLang="ja-JP" dirty="0" smtClean="0"/>
            <a:t>_______</a:t>
          </a:r>
          <a:r>
            <a:rPr kumimoji="1" lang="ja-JP" altLang="en-US" dirty="0" smtClean="0"/>
            <a:t>させれば，</a:t>
          </a:r>
          <a:r>
            <a:rPr kumimoji="1" lang="en-US" altLang="ja-JP" dirty="0" smtClean="0"/>
            <a:t/>
          </a:r>
          <a:br>
            <a:rPr kumimoji="1" lang="en-US" altLang="ja-JP" dirty="0" smtClean="0"/>
          </a:br>
          <a:r>
            <a:rPr kumimoji="1" lang="ja-JP" altLang="en-US" dirty="0" smtClean="0"/>
            <a:t>　　　図</a:t>
          </a:r>
          <a:r>
            <a:rPr kumimoji="1" lang="en-US" altLang="en-US" dirty="0" smtClean="0"/>
            <a:t>3.2</a:t>
          </a:r>
          <a:r>
            <a:rPr kumimoji="1" lang="ja-JP" altLang="en-US" dirty="0" smtClean="0"/>
            <a:t>と同様な</a:t>
          </a:r>
          <a:r>
            <a:rPr kumimoji="1" lang="en-US" altLang="ja-JP" dirty="0" smtClean="0"/>
            <a:t>___________</a:t>
          </a:r>
          <a:r>
            <a:rPr kumimoji="1" lang="ja-JP" altLang="en-US" dirty="0" smtClean="0"/>
            <a:t>が得られる．</a:t>
          </a:r>
          <a:endParaRPr lang="ja-JP" dirty="0"/>
        </a:p>
      </dgm:t>
    </dgm:pt>
    <dgm:pt modelId="{85D5E2D9-380F-4504-B789-110DFE43DFC1}" type="parTrans" cxnId="{A2B66042-D19D-4F6B-B772-DE982E7F27D9}">
      <dgm:prSet/>
      <dgm:spPr/>
      <dgm:t>
        <a:bodyPr/>
        <a:lstStyle/>
        <a:p>
          <a:endParaRPr kumimoji="1" lang="ja-JP" altLang="en-US"/>
        </a:p>
      </dgm:t>
    </dgm:pt>
    <dgm:pt modelId="{760BA6FA-17ED-4405-9799-458CC4D817C9}" type="sibTrans" cxnId="{A2B66042-D19D-4F6B-B772-DE982E7F27D9}">
      <dgm:prSet/>
      <dgm:spPr/>
      <dgm:t>
        <a:bodyPr/>
        <a:lstStyle/>
        <a:p>
          <a:endParaRPr kumimoji="1" lang="ja-JP" altLang="en-US"/>
        </a:p>
      </dgm:t>
    </dgm:pt>
    <dgm:pt modelId="{6472C29A-629C-4A5E-883E-6F35E286A871}">
      <dgm:prSet/>
      <dgm:spPr/>
      <dgm:t>
        <a:bodyPr/>
        <a:lstStyle/>
        <a:p>
          <a:pPr rtl="0"/>
          <a:r>
            <a:rPr lang="ja-JP" altLang="en-US" dirty="0" smtClean="0"/>
            <a:t>このとき，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媒質の振動方向と，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波の進行方向とは， 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　同じ方向であるこのような波を，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　　</a:t>
          </a:r>
          <a:r>
            <a:rPr lang="en-US" altLang="ja-JP" dirty="0" smtClean="0"/>
            <a:t>____</a:t>
          </a:r>
          <a:r>
            <a:rPr lang="ja-JP" altLang="en-US" dirty="0" smtClean="0"/>
            <a:t>または</a:t>
          </a:r>
          <a:r>
            <a:rPr lang="en-US" altLang="ja-JP" dirty="0" smtClean="0"/>
            <a:t>______</a:t>
          </a:r>
          <a:r>
            <a:rPr lang="ja-JP" altLang="en-US" dirty="0" smtClean="0"/>
            <a:t>とよぶ．</a:t>
          </a:r>
          <a:endParaRPr lang="ja-JP" dirty="0"/>
        </a:p>
      </dgm:t>
    </dgm:pt>
    <dgm:pt modelId="{F1E636C5-9DF0-4C04-A4F2-F52466BDBD76}" type="parTrans" cxnId="{22CD8500-06C1-4288-914E-69E00E873809}">
      <dgm:prSet/>
      <dgm:spPr/>
      <dgm:t>
        <a:bodyPr/>
        <a:lstStyle/>
        <a:p>
          <a:endParaRPr kumimoji="1" lang="ja-JP" altLang="en-US"/>
        </a:p>
      </dgm:t>
    </dgm:pt>
    <dgm:pt modelId="{4C996503-7B41-4A31-B008-5CF17F8B5F30}" type="sibTrans" cxnId="{22CD8500-06C1-4288-914E-69E00E873809}">
      <dgm:prSet/>
      <dgm:spPr/>
      <dgm:t>
        <a:bodyPr/>
        <a:lstStyle/>
        <a:p>
          <a:endParaRPr kumimoji="1" lang="ja-JP" altLang="en-US"/>
        </a:p>
      </dgm:t>
    </dgm:pt>
    <dgm:pt modelId="{03F5ED04-A33A-45F8-86C5-8AD241238F59}" type="pres">
      <dgm:prSet presAssocID="{2B55400A-E341-4DF1-8842-264D2660DE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5F03E199-0CE3-4CD2-A59B-DC6169137600}" type="pres">
      <dgm:prSet presAssocID="{33221D4A-2DF6-4A69-80E8-2433FE008D5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488AC76-2AA6-4E77-9EFA-36C0B240A787}" type="pres">
      <dgm:prSet presAssocID="{33221D4A-2DF6-4A69-80E8-2433FE008D56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9ACD83AC-4182-4470-97E1-57FDD336040F}" srcId="{2B55400A-E341-4DF1-8842-264D2660DEA4}" destId="{33221D4A-2DF6-4A69-80E8-2433FE008D56}" srcOrd="0" destOrd="0" parTransId="{57CD07BA-838E-447C-9ED9-1BB6805468C0}" sibTransId="{54551B50-41A1-4638-8D99-E07CB610734A}"/>
    <dgm:cxn modelId="{CADF96A0-4D03-45B6-B2C7-7120A51EC63C}" type="presOf" srcId="{33221D4A-2DF6-4A69-80E8-2433FE008D56}" destId="{5F03E199-0CE3-4CD2-A59B-DC6169137600}" srcOrd="0" destOrd="0" presId="urn:microsoft.com/office/officeart/2005/8/layout/vList2"/>
    <dgm:cxn modelId="{8B89426D-AF9D-4BC8-A1C2-1BDD41FAE440}" type="presOf" srcId="{C8F8623E-EE65-4B60-9915-508200BC7603}" destId="{8488AC76-2AA6-4E77-9EFA-36C0B240A787}" srcOrd="0" destOrd="0" presId="urn:microsoft.com/office/officeart/2005/8/layout/vList2"/>
    <dgm:cxn modelId="{D2794821-D1A6-4383-89A7-3DB6DC788B58}" type="presOf" srcId="{2B55400A-E341-4DF1-8842-264D2660DEA4}" destId="{03F5ED04-A33A-45F8-86C5-8AD241238F59}" srcOrd="0" destOrd="0" presId="urn:microsoft.com/office/officeart/2005/8/layout/vList2"/>
    <dgm:cxn modelId="{B03A6D03-664E-4E5F-AF68-27BB7688B85A}" type="presOf" srcId="{1EFFB615-4795-4609-BD4D-09559E39F1CA}" destId="{8488AC76-2AA6-4E77-9EFA-36C0B240A787}" srcOrd="0" destOrd="2" presId="urn:microsoft.com/office/officeart/2005/8/layout/vList2"/>
    <dgm:cxn modelId="{A2B66042-D19D-4F6B-B772-DE982E7F27D9}" srcId="{33221D4A-2DF6-4A69-80E8-2433FE008D56}" destId="{1EFFB615-4795-4609-BD4D-09559E39F1CA}" srcOrd="2" destOrd="0" parTransId="{85D5E2D9-380F-4504-B789-110DFE43DFC1}" sibTransId="{760BA6FA-17ED-4405-9799-458CC4D817C9}"/>
    <dgm:cxn modelId="{22CD8500-06C1-4288-914E-69E00E873809}" srcId="{33221D4A-2DF6-4A69-80E8-2433FE008D56}" destId="{6472C29A-629C-4A5E-883E-6F35E286A871}" srcOrd="1" destOrd="0" parTransId="{F1E636C5-9DF0-4C04-A4F2-F52466BDBD76}" sibTransId="{4C996503-7B41-4A31-B008-5CF17F8B5F30}"/>
    <dgm:cxn modelId="{2842B042-FCD4-46B2-89CE-ACAE09846884}" type="presOf" srcId="{6472C29A-629C-4A5E-883E-6F35E286A871}" destId="{8488AC76-2AA6-4E77-9EFA-36C0B240A787}" srcOrd="0" destOrd="1" presId="urn:microsoft.com/office/officeart/2005/8/layout/vList2"/>
    <dgm:cxn modelId="{46DDCC71-FD67-4D2E-ACB3-1BDE1F74B025}" srcId="{33221D4A-2DF6-4A69-80E8-2433FE008D56}" destId="{C8F8623E-EE65-4B60-9915-508200BC7603}" srcOrd="0" destOrd="0" parTransId="{88F4E9D6-36FB-4C11-B288-8B9EBB043DF3}" sibTransId="{2C75A091-E0AD-4B10-9445-5E4918B0109F}"/>
    <dgm:cxn modelId="{39F1C827-0537-40FD-B6B5-69FE2281D825}" type="presParOf" srcId="{03F5ED04-A33A-45F8-86C5-8AD241238F59}" destId="{5F03E199-0CE3-4CD2-A59B-DC6169137600}" srcOrd="0" destOrd="0" presId="urn:microsoft.com/office/officeart/2005/8/layout/vList2"/>
    <dgm:cxn modelId="{8B145D07-D780-4A75-8DC3-336015D711C3}" type="presParOf" srcId="{03F5ED04-A33A-45F8-86C5-8AD241238F59}" destId="{8488AC76-2AA6-4E77-9EFA-36C0B240A787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B55400A-E341-4DF1-8842-264D2660DEA4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A4FB8FC4-EF63-434B-AD3E-3BA0458F476C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kumimoji="1"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</a:t>
          </a:r>
          <a:r>
            <a:rPr kumimoji="1" 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.1.1</a:t>
          </a:r>
          <a:r>
            <a:rPr kumimoji="1" lang="ja-JP" alt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波源と媒質</a:t>
          </a:r>
          <a:endParaRPr lang="ja-JP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FD7A2D22-F36C-4789-8531-229A57F34FED}" type="parTrans" cxnId="{DC7AEE7B-9266-48C0-B766-2184CC9E666F}">
      <dgm:prSet/>
      <dgm:spPr/>
      <dgm:t>
        <a:bodyPr/>
        <a:lstStyle/>
        <a:p>
          <a:endParaRPr kumimoji="1" lang="ja-JP" altLang="en-US"/>
        </a:p>
      </dgm:t>
    </dgm:pt>
    <dgm:pt modelId="{37E01CDC-314D-4883-A609-8A1911422D33}" type="sibTrans" cxnId="{DC7AEE7B-9266-48C0-B766-2184CC9E666F}">
      <dgm:prSet/>
      <dgm:spPr/>
      <dgm:t>
        <a:bodyPr/>
        <a:lstStyle/>
        <a:p>
          <a:endParaRPr kumimoji="1" lang="ja-JP" altLang="en-US"/>
        </a:p>
      </dgm:t>
    </dgm:pt>
    <dgm:pt modelId="{0AAE3A71-ADDB-4631-89CE-488FDBFAFD45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kumimoji="1"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</a:t>
          </a:r>
          <a:r>
            <a:rPr kumimoji="1" 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.1.2</a:t>
          </a:r>
          <a:r>
            <a:rPr kumimoji="1" lang="ja-JP" alt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波長、波動数と波の速さ</a:t>
          </a:r>
          <a:endParaRPr lang="ja-JP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B52A8CF3-7A81-4C9C-AF48-7FD00CFC4B77}" type="parTrans" cxnId="{FB3763A0-A73C-4088-9C6D-E93AB9BA4EA4}">
      <dgm:prSet/>
      <dgm:spPr/>
      <dgm:t>
        <a:bodyPr/>
        <a:lstStyle/>
        <a:p>
          <a:endParaRPr kumimoji="1" lang="ja-JP" altLang="en-US"/>
        </a:p>
      </dgm:t>
    </dgm:pt>
    <dgm:pt modelId="{A17C097F-94E0-46CA-994C-646A0D6D9EF1}" type="sibTrans" cxnId="{FB3763A0-A73C-4088-9C6D-E93AB9BA4EA4}">
      <dgm:prSet/>
      <dgm:spPr/>
      <dgm:t>
        <a:bodyPr/>
        <a:lstStyle/>
        <a:p>
          <a:endParaRPr kumimoji="1" lang="ja-JP" altLang="en-US"/>
        </a:p>
      </dgm:t>
    </dgm:pt>
    <dgm:pt modelId="{33221D4A-2DF6-4A69-80E8-2433FE008D56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3.1.3</a:t>
          </a:r>
          <a:r>
            <a:rPr lang="ja-JP" alt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横波と縦波</a:t>
          </a:r>
          <a:endParaRPr lang="ja-JP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57CD07BA-838E-447C-9ED9-1BB6805468C0}" type="parTrans" cxnId="{9ACD83AC-4182-4470-97E1-57FDD336040F}">
      <dgm:prSet/>
      <dgm:spPr/>
      <dgm:t>
        <a:bodyPr/>
        <a:lstStyle/>
        <a:p>
          <a:endParaRPr kumimoji="1" lang="ja-JP" altLang="en-US"/>
        </a:p>
      </dgm:t>
    </dgm:pt>
    <dgm:pt modelId="{54551B50-41A1-4638-8D99-E07CB610734A}" type="sibTrans" cxnId="{9ACD83AC-4182-4470-97E1-57FDD336040F}">
      <dgm:prSet/>
      <dgm:spPr/>
      <dgm:t>
        <a:bodyPr/>
        <a:lstStyle/>
        <a:p>
          <a:endParaRPr kumimoji="1" lang="ja-JP" altLang="en-US"/>
        </a:p>
      </dgm:t>
    </dgm:pt>
    <dgm:pt modelId="{2112AAD7-4876-4FAE-8649-CCFC29F37877}">
      <dgm:prSet/>
      <dgm:spPr/>
      <dgm:t>
        <a:bodyPr/>
        <a:lstStyle/>
        <a:p>
          <a:pPr rtl="0"/>
          <a:r>
            <a:rPr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3.1.4</a:t>
          </a:r>
          <a:r>
            <a:rPr lang="ja-JP" alt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正弦波</a:t>
          </a:r>
          <a:endParaRPr lang="ja-JP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9DC69302-CA34-4A5C-AE0B-9B0DE26C3DC3}" type="parTrans" cxnId="{F728F25E-5C17-4539-B5B6-0105A1DE2B29}">
      <dgm:prSet/>
      <dgm:spPr/>
      <dgm:t>
        <a:bodyPr/>
        <a:lstStyle/>
        <a:p>
          <a:endParaRPr kumimoji="1" lang="ja-JP" altLang="en-US"/>
        </a:p>
      </dgm:t>
    </dgm:pt>
    <dgm:pt modelId="{9BDC6821-F549-4952-960E-A7D5B66D10E5}" type="sibTrans" cxnId="{F728F25E-5C17-4539-B5B6-0105A1DE2B29}">
      <dgm:prSet/>
      <dgm:spPr/>
      <dgm:t>
        <a:bodyPr/>
        <a:lstStyle/>
        <a:p>
          <a:endParaRPr kumimoji="1" lang="ja-JP" altLang="en-US"/>
        </a:p>
      </dgm:t>
    </dgm:pt>
    <dgm:pt modelId="{E369631E-E126-4753-8F27-E08687D1E9B1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3.1.5</a:t>
          </a:r>
          <a:r>
            <a:rPr lang="ja-JP" alt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弧を伝わる横波</a:t>
          </a:r>
          <a:r>
            <a:rPr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(</a:t>
          </a:r>
          <a:r>
            <a:rPr lang="ja-JP" alt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弧の波の速さ</a:t>
          </a:r>
          <a:r>
            <a:rPr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)</a:t>
          </a:r>
          <a:endParaRPr lang="ja-JP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05F0FC25-BC4B-4EF5-A94F-CBDD8FD99A4D}" type="parTrans" cxnId="{22216AB0-CAB8-44B8-9092-D53FBB062283}">
      <dgm:prSet/>
      <dgm:spPr/>
      <dgm:t>
        <a:bodyPr/>
        <a:lstStyle/>
        <a:p>
          <a:endParaRPr kumimoji="1" lang="ja-JP" altLang="en-US"/>
        </a:p>
      </dgm:t>
    </dgm:pt>
    <dgm:pt modelId="{A3EADBD3-A759-4947-B5E5-FA450374496F}" type="sibTrans" cxnId="{22216AB0-CAB8-44B8-9092-D53FBB062283}">
      <dgm:prSet/>
      <dgm:spPr/>
      <dgm:t>
        <a:bodyPr/>
        <a:lstStyle/>
        <a:p>
          <a:endParaRPr kumimoji="1" lang="ja-JP" altLang="en-US"/>
        </a:p>
      </dgm:t>
    </dgm:pt>
    <dgm:pt modelId="{03F5ED04-A33A-45F8-86C5-8AD241238F59}" type="pres">
      <dgm:prSet presAssocID="{2B55400A-E341-4DF1-8842-264D2660DE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6E97B637-359A-4A38-95C0-F82E2151266F}" type="pres">
      <dgm:prSet presAssocID="{A4FB8FC4-EF63-434B-AD3E-3BA0458F476C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FBB64AD3-BF96-4070-9CAA-9CC32896AE0B}" type="pres">
      <dgm:prSet presAssocID="{37E01CDC-314D-4883-A609-8A1911422D33}" presName="spacer" presStyleCnt="0"/>
      <dgm:spPr/>
      <dgm:t>
        <a:bodyPr/>
        <a:lstStyle/>
        <a:p>
          <a:endParaRPr kumimoji="1" lang="ja-JP" altLang="en-US"/>
        </a:p>
      </dgm:t>
    </dgm:pt>
    <dgm:pt modelId="{8C41A532-7202-47E3-A87D-BDB6FA99399A}" type="pres">
      <dgm:prSet presAssocID="{0AAE3A71-ADDB-4631-89CE-488FDBFAFD45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F96A6ED-0B43-4D3D-8A11-E428C9BEF898}" type="pres">
      <dgm:prSet presAssocID="{A17C097F-94E0-46CA-994C-646A0D6D9EF1}" presName="spacer" presStyleCnt="0"/>
      <dgm:spPr/>
      <dgm:t>
        <a:bodyPr/>
        <a:lstStyle/>
        <a:p>
          <a:endParaRPr kumimoji="1" lang="ja-JP" altLang="en-US"/>
        </a:p>
      </dgm:t>
    </dgm:pt>
    <dgm:pt modelId="{5F03E199-0CE3-4CD2-A59B-DC6169137600}" type="pres">
      <dgm:prSet presAssocID="{33221D4A-2DF6-4A69-80E8-2433FE008D56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9E0E55B-F187-4EDC-9401-05DE642D8287}" type="pres">
      <dgm:prSet presAssocID="{54551B50-41A1-4638-8D99-E07CB610734A}" presName="spacer" presStyleCnt="0"/>
      <dgm:spPr/>
      <dgm:t>
        <a:bodyPr/>
        <a:lstStyle/>
        <a:p>
          <a:endParaRPr kumimoji="1" lang="ja-JP" altLang="en-US"/>
        </a:p>
      </dgm:t>
    </dgm:pt>
    <dgm:pt modelId="{159AFEB4-655A-48F4-8032-57C483A26CAD}" type="pres">
      <dgm:prSet presAssocID="{2112AAD7-4876-4FAE-8649-CCFC29F37877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6F4FDF7-0E01-4DB5-86D6-4D6BB266A57E}" type="pres">
      <dgm:prSet presAssocID="{9BDC6821-F549-4952-960E-A7D5B66D10E5}" presName="spacer" presStyleCnt="0"/>
      <dgm:spPr/>
      <dgm:t>
        <a:bodyPr/>
        <a:lstStyle/>
        <a:p>
          <a:endParaRPr kumimoji="1" lang="ja-JP" altLang="en-US"/>
        </a:p>
      </dgm:t>
    </dgm:pt>
    <dgm:pt modelId="{70B3048C-1726-4A9B-9867-7956E28B035D}" type="pres">
      <dgm:prSet presAssocID="{E369631E-E126-4753-8F27-E08687D1E9B1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2067E8E1-4311-4AF4-9EA5-E7ADBB39744F}" type="presOf" srcId="{2112AAD7-4876-4FAE-8649-CCFC29F37877}" destId="{159AFEB4-655A-48F4-8032-57C483A26CAD}" srcOrd="0" destOrd="0" presId="urn:microsoft.com/office/officeart/2005/8/layout/vList2"/>
    <dgm:cxn modelId="{24FE6F68-87D8-40E9-9007-496270DD82ED}" type="presOf" srcId="{2B55400A-E341-4DF1-8842-264D2660DEA4}" destId="{03F5ED04-A33A-45F8-86C5-8AD241238F59}" srcOrd="0" destOrd="0" presId="urn:microsoft.com/office/officeart/2005/8/layout/vList2"/>
    <dgm:cxn modelId="{DC7AEE7B-9266-48C0-B766-2184CC9E666F}" srcId="{2B55400A-E341-4DF1-8842-264D2660DEA4}" destId="{A4FB8FC4-EF63-434B-AD3E-3BA0458F476C}" srcOrd="0" destOrd="0" parTransId="{FD7A2D22-F36C-4789-8531-229A57F34FED}" sibTransId="{37E01CDC-314D-4883-A609-8A1911422D33}"/>
    <dgm:cxn modelId="{3CFFB85F-D0D8-4350-BC33-6A67F8856033}" type="presOf" srcId="{E369631E-E126-4753-8F27-E08687D1E9B1}" destId="{70B3048C-1726-4A9B-9867-7956E28B035D}" srcOrd="0" destOrd="0" presId="urn:microsoft.com/office/officeart/2005/8/layout/vList2"/>
    <dgm:cxn modelId="{9ACD83AC-4182-4470-97E1-57FDD336040F}" srcId="{2B55400A-E341-4DF1-8842-264D2660DEA4}" destId="{33221D4A-2DF6-4A69-80E8-2433FE008D56}" srcOrd="2" destOrd="0" parTransId="{57CD07BA-838E-447C-9ED9-1BB6805468C0}" sibTransId="{54551B50-41A1-4638-8D99-E07CB610734A}"/>
    <dgm:cxn modelId="{E3EE2C15-372C-47BB-9DCD-62A8913B633E}" type="presOf" srcId="{33221D4A-2DF6-4A69-80E8-2433FE008D56}" destId="{5F03E199-0CE3-4CD2-A59B-DC6169137600}" srcOrd="0" destOrd="0" presId="urn:microsoft.com/office/officeart/2005/8/layout/vList2"/>
    <dgm:cxn modelId="{FB3763A0-A73C-4088-9C6D-E93AB9BA4EA4}" srcId="{2B55400A-E341-4DF1-8842-264D2660DEA4}" destId="{0AAE3A71-ADDB-4631-89CE-488FDBFAFD45}" srcOrd="1" destOrd="0" parTransId="{B52A8CF3-7A81-4C9C-AF48-7FD00CFC4B77}" sibTransId="{A17C097F-94E0-46CA-994C-646A0D6D9EF1}"/>
    <dgm:cxn modelId="{F728F25E-5C17-4539-B5B6-0105A1DE2B29}" srcId="{2B55400A-E341-4DF1-8842-264D2660DEA4}" destId="{2112AAD7-4876-4FAE-8649-CCFC29F37877}" srcOrd="3" destOrd="0" parTransId="{9DC69302-CA34-4A5C-AE0B-9B0DE26C3DC3}" sibTransId="{9BDC6821-F549-4952-960E-A7D5B66D10E5}"/>
    <dgm:cxn modelId="{E8A96A5C-9BE4-428B-B167-D26D40CB69D9}" type="presOf" srcId="{A4FB8FC4-EF63-434B-AD3E-3BA0458F476C}" destId="{6E97B637-359A-4A38-95C0-F82E2151266F}" srcOrd="0" destOrd="0" presId="urn:microsoft.com/office/officeart/2005/8/layout/vList2"/>
    <dgm:cxn modelId="{915705AD-14B8-467F-8F9E-E5896BBEB29A}" type="presOf" srcId="{0AAE3A71-ADDB-4631-89CE-488FDBFAFD45}" destId="{8C41A532-7202-47E3-A87D-BDB6FA99399A}" srcOrd="0" destOrd="0" presId="urn:microsoft.com/office/officeart/2005/8/layout/vList2"/>
    <dgm:cxn modelId="{22216AB0-CAB8-44B8-9092-D53FBB062283}" srcId="{2B55400A-E341-4DF1-8842-264D2660DEA4}" destId="{E369631E-E126-4753-8F27-E08687D1E9B1}" srcOrd="4" destOrd="0" parTransId="{05F0FC25-BC4B-4EF5-A94F-CBDD8FD99A4D}" sibTransId="{A3EADBD3-A759-4947-B5E5-FA450374496F}"/>
    <dgm:cxn modelId="{05B178EC-D702-42D5-A8C8-223C9B5E6DA5}" type="presParOf" srcId="{03F5ED04-A33A-45F8-86C5-8AD241238F59}" destId="{6E97B637-359A-4A38-95C0-F82E2151266F}" srcOrd="0" destOrd="0" presId="urn:microsoft.com/office/officeart/2005/8/layout/vList2"/>
    <dgm:cxn modelId="{DCB8FD73-E504-4C2D-BED6-F636B9C8A6C3}" type="presParOf" srcId="{03F5ED04-A33A-45F8-86C5-8AD241238F59}" destId="{FBB64AD3-BF96-4070-9CAA-9CC32896AE0B}" srcOrd="1" destOrd="0" presId="urn:microsoft.com/office/officeart/2005/8/layout/vList2"/>
    <dgm:cxn modelId="{6C03816C-6AA9-4AB7-84F5-8E5480C568C9}" type="presParOf" srcId="{03F5ED04-A33A-45F8-86C5-8AD241238F59}" destId="{8C41A532-7202-47E3-A87D-BDB6FA99399A}" srcOrd="2" destOrd="0" presId="urn:microsoft.com/office/officeart/2005/8/layout/vList2"/>
    <dgm:cxn modelId="{ADC96E7E-A9B2-4A85-98C2-5F69D641A5B2}" type="presParOf" srcId="{03F5ED04-A33A-45F8-86C5-8AD241238F59}" destId="{DF96A6ED-0B43-4D3D-8A11-E428C9BEF898}" srcOrd="3" destOrd="0" presId="urn:microsoft.com/office/officeart/2005/8/layout/vList2"/>
    <dgm:cxn modelId="{6682C7D3-203C-4071-B23D-1EDABC473D50}" type="presParOf" srcId="{03F5ED04-A33A-45F8-86C5-8AD241238F59}" destId="{5F03E199-0CE3-4CD2-A59B-DC6169137600}" srcOrd="4" destOrd="0" presId="urn:microsoft.com/office/officeart/2005/8/layout/vList2"/>
    <dgm:cxn modelId="{3006C3BD-93C8-4EA0-AC40-11028FA17C40}" type="presParOf" srcId="{03F5ED04-A33A-45F8-86C5-8AD241238F59}" destId="{D9E0E55B-F187-4EDC-9401-05DE642D8287}" srcOrd="5" destOrd="0" presId="urn:microsoft.com/office/officeart/2005/8/layout/vList2"/>
    <dgm:cxn modelId="{8E748E86-8B7C-49E2-8D06-BBAD11714DCD}" type="presParOf" srcId="{03F5ED04-A33A-45F8-86C5-8AD241238F59}" destId="{159AFEB4-655A-48F4-8032-57C483A26CAD}" srcOrd="6" destOrd="0" presId="urn:microsoft.com/office/officeart/2005/8/layout/vList2"/>
    <dgm:cxn modelId="{710EE63A-2C76-49E4-B739-91B28A5E8046}" type="presParOf" srcId="{03F5ED04-A33A-45F8-86C5-8AD241238F59}" destId="{56F4FDF7-0E01-4DB5-86D6-4D6BB266A57E}" srcOrd="7" destOrd="0" presId="urn:microsoft.com/office/officeart/2005/8/layout/vList2"/>
    <dgm:cxn modelId="{CC9B69C4-9CED-4346-B6F9-0E6CA999A369}" type="presParOf" srcId="{03F5ED04-A33A-45F8-86C5-8AD241238F59}" destId="{70B3048C-1726-4A9B-9867-7956E28B035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B55400A-E341-4DF1-8842-264D2660DEA4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2112AAD7-4876-4FAE-8649-CCFC29F37877}">
      <dgm:prSet/>
      <dgm:spPr/>
      <dgm:t>
        <a:bodyPr/>
        <a:lstStyle/>
        <a:p>
          <a:pPr algn="r" rtl="0"/>
          <a:r>
            <a:rPr lang="en-US" altLang="ja-JP" dirty="0" smtClean="0"/>
            <a:t>3.1.4</a:t>
          </a:r>
          <a:r>
            <a:rPr lang="ja-JP" altLang="en-US" dirty="0" smtClean="0"/>
            <a:t>正弦波</a:t>
          </a:r>
          <a:endParaRPr lang="ja-JP" dirty="0"/>
        </a:p>
      </dgm:t>
    </dgm:pt>
    <dgm:pt modelId="{9DC69302-CA34-4A5C-AE0B-9B0DE26C3DC3}" type="parTrans" cxnId="{F728F25E-5C17-4539-B5B6-0105A1DE2B29}">
      <dgm:prSet/>
      <dgm:spPr/>
      <dgm:t>
        <a:bodyPr/>
        <a:lstStyle/>
        <a:p>
          <a:endParaRPr lang="ja-JP" altLang="en-US"/>
        </a:p>
      </dgm:t>
    </dgm:pt>
    <dgm:pt modelId="{9BDC6821-F549-4952-960E-A7D5B66D10E5}" type="sibTrans" cxnId="{F728F25E-5C17-4539-B5B6-0105A1DE2B29}">
      <dgm:prSet/>
      <dgm:spPr/>
      <dgm:t>
        <a:bodyPr/>
        <a:lstStyle/>
        <a:p>
          <a:endParaRPr lang="ja-JP" altLang="en-US"/>
        </a:p>
      </dgm:t>
    </dgm:pt>
    <dgm:pt modelId="{513D76BF-693C-491F-B444-142B3388DAEE}">
      <dgm:prSet/>
      <dgm:spPr/>
      <dgm:t>
        <a:bodyPr/>
        <a:lstStyle/>
        <a:p>
          <a:pPr rtl="0"/>
          <a:r>
            <a:rPr lang="ja-JP" altLang="en-US" dirty="0" smtClean="0"/>
            <a:t>横波でも縦波でもよいが，単振動が伝わる波は，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en-US" altLang="ja-JP" dirty="0" smtClean="0"/>
            <a:t>	</a:t>
          </a:r>
          <a:r>
            <a:rPr lang="ja-JP" altLang="en-US" dirty="0" smtClean="0"/>
            <a:t>波形が</a:t>
          </a:r>
          <a:r>
            <a:rPr lang="en-US" altLang="ja-JP" dirty="0" smtClean="0"/>
            <a:t>________</a:t>
          </a:r>
          <a:r>
            <a:rPr lang="ja-JP" altLang="en-US" dirty="0" smtClean="0"/>
            <a:t>になるから</a:t>
          </a:r>
          <a:r>
            <a:rPr lang="en-US" altLang="ja-JP" dirty="0" smtClean="0"/>
            <a:t>______</a:t>
          </a:r>
          <a:r>
            <a:rPr lang="ja-JP" altLang="en-US" dirty="0" smtClean="0"/>
            <a:t>という．</a:t>
          </a:r>
          <a:endParaRPr lang="ja-JP" dirty="0"/>
        </a:p>
      </dgm:t>
    </dgm:pt>
    <dgm:pt modelId="{1C2CEC62-3A3C-4397-9478-EC69ED57DE13}" type="parTrans" cxnId="{29A7F903-56D3-4A40-8640-7DA6858DB58B}">
      <dgm:prSet/>
      <dgm:spPr/>
      <dgm:t>
        <a:bodyPr/>
        <a:lstStyle/>
        <a:p>
          <a:endParaRPr lang="ja-JP" altLang="en-US"/>
        </a:p>
      </dgm:t>
    </dgm:pt>
    <dgm:pt modelId="{9CE14872-8544-4A79-8ADE-A71A01F6AF47}" type="sibTrans" cxnId="{29A7F903-56D3-4A40-8640-7DA6858DB58B}">
      <dgm:prSet/>
      <dgm:spPr/>
      <dgm:t>
        <a:bodyPr/>
        <a:lstStyle/>
        <a:p>
          <a:endParaRPr lang="ja-JP" altLang="en-US"/>
        </a:p>
      </dgm:t>
    </dgm:pt>
    <dgm:pt modelId="{7D759E5D-D96E-41F9-9AE8-C75A5F68FBC2}">
      <dgm:prSet/>
      <dgm:spPr/>
      <dgm:t>
        <a:bodyPr/>
        <a:lstStyle/>
        <a:p>
          <a:r>
            <a:rPr lang="ja-JP" altLang="en-US" dirty="0"/>
            <a:t>原点における媒質が</a:t>
          </a:r>
          <a:r>
            <a:rPr lang="ja-JP" altLang="en-US" dirty="0" smtClean="0"/>
            <a:t>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en-US" altLang="ja-JP" dirty="0" smtClean="0"/>
            <a:t>	</a:t>
          </a:r>
          <a:r>
            <a:rPr lang="ja-JP" altLang="en-US" dirty="0" smtClean="0"/>
            <a:t>振幅</a:t>
          </a:r>
          <a:r>
            <a:rPr lang="en-US" altLang="ja-JP" i="1" dirty="0"/>
            <a:t>A</a:t>
          </a:r>
          <a:r>
            <a:rPr lang="ja-JP" altLang="en-US" dirty="0"/>
            <a:t>，周期</a:t>
          </a:r>
          <a:r>
            <a:rPr lang="en-US" altLang="ja-JP" i="1" dirty="0"/>
            <a:t>T</a:t>
          </a:r>
          <a:r>
            <a:rPr lang="ja-JP" altLang="en-US" dirty="0" smtClean="0"/>
            <a:t>の単振動をしていて，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en-US" altLang="ja-JP" dirty="0" smtClean="0"/>
            <a:t>		</a:t>
          </a:r>
          <a:r>
            <a:rPr lang="ja-JP" altLang="en-US" dirty="0" smtClean="0"/>
            <a:t>時刻</a:t>
          </a:r>
          <a:r>
            <a:rPr lang="en-US" altLang="ja-JP" i="1" dirty="0" smtClean="0"/>
            <a:t>t</a:t>
          </a:r>
          <a:r>
            <a:rPr lang="ja-JP" altLang="en-US" dirty="0" smtClean="0"/>
            <a:t>における変位</a:t>
          </a:r>
          <a:r>
            <a:rPr lang="en-US" altLang="ja-JP" i="1" dirty="0" smtClean="0"/>
            <a:t>y</a:t>
          </a:r>
          <a:r>
            <a:rPr lang="ja-JP" altLang="en-US" dirty="0" smtClean="0"/>
            <a:t>が，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en-US" altLang="ja-JP" dirty="0" smtClean="0"/>
            <a:t>		</a:t>
          </a:r>
          <a:r>
            <a:rPr lang="ja-JP" altLang="en-US" dirty="0" smtClean="0"/>
            <a:t>式（</a:t>
          </a:r>
          <a:r>
            <a:rPr lang="en-US" altLang="ja-JP" dirty="0" smtClean="0"/>
            <a:t>1.69)</a:t>
          </a:r>
          <a:r>
            <a:rPr lang="ja-JP" altLang="en-US" dirty="0" err="1" smtClean="0"/>
            <a:t>、</a:t>
          </a:r>
          <a:r>
            <a:rPr lang="en-US" altLang="ja-JP" dirty="0" smtClean="0"/>
            <a:t> (1. 70</a:t>
          </a:r>
          <a:r>
            <a:rPr lang="ja-JP" altLang="en-US" dirty="0" smtClean="0"/>
            <a:t>）により，</a:t>
          </a:r>
          <a:endParaRPr lang="ja-JP" altLang="en-US" dirty="0"/>
        </a:p>
      </dgm:t>
    </dgm:pt>
    <dgm:pt modelId="{B43B2A88-DF51-496F-992E-A876111EEAF8}" type="parTrans" cxnId="{B3726BF6-B1D4-485A-8B3F-895394434AE4}">
      <dgm:prSet/>
      <dgm:spPr/>
      <dgm:t>
        <a:bodyPr/>
        <a:lstStyle/>
        <a:p>
          <a:endParaRPr lang="ja-JP" altLang="en-US"/>
        </a:p>
      </dgm:t>
    </dgm:pt>
    <dgm:pt modelId="{9E2A8BCB-2959-43AA-9E1C-B8589359B544}" type="sibTrans" cxnId="{B3726BF6-B1D4-485A-8B3F-895394434AE4}">
      <dgm:prSet/>
      <dgm:spPr/>
      <dgm:t>
        <a:bodyPr/>
        <a:lstStyle/>
        <a:p>
          <a:endParaRPr lang="ja-JP" altLang="en-US"/>
        </a:p>
      </dgm:t>
    </dgm:pt>
    <dgm:pt modelId="{FD4E4187-069B-4EF9-9D55-6D298CA77C1E}">
      <dgm:prSet/>
      <dgm:spPr/>
      <dgm:t>
        <a:bodyPr/>
        <a:lstStyle/>
        <a:p>
          <a:r>
            <a:rPr lang="en-US" altLang="ja-JP" i="1" dirty="0" smtClean="0">
              <a:solidFill>
                <a:srgbClr val="FF0000"/>
              </a:solidFill>
            </a:rPr>
            <a:t>____________________</a:t>
          </a:r>
          <a:r>
            <a:rPr lang="ja-JP" altLang="en-US" dirty="0" smtClean="0"/>
            <a:t>（</a:t>
          </a:r>
          <a:r>
            <a:rPr lang="en-US" altLang="ja-JP" dirty="0" smtClean="0"/>
            <a:t>3.3</a:t>
          </a:r>
          <a:r>
            <a:rPr lang="ja-JP" altLang="en-US" dirty="0" smtClean="0"/>
            <a:t>）</a:t>
          </a:r>
          <a:endParaRPr lang="ja-JP" altLang="en-US" dirty="0"/>
        </a:p>
      </dgm:t>
    </dgm:pt>
    <dgm:pt modelId="{006BE328-4343-4A60-A00C-EA1A1A6FD5DA}" type="parTrans" cxnId="{E757C518-6BAD-4577-A0E0-4B1B81799411}">
      <dgm:prSet/>
      <dgm:spPr/>
      <dgm:t>
        <a:bodyPr/>
        <a:lstStyle/>
        <a:p>
          <a:endParaRPr kumimoji="1" lang="ja-JP" altLang="en-US"/>
        </a:p>
      </dgm:t>
    </dgm:pt>
    <dgm:pt modelId="{0185CE84-1266-4E78-9453-F0A797DFEFB6}" type="sibTrans" cxnId="{E757C518-6BAD-4577-A0E0-4B1B81799411}">
      <dgm:prSet/>
      <dgm:spPr/>
      <dgm:t>
        <a:bodyPr/>
        <a:lstStyle/>
        <a:p>
          <a:endParaRPr kumimoji="1" lang="ja-JP" altLang="en-US"/>
        </a:p>
      </dgm:t>
    </dgm:pt>
    <dgm:pt modelId="{4E2BC7F4-8BEC-422A-8C34-395357CBFD0C}">
      <dgm:prSet/>
      <dgm:spPr/>
      <dgm:t>
        <a:bodyPr/>
        <a:lstStyle/>
        <a:p>
          <a:r>
            <a:rPr kumimoji="1" lang="ja-JP" altLang="en-US" dirty="0" smtClean="0"/>
            <a:t>で与えられる場合を考えてみよう</a:t>
          </a:r>
          <a:endParaRPr lang="ja-JP" altLang="en-US" dirty="0"/>
        </a:p>
      </dgm:t>
    </dgm:pt>
    <dgm:pt modelId="{2FD512BD-A97D-4115-9EA6-9E80B45FFFA1}" type="parTrans" cxnId="{205DC8F5-C33D-43D2-9847-103EB4E3C732}">
      <dgm:prSet/>
      <dgm:spPr/>
      <dgm:t>
        <a:bodyPr/>
        <a:lstStyle/>
        <a:p>
          <a:endParaRPr kumimoji="1" lang="ja-JP" altLang="en-US"/>
        </a:p>
      </dgm:t>
    </dgm:pt>
    <dgm:pt modelId="{57C9F54A-6757-4430-811A-FF4201EBB26A}" type="sibTrans" cxnId="{205DC8F5-C33D-43D2-9847-103EB4E3C732}">
      <dgm:prSet/>
      <dgm:spPr/>
      <dgm:t>
        <a:bodyPr/>
        <a:lstStyle/>
        <a:p>
          <a:endParaRPr kumimoji="1" lang="ja-JP" altLang="en-US"/>
        </a:p>
      </dgm:t>
    </dgm:pt>
    <dgm:pt modelId="{9B34F35E-3090-49FC-98DE-305F347E8974}">
      <dgm:prSet/>
      <dgm:spPr/>
      <dgm:t>
        <a:bodyPr/>
        <a:lstStyle/>
        <a:p>
          <a:pPr rtl="0"/>
          <a:r>
            <a:rPr lang="ja-JP" altLang="en-US" dirty="0" smtClean="0"/>
            <a:t>図</a:t>
          </a:r>
          <a:r>
            <a:rPr lang="en-US" altLang="ja-JP" dirty="0" smtClean="0"/>
            <a:t>3.7</a:t>
          </a:r>
          <a:r>
            <a:rPr lang="ja-JP" altLang="en-US" dirty="0" smtClean="0"/>
            <a:t>は，</a:t>
          </a:r>
          <a:r>
            <a:rPr lang="en-US" altLang="ja-JP" i="1" dirty="0" smtClean="0"/>
            <a:t>x</a:t>
          </a:r>
          <a:r>
            <a:rPr lang="ja-JP" altLang="en-US" dirty="0" smtClean="0"/>
            <a:t>軸の正方向に速さ</a:t>
          </a:r>
          <a:r>
            <a:rPr lang="en-US" altLang="ja-JP" i="1" dirty="0" smtClean="0"/>
            <a:t>v</a:t>
          </a:r>
          <a:r>
            <a:rPr lang="ja-JP" altLang="en-US" dirty="0" smtClean="0"/>
            <a:t>で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en-US" altLang="ja-JP" dirty="0" smtClean="0"/>
            <a:t>	</a:t>
          </a:r>
          <a:r>
            <a:rPr lang="ja-JP" altLang="en-US" dirty="0" smtClean="0"/>
            <a:t>進む</a:t>
          </a:r>
          <a:r>
            <a:rPr lang="en-US" altLang="ja-JP" dirty="0" smtClean="0"/>
            <a:t>______</a:t>
          </a:r>
          <a:r>
            <a:rPr lang="ja-JP" altLang="en-US" dirty="0" smtClean="0"/>
            <a:t>を示すものとする．</a:t>
          </a:r>
          <a:endParaRPr lang="ja-JP" dirty="0"/>
        </a:p>
      </dgm:t>
    </dgm:pt>
    <dgm:pt modelId="{126D667D-76C6-4B61-A3E2-EFF19357B265}" type="parTrans" cxnId="{1C676D56-F50B-4465-B5C4-D68A7C130158}">
      <dgm:prSet/>
      <dgm:spPr/>
      <dgm:t>
        <a:bodyPr/>
        <a:lstStyle/>
        <a:p>
          <a:endParaRPr kumimoji="1" lang="ja-JP" altLang="en-US"/>
        </a:p>
      </dgm:t>
    </dgm:pt>
    <dgm:pt modelId="{D75F7DE8-F9CA-4C55-A649-0692CCA6B788}" type="sibTrans" cxnId="{1C676D56-F50B-4465-B5C4-D68A7C130158}">
      <dgm:prSet/>
      <dgm:spPr/>
      <dgm:t>
        <a:bodyPr/>
        <a:lstStyle/>
        <a:p>
          <a:endParaRPr kumimoji="1" lang="ja-JP" altLang="en-US"/>
        </a:p>
      </dgm:t>
    </dgm:pt>
    <dgm:pt modelId="{03F5ED04-A33A-45F8-86C5-8AD241238F59}" type="pres">
      <dgm:prSet presAssocID="{2B55400A-E341-4DF1-8842-264D2660DE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159AFEB4-655A-48F4-8032-57C483A26CAD}" type="pres">
      <dgm:prSet presAssocID="{2112AAD7-4876-4FAE-8649-CCFC29F3787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62BCEEF-A30B-46E0-B69E-082D5E777B88}" type="pres">
      <dgm:prSet presAssocID="{2112AAD7-4876-4FAE-8649-CCFC29F37877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46469EFA-1D22-4749-A3C7-3E0261648410}" type="presOf" srcId="{4E2BC7F4-8BEC-422A-8C34-395357CBFD0C}" destId="{962BCEEF-A30B-46E0-B69E-082D5E777B88}" srcOrd="0" destOrd="4" presId="urn:microsoft.com/office/officeart/2005/8/layout/vList2"/>
    <dgm:cxn modelId="{DB6362BF-2ECA-4EF6-848F-1AB6BA9B84B2}" type="presOf" srcId="{513D76BF-693C-491F-B444-142B3388DAEE}" destId="{962BCEEF-A30B-46E0-B69E-082D5E777B88}" srcOrd="0" destOrd="0" presId="urn:microsoft.com/office/officeart/2005/8/layout/vList2"/>
    <dgm:cxn modelId="{E757C518-6BAD-4577-A0E0-4B1B81799411}" srcId="{7D759E5D-D96E-41F9-9AE8-C75A5F68FBC2}" destId="{FD4E4187-069B-4EF9-9D55-6D298CA77C1E}" srcOrd="0" destOrd="0" parTransId="{006BE328-4343-4A60-A00C-EA1A1A6FD5DA}" sibTransId="{0185CE84-1266-4E78-9453-F0A797DFEFB6}"/>
    <dgm:cxn modelId="{205DC8F5-C33D-43D2-9847-103EB4E3C732}" srcId="{FD4E4187-069B-4EF9-9D55-6D298CA77C1E}" destId="{4E2BC7F4-8BEC-422A-8C34-395357CBFD0C}" srcOrd="0" destOrd="0" parTransId="{2FD512BD-A97D-4115-9EA6-9E80B45FFFA1}" sibTransId="{57C9F54A-6757-4430-811A-FF4201EBB26A}"/>
    <dgm:cxn modelId="{1C676D56-F50B-4465-B5C4-D68A7C130158}" srcId="{2112AAD7-4876-4FAE-8649-CCFC29F37877}" destId="{9B34F35E-3090-49FC-98DE-305F347E8974}" srcOrd="1" destOrd="0" parTransId="{126D667D-76C6-4B61-A3E2-EFF19357B265}" sibTransId="{D75F7DE8-F9CA-4C55-A649-0692CCA6B788}"/>
    <dgm:cxn modelId="{5158D5D3-F9B4-4487-8EA6-AFD9FE16E733}" type="presOf" srcId="{9B34F35E-3090-49FC-98DE-305F347E8974}" destId="{962BCEEF-A30B-46E0-B69E-082D5E777B88}" srcOrd="0" destOrd="1" presId="urn:microsoft.com/office/officeart/2005/8/layout/vList2"/>
    <dgm:cxn modelId="{F728F25E-5C17-4539-B5B6-0105A1DE2B29}" srcId="{2B55400A-E341-4DF1-8842-264D2660DEA4}" destId="{2112AAD7-4876-4FAE-8649-CCFC29F37877}" srcOrd="0" destOrd="0" parTransId="{9DC69302-CA34-4A5C-AE0B-9B0DE26C3DC3}" sibTransId="{9BDC6821-F549-4952-960E-A7D5B66D10E5}"/>
    <dgm:cxn modelId="{84CDAC7C-2AF2-4FEC-B21E-C13A1B5F5FD6}" type="presOf" srcId="{FD4E4187-069B-4EF9-9D55-6D298CA77C1E}" destId="{962BCEEF-A30B-46E0-B69E-082D5E777B88}" srcOrd="0" destOrd="3" presId="urn:microsoft.com/office/officeart/2005/8/layout/vList2"/>
    <dgm:cxn modelId="{29A7F903-56D3-4A40-8640-7DA6858DB58B}" srcId="{2112AAD7-4876-4FAE-8649-CCFC29F37877}" destId="{513D76BF-693C-491F-B444-142B3388DAEE}" srcOrd="0" destOrd="0" parTransId="{1C2CEC62-3A3C-4397-9478-EC69ED57DE13}" sibTransId="{9CE14872-8544-4A79-8ADE-A71A01F6AF47}"/>
    <dgm:cxn modelId="{3E7C770C-09C7-4101-9C27-85F1BF22CC5C}" type="presOf" srcId="{2B55400A-E341-4DF1-8842-264D2660DEA4}" destId="{03F5ED04-A33A-45F8-86C5-8AD241238F59}" srcOrd="0" destOrd="0" presId="urn:microsoft.com/office/officeart/2005/8/layout/vList2"/>
    <dgm:cxn modelId="{B3726BF6-B1D4-485A-8B3F-895394434AE4}" srcId="{2112AAD7-4876-4FAE-8649-CCFC29F37877}" destId="{7D759E5D-D96E-41F9-9AE8-C75A5F68FBC2}" srcOrd="2" destOrd="0" parTransId="{B43B2A88-DF51-496F-992E-A876111EEAF8}" sibTransId="{9E2A8BCB-2959-43AA-9E1C-B8589359B544}"/>
    <dgm:cxn modelId="{1B5D523E-7DC4-4311-930D-0D2B092FCC66}" type="presOf" srcId="{2112AAD7-4876-4FAE-8649-CCFC29F37877}" destId="{159AFEB4-655A-48F4-8032-57C483A26CAD}" srcOrd="0" destOrd="0" presId="urn:microsoft.com/office/officeart/2005/8/layout/vList2"/>
    <dgm:cxn modelId="{1C773C28-D433-4F0E-8EED-898F6FE6D24E}" type="presOf" srcId="{7D759E5D-D96E-41F9-9AE8-C75A5F68FBC2}" destId="{962BCEEF-A30B-46E0-B69E-082D5E777B88}" srcOrd="0" destOrd="2" presId="urn:microsoft.com/office/officeart/2005/8/layout/vList2"/>
    <dgm:cxn modelId="{0830D447-B77C-4C81-81EE-E3358D1C2276}" type="presParOf" srcId="{03F5ED04-A33A-45F8-86C5-8AD241238F59}" destId="{159AFEB4-655A-48F4-8032-57C483A26CAD}" srcOrd="0" destOrd="0" presId="urn:microsoft.com/office/officeart/2005/8/layout/vList2"/>
    <dgm:cxn modelId="{8A473123-7824-467A-A61E-FB181034460C}" type="presParOf" srcId="{03F5ED04-A33A-45F8-86C5-8AD241238F59}" destId="{962BCEEF-A30B-46E0-B69E-082D5E777B8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B55400A-E341-4DF1-8842-264D2660DEA4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2112AAD7-4876-4FAE-8649-CCFC29F37877}">
      <dgm:prSet/>
      <dgm:spPr/>
      <dgm:t>
        <a:bodyPr/>
        <a:lstStyle/>
        <a:p>
          <a:pPr algn="r" rtl="0"/>
          <a:r>
            <a:rPr lang="en-US" altLang="ja-JP" dirty="0" smtClean="0"/>
            <a:t>3.1.4</a:t>
          </a:r>
          <a:r>
            <a:rPr lang="ja-JP" altLang="en-US" dirty="0" smtClean="0"/>
            <a:t>正弦波＿＿</a:t>
          </a:r>
          <a:endParaRPr lang="ja-JP" dirty="0"/>
        </a:p>
      </dgm:t>
    </dgm:pt>
    <dgm:pt modelId="{9DC69302-CA34-4A5C-AE0B-9B0DE26C3DC3}" type="parTrans" cxnId="{F728F25E-5C17-4539-B5B6-0105A1DE2B29}">
      <dgm:prSet/>
      <dgm:spPr/>
      <dgm:t>
        <a:bodyPr/>
        <a:lstStyle/>
        <a:p>
          <a:endParaRPr lang="ja-JP" altLang="en-US"/>
        </a:p>
      </dgm:t>
    </dgm:pt>
    <dgm:pt modelId="{9BDC6821-F549-4952-960E-A7D5B66D10E5}" type="sibTrans" cxnId="{F728F25E-5C17-4539-B5B6-0105A1DE2B29}">
      <dgm:prSet/>
      <dgm:spPr/>
      <dgm:t>
        <a:bodyPr/>
        <a:lstStyle/>
        <a:p>
          <a:endParaRPr lang="ja-JP" altLang="en-US"/>
        </a:p>
      </dgm:t>
    </dgm:pt>
    <dgm:pt modelId="{34A43138-6606-42BF-AB28-78B48082203F}">
      <dgm:prSet/>
      <dgm:spPr/>
      <dgm:t>
        <a:bodyPr/>
        <a:lstStyle/>
        <a:p>
          <a:pPr rtl="0"/>
          <a:r>
            <a:rPr lang="ja-JP" altLang="en-US" dirty="0" smtClean="0"/>
            <a:t>各点における</a:t>
          </a:r>
          <a:r>
            <a:rPr lang="en-US" altLang="ja-JP" dirty="0" smtClean="0"/>
            <a:t>__________</a:t>
          </a:r>
          <a:r>
            <a:rPr lang="ja-JP" altLang="en-US" dirty="0" smtClean="0"/>
            <a:t>が，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速さ</a:t>
          </a:r>
          <a:r>
            <a:rPr lang="en-US" altLang="ja-JP" i="1" dirty="0" smtClean="0"/>
            <a:t>v</a:t>
          </a:r>
          <a:r>
            <a:rPr lang="ja-JP" altLang="en-US" dirty="0" smtClean="0"/>
            <a:t>の波によって伝えられる物とすれば，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原点から距離</a:t>
          </a:r>
          <a:r>
            <a:rPr lang="en-US" altLang="ja-JP" i="1" dirty="0" smtClean="0"/>
            <a:t>x</a:t>
          </a:r>
          <a:r>
            <a:rPr lang="ja-JP" altLang="en-US" dirty="0" smtClean="0"/>
            <a:t>の点</a:t>
          </a:r>
          <a:r>
            <a:rPr lang="en-US" altLang="ja-JP" dirty="0" smtClean="0"/>
            <a:t>P</a:t>
          </a:r>
          <a:r>
            <a:rPr lang="ja-JP" altLang="en-US" dirty="0" smtClean="0"/>
            <a:t>の位置における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時刻</a:t>
          </a:r>
          <a:r>
            <a:rPr lang="en-US" altLang="ja-JP" i="1" dirty="0" smtClean="0"/>
            <a:t>t</a:t>
          </a:r>
          <a:r>
            <a:rPr lang="ja-JP" altLang="en-US" dirty="0" smtClean="0"/>
            <a:t>の</a:t>
          </a:r>
          <a:r>
            <a:rPr lang="en-US" altLang="ja-JP" dirty="0" smtClean="0"/>
            <a:t>________</a:t>
          </a:r>
          <a:r>
            <a:rPr lang="ja-JP" altLang="en-US" dirty="0" smtClean="0"/>
            <a:t>は，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　原点における</a:t>
          </a:r>
          <a:r>
            <a:rPr lang="en-US" altLang="ja-JP" dirty="0" smtClean="0"/>
            <a:t>___________</a:t>
          </a:r>
          <a:r>
            <a:rPr lang="ja-JP" altLang="en-US" dirty="0" smtClean="0"/>
            <a:t>と等しい</a:t>
          </a:r>
          <a:endParaRPr lang="ja-JP" i="1" dirty="0"/>
        </a:p>
      </dgm:t>
    </dgm:pt>
    <dgm:pt modelId="{DE477AA7-935B-4312-8E05-7B29EA421774}" type="parTrans" cxnId="{CB3D700B-33DB-40FA-BBFC-32A69B6CA1F5}">
      <dgm:prSet/>
      <dgm:spPr/>
      <dgm:t>
        <a:bodyPr/>
        <a:lstStyle/>
        <a:p>
          <a:endParaRPr lang="ja-JP" altLang="en-US"/>
        </a:p>
      </dgm:t>
    </dgm:pt>
    <dgm:pt modelId="{BA5B7CBF-9D16-461A-9709-67A44BC86D56}" type="sibTrans" cxnId="{CB3D700B-33DB-40FA-BBFC-32A69B6CA1F5}">
      <dgm:prSet/>
      <dgm:spPr/>
      <dgm:t>
        <a:bodyPr/>
        <a:lstStyle/>
        <a:p>
          <a:endParaRPr lang="ja-JP" altLang="en-US"/>
        </a:p>
      </dgm:t>
    </dgm:pt>
    <dgm:pt modelId="{0CFB8136-B163-490F-973E-D1923FED953F}">
      <dgm:prSet/>
      <dgm:spPr/>
      <dgm:t>
        <a:bodyPr/>
        <a:lstStyle/>
        <a:p>
          <a:r>
            <a:rPr kumimoji="1" lang="es-ES" altLang="en-US" dirty="0" smtClean="0"/>
            <a:t>                                                            (3 .4 )</a:t>
          </a:r>
          <a:endParaRPr lang="ja-JP" altLang="en-US" dirty="0"/>
        </a:p>
      </dgm:t>
    </dgm:pt>
    <dgm:pt modelId="{0A19B48E-EE2A-4979-9398-A658DD904EE9}" type="parTrans" cxnId="{0615784B-AE8D-46CE-918F-B9B51518FE7B}">
      <dgm:prSet/>
      <dgm:spPr/>
      <dgm:t>
        <a:bodyPr/>
        <a:lstStyle/>
        <a:p>
          <a:endParaRPr kumimoji="1" lang="ja-JP" altLang="en-US"/>
        </a:p>
      </dgm:t>
    </dgm:pt>
    <dgm:pt modelId="{D7435981-11D6-4307-8033-3E5EBDA23C12}" type="sibTrans" cxnId="{0615784B-AE8D-46CE-918F-B9B51518FE7B}">
      <dgm:prSet/>
      <dgm:spPr/>
      <dgm:t>
        <a:bodyPr/>
        <a:lstStyle/>
        <a:p>
          <a:endParaRPr kumimoji="1" lang="ja-JP" altLang="en-US"/>
        </a:p>
      </dgm:t>
    </dgm:pt>
    <dgm:pt modelId="{DD9EBFC4-EF35-4AAD-84A7-4AF6830278AF}">
      <dgm:prSet/>
      <dgm:spPr/>
      <dgm:t>
        <a:bodyPr/>
        <a:lstStyle/>
        <a:p>
          <a:pPr rtl="0"/>
          <a:r>
            <a:rPr lang="ja-JP" altLang="en-US" dirty="0" smtClean="0"/>
            <a:t>　したがって，式（</a:t>
          </a:r>
          <a:r>
            <a:rPr lang="en-US" altLang="ja-JP" dirty="0" smtClean="0"/>
            <a:t>3.3</a:t>
          </a:r>
          <a:r>
            <a:rPr lang="ja-JP" altLang="en-US" dirty="0" smtClean="0"/>
            <a:t>）から，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位置</a:t>
          </a:r>
          <a:r>
            <a:rPr lang="ja-JP" altLang="en-US" i="1" dirty="0" err="1" smtClean="0"/>
            <a:t>ｘ</a:t>
          </a:r>
          <a:r>
            <a:rPr lang="ja-JP" altLang="en-US" dirty="0" smtClean="0"/>
            <a:t>における時刻</a:t>
          </a:r>
          <a:r>
            <a:rPr lang="en-US" altLang="ja-JP" i="1" dirty="0" smtClean="0"/>
            <a:t>t</a:t>
          </a:r>
          <a:r>
            <a:rPr lang="ja-JP" altLang="en-US" dirty="0" smtClean="0"/>
            <a:t>の変位</a:t>
          </a:r>
          <a:r>
            <a:rPr lang="en-US" altLang="ja-JP" i="1" dirty="0" smtClean="0"/>
            <a:t>y</a:t>
          </a:r>
          <a:r>
            <a:rPr lang="ja-JP" altLang="en-US" dirty="0" smtClean="0"/>
            <a:t>は，</a:t>
          </a:r>
          <a:endParaRPr lang="ja-JP" i="1" dirty="0"/>
        </a:p>
      </dgm:t>
    </dgm:pt>
    <dgm:pt modelId="{AE5B679E-9173-4896-9344-DE67329A6664}" type="parTrans" cxnId="{0662070B-185D-4024-8FAD-392F5438A384}">
      <dgm:prSet/>
      <dgm:spPr/>
      <dgm:t>
        <a:bodyPr/>
        <a:lstStyle/>
        <a:p>
          <a:endParaRPr kumimoji="1" lang="ja-JP" altLang="en-US"/>
        </a:p>
      </dgm:t>
    </dgm:pt>
    <dgm:pt modelId="{420388B5-6D7F-4E7A-A724-02AD2963A3DE}" type="sibTrans" cxnId="{0662070B-185D-4024-8FAD-392F5438A384}">
      <dgm:prSet/>
      <dgm:spPr/>
      <dgm:t>
        <a:bodyPr/>
        <a:lstStyle/>
        <a:p>
          <a:endParaRPr kumimoji="1" lang="ja-JP" altLang="en-US"/>
        </a:p>
      </dgm:t>
    </dgm:pt>
    <dgm:pt modelId="{03F5ED04-A33A-45F8-86C5-8AD241238F59}" type="pres">
      <dgm:prSet presAssocID="{2B55400A-E341-4DF1-8842-264D2660DE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159AFEB4-655A-48F4-8032-57C483A26CAD}" type="pres">
      <dgm:prSet presAssocID="{2112AAD7-4876-4FAE-8649-CCFC29F3787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AE7E3D5-DD03-4BD1-AA49-6E8D5642C29A}" type="pres">
      <dgm:prSet presAssocID="{2112AAD7-4876-4FAE-8649-CCFC29F37877}" presName="childText" presStyleLbl="revTx" presStyleIdx="0" presStyleCnt="1" custLinFactY="7895" custLinFactNeighborX="-121" custLinFactNeighborY="100000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CB3D700B-33DB-40FA-BBFC-32A69B6CA1F5}" srcId="{2112AAD7-4876-4FAE-8649-CCFC29F37877}" destId="{34A43138-6606-42BF-AB28-78B48082203F}" srcOrd="0" destOrd="0" parTransId="{DE477AA7-935B-4312-8E05-7B29EA421774}" sibTransId="{BA5B7CBF-9D16-461A-9709-67A44BC86D56}"/>
    <dgm:cxn modelId="{0615784B-AE8D-46CE-918F-B9B51518FE7B}" srcId="{DD9EBFC4-EF35-4AAD-84A7-4AF6830278AF}" destId="{0CFB8136-B163-490F-973E-D1923FED953F}" srcOrd="0" destOrd="0" parTransId="{0A19B48E-EE2A-4979-9398-A658DD904EE9}" sibTransId="{D7435981-11D6-4307-8033-3E5EBDA23C12}"/>
    <dgm:cxn modelId="{E6530BF8-1A01-4310-8653-00A340C7BDE2}" type="presOf" srcId="{34A43138-6606-42BF-AB28-78B48082203F}" destId="{DAE7E3D5-DD03-4BD1-AA49-6E8D5642C29A}" srcOrd="0" destOrd="0" presId="urn:microsoft.com/office/officeart/2005/8/layout/vList2"/>
    <dgm:cxn modelId="{062D5895-1456-48A8-AAA7-37AF6F2F317A}" type="presOf" srcId="{0CFB8136-B163-490F-973E-D1923FED953F}" destId="{DAE7E3D5-DD03-4BD1-AA49-6E8D5642C29A}" srcOrd="0" destOrd="2" presId="urn:microsoft.com/office/officeart/2005/8/layout/vList2"/>
    <dgm:cxn modelId="{F728F25E-5C17-4539-B5B6-0105A1DE2B29}" srcId="{2B55400A-E341-4DF1-8842-264D2660DEA4}" destId="{2112AAD7-4876-4FAE-8649-CCFC29F37877}" srcOrd="0" destOrd="0" parTransId="{9DC69302-CA34-4A5C-AE0B-9B0DE26C3DC3}" sibTransId="{9BDC6821-F549-4952-960E-A7D5B66D10E5}"/>
    <dgm:cxn modelId="{0662070B-185D-4024-8FAD-392F5438A384}" srcId="{2112AAD7-4876-4FAE-8649-CCFC29F37877}" destId="{DD9EBFC4-EF35-4AAD-84A7-4AF6830278AF}" srcOrd="1" destOrd="0" parTransId="{AE5B679E-9173-4896-9344-DE67329A6664}" sibTransId="{420388B5-6D7F-4E7A-A724-02AD2963A3DE}"/>
    <dgm:cxn modelId="{17A9FDF1-40ED-49B6-885B-C2836AB795C0}" type="presOf" srcId="{2112AAD7-4876-4FAE-8649-CCFC29F37877}" destId="{159AFEB4-655A-48F4-8032-57C483A26CAD}" srcOrd="0" destOrd="0" presId="urn:microsoft.com/office/officeart/2005/8/layout/vList2"/>
    <dgm:cxn modelId="{1B6437A7-0A34-4433-BAD3-E0A9BD58177B}" type="presOf" srcId="{DD9EBFC4-EF35-4AAD-84A7-4AF6830278AF}" destId="{DAE7E3D5-DD03-4BD1-AA49-6E8D5642C29A}" srcOrd="0" destOrd="1" presId="urn:microsoft.com/office/officeart/2005/8/layout/vList2"/>
    <dgm:cxn modelId="{E7C2A7D8-53E4-47E4-91EA-741637E96EBC}" type="presOf" srcId="{2B55400A-E341-4DF1-8842-264D2660DEA4}" destId="{03F5ED04-A33A-45F8-86C5-8AD241238F59}" srcOrd="0" destOrd="0" presId="urn:microsoft.com/office/officeart/2005/8/layout/vList2"/>
    <dgm:cxn modelId="{EF94C38E-23AF-4AEB-B6E1-F83BB2013B7E}" type="presParOf" srcId="{03F5ED04-A33A-45F8-86C5-8AD241238F59}" destId="{159AFEB4-655A-48F4-8032-57C483A26CAD}" srcOrd="0" destOrd="0" presId="urn:microsoft.com/office/officeart/2005/8/layout/vList2"/>
    <dgm:cxn modelId="{20FF7C56-FCF5-4B78-896A-50EAF267817A}" type="presParOf" srcId="{03F5ED04-A33A-45F8-86C5-8AD241238F59}" destId="{DAE7E3D5-DD03-4BD1-AA49-6E8D5642C29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B55400A-E341-4DF1-8842-264D2660DEA4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2112AAD7-4876-4FAE-8649-CCFC29F37877}">
      <dgm:prSet/>
      <dgm:spPr/>
      <dgm:t>
        <a:bodyPr/>
        <a:lstStyle/>
        <a:p>
          <a:pPr algn="r" rtl="0"/>
          <a:r>
            <a:rPr lang="en-US" altLang="ja-JP" dirty="0" smtClean="0"/>
            <a:t>3.1.4</a:t>
          </a:r>
          <a:r>
            <a:rPr lang="ja-JP" altLang="en-US" dirty="0" smtClean="0"/>
            <a:t>正弦波＿＿＿＿＿</a:t>
          </a:r>
          <a:endParaRPr lang="ja-JP" dirty="0"/>
        </a:p>
      </dgm:t>
    </dgm:pt>
    <dgm:pt modelId="{9DC69302-CA34-4A5C-AE0B-9B0DE26C3DC3}" type="parTrans" cxnId="{F728F25E-5C17-4539-B5B6-0105A1DE2B29}">
      <dgm:prSet/>
      <dgm:spPr/>
      <dgm:t>
        <a:bodyPr/>
        <a:lstStyle/>
        <a:p>
          <a:endParaRPr lang="ja-JP" altLang="en-US"/>
        </a:p>
      </dgm:t>
    </dgm:pt>
    <dgm:pt modelId="{9BDC6821-F549-4952-960E-A7D5B66D10E5}" type="sibTrans" cxnId="{F728F25E-5C17-4539-B5B6-0105A1DE2B29}">
      <dgm:prSet/>
      <dgm:spPr/>
      <dgm:t>
        <a:bodyPr/>
        <a:lstStyle/>
        <a:p>
          <a:endParaRPr lang="ja-JP" altLang="en-US"/>
        </a:p>
      </dgm:t>
    </dgm:pt>
    <dgm:pt modelId="{AE6424EA-C00A-4C79-A2B8-B92BAEB1D66A}">
      <dgm:prSet/>
      <dgm:spPr/>
      <dgm:t>
        <a:bodyPr/>
        <a:lstStyle/>
        <a:p>
          <a:pPr rtl="0"/>
          <a:r>
            <a:rPr lang="ja-JP" altLang="en-US" dirty="0" smtClean="0"/>
            <a:t>これが</a:t>
          </a:r>
          <a:r>
            <a:rPr lang="en-US" altLang="ja-JP" dirty="0" smtClean="0"/>
            <a:t>______</a:t>
          </a:r>
          <a:r>
            <a:rPr lang="ja-JP" altLang="en-US" dirty="0" smtClean="0"/>
            <a:t>を表す式で，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           の値を，位置</a:t>
          </a:r>
          <a:r>
            <a:rPr lang="en-US" altLang="ja-JP" i="1" dirty="0" smtClean="0"/>
            <a:t>x</a:t>
          </a:r>
          <a:r>
            <a:rPr lang="ja-JP" altLang="en-US" dirty="0" err="1" smtClean="0"/>
            <a:t>，</a:t>
          </a:r>
          <a:r>
            <a:rPr lang="ja-JP" altLang="en-US" dirty="0" smtClean="0"/>
            <a:t>時刻</a:t>
          </a:r>
          <a:r>
            <a:rPr lang="en-US" altLang="ja-JP" i="1" dirty="0" smtClean="0"/>
            <a:t>t</a:t>
          </a:r>
          <a:r>
            <a:rPr lang="ja-JP" altLang="en-US" dirty="0" smtClean="0"/>
            <a:t>における波の</a:t>
          </a:r>
          <a:r>
            <a:rPr lang="en-US" altLang="ja-JP" dirty="0" smtClean="0"/>
            <a:t>____</a:t>
          </a:r>
          <a:r>
            <a:rPr lang="ja-JP" altLang="en-US" dirty="0" smtClean="0"/>
            <a:t>という</a:t>
          </a:r>
          <a:r>
            <a:rPr lang="en-US" altLang="ja-JP" dirty="0" smtClean="0"/>
            <a:t>.</a:t>
          </a:r>
          <a:endParaRPr lang="ja-JP" dirty="0"/>
        </a:p>
      </dgm:t>
    </dgm:pt>
    <dgm:pt modelId="{F00A56EB-00C5-4C76-97C2-1AF05C754EE7}" type="parTrans" cxnId="{A5D0B699-E23C-42A7-938D-3DA41F4C3793}">
      <dgm:prSet/>
      <dgm:spPr/>
      <dgm:t>
        <a:bodyPr/>
        <a:lstStyle/>
        <a:p>
          <a:endParaRPr lang="ja-JP" altLang="en-US"/>
        </a:p>
      </dgm:t>
    </dgm:pt>
    <dgm:pt modelId="{E620ACE6-4280-4466-BB57-5071B0318BB3}" type="sibTrans" cxnId="{A5D0B699-E23C-42A7-938D-3DA41F4C3793}">
      <dgm:prSet/>
      <dgm:spPr/>
      <dgm:t>
        <a:bodyPr/>
        <a:lstStyle/>
        <a:p>
          <a:endParaRPr lang="ja-JP" altLang="en-US"/>
        </a:p>
      </dgm:t>
    </dgm:pt>
    <dgm:pt modelId="{0327C3E9-2AB4-4E81-942E-7A89B7FBA729}">
      <dgm:prSet/>
      <dgm:spPr/>
      <dgm:t>
        <a:bodyPr/>
        <a:lstStyle/>
        <a:p>
          <a:r>
            <a:rPr lang="ja-JP" altLang="en-US" dirty="0"/>
            <a:t>ここで，式（</a:t>
          </a:r>
          <a:r>
            <a:rPr lang="en-US" altLang="ja-JP" dirty="0"/>
            <a:t>3.4</a:t>
          </a:r>
          <a:r>
            <a:rPr lang="ja-JP" altLang="en-US" dirty="0"/>
            <a:t>）は，</a:t>
          </a:r>
          <a:r>
            <a:rPr lang="en-US" altLang="ja-JP" i="1" dirty="0" smtClean="0"/>
            <a:t>t</a:t>
          </a:r>
          <a:r>
            <a:rPr lang="en-US" altLang="ja-JP" dirty="0" smtClean="0"/>
            <a:t>=0</a:t>
          </a:r>
          <a:r>
            <a:rPr lang="en-US" altLang="ja-JP" dirty="0"/>
            <a:t>, </a:t>
          </a:r>
          <a:r>
            <a:rPr lang="en-US" altLang="ja-JP" i="1" dirty="0" smtClean="0"/>
            <a:t>x</a:t>
          </a:r>
          <a:r>
            <a:rPr lang="ja-JP" altLang="en-US" dirty="0" smtClean="0"/>
            <a:t>＝</a:t>
          </a:r>
          <a:r>
            <a:rPr lang="en-US" altLang="ja-JP" dirty="0" smtClean="0"/>
            <a:t>0</a:t>
          </a:r>
          <a:r>
            <a:rPr lang="ja-JP" altLang="en-US" dirty="0" smtClean="0"/>
            <a:t>で，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位相が</a:t>
          </a:r>
          <a:r>
            <a:rPr lang="en-US" altLang="ja-JP" dirty="0" smtClean="0"/>
            <a:t>0</a:t>
          </a:r>
          <a:r>
            <a:rPr lang="ja-JP" altLang="en-US" dirty="0" smtClean="0"/>
            <a:t>であ</a:t>
          </a:r>
          <a:r>
            <a:rPr lang="en-US" altLang="ja-JP" dirty="0" smtClean="0"/>
            <a:t>______________</a:t>
          </a:r>
          <a:r>
            <a:rPr lang="ja-JP" altLang="en-US" dirty="0" smtClean="0"/>
            <a:t>を</a:t>
          </a:r>
          <a:r>
            <a:rPr lang="ja-JP" altLang="en-US" dirty="0"/>
            <a:t>表して</a:t>
          </a:r>
          <a:r>
            <a:rPr lang="ja-JP" altLang="en-US" dirty="0" smtClean="0"/>
            <a:t>いる．</a:t>
          </a:r>
          <a:endParaRPr lang="ja-JP" altLang="en-US" dirty="0"/>
        </a:p>
      </dgm:t>
    </dgm:pt>
    <dgm:pt modelId="{BE1FA423-7AB0-4AEE-9265-26A41ABC3AA3}" type="parTrans" cxnId="{790B5FFC-CFD3-43DC-9C07-6E9713F03141}">
      <dgm:prSet/>
      <dgm:spPr/>
      <dgm:t>
        <a:bodyPr/>
        <a:lstStyle/>
        <a:p>
          <a:endParaRPr lang="ja-JP" altLang="en-US"/>
        </a:p>
      </dgm:t>
    </dgm:pt>
    <dgm:pt modelId="{1F4046D8-2C01-4138-90DB-2E1488124D26}" type="sibTrans" cxnId="{790B5FFC-CFD3-43DC-9C07-6E9713F03141}">
      <dgm:prSet/>
      <dgm:spPr/>
      <dgm:t>
        <a:bodyPr/>
        <a:lstStyle/>
        <a:p>
          <a:endParaRPr lang="ja-JP" altLang="en-US"/>
        </a:p>
      </dgm:t>
    </dgm:pt>
    <dgm:pt modelId="{3B10F018-FFC0-4DF6-92FD-8A62B7B7EEE1}">
      <dgm:prSet/>
      <dgm:spPr/>
      <dgm:t>
        <a:bodyPr/>
        <a:lstStyle/>
        <a:p>
          <a:pPr rtl="0"/>
          <a:r>
            <a:rPr lang="en-US" altLang="ja-JP" i="1" dirty="0" smtClean="0"/>
            <a:t>x</a:t>
          </a:r>
          <a:r>
            <a:rPr lang="ja-JP" altLang="en-US" dirty="0" smtClean="0"/>
            <a:t>の値が</a:t>
          </a:r>
          <a:r>
            <a:rPr lang="en-US" altLang="ja-JP" dirty="0" smtClean="0"/>
            <a:t>_________</a:t>
          </a:r>
          <a:r>
            <a:rPr lang="ja-JP" altLang="en-US" dirty="0" smtClean="0"/>
            <a:t>すると，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位相は</a:t>
          </a:r>
          <a:r>
            <a:rPr lang="en-US" altLang="ja-JP" dirty="0" smtClean="0"/>
            <a:t>__________</a:t>
          </a:r>
          <a:r>
            <a:rPr lang="ja-JP" altLang="en-US" dirty="0" smtClean="0"/>
            <a:t>し、振動状態は同じになる．</a:t>
          </a:r>
          <a:endParaRPr lang="ja-JP" dirty="0"/>
        </a:p>
      </dgm:t>
    </dgm:pt>
    <dgm:pt modelId="{21DC994D-1043-4AFF-972A-EC7683B3E62B}" type="parTrans" cxnId="{D4E136FD-C28A-4FB9-9189-51C9E996BA0F}">
      <dgm:prSet/>
      <dgm:spPr/>
      <dgm:t>
        <a:bodyPr/>
        <a:lstStyle/>
        <a:p>
          <a:endParaRPr kumimoji="1" lang="ja-JP" altLang="en-US"/>
        </a:p>
      </dgm:t>
    </dgm:pt>
    <dgm:pt modelId="{8EE00354-5A94-4A91-9AF1-79CBB7A74D88}" type="sibTrans" cxnId="{D4E136FD-C28A-4FB9-9189-51C9E996BA0F}">
      <dgm:prSet/>
      <dgm:spPr/>
      <dgm:t>
        <a:bodyPr/>
        <a:lstStyle/>
        <a:p>
          <a:endParaRPr kumimoji="1" lang="ja-JP" altLang="en-US"/>
        </a:p>
      </dgm:t>
    </dgm:pt>
    <dgm:pt modelId="{9AF2913F-5A3E-4A3F-8B76-764ABC7E2429}">
      <dgm:prSet/>
      <dgm:spPr/>
      <dgm:t>
        <a:bodyPr/>
        <a:lstStyle/>
        <a:p>
          <a:pPr rtl="0"/>
          <a:r>
            <a:rPr lang="ja-JP" altLang="en-US" dirty="0" smtClean="0"/>
            <a:t>一般に，位相の差が，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</a:t>
          </a:r>
          <a:r>
            <a:rPr lang="en-US" altLang="ja-JP" dirty="0" smtClean="0"/>
            <a:t>__________</a:t>
          </a:r>
          <a:r>
            <a:rPr lang="ja-JP" altLang="en-US" dirty="0" smtClean="0"/>
            <a:t>であるとき，</a:t>
          </a:r>
          <a:r>
            <a:rPr lang="en-US" altLang="ja-JP" dirty="0" smtClean="0"/>
            <a:t>_____</a:t>
          </a:r>
          <a:r>
            <a:rPr lang="ja-JP" altLang="en-US" dirty="0" smtClean="0"/>
            <a:t>が一致するという．</a:t>
          </a:r>
          <a:endParaRPr lang="ja-JP" dirty="0"/>
        </a:p>
      </dgm:t>
    </dgm:pt>
    <dgm:pt modelId="{C41F00D2-5AFD-45C4-82C0-A5F1EDE1965F}" type="parTrans" cxnId="{16B0264F-4F00-49AE-8AEB-0A56CC32656C}">
      <dgm:prSet/>
      <dgm:spPr/>
      <dgm:t>
        <a:bodyPr/>
        <a:lstStyle/>
        <a:p>
          <a:endParaRPr kumimoji="1" lang="ja-JP" altLang="en-US"/>
        </a:p>
      </dgm:t>
    </dgm:pt>
    <dgm:pt modelId="{6C7AA508-D824-4EB6-97C0-9F3C04612862}" type="sibTrans" cxnId="{16B0264F-4F00-49AE-8AEB-0A56CC32656C}">
      <dgm:prSet/>
      <dgm:spPr/>
      <dgm:t>
        <a:bodyPr/>
        <a:lstStyle/>
        <a:p>
          <a:endParaRPr kumimoji="1" lang="ja-JP" altLang="en-US"/>
        </a:p>
      </dgm:t>
    </dgm:pt>
    <dgm:pt modelId="{149AAF87-5E36-4BD2-9985-7E37DE5F4F10}">
      <dgm:prSet/>
      <dgm:spPr/>
      <dgm:t>
        <a:bodyPr/>
        <a:lstStyle/>
        <a:p>
          <a:r>
            <a:rPr lang="ja-JP" altLang="en-US" dirty="0" smtClean="0"/>
            <a:t>一般の正弦波は，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</a:t>
          </a:r>
          <a:r>
            <a:rPr lang="en-US" altLang="ja-JP" i="1" dirty="0" smtClean="0"/>
            <a:t>t</a:t>
          </a:r>
          <a:r>
            <a:rPr lang="en-US" altLang="ja-JP" dirty="0" smtClean="0"/>
            <a:t>= 0</a:t>
          </a:r>
          <a:r>
            <a:rPr lang="ja-JP" altLang="en-US" dirty="0" smtClean="0"/>
            <a:t>のとき，</a:t>
          </a:r>
          <a:r>
            <a:rPr lang="en-US" altLang="ja-JP" i="1" dirty="0" smtClean="0"/>
            <a:t>x</a:t>
          </a:r>
          <a:r>
            <a:rPr lang="en-US" altLang="ja-JP" dirty="0" smtClean="0"/>
            <a:t>=0</a:t>
          </a:r>
          <a:r>
            <a:rPr lang="ja-JP" altLang="en-US" dirty="0" err="1" smtClean="0"/>
            <a:t>での</a:t>
          </a:r>
          <a:r>
            <a:rPr lang="ja-JP" altLang="en-US" dirty="0" smtClean="0"/>
            <a:t>位相（角度）が</a:t>
          </a:r>
          <a:r>
            <a:rPr lang="en-US" altLang="ja-JP" dirty="0" smtClean="0"/>
            <a:t>__</a:t>
          </a:r>
          <a:r>
            <a:rPr lang="ja-JP" altLang="en-US" dirty="0" smtClean="0"/>
            <a:t>から出発し，</a:t>
          </a:r>
          <a:endParaRPr lang="ja-JP" altLang="en-US" dirty="0"/>
        </a:p>
      </dgm:t>
    </dgm:pt>
    <dgm:pt modelId="{43BF0E11-A9BE-46A6-A8A5-26DEA3915E03}" type="parTrans" cxnId="{80CA7E56-5451-49CB-BAD9-D72BF8A74A6C}">
      <dgm:prSet/>
      <dgm:spPr/>
      <dgm:t>
        <a:bodyPr/>
        <a:lstStyle/>
        <a:p>
          <a:endParaRPr kumimoji="1" lang="ja-JP" altLang="en-US"/>
        </a:p>
      </dgm:t>
    </dgm:pt>
    <dgm:pt modelId="{401DBD1E-8B29-49BB-B90D-B68D0BDB022E}" type="sibTrans" cxnId="{80CA7E56-5451-49CB-BAD9-D72BF8A74A6C}">
      <dgm:prSet/>
      <dgm:spPr/>
      <dgm:t>
        <a:bodyPr/>
        <a:lstStyle/>
        <a:p>
          <a:endParaRPr kumimoji="1" lang="ja-JP" altLang="en-US"/>
        </a:p>
      </dgm:t>
    </dgm:pt>
    <dgm:pt modelId="{CC2B7281-6089-41BF-AA0C-98AA90693B2C}">
      <dgm:prSet/>
      <dgm:spPr/>
      <dgm:t>
        <a:bodyPr/>
        <a:lstStyle/>
        <a:p>
          <a:r>
            <a:rPr lang="ja-JP" altLang="en-US" dirty="0" smtClean="0"/>
            <a:t>                                                　    </a:t>
          </a:r>
          <a:r>
            <a:rPr lang="en-US" altLang="ja-JP" dirty="0" smtClean="0"/>
            <a:t>(3.5)</a:t>
          </a:r>
          <a:endParaRPr lang="ja-JP" altLang="en-US" dirty="0"/>
        </a:p>
      </dgm:t>
    </dgm:pt>
    <dgm:pt modelId="{9768BAC5-01C6-4C93-8D8E-D7DD819EB4FF}" type="parTrans" cxnId="{8F10D302-A192-4B7F-98AD-F8573703CAA6}">
      <dgm:prSet/>
      <dgm:spPr/>
      <dgm:t>
        <a:bodyPr/>
        <a:lstStyle/>
        <a:p>
          <a:endParaRPr kumimoji="1" lang="ja-JP" altLang="en-US"/>
        </a:p>
      </dgm:t>
    </dgm:pt>
    <dgm:pt modelId="{B3E35003-0FC5-4AFE-8E2C-1CB39A8BE9C0}" type="sibTrans" cxnId="{8F10D302-A192-4B7F-98AD-F8573703CAA6}">
      <dgm:prSet/>
      <dgm:spPr/>
      <dgm:t>
        <a:bodyPr/>
        <a:lstStyle/>
        <a:p>
          <a:endParaRPr kumimoji="1" lang="ja-JP" altLang="en-US"/>
        </a:p>
      </dgm:t>
    </dgm:pt>
    <dgm:pt modelId="{03F5ED04-A33A-45F8-86C5-8AD241238F59}" type="pres">
      <dgm:prSet presAssocID="{2B55400A-E341-4DF1-8842-264D2660DE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159AFEB4-655A-48F4-8032-57C483A26CAD}" type="pres">
      <dgm:prSet presAssocID="{2112AAD7-4876-4FAE-8649-CCFC29F3787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4E669352-B53C-4B5F-8B7D-E586F08FF9CE}" type="pres">
      <dgm:prSet presAssocID="{2112AAD7-4876-4FAE-8649-CCFC29F37877}" presName="childText" presStyleLbl="revTx" presStyleIdx="0" presStyleCnt="1" custLinFactY="45279" custLinFactNeighborX="-1330" custLinFactNeighborY="100000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A5D0B699-E23C-42A7-938D-3DA41F4C3793}" srcId="{2112AAD7-4876-4FAE-8649-CCFC29F37877}" destId="{AE6424EA-C00A-4C79-A2B8-B92BAEB1D66A}" srcOrd="0" destOrd="0" parTransId="{F00A56EB-00C5-4C76-97C2-1AF05C754EE7}" sibTransId="{E620ACE6-4280-4466-BB57-5071B0318BB3}"/>
    <dgm:cxn modelId="{16B0264F-4F00-49AE-8AEB-0A56CC32656C}" srcId="{2112AAD7-4876-4FAE-8649-CCFC29F37877}" destId="{9AF2913F-5A3E-4A3F-8B76-764ABC7E2429}" srcOrd="2" destOrd="0" parTransId="{C41F00D2-5AFD-45C4-82C0-A5F1EDE1965F}" sibTransId="{6C7AA508-D824-4EB6-97C0-9F3C04612862}"/>
    <dgm:cxn modelId="{8F10D302-A192-4B7F-98AD-F8573703CAA6}" srcId="{2112AAD7-4876-4FAE-8649-CCFC29F37877}" destId="{CC2B7281-6089-41BF-AA0C-98AA90693B2C}" srcOrd="5" destOrd="0" parTransId="{9768BAC5-01C6-4C93-8D8E-D7DD819EB4FF}" sibTransId="{B3E35003-0FC5-4AFE-8E2C-1CB39A8BE9C0}"/>
    <dgm:cxn modelId="{790B5FFC-CFD3-43DC-9C07-6E9713F03141}" srcId="{2112AAD7-4876-4FAE-8649-CCFC29F37877}" destId="{0327C3E9-2AB4-4E81-942E-7A89B7FBA729}" srcOrd="3" destOrd="0" parTransId="{BE1FA423-7AB0-4AEE-9265-26A41ABC3AA3}" sibTransId="{1F4046D8-2C01-4138-90DB-2E1488124D26}"/>
    <dgm:cxn modelId="{F728F25E-5C17-4539-B5B6-0105A1DE2B29}" srcId="{2B55400A-E341-4DF1-8842-264D2660DEA4}" destId="{2112AAD7-4876-4FAE-8649-CCFC29F37877}" srcOrd="0" destOrd="0" parTransId="{9DC69302-CA34-4A5C-AE0B-9B0DE26C3DC3}" sibTransId="{9BDC6821-F549-4952-960E-A7D5B66D10E5}"/>
    <dgm:cxn modelId="{B4C5C424-3230-4E7D-8F51-82CF6F4FFE60}" type="presOf" srcId="{149AAF87-5E36-4BD2-9985-7E37DE5F4F10}" destId="{4E669352-B53C-4B5F-8B7D-E586F08FF9CE}" srcOrd="0" destOrd="4" presId="urn:microsoft.com/office/officeart/2005/8/layout/vList2"/>
    <dgm:cxn modelId="{FB4ED9F9-C184-471B-ACBB-B7F32E1AB37B}" type="presOf" srcId="{9AF2913F-5A3E-4A3F-8B76-764ABC7E2429}" destId="{4E669352-B53C-4B5F-8B7D-E586F08FF9CE}" srcOrd="0" destOrd="2" presId="urn:microsoft.com/office/officeart/2005/8/layout/vList2"/>
    <dgm:cxn modelId="{D4E136FD-C28A-4FB9-9189-51C9E996BA0F}" srcId="{2112AAD7-4876-4FAE-8649-CCFC29F37877}" destId="{3B10F018-FFC0-4DF6-92FD-8A62B7B7EEE1}" srcOrd="1" destOrd="0" parTransId="{21DC994D-1043-4AFF-972A-EC7683B3E62B}" sibTransId="{8EE00354-5A94-4A91-9AF1-79CBB7A74D88}"/>
    <dgm:cxn modelId="{80CA7E56-5451-49CB-BAD9-D72BF8A74A6C}" srcId="{2112AAD7-4876-4FAE-8649-CCFC29F37877}" destId="{149AAF87-5E36-4BD2-9985-7E37DE5F4F10}" srcOrd="4" destOrd="0" parTransId="{43BF0E11-A9BE-46A6-A8A5-26DEA3915E03}" sibTransId="{401DBD1E-8B29-49BB-B90D-B68D0BDB022E}"/>
    <dgm:cxn modelId="{A14FF468-C641-4F29-8D9A-71FC2C5119C2}" type="presOf" srcId="{AE6424EA-C00A-4C79-A2B8-B92BAEB1D66A}" destId="{4E669352-B53C-4B5F-8B7D-E586F08FF9CE}" srcOrd="0" destOrd="0" presId="urn:microsoft.com/office/officeart/2005/8/layout/vList2"/>
    <dgm:cxn modelId="{5B59764A-3521-41E8-8550-57AEA651D17D}" type="presOf" srcId="{2112AAD7-4876-4FAE-8649-CCFC29F37877}" destId="{159AFEB4-655A-48F4-8032-57C483A26CAD}" srcOrd="0" destOrd="0" presId="urn:microsoft.com/office/officeart/2005/8/layout/vList2"/>
    <dgm:cxn modelId="{6E0B1F89-56A8-46A1-84F0-27FB787E61D0}" type="presOf" srcId="{0327C3E9-2AB4-4E81-942E-7A89B7FBA729}" destId="{4E669352-B53C-4B5F-8B7D-E586F08FF9CE}" srcOrd="0" destOrd="3" presId="urn:microsoft.com/office/officeart/2005/8/layout/vList2"/>
    <dgm:cxn modelId="{4F995C61-13D9-4AAE-AB3E-346B4A567ED1}" type="presOf" srcId="{3B10F018-FFC0-4DF6-92FD-8A62B7B7EEE1}" destId="{4E669352-B53C-4B5F-8B7D-E586F08FF9CE}" srcOrd="0" destOrd="1" presId="urn:microsoft.com/office/officeart/2005/8/layout/vList2"/>
    <dgm:cxn modelId="{2DA1A6A5-DF0B-47AA-869F-4632525CFC3A}" type="presOf" srcId="{2B55400A-E341-4DF1-8842-264D2660DEA4}" destId="{03F5ED04-A33A-45F8-86C5-8AD241238F59}" srcOrd="0" destOrd="0" presId="urn:microsoft.com/office/officeart/2005/8/layout/vList2"/>
    <dgm:cxn modelId="{DD13ECC6-E427-4ED7-BA61-C9F9F30202A1}" type="presOf" srcId="{CC2B7281-6089-41BF-AA0C-98AA90693B2C}" destId="{4E669352-B53C-4B5F-8B7D-E586F08FF9CE}" srcOrd="0" destOrd="5" presId="urn:microsoft.com/office/officeart/2005/8/layout/vList2"/>
    <dgm:cxn modelId="{F5BCD4A6-7809-4DF7-AF4F-1AB7F70C93BD}" type="presParOf" srcId="{03F5ED04-A33A-45F8-86C5-8AD241238F59}" destId="{159AFEB4-655A-48F4-8032-57C483A26CAD}" srcOrd="0" destOrd="0" presId="urn:microsoft.com/office/officeart/2005/8/layout/vList2"/>
    <dgm:cxn modelId="{54BF5BF0-CDCE-43F2-910B-1ABB8B72709C}" type="presParOf" srcId="{03F5ED04-A33A-45F8-86C5-8AD241238F59}" destId="{4E669352-B53C-4B5F-8B7D-E586F08FF9C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B55400A-E341-4DF1-8842-264D2660DEA4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2112AAD7-4876-4FAE-8649-CCFC29F37877}">
      <dgm:prSet/>
      <dgm:spPr/>
      <dgm:t>
        <a:bodyPr/>
        <a:lstStyle/>
        <a:p>
          <a:pPr rtl="0"/>
          <a:r>
            <a:rPr lang="en-US" altLang="ja-JP" dirty="0" smtClean="0"/>
            <a:t>3.1.4</a:t>
          </a:r>
          <a:r>
            <a:rPr lang="ja-JP" altLang="en-US" dirty="0" smtClean="0"/>
            <a:t>正弦波</a:t>
          </a:r>
          <a:endParaRPr lang="ja-JP" dirty="0"/>
        </a:p>
      </dgm:t>
    </dgm:pt>
    <dgm:pt modelId="{9DC69302-CA34-4A5C-AE0B-9B0DE26C3DC3}" type="parTrans" cxnId="{F728F25E-5C17-4539-B5B6-0105A1DE2B29}">
      <dgm:prSet/>
      <dgm:spPr/>
      <dgm:t>
        <a:bodyPr/>
        <a:lstStyle/>
        <a:p>
          <a:endParaRPr lang="ja-JP" altLang="en-US"/>
        </a:p>
      </dgm:t>
    </dgm:pt>
    <dgm:pt modelId="{9BDC6821-F549-4952-960E-A7D5B66D10E5}" type="sibTrans" cxnId="{F728F25E-5C17-4539-B5B6-0105A1DE2B29}">
      <dgm:prSet/>
      <dgm:spPr/>
      <dgm:t>
        <a:bodyPr/>
        <a:lstStyle/>
        <a:p>
          <a:endParaRPr lang="ja-JP" altLang="en-US"/>
        </a:p>
      </dgm:t>
    </dgm:pt>
    <dgm:pt modelId="{3B37D227-3688-4939-87A2-06CF4C3F788B}">
      <dgm:prSet/>
      <dgm:spPr/>
      <dgm:t>
        <a:bodyPr/>
        <a:lstStyle/>
        <a:p>
          <a:pPr rtl="0"/>
          <a:r>
            <a:rPr lang="ja-JP" altLang="en-US" dirty="0" smtClean="0"/>
            <a:t>式</a:t>
          </a:r>
          <a:r>
            <a:rPr lang="en-US" altLang="ja-JP" dirty="0" smtClean="0"/>
            <a:t>(3</a:t>
          </a:r>
          <a:r>
            <a:rPr lang="ja-JP" altLang="en-US" dirty="0" err="1" smtClean="0"/>
            <a:t>，</a:t>
          </a:r>
          <a:r>
            <a:rPr lang="en-US" altLang="ja-JP" dirty="0" smtClean="0"/>
            <a:t>5)</a:t>
          </a:r>
          <a:r>
            <a:rPr lang="ja-JP" altLang="en-US" dirty="0" smtClean="0"/>
            <a:t>中の</a:t>
          </a:r>
          <a:r>
            <a:rPr lang="en-US" altLang="ja-JP" dirty="0" smtClean="0"/>
            <a:t>α</a:t>
          </a:r>
          <a:r>
            <a:rPr lang="ja-JP" altLang="en-US" dirty="0" smtClean="0"/>
            <a:t>を</a:t>
          </a:r>
          <a:r>
            <a:rPr lang="en-US" altLang="ja-JP" dirty="0" smtClean="0"/>
            <a:t>________</a:t>
          </a:r>
          <a:r>
            <a:rPr lang="ja-JP" altLang="en-US" dirty="0" smtClean="0"/>
            <a:t>という．</a:t>
          </a:r>
          <a:endParaRPr lang="ja-JP" dirty="0"/>
        </a:p>
      </dgm:t>
    </dgm:pt>
    <dgm:pt modelId="{C7C5C960-BE97-4150-9C80-C17E94D66281}" type="parTrans" cxnId="{5CB15D40-903D-4407-B44E-1D746D82582A}">
      <dgm:prSet/>
      <dgm:spPr/>
      <dgm:t>
        <a:bodyPr/>
        <a:lstStyle/>
        <a:p>
          <a:endParaRPr lang="ja-JP" altLang="en-US"/>
        </a:p>
      </dgm:t>
    </dgm:pt>
    <dgm:pt modelId="{3C9277DE-9B55-4442-9252-D9D36B1B79F2}" type="sibTrans" cxnId="{5CB15D40-903D-4407-B44E-1D746D82582A}">
      <dgm:prSet/>
      <dgm:spPr/>
      <dgm:t>
        <a:bodyPr/>
        <a:lstStyle/>
        <a:p>
          <a:endParaRPr lang="ja-JP" altLang="en-US"/>
        </a:p>
      </dgm:t>
    </dgm:pt>
    <dgm:pt modelId="{2F1A8BF0-6786-4219-863E-B32669D2684E}">
      <dgm:prSet/>
      <dgm:spPr/>
      <dgm:t>
        <a:bodyPr/>
        <a:lstStyle/>
        <a:p>
          <a:r>
            <a:rPr lang="ja-JP" altLang="en-US" dirty="0" smtClean="0"/>
            <a:t>実際</a:t>
          </a:r>
          <a:r>
            <a:rPr lang="ja-JP" altLang="en-US" dirty="0"/>
            <a:t>に存在する波は</a:t>
          </a:r>
          <a:r>
            <a:rPr lang="ja-JP" altLang="en-US" dirty="0" smtClean="0"/>
            <a:t>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en-US" altLang="ja-JP" dirty="0" smtClean="0"/>
            <a:t>	______________</a:t>
          </a:r>
          <a:r>
            <a:rPr lang="ja-JP" altLang="en-US" dirty="0" smtClean="0"/>
            <a:t>が</a:t>
          </a:r>
          <a:r>
            <a:rPr lang="ja-JP" altLang="en-US" dirty="0"/>
            <a:t>多い</a:t>
          </a:r>
          <a:r>
            <a:rPr lang="ja-JP" altLang="en-US" dirty="0" smtClean="0"/>
            <a:t>．</a:t>
          </a:r>
          <a:endParaRPr lang="ja-JP" altLang="en-US" dirty="0"/>
        </a:p>
      </dgm:t>
    </dgm:pt>
    <dgm:pt modelId="{4CED4231-6FE1-481D-B3A5-E45D28FB97A0}" type="parTrans" cxnId="{FAA60916-D81C-4BAD-8EA0-4C3D5ECF42D0}">
      <dgm:prSet/>
      <dgm:spPr/>
      <dgm:t>
        <a:bodyPr/>
        <a:lstStyle/>
        <a:p>
          <a:endParaRPr lang="ja-JP" altLang="en-US"/>
        </a:p>
      </dgm:t>
    </dgm:pt>
    <dgm:pt modelId="{6A24046C-02C9-495E-8A2B-049443DEAE89}" type="sibTrans" cxnId="{FAA60916-D81C-4BAD-8EA0-4C3D5ECF42D0}">
      <dgm:prSet/>
      <dgm:spPr/>
      <dgm:t>
        <a:bodyPr/>
        <a:lstStyle/>
        <a:p>
          <a:endParaRPr lang="ja-JP" altLang="en-US"/>
        </a:p>
      </dgm:t>
    </dgm:pt>
    <dgm:pt modelId="{CBA2652B-73E7-4F47-BB32-CF431A2FE817}">
      <dgm:prSet/>
      <dgm:spPr/>
      <dgm:t>
        <a:bodyPr/>
        <a:lstStyle/>
        <a:p>
          <a:pPr rtl="0"/>
          <a:r>
            <a:rPr lang="ja-JP" altLang="en-US" dirty="0" smtClean="0"/>
            <a:t>この波の</a:t>
          </a:r>
          <a:r>
            <a:rPr lang="en-US" altLang="ja-JP" i="1" dirty="0" smtClean="0"/>
            <a:t>t</a:t>
          </a:r>
          <a:r>
            <a:rPr lang="ja-JP" altLang="en-US" dirty="0" smtClean="0"/>
            <a:t>＝</a:t>
          </a:r>
          <a:r>
            <a:rPr lang="en-US" altLang="ja-JP" dirty="0" smtClean="0"/>
            <a:t>0</a:t>
          </a:r>
          <a:r>
            <a:rPr lang="ja-JP" altLang="en-US" dirty="0" err="1" smtClean="0"/>
            <a:t>、</a:t>
          </a:r>
          <a:r>
            <a:rPr lang="en-US" altLang="ja-JP" i="1" dirty="0" smtClean="0"/>
            <a:t>x</a:t>
          </a:r>
          <a:r>
            <a:rPr lang="ja-JP" altLang="en-US" dirty="0" smtClean="0"/>
            <a:t>＝</a:t>
          </a:r>
          <a:r>
            <a:rPr lang="en-US" altLang="ja-JP" dirty="0" smtClean="0"/>
            <a:t>0</a:t>
          </a:r>
          <a:r>
            <a:rPr lang="ja-JP" altLang="en-US" dirty="0" smtClean="0"/>
            <a:t>における位相は、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　　</a:t>
          </a:r>
          <a:r>
            <a:rPr lang="en-US" altLang="ja-JP" dirty="0" smtClean="0"/>
            <a:t>__</a:t>
          </a:r>
          <a:r>
            <a:rPr lang="ja-JP" altLang="en-US" dirty="0" smtClean="0"/>
            <a:t>にある。</a:t>
          </a:r>
          <a:endParaRPr lang="ja-JP" dirty="0"/>
        </a:p>
      </dgm:t>
    </dgm:pt>
    <dgm:pt modelId="{B920670A-0C7D-4892-85CE-3192CEE36316}" type="parTrans" cxnId="{ACE08DB4-EBE0-4D04-B5B5-927EF1D84C72}">
      <dgm:prSet/>
      <dgm:spPr/>
      <dgm:t>
        <a:bodyPr/>
        <a:lstStyle/>
        <a:p>
          <a:endParaRPr kumimoji="1" lang="ja-JP" altLang="en-US"/>
        </a:p>
      </dgm:t>
    </dgm:pt>
    <dgm:pt modelId="{4EF207AB-31EE-4AAA-9CF4-DC1BF93A83B7}" type="sibTrans" cxnId="{ACE08DB4-EBE0-4D04-B5B5-927EF1D84C72}">
      <dgm:prSet/>
      <dgm:spPr/>
      <dgm:t>
        <a:bodyPr/>
        <a:lstStyle/>
        <a:p>
          <a:endParaRPr kumimoji="1" lang="ja-JP" altLang="en-US"/>
        </a:p>
      </dgm:t>
    </dgm:pt>
    <dgm:pt modelId="{15B90B79-5CB9-498F-B688-F7F60EC53BC0}">
      <dgm:prSet/>
      <dgm:spPr/>
      <dgm:t>
        <a:bodyPr/>
        <a:lstStyle/>
        <a:p>
          <a:r>
            <a:rPr lang="ja-JP" altLang="en-US" dirty="0" smtClean="0"/>
            <a:t>しかし、この</a:t>
          </a:r>
          <a:r>
            <a:rPr lang="ja-JP" altLang="en-US" dirty="0"/>
            <a:t>ような波でも</a:t>
          </a:r>
          <a:r>
            <a:rPr lang="ja-JP" altLang="en-US" dirty="0" smtClean="0"/>
            <a:t>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　　種々の正弦波の重ね合わせとして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en-US" altLang="ja-JP" dirty="0" smtClean="0"/>
            <a:t>	</a:t>
          </a:r>
          <a:r>
            <a:rPr lang="ja-JP" altLang="en-US" dirty="0" smtClean="0"/>
            <a:t>　合成することができる．</a:t>
          </a:r>
          <a:endParaRPr lang="ja-JP" altLang="en-US" dirty="0"/>
        </a:p>
      </dgm:t>
    </dgm:pt>
    <dgm:pt modelId="{6050CB27-311F-4FFD-B5B7-34833C84CF01}" type="parTrans" cxnId="{5A85E919-04B6-4D0B-9520-3001159166DA}">
      <dgm:prSet/>
      <dgm:spPr/>
      <dgm:t>
        <a:bodyPr/>
        <a:lstStyle/>
        <a:p>
          <a:endParaRPr kumimoji="1" lang="ja-JP" altLang="en-US"/>
        </a:p>
      </dgm:t>
    </dgm:pt>
    <dgm:pt modelId="{B69D69CF-3B81-491B-A5EA-21C306AA32DF}" type="sibTrans" cxnId="{5A85E919-04B6-4D0B-9520-3001159166DA}">
      <dgm:prSet/>
      <dgm:spPr/>
      <dgm:t>
        <a:bodyPr/>
        <a:lstStyle/>
        <a:p>
          <a:endParaRPr kumimoji="1" lang="ja-JP" altLang="en-US"/>
        </a:p>
      </dgm:t>
    </dgm:pt>
    <dgm:pt modelId="{F7349A25-8A13-4FEB-9B1F-EBFB9B8A7ABE}">
      <dgm:prSet/>
      <dgm:spPr/>
      <dgm:t>
        <a:bodyPr/>
        <a:lstStyle/>
        <a:p>
          <a:r>
            <a:rPr lang="ja-JP" altLang="en-US" dirty="0" smtClean="0"/>
            <a:t>この方法は，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en-US" altLang="ja-JP" dirty="0" smtClean="0"/>
            <a:t>	___________</a:t>
          </a:r>
          <a:r>
            <a:rPr lang="ja-JP" altLang="en-US" dirty="0" smtClean="0"/>
            <a:t>とよばれる（図</a:t>
          </a:r>
          <a:r>
            <a:rPr lang="en-US" altLang="ja-JP" dirty="0" smtClean="0"/>
            <a:t>3.28</a:t>
          </a:r>
          <a:r>
            <a:rPr lang="ja-JP" altLang="en-US" dirty="0" smtClean="0"/>
            <a:t>）．</a:t>
          </a:r>
          <a:endParaRPr lang="ja-JP" altLang="en-US" dirty="0"/>
        </a:p>
      </dgm:t>
    </dgm:pt>
    <dgm:pt modelId="{3CD9FDD2-6191-48E2-A85E-F7BB4555C08A}" type="parTrans" cxnId="{CC614A0A-160C-4389-AD36-8FAFF129A7F9}">
      <dgm:prSet/>
      <dgm:spPr/>
      <dgm:t>
        <a:bodyPr/>
        <a:lstStyle/>
        <a:p>
          <a:endParaRPr kumimoji="1" lang="ja-JP" altLang="en-US"/>
        </a:p>
      </dgm:t>
    </dgm:pt>
    <dgm:pt modelId="{591B5CBB-1BFE-4A40-9952-180CD21007DB}" type="sibTrans" cxnId="{CC614A0A-160C-4389-AD36-8FAFF129A7F9}">
      <dgm:prSet/>
      <dgm:spPr/>
      <dgm:t>
        <a:bodyPr/>
        <a:lstStyle/>
        <a:p>
          <a:endParaRPr kumimoji="1" lang="ja-JP" altLang="en-US"/>
        </a:p>
      </dgm:t>
    </dgm:pt>
    <dgm:pt modelId="{03F5ED04-A33A-45F8-86C5-8AD241238F59}" type="pres">
      <dgm:prSet presAssocID="{2B55400A-E341-4DF1-8842-264D2660DE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159AFEB4-655A-48F4-8032-57C483A26CAD}" type="pres">
      <dgm:prSet presAssocID="{2112AAD7-4876-4FAE-8649-CCFC29F3787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432BEF5-EC98-453C-B317-8A6FCD87A971}" type="pres">
      <dgm:prSet presAssocID="{2112AAD7-4876-4FAE-8649-CCFC29F37877}" presName="childText" presStyleLbl="revTx" presStyleIdx="0" presStyleCnt="1" custLinFactY="37154" custLinFactNeighborX="-10784" custLinFactNeighborY="100000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02AD7157-6300-497D-8BDF-47A78D10BA00}" type="presOf" srcId="{2112AAD7-4876-4FAE-8649-CCFC29F37877}" destId="{159AFEB4-655A-48F4-8032-57C483A26CAD}" srcOrd="0" destOrd="0" presId="urn:microsoft.com/office/officeart/2005/8/layout/vList2"/>
    <dgm:cxn modelId="{23122C75-4F3A-4A40-8D24-9DE463A3DAED}" type="presOf" srcId="{F7349A25-8A13-4FEB-9B1F-EBFB9B8A7ABE}" destId="{5432BEF5-EC98-453C-B317-8A6FCD87A971}" srcOrd="0" destOrd="4" presId="urn:microsoft.com/office/officeart/2005/8/layout/vList2"/>
    <dgm:cxn modelId="{A528794E-C262-4755-A6BF-DB472E65A6E3}" type="presOf" srcId="{2B55400A-E341-4DF1-8842-264D2660DEA4}" destId="{03F5ED04-A33A-45F8-86C5-8AD241238F59}" srcOrd="0" destOrd="0" presId="urn:microsoft.com/office/officeart/2005/8/layout/vList2"/>
    <dgm:cxn modelId="{5CB15D40-903D-4407-B44E-1D746D82582A}" srcId="{2112AAD7-4876-4FAE-8649-CCFC29F37877}" destId="{3B37D227-3688-4939-87A2-06CF4C3F788B}" srcOrd="0" destOrd="0" parTransId="{C7C5C960-BE97-4150-9C80-C17E94D66281}" sibTransId="{3C9277DE-9B55-4442-9252-D9D36B1B79F2}"/>
    <dgm:cxn modelId="{E6695F48-1811-4732-919D-A75844FC4092}" type="presOf" srcId="{CBA2652B-73E7-4F47-BB32-CF431A2FE817}" destId="{5432BEF5-EC98-453C-B317-8A6FCD87A971}" srcOrd="0" destOrd="1" presId="urn:microsoft.com/office/officeart/2005/8/layout/vList2"/>
    <dgm:cxn modelId="{01A3F599-7399-4D54-96CB-EC926686A8CA}" type="presOf" srcId="{3B37D227-3688-4939-87A2-06CF4C3F788B}" destId="{5432BEF5-EC98-453C-B317-8A6FCD87A971}" srcOrd="0" destOrd="0" presId="urn:microsoft.com/office/officeart/2005/8/layout/vList2"/>
    <dgm:cxn modelId="{F728F25E-5C17-4539-B5B6-0105A1DE2B29}" srcId="{2B55400A-E341-4DF1-8842-264D2660DEA4}" destId="{2112AAD7-4876-4FAE-8649-CCFC29F37877}" srcOrd="0" destOrd="0" parTransId="{9DC69302-CA34-4A5C-AE0B-9B0DE26C3DC3}" sibTransId="{9BDC6821-F549-4952-960E-A7D5B66D10E5}"/>
    <dgm:cxn modelId="{DC41A82E-C382-4844-9BA2-365CB1B0447F}" type="presOf" srcId="{2F1A8BF0-6786-4219-863E-B32669D2684E}" destId="{5432BEF5-EC98-453C-B317-8A6FCD87A971}" srcOrd="0" destOrd="2" presId="urn:microsoft.com/office/officeart/2005/8/layout/vList2"/>
    <dgm:cxn modelId="{5A85E919-04B6-4D0B-9520-3001159166DA}" srcId="{2112AAD7-4876-4FAE-8649-CCFC29F37877}" destId="{15B90B79-5CB9-498F-B688-F7F60EC53BC0}" srcOrd="3" destOrd="0" parTransId="{6050CB27-311F-4FFD-B5B7-34833C84CF01}" sibTransId="{B69D69CF-3B81-491B-A5EA-21C306AA32DF}"/>
    <dgm:cxn modelId="{ACE08DB4-EBE0-4D04-B5B5-927EF1D84C72}" srcId="{2112AAD7-4876-4FAE-8649-CCFC29F37877}" destId="{CBA2652B-73E7-4F47-BB32-CF431A2FE817}" srcOrd="1" destOrd="0" parTransId="{B920670A-0C7D-4892-85CE-3192CEE36316}" sibTransId="{4EF207AB-31EE-4AAA-9CF4-DC1BF93A83B7}"/>
    <dgm:cxn modelId="{638E288D-0399-4468-8254-EB6A2F7AB7EA}" type="presOf" srcId="{15B90B79-5CB9-498F-B688-F7F60EC53BC0}" destId="{5432BEF5-EC98-453C-B317-8A6FCD87A971}" srcOrd="0" destOrd="3" presId="urn:microsoft.com/office/officeart/2005/8/layout/vList2"/>
    <dgm:cxn modelId="{FAA60916-D81C-4BAD-8EA0-4C3D5ECF42D0}" srcId="{2112AAD7-4876-4FAE-8649-CCFC29F37877}" destId="{2F1A8BF0-6786-4219-863E-B32669D2684E}" srcOrd="2" destOrd="0" parTransId="{4CED4231-6FE1-481D-B3A5-E45D28FB97A0}" sibTransId="{6A24046C-02C9-495E-8A2B-049443DEAE89}"/>
    <dgm:cxn modelId="{CC614A0A-160C-4389-AD36-8FAFF129A7F9}" srcId="{2112AAD7-4876-4FAE-8649-CCFC29F37877}" destId="{F7349A25-8A13-4FEB-9B1F-EBFB9B8A7ABE}" srcOrd="4" destOrd="0" parTransId="{3CD9FDD2-6191-48E2-A85E-F7BB4555C08A}" sibTransId="{591B5CBB-1BFE-4A40-9952-180CD21007DB}"/>
    <dgm:cxn modelId="{91959B60-F8EF-4219-8AC3-54624B8EA6AB}" type="presParOf" srcId="{03F5ED04-A33A-45F8-86C5-8AD241238F59}" destId="{159AFEB4-655A-48F4-8032-57C483A26CAD}" srcOrd="0" destOrd="0" presId="urn:microsoft.com/office/officeart/2005/8/layout/vList2"/>
    <dgm:cxn modelId="{B12EA486-1C3B-40D4-842D-17E730649402}" type="presParOf" srcId="{03F5ED04-A33A-45F8-86C5-8AD241238F59}" destId="{5432BEF5-EC98-453C-B317-8A6FCD87A97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B55400A-E341-4DF1-8842-264D2660DEA4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A4FB8FC4-EF63-434B-AD3E-3BA0458F476C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kumimoji="1"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</a:t>
          </a:r>
          <a:r>
            <a:rPr kumimoji="1" 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.1.1</a:t>
          </a:r>
          <a:r>
            <a:rPr kumimoji="1" lang="ja-JP" alt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波源と媒質</a:t>
          </a:r>
          <a:endParaRPr lang="ja-JP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FD7A2D22-F36C-4789-8531-229A57F34FED}" type="parTrans" cxnId="{DC7AEE7B-9266-48C0-B766-2184CC9E666F}">
      <dgm:prSet/>
      <dgm:spPr/>
      <dgm:t>
        <a:bodyPr/>
        <a:lstStyle/>
        <a:p>
          <a:endParaRPr kumimoji="1" lang="ja-JP" altLang="en-US"/>
        </a:p>
      </dgm:t>
    </dgm:pt>
    <dgm:pt modelId="{37E01CDC-314D-4883-A609-8A1911422D33}" type="sibTrans" cxnId="{DC7AEE7B-9266-48C0-B766-2184CC9E666F}">
      <dgm:prSet/>
      <dgm:spPr/>
      <dgm:t>
        <a:bodyPr/>
        <a:lstStyle/>
        <a:p>
          <a:endParaRPr kumimoji="1" lang="ja-JP" altLang="en-US"/>
        </a:p>
      </dgm:t>
    </dgm:pt>
    <dgm:pt modelId="{0AAE3A71-ADDB-4631-89CE-488FDBFAFD45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kumimoji="1"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</a:t>
          </a:r>
          <a:r>
            <a:rPr kumimoji="1" 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.1.2</a:t>
          </a:r>
          <a:r>
            <a:rPr kumimoji="1" lang="ja-JP" alt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波長、波動数と波の速さ</a:t>
          </a:r>
          <a:endParaRPr lang="ja-JP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B52A8CF3-7A81-4C9C-AF48-7FD00CFC4B77}" type="parTrans" cxnId="{FB3763A0-A73C-4088-9C6D-E93AB9BA4EA4}">
      <dgm:prSet/>
      <dgm:spPr/>
      <dgm:t>
        <a:bodyPr/>
        <a:lstStyle/>
        <a:p>
          <a:endParaRPr kumimoji="1" lang="ja-JP" altLang="en-US"/>
        </a:p>
      </dgm:t>
    </dgm:pt>
    <dgm:pt modelId="{A17C097F-94E0-46CA-994C-646A0D6D9EF1}" type="sibTrans" cxnId="{FB3763A0-A73C-4088-9C6D-E93AB9BA4EA4}">
      <dgm:prSet/>
      <dgm:spPr/>
      <dgm:t>
        <a:bodyPr/>
        <a:lstStyle/>
        <a:p>
          <a:endParaRPr kumimoji="1" lang="ja-JP" altLang="en-US"/>
        </a:p>
      </dgm:t>
    </dgm:pt>
    <dgm:pt modelId="{33221D4A-2DF6-4A69-80E8-2433FE008D56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3.1.3</a:t>
          </a:r>
          <a:r>
            <a:rPr lang="ja-JP" alt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横波と縦波</a:t>
          </a:r>
          <a:endParaRPr lang="ja-JP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57CD07BA-838E-447C-9ED9-1BB6805468C0}" type="parTrans" cxnId="{9ACD83AC-4182-4470-97E1-57FDD336040F}">
      <dgm:prSet/>
      <dgm:spPr/>
      <dgm:t>
        <a:bodyPr/>
        <a:lstStyle/>
        <a:p>
          <a:endParaRPr kumimoji="1" lang="ja-JP" altLang="en-US"/>
        </a:p>
      </dgm:t>
    </dgm:pt>
    <dgm:pt modelId="{54551B50-41A1-4638-8D99-E07CB610734A}" type="sibTrans" cxnId="{9ACD83AC-4182-4470-97E1-57FDD336040F}">
      <dgm:prSet/>
      <dgm:spPr/>
      <dgm:t>
        <a:bodyPr/>
        <a:lstStyle/>
        <a:p>
          <a:endParaRPr kumimoji="1" lang="ja-JP" altLang="en-US"/>
        </a:p>
      </dgm:t>
    </dgm:pt>
    <dgm:pt modelId="{2112AAD7-4876-4FAE-8649-CCFC29F37877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3.1.4</a:t>
          </a:r>
          <a:r>
            <a:rPr lang="ja-JP" alt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正弦波</a:t>
          </a:r>
          <a:endParaRPr lang="ja-JP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9DC69302-CA34-4A5C-AE0B-9B0DE26C3DC3}" type="parTrans" cxnId="{F728F25E-5C17-4539-B5B6-0105A1DE2B29}">
      <dgm:prSet/>
      <dgm:spPr/>
      <dgm:t>
        <a:bodyPr/>
        <a:lstStyle/>
        <a:p>
          <a:endParaRPr kumimoji="1" lang="ja-JP" altLang="en-US"/>
        </a:p>
      </dgm:t>
    </dgm:pt>
    <dgm:pt modelId="{9BDC6821-F549-4952-960E-A7D5B66D10E5}" type="sibTrans" cxnId="{F728F25E-5C17-4539-B5B6-0105A1DE2B29}">
      <dgm:prSet/>
      <dgm:spPr/>
      <dgm:t>
        <a:bodyPr/>
        <a:lstStyle/>
        <a:p>
          <a:endParaRPr kumimoji="1" lang="ja-JP" altLang="en-US"/>
        </a:p>
      </dgm:t>
    </dgm:pt>
    <dgm:pt modelId="{E369631E-E126-4753-8F27-E08687D1E9B1}">
      <dgm:prSet/>
      <dgm:spPr/>
      <dgm:t>
        <a:bodyPr/>
        <a:lstStyle/>
        <a:p>
          <a:pPr rtl="0"/>
          <a:r>
            <a:rPr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3.1.5</a:t>
          </a:r>
          <a:r>
            <a:rPr lang="ja-JP" alt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弧を伝わる横波</a:t>
          </a:r>
          <a:r>
            <a:rPr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(</a:t>
          </a:r>
          <a:r>
            <a:rPr lang="ja-JP" alt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弧の波の速さ</a:t>
          </a:r>
          <a:r>
            <a:rPr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)</a:t>
          </a:r>
          <a:endParaRPr lang="ja-JP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05F0FC25-BC4B-4EF5-A94F-CBDD8FD99A4D}" type="parTrans" cxnId="{22216AB0-CAB8-44B8-9092-D53FBB062283}">
      <dgm:prSet/>
      <dgm:spPr/>
      <dgm:t>
        <a:bodyPr/>
        <a:lstStyle/>
        <a:p>
          <a:endParaRPr kumimoji="1" lang="ja-JP" altLang="en-US"/>
        </a:p>
      </dgm:t>
    </dgm:pt>
    <dgm:pt modelId="{A3EADBD3-A759-4947-B5E5-FA450374496F}" type="sibTrans" cxnId="{22216AB0-CAB8-44B8-9092-D53FBB062283}">
      <dgm:prSet/>
      <dgm:spPr/>
      <dgm:t>
        <a:bodyPr/>
        <a:lstStyle/>
        <a:p>
          <a:endParaRPr kumimoji="1" lang="ja-JP" altLang="en-US"/>
        </a:p>
      </dgm:t>
    </dgm:pt>
    <dgm:pt modelId="{03F5ED04-A33A-45F8-86C5-8AD241238F59}" type="pres">
      <dgm:prSet presAssocID="{2B55400A-E341-4DF1-8842-264D2660DE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6E97B637-359A-4A38-95C0-F82E2151266F}" type="pres">
      <dgm:prSet presAssocID="{A4FB8FC4-EF63-434B-AD3E-3BA0458F476C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FBB64AD3-BF96-4070-9CAA-9CC32896AE0B}" type="pres">
      <dgm:prSet presAssocID="{37E01CDC-314D-4883-A609-8A1911422D33}" presName="spacer" presStyleCnt="0"/>
      <dgm:spPr/>
      <dgm:t>
        <a:bodyPr/>
        <a:lstStyle/>
        <a:p>
          <a:endParaRPr kumimoji="1" lang="ja-JP" altLang="en-US"/>
        </a:p>
      </dgm:t>
    </dgm:pt>
    <dgm:pt modelId="{8C41A532-7202-47E3-A87D-BDB6FA99399A}" type="pres">
      <dgm:prSet presAssocID="{0AAE3A71-ADDB-4631-89CE-488FDBFAFD45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F96A6ED-0B43-4D3D-8A11-E428C9BEF898}" type="pres">
      <dgm:prSet presAssocID="{A17C097F-94E0-46CA-994C-646A0D6D9EF1}" presName="spacer" presStyleCnt="0"/>
      <dgm:spPr/>
      <dgm:t>
        <a:bodyPr/>
        <a:lstStyle/>
        <a:p>
          <a:endParaRPr kumimoji="1" lang="ja-JP" altLang="en-US"/>
        </a:p>
      </dgm:t>
    </dgm:pt>
    <dgm:pt modelId="{5F03E199-0CE3-4CD2-A59B-DC6169137600}" type="pres">
      <dgm:prSet presAssocID="{33221D4A-2DF6-4A69-80E8-2433FE008D56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9E0E55B-F187-4EDC-9401-05DE642D8287}" type="pres">
      <dgm:prSet presAssocID="{54551B50-41A1-4638-8D99-E07CB610734A}" presName="spacer" presStyleCnt="0"/>
      <dgm:spPr/>
      <dgm:t>
        <a:bodyPr/>
        <a:lstStyle/>
        <a:p>
          <a:endParaRPr kumimoji="1" lang="ja-JP" altLang="en-US"/>
        </a:p>
      </dgm:t>
    </dgm:pt>
    <dgm:pt modelId="{159AFEB4-655A-48F4-8032-57C483A26CAD}" type="pres">
      <dgm:prSet presAssocID="{2112AAD7-4876-4FAE-8649-CCFC29F37877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6F4FDF7-0E01-4DB5-86D6-4D6BB266A57E}" type="pres">
      <dgm:prSet presAssocID="{9BDC6821-F549-4952-960E-A7D5B66D10E5}" presName="spacer" presStyleCnt="0"/>
      <dgm:spPr/>
      <dgm:t>
        <a:bodyPr/>
        <a:lstStyle/>
        <a:p>
          <a:endParaRPr kumimoji="1" lang="ja-JP" altLang="en-US"/>
        </a:p>
      </dgm:t>
    </dgm:pt>
    <dgm:pt modelId="{70B3048C-1726-4A9B-9867-7956E28B035D}" type="pres">
      <dgm:prSet presAssocID="{E369631E-E126-4753-8F27-E08687D1E9B1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DC7AEE7B-9266-48C0-B766-2184CC9E666F}" srcId="{2B55400A-E341-4DF1-8842-264D2660DEA4}" destId="{A4FB8FC4-EF63-434B-AD3E-3BA0458F476C}" srcOrd="0" destOrd="0" parTransId="{FD7A2D22-F36C-4789-8531-229A57F34FED}" sibTransId="{37E01CDC-314D-4883-A609-8A1911422D33}"/>
    <dgm:cxn modelId="{16C3A9DA-33DA-4596-92AE-6C7BC3172BE9}" type="presOf" srcId="{2112AAD7-4876-4FAE-8649-CCFC29F37877}" destId="{159AFEB4-655A-48F4-8032-57C483A26CAD}" srcOrd="0" destOrd="0" presId="urn:microsoft.com/office/officeart/2005/8/layout/vList2"/>
    <dgm:cxn modelId="{9ACD83AC-4182-4470-97E1-57FDD336040F}" srcId="{2B55400A-E341-4DF1-8842-264D2660DEA4}" destId="{33221D4A-2DF6-4A69-80E8-2433FE008D56}" srcOrd="2" destOrd="0" parTransId="{57CD07BA-838E-447C-9ED9-1BB6805468C0}" sibTransId="{54551B50-41A1-4638-8D99-E07CB610734A}"/>
    <dgm:cxn modelId="{AB0593F0-4158-470D-83CA-73FF96110AAB}" type="presOf" srcId="{33221D4A-2DF6-4A69-80E8-2433FE008D56}" destId="{5F03E199-0CE3-4CD2-A59B-DC6169137600}" srcOrd="0" destOrd="0" presId="urn:microsoft.com/office/officeart/2005/8/layout/vList2"/>
    <dgm:cxn modelId="{34785984-9625-46EF-B62C-A624DF35446D}" type="presOf" srcId="{A4FB8FC4-EF63-434B-AD3E-3BA0458F476C}" destId="{6E97B637-359A-4A38-95C0-F82E2151266F}" srcOrd="0" destOrd="0" presId="urn:microsoft.com/office/officeart/2005/8/layout/vList2"/>
    <dgm:cxn modelId="{FB3763A0-A73C-4088-9C6D-E93AB9BA4EA4}" srcId="{2B55400A-E341-4DF1-8842-264D2660DEA4}" destId="{0AAE3A71-ADDB-4631-89CE-488FDBFAFD45}" srcOrd="1" destOrd="0" parTransId="{B52A8CF3-7A81-4C9C-AF48-7FD00CFC4B77}" sibTransId="{A17C097F-94E0-46CA-994C-646A0D6D9EF1}"/>
    <dgm:cxn modelId="{F728F25E-5C17-4539-B5B6-0105A1DE2B29}" srcId="{2B55400A-E341-4DF1-8842-264D2660DEA4}" destId="{2112AAD7-4876-4FAE-8649-CCFC29F37877}" srcOrd="3" destOrd="0" parTransId="{9DC69302-CA34-4A5C-AE0B-9B0DE26C3DC3}" sibTransId="{9BDC6821-F549-4952-960E-A7D5B66D10E5}"/>
    <dgm:cxn modelId="{5D0C8B10-6711-406F-93AA-045359A71F64}" type="presOf" srcId="{E369631E-E126-4753-8F27-E08687D1E9B1}" destId="{70B3048C-1726-4A9B-9867-7956E28B035D}" srcOrd="0" destOrd="0" presId="urn:microsoft.com/office/officeart/2005/8/layout/vList2"/>
    <dgm:cxn modelId="{1CE60EE1-FB0E-4D97-AEFA-D436947FC15D}" type="presOf" srcId="{2B55400A-E341-4DF1-8842-264D2660DEA4}" destId="{03F5ED04-A33A-45F8-86C5-8AD241238F59}" srcOrd="0" destOrd="0" presId="urn:microsoft.com/office/officeart/2005/8/layout/vList2"/>
    <dgm:cxn modelId="{24082B4E-DC27-4C59-8F4B-13229ABC62E9}" type="presOf" srcId="{0AAE3A71-ADDB-4631-89CE-488FDBFAFD45}" destId="{8C41A532-7202-47E3-A87D-BDB6FA99399A}" srcOrd="0" destOrd="0" presId="urn:microsoft.com/office/officeart/2005/8/layout/vList2"/>
    <dgm:cxn modelId="{22216AB0-CAB8-44B8-9092-D53FBB062283}" srcId="{2B55400A-E341-4DF1-8842-264D2660DEA4}" destId="{E369631E-E126-4753-8F27-E08687D1E9B1}" srcOrd="4" destOrd="0" parTransId="{05F0FC25-BC4B-4EF5-A94F-CBDD8FD99A4D}" sibTransId="{A3EADBD3-A759-4947-B5E5-FA450374496F}"/>
    <dgm:cxn modelId="{A1DED185-6CE2-4297-BEB8-4A3FA4E59B90}" type="presParOf" srcId="{03F5ED04-A33A-45F8-86C5-8AD241238F59}" destId="{6E97B637-359A-4A38-95C0-F82E2151266F}" srcOrd="0" destOrd="0" presId="urn:microsoft.com/office/officeart/2005/8/layout/vList2"/>
    <dgm:cxn modelId="{BDB61C41-50BA-4607-B44D-0219D7801493}" type="presParOf" srcId="{03F5ED04-A33A-45F8-86C5-8AD241238F59}" destId="{FBB64AD3-BF96-4070-9CAA-9CC32896AE0B}" srcOrd="1" destOrd="0" presId="urn:microsoft.com/office/officeart/2005/8/layout/vList2"/>
    <dgm:cxn modelId="{DAF8EC6F-D51B-46A3-8700-9FBE5B2AF997}" type="presParOf" srcId="{03F5ED04-A33A-45F8-86C5-8AD241238F59}" destId="{8C41A532-7202-47E3-A87D-BDB6FA99399A}" srcOrd="2" destOrd="0" presId="urn:microsoft.com/office/officeart/2005/8/layout/vList2"/>
    <dgm:cxn modelId="{FDB856D7-C2F5-4B6B-877A-A351F41000D3}" type="presParOf" srcId="{03F5ED04-A33A-45F8-86C5-8AD241238F59}" destId="{DF96A6ED-0B43-4D3D-8A11-E428C9BEF898}" srcOrd="3" destOrd="0" presId="urn:microsoft.com/office/officeart/2005/8/layout/vList2"/>
    <dgm:cxn modelId="{6034469F-2CEF-4D69-8C4B-1017651C4EB7}" type="presParOf" srcId="{03F5ED04-A33A-45F8-86C5-8AD241238F59}" destId="{5F03E199-0CE3-4CD2-A59B-DC6169137600}" srcOrd="4" destOrd="0" presId="urn:microsoft.com/office/officeart/2005/8/layout/vList2"/>
    <dgm:cxn modelId="{F62DD10C-0364-484D-B696-DFF7D4B6C204}" type="presParOf" srcId="{03F5ED04-A33A-45F8-86C5-8AD241238F59}" destId="{D9E0E55B-F187-4EDC-9401-05DE642D8287}" srcOrd="5" destOrd="0" presId="urn:microsoft.com/office/officeart/2005/8/layout/vList2"/>
    <dgm:cxn modelId="{2FFE186C-4151-4FB8-90BE-42D27CAA7467}" type="presParOf" srcId="{03F5ED04-A33A-45F8-86C5-8AD241238F59}" destId="{159AFEB4-655A-48F4-8032-57C483A26CAD}" srcOrd="6" destOrd="0" presId="urn:microsoft.com/office/officeart/2005/8/layout/vList2"/>
    <dgm:cxn modelId="{69C844D1-72EE-4FEF-AF70-996B3B8A47BA}" type="presParOf" srcId="{03F5ED04-A33A-45F8-86C5-8AD241238F59}" destId="{56F4FDF7-0E01-4DB5-86D6-4D6BB266A57E}" srcOrd="7" destOrd="0" presId="urn:microsoft.com/office/officeart/2005/8/layout/vList2"/>
    <dgm:cxn modelId="{52B0274B-B82E-44A3-A6E8-A95EF49E1D88}" type="presParOf" srcId="{03F5ED04-A33A-45F8-86C5-8AD241238F59}" destId="{70B3048C-1726-4A9B-9867-7956E28B035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B55400A-E341-4DF1-8842-264D2660DEA4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E369631E-E126-4753-8F27-E08687D1E9B1}">
      <dgm:prSet/>
      <dgm:spPr/>
      <dgm:t>
        <a:bodyPr/>
        <a:lstStyle/>
        <a:p>
          <a:pPr algn="r" rtl="0"/>
          <a:r>
            <a:rPr lang="en-US" altLang="ja-JP" dirty="0" smtClean="0"/>
            <a:t>3.1.5</a:t>
          </a:r>
          <a:r>
            <a:rPr lang="ja-JP" altLang="en-US" dirty="0" smtClean="0"/>
            <a:t>弧を伝わる横波</a:t>
          </a:r>
          <a:r>
            <a:rPr lang="en-US" altLang="ja-JP" dirty="0" smtClean="0"/>
            <a:t>(</a:t>
          </a:r>
          <a:r>
            <a:rPr lang="ja-JP" altLang="en-US" dirty="0" smtClean="0"/>
            <a:t>弧の波の速さ</a:t>
          </a:r>
          <a:r>
            <a:rPr lang="en-US" altLang="ja-JP" dirty="0" smtClean="0"/>
            <a:t>)</a:t>
          </a:r>
          <a:endParaRPr lang="ja-JP" dirty="0"/>
        </a:p>
      </dgm:t>
    </dgm:pt>
    <dgm:pt modelId="{05F0FC25-BC4B-4EF5-A94F-CBDD8FD99A4D}" type="parTrans" cxnId="{22216AB0-CAB8-44B8-9092-D53FBB062283}">
      <dgm:prSet/>
      <dgm:spPr/>
      <dgm:t>
        <a:bodyPr/>
        <a:lstStyle/>
        <a:p>
          <a:endParaRPr lang="ja-JP" altLang="en-US"/>
        </a:p>
      </dgm:t>
    </dgm:pt>
    <dgm:pt modelId="{A3EADBD3-A759-4947-B5E5-FA450374496F}" type="sibTrans" cxnId="{22216AB0-CAB8-44B8-9092-D53FBB062283}">
      <dgm:prSet/>
      <dgm:spPr/>
      <dgm:t>
        <a:bodyPr/>
        <a:lstStyle/>
        <a:p>
          <a:endParaRPr lang="ja-JP" altLang="en-US"/>
        </a:p>
      </dgm:t>
    </dgm:pt>
    <dgm:pt modelId="{B0D4AE11-61B2-425C-87EF-3082CF359C50}">
      <dgm:prSet/>
      <dgm:spPr/>
      <dgm:t>
        <a:bodyPr/>
        <a:lstStyle/>
        <a:p>
          <a:pPr rtl="0"/>
          <a:r>
            <a:rPr lang="ja-JP" altLang="en-US" dirty="0" err="1" smtClean="0"/>
            <a:t>ー</a:t>
          </a:r>
          <a:r>
            <a:rPr lang="ja-JP" altLang="en-US" dirty="0" smtClean="0"/>
            <a:t>般に，力学的な波の速さは，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媒質の変形を元に戻そうとする</a:t>
          </a:r>
          <a:r>
            <a:rPr lang="en-US" altLang="ja-JP" dirty="0" smtClean="0"/>
            <a:t>______</a:t>
          </a:r>
          <a:r>
            <a:rPr lang="ja-JP" altLang="en-US" dirty="0" smtClean="0"/>
            <a:t>と，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状態をそのまま保存しようとする</a:t>
          </a:r>
          <a:r>
            <a:rPr lang="en-US" altLang="ja-JP" dirty="0" smtClean="0"/>
            <a:t>_________________</a:t>
          </a:r>
          <a:br>
            <a:rPr lang="en-US" altLang="ja-JP" dirty="0" smtClean="0"/>
          </a:br>
          <a:r>
            <a:rPr lang="ja-JP" altLang="en-US" dirty="0" smtClean="0"/>
            <a:t>　　　によって決まる．</a:t>
          </a:r>
          <a:endParaRPr lang="ja-JP" dirty="0"/>
        </a:p>
      </dgm:t>
    </dgm:pt>
    <dgm:pt modelId="{5409B116-2EB6-48C2-8B10-4973C4AC35BF}" type="parTrans" cxnId="{D74C3B49-78FE-4250-9BC7-95E003BC459D}">
      <dgm:prSet/>
      <dgm:spPr/>
      <dgm:t>
        <a:bodyPr/>
        <a:lstStyle/>
        <a:p>
          <a:endParaRPr lang="ja-JP" altLang="en-US"/>
        </a:p>
      </dgm:t>
    </dgm:pt>
    <dgm:pt modelId="{2C33E145-8C52-402B-BDA1-8FEEE37ACAC9}" type="sibTrans" cxnId="{D74C3B49-78FE-4250-9BC7-95E003BC459D}">
      <dgm:prSet/>
      <dgm:spPr/>
      <dgm:t>
        <a:bodyPr/>
        <a:lstStyle/>
        <a:p>
          <a:endParaRPr lang="ja-JP" altLang="en-US"/>
        </a:p>
      </dgm:t>
    </dgm:pt>
    <dgm:pt modelId="{2FBFC441-FF92-49E1-9D71-C5DE5F61C07F}">
      <dgm:prSet/>
      <dgm:spPr/>
      <dgm:t>
        <a:bodyPr/>
        <a:lstStyle/>
        <a:p>
          <a:r>
            <a:rPr lang="en-US" altLang="ja-JP" dirty="0" smtClean="0">
              <a:solidFill>
                <a:srgbClr val="FF0000"/>
              </a:solidFill>
            </a:rPr>
            <a:t>______</a:t>
          </a:r>
          <a:r>
            <a:rPr lang="ja-JP" altLang="en-US" dirty="0" smtClean="0"/>
            <a:t>（</a:t>
          </a:r>
          <a:r>
            <a:rPr lang="ja-JP" altLang="en-US" dirty="0"/>
            <a:t>単位長きあたりの質量）</a:t>
          </a:r>
          <a:r>
            <a:rPr lang="ja-JP" altLang="en-US" dirty="0" smtClean="0"/>
            <a:t>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</a:t>
          </a:r>
          <a:r>
            <a:rPr lang="en-US" altLang="ja-JP" dirty="0" smtClean="0"/>
            <a:t>σ</a:t>
          </a:r>
          <a:r>
            <a:rPr lang="ja-JP" altLang="en-US" dirty="0" smtClean="0"/>
            <a:t>の</a:t>
          </a:r>
          <a:r>
            <a:rPr lang="ja-JP" altLang="en-US" dirty="0"/>
            <a:t>弦を，張力</a:t>
          </a:r>
          <a:r>
            <a:rPr lang="en-US" altLang="ja-JP" i="1" dirty="0"/>
            <a:t>S</a:t>
          </a:r>
          <a:r>
            <a:rPr lang="en-US" altLang="ja-JP" dirty="0"/>
            <a:t> [</a:t>
          </a:r>
          <a:r>
            <a:rPr lang="en-US" altLang="ja-JP" dirty="0" smtClean="0"/>
            <a:t>N]</a:t>
          </a:r>
          <a:r>
            <a:rPr lang="ja-JP" altLang="en-US" dirty="0" smtClean="0"/>
            <a:t>で</a:t>
          </a:r>
          <a:r>
            <a:rPr lang="ja-JP" altLang="en-US" dirty="0"/>
            <a:t>引っ張っているとき</a:t>
          </a:r>
          <a:r>
            <a:rPr lang="ja-JP" altLang="en-US" dirty="0" smtClean="0"/>
            <a:t>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この弦を伝わる</a:t>
          </a:r>
          <a:r>
            <a:rPr lang="en-US" altLang="ja-JP" dirty="0" smtClean="0"/>
            <a:t>_______________</a:t>
          </a:r>
          <a:r>
            <a:rPr lang="ja-JP" altLang="en-US" dirty="0" smtClean="0"/>
            <a:t>は，次の式で与えられる．</a:t>
          </a:r>
          <a:endParaRPr lang="ja-JP" altLang="en-US" dirty="0"/>
        </a:p>
      </dgm:t>
    </dgm:pt>
    <dgm:pt modelId="{51610BAD-046B-456C-92C8-B77D7DDFDDDD}" type="parTrans" cxnId="{27275F94-AA00-4BA9-8666-6E2C462081F3}">
      <dgm:prSet/>
      <dgm:spPr/>
      <dgm:t>
        <a:bodyPr/>
        <a:lstStyle/>
        <a:p>
          <a:endParaRPr lang="ja-JP" altLang="en-US"/>
        </a:p>
      </dgm:t>
    </dgm:pt>
    <dgm:pt modelId="{0A293590-3AE2-4CDB-B1EB-5BB1556B0C73}" type="sibTrans" cxnId="{27275F94-AA00-4BA9-8666-6E2C462081F3}">
      <dgm:prSet/>
      <dgm:spPr/>
      <dgm:t>
        <a:bodyPr/>
        <a:lstStyle/>
        <a:p>
          <a:endParaRPr lang="ja-JP" altLang="en-US"/>
        </a:p>
      </dgm:t>
    </dgm:pt>
    <dgm:pt modelId="{7F10DB86-D0F9-4D06-AD8D-8C8C7A1ACE8F}">
      <dgm:prSet/>
      <dgm:spPr/>
      <dgm:t>
        <a:bodyPr/>
        <a:lstStyle/>
        <a:p>
          <a:r>
            <a:rPr lang="ja-JP" altLang="en-US" dirty="0" smtClean="0"/>
            <a:t>                  　（</a:t>
          </a:r>
          <a:r>
            <a:rPr lang="en-US" altLang="ja-JP" dirty="0" smtClean="0"/>
            <a:t>3.6</a:t>
          </a:r>
          <a:r>
            <a:rPr lang="ja-JP" altLang="en-US" dirty="0" smtClean="0"/>
            <a:t>）</a:t>
          </a:r>
          <a:endParaRPr lang="ja-JP" altLang="en-US" dirty="0"/>
        </a:p>
      </dgm:t>
    </dgm:pt>
    <dgm:pt modelId="{0DA24FCA-7320-425F-BCD2-B131CB1D17D7}" type="parTrans" cxnId="{556A48D4-D23A-4EBA-827D-1067B20125B3}">
      <dgm:prSet/>
      <dgm:spPr/>
      <dgm:t>
        <a:bodyPr/>
        <a:lstStyle/>
        <a:p>
          <a:endParaRPr kumimoji="1" lang="ja-JP" altLang="en-US"/>
        </a:p>
      </dgm:t>
    </dgm:pt>
    <dgm:pt modelId="{A22804B7-9549-4F20-9650-EFC25B17B258}" type="sibTrans" cxnId="{556A48D4-D23A-4EBA-827D-1067B20125B3}">
      <dgm:prSet/>
      <dgm:spPr/>
      <dgm:t>
        <a:bodyPr/>
        <a:lstStyle/>
        <a:p>
          <a:endParaRPr kumimoji="1" lang="ja-JP" altLang="en-US"/>
        </a:p>
      </dgm:t>
    </dgm:pt>
    <dgm:pt modelId="{52C1E5BC-4204-45C1-B1C9-266FE470CAEC}">
      <dgm:prSet/>
      <dgm:spPr/>
      <dgm:t>
        <a:bodyPr/>
        <a:lstStyle/>
        <a:p>
          <a:pPr rtl="0"/>
          <a:r>
            <a:rPr lang="ja-JP" altLang="en-US" dirty="0" smtClean="0"/>
            <a:t>復元力が</a:t>
          </a:r>
          <a:r>
            <a:rPr lang="en-US" altLang="ja-JP" dirty="0" smtClean="0"/>
            <a:t>________</a:t>
          </a:r>
          <a:r>
            <a:rPr lang="ja-JP" altLang="en-US" dirty="0" err="1" smtClean="0"/>
            <a:t>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波の速さは</a:t>
          </a:r>
          <a:r>
            <a:rPr lang="en-US" altLang="ja-JP" dirty="0" smtClean="0"/>
            <a:t>________ </a:t>
          </a:r>
          <a:r>
            <a:rPr lang="ja-JP" altLang="en-US" dirty="0" smtClean="0"/>
            <a:t>が，密度が</a:t>
          </a:r>
          <a:r>
            <a:rPr lang="en-US" altLang="ja-JP" dirty="0" smtClean="0"/>
            <a:t>__________ </a:t>
          </a:r>
          <a:r>
            <a:rPr lang="ja-JP" altLang="en-US" dirty="0" err="1" smtClean="0"/>
            <a:t>，</a:t>
          </a:r>
          <a:r>
            <a:rPr lang="ja-JP" altLang="en-US" dirty="0" smtClean="0"/>
            <a:t>速さは</a:t>
          </a:r>
          <a:r>
            <a:rPr lang="en-US" altLang="ja-JP" dirty="0" smtClean="0"/>
            <a:t>____</a:t>
          </a:r>
          <a:r>
            <a:rPr lang="ja-JP" altLang="en-US" dirty="0" err="1" smtClean="0"/>
            <a:t>．</a:t>
          </a:r>
          <a:endParaRPr lang="ja-JP" dirty="0"/>
        </a:p>
      </dgm:t>
    </dgm:pt>
    <dgm:pt modelId="{CA0516C1-0CE6-422F-8121-B380270AC3C9}" type="parTrans" cxnId="{FA8B9075-D29C-4B90-B075-8ED7A92B9F8A}">
      <dgm:prSet/>
      <dgm:spPr/>
      <dgm:t>
        <a:bodyPr/>
        <a:lstStyle/>
        <a:p>
          <a:endParaRPr kumimoji="1" lang="ja-JP" altLang="en-US"/>
        </a:p>
      </dgm:t>
    </dgm:pt>
    <dgm:pt modelId="{3170C457-FB23-4BE3-B26D-39DB4E042350}" type="sibTrans" cxnId="{FA8B9075-D29C-4B90-B075-8ED7A92B9F8A}">
      <dgm:prSet/>
      <dgm:spPr/>
      <dgm:t>
        <a:bodyPr/>
        <a:lstStyle/>
        <a:p>
          <a:endParaRPr kumimoji="1" lang="ja-JP" altLang="en-US"/>
        </a:p>
      </dgm:t>
    </dgm:pt>
    <dgm:pt modelId="{03F5ED04-A33A-45F8-86C5-8AD241238F59}" type="pres">
      <dgm:prSet presAssocID="{2B55400A-E341-4DF1-8842-264D2660DE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70B3048C-1726-4A9B-9867-7956E28B035D}" type="pres">
      <dgm:prSet presAssocID="{E369631E-E126-4753-8F27-E08687D1E9B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6154B76-7128-4652-9BA4-2816702A36AF}" type="pres">
      <dgm:prSet presAssocID="{E369631E-E126-4753-8F27-E08687D1E9B1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D74C3B49-78FE-4250-9BC7-95E003BC459D}" srcId="{E369631E-E126-4753-8F27-E08687D1E9B1}" destId="{B0D4AE11-61B2-425C-87EF-3082CF359C50}" srcOrd="0" destOrd="0" parTransId="{5409B116-2EB6-48C2-8B10-4973C4AC35BF}" sibTransId="{2C33E145-8C52-402B-BDA1-8FEEE37ACAC9}"/>
    <dgm:cxn modelId="{27275F94-AA00-4BA9-8666-6E2C462081F3}" srcId="{E369631E-E126-4753-8F27-E08687D1E9B1}" destId="{2FBFC441-FF92-49E1-9D71-C5DE5F61C07F}" srcOrd="2" destOrd="0" parTransId="{51610BAD-046B-456C-92C8-B77D7DDFDDDD}" sibTransId="{0A293590-3AE2-4CDB-B1EB-5BB1556B0C73}"/>
    <dgm:cxn modelId="{815DD262-75F0-4B06-9C0F-687B0E8D214A}" type="presOf" srcId="{2FBFC441-FF92-49E1-9D71-C5DE5F61C07F}" destId="{16154B76-7128-4652-9BA4-2816702A36AF}" srcOrd="0" destOrd="2" presId="urn:microsoft.com/office/officeart/2005/8/layout/vList2"/>
    <dgm:cxn modelId="{410E8B49-EB36-4A4A-97D7-5A27CFC340DD}" type="presOf" srcId="{B0D4AE11-61B2-425C-87EF-3082CF359C50}" destId="{16154B76-7128-4652-9BA4-2816702A36AF}" srcOrd="0" destOrd="0" presId="urn:microsoft.com/office/officeart/2005/8/layout/vList2"/>
    <dgm:cxn modelId="{FA8B9075-D29C-4B90-B075-8ED7A92B9F8A}" srcId="{E369631E-E126-4753-8F27-E08687D1E9B1}" destId="{52C1E5BC-4204-45C1-B1C9-266FE470CAEC}" srcOrd="1" destOrd="0" parTransId="{CA0516C1-0CE6-422F-8121-B380270AC3C9}" sibTransId="{3170C457-FB23-4BE3-B26D-39DB4E042350}"/>
    <dgm:cxn modelId="{831BFAAD-500B-48CF-AE47-F5D8DDB68CBB}" type="presOf" srcId="{7F10DB86-D0F9-4D06-AD8D-8C8C7A1ACE8F}" destId="{16154B76-7128-4652-9BA4-2816702A36AF}" srcOrd="0" destOrd="3" presId="urn:microsoft.com/office/officeart/2005/8/layout/vList2"/>
    <dgm:cxn modelId="{9DD9B2AD-6526-4750-87BB-0ACEE2E6E0D7}" type="presOf" srcId="{E369631E-E126-4753-8F27-E08687D1E9B1}" destId="{70B3048C-1726-4A9B-9867-7956E28B035D}" srcOrd="0" destOrd="0" presId="urn:microsoft.com/office/officeart/2005/8/layout/vList2"/>
    <dgm:cxn modelId="{22216AB0-CAB8-44B8-9092-D53FBB062283}" srcId="{2B55400A-E341-4DF1-8842-264D2660DEA4}" destId="{E369631E-E126-4753-8F27-E08687D1E9B1}" srcOrd="0" destOrd="0" parTransId="{05F0FC25-BC4B-4EF5-A94F-CBDD8FD99A4D}" sibTransId="{A3EADBD3-A759-4947-B5E5-FA450374496F}"/>
    <dgm:cxn modelId="{C95F2ABF-5597-4065-A925-CBC69D017F10}" type="presOf" srcId="{2B55400A-E341-4DF1-8842-264D2660DEA4}" destId="{03F5ED04-A33A-45F8-86C5-8AD241238F59}" srcOrd="0" destOrd="0" presId="urn:microsoft.com/office/officeart/2005/8/layout/vList2"/>
    <dgm:cxn modelId="{556A48D4-D23A-4EBA-827D-1067B20125B3}" srcId="{E369631E-E126-4753-8F27-E08687D1E9B1}" destId="{7F10DB86-D0F9-4D06-AD8D-8C8C7A1ACE8F}" srcOrd="3" destOrd="0" parTransId="{0DA24FCA-7320-425F-BCD2-B131CB1D17D7}" sibTransId="{A22804B7-9549-4F20-9650-EFC25B17B258}"/>
    <dgm:cxn modelId="{840A60E3-0820-4CB3-9418-A36C09B3E357}" type="presOf" srcId="{52C1E5BC-4204-45C1-B1C9-266FE470CAEC}" destId="{16154B76-7128-4652-9BA4-2816702A36AF}" srcOrd="0" destOrd="1" presId="urn:microsoft.com/office/officeart/2005/8/layout/vList2"/>
    <dgm:cxn modelId="{8715AAEB-113A-4CB8-AC47-38D53145CE77}" type="presParOf" srcId="{03F5ED04-A33A-45F8-86C5-8AD241238F59}" destId="{70B3048C-1726-4A9B-9867-7956E28B035D}" srcOrd="0" destOrd="0" presId="urn:microsoft.com/office/officeart/2005/8/layout/vList2"/>
    <dgm:cxn modelId="{F342F118-ABB5-42E9-A70C-9320D68518BE}" type="presParOf" srcId="{03F5ED04-A33A-45F8-86C5-8AD241238F59}" destId="{16154B76-7128-4652-9BA4-2816702A36A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55400A-E341-4DF1-8842-264D2660DEA4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A4FB8FC4-EF63-434B-AD3E-3BA0458F476C}">
      <dgm:prSet/>
      <dgm:spPr/>
      <dgm:t>
        <a:bodyPr/>
        <a:lstStyle/>
        <a:p>
          <a:pPr rtl="0"/>
          <a:r>
            <a:rPr kumimoji="1"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</a:t>
          </a:r>
          <a:r>
            <a:rPr kumimoji="1" 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.1.1</a:t>
          </a:r>
          <a:r>
            <a:rPr kumimoji="1" lang="ja-JP" alt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波源と媒質</a:t>
          </a:r>
          <a:endParaRPr lang="ja-JP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FD7A2D22-F36C-4789-8531-229A57F34FED}" type="parTrans" cxnId="{DC7AEE7B-9266-48C0-B766-2184CC9E666F}">
      <dgm:prSet/>
      <dgm:spPr/>
      <dgm:t>
        <a:bodyPr/>
        <a:lstStyle/>
        <a:p>
          <a:endParaRPr kumimoji="1" lang="ja-JP" altLang="en-US"/>
        </a:p>
      </dgm:t>
    </dgm:pt>
    <dgm:pt modelId="{37E01CDC-314D-4883-A609-8A1911422D33}" type="sibTrans" cxnId="{DC7AEE7B-9266-48C0-B766-2184CC9E666F}">
      <dgm:prSet/>
      <dgm:spPr/>
      <dgm:t>
        <a:bodyPr/>
        <a:lstStyle/>
        <a:p>
          <a:endParaRPr kumimoji="1" lang="ja-JP" altLang="en-US"/>
        </a:p>
      </dgm:t>
    </dgm:pt>
    <dgm:pt modelId="{0AAE3A71-ADDB-4631-89CE-488FDBFAFD45}">
      <dgm:prSet/>
      <dgm:spPr/>
      <dgm:t>
        <a:bodyPr/>
        <a:lstStyle/>
        <a:p>
          <a:pPr rtl="0"/>
          <a:r>
            <a:rPr kumimoji="1"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</a:t>
          </a:r>
          <a:r>
            <a:rPr kumimoji="1" 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.1.2</a:t>
          </a:r>
          <a:r>
            <a:rPr kumimoji="1" lang="ja-JP" alt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波長、波動数と波の速さ</a:t>
          </a:r>
          <a:endParaRPr lang="ja-JP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B52A8CF3-7A81-4C9C-AF48-7FD00CFC4B77}" type="parTrans" cxnId="{FB3763A0-A73C-4088-9C6D-E93AB9BA4EA4}">
      <dgm:prSet/>
      <dgm:spPr/>
      <dgm:t>
        <a:bodyPr/>
        <a:lstStyle/>
        <a:p>
          <a:endParaRPr kumimoji="1" lang="ja-JP" altLang="en-US"/>
        </a:p>
      </dgm:t>
    </dgm:pt>
    <dgm:pt modelId="{A17C097F-94E0-46CA-994C-646A0D6D9EF1}" type="sibTrans" cxnId="{FB3763A0-A73C-4088-9C6D-E93AB9BA4EA4}">
      <dgm:prSet/>
      <dgm:spPr/>
      <dgm:t>
        <a:bodyPr/>
        <a:lstStyle/>
        <a:p>
          <a:endParaRPr kumimoji="1" lang="ja-JP" altLang="en-US"/>
        </a:p>
      </dgm:t>
    </dgm:pt>
    <dgm:pt modelId="{33221D4A-2DF6-4A69-80E8-2433FE008D56}">
      <dgm:prSet/>
      <dgm:spPr/>
      <dgm:t>
        <a:bodyPr/>
        <a:lstStyle/>
        <a:p>
          <a:pPr rtl="0"/>
          <a:r>
            <a:rPr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3.1.3</a:t>
          </a:r>
          <a:r>
            <a:rPr lang="ja-JP" alt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横波と縦波</a:t>
          </a:r>
          <a:endParaRPr lang="ja-JP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57CD07BA-838E-447C-9ED9-1BB6805468C0}" type="parTrans" cxnId="{9ACD83AC-4182-4470-97E1-57FDD336040F}">
      <dgm:prSet/>
      <dgm:spPr/>
      <dgm:t>
        <a:bodyPr/>
        <a:lstStyle/>
        <a:p>
          <a:endParaRPr kumimoji="1" lang="ja-JP" altLang="en-US"/>
        </a:p>
      </dgm:t>
    </dgm:pt>
    <dgm:pt modelId="{54551B50-41A1-4638-8D99-E07CB610734A}" type="sibTrans" cxnId="{9ACD83AC-4182-4470-97E1-57FDD336040F}">
      <dgm:prSet/>
      <dgm:spPr/>
      <dgm:t>
        <a:bodyPr/>
        <a:lstStyle/>
        <a:p>
          <a:endParaRPr kumimoji="1" lang="ja-JP" altLang="en-US"/>
        </a:p>
      </dgm:t>
    </dgm:pt>
    <dgm:pt modelId="{2112AAD7-4876-4FAE-8649-CCFC29F37877}">
      <dgm:prSet/>
      <dgm:spPr/>
      <dgm:t>
        <a:bodyPr/>
        <a:lstStyle/>
        <a:p>
          <a:pPr rtl="0"/>
          <a:r>
            <a:rPr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3.1.4</a:t>
          </a:r>
          <a:r>
            <a:rPr lang="ja-JP" alt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正弦波</a:t>
          </a:r>
          <a:endParaRPr lang="ja-JP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9DC69302-CA34-4A5C-AE0B-9B0DE26C3DC3}" type="parTrans" cxnId="{F728F25E-5C17-4539-B5B6-0105A1DE2B29}">
      <dgm:prSet/>
      <dgm:spPr/>
      <dgm:t>
        <a:bodyPr/>
        <a:lstStyle/>
        <a:p>
          <a:endParaRPr kumimoji="1" lang="ja-JP" altLang="en-US"/>
        </a:p>
      </dgm:t>
    </dgm:pt>
    <dgm:pt modelId="{9BDC6821-F549-4952-960E-A7D5B66D10E5}" type="sibTrans" cxnId="{F728F25E-5C17-4539-B5B6-0105A1DE2B29}">
      <dgm:prSet/>
      <dgm:spPr/>
      <dgm:t>
        <a:bodyPr/>
        <a:lstStyle/>
        <a:p>
          <a:endParaRPr kumimoji="1" lang="ja-JP" altLang="en-US"/>
        </a:p>
      </dgm:t>
    </dgm:pt>
    <dgm:pt modelId="{E369631E-E126-4753-8F27-E08687D1E9B1}">
      <dgm:prSet/>
      <dgm:spPr/>
      <dgm:t>
        <a:bodyPr/>
        <a:lstStyle/>
        <a:p>
          <a:pPr rtl="0"/>
          <a:r>
            <a:rPr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3.1.5</a:t>
          </a:r>
          <a:r>
            <a:rPr lang="ja-JP" alt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弧を伝わる横波</a:t>
          </a:r>
          <a:r>
            <a:rPr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(</a:t>
          </a:r>
          <a:r>
            <a:rPr lang="ja-JP" alt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弧の波の速さ</a:t>
          </a:r>
          <a:r>
            <a:rPr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)</a:t>
          </a:r>
          <a:endParaRPr lang="ja-JP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05F0FC25-BC4B-4EF5-A94F-CBDD8FD99A4D}" type="parTrans" cxnId="{22216AB0-CAB8-44B8-9092-D53FBB062283}">
      <dgm:prSet/>
      <dgm:spPr/>
      <dgm:t>
        <a:bodyPr/>
        <a:lstStyle/>
        <a:p>
          <a:endParaRPr kumimoji="1" lang="ja-JP" altLang="en-US"/>
        </a:p>
      </dgm:t>
    </dgm:pt>
    <dgm:pt modelId="{A3EADBD3-A759-4947-B5E5-FA450374496F}" type="sibTrans" cxnId="{22216AB0-CAB8-44B8-9092-D53FBB062283}">
      <dgm:prSet/>
      <dgm:spPr/>
      <dgm:t>
        <a:bodyPr/>
        <a:lstStyle/>
        <a:p>
          <a:endParaRPr kumimoji="1" lang="ja-JP" altLang="en-US"/>
        </a:p>
      </dgm:t>
    </dgm:pt>
    <dgm:pt modelId="{03F5ED04-A33A-45F8-86C5-8AD241238F59}" type="pres">
      <dgm:prSet presAssocID="{2B55400A-E341-4DF1-8842-264D2660DE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6E97B637-359A-4A38-95C0-F82E2151266F}" type="pres">
      <dgm:prSet presAssocID="{A4FB8FC4-EF63-434B-AD3E-3BA0458F476C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FBB64AD3-BF96-4070-9CAA-9CC32896AE0B}" type="pres">
      <dgm:prSet presAssocID="{37E01CDC-314D-4883-A609-8A1911422D33}" presName="spacer" presStyleCnt="0"/>
      <dgm:spPr/>
      <dgm:t>
        <a:bodyPr/>
        <a:lstStyle/>
        <a:p>
          <a:endParaRPr kumimoji="1" lang="ja-JP" altLang="en-US"/>
        </a:p>
      </dgm:t>
    </dgm:pt>
    <dgm:pt modelId="{8C41A532-7202-47E3-A87D-BDB6FA99399A}" type="pres">
      <dgm:prSet presAssocID="{0AAE3A71-ADDB-4631-89CE-488FDBFAFD45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F96A6ED-0B43-4D3D-8A11-E428C9BEF898}" type="pres">
      <dgm:prSet presAssocID="{A17C097F-94E0-46CA-994C-646A0D6D9EF1}" presName="spacer" presStyleCnt="0"/>
      <dgm:spPr/>
      <dgm:t>
        <a:bodyPr/>
        <a:lstStyle/>
        <a:p>
          <a:endParaRPr kumimoji="1" lang="ja-JP" altLang="en-US"/>
        </a:p>
      </dgm:t>
    </dgm:pt>
    <dgm:pt modelId="{5F03E199-0CE3-4CD2-A59B-DC6169137600}" type="pres">
      <dgm:prSet presAssocID="{33221D4A-2DF6-4A69-80E8-2433FE008D56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9E0E55B-F187-4EDC-9401-05DE642D8287}" type="pres">
      <dgm:prSet presAssocID="{54551B50-41A1-4638-8D99-E07CB610734A}" presName="spacer" presStyleCnt="0"/>
      <dgm:spPr/>
      <dgm:t>
        <a:bodyPr/>
        <a:lstStyle/>
        <a:p>
          <a:endParaRPr kumimoji="1" lang="ja-JP" altLang="en-US"/>
        </a:p>
      </dgm:t>
    </dgm:pt>
    <dgm:pt modelId="{159AFEB4-655A-48F4-8032-57C483A26CAD}" type="pres">
      <dgm:prSet presAssocID="{2112AAD7-4876-4FAE-8649-CCFC29F37877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6F4FDF7-0E01-4DB5-86D6-4D6BB266A57E}" type="pres">
      <dgm:prSet presAssocID="{9BDC6821-F549-4952-960E-A7D5B66D10E5}" presName="spacer" presStyleCnt="0"/>
      <dgm:spPr/>
      <dgm:t>
        <a:bodyPr/>
        <a:lstStyle/>
        <a:p>
          <a:endParaRPr kumimoji="1" lang="ja-JP" altLang="en-US"/>
        </a:p>
      </dgm:t>
    </dgm:pt>
    <dgm:pt modelId="{70B3048C-1726-4A9B-9867-7956E28B035D}" type="pres">
      <dgm:prSet presAssocID="{E369631E-E126-4753-8F27-E08687D1E9B1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1C44BCC7-7EA4-44F5-9FF8-413C84B2F00B}" type="presOf" srcId="{A4FB8FC4-EF63-434B-AD3E-3BA0458F476C}" destId="{6E97B637-359A-4A38-95C0-F82E2151266F}" srcOrd="0" destOrd="0" presId="urn:microsoft.com/office/officeart/2005/8/layout/vList2"/>
    <dgm:cxn modelId="{DC7AEE7B-9266-48C0-B766-2184CC9E666F}" srcId="{2B55400A-E341-4DF1-8842-264D2660DEA4}" destId="{A4FB8FC4-EF63-434B-AD3E-3BA0458F476C}" srcOrd="0" destOrd="0" parTransId="{FD7A2D22-F36C-4789-8531-229A57F34FED}" sibTransId="{37E01CDC-314D-4883-A609-8A1911422D33}"/>
    <dgm:cxn modelId="{9ACD83AC-4182-4470-97E1-57FDD336040F}" srcId="{2B55400A-E341-4DF1-8842-264D2660DEA4}" destId="{33221D4A-2DF6-4A69-80E8-2433FE008D56}" srcOrd="2" destOrd="0" parTransId="{57CD07BA-838E-447C-9ED9-1BB6805468C0}" sibTransId="{54551B50-41A1-4638-8D99-E07CB610734A}"/>
    <dgm:cxn modelId="{FB3763A0-A73C-4088-9C6D-E93AB9BA4EA4}" srcId="{2B55400A-E341-4DF1-8842-264D2660DEA4}" destId="{0AAE3A71-ADDB-4631-89CE-488FDBFAFD45}" srcOrd="1" destOrd="0" parTransId="{B52A8CF3-7A81-4C9C-AF48-7FD00CFC4B77}" sibTransId="{A17C097F-94E0-46CA-994C-646A0D6D9EF1}"/>
    <dgm:cxn modelId="{0D60EEB1-838B-4B6F-B262-F116C493DFFD}" type="presOf" srcId="{33221D4A-2DF6-4A69-80E8-2433FE008D56}" destId="{5F03E199-0CE3-4CD2-A59B-DC6169137600}" srcOrd="0" destOrd="0" presId="urn:microsoft.com/office/officeart/2005/8/layout/vList2"/>
    <dgm:cxn modelId="{F728F25E-5C17-4539-B5B6-0105A1DE2B29}" srcId="{2B55400A-E341-4DF1-8842-264D2660DEA4}" destId="{2112AAD7-4876-4FAE-8649-CCFC29F37877}" srcOrd="3" destOrd="0" parTransId="{9DC69302-CA34-4A5C-AE0B-9B0DE26C3DC3}" sibTransId="{9BDC6821-F549-4952-960E-A7D5B66D10E5}"/>
    <dgm:cxn modelId="{44F5E02B-E816-4C80-9BED-7C89904E4538}" type="presOf" srcId="{2B55400A-E341-4DF1-8842-264D2660DEA4}" destId="{03F5ED04-A33A-45F8-86C5-8AD241238F59}" srcOrd="0" destOrd="0" presId="urn:microsoft.com/office/officeart/2005/8/layout/vList2"/>
    <dgm:cxn modelId="{B6851868-6058-4D89-86AD-427964DB6E12}" type="presOf" srcId="{2112AAD7-4876-4FAE-8649-CCFC29F37877}" destId="{159AFEB4-655A-48F4-8032-57C483A26CAD}" srcOrd="0" destOrd="0" presId="urn:microsoft.com/office/officeart/2005/8/layout/vList2"/>
    <dgm:cxn modelId="{04B60325-FDF1-49AD-8615-413AA944C812}" type="presOf" srcId="{0AAE3A71-ADDB-4631-89CE-488FDBFAFD45}" destId="{8C41A532-7202-47E3-A87D-BDB6FA99399A}" srcOrd="0" destOrd="0" presId="urn:microsoft.com/office/officeart/2005/8/layout/vList2"/>
    <dgm:cxn modelId="{22216AB0-CAB8-44B8-9092-D53FBB062283}" srcId="{2B55400A-E341-4DF1-8842-264D2660DEA4}" destId="{E369631E-E126-4753-8F27-E08687D1E9B1}" srcOrd="4" destOrd="0" parTransId="{05F0FC25-BC4B-4EF5-A94F-CBDD8FD99A4D}" sibTransId="{A3EADBD3-A759-4947-B5E5-FA450374496F}"/>
    <dgm:cxn modelId="{6DB8D85D-AC85-488F-89EA-4DDC10EB98C5}" type="presOf" srcId="{E369631E-E126-4753-8F27-E08687D1E9B1}" destId="{70B3048C-1726-4A9B-9867-7956E28B035D}" srcOrd="0" destOrd="0" presId="urn:microsoft.com/office/officeart/2005/8/layout/vList2"/>
    <dgm:cxn modelId="{6012BA1A-1A2B-40CB-9576-4A07E67811B9}" type="presParOf" srcId="{03F5ED04-A33A-45F8-86C5-8AD241238F59}" destId="{6E97B637-359A-4A38-95C0-F82E2151266F}" srcOrd="0" destOrd="0" presId="urn:microsoft.com/office/officeart/2005/8/layout/vList2"/>
    <dgm:cxn modelId="{1143C801-D2DA-4BA9-8275-BBA40DDCD753}" type="presParOf" srcId="{03F5ED04-A33A-45F8-86C5-8AD241238F59}" destId="{FBB64AD3-BF96-4070-9CAA-9CC32896AE0B}" srcOrd="1" destOrd="0" presId="urn:microsoft.com/office/officeart/2005/8/layout/vList2"/>
    <dgm:cxn modelId="{0CF13212-DC2C-4FED-8F78-EC8B306A717D}" type="presParOf" srcId="{03F5ED04-A33A-45F8-86C5-8AD241238F59}" destId="{8C41A532-7202-47E3-A87D-BDB6FA99399A}" srcOrd="2" destOrd="0" presId="urn:microsoft.com/office/officeart/2005/8/layout/vList2"/>
    <dgm:cxn modelId="{F8D5127F-75F1-4F11-AE1A-413D3596733B}" type="presParOf" srcId="{03F5ED04-A33A-45F8-86C5-8AD241238F59}" destId="{DF96A6ED-0B43-4D3D-8A11-E428C9BEF898}" srcOrd="3" destOrd="0" presId="urn:microsoft.com/office/officeart/2005/8/layout/vList2"/>
    <dgm:cxn modelId="{8BD6157E-A7AB-4CB1-9442-634E4C692CE3}" type="presParOf" srcId="{03F5ED04-A33A-45F8-86C5-8AD241238F59}" destId="{5F03E199-0CE3-4CD2-A59B-DC6169137600}" srcOrd="4" destOrd="0" presId="urn:microsoft.com/office/officeart/2005/8/layout/vList2"/>
    <dgm:cxn modelId="{58EEBAB9-974B-4FF8-9F49-85A390C4B2C1}" type="presParOf" srcId="{03F5ED04-A33A-45F8-86C5-8AD241238F59}" destId="{D9E0E55B-F187-4EDC-9401-05DE642D8287}" srcOrd="5" destOrd="0" presId="urn:microsoft.com/office/officeart/2005/8/layout/vList2"/>
    <dgm:cxn modelId="{384F8157-B9F6-42B1-A91F-17D9F25503D1}" type="presParOf" srcId="{03F5ED04-A33A-45F8-86C5-8AD241238F59}" destId="{159AFEB4-655A-48F4-8032-57C483A26CAD}" srcOrd="6" destOrd="0" presId="urn:microsoft.com/office/officeart/2005/8/layout/vList2"/>
    <dgm:cxn modelId="{1FD9BEB6-D042-4FFE-B1D0-42299B80AF52}" type="presParOf" srcId="{03F5ED04-A33A-45F8-86C5-8AD241238F59}" destId="{56F4FDF7-0E01-4DB5-86D6-4D6BB266A57E}" srcOrd="7" destOrd="0" presId="urn:microsoft.com/office/officeart/2005/8/layout/vList2"/>
    <dgm:cxn modelId="{3D70CEA5-592D-46AE-81B2-E2E9A8CCEF1D}" type="presParOf" srcId="{03F5ED04-A33A-45F8-86C5-8AD241238F59}" destId="{70B3048C-1726-4A9B-9867-7956E28B035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55400A-E341-4DF1-8842-264D2660DEA4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A4FB8FC4-EF63-434B-AD3E-3BA0458F476C}">
      <dgm:prSet/>
      <dgm:spPr/>
      <dgm:t>
        <a:bodyPr/>
        <a:lstStyle/>
        <a:p>
          <a:pPr rtl="0"/>
          <a:r>
            <a:rPr kumimoji="1"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</a:t>
          </a:r>
          <a:r>
            <a:rPr kumimoji="1" 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.1.1</a:t>
          </a:r>
          <a:r>
            <a:rPr kumimoji="1" lang="ja-JP" alt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波源と媒質</a:t>
          </a:r>
          <a:endParaRPr lang="ja-JP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FD7A2D22-F36C-4789-8531-229A57F34FED}" type="parTrans" cxnId="{DC7AEE7B-9266-48C0-B766-2184CC9E666F}">
      <dgm:prSet/>
      <dgm:spPr/>
      <dgm:t>
        <a:bodyPr/>
        <a:lstStyle/>
        <a:p>
          <a:endParaRPr kumimoji="1" lang="ja-JP" altLang="en-US"/>
        </a:p>
      </dgm:t>
    </dgm:pt>
    <dgm:pt modelId="{37E01CDC-314D-4883-A609-8A1911422D33}" type="sibTrans" cxnId="{DC7AEE7B-9266-48C0-B766-2184CC9E666F}">
      <dgm:prSet/>
      <dgm:spPr/>
      <dgm:t>
        <a:bodyPr/>
        <a:lstStyle/>
        <a:p>
          <a:endParaRPr kumimoji="1" lang="ja-JP" altLang="en-US"/>
        </a:p>
      </dgm:t>
    </dgm:pt>
    <dgm:pt modelId="{0AAE3A71-ADDB-4631-89CE-488FDBFAFD45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kumimoji="1"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</a:t>
          </a:r>
          <a:r>
            <a:rPr kumimoji="1" 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.1.2</a:t>
          </a:r>
          <a:r>
            <a:rPr kumimoji="1" lang="ja-JP" alt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波長、波動数と波の速さ</a:t>
          </a:r>
          <a:endParaRPr lang="ja-JP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B52A8CF3-7A81-4C9C-AF48-7FD00CFC4B77}" type="parTrans" cxnId="{FB3763A0-A73C-4088-9C6D-E93AB9BA4EA4}">
      <dgm:prSet/>
      <dgm:spPr/>
      <dgm:t>
        <a:bodyPr/>
        <a:lstStyle/>
        <a:p>
          <a:endParaRPr kumimoji="1" lang="ja-JP" altLang="en-US"/>
        </a:p>
      </dgm:t>
    </dgm:pt>
    <dgm:pt modelId="{A17C097F-94E0-46CA-994C-646A0D6D9EF1}" type="sibTrans" cxnId="{FB3763A0-A73C-4088-9C6D-E93AB9BA4EA4}">
      <dgm:prSet/>
      <dgm:spPr/>
      <dgm:t>
        <a:bodyPr/>
        <a:lstStyle/>
        <a:p>
          <a:endParaRPr kumimoji="1" lang="ja-JP" altLang="en-US"/>
        </a:p>
      </dgm:t>
    </dgm:pt>
    <dgm:pt modelId="{33221D4A-2DF6-4A69-80E8-2433FE008D56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3.1.3</a:t>
          </a:r>
          <a:r>
            <a:rPr lang="ja-JP" alt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横波と縦波</a:t>
          </a:r>
          <a:endParaRPr lang="ja-JP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57CD07BA-838E-447C-9ED9-1BB6805468C0}" type="parTrans" cxnId="{9ACD83AC-4182-4470-97E1-57FDD336040F}">
      <dgm:prSet/>
      <dgm:spPr/>
      <dgm:t>
        <a:bodyPr/>
        <a:lstStyle/>
        <a:p>
          <a:endParaRPr kumimoji="1" lang="ja-JP" altLang="en-US"/>
        </a:p>
      </dgm:t>
    </dgm:pt>
    <dgm:pt modelId="{54551B50-41A1-4638-8D99-E07CB610734A}" type="sibTrans" cxnId="{9ACD83AC-4182-4470-97E1-57FDD336040F}">
      <dgm:prSet/>
      <dgm:spPr/>
      <dgm:t>
        <a:bodyPr/>
        <a:lstStyle/>
        <a:p>
          <a:endParaRPr kumimoji="1" lang="ja-JP" altLang="en-US"/>
        </a:p>
      </dgm:t>
    </dgm:pt>
    <dgm:pt modelId="{2112AAD7-4876-4FAE-8649-CCFC29F37877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3.1.4</a:t>
          </a:r>
          <a:r>
            <a:rPr lang="ja-JP" alt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正弦波</a:t>
          </a:r>
          <a:endParaRPr lang="ja-JP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9DC69302-CA34-4A5C-AE0B-9B0DE26C3DC3}" type="parTrans" cxnId="{F728F25E-5C17-4539-B5B6-0105A1DE2B29}">
      <dgm:prSet/>
      <dgm:spPr/>
      <dgm:t>
        <a:bodyPr/>
        <a:lstStyle/>
        <a:p>
          <a:endParaRPr kumimoji="1" lang="ja-JP" altLang="en-US"/>
        </a:p>
      </dgm:t>
    </dgm:pt>
    <dgm:pt modelId="{9BDC6821-F549-4952-960E-A7D5B66D10E5}" type="sibTrans" cxnId="{F728F25E-5C17-4539-B5B6-0105A1DE2B29}">
      <dgm:prSet/>
      <dgm:spPr/>
      <dgm:t>
        <a:bodyPr/>
        <a:lstStyle/>
        <a:p>
          <a:endParaRPr kumimoji="1" lang="ja-JP" altLang="en-US"/>
        </a:p>
      </dgm:t>
    </dgm:pt>
    <dgm:pt modelId="{E369631E-E126-4753-8F27-E08687D1E9B1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3.1.5</a:t>
          </a:r>
          <a:r>
            <a:rPr lang="ja-JP" alt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弧を伝わる横波</a:t>
          </a:r>
          <a:r>
            <a:rPr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(</a:t>
          </a:r>
          <a:r>
            <a:rPr lang="ja-JP" alt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弧の波の速さ</a:t>
          </a:r>
          <a:r>
            <a:rPr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)</a:t>
          </a:r>
          <a:endParaRPr lang="ja-JP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05F0FC25-BC4B-4EF5-A94F-CBDD8FD99A4D}" type="parTrans" cxnId="{22216AB0-CAB8-44B8-9092-D53FBB062283}">
      <dgm:prSet/>
      <dgm:spPr/>
      <dgm:t>
        <a:bodyPr/>
        <a:lstStyle/>
        <a:p>
          <a:endParaRPr kumimoji="1" lang="ja-JP" altLang="en-US"/>
        </a:p>
      </dgm:t>
    </dgm:pt>
    <dgm:pt modelId="{A3EADBD3-A759-4947-B5E5-FA450374496F}" type="sibTrans" cxnId="{22216AB0-CAB8-44B8-9092-D53FBB062283}">
      <dgm:prSet/>
      <dgm:spPr/>
      <dgm:t>
        <a:bodyPr/>
        <a:lstStyle/>
        <a:p>
          <a:endParaRPr kumimoji="1" lang="ja-JP" altLang="en-US"/>
        </a:p>
      </dgm:t>
    </dgm:pt>
    <dgm:pt modelId="{03F5ED04-A33A-45F8-86C5-8AD241238F59}" type="pres">
      <dgm:prSet presAssocID="{2B55400A-E341-4DF1-8842-264D2660DE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6E97B637-359A-4A38-95C0-F82E2151266F}" type="pres">
      <dgm:prSet presAssocID="{A4FB8FC4-EF63-434B-AD3E-3BA0458F476C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FBB64AD3-BF96-4070-9CAA-9CC32896AE0B}" type="pres">
      <dgm:prSet presAssocID="{37E01CDC-314D-4883-A609-8A1911422D33}" presName="spacer" presStyleCnt="0"/>
      <dgm:spPr/>
      <dgm:t>
        <a:bodyPr/>
        <a:lstStyle/>
        <a:p>
          <a:endParaRPr kumimoji="1" lang="ja-JP" altLang="en-US"/>
        </a:p>
      </dgm:t>
    </dgm:pt>
    <dgm:pt modelId="{8C41A532-7202-47E3-A87D-BDB6FA99399A}" type="pres">
      <dgm:prSet presAssocID="{0AAE3A71-ADDB-4631-89CE-488FDBFAFD45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F96A6ED-0B43-4D3D-8A11-E428C9BEF898}" type="pres">
      <dgm:prSet presAssocID="{A17C097F-94E0-46CA-994C-646A0D6D9EF1}" presName="spacer" presStyleCnt="0"/>
      <dgm:spPr/>
      <dgm:t>
        <a:bodyPr/>
        <a:lstStyle/>
        <a:p>
          <a:endParaRPr kumimoji="1" lang="ja-JP" altLang="en-US"/>
        </a:p>
      </dgm:t>
    </dgm:pt>
    <dgm:pt modelId="{5F03E199-0CE3-4CD2-A59B-DC6169137600}" type="pres">
      <dgm:prSet presAssocID="{33221D4A-2DF6-4A69-80E8-2433FE008D56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9E0E55B-F187-4EDC-9401-05DE642D8287}" type="pres">
      <dgm:prSet presAssocID="{54551B50-41A1-4638-8D99-E07CB610734A}" presName="spacer" presStyleCnt="0"/>
      <dgm:spPr/>
      <dgm:t>
        <a:bodyPr/>
        <a:lstStyle/>
        <a:p>
          <a:endParaRPr kumimoji="1" lang="ja-JP" altLang="en-US"/>
        </a:p>
      </dgm:t>
    </dgm:pt>
    <dgm:pt modelId="{159AFEB4-655A-48F4-8032-57C483A26CAD}" type="pres">
      <dgm:prSet presAssocID="{2112AAD7-4876-4FAE-8649-CCFC29F37877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6F4FDF7-0E01-4DB5-86D6-4D6BB266A57E}" type="pres">
      <dgm:prSet presAssocID="{9BDC6821-F549-4952-960E-A7D5B66D10E5}" presName="spacer" presStyleCnt="0"/>
      <dgm:spPr/>
      <dgm:t>
        <a:bodyPr/>
        <a:lstStyle/>
        <a:p>
          <a:endParaRPr kumimoji="1" lang="ja-JP" altLang="en-US"/>
        </a:p>
      </dgm:t>
    </dgm:pt>
    <dgm:pt modelId="{70B3048C-1726-4A9B-9867-7956E28B035D}" type="pres">
      <dgm:prSet presAssocID="{E369631E-E126-4753-8F27-E08687D1E9B1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DC7AEE7B-9266-48C0-B766-2184CC9E666F}" srcId="{2B55400A-E341-4DF1-8842-264D2660DEA4}" destId="{A4FB8FC4-EF63-434B-AD3E-3BA0458F476C}" srcOrd="0" destOrd="0" parTransId="{FD7A2D22-F36C-4789-8531-229A57F34FED}" sibTransId="{37E01CDC-314D-4883-A609-8A1911422D33}"/>
    <dgm:cxn modelId="{E540909B-C9CE-4AFF-ADFF-9FBC002FBF8D}" type="presOf" srcId="{33221D4A-2DF6-4A69-80E8-2433FE008D56}" destId="{5F03E199-0CE3-4CD2-A59B-DC6169137600}" srcOrd="0" destOrd="0" presId="urn:microsoft.com/office/officeart/2005/8/layout/vList2"/>
    <dgm:cxn modelId="{E4721FEF-8B5A-49DB-997D-43C03FEAB6B7}" type="presOf" srcId="{2112AAD7-4876-4FAE-8649-CCFC29F37877}" destId="{159AFEB4-655A-48F4-8032-57C483A26CAD}" srcOrd="0" destOrd="0" presId="urn:microsoft.com/office/officeart/2005/8/layout/vList2"/>
    <dgm:cxn modelId="{9ACD83AC-4182-4470-97E1-57FDD336040F}" srcId="{2B55400A-E341-4DF1-8842-264D2660DEA4}" destId="{33221D4A-2DF6-4A69-80E8-2433FE008D56}" srcOrd="2" destOrd="0" parTransId="{57CD07BA-838E-447C-9ED9-1BB6805468C0}" sibTransId="{54551B50-41A1-4638-8D99-E07CB610734A}"/>
    <dgm:cxn modelId="{FB3763A0-A73C-4088-9C6D-E93AB9BA4EA4}" srcId="{2B55400A-E341-4DF1-8842-264D2660DEA4}" destId="{0AAE3A71-ADDB-4631-89CE-488FDBFAFD45}" srcOrd="1" destOrd="0" parTransId="{B52A8CF3-7A81-4C9C-AF48-7FD00CFC4B77}" sibTransId="{A17C097F-94E0-46CA-994C-646A0D6D9EF1}"/>
    <dgm:cxn modelId="{F728F25E-5C17-4539-B5B6-0105A1DE2B29}" srcId="{2B55400A-E341-4DF1-8842-264D2660DEA4}" destId="{2112AAD7-4876-4FAE-8649-CCFC29F37877}" srcOrd="3" destOrd="0" parTransId="{9DC69302-CA34-4A5C-AE0B-9B0DE26C3DC3}" sibTransId="{9BDC6821-F549-4952-960E-A7D5B66D10E5}"/>
    <dgm:cxn modelId="{4F002E43-CDB9-4E73-B0AA-92F2F2EA9F9C}" type="presOf" srcId="{0AAE3A71-ADDB-4631-89CE-488FDBFAFD45}" destId="{8C41A532-7202-47E3-A87D-BDB6FA99399A}" srcOrd="0" destOrd="0" presId="urn:microsoft.com/office/officeart/2005/8/layout/vList2"/>
    <dgm:cxn modelId="{9CA990F9-3F83-4E66-B815-B4EF9256C31F}" type="presOf" srcId="{2B55400A-E341-4DF1-8842-264D2660DEA4}" destId="{03F5ED04-A33A-45F8-86C5-8AD241238F59}" srcOrd="0" destOrd="0" presId="urn:microsoft.com/office/officeart/2005/8/layout/vList2"/>
    <dgm:cxn modelId="{88871647-8E99-49E0-A584-3C23CA1696FB}" type="presOf" srcId="{A4FB8FC4-EF63-434B-AD3E-3BA0458F476C}" destId="{6E97B637-359A-4A38-95C0-F82E2151266F}" srcOrd="0" destOrd="0" presId="urn:microsoft.com/office/officeart/2005/8/layout/vList2"/>
    <dgm:cxn modelId="{CE254178-0490-4486-BD5C-EFA69000A02E}" type="presOf" srcId="{E369631E-E126-4753-8F27-E08687D1E9B1}" destId="{70B3048C-1726-4A9B-9867-7956E28B035D}" srcOrd="0" destOrd="0" presId="urn:microsoft.com/office/officeart/2005/8/layout/vList2"/>
    <dgm:cxn modelId="{22216AB0-CAB8-44B8-9092-D53FBB062283}" srcId="{2B55400A-E341-4DF1-8842-264D2660DEA4}" destId="{E369631E-E126-4753-8F27-E08687D1E9B1}" srcOrd="4" destOrd="0" parTransId="{05F0FC25-BC4B-4EF5-A94F-CBDD8FD99A4D}" sibTransId="{A3EADBD3-A759-4947-B5E5-FA450374496F}"/>
    <dgm:cxn modelId="{AFC6A0FC-C343-4F3F-8949-E12B7A5B5CC7}" type="presParOf" srcId="{03F5ED04-A33A-45F8-86C5-8AD241238F59}" destId="{6E97B637-359A-4A38-95C0-F82E2151266F}" srcOrd="0" destOrd="0" presId="urn:microsoft.com/office/officeart/2005/8/layout/vList2"/>
    <dgm:cxn modelId="{38F1CFEE-2160-4EBB-A7BE-060A62B653B0}" type="presParOf" srcId="{03F5ED04-A33A-45F8-86C5-8AD241238F59}" destId="{FBB64AD3-BF96-4070-9CAA-9CC32896AE0B}" srcOrd="1" destOrd="0" presId="urn:microsoft.com/office/officeart/2005/8/layout/vList2"/>
    <dgm:cxn modelId="{958D4740-CA6A-4DEF-8318-32E791E9F819}" type="presParOf" srcId="{03F5ED04-A33A-45F8-86C5-8AD241238F59}" destId="{8C41A532-7202-47E3-A87D-BDB6FA99399A}" srcOrd="2" destOrd="0" presId="urn:microsoft.com/office/officeart/2005/8/layout/vList2"/>
    <dgm:cxn modelId="{850A0764-A43F-41D7-906D-5AA56A901972}" type="presParOf" srcId="{03F5ED04-A33A-45F8-86C5-8AD241238F59}" destId="{DF96A6ED-0B43-4D3D-8A11-E428C9BEF898}" srcOrd="3" destOrd="0" presId="urn:microsoft.com/office/officeart/2005/8/layout/vList2"/>
    <dgm:cxn modelId="{17A7EA9F-72BB-4B26-A2C9-F3A83647F859}" type="presParOf" srcId="{03F5ED04-A33A-45F8-86C5-8AD241238F59}" destId="{5F03E199-0CE3-4CD2-A59B-DC6169137600}" srcOrd="4" destOrd="0" presId="urn:microsoft.com/office/officeart/2005/8/layout/vList2"/>
    <dgm:cxn modelId="{DFE2B4C4-1518-40FB-8DB2-C37454639DC3}" type="presParOf" srcId="{03F5ED04-A33A-45F8-86C5-8AD241238F59}" destId="{D9E0E55B-F187-4EDC-9401-05DE642D8287}" srcOrd="5" destOrd="0" presId="urn:microsoft.com/office/officeart/2005/8/layout/vList2"/>
    <dgm:cxn modelId="{7F326528-7452-42A3-97E4-3EC0775E4E38}" type="presParOf" srcId="{03F5ED04-A33A-45F8-86C5-8AD241238F59}" destId="{159AFEB4-655A-48F4-8032-57C483A26CAD}" srcOrd="6" destOrd="0" presId="urn:microsoft.com/office/officeart/2005/8/layout/vList2"/>
    <dgm:cxn modelId="{171E8512-BF17-4FBC-9874-8D789575D025}" type="presParOf" srcId="{03F5ED04-A33A-45F8-86C5-8AD241238F59}" destId="{56F4FDF7-0E01-4DB5-86D6-4D6BB266A57E}" srcOrd="7" destOrd="0" presId="urn:microsoft.com/office/officeart/2005/8/layout/vList2"/>
    <dgm:cxn modelId="{3B826846-641E-4202-934A-BD2337CFD207}" type="presParOf" srcId="{03F5ED04-A33A-45F8-86C5-8AD241238F59}" destId="{70B3048C-1726-4A9B-9867-7956E28B035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55400A-E341-4DF1-8842-264D2660DEA4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A4FB8FC4-EF63-434B-AD3E-3BA0458F476C}">
      <dgm:prSet/>
      <dgm:spPr/>
      <dgm:t>
        <a:bodyPr/>
        <a:lstStyle/>
        <a:p>
          <a:pPr algn="r" rtl="0"/>
          <a:r>
            <a:rPr lang="en-US" altLang="ja-JP" dirty="0" smtClean="0"/>
            <a:t>3</a:t>
          </a:r>
          <a:r>
            <a:rPr lang="en-US" dirty="0" smtClean="0"/>
            <a:t>.1.1</a:t>
          </a:r>
          <a:r>
            <a:rPr lang="ja-JP" altLang="en-US" dirty="0" smtClean="0"/>
            <a:t>波源と媒質</a:t>
          </a:r>
          <a:endParaRPr lang="ja-JP" dirty="0"/>
        </a:p>
      </dgm:t>
    </dgm:pt>
    <dgm:pt modelId="{FD7A2D22-F36C-4789-8531-229A57F34FED}" type="parTrans" cxnId="{DC7AEE7B-9266-48C0-B766-2184CC9E666F}">
      <dgm:prSet/>
      <dgm:spPr/>
      <dgm:t>
        <a:bodyPr/>
        <a:lstStyle/>
        <a:p>
          <a:endParaRPr lang="ja-JP" altLang="en-US"/>
        </a:p>
      </dgm:t>
    </dgm:pt>
    <dgm:pt modelId="{37E01CDC-314D-4883-A609-8A1911422D33}" type="sibTrans" cxnId="{DC7AEE7B-9266-48C0-B766-2184CC9E666F}">
      <dgm:prSet/>
      <dgm:spPr/>
      <dgm:t>
        <a:bodyPr/>
        <a:lstStyle/>
        <a:p>
          <a:endParaRPr lang="ja-JP" altLang="en-US"/>
        </a:p>
      </dgm:t>
    </dgm:pt>
    <dgm:pt modelId="{04F356F0-A7D4-4B11-8D06-CAF0433F3171}">
      <dgm:prSet/>
      <dgm:spPr/>
      <dgm:t>
        <a:bodyPr/>
        <a:lstStyle/>
        <a:p>
          <a:pPr rtl="0"/>
          <a:r>
            <a:rPr lang="ja-JP" altLang="en-US" dirty="0" smtClean="0"/>
            <a:t>池に釣り糸をたれ下げ，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糸の先の浮きを</a:t>
          </a:r>
          <a:r>
            <a:rPr lang="en-US" altLang="ja-JP" dirty="0" smtClean="0"/>
            <a:t>__________</a:t>
          </a:r>
          <a:r>
            <a:rPr lang="ja-JP" altLang="en-US" dirty="0" smtClean="0"/>
            <a:t>させると，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その点を中心にして，</a:t>
          </a:r>
          <a:r>
            <a:rPr lang="en-US" altLang="ja-JP" dirty="0" smtClean="0"/>
            <a:t>____</a:t>
          </a:r>
          <a:r>
            <a:rPr lang="ja-JP" altLang="en-US" dirty="0" smtClean="0"/>
            <a:t>が周囲に伝わっていく．</a:t>
          </a:r>
          <a:endParaRPr lang="ja-JP" dirty="0"/>
        </a:p>
      </dgm:t>
    </dgm:pt>
    <dgm:pt modelId="{0B635788-162E-4A10-B119-DE88FE6AE394}" type="parTrans" cxnId="{C6C45981-38AF-4F5D-91E2-37612E4DF014}">
      <dgm:prSet/>
      <dgm:spPr/>
      <dgm:t>
        <a:bodyPr/>
        <a:lstStyle/>
        <a:p>
          <a:endParaRPr lang="ja-JP" altLang="en-US"/>
        </a:p>
      </dgm:t>
    </dgm:pt>
    <dgm:pt modelId="{0B6D9A75-F8EC-4CCC-B128-F9382EBD8C40}" type="sibTrans" cxnId="{C6C45981-38AF-4F5D-91E2-37612E4DF014}">
      <dgm:prSet/>
      <dgm:spPr/>
      <dgm:t>
        <a:bodyPr/>
        <a:lstStyle/>
        <a:p>
          <a:endParaRPr lang="ja-JP" altLang="en-US"/>
        </a:p>
      </dgm:t>
    </dgm:pt>
    <dgm:pt modelId="{6EFF9EC7-8AA9-483E-9023-FB4AF2ADA887}">
      <dgm:prSet/>
      <dgm:spPr/>
      <dgm:t>
        <a:bodyPr/>
        <a:lstStyle/>
        <a:p>
          <a:pPr rtl="0"/>
          <a:r>
            <a:rPr lang="ja-JP" altLang="en-US" dirty="0" smtClean="0"/>
            <a:t>また，この水面に浮かぶ木の葉を観察すれば，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ある場所の水は，その位置で</a:t>
          </a:r>
          <a:r>
            <a:rPr lang="en-US" altLang="ja-JP" dirty="0" smtClean="0"/>
            <a:t>__________</a:t>
          </a:r>
          <a:r>
            <a:rPr lang="ja-JP" altLang="en-US" dirty="0" smtClean="0"/>
            <a:t>するだけで，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en-US" altLang="ja-JP" dirty="0" smtClean="0"/>
            <a:t>	</a:t>
          </a:r>
          <a:r>
            <a:rPr lang="ja-JP" altLang="en-US" dirty="0" smtClean="0"/>
            <a:t>波紋とともに遠くに</a:t>
          </a:r>
          <a:r>
            <a:rPr lang="en-US" altLang="ja-JP" dirty="0" smtClean="0"/>
            <a:t>_________ </a:t>
          </a:r>
          <a:r>
            <a:rPr lang="ja-JP" altLang="en-US" dirty="0" smtClean="0"/>
            <a:t>ことがわかる．</a:t>
          </a:r>
          <a:endParaRPr lang="ja-JP" dirty="0"/>
        </a:p>
      </dgm:t>
    </dgm:pt>
    <dgm:pt modelId="{1F4DA883-88CA-40BB-A84D-E89068629F94}" type="parTrans" cxnId="{9D325523-D51A-4072-ADEB-EFE0168CA9DA}">
      <dgm:prSet/>
      <dgm:spPr/>
      <dgm:t>
        <a:bodyPr/>
        <a:lstStyle/>
        <a:p>
          <a:endParaRPr kumimoji="1" lang="ja-JP" altLang="en-US"/>
        </a:p>
      </dgm:t>
    </dgm:pt>
    <dgm:pt modelId="{54945674-2275-4665-837C-3572E333C925}" type="sibTrans" cxnId="{9D325523-D51A-4072-ADEB-EFE0168CA9DA}">
      <dgm:prSet/>
      <dgm:spPr/>
      <dgm:t>
        <a:bodyPr/>
        <a:lstStyle/>
        <a:p>
          <a:endParaRPr kumimoji="1" lang="ja-JP" altLang="en-US"/>
        </a:p>
      </dgm:t>
    </dgm:pt>
    <dgm:pt modelId="{DF8CC769-993C-449B-881F-FB7C4E7E4A3A}">
      <dgm:prSet/>
      <dgm:spPr/>
      <dgm:t>
        <a:bodyPr/>
        <a:lstStyle/>
        <a:p>
          <a:pPr rtl="0"/>
          <a:r>
            <a:rPr lang="ja-JP" altLang="en-US" dirty="0" smtClean="0"/>
            <a:t>このように，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波動は，波を発生させるところ（</a:t>
          </a:r>
          <a:r>
            <a:rPr lang="en-US" altLang="ja-JP" dirty="0" smtClean="0"/>
            <a:t>____</a:t>
          </a:r>
          <a:r>
            <a:rPr lang="ja-JP" altLang="en-US" dirty="0" smtClean="0"/>
            <a:t>） の運動が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en-US" altLang="ja-JP" dirty="0" smtClean="0"/>
            <a:t>	</a:t>
          </a:r>
          <a:r>
            <a:rPr lang="ja-JP" altLang="en-US" dirty="0" smtClean="0"/>
            <a:t>次々に</a:t>
          </a:r>
          <a:r>
            <a:rPr lang="en-US" altLang="ja-JP" dirty="0" smtClean="0"/>
            <a:t>_______________________</a:t>
          </a:r>
          <a:r>
            <a:rPr lang="ja-JP" altLang="en-US" dirty="0" smtClean="0"/>
            <a:t>である．</a:t>
          </a:r>
          <a:endParaRPr lang="ja-JP" dirty="0"/>
        </a:p>
      </dgm:t>
    </dgm:pt>
    <dgm:pt modelId="{56B500A4-C95E-4565-8C48-D8688FF84851}" type="parTrans" cxnId="{E9E4D046-8BF3-49E2-829C-8946305B00FF}">
      <dgm:prSet/>
      <dgm:spPr/>
      <dgm:t>
        <a:bodyPr/>
        <a:lstStyle/>
        <a:p>
          <a:endParaRPr kumimoji="1" lang="ja-JP" altLang="en-US"/>
        </a:p>
      </dgm:t>
    </dgm:pt>
    <dgm:pt modelId="{652395C9-203D-45E6-AE84-DF6789F8CCF6}" type="sibTrans" cxnId="{E9E4D046-8BF3-49E2-829C-8946305B00FF}">
      <dgm:prSet/>
      <dgm:spPr/>
      <dgm:t>
        <a:bodyPr/>
        <a:lstStyle/>
        <a:p>
          <a:endParaRPr kumimoji="1" lang="ja-JP" altLang="en-US"/>
        </a:p>
      </dgm:t>
    </dgm:pt>
    <dgm:pt modelId="{1D9BF8F1-0AC0-4C9B-8F93-21EC07629123}">
      <dgm:prSet/>
      <dgm:spPr/>
      <dgm:t>
        <a:bodyPr/>
        <a:lstStyle/>
        <a:p>
          <a:pPr rtl="0"/>
          <a:r>
            <a:rPr lang="ja-JP" altLang="en-US" dirty="0" smtClean="0"/>
            <a:t>一般に， 波を伝えるものを</a:t>
          </a:r>
          <a:r>
            <a:rPr lang="en-US" altLang="ja-JP" dirty="0" smtClean="0"/>
            <a:t>____</a:t>
          </a:r>
          <a:r>
            <a:rPr lang="ja-JP" altLang="en-US" dirty="0" smtClean="0"/>
            <a:t>という．</a:t>
          </a:r>
          <a:endParaRPr lang="ja-JP" dirty="0"/>
        </a:p>
      </dgm:t>
    </dgm:pt>
    <dgm:pt modelId="{9341827E-F270-404A-93CB-E8D94F5BD100}" type="parTrans" cxnId="{EDD1C039-14C6-4AA6-8205-8A89EAF7B4D1}">
      <dgm:prSet/>
      <dgm:spPr/>
      <dgm:t>
        <a:bodyPr/>
        <a:lstStyle/>
        <a:p>
          <a:endParaRPr kumimoji="1" lang="ja-JP" altLang="en-US"/>
        </a:p>
      </dgm:t>
    </dgm:pt>
    <dgm:pt modelId="{8106DBDC-DAED-4ED7-BF6E-1EBFEA9A6CBE}" type="sibTrans" cxnId="{EDD1C039-14C6-4AA6-8205-8A89EAF7B4D1}">
      <dgm:prSet/>
      <dgm:spPr/>
      <dgm:t>
        <a:bodyPr/>
        <a:lstStyle/>
        <a:p>
          <a:endParaRPr kumimoji="1" lang="ja-JP" altLang="en-US"/>
        </a:p>
      </dgm:t>
    </dgm:pt>
    <dgm:pt modelId="{00FF98A4-09B9-45B4-9DA5-B1B0D583933C}">
      <dgm:prSet/>
      <dgm:spPr/>
      <dgm:t>
        <a:bodyPr/>
        <a:lstStyle/>
        <a:p>
          <a:pPr rtl="0"/>
          <a:r>
            <a:rPr lang="ja-JP" altLang="en-US" dirty="0" smtClean="0"/>
            <a:t>　たとえば， 池の面に生じた水波の媒質は</a:t>
          </a:r>
          <a:r>
            <a:rPr lang="en-US" altLang="ja-JP" dirty="0" smtClean="0"/>
            <a:t>__</a:t>
          </a:r>
          <a:r>
            <a:rPr lang="ja-JP" altLang="en-US" dirty="0" smtClean="0"/>
            <a:t>である（図</a:t>
          </a:r>
          <a:r>
            <a:rPr lang="en-US" altLang="ja-JP" dirty="0" smtClean="0"/>
            <a:t>3.1</a:t>
          </a:r>
          <a:r>
            <a:rPr lang="ja-JP" altLang="en-US" dirty="0" smtClean="0"/>
            <a:t>参照）．</a:t>
          </a:r>
          <a:endParaRPr lang="ja-JP" dirty="0"/>
        </a:p>
      </dgm:t>
    </dgm:pt>
    <dgm:pt modelId="{CBD9083A-F25F-446E-8AAE-3DD5BB726DF3}" type="parTrans" cxnId="{1D058B8F-3D0A-4C41-9268-7255B6CF797B}">
      <dgm:prSet/>
      <dgm:spPr/>
      <dgm:t>
        <a:bodyPr/>
        <a:lstStyle/>
        <a:p>
          <a:endParaRPr kumimoji="1" lang="ja-JP" altLang="en-US"/>
        </a:p>
      </dgm:t>
    </dgm:pt>
    <dgm:pt modelId="{3B946E0A-F65A-4352-817D-5654C6B80243}" type="sibTrans" cxnId="{1D058B8F-3D0A-4C41-9268-7255B6CF797B}">
      <dgm:prSet/>
      <dgm:spPr/>
      <dgm:t>
        <a:bodyPr/>
        <a:lstStyle/>
        <a:p>
          <a:endParaRPr kumimoji="1" lang="ja-JP" altLang="en-US"/>
        </a:p>
      </dgm:t>
    </dgm:pt>
    <dgm:pt modelId="{03F5ED04-A33A-45F8-86C5-8AD241238F59}" type="pres">
      <dgm:prSet presAssocID="{2B55400A-E341-4DF1-8842-264D2660DE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6E97B637-359A-4A38-95C0-F82E2151266F}" type="pres">
      <dgm:prSet presAssocID="{A4FB8FC4-EF63-434B-AD3E-3BA0458F476C}" presName="parentText" presStyleLbl="node1" presStyleIdx="0" presStyleCnt="1" custLinFactNeighborX="-492" custLinFactNeighborY="-526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ECF0BDC7-0956-4575-ABE8-4B163929A0C8}" type="pres">
      <dgm:prSet presAssocID="{A4FB8FC4-EF63-434B-AD3E-3BA0458F476C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EF5637D8-03C2-424F-B7C7-86EA00D9A4C1}" type="presOf" srcId="{1D9BF8F1-0AC0-4C9B-8F93-21EC07629123}" destId="{ECF0BDC7-0956-4575-ABE8-4B163929A0C8}" srcOrd="0" destOrd="3" presId="urn:microsoft.com/office/officeart/2005/8/layout/vList2"/>
    <dgm:cxn modelId="{12CC2FA0-0D4F-4188-A904-4527FC048E4B}" type="presOf" srcId="{DF8CC769-993C-449B-881F-FB7C4E7E4A3A}" destId="{ECF0BDC7-0956-4575-ABE8-4B163929A0C8}" srcOrd="0" destOrd="2" presId="urn:microsoft.com/office/officeart/2005/8/layout/vList2"/>
    <dgm:cxn modelId="{DC7AEE7B-9266-48C0-B766-2184CC9E666F}" srcId="{2B55400A-E341-4DF1-8842-264D2660DEA4}" destId="{A4FB8FC4-EF63-434B-AD3E-3BA0458F476C}" srcOrd="0" destOrd="0" parTransId="{FD7A2D22-F36C-4789-8531-229A57F34FED}" sibTransId="{37E01CDC-314D-4883-A609-8A1911422D33}"/>
    <dgm:cxn modelId="{C6C45981-38AF-4F5D-91E2-37612E4DF014}" srcId="{A4FB8FC4-EF63-434B-AD3E-3BA0458F476C}" destId="{04F356F0-A7D4-4B11-8D06-CAF0433F3171}" srcOrd="0" destOrd="0" parTransId="{0B635788-162E-4A10-B119-DE88FE6AE394}" sibTransId="{0B6D9A75-F8EC-4CCC-B128-F9382EBD8C40}"/>
    <dgm:cxn modelId="{54C49671-F631-4740-83C3-368A9ABDD7CE}" type="presOf" srcId="{A4FB8FC4-EF63-434B-AD3E-3BA0458F476C}" destId="{6E97B637-359A-4A38-95C0-F82E2151266F}" srcOrd="0" destOrd="0" presId="urn:microsoft.com/office/officeart/2005/8/layout/vList2"/>
    <dgm:cxn modelId="{A0EAEB35-2589-4D2A-8362-D25854B2B9F3}" type="presOf" srcId="{00FF98A4-09B9-45B4-9DA5-B1B0D583933C}" destId="{ECF0BDC7-0956-4575-ABE8-4B163929A0C8}" srcOrd="0" destOrd="4" presId="urn:microsoft.com/office/officeart/2005/8/layout/vList2"/>
    <dgm:cxn modelId="{9D325523-D51A-4072-ADEB-EFE0168CA9DA}" srcId="{A4FB8FC4-EF63-434B-AD3E-3BA0458F476C}" destId="{6EFF9EC7-8AA9-483E-9023-FB4AF2ADA887}" srcOrd="1" destOrd="0" parTransId="{1F4DA883-88CA-40BB-A84D-E89068629F94}" sibTransId="{54945674-2275-4665-837C-3572E333C925}"/>
    <dgm:cxn modelId="{A46E44CD-2950-486D-8551-E8E4A9F5B8B0}" type="presOf" srcId="{6EFF9EC7-8AA9-483E-9023-FB4AF2ADA887}" destId="{ECF0BDC7-0956-4575-ABE8-4B163929A0C8}" srcOrd="0" destOrd="1" presId="urn:microsoft.com/office/officeart/2005/8/layout/vList2"/>
    <dgm:cxn modelId="{E131F17D-0E91-4978-BD8A-4D0D9736FFFC}" type="presOf" srcId="{04F356F0-A7D4-4B11-8D06-CAF0433F3171}" destId="{ECF0BDC7-0956-4575-ABE8-4B163929A0C8}" srcOrd="0" destOrd="0" presId="urn:microsoft.com/office/officeart/2005/8/layout/vList2"/>
    <dgm:cxn modelId="{6A2E32E1-8CA5-4FA6-875F-B6DC14DDB599}" type="presOf" srcId="{2B55400A-E341-4DF1-8842-264D2660DEA4}" destId="{03F5ED04-A33A-45F8-86C5-8AD241238F59}" srcOrd="0" destOrd="0" presId="urn:microsoft.com/office/officeart/2005/8/layout/vList2"/>
    <dgm:cxn modelId="{EDD1C039-14C6-4AA6-8205-8A89EAF7B4D1}" srcId="{A4FB8FC4-EF63-434B-AD3E-3BA0458F476C}" destId="{1D9BF8F1-0AC0-4C9B-8F93-21EC07629123}" srcOrd="3" destOrd="0" parTransId="{9341827E-F270-404A-93CB-E8D94F5BD100}" sibTransId="{8106DBDC-DAED-4ED7-BF6E-1EBFEA9A6CBE}"/>
    <dgm:cxn modelId="{E9E4D046-8BF3-49E2-829C-8946305B00FF}" srcId="{A4FB8FC4-EF63-434B-AD3E-3BA0458F476C}" destId="{DF8CC769-993C-449B-881F-FB7C4E7E4A3A}" srcOrd="2" destOrd="0" parTransId="{56B500A4-C95E-4565-8C48-D8688FF84851}" sibTransId="{652395C9-203D-45E6-AE84-DF6789F8CCF6}"/>
    <dgm:cxn modelId="{1D058B8F-3D0A-4C41-9268-7255B6CF797B}" srcId="{1D9BF8F1-0AC0-4C9B-8F93-21EC07629123}" destId="{00FF98A4-09B9-45B4-9DA5-B1B0D583933C}" srcOrd="0" destOrd="0" parTransId="{CBD9083A-F25F-446E-8AAE-3DD5BB726DF3}" sibTransId="{3B946E0A-F65A-4352-817D-5654C6B80243}"/>
    <dgm:cxn modelId="{6707DC9F-2DD0-4CB3-B234-F9F6F32F39BE}" type="presParOf" srcId="{03F5ED04-A33A-45F8-86C5-8AD241238F59}" destId="{6E97B637-359A-4A38-95C0-F82E2151266F}" srcOrd="0" destOrd="0" presId="urn:microsoft.com/office/officeart/2005/8/layout/vList2"/>
    <dgm:cxn modelId="{1A63095F-64C2-4011-B529-4AF6CA2C4EDB}" type="presParOf" srcId="{03F5ED04-A33A-45F8-86C5-8AD241238F59}" destId="{ECF0BDC7-0956-4575-ABE8-4B163929A0C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B55400A-E341-4DF1-8842-264D2660DEA4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A4FB8FC4-EF63-434B-AD3E-3BA0458F476C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kumimoji="1"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</a:t>
          </a:r>
          <a:r>
            <a:rPr kumimoji="1" 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.1.1</a:t>
          </a:r>
          <a:r>
            <a:rPr kumimoji="1" lang="ja-JP" alt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波源と媒質</a:t>
          </a:r>
          <a:endParaRPr lang="ja-JP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FD7A2D22-F36C-4789-8531-229A57F34FED}" type="parTrans" cxnId="{DC7AEE7B-9266-48C0-B766-2184CC9E666F}">
      <dgm:prSet/>
      <dgm:spPr/>
      <dgm:t>
        <a:bodyPr/>
        <a:lstStyle/>
        <a:p>
          <a:endParaRPr kumimoji="1" lang="ja-JP" altLang="en-US"/>
        </a:p>
      </dgm:t>
    </dgm:pt>
    <dgm:pt modelId="{37E01CDC-314D-4883-A609-8A1911422D33}" type="sibTrans" cxnId="{DC7AEE7B-9266-48C0-B766-2184CC9E666F}">
      <dgm:prSet/>
      <dgm:spPr/>
      <dgm:t>
        <a:bodyPr/>
        <a:lstStyle/>
        <a:p>
          <a:endParaRPr kumimoji="1" lang="ja-JP" altLang="en-US"/>
        </a:p>
      </dgm:t>
    </dgm:pt>
    <dgm:pt modelId="{0AAE3A71-ADDB-4631-89CE-488FDBFAFD45}">
      <dgm:prSet/>
      <dgm:spPr/>
      <dgm:t>
        <a:bodyPr/>
        <a:lstStyle/>
        <a:p>
          <a:pPr rtl="0"/>
          <a:r>
            <a:rPr kumimoji="1"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</a:t>
          </a:r>
          <a:r>
            <a:rPr kumimoji="1" 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.1.2</a:t>
          </a:r>
          <a:r>
            <a:rPr kumimoji="1" lang="ja-JP" alt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波長、波動数と波の速さ</a:t>
          </a:r>
          <a:endParaRPr lang="ja-JP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B52A8CF3-7A81-4C9C-AF48-7FD00CFC4B77}" type="parTrans" cxnId="{FB3763A0-A73C-4088-9C6D-E93AB9BA4EA4}">
      <dgm:prSet/>
      <dgm:spPr/>
      <dgm:t>
        <a:bodyPr/>
        <a:lstStyle/>
        <a:p>
          <a:endParaRPr kumimoji="1" lang="ja-JP" altLang="en-US"/>
        </a:p>
      </dgm:t>
    </dgm:pt>
    <dgm:pt modelId="{A17C097F-94E0-46CA-994C-646A0D6D9EF1}" type="sibTrans" cxnId="{FB3763A0-A73C-4088-9C6D-E93AB9BA4EA4}">
      <dgm:prSet/>
      <dgm:spPr/>
      <dgm:t>
        <a:bodyPr/>
        <a:lstStyle/>
        <a:p>
          <a:endParaRPr kumimoji="1" lang="ja-JP" altLang="en-US"/>
        </a:p>
      </dgm:t>
    </dgm:pt>
    <dgm:pt modelId="{33221D4A-2DF6-4A69-80E8-2433FE008D56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3.1.3</a:t>
          </a:r>
          <a:r>
            <a:rPr lang="ja-JP" alt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横波と縦波</a:t>
          </a:r>
          <a:endParaRPr lang="ja-JP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57CD07BA-838E-447C-9ED9-1BB6805468C0}" type="parTrans" cxnId="{9ACD83AC-4182-4470-97E1-57FDD336040F}">
      <dgm:prSet/>
      <dgm:spPr/>
      <dgm:t>
        <a:bodyPr/>
        <a:lstStyle/>
        <a:p>
          <a:endParaRPr kumimoji="1" lang="ja-JP" altLang="en-US"/>
        </a:p>
      </dgm:t>
    </dgm:pt>
    <dgm:pt modelId="{54551B50-41A1-4638-8D99-E07CB610734A}" type="sibTrans" cxnId="{9ACD83AC-4182-4470-97E1-57FDD336040F}">
      <dgm:prSet/>
      <dgm:spPr/>
      <dgm:t>
        <a:bodyPr/>
        <a:lstStyle/>
        <a:p>
          <a:endParaRPr kumimoji="1" lang="ja-JP" altLang="en-US"/>
        </a:p>
      </dgm:t>
    </dgm:pt>
    <dgm:pt modelId="{2112AAD7-4876-4FAE-8649-CCFC29F37877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3.1.4</a:t>
          </a:r>
          <a:r>
            <a:rPr lang="ja-JP" alt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正弦波</a:t>
          </a:r>
          <a:endParaRPr lang="ja-JP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9DC69302-CA34-4A5C-AE0B-9B0DE26C3DC3}" type="parTrans" cxnId="{F728F25E-5C17-4539-B5B6-0105A1DE2B29}">
      <dgm:prSet/>
      <dgm:spPr/>
      <dgm:t>
        <a:bodyPr/>
        <a:lstStyle/>
        <a:p>
          <a:endParaRPr kumimoji="1" lang="ja-JP" altLang="en-US"/>
        </a:p>
      </dgm:t>
    </dgm:pt>
    <dgm:pt modelId="{9BDC6821-F549-4952-960E-A7D5B66D10E5}" type="sibTrans" cxnId="{F728F25E-5C17-4539-B5B6-0105A1DE2B29}">
      <dgm:prSet/>
      <dgm:spPr/>
      <dgm:t>
        <a:bodyPr/>
        <a:lstStyle/>
        <a:p>
          <a:endParaRPr kumimoji="1" lang="ja-JP" altLang="en-US"/>
        </a:p>
      </dgm:t>
    </dgm:pt>
    <dgm:pt modelId="{E369631E-E126-4753-8F27-E08687D1E9B1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3.1.5</a:t>
          </a:r>
          <a:r>
            <a:rPr lang="ja-JP" alt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弧を伝わる横波</a:t>
          </a:r>
          <a:r>
            <a:rPr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(</a:t>
          </a:r>
          <a:r>
            <a:rPr lang="ja-JP" alt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弧の波の速さ</a:t>
          </a:r>
          <a:r>
            <a:rPr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)</a:t>
          </a:r>
          <a:endParaRPr lang="ja-JP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05F0FC25-BC4B-4EF5-A94F-CBDD8FD99A4D}" type="parTrans" cxnId="{22216AB0-CAB8-44B8-9092-D53FBB062283}">
      <dgm:prSet/>
      <dgm:spPr/>
      <dgm:t>
        <a:bodyPr/>
        <a:lstStyle/>
        <a:p>
          <a:endParaRPr kumimoji="1" lang="ja-JP" altLang="en-US"/>
        </a:p>
      </dgm:t>
    </dgm:pt>
    <dgm:pt modelId="{A3EADBD3-A759-4947-B5E5-FA450374496F}" type="sibTrans" cxnId="{22216AB0-CAB8-44B8-9092-D53FBB062283}">
      <dgm:prSet/>
      <dgm:spPr/>
      <dgm:t>
        <a:bodyPr/>
        <a:lstStyle/>
        <a:p>
          <a:endParaRPr kumimoji="1" lang="ja-JP" altLang="en-US"/>
        </a:p>
      </dgm:t>
    </dgm:pt>
    <dgm:pt modelId="{03F5ED04-A33A-45F8-86C5-8AD241238F59}" type="pres">
      <dgm:prSet presAssocID="{2B55400A-E341-4DF1-8842-264D2660DE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6E97B637-359A-4A38-95C0-F82E2151266F}" type="pres">
      <dgm:prSet presAssocID="{A4FB8FC4-EF63-434B-AD3E-3BA0458F476C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FBB64AD3-BF96-4070-9CAA-9CC32896AE0B}" type="pres">
      <dgm:prSet presAssocID="{37E01CDC-314D-4883-A609-8A1911422D33}" presName="spacer" presStyleCnt="0"/>
      <dgm:spPr/>
      <dgm:t>
        <a:bodyPr/>
        <a:lstStyle/>
        <a:p>
          <a:endParaRPr kumimoji="1" lang="ja-JP" altLang="en-US"/>
        </a:p>
      </dgm:t>
    </dgm:pt>
    <dgm:pt modelId="{8C41A532-7202-47E3-A87D-BDB6FA99399A}" type="pres">
      <dgm:prSet presAssocID="{0AAE3A71-ADDB-4631-89CE-488FDBFAFD45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F96A6ED-0B43-4D3D-8A11-E428C9BEF898}" type="pres">
      <dgm:prSet presAssocID="{A17C097F-94E0-46CA-994C-646A0D6D9EF1}" presName="spacer" presStyleCnt="0"/>
      <dgm:spPr/>
      <dgm:t>
        <a:bodyPr/>
        <a:lstStyle/>
        <a:p>
          <a:endParaRPr kumimoji="1" lang="ja-JP" altLang="en-US"/>
        </a:p>
      </dgm:t>
    </dgm:pt>
    <dgm:pt modelId="{5F03E199-0CE3-4CD2-A59B-DC6169137600}" type="pres">
      <dgm:prSet presAssocID="{33221D4A-2DF6-4A69-80E8-2433FE008D56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9E0E55B-F187-4EDC-9401-05DE642D8287}" type="pres">
      <dgm:prSet presAssocID="{54551B50-41A1-4638-8D99-E07CB610734A}" presName="spacer" presStyleCnt="0"/>
      <dgm:spPr/>
      <dgm:t>
        <a:bodyPr/>
        <a:lstStyle/>
        <a:p>
          <a:endParaRPr kumimoji="1" lang="ja-JP" altLang="en-US"/>
        </a:p>
      </dgm:t>
    </dgm:pt>
    <dgm:pt modelId="{159AFEB4-655A-48F4-8032-57C483A26CAD}" type="pres">
      <dgm:prSet presAssocID="{2112AAD7-4876-4FAE-8649-CCFC29F37877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6F4FDF7-0E01-4DB5-86D6-4D6BB266A57E}" type="pres">
      <dgm:prSet presAssocID="{9BDC6821-F549-4952-960E-A7D5B66D10E5}" presName="spacer" presStyleCnt="0"/>
      <dgm:spPr/>
      <dgm:t>
        <a:bodyPr/>
        <a:lstStyle/>
        <a:p>
          <a:endParaRPr kumimoji="1" lang="ja-JP" altLang="en-US"/>
        </a:p>
      </dgm:t>
    </dgm:pt>
    <dgm:pt modelId="{70B3048C-1726-4A9B-9867-7956E28B035D}" type="pres">
      <dgm:prSet presAssocID="{E369631E-E126-4753-8F27-E08687D1E9B1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BAFABB03-DAE5-4C5D-A33B-A788D4938C7D}" type="presOf" srcId="{0AAE3A71-ADDB-4631-89CE-488FDBFAFD45}" destId="{8C41A532-7202-47E3-A87D-BDB6FA99399A}" srcOrd="0" destOrd="0" presId="urn:microsoft.com/office/officeart/2005/8/layout/vList2"/>
    <dgm:cxn modelId="{DC7AEE7B-9266-48C0-B766-2184CC9E666F}" srcId="{2B55400A-E341-4DF1-8842-264D2660DEA4}" destId="{A4FB8FC4-EF63-434B-AD3E-3BA0458F476C}" srcOrd="0" destOrd="0" parTransId="{FD7A2D22-F36C-4789-8531-229A57F34FED}" sibTransId="{37E01CDC-314D-4883-A609-8A1911422D33}"/>
    <dgm:cxn modelId="{9ACD83AC-4182-4470-97E1-57FDD336040F}" srcId="{2B55400A-E341-4DF1-8842-264D2660DEA4}" destId="{33221D4A-2DF6-4A69-80E8-2433FE008D56}" srcOrd="2" destOrd="0" parTransId="{57CD07BA-838E-447C-9ED9-1BB6805468C0}" sibTransId="{54551B50-41A1-4638-8D99-E07CB610734A}"/>
    <dgm:cxn modelId="{9300A132-34C3-44DC-AE87-0BF4DA47BCC8}" type="presOf" srcId="{A4FB8FC4-EF63-434B-AD3E-3BA0458F476C}" destId="{6E97B637-359A-4A38-95C0-F82E2151266F}" srcOrd="0" destOrd="0" presId="urn:microsoft.com/office/officeart/2005/8/layout/vList2"/>
    <dgm:cxn modelId="{2034C6CA-5A29-48B1-A020-9278A1398A77}" type="presOf" srcId="{33221D4A-2DF6-4A69-80E8-2433FE008D56}" destId="{5F03E199-0CE3-4CD2-A59B-DC6169137600}" srcOrd="0" destOrd="0" presId="urn:microsoft.com/office/officeart/2005/8/layout/vList2"/>
    <dgm:cxn modelId="{FB3763A0-A73C-4088-9C6D-E93AB9BA4EA4}" srcId="{2B55400A-E341-4DF1-8842-264D2660DEA4}" destId="{0AAE3A71-ADDB-4631-89CE-488FDBFAFD45}" srcOrd="1" destOrd="0" parTransId="{B52A8CF3-7A81-4C9C-AF48-7FD00CFC4B77}" sibTransId="{A17C097F-94E0-46CA-994C-646A0D6D9EF1}"/>
    <dgm:cxn modelId="{F728F25E-5C17-4539-B5B6-0105A1DE2B29}" srcId="{2B55400A-E341-4DF1-8842-264D2660DEA4}" destId="{2112AAD7-4876-4FAE-8649-CCFC29F37877}" srcOrd="3" destOrd="0" parTransId="{9DC69302-CA34-4A5C-AE0B-9B0DE26C3DC3}" sibTransId="{9BDC6821-F549-4952-960E-A7D5B66D10E5}"/>
    <dgm:cxn modelId="{D90BE29E-63E5-40CD-A2BA-4216650DC29A}" type="presOf" srcId="{2B55400A-E341-4DF1-8842-264D2660DEA4}" destId="{03F5ED04-A33A-45F8-86C5-8AD241238F59}" srcOrd="0" destOrd="0" presId="urn:microsoft.com/office/officeart/2005/8/layout/vList2"/>
    <dgm:cxn modelId="{22216AB0-CAB8-44B8-9092-D53FBB062283}" srcId="{2B55400A-E341-4DF1-8842-264D2660DEA4}" destId="{E369631E-E126-4753-8F27-E08687D1E9B1}" srcOrd="4" destOrd="0" parTransId="{05F0FC25-BC4B-4EF5-A94F-CBDD8FD99A4D}" sibTransId="{A3EADBD3-A759-4947-B5E5-FA450374496F}"/>
    <dgm:cxn modelId="{4A41A48D-16B1-47CA-93EB-92031CA82ECB}" type="presOf" srcId="{2112AAD7-4876-4FAE-8649-CCFC29F37877}" destId="{159AFEB4-655A-48F4-8032-57C483A26CAD}" srcOrd="0" destOrd="0" presId="urn:microsoft.com/office/officeart/2005/8/layout/vList2"/>
    <dgm:cxn modelId="{5C8A9D98-4DDC-4B33-A77A-CD0B09EA6682}" type="presOf" srcId="{E369631E-E126-4753-8F27-E08687D1E9B1}" destId="{70B3048C-1726-4A9B-9867-7956E28B035D}" srcOrd="0" destOrd="0" presId="urn:microsoft.com/office/officeart/2005/8/layout/vList2"/>
    <dgm:cxn modelId="{B9FEE7BD-AC81-4CD2-AE71-3682A2CFC7B7}" type="presParOf" srcId="{03F5ED04-A33A-45F8-86C5-8AD241238F59}" destId="{6E97B637-359A-4A38-95C0-F82E2151266F}" srcOrd="0" destOrd="0" presId="urn:microsoft.com/office/officeart/2005/8/layout/vList2"/>
    <dgm:cxn modelId="{26B31DBD-867C-4F95-8B89-4049798B9A1C}" type="presParOf" srcId="{03F5ED04-A33A-45F8-86C5-8AD241238F59}" destId="{FBB64AD3-BF96-4070-9CAA-9CC32896AE0B}" srcOrd="1" destOrd="0" presId="urn:microsoft.com/office/officeart/2005/8/layout/vList2"/>
    <dgm:cxn modelId="{E097B96B-0F2B-41FF-9C6E-FADDDA7597D6}" type="presParOf" srcId="{03F5ED04-A33A-45F8-86C5-8AD241238F59}" destId="{8C41A532-7202-47E3-A87D-BDB6FA99399A}" srcOrd="2" destOrd="0" presId="urn:microsoft.com/office/officeart/2005/8/layout/vList2"/>
    <dgm:cxn modelId="{795C5082-293B-4FDF-BDA3-6E8B576640F8}" type="presParOf" srcId="{03F5ED04-A33A-45F8-86C5-8AD241238F59}" destId="{DF96A6ED-0B43-4D3D-8A11-E428C9BEF898}" srcOrd="3" destOrd="0" presId="urn:microsoft.com/office/officeart/2005/8/layout/vList2"/>
    <dgm:cxn modelId="{1E72CB51-7C70-4BE4-B8AC-658494FF5C77}" type="presParOf" srcId="{03F5ED04-A33A-45F8-86C5-8AD241238F59}" destId="{5F03E199-0CE3-4CD2-A59B-DC6169137600}" srcOrd="4" destOrd="0" presId="urn:microsoft.com/office/officeart/2005/8/layout/vList2"/>
    <dgm:cxn modelId="{9C1C2965-7606-4041-8132-58FB33D2965B}" type="presParOf" srcId="{03F5ED04-A33A-45F8-86C5-8AD241238F59}" destId="{D9E0E55B-F187-4EDC-9401-05DE642D8287}" srcOrd="5" destOrd="0" presId="urn:microsoft.com/office/officeart/2005/8/layout/vList2"/>
    <dgm:cxn modelId="{79FD16C8-C229-4084-AE74-8156C35D5733}" type="presParOf" srcId="{03F5ED04-A33A-45F8-86C5-8AD241238F59}" destId="{159AFEB4-655A-48F4-8032-57C483A26CAD}" srcOrd="6" destOrd="0" presId="urn:microsoft.com/office/officeart/2005/8/layout/vList2"/>
    <dgm:cxn modelId="{AC9CC6D2-2AC0-4724-901A-25AD5B8F4CC5}" type="presParOf" srcId="{03F5ED04-A33A-45F8-86C5-8AD241238F59}" destId="{56F4FDF7-0E01-4DB5-86D6-4D6BB266A57E}" srcOrd="7" destOrd="0" presId="urn:microsoft.com/office/officeart/2005/8/layout/vList2"/>
    <dgm:cxn modelId="{C71ED513-A123-4325-825E-D66FA6177D94}" type="presParOf" srcId="{03F5ED04-A33A-45F8-86C5-8AD241238F59}" destId="{70B3048C-1726-4A9B-9867-7956E28B035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B55400A-E341-4DF1-8842-264D2660DEA4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0AAE3A71-ADDB-4631-89CE-488FDBFAFD45}">
      <dgm:prSet/>
      <dgm:spPr/>
      <dgm:t>
        <a:bodyPr/>
        <a:lstStyle/>
        <a:p>
          <a:pPr rtl="0"/>
          <a:r>
            <a:rPr lang="en-US" altLang="ja-JP" dirty="0" smtClean="0"/>
            <a:t>3</a:t>
          </a:r>
          <a:r>
            <a:rPr lang="en-US" dirty="0" smtClean="0"/>
            <a:t>.1.2</a:t>
          </a:r>
          <a:r>
            <a:rPr lang="ja-JP" altLang="en-US" dirty="0" smtClean="0"/>
            <a:t>波長、波動数と波の速さ</a:t>
          </a:r>
          <a:r>
            <a:rPr lang="en-US" altLang="ja-JP" dirty="0" smtClean="0"/>
            <a:t>_p83</a:t>
          </a:r>
          <a:endParaRPr lang="ja-JP" dirty="0"/>
        </a:p>
      </dgm:t>
    </dgm:pt>
    <dgm:pt modelId="{B52A8CF3-7A81-4C9C-AF48-7FD00CFC4B77}" type="parTrans" cxnId="{FB3763A0-A73C-4088-9C6D-E93AB9BA4EA4}">
      <dgm:prSet/>
      <dgm:spPr/>
      <dgm:t>
        <a:bodyPr/>
        <a:lstStyle/>
        <a:p>
          <a:endParaRPr lang="ja-JP" altLang="en-US"/>
        </a:p>
      </dgm:t>
    </dgm:pt>
    <dgm:pt modelId="{A17C097F-94E0-46CA-994C-646A0D6D9EF1}" type="sibTrans" cxnId="{FB3763A0-A73C-4088-9C6D-E93AB9BA4EA4}">
      <dgm:prSet/>
      <dgm:spPr/>
      <dgm:t>
        <a:bodyPr/>
        <a:lstStyle/>
        <a:p>
          <a:endParaRPr lang="ja-JP" altLang="en-US"/>
        </a:p>
      </dgm:t>
    </dgm:pt>
    <dgm:pt modelId="{C47910BE-1DE8-4E0A-8CE0-06CF8C06D6EF}">
      <dgm:prSet/>
      <dgm:spPr/>
      <dgm:t>
        <a:bodyPr/>
        <a:lstStyle/>
        <a:p>
          <a:pPr rtl="0"/>
          <a:r>
            <a:rPr lang="ja-JP" altLang="en-US" dirty="0" smtClean="0"/>
            <a:t>水面を伝わる波の波源を， 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続けて振動させると，図</a:t>
          </a:r>
          <a:r>
            <a:rPr lang="en-US" altLang="ja-JP" dirty="0" smtClean="0"/>
            <a:t>3.2</a:t>
          </a:r>
          <a:r>
            <a:rPr lang="ja-JP" altLang="en-US" dirty="0" err="1" smtClean="0"/>
            <a:t>のような</a:t>
          </a:r>
          <a:r>
            <a:rPr lang="en-US" altLang="ja-JP" dirty="0" smtClean="0"/>
            <a:t>__</a:t>
          </a:r>
          <a:r>
            <a:rPr lang="ja-JP" altLang="en-US" dirty="0" smtClean="0"/>
            <a:t>が発生．</a:t>
          </a:r>
          <a:endParaRPr lang="ja-JP" dirty="0"/>
        </a:p>
      </dgm:t>
    </dgm:pt>
    <dgm:pt modelId="{BDB030DB-C528-4F18-B873-E628A73AB982}" type="parTrans" cxnId="{BE6954E1-7DE6-4282-81D6-2D32BD1BEAD7}">
      <dgm:prSet/>
      <dgm:spPr/>
      <dgm:t>
        <a:bodyPr/>
        <a:lstStyle/>
        <a:p>
          <a:endParaRPr lang="ja-JP" altLang="en-US"/>
        </a:p>
      </dgm:t>
    </dgm:pt>
    <dgm:pt modelId="{F97854E5-996A-4D14-AFF3-B6E7D664FD7C}" type="sibTrans" cxnId="{BE6954E1-7DE6-4282-81D6-2D32BD1BEAD7}">
      <dgm:prSet/>
      <dgm:spPr/>
      <dgm:t>
        <a:bodyPr/>
        <a:lstStyle/>
        <a:p>
          <a:endParaRPr lang="ja-JP" altLang="en-US"/>
        </a:p>
      </dgm:t>
    </dgm:pt>
    <dgm:pt modelId="{B96EDEA0-D24F-4A2C-9871-DF2821288E88}">
      <dgm:prSet/>
      <dgm:spPr/>
      <dgm:t>
        <a:bodyPr/>
        <a:lstStyle/>
        <a:p>
          <a:pPr rtl="0"/>
          <a:r>
            <a:rPr lang="en-US" altLang="ja-JP" i="1" dirty="0" smtClean="0"/>
            <a:t>x</a:t>
          </a:r>
          <a:r>
            <a:rPr lang="ja-JP" altLang="en-US" dirty="0" smtClean="0"/>
            <a:t>軸は，</a:t>
          </a:r>
          <a:r>
            <a:rPr lang="en-US" altLang="ja-JP" dirty="0" smtClean="0"/>
            <a:t>________</a:t>
          </a:r>
          <a:r>
            <a:rPr lang="ja-JP" altLang="en-US" dirty="0" smtClean="0"/>
            <a:t>ときの水面の位置である．</a:t>
          </a:r>
          <a:endParaRPr lang="ja-JP" dirty="0"/>
        </a:p>
      </dgm:t>
    </dgm:pt>
    <dgm:pt modelId="{DA019FFC-EE29-43B3-99D3-B622343C4C32}" type="parTrans" cxnId="{AC6FADB5-3486-4CD8-9D53-3050981D943D}">
      <dgm:prSet/>
      <dgm:spPr/>
      <dgm:t>
        <a:bodyPr/>
        <a:lstStyle/>
        <a:p>
          <a:endParaRPr kumimoji="1" lang="ja-JP" altLang="en-US"/>
        </a:p>
      </dgm:t>
    </dgm:pt>
    <dgm:pt modelId="{6FBF7450-9305-45D7-ADA8-A897148ED919}" type="sibTrans" cxnId="{AC6FADB5-3486-4CD8-9D53-3050981D943D}">
      <dgm:prSet/>
      <dgm:spPr/>
      <dgm:t>
        <a:bodyPr/>
        <a:lstStyle/>
        <a:p>
          <a:endParaRPr kumimoji="1" lang="ja-JP" altLang="en-US"/>
        </a:p>
      </dgm:t>
    </dgm:pt>
    <dgm:pt modelId="{62577DFA-6A99-4859-BE22-7F59762CB6B7}">
      <dgm:prSet/>
      <dgm:spPr/>
      <dgm:t>
        <a:bodyPr/>
        <a:lstStyle/>
        <a:p>
          <a:pPr rtl="0"/>
          <a:r>
            <a:rPr lang="ja-JP" altLang="en-US" dirty="0" smtClean="0"/>
            <a:t>媒質の各点は，波源から</a:t>
          </a:r>
          <a:r>
            <a:rPr lang="en-US" altLang="ja-JP" dirty="0" smtClean="0"/>
            <a:t>_______</a:t>
          </a:r>
          <a:r>
            <a:rPr lang="ja-JP" altLang="en-US" dirty="0" smtClean="0"/>
            <a:t>に従い，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>
              <a:solidFill>
                <a:srgbClr val="FF0000"/>
              </a:solidFill>
            </a:rPr>
            <a:t>　</a:t>
          </a:r>
          <a:r>
            <a:rPr lang="en-US" altLang="ja-JP" dirty="0" smtClean="0">
              <a:solidFill>
                <a:srgbClr val="FF0000"/>
              </a:solidFill>
            </a:rPr>
            <a:t>________</a:t>
          </a:r>
          <a:r>
            <a:rPr lang="ja-JP" altLang="en-US" dirty="0" smtClean="0"/>
            <a:t>少しずつ</a:t>
          </a:r>
          <a:r>
            <a:rPr lang="en-US" altLang="ja-JP" dirty="0" smtClean="0"/>
            <a:t>___  </a:t>
          </a:r>
          <a:r>
            <a:rPr lang="ja-JP" altLang="en-US" dirty="0" smtClean="0"/>
            <a:t>ながら，全く</a:t>
          </a:r>
          <a:r>
            <a:rPr lang="en-US" altLang="ja-JP" dirty="0" smtClean="0"/>
            <a:t>________</a:t>
          </a:r>
          <a:r>
            <a:rPr lang="ja-JP" altLang="en-US" dirty="0" smtClean="0"/>
            <a:t>をする．</a:t>
          </a:r>
          <a:endParaRPr lang="ja-JP" dirty="0"/>
        </a:p>
      </dgm:t>
    </dgm:pt>
    <dgm:pt modelId="{3FABA10D-77D6-4762-99E7-9A3F05D68E07}" type="parTrans" cxnId="{FB4E7856-9BA3-44AE-B4BE-CF4279A4419D}">
      <dgm:prSet/>
      <dgm:spPr/>
      <dgm:t>
        <a:bodyPr/>
        <a:lstStyle/>
        <a:p>
          <a:endParaRPr kumimoji="1" lang="ja-JP" altLang="en-US"/>
        </a:p>
      </dgm:t>
    </dgm:pt>
    <dgm:pt modelId="{B9BC4F36-5CCC-438C-B5E2-5BCF3F58E295}" type="sibTrans" cxnId="{FB4E7856-9BA3-44AE-B4BE-CF4279A4419D}">
      <dgm:prSet/>
      <dgm:spPr/>
      <dgm:t>
        <a:bodyPr/>
        <a:lstStyle/>
        <a:p>
          <a:endParaRPr kumimoji="1" lang="ja-JP" altLang="en-US"/>
        </a:p>
      </dgm:t>
    </dgm:pt>
    <dgm:pt modelId="{A46B642E-FDBD-4F0F-8379-1406FA3AB64A}">
      <dgm:prSet/>
      <dgm:spPr/>
      <dgm:t>
        <a:bodyPr/>
        <a:lstStyle/>
        <a:p>
          <a:pPr rtl="0"/>
          <a:r>
            <a:rPr lang="ja-JP" altLang="en-US" dirty="0" smtClean="0"/>
            <a:t>青色の太い実線で示した波から，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</a:t>
          </a:r>
          <a:r>
            <a:rPr lang="en-US" altLang="ja-JP" dirty="0" smtClean="0"/>
            <a:t>_____________</a:t>
          </a:r>
          <a:r>
            <a:rPr lang="ja-JP" altLang="en-US" dirty="0" smtClean="0"/>
            <a:t>の波を破線で示す</a:t>
          </a:r>
          <a:r>
            <a:rPr lang="en-US" altLang="ja-JP" dirty="0" smtClean="0"/>
            <a:t>. </a:t>
          </a:r>
          <a:endParaRPr lang="ja-JP" dirty="0"/>
        </a:p>
      </dgm:t>
    </dgm:pt>
    <dgm:pt modelId="{1616294D-1581-4A0C-AA50-DA67483C42D6}" type="parTrans" cxnId="{4374DB17-5D10-486D-A276-4D6E1112B96E}">
      <dgm:prSet/>
      <dgm:spPr/>
      <dgm:t>
        <a:bodyPr/>
        <a:lstStyle/>
        <a:p>
          <a:endParaRPr kumimoji="1" lang="ja-JP" altLang="en-US"/>
        </a:p>
      </dgm:t>
    </dgm:pt>
    <dgm:pt modelId="{7A40B10F-3186-4B24-888A-722E5310AE12}" type="sibTrans" cxnId="{4374DB17-5D10-486D-A276-4D6E1112B96E}">
      <dgm:prSet/>
      <dgm:spPr/>
      <dgm:t>
        <a:bodyPr/>
        <a:lstStyle/>
        <a:p>
          <a:endParaRPr kumimoji="1" lang="ja-JP" altLang="en-US"/>
        </a:p>
      </dgm:t>
    </dgm:pt>
    <dgm:pt modelId="{E5BF328D-DCC1-4ADE-8EB3-FD15C426079F}">
      <dgm:prSet/>
      <dgm:spPr/>
      <dgm:t>
        <a:bodyPr/>
        <a:lstStyle/>
        <a:p>
          <a:pPr rtl="0"/>
          <a:r>
            <a:rPr lang="ja-JP" altLang="en-US" dirty="0" smtClean="0"/>
            <a:t>第１章で学んだ</a:t>
          </a:r>
          <a:r>
            <a:rPr lang="en-US" altLang="ja-JP" dirty="0" smtClean="0"/>
            <a:t>______</a:t>
          </a:r>
          <a:r>
            <a:rPr lang="ja-JP" altLang="en-US" dirty="0" smtClean="0"/>
            <a:t>と同様にして</a:t>
          </a:r>
          <a:r>
            <a:rPr lang="en-US" altLang="ja-JP" dirty="0" smtClean="0"/>
            <a:t>…</a:t>
          </a:r>
          <a:br>
            <a:rPr lang="en-US" altLang="ja-JP" dirty="0" smtClean="0"/>
          </a:br>
          <a:r>
            <a:rPr lang="ja-JP" altLang="en-US" dirty="0" smtClean="0"/>
            <a:t>　各点に共通した振動の</a:t>
          </a:r>
          <a:r>
            <a:rPr lang="ja-JP" altLang="en-US" dirty="0" smtClean="0">
              <a:solidFill>
                <a:schemeClr val="tx1"/>
              </a:solidFill>
            </a:rPr>
            <a:t>周期，振動数，振幅</a:t>
          </a:r>
          <a:r>
            <a:rPr lang="ja-JP" altLang="en-US" dirty="0" smtClean="0"/>
            <a:t>が定まるが， 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これを，それぞれ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en-US" altLang="ja-JP" dirty="0" smtClean="0"/>
            <a:t>	</a:t>
          </a:r>
          <a:r>
            <a:rPr lang="ja-JP" altLang="en-US" dirty="0" smtClean="0"/>
            <a:t>波の</a:t>
          </a:r>
          <a:r>
            <a:rPr lang="en-US" altLang="ja-JP" dirty="0" smtClean="0"/>
            <a:t>____ </a:t>
          </a:r>
          <a:r>
            <a:rPr lang="ja-JP" altLang="en-US" dirty="0" err="1" smtClean="0"/>
            <a:t>，</a:t>
          </a:r>
          <a:r>
            <a:rPr lang="en-US" altLang="ja-JP" dirty="0" smtClean="0"/>
            <a:t>______</a:t>
          </a:r>
          <a:r>
            <a:rPr lang="ja-JP" altLang="en-US" dirty="0" smtClean="0"/>
            <a:t>（または</a:t>
          </a:r>
          <a:r>
            <a:rPr lang="en-US" altLang="ja-JP" dirty="0" smtClean="0"/>
            <a:t>______</a:t>
          </a:r>
          <a:r>
            <a:rPr lang="ja-JP" altLang="en-US" dirty="0" smtClean="0"/>
            <a:t>），</a:t>
          </a:r>
          <a:r>
            <a:rPr lang="en-US" altLang="ja-JP" dirty="0" smtClean="0"/>
            <a:t>___   </a:t>
          </a:r>
          <a:r>
            <a:rPr lang="ja-JP" altLang="en-US" dirty="0" smtClean="0"/>
            <a:t>とよぶ．</a:t>
          </a:r>
          <a:endParaRPr lang="ja-JP" dirty="0"/>
        </a:p>
      </dgm:t>
    </dgm:pt>
    <dgm:pt modelId="{789028CA-5188-4C3C-816B-EBB1F2ACA511}" type="parTrans" cxnId="{79A4B523-92B2-4102-A678-27C82779FD56}">
      <dgm:prSet/>
      <dgm:spPr/>
      <dgm:t>
        <a:bodyPr/>
        <a:lstStyle/>
        <a:p>
          <a:endParaRPr kumimoji="1" lang="ja-JP" altLang="en-US"/>
        </a:p>
      </dgm:t>
    </dgm:pt>
    <dgm:pt modelId="{25BE8C43-B65C-43B3-A719-2568CB7E2B89}" type="sibTrans" cxnId="{79A4B523-92B2-4102-A678-27C82779FD56}">
      <dgm:prSet/>
      <dgm:spPr/>
      <dgm:t>
        <a:bodyPr/>
        <a:lstStyle/>
        <a:p>
          <a:endParaRPr kumimoji="1" lang="ja-JP" altLang="en-US"/>
        </a:p>
      </dgm:t>
    </dgm:pt>
    <dgm:pt modelId="{03F5ED04-A33A-45F8-86C5-8AD241238F59}" type="pres">
      <dgm:prSet presAssocID="{2B55400A-E341-4DF1-8842-264D2660DE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8C41A532-7202-47E3-A87D-BDB6FA99399A}" type="pres">
      <dgm:prSet presAssocID="{0AAE3A71-ADDB-4631-89CE-488FDBFAFD4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C2D670A-F41D-417C-92C8-252FB20959D5}" type="pres">
      <dgm:prSet presAssocID="{0AAE3A71-ADDB-4631-89CE-488FDBFAFD45}" presName="childText" presStyleLbl="revTx" presStyleIdx="0" presStyleCnt="1" custLinFactY="15238" custLinFactNeighborX="-417" custLinFactNeighborY="100000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F11EAF22-A654-416E-8B78-F83976B6042E}" type="presOf" srcId="{E5BF328D-DCC1-4ADE-8EB3-FD15C426079F}" destId="{BC2D670A-F41D-417C-92C8-252FB20959D5}" srcOrd="0" destOrd="4" presId="urn:microsoft.com/office/officeart/2005/8/layout/vList2"/>
    <dgm:cxn modelId="{7FD780D5-F8C0-45A5-88E3-DFA5F54CC579}" type="presOf" srcId="{A46B642E-FDBD-4F0F-8379-1406FA3AB64A}" destId="{BC2D670A-F41D-417C-92C8-252FB20959D5}" srcOrd="0" destOrd="1" presId="urn:microsoft.com/office/officeart/2005/8/layout/vList2"/>
    <dgm:cxn modelId="{4374DB17-5D10-486D-A276-4D6E1112B96E}" srcId="{0AAE3A71-ADDB-4631-89CE-488FDBFAFD45}" destId="{A46B642E-FDBD-4F0F-8379-1406FA3AB64A}" srcOrd="1" destOrd="0" parTransId="{1616294D-1581-4A0C-AA50-DA67483C42D6}" sibTransId="{7A40B10F-3186-4B24-888A-722E5310AE12}"/>
    <dgm:cxn modelId="{1BBED805-55C9-4C5B-AA24-5EC2270331AA}" type="presOf" srcId="{0AAE3A71-ADDB-4631-89CE-488FDBFAFD45}" destId="{8C41A532-7202-47E3-A87D-BDB6FA99399A}" srcOrd="0" destOrd="0" presId="urn:microsoft.com/office/officeart/2005/8/layout/vList2"/>
    <dgm:cxn modelId="{F115F86F-BBDF-4416-9FC9-D7DEF334F450}" type="presOf" srcId="{2B55400A-E341-4DF1-8842-264D2660DEA4}" destId="{03F5ED04-A33A-45F8-86C5-8AD241238F59}" srcOrd="0" destOrd="0" presId="urn:microsoft.com/office/officeart/2005/8/layout/vList2"/>
    <dgm:cxn modelId="{53665414-342D-4FB9-B59F-347F1FFC8342}" type="presOf" srcId="{62577DFA-6A99-4859-BE22-7F59762CB6B7}" destId="{BC2D670A-F41D-417C-92C8-252FB20959D5}" srcOrd="0" destOrd="3" presId="urn:microsoft.com/office/officeart/2005/8/layout/vList2"/>
    <dgm:cxn modelId="{FB4E7856-9BA3-44AE-B4BE-CF4279A4419D}" srcId="{0AAE3A71-ADDB-4631-89CE-488FDBFAFD45}" destId="{62577DFA-6A99-4859-BE22-7F59762CB6B7}" srcOrd="3" destOrd="0" parTransId="{3FABA10D-77D6-4762-99E7-9A3F05D68E07}" sibTransId="{B9BC4F36-5CCC-438C-B5E2-5BCF3F58E295}"/>
    <dgm:cxn modelId="{59A253E7-B826-4B4E-B07B-409E23373DEB}" type="presOf" srcId="{B96EDEA0-D24F-4A2C-9871-DF2821288E88}" destId="{BC2D670A-F41D-417C-92C8-252FB20959D5}" srcOrd="0" destOrd="2" presId="urn:microsoft.com/office/officeart/2005/8/layout/vList2"/>
    <dgm:cxn modelId="{AC6FADB5-3486-4CD8-9D53-3050981D943D}" srcId="{0AAE3A71-ADDB-4631-89CE-488FDBFAFD45}" destId="{B96EDEA0-D24F-4A2C-9871-DF2821288E88}" srcOrd="2" destOrd="0" parTransId="{DA019FFC-EE29-43B3-99D3-B622343C4C32}" sibTransId="{6FBF7450-9305-45D7-ADA8-A897148ED919}"/>
    <dgm:cxn modelId="{BE6954E1-7DE6-4282-81D6-2D32BD1BEAD7}" srcId="{0AAE3A71-ADDB-4631-89CE-488FDBFAFD45}" destId="{C47910BE-1DE8-4E0A-8CE0-06CF8C06D6EF}" srcOrd="0" destOrd="0" parTransId="{BDB030DB-C528-4F18-B873-E628A73AB982}" sibTransId="{F97854E5-996A-4D14-AFF3-B6E7D664FD7C}"/>
    <dgm:cxn modelId="{4E5762C9-C22D-4F65-9211-3A8F399023CC}" type="presOf" srcId="{C47910BE-1DE8-4E0A-8CE0-06CF8C06D6EF}" destId="{BC2D670A-F41D-417C-92C8-252FB20959D5}" srcOrd="0" destOrd="0" presId="urn:microsoft.com/office/officeart/2005/8/layout/vList2"/>
    <dgm:cxn modelId="{79A4B523-92B2-4102-A678-27C82779FD56}" srcId="{0AAE3A71-ADDB-4631-89CE-488FDBFAFD45}" destId="{E5BF328D-DCC1-4ADE-8EB3-FD15C426079F}" srcOrd="4" destOrd="0" parTransId="{789028CA-5188-4C3C-816B-EBB1F2ACA511}" sibTransId="{25BE8C43-B65C-43B3-A719-2568CB7E2B89}"/>
    <dgm:cxn modelId="{FB3763A0-A73C-4088-9C6D-E93AB9BA4EA4}" srcId="{2B55400A-E341-4DF1-8842-264D2660DEA4}" destId="{0AAE3A71-ADDB-4631-89CE-488FDBFAFD45}" srcOrd="0" destOrd="0" parTransId="{B52A8CF3-7A81-4C9C-AF48-7FD00CFC4B77}" sibTransId="{A17C097F-94E0-46CA-994C-646A0D6D9EF1}"/>
    <dgm:cxn modelId="{A5BCE9D2-55DF-41E5-BB7A-2A78A6B764B2}" type="presParOf" srcId="{03F5ED04-A33A-45F8-86C5-8AD241238F59}" destId="{8C41A532-7202-47E3-A87D-BDB6FA99399A}" srcOrd="0" destOrd="0" presId="urn:microsoft.com/office/officeart/2005/8/layout/vList2"/>
    <dgm:cxn modelId="{C6A92452-F2EE-4FCB-AEC1-05D5B0240241}" type="presParOf" srcId="{03F5ED04-A33A-45F8-86C5-8AD241238F59}" destId="{BC2D670A-F41D-417C-92C8-252FB20959D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B55400A-E341-4DF1-8842-264D2660DEA4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0AAE3A71-ADDB-4631-89CE-488FDBFAFD45}">
      <dgm:prSet/>
      <dgm:spPr/>
      <dgm:t>
        <a:bodyPr/>
        <a:lstStyle/>
        <a:p>
          <a:pPr algn="r" rtl="0"/>
          <a:r>
            <a:rPr lang="en-US" altLang="ja-JP" dirty="0" smtClean="0"/>
            <a:t>3</a:t>
          </a:r>
          <a:r>
            <a:rPr lang="en-US" dirty="0" smtClean="0"/>
            <a:t>.1.2</a:t>
          </a:r>
          <a:r>
            <a:rPr lang="ja-JP" altLang="en-US" dirty="0" smtClean="0"/>
            <a:t>波長、波動数と波の速さ</a:t>
          </a:r>
          <a:r>
            <a:rPr lang="en-US" altLang="ja-JP" dirty="0" smtClean="0"/>
            <a:t>_p83</a:t>
          </a:r>
          <a:endParaRPr lang="ja-JP" dirty="0"/>
        </a:p>
      </dgm:t>
    </dgm:pt>
    <dgm:pt modelId="{B52A8CF3-7A81-4C9C-AF48-7FD00CFC4B77}" type="parTrans" cxnId="{FB3763A0-A73C-4088-9C6D-E93AB9BA4EA4}">
      <dgm:prSet/>
      <dgm:spPr/>
      <dgm:t>
        <a:bodyPr/>
        <a:lstStyle/>
        <a:p>
          <a:endParaRPr lang="ja-JP" altLang="en-US"/>
        </a:p>
      </dgm:t>
    </dgm:pt>
    <dgm:pt modelId="{A17C097F-94E0-46CA-994C-646A0D6D9EF1}" type="sibTrans" cxnId="{FB3763A0-A73C-4088-9C6D-E93AB9BA4EA4}">
      <dgm:prSet/>
      <dgm:spPr/>
      <dgm:t>
        <a:bodyPr/>
        <a:lstStyle/>
        <a:p>
          <a:endParaRPr lang="ja-JP" altLang="en-US"/>
        </a:p>
      </dgm:t>
    </dgm:pt>
    <dgm:pt modelId="{DBF07CFD-31BE-4074-B835-BCE955BA8E05}">
      <dgm:prSet/>
      <dgm:spPr/>
      <dgm:t>
        <a:bodyPr/>
        <a:lstStyle/>
        <a:p>
          <a:pPr rtl="0"/>
          <a:r>
            <a:rPr lang="ja-JP" altLang="en-US" dirty="0" smtClean="0"/>
            <a:t>波の山と山， または谷と谷との間の距離を</a:t>
          </a:r>
          <a:r>
            <a:rPr lang="en-US" altLang="ja-JP" dirty="0" smtClean="0"/>
            <a:t>______</a:t>
          </a:r>
          <a:r>
            <a:rPr lang="ja-JP" altLang="en-US" dirty="0" smtClean="0"/>
            <a:t>とよぶ．</a:t>
          </a:r>
          <a:endParaRPr lang="ja-JP" dirty="0"/>
        </a:p>
      </dgm:t>
    </dgm:pt>
    <dgm:pt modelId="{DD9554C6-7561-4D2D-B44A-AA1C4DEECA84}" type="parTrans" cxnId="{F1AB719B-9DF8-494C-B957-3F6804CA8510}">
      <dgm:prSet/>
      <dgm:spPr/>
      <dgm:t>
        <a:bodyPr/>
        <a:lstStyle/>
        <a:p>
          <a:endParaRPr lang="ja-JP" altLang="en-US"/>
        </a:p>
      </dgm:t>
    </dgm:pt>
    <dgm:pt modelId="{4953BDF2-C406-4BD8-96CE-7E050DF1F0C0}" type="sibTrans" cxnId="{F1AB719B-9DF8-494C-B957-3F6804CA8510}">
      <dgm:prSet/>
      <dgm:spPr/>
      <dgm:t>
        <a:bodyPr/>
        <a:lstStyle/>
        <a:p>
          <a:endParaRPr lang="ja-JP" altLang="en-US"/>
        </a:p>
      </dgm:t>
    </dgm:pt>
    <dgm:pt modelId="{8E4B4FFF-4158-4CA0-835D-063FA43AD909}">
      <dgm:prSet/>
      <dgm:spPr/>
      <dgm:t>
        <a:bodyPr/>
        <a:lstStyle/>
        <a:p>
          <a:r>
            <a:rPr lang="ja-JP" altLang="en-US" dirty="0" smtClean="0"/>
            <a:t>周期が</a:t>
          </a:r>
          <a:r>
            <a:rPr lang="en-US" altLang="en-US" dirty="0" smtClean="0"/>
            <a:t>T [s</a:t>
          </a:r>
          <a:r>
            <a:rPr lang="ja-JP" altLang="en-US" dirty="0" smtClean="0"/>
            <a:t>］の波の振動数を</a:t>
          </a:r>
          <a:r>
            <a:rPr lang="en-US" altLang="en-US" i="1" dirty="0" smtClean="0"/>
            <a:t>f</a:t>
          </a:r>
          <a:r>
            <a:rPr lang="en-US" altLang="en-US" dirty="0" smtClean="0"/>
            <a:t> [Hz] </a:t>
          </a:r>
          <a:r>
            <a:rPr lang="ja-JP" altLang="en-US" dirty="0" smtClean="0"/>
            <a:t>（ヘルツ） とすれば，</a:t>
          </a:r>
        </a:p>
      </dgm:t>
    </dgm:pt>
    <dgm:pt modelId="{D7F2377D-313F-4E95-9555-39BCB0123F69}" type="parTrans" cxnId="{2343AE78-4456-4BEB-970B-B4969C55D233}">
      <dgm:prSet/>
      <dgm:spPr/>
      <dgm:t>
        <a:bodyPr/>
        <a:lstStyle/>
        <a:p>
          <a:endParaRPr lang="ja-JP" altLang="en-US"/>
        </a:p>
      </dgm:t>
    </dgm:pt>
    <dgm:pt modelId="{41AB44CA-7403-44E1-8139-7A587FB5336C}" type="sibTrans" cxnId="{2343AE78-4456-4BEB-970B-B4969C55D233}">
      <dgm:prSet/>
      <dgm:spPr/>
      <dgm:t>
        <a:bodyPr/>
        <a:lstStyle/>
        <a:p>
          <a:endParaRPr lang="ja-JP" altLang="en-US"/>
        </a:p>
      </dgm:t>
    </dgm:pt>
    <dgm:pt modelId="{7CD3EE15-5BFD-4C2F-9F57-68C282DDE09D}">
      <dgm:prSet/>
      <dgm:spPr/>
      <dgm:t>
        <a:bodyPr/>
        <a:lstStyle/>
        <a:p>
          <a:r>
            <a:rPr lang="en-US" altLang="ja-JP" i="1" dirty="0" smtClean="0">
              <a:solidFill>
                <a:srgbClr val="FF0000"/>
              </a:solidFill>
            </a:rPr>
            <a:t>______</a:t>
          </a:r>
          <a:r>
            <a:rPr lang="en-US" altLang="en-US" dirty="0" smtClean="0"/>
            <a:t>     (3. 1 )</a:t>
          </a:r>
          <a:endParaRPr lang="ja-JP" altLang="en-US" dirty="0" smtClean="0"/>
        </a:p>
      </dgm:t>
    </dgm:pt>
    <dgm:pt modelId="{9BC360DD-6DA9-4D73-A358-F9970F68ECAA}" type="parTrans" cxnId="{6CEDE1BA-F1D2-467D-91CC-4B8E99ACD75B}">
      <dgm:prSet/>
      <dgm:spPr/>
      <dgm:t>
        <a:bodyPr/>
        <a:lstStyle/>
        <a:p>
          <a:endParaRPr lang="ja-JP" altLang="en-US"/>
        </a:p>
      </dgm:t>
    </dgm:pt>
    <dgm:pt modelId="{91639D5E-8154-4290-922E-2E5FB661CD88}" type="sibTrans" cxnId="{6CEDE1BA-F1D2-467D-91CC-4B8E99ACD75B}">
      <dgm:prSet/>
      <dgm:spPr/>
      <dgm:t>
        <a:bodyPr/>
        <a:lstStyle/>
        <a:p>
          <a:endParaRPr lang="ja-JP" altLang="en-US"/>
        </a:p>
      </dgm:t>
    </dgm:pt>
    <dgm:pt modelId="{FE59D903-0DB3-4926-A53C-A3F0BC639DC0}">
      <dgm:prSet/>
      <dgm:spPr/>
      <dgm:t>
        <a:bodyPr/>
        <a:lstStyle/>
        <a:p>
          <a:r>
            <a:rPr lang="ja-JP" altLang="en-US" dirty="0" smtClean="0"/>
            <a:t>山（ または谷）の進む速さを，</a:t>
          </a:r>
          <a:r>
            <a:rPr lang="en-US" altLang="ja-JP" dirty="0" smtClean="0"/>
            <a:t>________</a:t>
          </a:r>
          <a:r>
            <a:rPr lang="ja-JP" altLang="en-US" dirty="0" smtClean="0"/>
            <a:t>という．</a:t>
          </a:r>
        </a:p>
      </dgm:t>
    </dgm:pt>
    <dgm:pt modelId="{24096875-FAA9-42F5-BDF8-2E7C81CCA860}" type="parTrans" cxnId="{99AEC798-2718-4549-83CD-187353559AD7}">
      <dgm:prSet/>
      <dgm:spPr/>
      <dgm:t>
        <a:bodyPr/>
        <a:lstStyle/>
        <a:p>
          <a:endParaRPr lang="ja-JP" altLang="en-US"/>
        </a:p>
      </dgm:t>
    </dgm:pt>
    <dgm:pt modelId="{1BABE408-5BA4-4F33-974F-0E6F26A8825F}" type="sibTrans" cxnId="{99AEC798-2718-4549-83CD-187353559AD7}">
      <dgm:prSet/>
      <dgm:spPr/>
      <dgm:t>
        <a:bodyPr/>
        <a:lstStyle/>
        <a:p>
          <a:endParaRPr lang="ja-JP" altLang="en-US"/>
        </a:p>
      </dgm:t>
    </dgm:pt>
    <dgm:pt modelId="{40C3414B-2431-4664-9340-DFDDBCE409C7}">
      <dgm:prSet/>
      <dgm:spPr/>
      <dgm:t>
        <a:bodyPr/>
        <a:lstStyle/>
        <a:p>
          <a:r>
            <a:rPr lang="en-US" altLang="en-US" i="1" dirty="0" smtClean="0">
              <a:solidFill>
                <a:srgbClr val="FF0000"/>
              </a:solidFill>
            </a:rPr>
            <a:t>__________</a:t>
          </a:r>
          <a:r>
            <a:rPr lang="ja-JP" altLang="en-US" dirty="0" smtClean="0">
              <a:solidFill>
                <a:srgbClr val="FF0000"/>
              </a:solidFill>
            </a:rPr>
            <a:t>　</a:t>
          </a:r>
          <a:r>
            <a:rPr lang="ja-JP" altLang="en-US" dirty="0" smtClean="0"/>
            <a:t>　　　</a:t>
          </a:r>
          <a:r>
            <a:rPr lang="en-US" altLang="en-US" dirty="0" smtClean="0"/>
            <a:t>(3.2)</a:t>
          </a:r>
          <a:endParaRPr lang="ja-JP" altLang="en-US" dirty="0" smtClean="0"/>
        </a:p>
      </dgm:t>
    </dgm:pt>
    <dgm:pt modelId="{399BD6B0-0494-4AB1-ADBF-75281F50E7BE}" type="parTrans" cxnId="{E0E97363-FBB5-427C-A30C-63C8E358B89B}">
      <dgm:prSet/>
      <dgm:spPr/>
      <dgm:t>
        <a:bodyPr/>
        <a:lstStyle/>
        <a:p>
          <a:endParaRPr lang="ja-JP" altLang="en-US"/>
        </a:p>
      </dgm:t>
    </dgm:pt>
    <dgm:pt modelId="{FC35E66F-139C-4E84-B80B-2D52F034FAE9}" type="sibTrans" cxnId="{E0E97363-FBB5-427C-A30C-63C8E358B89B}">
      <dgm:prSet/>
      <dgm:spPr/>
      <dgm:t>
        <a:bodyPr/>
        <a:lstStyle/>
        <a:p>
          <a:endParaRPr lang="ja-JP" altLang="en-US"/>
        </a:p>
      </dgm:t>
    </dgm:pt>
    <dgm:pt modelId="{25999EA9-F882-4F5A-8326-C2AAC19275E0}">
      <dgm:prSet/>
      <dgm:spPr/>
      <dgm:t>
        <a:bodyPr/>
        <a:lstStyle/>
        <a:p>
          <a:r>
            <a:rPr lang="ja-JP" altLang="en-US" dirty="0" smtClean="0"/>
            <a:t>光の波長の単位としては，</a:t>
          </a:r>
          <a:r>
            <a:rPr lang="en-US" altLang="ja-JP" dirty="0" smtClean="0"/>
            <a:t>______________</a:t>
          </a:r>
          <a:r>
            <a:rPr lang="ja-JP" altLang="en-US" dirty="0" smtClean="0">
              <a:solidFill>
                <a:srgbClr val="FF0000"/>
              </a:solidFill>
            </a:rPr>
            <a:t> </a:t>
          </a:r>
          <a:r>
            <a:rPr lang="ja-JP" altLang="en-US" dirty="0" smtClean="0"/>
            <a:t>がよく用いられる．</a:t>
          </a:r>
        </a:p>
      </dgm:t>
    </dgm:pt>
    <dgm:pt modelId="{8A889CCC-0924-4F90-8829-3E9A9192BF7D}" type="parTrans" cxnId="{BB8BCCBF-BEAD-424A-BEEA-796660389DF7}">
      <dgm:prSet/>
      <dgm:spPr/>
      <dgm:t>
        <a:bodyPr/>
        <a:lstStyle/>
        <a:p>
          <a:endParaRPr lang="ja-JP" altLang="en-US"/>
        </a:p>
      </dgm:t>
    </dgm:pt>
    <dgm:pt modelId="{3B058CCE-C90C-4BD5-BD62-D648305E4661}" type="sibTrans" cxnId="{BB8BCCBF-BEAD-424A-BEEA-796660389DF7}">
      <dgm:prSet/>
      <dgm:spPr/>
      <dgm:t>
        <a:bodyPr/>
        <a:lstStyle/>
        <a:p>
          <a:endParaRPr lang="ja-JP" altLang="en-US"/>
        </a:p>
      </dgm:t>
    </dgm:pt>
    <dgm:pt modelId="{E9A6C751-78F5-4750-A718-4D44AD44F60B}">
      <dgm:prSet/>
      <dgm:spPr/>
      <dgm:t>
        <a:bodyPr/>
        <a:lstStyle/>
        <a:p>
          <a:r>
            <a:rPr lang="ja-JP" altLang="en-US" dirty="0" smtClean="0"/>
            <a:t>オングストローム</a:t>
          </a:r>
          <a:r>
            <a:rPr lang="en-US" altLang="ja-JP" dirty="0" smtClean="0"/>
            <a:t>[Å]</a:t>
          </a:r>
          <a:r>
            <a:rPr lang="ja-JP" altLang="en-US" dirty="0" smtClean="0"/>
            <a:t>も使われる</a:t>
          </a:r>
          <a:r>
            <a:rPr lang="en-US" altLang="en-US" dirty="0" smtClean="0"/>
            <a:t>. </a:t>
          </a:r>
          <a:br>
            <a:rPr lang="en-US" altLang="en-US" dirty="0" smtClean="0"/>
          </a:br>
          <a:r>
            <a:rPr lang="en-US" altLang="en-US" dirty="0" smtClean="0"/>
            <a:t>1 nm = 10</a:t>
          </a:r>
          <a:r>
            <a:rPr lang="en-US" altLang="en-US" baseline="30000" dirty="0" smtClean="0"/>
            <a:t>-9</a:t>
          </a:r>
          <a:r>
            <a:rPr lang="en-US" altLang="en-US" dirty="0" smtClean="0"/>
            <a:t> m, _____________</a:t>
          </a:r>
          <a:r>
            <a:rPr lang="ja-JP" altLang="en-US" dirty="0" smtClean="0"/>
            <a:t>である．</a:t>
          </a:r>
        </a:p>
      </dgm:t>
    </dgm:pt>
    <dgm:pt modelId="{C1724CF1-114B-49CF-AF7A-207CF09CD43F}" type="parTrans" cxnId="{32F761E5-A5A4-4710-89AC-1976914719DD}">
      <dgm:prSet/>
      <dgm:spPr/>
      <dgm:t>
        <a:bodyPr/>
        <a:lstStyle/>
        <a:p>
          <a:endParaRPr lang="ja-JP" altLang="en-US"/>
        </a:p>
      </dgm:t>
    </dgm:pt>
    <dgm:pt modelId="{C77FDEAE-E22D-4BFB-90CB-55B8416571BD}" type="sibTrans" cxnId="{32F761E5-A5A4-4710-89AC-1976914719DD}">
      <dgm:prSet/>
      <dgm:spPr/>
      <dgm:t>
        <a:bodyPr/>
        <a:lstStyle/>
        <a:p>
          <a:endParaRPr lang="ja-JP" altLang="en-US"/>
        </a:p>
      </dgm:t>
    </dgm:pt>
    <dgm:pt modelId="{99BBFC36-6EED-461B-9F3F-5812C566C15D}">
      <dgm:prSet/>
      <dgm:spPr/>
      <dgm:t>
        <a:bodyPr/>
        <a:lstStyle/>
        <a:p>
          <a:pPr rtl="0"/>
          <a:r>
            <a:rPr lang="ja-JP" altLang="en-US" dirty="0" smtClean="0"/>
            <a:t>一般に，</a:t>
          </a:r>
          <a:r>
            <a:rPr lang="en-US" altLang="ja-JP" dirty="0" smtClean="0"/>
            <a:t>_____</a:t>
          </a:r>
          <a:r>
            <a:rPr lang="ja-JP" altLang="en-US" dirty="0" err="1" smtClean="0"/>
            <a:t>だけ</a:t>
          </a:r>
          <a:r>
            <a:rPr lang="ja-JP" altLang="en-US" dirty="0" smtClean="0"/>
            <a:t>隔たった</a:t>
          </a:r>
          <a:r>
            <a:rPr lang="en-US" altLang="en-US" dirty="0" smtClean="0"/>
            <a:t>2</a:t>
          </a:r>
          <a:r>
            <a:rPr lang="ja-JP" altLang="en-US" dirty="0" smtClean="0"/>
            <a:t>点は，</a:t>
          </a:r>
          <a:r>
            <a:rPr lang="en-US" altLang="ja-JP" dirty="0" smtClean="0"/>
            <a:t>____</a:t>
          </a:r>
          <a:r>
            <a:rPr lang="ja-JP" altLang="en-US" dirty="0" smtClean="0"/>
            <a:t>も</a:t>
          </a:r>
          <a:r>
            <a:rPr lang="en-US" altLang="ja-JP" dirty="0" smtClean="0"/>
            <a:t>____</a:t>
          </a:r>
          <a:r>
            <a:rPr lang="ja-JP" altLang="en-US" dirty="0" smtClean="0"/>
            <a:t>も同じである．</a:t>
          </a:r>
          <a:endParaRPr lang="ja-JP" dirty="0"/>
        </a:p>
      </dgm:t>
    </dgm:pt>
    <dgm:pt modelId="{A62A236B-6C09-4818-B32E-9D7C67004F13}" type="parTrans" cxnId="{8A975FFA-5D65-44FA-84EA-B912A4B3D5D4}">
      <dgm:prSet/>
      <dgm:spPr/>
      <dgm:t>
        <a:bodyPr/>
        <a:lstStyle/>
        <a:p>
          <a:endParaRPr kumimoji="1" lang="ja-JP" altLang="en-US"/>
        </a:p>
      </dgm:t>
    </dgm:pt>
    <dgm:pt modelId="{C3FEDD95-DC1A-4DC3-8EE7-815394CD4C69}" type="sibTrans" cxnId="{8A975FFA-5D65-44FA-84EA-B912A4B3D5D4}">
      <dgm:prSet/>
      <dgm:spPr/>
      <dgm:t>
        <a:bodyPr/>
        <a:lstStyle/>
        <a:p>
          <a:endParaRPr kumimoji="1" lang="ja-JP" altLang="en-US"/>
        </a:p>
      </dgm:t>
    </dgm:pt>
    <dgm:pt modelId="{C5AA1685-2B2C-4563-96C2-D01000834FBF}">
      <dgm:prSet/>
      <dgm:spPr/>
      <dgm:t>
        <a:bodyPr/>
        <a:lstStyle/>
        <a:p>
          <a:pPr rtl="0"/>
          <a:r>
            <a:rPr lang="ja-JP" altLang="en-US" dirty="0" smtClean="0"/>
            <a:t>このような</a:t>
          </a:r>
          <a:r>
            <a:rPr lang="en-US" altLang="en-US" dirty="0" smtClean="0"/>
            <a:t>2</a:t>
          </a:r>
          <a:r>
            <a:rPr lang="ja-JP" altLang="en-US" dirty="0" smtClean="0"/>
            <a:t>点は， </a:t>
          </a:r>
          <a:r>
            <a:rPr lang="en-US" altLang="ja-JP" dirty="0" smtClean="0"/>
            <a:t>________</a:t>
          </a:r>
          <a:r>
            <a:rPr lang="ja-JP" altLang="en-US" dirty="0" smtClean="0"/>
            <a:t>であるという．</a:t>
          </a:r>
          <a:endParaRPr lang="ja-JP" dirty="0"/>
        </a:p>
      </dgm:t>
    </dgm:pt>
    <dgm:pt modelId="{79B7F7FD-1BA6-4A38-B2AF-C7243F7691AB}" type="parTrans" cxnId="{A3D50682-3337-4FAE-8B97-5188821BE6FB}">
      <dgm:prSet/>
      <dgm:spPr/>
      <dgm:t>
        <a:bodyPr/>
        <a:lstStyle/>
        <a:p>
          <a:endParaRPr kumimoji="1" lang="ja-JP" altLang="en-US"/>
        </a:p>
      </dgm:t>
    </dgm:pt>
    <dgm:pt modelId="{084AA6B1-AF16-4EBE-9D6C-12E89EE5D0DF}" type="sibTrans" cxnId="{A3D50682-3337-4FAE-8B97-5188821BE6FB}">
      <dgm:prSet/>
      <dgm:spPr/>
      <dgm:t>
        <a:bodyPr/>
        <a:lstStyle/>
        <a:p>
          <a:endParaRPr kumimoji="1" lang="ja-JP" altLang="en-US"/>
        </a:p>
      </dgm:t>
    </dgm:pt>
    <dgm:pt modelId="{4391466B-5617-409E-B819-3CC6E960DFE2}">
      <dgm:prSet/>
      <dgm:spPr/>
      <dgm:t>
        <a:bodyPr/>
        <a:lstStyle/>
        <a:p>
          <a:r>
            <a:rPr lang="ja-JP" altLang="en-US" dirty="0" smtClean="0"/>
            <a:t>山の位置は</a:t>
          </a:r>
          <a:r>
            <a:rPr lang="ja-JP" altLang="en-US" dirty="0" smtClean="0">
              <a:solidFill>
                <a:schemeClr val="tx1"/>
              </a:solidFill>
            </a:rPr>
            <a:t>，</a:t>
          </a:r>
          <a:r>
            <a:rPr lang="en-US" altLang="ja-JP" dirty="0" smtClean="0">
              <a:solidFill>
                <a:schemeClr val="tx1"/>
              </a:solidFill>
            </a:rPr>
            <a:t>______</a:t>
          </a:r>
          <a:r>
            <a:rPr lang="ja-JP" altLang="en-US" dirty="0" smtClean="0"/>
            <a:t>あるいは</a:t>
          </a:r>
          <a:r>
            <a:rPr lang="en-US" altLang="ja-JP" dirty="0" smtClean="0"/>
            <a:t>1</a:t>
          </a:r>
          <a:r>
            <a:rPr lang="ja-JP" altLang="en-US" dirty="0" smtClean="0"/>
            <a:t>振動の間に</a:t>
          </a:r>
          <a:r>
            <a:rPr lang="en-US" altLang="ja-JP" dirty="0" smtClean="0"/>
            <a:t>_____________</a:t>
          </a:r>
          <a:r>
            <a:rPr lang="ja-JP" altLang="en-US" dirty="0" smtClean="0"/>
            <a:t>する．</a:t>
          </a:r>
        </a:p>
      </dgm:t>
    </dgm:pt>
    <dgm:pt modelId="{E35094E5-4325-4043-A877-1D508D9B6665}" type="parTrans" cxnId="{238818B6-6EA3-4B37-AC1E-1A4D85633921}">
      <dgm:prSet/>
      <dgm:spPr/>
      <dgm:t>
        <a:bodyPr/>
        <a:lstStyle/>
        <a:p>
          <a:endParaRPr kumimoji="1" lang="ja-JP" altLang="en-US"/>
        </a:p>
      </dgm:t>
    </dgm:pt>
    <dgm:pt modelId="{FE8B4A2A-3D38-47F3-BC57-8CE09B6206E3}" type="sibTrans" cxnId="{238818B6-6EA3-4B37-AC1E-1A4D85633921}">
      <dgm:prSet/>
      <dgm:spPr/>
      <dgm:t>
        <a:bodyPr/>
        <a:lstStyle/>
        <a:p>
          <a:endParaRPr kumimoji="1" lang="ja-JP" altLang="en-US"/>
        </a:p>
      </dgm:t>
    </dgm:pt>
    <dgm:pt modelId="{10D42F2B-CEDD-4612-9B79-75F2A95A969C}">
      <dgm:prSet/>
      <dgm:spPr/>
      <dgm:t>
        <a:bodyPr/>
        <a:lstStyle/>
        <a:p>
          <a:r>
            <a:rPr lang="ja-JP" altLang="en-US" dirty="0" smtClean="0"/>
            <a:t>したがって， 波長を </a:t>
          </a:r>
          <a:r>
            <a:rPr lang="en-US" altLang="ja-JP" dirty="0" smtClean="0"/>
            <a:t>λ</a:t>
          </a:r>
          <a:r>
            <a:rPr lang="en-US" altLang="en-US" dirty="0" smtClean="0"/>
            <a:t> [m]</a:t>
          </a:r>
          <a:r>
            <a:rPr lang="ja-JP" altLang="en-US" dirty="0" err="1" smtClean="0"/>
            <a:t>，</a:t>
          </a:r>
          <a:r>
            <a:rPr lang="ja-JP" altLang="en-US" dirty="0" smtClean="0"/>
            <a:t>波の速さを</a:t>
          </a:r>
          <a:r>
            <a:rPr lang="en-US" altLang="en-US" i="1" dirty="0" smtClean="0"/>
            <a:t>v</a:t>
          </a:r>
          <a:r>
            <a:rPr lang="en-US" altLang="en-US" dirty="0" smtClean="0"/>
            <a:t> [m/s]</a:t>
          </a:r>
          <a:endParaRPr lang="ja-JP" altLang="en-US" dirty="0" smtClean="0"/>
        </a:p>
      </dgm:t>
    </dgm:pt>
    <dgm:pt modelId="{D009B5C9-036F-40B4-AA02-9D5256CE2D91}" type="parTrans" cxnId="{C1009C96-254D-4AF0-BC4F-2C3E082039FC}">
      <dgm:prSet/>
      <dgm:spPr/>
      <dgm:t>
        <a:bodyPr/>
        <a:lstStyle/>
        <a:p>
          <a:endParaRPr kumimoji="1" lang="ja-JP" altLang="en-US"/>
        </a:p>
      </dgm:t>
    </dgm:pt>
    <dgm:pt modelId="{1FCF404B-92C4-4C2A-9B9D-858ABD80D600}" type="sibTrans" cxnId="{C1009C96-254D-4AF0-BC4F-2C3E082039FC}">
      <dgm:prSet/>
      <dgm:spPr/>
      <dgm:t>
        <a:bodyPr/>
        <a:lstStyle/>
        <a:p>
          <a:endParaRPr kumimoji="1" lang="ja-JP" altLang="en-US"/>
        </a:p>
      </dgm:t>
    </dgm:pt>
    <dgm:pt modelId="{03F5ED04-A33A-45F8-86C5-8AD241238F59}" type="pres">
      <dgm:prSet presAssocID="{2B55400A-E341-4DF1-8842-264D2660DE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8C41A532-7202-47E3-A87D-BDB6FA99399A}" type="pres">
      <dgm:prSet presAssocID="{0AAE3A71-ADDB-4631-89CE-488FDBFAFD4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1FA727C-85F2-4845-911F-C50F105C83E1}" type="pres">
      <dgm:prSet presAssocID="{0AAE3A71-ADDB-4631-89CE-488FDBFAFD45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6CEDE1BA-F1D2-467D-91CC-4B8E99ACD75B}" srcId="{99BBFC36-6EED-461B-9F3F-5812C566C15D}" destId="{7CD3EE15-5BFD-4C2F-9F57-68C282DDE09D}" srcOrd="2" destOrd="0" parTransId="{9BC360DD-6DA9-4D73-A358-F9970F68ECAA}" sibTransId="{91639D5E-8154-4290-922E-2E5FB661CD88}"/>
    <dgm:cxn modelId="{1D5BD7B2-67D4-47A6-9191-B77B8BBEF6E7}" type="presOf" srcId="{10D42F2B-CEDD-4612-9B79-75F2A95A969C}" destId="{51FA727C-85F2-4845-911F-C50F105C83E1}" srcOrd="0" destOrd="7" presId="urn:microsoft.com/office/officeart/2005/8/layout/vList2"/>
    <dgm:cxn modelId="{562D5732-A035-40B7-9AC4-F2DC683E3A9A}" type="presOf" srcId="{99BBFC36-6EED-461B-9F3F-5812C566C15D}" destId="{51FA727C-85F2-4845-911F-C50F105C83E1}" srcOrd="0" destOrd="1" presId="urn:microsoft.com/office/officeart/2005/8/layout/vList2"/>
    <dgm:cxn modelId="{967B3D25-2AC6-4EC1-ABA4-C07B914BA551}" type="presOf" srcId="{7CD3EE15-5BFD-4C2F-9F57-68C282DDE09D}" destId="{51FA727C-85F2-4845-911F-C50F105C83E1}" srcOrd="0" destOrd="4" presId="urn:microsoft.com/office/officeart/2005/8/layout/vList2"/>
    <dgm:cxn modelId="{32231428-8C91-4F6B-A0C8-52F560C48961}" type="presOf" srcId="{8E4B4FFF-4158-4CA0-835D-063FA43AD909}" destId="{51FA727C-85F2-4845-911F-C50F105C83E1}" srcOrd="0" destOrd="3" presId="urn:microsoft.com/office/officeart/2005/8/layout/vList2"/>
    <dgm:cxn modelId="{87AE349A-092C-48C6-BE62-93BD92E70671}" type="presOf" srcId="{C5AA1685-2B2C-4563-96C2-D01000834FBF}" destId="{51FA727C-85F2-4845-911F-C50F105C83E1}" srcOrd="0" destOrd="2" presId="urn:microsoft.com/office/officeart/2005/8/layout/vList2"/>
    <dgm:cxn modelId="{F1AB719B-9DF8-494C-B957-3F6804CA8510}" srcId="{0AAE3A71-ADDB-4631-89CE-488FDBFAFD45}" destId="{DBF07CFD-31BE-4074-B835-BCE955BA8E05}" srcOrd="0" destOrd="0" parTransId="{DD9554C6-7561-4D2D-B44A-AA1C4DEECA84}" sibTransId="{4953BDF2-C406-4BD8-96CE-7E050DF1F0C0}"/>
    <dgm:cxn modelId="{8A975FFA-5D65-44FA-84EA-B912A4B3D5D4}" srcId="{0AAE3A71-ADDB-4631-89CE-488FDBFAFD45}" destId="{99BBFC36-6EED-461B-9F3F-5812C566C15D}" srcOrd="1" destOrd="0" parTransId="{A62A236B-6C09-4818-B32E-9D7C67004F13}" sibTransId="{C3FEDD95-DC1A-4DC3-8EE7-815394CD4C69}"/>
    <dgm:cxn modelId="{2EF6E5CE-C735-4B15-8211-83A769EB2C08}" type="presOf" srcId="{E9A6C751-78F5-4750-A718-4D44AD44F60B}" destId="{51FA727C-85F2-4845-911F-C50F105C83E1}" srcOrd="0" destOrd="10" presId="urn:microsoft.com/office/officeart/2005/8/layout/vList2"/>
    <dgm:cxn modelId="{BB8BCCBF-BEAD-424A-BEEA-796660389DF7}" srcId="{0AAE3A71-ADDB-4631-89CE-488FDBFAFD45}" destId="{25999EA9-F882-4F5A-8326-C2AAC19275E0}" srcOrd="6" destOrd="0" parTransId="{8A889CCC-0924-4F90-8829-3E9A9192BF7D}" sibTransId="{3B058CCE-C90C-4BD5-BD62-D648305E4661}"/>
    <dgm:cxn modelId="{315A39E9-E6B1-40EB-AA9B-E3BF8D737B21}" type="presOf" srcId="{FE59D903-0DB3-4926-A53C-A3F0BC639DC0}" destId="{51FA727C-85F2-4845-911F-C50F105C83E1}" srcOrd="0" destOrd="5" presId="urn:microsoft.com/office/officeart/2005/8/layout/vList2"/>
    <dgm:cxn modelId="{5A3759E2-4D4E-4759-A150-853492EB8BF5}" type="presOf" srcId="{25999EA9-F882-4F5A-8326-C2AAC19275E0}" destId="{51FA727C-85F2-4845-911F-C50F105C83E1}" srcOrd="0" destOrd="9" presId="urn:microsoft.com/office/officeart/2005/8/layout/vList2"/>
    <dgm:cxn modelId="{F9DAAF94-00C9-4190-9593-8EAE27138223}" type="presOf" srcId="{2B55400A-E341-4DF1-8842-264D2660DEA4}" destId="{03F5ED04-A33A-45F8-86C5-8AD241238F59}" srcOrd="0" destOrd="0" presId="urn:microsoft.com/office/officeart/2005/8/layout/vList2"/>
    <dgm:cxn modelId="{D5F991A9-8C3A-44CC-AB9D-4838AF2D6BFD}" type="presOf" srcId="{0AAE3A71-ADDB-4631-89CE-488FDBFAFD45}" destId="{8C41A532-7202-47E3-A87D-BDB6FA99399A}" srcOrd="0" destOrd="0" presId="urn:microsoft.com/office/officeart/2005/8/layout/vList2"/>
    <dgm:cxn modelId="{E0E97363-FBB5-427C-A30C-63C8E358B89B}" srcId="{0AAE3A71-ADDB-4631-89CE-488FDBFAFD45}" destId="{40C3414B-2431-4664-9340-DFDDBCE409C7}" srcOrd="5" destOrd="0" parTransId="{399BD6B0-0494-4AB1-ADBF-75281F50E7BE}" sibTransId="{FC35E66F-139C-4E84-B80B-2D52F034FAE9}"/>
    <dgm:cxn modelId="{1E5E2F4B-DBE8-4E98-8F31-58A304715225}" type="presOf" srcId="{DBF07CFD-31BE-4074-B835-BCE955BA8E05}" destId="{51FA727C-85F2-4845-911F-C50F105C83E1}" srcOrd="0" destOrd="0" presId="urn:microsoft.com/office/officeart/2005/8/layout/vList2"/>
    <dgm:cxn modelId="{99AEC798-2718-4549-83CD-187353559AD7}" srcId="{0AAE3A71-ADDB-4631-89CE-488FDBFAFD45}" destId="{FE59D903-0DB3-4926-A53C-A3F0BC639DC0}" srcOrd="2" destOrd="0" parTransId="{24096875-FAA9-42F5-BDF8-2E7C81CCA860}" sibTransId="{1BABE408-5BA4-4F33-974F-0E6F26A8825F}"/>
    <dgm:cxn modelId="{32F761E5-A5A4-4710-89AC-1976914719DD}" srcId="{0AAE3A71-ADDB-4631-89CE-488FDBFAFD45}" destId="{E9A6C751-78F5-4750-A718-4D44AD44F60B}" srcOrd="7" destOrd="0" parTransId="{C1724CF1-114B-49CF-AF7A-207CF09CD43F}" sibTransId="{C77FDEAE-E22D-4BFB-90CB-55B8416571BD}"/>
    <dgm:cxn modelId="{C1009C96-254D-4AF0-BC4F-2C3E082039FC}" srcId="{0AAE3A71-ADDB-4631-89CE-488FDBFAFD45}" destId="{10D42F2B-CEDD-4612-9B79-75F2A95A969C}" srcOrd="4" destOrd="0" parTransId="{D009B5C9-036F-40B4-AA02-9D5256CE2D91}" sibTransId="{1FCF404B-92C4-4C2A-9B9D-858ABD80D600}"/>
    <dgm:cxn modelId="{2343AE78-4456-4BEB-970B-B4969C55D233}" srcId="{99BBFC36-6EED-461B-9F3F-5812C566C15D}" destId="{8E4B4FFF-4158-4CA0-835D-063FA43AD909}" srcOrd="1" destOrd="0" parTransId="{D7F2377D-313F-4E95-9555-39BCB0123F69}" sibTransId="{41AB44CA-7403-44E1-8139-7A587FB5336C}"/>
    <dgm:cxn modelId="{466DC370-FE07-4ED2-AB14-7C2C3D6D6A77}" type="presOf" srcId="{4391466B-5617-409E-B819-3CC6E960DFE2}" destId="{51FA727C-85F2-4845-911F-C50F105C83E1}" srcOrd="0" destOrd="6" presId="urn:microsoft.com/office/officeart/2005/8/layout/vList2"/>
    <dgm:cxn modelId="{238818B6-6EA3-4B37-AC1E-1A4D85633921}" srcId="{0AAE3A71-ADDB-4631-89CE-488FDBFAFD45}" destId="{4391466B-5617-409E-B819-3CC6E960DFE2}" srcOrd="3" destOrd="0" parTransId="{E35094E5-4325-4043-A877-1D508D9B6665}" sibTransId="{FE8B4A2A-3D38-47F3-BC57-8CE09B6206E3}"/>
    <dgm:cxn modelId="{B30DC4B0-24E5-4AA3-97EB-CA3A1DC18123}" type="presOf" srcId="{40C3414B-2431-4664-9340-DFDDBCE409C7}" destId="{51FA727C-85F2-4845-911F-C50F105C83E1}" srcOrd="0" destOrd="8" presId="urn:microsoft.com/office/officeart/2005/8/layout/vList2"/>
    <dgm:cxn modelId="{FB3763A0-A73C-4088-9C6D-E93AB9BA4EA4}" srcId="{2B55400A-E341-4DF1-8842-264D2660DEA4}" destId="{0AAE3A71-ADDB-4631-89CE-488FDBFAFD45}" srcOrd="0" destOrd="0" parTransId="{B52A8CF3-7A81-4C9C-AF48-7FD00CFC4B77}" sibTransId="{A17C097F-94E0-46CA-994C-646A0D6D9EF1}"/>
    <dgm:cxn modelId="{A3D50682-3337-4FAE-8B97-5188821BE6FB}" srcId="{99BBFC36-6EED-461B-9F3F-5812C566C15D}" destId="{C5AA1685-2B2C-4563-96C2-D01000834FBF}" srcOrd="0" destOrd="0" parTransId="{79B7F7FD-1BA6-4A38-B2AF-C7243F7691AB}" sibTransId="{084AA6B1-AF16-4EBE-9D6C-12E89EE5D0DF}"/>
    <dgm:cxn modelId="{EE1933EB-ED78-4EB4-BEC9-19DF538CA605}" type="presParOf" srcId="{03F5ED04-A33A-45F8-86C5-8AD241238F59}" destId="{8C41A532-7202-47E3-A87D-BDB6FA99399A}" srcOrd="0" destOrd="0" presId="urn:microsoft.com/office/officeart/2005/8/layout/vList2"/>
    <dgm:cxn modelId="{BAD54928-4722-4BE8-A9D9-70534D3F98F2}" type="presParOf" srcId="{03F5ED04-A33A-45F8-86C5-8AD241238F59}" destId="{51FA727C-85F2-4845-911F-C50F105C83E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B55400A-E341-4DF1-8842-264D2660DEA4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A4FB8FC4-EF63-434B-AD3E-3BA0458F476C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kumimoji="1"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</a:t>
          </a:r>
          <a:r>
            <a:rPr kumimoji="1" 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.1.1</a:t>
          </a:r>
          <a:r>
            <a:rPr kumimoji="1" lang="ja-JP" alt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波源と媒質</a:t>
          </a:r>
          <a:endParaRPr lang="ja-JP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FD7A2D22-F36C-4789-8531-229A57F34FED}" type="parTrans" cxnId="{DC7AEE7B-9266-48C0-B766-2184CC9E666F}">
      <dgm:prSet/>
      <dgm:spPr/>
      <dgm:t>
        <a:bodyPr/>
        <a:lstStyle/>
        <a:p>
          <a:endParaRPr kumimoji="1" lang="ja-JP" altLang="en-US"/>
        </a:p>
      </dgm:t>
    </dgm:pt>
    <dgm:pt modelId="{37E01CDC-314D-4883-A609-8A1911422D33}" type="sibTrans" cxnId="{DC7AEE7B-9266-48C0-B766-2184CC9E666F}">
      <dgm:prSet/>
      <dgm:spPr/>
      <dgm:t>
        <a:bodyPr/>
        <a:lstStyle/>
        <a:p>
          <a:endParaRPr kumimoji="1" lang="ja-JP" altLang="en-US"/>
        </a:p>
      </dgm:t>
    </dgm:pt>
    <dgm:pt modelId="{0AAE3A71-ADDB-4631-89CE-488FDBFAFD45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kumimoji="1"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</a:t>
          </a:r>
          <a:r>
            <a:rPr kumimoji="1" 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.1.2</a:t>
          </a:r>
          <a:r>
            <a:rPr kumimoji="1" lang="ja-JP" alt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波長、波動数と波の速さ</a:t>
          </a:r>
          <a:endParaRPr lang="ja-JP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B52A8CF3-7A81-4C9C-AF48-7FD00CFC4B77}" type="parTrans" cxnId="{FB3763A0-A73C-4088-9C6D-E93AB9BA4EA4}">
      <dgm:prSet/>
      <dgm:spPr/>
      <dgm:t>
        <a:bodyPr/>
        <a:lstStyle/>
        <a:p>
          <a:endParaRPr kumimoji="1" lang="ja-JP" altLang="en-US"/>
        </a:p>
      </dgm:t>
    </dgm:pt>
    <dgm:pt modelId="{A17C097F-94E0-46CA-994C-646A0D6D9EF1}" type="sibTrans" cxnId="{FB3763A0-A73C-4088-9C6D-E93AB9BA4EA4}">
      <dgm:prSet/>
      <dgm:spPr/>
      <dgm:t>
        <a:bodyPr/>
        <a:lstStyle/>
        <a:p>
          <a:endParaRPr kumimoji="1" lang="ja-JP" altLang="en-US"/>
        </a:p>
      </dgm:t>
    </dgm:pt>
    <dgm:pt modelId="{33221D4A-2DF6-4A69-80E8-2433FE008D56}">
      <dgm:prSet/>
      <dgm:spPr/>
      <dgm:t>
        <a:bodyPr/>
        <a:lstStyle/>
        <a:p>
          <a:pPr rtl="0"/>
          <a:r>
            <a:rPr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3.1.3</a:t>
          </a:r>
          <a:r>
            <a:rPr lang="ja-JP" alt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横波と縦波</a:t>
          </a:r>
          <a:endParaRPr lang="ja-JP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57CD07BA-838E-447C-9ED9-1BB6805468C0}" type="parTrans" cxnId="{9ACD83AC-4182-4470-97E1-57FDD336040F}">
      <dgm:prSet/>
      <dgm:spPr/>
      <dgm:t>
        <a:bodyPr/>
        <a:lstStyle/>
        <a:p>
          <a:endParaRPr kumimoji="1" lang="ja-JP" altLang="en-US"/>
        </a:p>
      </dgm:t>
    </dgm:pt>
    <dgm:pt modelId="{54551B50-41A1-4638-8D99-E07CB610734A}" type="sibTrans" cxnId="{9ACD83AC-4182-4470-97E1-57FDD336040F}">
      <dgm:prSet/>
      <dgm:spPr/>
      <dgm:t>
        <a:bodyPr/>
        <a:lstStyle/>
        <a:p>
          <a:endParaRPr kumimoji="1" lang="ja-JP" altLang="en-US"/>
        </a:p>
      </dgm:t>
    </dgm:pt>
    <dgm:pt modelId="{2112AAD7-4876-4FAE-8649-CCFC29F37877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3.1.4</a:t>
          </a:r>
          <a:r>
            <a:rPr lang="ja-JP" alt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正弦波</a:t>
          </a:r>
          <a:endParaRPr lang="ja-JP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9DC69302-CA34-4A5C-AE0B-9B0DE26C3DC3}" type="parTrans" cxnId="{F728F25E-5C17-4539-B5B6-0105A1DE2B29}">
      <dgm:prSet/>
      <dgm:spPr/>
      <dgm:t>
        <a:bodyPr/>
        <a:lstStyle/>
        <a:p>
          <a:endParaRPr kumimoji="1" lang="ja-JP" altLang="en-US"/>
        </a:p>
      </dgm:t>
    </dgm:pt>
    <dgm:pt modelId="{9BDC6821-F549-4952-960E-A7D5B66D10E5}" type="sibTrans" cxnId="{F728F25E-5C17-4539-B5B6-0105A1DE2B29}">
      <dgm:prSet/>
      <dgm:spPr/>
      <dgm:t>
        <a:bodyPr/>
        <a:lstStyle/>
        <a:p>
          <a:endParaRPr kumimoji="1" lang="ja-JP" altLang="en-US"/>
        </a:p>
      </dgm:t>
    </dgm:pt>
    <dgm:pt modelId="{E369631E-E126-4753-8F27-E08687D1E9B1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3.1.5</a:t>
          </a:r>
          <a:r>
            <a:rPr lang="ja-JP" alt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弧を伝わる横波</a:t>
          </a:r>
          <a:r>
            <a:rPr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(</a:t>
          </a:r>
          <a:r>
            <a:rPr lang="ja-JP" alt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弧の波の速さ</a:t>
          </a:r>
          <a:r>
            <a:rPr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)</a:t>
          </a:r>
          <a:endParaRPr lang="ja-JP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05F0FC25-BC4B-4EF5-A94F-CBDD8FD99A4D}" type="parTrans" cxnId="{22216AB0-CAB8-44B8-9092-D53FBB062283}">
      <dgm:prSet/>
      <dgm:spPr/>
      <dgm:t>
        <a:bodyPr/>
        <a:lstStyle/>
        <a:p>
          <a:endParaRPr kumimoji="1" lang="ja-JP" altLang="en-US"/>
        </a:p>
      </dgm:t>
    </dgm:pt>
    <dgm:pt modelId="{A3EADBD3-A759-4947-B5E5-FA450374496F}" type="sibTrans" cxnId="{22216AB0-CAB8-44B8-9092-D53FBB062283}">
      <dgm:prSet/>
      <dgm:spPr/>
      <dgm:t>
        <a:bodyPr/>
        <a:lstStyle/>
        <a:p>
          <a:endParaRPr kumimoji="1" lang="ja-JP" altLang="en-US"/>
        </a:p>
      </dgm:t>
    </dgm:pt>
    <dgm:pt modelId="{03F5ED04-A33A-45F8-86C5-8AD241238F59}" type="pres">
      <dgm:prSet presAssocID="{2B55400A-E341-4DF1-8842-264D2660DE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6E97B637-359A-4A38-95C0-F82E2151266F}" type="pres">
      <dgm:prSet presAssocID="{A4FB8FC4-EF63-434B-AD3E-3BA0458F476C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FBB64AD3-BF96-4070-9CAA-9CC32896AE0B}" type="pres">
      <dgm:prSet presAssocID="{37E01CDC-314D-4883-A609-8A1911422D33}" presName="spacer" presStyleCnt="0"/>
      <dgm:spPr/>
      <dgm:t>
        <a:bodyPr/>
        <a:lstStyle/>
        <a:p>
          <a:endParaRPr kumimoji="1" lang="ja-JP" altLang="en-US"/>
        </a:p>
      </dgm:t>
    </dgm:pt>
    <dgm:pt modelId="{8C41A532-7202-47E3-A87D-BDB6FA99399A}" type="pres">
      <dgm:prSet presAssocID="{0AAE3A71-ADDB-4631-89CE-488FDBFAFD45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F96A6ED-0B43-4D3D-8A11-E428C9BEF898}" type="pres">
      <dgm:prSet presAssocID="{A17C097F-94E0-46CA-994C-646A0D6D9EF1}" presName="spacer" presStyleCnt="0"/>
      <dgm:spPr/>
      <dgm:t>
        <a:bodyPr/>
        <a:lstStyle/>
        <a:p>
          <a:endParaRPr kumimoji="1" lang="ja-JP" altLang="en-US"/>
        </a:p>
      </dgm:t>
    </dgm:pt>
    <dgm:pt modelId="{5F03E199-0CE3-4CD2-A59B-DC6169137600}" type="pres">
      <dgm:prSet presAssocID="{33221D4A-2DF6-4A69-80E8-2433FE008D56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9E0E55B-F187-4EDC-9401-05DE642D8287}" type="pres">
      <dgm:prSet presAssocID="{54551B50-41A1-4638-8D99-E07CB610734A}" presName="spacer" presStyleCnt="0"/>
      <dgm:spPr/>
      <dgm:t>
        <a:bodyPr/>
        <a:lstStyle/>
        <a:p>
          <a:endParaRPr kumimoji="1" lang="ja-JP" altLang="en-US"/>
        </a:p>
      </dgm:t>
    </dgm:pt>
    <dgm:pt modelId="{159AFEB4-655A-48F4-8032-57C483A26CAD}" type="pres">
      <dgm:prSet presAssocID="{2112AAD7-4876-4FAE-8649-CCFC29F37877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6F4FDF7-0E01-4DB5-86D6-4D6BB266A57E}" type="pres">
      <dgm:prSet presAssocID="{9BDC6821-F549-4952-960E-A7D5B66D10E5}" presName="spacer" presStyleCnt="0"/>
      <dgm:spPr/>
      <dgm:t>
        <a:bodyPr/>
        <a:lstStyle/>
        <a:p>
          <a:endParaRPr kumimoji="1" lang="ja-JP" altLang="en-US"/>
        </a:p>
      </dgm:t>
    </dgm:pt>
    <dgm:pt modelId="{70B3048C-1726-4A9B-9867-7956E28B035D}" type="pres">
      <dgm:prSet presAssocID="{E369631E-E126-4753-8F27-E08687D1E9B1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27345B75-2EDD-4D11-B8AC-972EB1A2ED1F}" type="presOf" srcId="{2112AAD7-4876-4FAE-8649-CCFC29F37877}" destId="{159AFEB4-655A-48F4-8032-57C483A26CAD}" srcOrd="0" destOrd="0" presId="urn:microsoft.com/office/officeart/2005/8/layout/vList2"/>
    <dgm:cxn modelId="{868AB5C7-522D-4664-81D1-03E0BA16AFD5}" type="presOf" srcId="{A4FB8FC4-EF63-434B-AD3E-3BA0458F476C}" destId="{6E97B637-359A-4A38-95C0-F82E2151266F}" srcOrd="0" destOrd="0" presId="urn:microsoft.com/office/officeart/2005/8/layout/vList2"/>
    <dgm:cxn modelId="{A196CB1A-F560-44D3-B9D4-796B69E3D2DA}" type="presOf" srcId="{0AAE3A71-ADDB-4631-89CE-488FDBFAFD45}" destId="{8C41A532-7202-47E3-A87D-BDB6FA99399A}" srcOrd="0" destOrd="0" presId="urn:microsoft.com/office/officeart/2005/8/layout/vList2"/>
    <dgm:cxn modelId="{DC7AEE7B-9266-48C0-B766-2184CC9E666F}" srcId="{2B55400A-E341-4DF1-8842-264D2660DEA4}" destId="{A4FB8FC4-EF63-434B-AD3E-3BA0458F476C}" srcOrd="0" destOrd="0" parTransId="{FD7A2D22-F36C-4789-8531-229A57F34FED}" sibTransId="{37E01CDC-314D-4883-A609-8A1911422D33}"/>
    <dgm:cxn modelId="{07C62E8E-627D-44AF-B58D-1D3E3CCE3EAD}" type="presOf" srcId="{E369631E-E126-4753-8F27-E08687D1E9B1}" destId="{70B3048C-1726-4A9B-9867-7956E28B035D}" srcOrd="0" destOrd="0" presId="urn:microsoft.com/office/officeart/2005/8/layout/vList2"/>
    <dgm:cxn modelId="{9ACD83AC-4182-4470-97E1-57FDD336040F}" srcId="{2B55400A-E341-4DF1-8842-264D2660DEA4}" destId="{33221D4A-2DF6-4A69-80E8-2433FE008D56}" srcOrd="2" destOrd="0" parTransId="{57CD07BA-838E-447C-9ED9-1BB6805468C0}" sibTransId="{54551B50-41A1-4638-8D99-E07CB610734A}"/>
    <dgm:cxn modelId="{FB3763A0-A73C-4088-9C6D-E93AB9BA4EA4}" srcId="{2B55400A-E341-4DF1-8842-264D2660DEA4}" destId="{0AAE3A71-ADDB-4631-89CE-488FDBFAFD45}" srcOrd="1" destOrd="0" parTransId="{B52A8CF3-7A81-4C9C-AF48-7FD00CFC4B77}" sibTransId="{A17C097F-94E0-46CA-994C-646A0D6D9EF1}"/>
    <dgm:cxn modelId="{F728F25E-5C17-4539-B5B6-0105A1DE2B29}" srcId="{2B55400A-E341-4DF1-8842-264D2660DEA4}" destId="{2112AAD7-4876-4FAE-8649-CCFC29F37877}" srcOrd="3" destOrd="0" parTransId="{9DC69302-CA34-4A5C-AE0B-9B0DE26C3DC3}" sibTransId="{9BDC6821-F549-4952-960E-A7D5B66D10E5}"/>
    <dgm:cxn modelId="{3F2BB2D1-9A49-4BB4-A6EC-041B2CC32D20}" type="presOf" srcId="{2B55400A-E341-4DF1-8842-264D2660DEA4}" destId="{03F5ED04-A33A-45F8-86C5-8AD241238F59}" srcOrd="0" destOrd="0" presId="urn:microsoft.com/office/officeart/2005/8/layout/vList2"/>
    <dgm:cxn modelId="{1D090A28-C05E-42C5-934B-BB7F7ADCE426}" type="presOf" srcId="{33221D4A-2DF6-4A69-80E8-2433FE008D56}" destId="{5F03E199-0CE3-4CD2-A59B-DC6169137600}" srcOrd="0" destOrd="0" presId="urn:microsoft.com/office/officeart/2005/8/layout/vList2"/>
    <dgm:cxn modelId="{22216AB0-CAB8-44B8-9092-D53FBB062283}" srcId="{2B55400A-E341-4DF1-8842-264D2660DEA4}" destId="{E369631E-E126-4753-8F27-E08687D1E9B1}" srcOrd="4" destOrd="0" parTransId="{05F0FC25-BC4B-4EF5-A94F-CBDD8FD99A4D}" sibTransId="{A3EADBD3-A759-4947-B5E5-FA450374496F}"/>
    <dgm:cxn modelId="{9B4E0B12-9157-40D7-9923-DFD67D89820E}" type="presParOf" srcId="{03F5ED04-A33A-45F8-86C5-8AD241238F59}" destId="{6E97B637-359A-4A38-95C0-F82E2151266F}" srcOrd="0" destOrd="0" presId="urn:microsoft.com/office/officeart/2005/8/layout/vList2"/>
    <dgm:cxn modelId="{454BED8D-533B-41DA-B14A-FB84AE4A893D}" type="presParOf" srcId="{03F5ED04-A33A-45F8-86C5-8AD241238F59}" destId="{FBB64AD3-BF96-4070-9CAA-9CC32896AE0B}" srcOrd="1" destOrd="0" presId="urn:microsoft.com/office/officeart/2005/8/layout/vList2"/>
    <dgm:cxn modelId="{FD467EA8-7009-4F42-A701-F1522DBD9334}" type="presParOf" srcId="{03F5ED04-A33A-45F8-86C5-8AD241238F59}" destId="{8C41A532-7202-47E3-A87D-BDB6FA99399A}" srcOrd="2" destOrd="0" presId="urn:microsoft.com/office/officeart/2005/8/layout/vList2"/>
    <dgm:cxn modelId="{326DC2AC-A556-4CEB-8F88-2471746D1871}" type="presParOf" srcId="{03F5ED04-A33A-45F8-86C5-8AD241238F59}" destId="{DF96A6ED-0B43-4D3D-8A11-E428C9BEF898}" srcOrd="3" destOrd="0" presId="urn:microsoft.com/office/officeart/2005/8/layout/vList2"/>
    <dgm:cxn modelId="{13A5E22D-43F2-46CB-A136-680394BB6699}" type="presParOf" srcId="{03F5ED04-A33A-45F8-86C5-8AD241238F59}" destId="{5F03E199-0CE3-4CD2-A59B-DC6169137600}" srcOrd="4" destOrd="0" presId="urn:microsoft.com/office/officeart/2005/8/layout/vList2"/>
    <dgm:cxn modelId="{0898ED9A-1275-40AA-975E-72B05B35AA22}" type="presParOf" srcId="{03F5ED04-A33A-45F8-86C5-8AD241238F59}" destId="{D9E0E55B-F187-4EDC-9401-05DE642D8287}" srcOrd="5" destOrd="0" presId="urn:microsoft.com/office/officeart/2005/8/layout/vList2"/>
    <dgm:cxn modelId="{45862F21-08DD-416E-A092-6597AF7025B1}" type="presParOf" srcId="{03F5ED04-A33A-45F8-86C5-8AD241238F59}" destId="{159AFEB4-655A-48F4-8032-57C483A26CAD}" srcOrd="6" destOrd="0" presId="urn:microsoft.com/office/officeart/2005/8/layout/vList2"/>
    <dgm:cxn modelId="{FA13603B-3ADF-4800-8F98-914D101189C9}" type="presParOf" srcId="{03F5ED04-A33A-45F8-86C5-8AD241238F59}" destId="{56F4FDF7-0E01-4DB5-86D6-4D6BB266A57E}" srcOrd="7" destOrd="0" presId="urn:microsoft.com/office/officeart/2005/8/layout/vList2"/>
    <dgm:cxn modelId="{3AE9A95C-D6A2-4C40-96B4-DBEC4F8E6A53}" type="presParOf" srcId="{03F5ED04-A33A-45F8-86C5-8AD241238F59}" destId="{70B3048C-1726-4A9B-9867-7956E28B035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B55400A-E341-4DF1-8842-264D2660DEA4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33221D4A-2DF6-4A69-80E8-2433FE008D56}">
      <dgm:prSet/>
      <dgm:spPr/>
      <dgm:t>
        <a:bodyPr/>
        <a:lstStyle/>
        <a:p>
          <a:pPr algn="r" rtl="0"/>
          <a:r>
            <a:rPr lang="en-US" altLang="ja-JP" dirty="0" smtClean="0"/>
            <a:t>3.1.3</a:t>
          </a:r>
          <a:r>
            <a:rPr lang="ja-JP" altLang="en-US" dirty="0" smtClean="0"/>
            <a:t>横波と縦波</a:t>
          </a:r>
          <a:endParaRPr lang="ja-JP" dirty="0"/>
        </a:p>
      </dgm:t>
    </dgm:pt>
    <dgm:pt modelId="{57CD07BA-838E-447C-9ED9-1BB6805468C0}" type="parTrans" cxnId="{9ACD83AC-4182-4470-97E1-57FDD336040F}">
      <dgm:prSet/>
      <dgm:spPr/>
      <dgm:t>
        <a:bodyPr/>
        <a:lstStyle/>
        <a:p>
          <a:endParaRPr lang="ja-JP" altLang="en-US"/>
        </a:p>
      </dgm:t>
    </dgm:pt>
    <dgm:pt modelId="{54551B50-41A1-4638-8D99-E07CB610734A}" type="sibTrans" cxnId="{9ACD83AC-4182-4470-97E1-57FDD336040F}">
      <dgm:prSet/>
      <dgm:spPr/>
      <dgm:t>
        <a:bodyPr/>
        <a:lstStyle/>
        <a:p>
          <a:endParaRPr lang="ja-JP" altLang="en-US"/>
        </a:p>
      </dgm:t>
    </dgm:pt>
    <dgm:pt modelId="{53447339-B8AA-49BD-8822-0C3DF96621EB}">
      <dgm:prSet/>
      <dgm:spPr/>
      <dgm:t>
        <a:bodyPr/>
        <a:lstStyle/>
        <a:p>
          <a:pPr rtl="0"/>
          <a:r>
            <a:rPr lang="ja-JP" altLang="en-US" dirty="0" smtClean="0"/>
            <a:t>ひもの一端を固定し，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他端に</a:t>
          </a:r>
          <a:r>
            <a:rPr lang="ja-JP" altLang="en-US" dirty="0" err="1" smtClean="0"/>
            <a:t>ひも</a:t>
          </a:r>
          <a:r>
            <a:rPr lang="ja-JP" altLang="en-US" dirty="0" smtClean="0"/>
            <a:t>と</a:t>
          </a:r>
          <a:r>
            <a:rPr lang="en-US" altLang="ja-JP" dirty="0" smtClean="0"/>
            <a:t>______________</a:t>
          </a:r>
          <a:r>
            <a:rPr lang="ja-JP" altLang="en-US" dirty="0" err="1" smtClean="0"/>
            <a:t>をさ</a:t>
          </a:r>
          <a:r>
            <a:rPr lang="ja-JP" altLang="en-US" dirty="0" smtClean="0"/>
            <a:t>せるひもの端に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加えた振動は</a:t>
          </a:r>
          <a:r>
            <a:rPr lang="en-US" altLang="ja-JP" dirty="0" smtClean="0"/>
            <a:t>________</a:t>
          </a:r>
          <a:r>
            <a:rPr lang="ja-JP" altLang="en-US" dirty="0" smtClean="0"/>
            <a:t>に次々と伝わり、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　波が生じ、</a:t>
          </a:r>
          <a:r>
            <a:rPr lang="en-US" altLang="ja-JP" dirty="0" smtClean="0"/>
            <a:t>____________</a:t>
          </a:r>
          <a:r>
            <a:rPr kumimoji="1" lang="ja-JP" altLang="en-US" dirty="0" err="1" smtClean="0"/>
            <a:t>．</a:t>
          </a:r>
          <a:endParaRPr lang="ja-JP" dirty="0"/>
        </a:p>
      </dgm:t>
    </dgm:pt>
    <dgm:pt modelId="{0C313BB7-614C-454A-94C1-AC82118E617B}" type="parTrans" cxnId="{3B2D021B-0363-4B90-B2F2-1F3B29E9684F}">
      <dgm:prSet/>
      <dgm:spPr/>
      <dgm:t>
        <a:bodyPr/>
        <a:lstStyle/>
        <a:p>
          <a:endParaRPr lang="ja-JP" altLang="en-US"/>
        </a:p>
      </dgm:t>
    </dgm:pt>
    <dgm:pt modelId="{C54900F5-F48F-4B5C-BEAE-3FFF011093A6}" type="sibTrans" cxnId="{3B2D021B-0363-4B90-B2F2-1F3B29E9684F}">
      <dgm:prSet/>
      <dgm:spPr/>
      <dgm:t>
        <a:bodyPr/>
        <a:lstStyle/>
        <a:p>
          <a:endParaRPr lang="ja-JP" altLang="en-US"/>
        </a:p>
      </dgm:t>
    </dgm:pt>
    <dgm:pt modelId="{90603987-3F0F-4C01-8399-677F95EEE83B}">
      <dgm:prSet/>
      <dgm:spPr/>
      <dgm:t>
        <a:bodyPr/>
        <a:lstStyle/>
        <a:p>
          <a:pPr rtl="0"/>
          <a:r>
            <a:rPr kumimoji="1" lang="ja-JP" altLang="en-US" dirty="0" smtClean="0"/>
            <a:t>このとき，媒質の各部分が振動する方向と，</a:t>
          </a:r>
          <a:r>
            <a:rPr kumimoji="1" lang="en-US" altLang="ja-JP" dirty="0" smtClean="0"/>
            <a:t/>
          </a:r>
          <a:br>
            <a:rPr kumimoji="1" lang="en-US" altLang="ja-JP" dirty="0" smtClean="0"/>
          </a:br>
          <a:r>
            <a:rPr kumimoji="1" lang="ja-JP" altLang="en-US" dirty="0" smtClean="0"/>
            <a:t>　　　波の進む方向とは， 互いに</a:t>
          </a:r>
          <a:r>
            <a:rPr kumimoji="1" lang="en-US" altLang="ja-JP" dirty="0" smtClean="0"/>
            <a:t>____</a:t>
          </a:r>
          <a:r>
            <a:rPr kumimoji="1" lang="ja-JP" altLang="en-US" dirty="0" smtClean="0"/>
            <a:t>である．</a:t>
          </a:r>
          <a:r>
            <a:rPr kumimoji="1" lang="en-US" altLang="ja-JP" dirty="0" smtClean="0"/>
            <a:t/>
          </a:r>
          <a:br>
            <a:rPr kumimoji="1" lang="en-US" altLang="ja-JP" dirty="0" smtClean="0"/>
          </a:br>
          <a:r>
            <a:rPr kumimoji="1" lang="ja-JP" altLang="en-US" dirty="0" smtClean="0"/>
            <a:t>　　　　　</a:t>
          </a:r>
          <a:r>
            <a:rPr lang="ja-JP" altLang="en-US" dirty="0" smtClean="0"/>
            <a:t>このような波を</a:t>
          </a:r>
          <a:r>
            <a:rPr lang="en-US" altLang="ja-JP" dirty="0" smtClean="0"/>
            <a:t>____</a:t>
          </a:r>
          <a:r>
            <a:rPr lang="ja-JP" altLang="en-US" dirty="0" smtClean="0"/>
            <a:t>という．</a:t>
          </a:r>
          <a:endParaRPr lang="ja-JP" dirty="0"/>
        </a:p>
      </dgm:t>
    </dgm:pt>
    <dgm:pt modelId="{0C490BF5-361C-4528-9C66-BE18385B9696}" type="parTrans" cxnId="{607239E3-9B7B-4F70-95DA-BCE46B595888}">
      <dgm:prSet/>
      <dgm:spPr/>
      <dgm:t>
        <a:bodyPr/>
        <a:lstStyle/>
        <a:p>
          <a:endParaRPr kumimoji="1" lang="ja-JP" altLang="en-US"/>
        </a:p>
      </dgm:t>
    </dgm:pt>
    <dgm:pt modelId="{60F137CE-8038-4A51-971D-1A8F149DF8A9}" type="sibTrans" cxnId="{607239E3-9B7B-4F70-95DA-BCE46B595888}">
      <dgm:prSet/>
      <dgm:spPr/>
      <dgm:t>
        <a:bodyPr/>
        <a:lstStyle/>
        <a:p>
          <a:endParaRPr kumimoji="1" lang="ja-JP" altLang="en-US"/>
        </a:p>
      </dgm:t>
    </dgm:pt>
    <dgm:pt modelId="{075B8F4F-8C3A-455E-B297-77DF187012D3}">
      <dgm:prSet/>
      <dgm:spPr/>
      <dgm:t>
        <a:bodyPr/>
        <a:lstStyle/>
        <a:p>
          <a:r>
            <a:rPr lang="ja-JP" altLang="en-US" dirty="0" smtClean="0"/>
            <a:t>横波</a:t>
          </a:r>
          <a:r>
            <a:rPr lang="ja-JP" altLang="en-US" dirty="0"/>
            <a:t>を表すグラフは</a:t>
          </a:r>
          <a:r>
            <a:rPr lang="ja-JP" altLang="en-US" dirty="0" smtClean="0"/>
            <a:t>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横軸</a:t>
          </a:r>
          <a:r>
            <a:rPr lang="ja-JP" altLang="en-US" dirty="0"/>
            <a:t>（</a:t>
          </a:r>
          <a:r>
            <a:rPr lang="en-US" altLang="ja-JP" i="1" dirty="0"/>
            <a:t>x</a:t>
          </a:r>
          <a:r>
            <a:rPr lang="ja-JP" altLang="en-US" dirty="0"/>
            <a:t>軸） を波が生じる前の媒質</a:t>
          </a:r>
          <a:r>
            <a:rPr lang="ja-JP" altLang="en-US" dirty="0" smtClean="0"/>
            <a:t>の位置とし，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波が生じたときの媒質の位置を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　</a:t>
          </a:r>
          <a:r>
            <a:rPr lang="en-US" altLang="ja-JP" dirty="0" smtClean="0"/>
            <a:t>_________</a:t>
          </a:r>
          <a:r>
            <a:rPr lang="ja-JP" altLang="en-US" dirty="0" smtClean="0"/>
            <a:t>にとれば，グラフは図</a:t>
          </a:r>
          <a:r>
            <a:rPr lang="en-US" altLang="ja-JP" dirty="0" smtClean="0"/>
            <a:t>3.2</a:t>
          </a:r>
          <a:r>
            <a:rPr lang="ja-JP" altLang="en-US" dirty="0" smtClean="0"/>
            <a:t>の様な</a:t>
          </a:r>
          <a:r>
            <a:rPr lang="en-US" altLang="ja-JP" dirty="0" smtClean="0"/>
            <a:t>____</a:t>
          </a:r>
          <a:r>
            <a:rPr lang="en-US" altLang="ja-JP" dirty="0" smtClean="0">
              <a:solidFill>
                <a:srgbClr val="FF0000"/>
              </a:solidFill>
            </a:rPr>
            <a:t/>
          </a:r>
          <a:br>
            <a:rPr lang="en-US" altLang="ja-JP" dirty="0" smtClean="0">
              <a:solidFill>
                <a:srgbClr val="FF0000"/>
              </a:solidFill>
            </a:rPr>
          </a:br>
          <a:r>
            <a:rPr lang="ja-JP" altLang="en-US" dirty="0" smtClean="0">
              <a:solidFill>
                <a:srgbClr val="FF0000"/>
              </a:solidFill>
            </a:rPr>
            <a:t>　　　　</a:t>
          </a:r>
          <a:r>
            <a:rPr lang="en-US" altLang="ja-JP" dirty="0" smtClean="0">
              <a:solidFill>
                <a:srgbClr val="FF0000"/>
              </a:solidFill>
            </a:rPr>
            <a:t>_____</a:t>
          </a:r>
          <a:r>
            <a:rPr lang="ja-JP" altLang="en-US" dirty="0" smtClean="0"/>
            <a:t>に対応する</a:t>
          </a:r>
          <a:r>
            <a:rPr lang="en-US" altLang="ja-JP" i="1" dirty="0" smtClean="0"/>
            <a:t>y</a:t>
          </a:r>
          <a:r>
            <a:rPr lang="ja-JP" altLang="en-US" dirty="0" smtClean="0"/>
            <a:t>の値は，その場所の</a:t>
          </a:r>
          <a:r>
            <a:rPr lang="en-US" altLang="ja-JP" dirty="0" smtClean="0"/>
            <a:t>_____</a:t>
          </a:r>
          <a:r>
            <a:rPr lang="ja-JP" altLang="en-US" dirty="0" err="1" smtClean="0"/>
            <a:t>．</a:t>
          </a:r>
          <a:endParaRPr lang="ja-JP" altLang="en-US" dirty="0"/>
        </a:p>
      </dgm:t>
    </dgm:pt>
    <dgm:pt modelId="{DF39CCFA-5C98-47D7-94E3-868A6A5AEBF3}" type="parTrans" cxnId="{B6AE16CF-A9E3-4E25-99FE-B62B1ED419D2}">
      <dgm:prSet/>
      <dgm:spPr/>
      <dgm:t>
        <a:bodyPr/>
        <a:lstStyle/>
        <a:p>
          <a:endParaRPr kumimoji="1" lang="ja-JP" altLang="en-US"/>
        </a:p>
      </dgm:t>
    </dgm:pt>
    <dgm:pt modelId="{C482B56A-CF4F-49F5-A20E-453017933E60}" type="sibTrans" cxnId="{B6AE16CF-A9E3-4E25-99FE-B62B1ED419D2}">
      <dgm:prSet/>
      <dgm:spPr/>
      <dgm:t>
        <a:bodyPr/>
        <a:lstStyle/>
        <a:p>
          <a:endParaRPr kumimoji="1" lang="ja-JP" altLang="en-US"/>
        </a:p>
      </dgm:t>
    </dgm:pt>
    <dgm:pt modelId="{03F5ED04-A33A-45F8-86C5-8AD241238F59}" type="pres">
      <dgm:prSet presAssocID="{2B55400A-E341-4DF1-8842-264D2660DE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5F03E199-0CE3-4CD2-A59B-DC6169137600}" type="pres">
      <dgm:prSet presAssocID="{33221D4A-2DF6-4A69-80E8-2433FE008D5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E968FEFF-2257-4052-96A3-44C4592FDCDB}" type="pres">
      <dgm:prSet presAssocID="{33221D4A-2DF6-4A69-80E8-2433FE008D56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9ACD83AC-4182-4470-97E1-57FDD336040F}" srcId="{2B55400A-E341-4DF1-8842-264D2660DEA4}" destId="{33221D4A-2DF6-4A69-80E8-2433FE008D56}" srcOrd="0" destOrd="0" parTransId="{57CD07BA-838E-447C-9ED9-1BB6805468C0}" sibTransId="{54551B50-41A1-4638-8D99-E07CB610734A}"/>
    <dgm:cxn modelId="{3B2D021B-0363-4B90-B2F2-1F3B29E9684F}" srcId="{33221D4A-2DF6-4A69-80E8-2433FE008D56}" destId="{53447339-B8AA-49BD-8822-0C3DF96621EB}" srcOrd="0" destOrd="0" parTransId="{0C313BB7-614C-454A-94C1-AC82118E617B}" sibTransId="{C54900F5-F48F-4B5C-BEAE-3FFF011093A6}"/>
    <dgm:cxn modelId="{607239E3-9B7B-4F70-95DA-BCE46B595888}" srcId="{33221D4A-2DF6-4A69-80E8-2433FE008D56}" destId="{90603987-3F0F-4C01-8399-677F95EEE83B}" srcOrd="1" destOrd="0" parTransId="{0C490BF5-361C-4528-9C66-BE18385B9696}" sibTransId="{60F137CE-8038-4A51-971D-1A8F149DF8A9}"/>
    <dgm:cxn modelId="{4F3DFF99-C9B9-474B-8973-2CC84ED311DE}" type="presOf" srcId="{2B55400A-E341-4DF1-8842-264D2660DEA4}" destId="{03F5ED04-A33A-45F8-86C5-8AD241238F59}" srcOrd="0" destOrd="0" presId="urn:microsoft.com/office/officeart/2005/8/layout/vList2"/>
    <dgm:cxn modelId="{AC072767-51EF-4EB1-B12F-B3ACA9B0C31A}" type="presOf" srcId="{53447339-B8AA-49BD-8822-0C3DF96621EB}" destId="{E968FEFF-2257-4052-96A3-44C4592FDCDB}" srcOrd="0" destOrd="0" presId="urn:microsoft.com/office/officeart/2005/8/layout/vList2"/>
    <dgm:cxn modelId="{A7AB80B4-4F1C-47CC-B198-EABDCBD9A641}" type="presOf" srcId="{90603987-3F0F-4C01-8399-677F95EEE83B}" destId="{E968FEFF-2257-4052-96A3-44C4592FDCDB}" srcOrd="0" destOrd="1" presId="urn:microsoft.com/office/officeart/2005/8/layout/vList2"/>
    <dgm:cxn modelId="{AA561DF0-6415-479B-8DAC-48186C6B74BA}" type="presOf" srcId="{075B8F4F-8C3A-455E-B297-77DF187012D3}" destId="{E968FEFF-2257-4052-96A3-44C4592FDCDB}" srcOrd="0" destOrd="2" presId="urn:microsoft.com/office/officeart/2005/8/layout/vList2"/>
    <dgm:cxn modelId="{4BC14986-A804-4137-99DA-6201C6A15EF9}" type="presOf" srcId="{33221D4A-2DF6-4A69-80E8-2433FE008D56}" destId="{5F03E199-0CE3-4CD2-A59B-DC6169137600}" srcOrd="0" destOrd="0" presId="urn:microsoft.com/office/officeart/2005/8/layout/vList2"/>
    <dgm:cxn modelId="{B6AE16CF-A9E3-4E25-99FE-B62B1ED419D2}" srcId="{33221D4A-2DF6-4A69-80E8-2433FE008D56}" destId="{075B8F4F-8C3A-455E-B297-77DF187012D3}" srcOrd="2" destOrd="0" parTransId="{DF39CCFA-5C98-47D7-94E3-868A6A5AEBF3}" sibTransId="{C482B56A-CF4F-49F5-A20E-453017933E60}"/>
    <dgm:cxn modelId="{1686A1EC-76B6-4606-B030-D0C1D4D2D5F4}" type="presParOf" srcId="{03F5ED04-A33A-45F8-86C5-8AD241238F59}" destId="{5F03E199-0CE3-4CD2-A59B-DC6169137600}" srcOrd="0" destOrd="0" presId="urn:microsoft.com/office/officeart/2005/8/layout/vList2"/>
    <dgm:cxn modelId="{C5D78765-4820-45C8-9B20-D961B5D7031C}" type="presParOf" srcId="{03F5ED04-A33A-45F8-86C5-8AD241238F59}" destId="{E968FEFF-2257-4052-96A3-44C4592FDCD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03E199-0CE3-4CD2-A59B-DC6169137600}">
      <dsp:nvSpPr>
        <dsp:cNvPr id="0" name=""/>
        <dsp:cNvSpPr/>
      </dsp:nvSpPr>
      <dsp:spPr>
        <a:xfrm>
          <a:off x="0" y="129990"/>
          <a:ext cx="7630522" cy="88042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3500" kern="1200" dirty="0" smtClean="0"/>
            <a:t>3.1.3</a:t>
          </a:r>
          <a:r>
            <a:rPr lang="ja-JP" altLang="en-US" sz="3500" kern="1200" dirty="0" smtClean="0"/>
            <a:t>横波と縦波</a:t>
          </a:r>
          <a:endParaRPr lang="ja-JP" sz="3500" kern="1200" dirty="0"/>
        </a:p>
      </dsp:txBody>
      <dsp:txXfrm>
        <a:off x="42979" y="172969"/>
        <a:ext cx="7544564" cy="794466"/>
      </dsp:txXfrm>
    </dsp:sp>
    <dsp:sp modelId="{8488AC76-2AA6-4E77-9EFA-36C0B240A787}">
      <dsp:nvSpPr>
        <dsp:cNvPr id="0" name=""/>
        <dsp:cNvSpPr/>
      </dsp:nvSpPr>
      <dsp:spPr>
        <a:xfrm>
          <a:off x="0" y="1010415"/>
          <a:ext cx="7630522" cy="5506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2269" tIns="44450" rIns="248920" bIns="44450" numCol="1" spcCol="1270" anchor="t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2700" kern="1200" dirty="0" smtClean="0"/>
            <a:t>図</a:t>
          </a:r>
          <a:r>
            <a:rPr lang="en-US" altLang="ja-JP" sz="2700" kern="1200" dirty="0" smtClean="0"/>
            <a:t>3.4</a:t>
          </a:r>
          <a:r>
            <a:rPr lang="ja-JP" altLang="en-US" sz="2700" kern="1200" dirty="0" smtClean="0"/>
            <a:t>つるまきばねの左端を</a:t>
          </a:r>
          <a:r>
            <a:rPr lang="en-US" altLang="ja-JP" sz="2700" kern="1200" dirty="0" smtClean="0"/>
            <a:t/>
          </a:r>
          <a:br>
            <a:rPr lang="en-US" altLang="ja-JP" sz="2700" kern="1200" dirty="0" smtClean="0"/>
          </a:br>
          <a:r>
            <a:rPr lang="ja-JP" altLang="en-US" sz="2700" kern="1200" dirty="0" smtClean="0"/>
            <a:t>　ばねの方向に振動させるばねに</a:t>
          </a:r>
          <a:r>
            <a:rPr lang="en-US" altLang="ja-JP" sz="2700" kern="1200" dirty="0" smtClean="0"/>
            <a:t/>
          </a:r>
          <a:br>
            <a:rPr lang="en-US" altLang="ja-JP" sz="2700" kern="1200" dirty="0" smtClean="0"/>
          </a:br>
          <a:r>
            <a:rPr lang="ja-JP" altLang="en-US" sz="2700" kern="1200" dirty="0" smtClean="0"/>
            <a:t>　　生じた</a:t>
          </a:r>
          <a:r>
            <a:rPr lang="en-US" altLang="ja-JP" sz="2700" kern="1200" dirty="0" smtClean="0"/>
            <a:t>________</a:t>
          </a:r>
          <a:r>
            <a:rPr lang="ja-JP" altLang="en-US" sz="2700" kern="1200" dirty="0" err="1" smtClean="0"/>
            <a:t>，</a:t>
          </a:r>
          <a:r>
            <a:rPr lang="ja-JP" altLang="en-US" sz="2700" kern="1200" dirty="0" smtClean="0"/>
            <a:t> または</a:t>
          </a:r>
          <a:r>
            <a:rPr lang="en-US" altLang="ja-JP" sz="2700" kern="1200" dirty="0" smtClean="0"/>
            <a:t>________</a:t>
          </a:r>
          <a:r>
            <a:rPr lang="ja-JP" altLang="en-US" sz="2700" kern="1200" dirty="0" smtClean="0"/>
            <a:t>は，</a:t>
          </a:r>
          <a:r>
            <a:rPr lang="en-US" altLang="ja-JP" sz="2700" kern="1200" dirty="0" smtClean="0"/>
            <a:t/>
          </a:r>
          <a:br>
            <a:rPr lang="en-US" altLang="ja-JP" sz="2700" kern="1200" dirty="0" smtClean="0"/>
          </a:br>
          <a:r>
            <a:rPr lang="ja-JP" altLang="en-US" sz="2700" kern="1200" dirty="0" smtClean="0"/>
            <a:t>　　　ばねにそって</a:t>
          </a:r>
          <a:r>
            <a:rPr lang="en-US" altLang="ja-JP" sz="2700" kern="1200" dirty="0" smtClean="0"/>
            <a:t>_________</a:t>
          </a:r>
          <a:r>
            <a:rPr lang="ja-JP" altLang="en-US" sz="2700" kern="1200" dirty="0" err="1" smtClean="0"/>
            <a:t>．</a:t>
          </a:r>
          <a:endParaRPr lang="ja-JP" sz="2700" kern="1200" dirty="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2700" kern="1200" dirty="0" smtClean="0"/>
            <a:t>このとき，</a:t>
          </a:r>
          <a:r>
            <a:rPr lang="en-US" altLang="ja-JP" sz="2700" kern="1200" dirty="0" smtClean="0"/>
            <a:t/>
          </a:r>
          <a:br>
            <a:rPr lang="en-US" altLang="ja-JP" sz="2700" kern="1200" dirty="0" smtClean="0"/>
          </a:br>
          <a:r>
            <a:rPr lang="ja-JP" altLang="en-US" sz="2700" kern="1200" dirty="0" smtClean="0"/>
            <a:t>　媒質の振動方向と，</a:t>
          </a:r>
          <a:r>
            <a:rPr lang="en-US" altLang="ja-JP" sz="2700" kern="1200" dirty="0" smtClean="0"/>
            <a:t/>
          </a:r>
          <a:br>
            <a:rPr lang="en-US" altLang="ja-JP" sz="2700" kern="1200" dirty="0" smtClean="0"/>
          </a:br>
          <a:r>
            <a:rPr lang="ja-JP" altLang="en-US" sz="2700" kern="1200" dirty="0" smtClean="0"/>
            <a:t>　　波の進行方向とは， </a:t>
          </a:r>
          <a:r>
            <a:rPr lang="en-US" altLang="ja-JP" sz="2700" kern="1200" dirty="0" smtClean="0"/>
            <a:t/>
          </a:r>
          <a:br>
            <a:rPr lang="en-US" altLang="ja-JP" sz="2700" kern="1200" dirty="0" smtClean="0"/>
          </a:br>
          <a:r>
            <a:rPr lang="ja-JP" altLang="en-US" sz="2700" kern="1200" dirty="0" smtClean="0"/>
            <a:t>　　　同じ方向であるこのような波を，</a:t>
          </a:r>
          <a:r>
            <a:rPr lang="en-US" altLang="ja-JP" sz="2700" kern="1200" dirty="0" smtClean="0"/>
            <a:t/>
          </a:r>
          <a:br>
            <a:rPr lang="en-US" altLang="ja-JP" sz="2700" kern="1200" dirty="0" smtClean="0"/>
          </a:br>
          <a:r>
            <a:rPr lang="ja-JP" altLang="en-US" sz="2700" kern="1200" dirty="0" smtClean="0"/>
            <a:t>　　　　</a:t>
          </a:r>
          <a:r>
            <a:rPr lang="en-US" altLang="ja-JP" sz="2700" kern="1200" dirty="0" smtClean="0"/>
            <a:t>____</a:t>
          </a:r>
          <a:r>
            <a:rPr lang="ja-JP" altLang="en-US" sz="2700" kern="1200" dirty="0" smtClean="0"/>
            <a:t>または</a:t>
          </a:r>
          <a:r>
            <a:rPr lang="en-US" altLang="ja-JP" sz="2700" kern="1200" dirty="0" smtClean="0"/>
            <a:t>______</a:t>
          </a:r>
          <a:r>
            <a:rPr lang="ja-JP" altLang="en-US" sz="2700" kern="1200" dirty="0" smtClean="0"/>
            <a:t>とよぶ．</a:t>
          </a:r>
          <a:endParaRPr lang="ja-JP" sz="2700" kern="1200" dirty="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2700" kern="1200" dirty="0" smtClean="0"/>
            <a:t>縦波をグラフで表すには，</a:t>
          </a:r>
          <a:r>
            <a:rPr lang="en-US" altLang="ja-JP" sz="2700" kern="1200" dirty="0" smtClean="0"/>
            <a:t/>
          </a:r>
          <a:br>
            <a:rPr lang="en-US" altLang="ja-JP" sz="2700" kern="1200" dirty="0" smtClean="0"/>
          </a:br>
          <a:r>
            <a:rPr lang="ja-JP" altLang="en-US" sz="2700" kern="1200" dirty="0" smtClean="0"/>
            <a:t>　図</a:t>
          </a:r>
          <a:r>
            <a:rPr lang="en-US" altLang="ja-JP" sz="2700" kern="1200" dirty="0" smtClean="0"/>
            <a:t>3.5</a:t>
          </a:r>
          <a:r>
            <a:rPr lang="ja-JP" altLang="en-US" sz="2700" kern="1200" dirty="0" smtClean="0"/>
            <a:t>のように，各部分の変位を</a:t>
          </a:r>
          <a:r>
            <a:rPr lang="en-US" altLang="ja-JP" sz="2700" kern="1200" dirty="0" smtClean="0"/>
            <a:t/>
          </a:r>
          <a:br>
            <a:rPr lang="en-US" altLang="ja-JP" sz="2700" kern="1200" dirty="0" smtClean="0"/>
          </a:br>
          <a:r>
            <a:rPr lang="ja-JP" altLang="en-US" sz="2700" kern="1200" dirty="0" smtClean="0"/>
            <a:t>　　反時計まわりに</a:t>
          </a:r>
          <a:r>
            <a:rPr lang="en-US" altLang="ja-JP" sz="2700" kern="1200" dirty="0" smtClean="0"/>
            <a:t>_______</a:t>
          </a:r>
          <a:r>
            <a:rPr kumimoji="1" lang="ja-JP" altLang="en-US" sz="2700" kern="1200" dirty="0" smtClean="0"/>
            <a:t>させれば，</a:t>
          </a:r>
          <a:r>
            <a:rPr kumimoji="1" lang="en-US" altLang="ja-JP" sz="2700" kern="1200" dirty="0" smtClean="0"/>
            <a:t/>
          </a:r>
          <a:br>
            <a:rPr kumimoji="1" lang="en-US" altLang="ja-JP" sz="2700" kern="1200" dirty="0" smtClean="0"/>
          </a:br>
          <a:r>
            <a:rPr kumimoji="1" lang="ja-JP" altLang="en-US" sz="2700" kern="1200" dirty="0" smtClean="0"/>
            <a:t>　　　図</a:t>
          </a:r>
          <a:r>
            <a:rPr kumimoji="1" lang="en-US" altLang="en-US" sz="2700" kern="1200" dirty="0" smtClean="0"/>
            <a:t>3.2</a:t>
          </a:r>
          <a:r>
            <a:rPr kumimoji="1" lang="ja-JP" altLang="en-US" sz="2700" kern="1200" dirty="0" smtClean="0"/>
            <a:t>と同様な</a:t>
          </a:r>
          <a:r>
            <a:rPr kumimoji="1" lang="en-US" altLang="ja-JP" sz="2700" kern="1200" dirty="0" smtClean="0"/>
            <a:t>___________</a:t>
          </a:r>
          <a:r>
            <a:rPr kumimoji="1" lang="ja-JP" altLang="en-US" sz="2700" kern="1200" dirty="0" smtClean="0"/>
            <a:t>が得られる．</a:t>
          </a:r>
          <a:endParaRPr lang="ja-JP" sz="2700" kern="1200" dirty="0"/>
        </a:p>
      </dsp:txBody>
      <dsp:txXfrm>
        <a:off x="0" y="1010415"/>
        <a:ext cx="7630522" cy="550620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97B637-359A-4A38-95C0-F82E2151266F}">
      <dsp:nvSpPr>
        <dsp:cNvPr id="0" name=""/>
        <dsp:cNvSpPr/>
      </dsp:nvSpPr>
      <dsp:spPr>
        <a:xfrm>
          <a:off x="0" y="18256"/>
          <a:ext cx="8596668" cy="704339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800" kern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</a:t>
          </a:r>
          <a:r>
            <a:rPr kumimoji="1" lang="en-US" sz="2800" kern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.1.1</a:t>
          </a:r>
          <a:r>
            <a:rPr kumimoji="1" lang="ja-JP" altLang="en-US" sz="2800" kern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波源と媒質</a:t>
          </a:r>
          <a:endParaRPr lang="ja-JP" sz="2800" kern="1200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sp:txBody>
      <dsp:txXfrm>
        <a:off x="34383" y="52639"/>
        <a:ext cx="8527902" cy="635573"/>
      </dsp:txXfrm>
    </dsp:sp>
    <dsp:sp modelId="{8C41A532-7202-47E3-A87D-BDB6FA99399A}">
      <dsp:nvSpPr>
        <dsp:cNvPr id="0" name=""/>
        <dsp:cNvSpPr/>
      </dsp:nvSpPr>
      <dsp:spPr>
        <a:xfrm>
          <a:off x="0" y="803236"/>
          <a:ext cx="8596668" cy="704339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800" kern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</a:t>
          </a:r>
          <a:r>
            <a:rPr kumimoji="1" lang="en-US" sz="2800" kern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.1.2</a:t>
          </a:r>
          <a:r>
            <a:rPr kumimoji="1" lang="ja-JP" altLang="en-US" sz="2800" kern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波長、波動数と波の速さ</a:t>
          </a:r>
          <a:endParaRPr lang="ja-JP" sz="2800" kern="1200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sp:txBody>
      <dsp:txXfrm>
        <a:off x="34383" y="837619"/>
        <a:ext cx="8527902" cy="635573"/>
      </dsp:txXfrm>
    </dsp:sp>
    <dsp:sp modelId="{5F03E199-0CE3-4CD2-A59B-DC6169137600}">
      <dsp:nvSpPr>
        <dsp:cNvPr id="0" name=""/>
        <dsp:cNvSpPr/>
      </dsp:nvSpPr>
      <dsp:spPr>
        <a:xfrm>
          <a:off x="0" y="1588216"/>
          <a:ext cx="8596668" cy="704339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2800" kern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3.1.3</a:t>
          </a:r>
          <a:r>
            <a:rPr lang="ja-JP" altLang="en-US" sz="2800" kern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横波と縦波</a:t>
          </a:r>
          <a:endParaRPr lang="ja-JP" sz="2800" kern="1200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sp:txBody>
      <dsp:txXfrm>
        <a:off x="34383" y="1622599"/>
        <a:ext cx="8527902" cy="635573"/>
      </dsp:txXfrm>
    </dsp:sp>
    <dsp:sp modelId="{159AFEB4-655A-48F4-8032-57C483A26CAD}">
      <dsp:nvSpPr>
        <dsp:cNvPr id="0" name=""/>
        <dsp:cNvSpPr/>
      </dsp:nvSpPr>
      <dsp:spPr>
        <a:xfrm>
          <a:off x="0" y="2373196"/>
          <a:ext cx="8596668" cy="704339"/>
        </a:xfrm>
        <a:prstGeom prst="roundRect">
          <a:avLst/>
        </a:prstGeom>
        <a:gradFill rotWithShape="0">
          <a:gsLst>
            <a:gs pos="0">
              <a:schemeClr val="accent4">
                <a:hueOff val="7796769"/>
                <a:satOff val="-35976"/>
                <a:lumOff val="132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7796769"/>
                <a:satOff val="-35976"/>
                <a:lumOff val="132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7796769"/>
                <a:satOff val="-35976"/>
                <a:lumOff val="132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2800" kern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3.1.4</a:t>
          </a:r>
          <a:r>
            <a:rPr lang="ja-JP" altLang="en-US" sz="2800" kern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正弦波</a:t>
          </a:r>
          <a:endParaRPr lang="ja-JP" sz="2800" kern="1200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sp:txBody>
      <dsp:txXfrm>
        <a:off x="34383" y="2407579"/>
        <a:ext cx="8527902" cy="635573"/>
      </dsp:txXfrm>
    </dsp:sp>
    <dsp:sp modelId="{70B3048C-1726-4A9B-9867-7956E28B035D}">
      <dsp:nvSpPr>
        <dsp:cNvPr id="0" name=""/>
        <dsp:cNvSpPr/>
      </dsp:nvSpPr>
      <dsp:spPr>
        <a:xfrm>
          <a:off x="0" y="3158176"/>
          <a:ext cx="8596668" cy="704339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2800" kern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3.1.5</a:t>
          </a:r>
          <a:r>
            <a:rPr lang="ja-JP" altLang="en-US" sz="2800" kern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弧を伝わる横波</a:t>
          </a:r>
          <a:r>
            <a:rPr lang="en-US" altLang="ja-JP" sz="2800" kern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(</a:t>
          </a:r>
          <a:r>
            <a:rPr lang="ja-JP" altLang="en-US" sz="2800" kern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弧の波の速さ</a:t>
          </a:r>
          <a:r>
            <a:rPr lang="en-US" altLang="ja-JP" sz="2800" kern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)</a:t>
          </a:r>
          <a:endParaRPr lang="ja-JP" sz="2800" kern="1200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sp:txBody>
      <dsp:txXfrm>
        <a:off x="34383" y="3192559"/>
        <a:ext cx="8527902" cy="63557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9AFEB4-655A-48F4-8032-57C483A26CAD}">
      <dsp:nvSpPr>
        <dsp:cNvPr id="0" name=""/>
        <dsp:cNvSpPr/>
      </dsp:nvSpPr>
      <dsp:spPr>
        <a:xfrm>
          <a:off x="0" y="63218"/>
          <a:ext cx="9070648" cy="103135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4100" kern="1200" dirty="0" smtClean="0"/>
            <a:t>3.1.4</a:t>
          </a:r>
          <a:r>
            <a:rPr lang="ja-JP" altLang="en-US" sz="4100" kern="1200" dirty="0" smtClean="0"/>
            <a:t>正弦波</a:t>
          </a:r>
          <a:endParaRPr lang="ja-JP" sz="4100" kern="1200" dirty="0"/>
        </a:p>
      </dsp:txBody>
      <dsp:txXfrm>
        <a:off x="50347" y="113565"/>
        <a:ext cx="8969954" cy="930661"/>
      </dsp:txXfrm>
    </dsp:sp>
    <dsp:sp modelId="{962BCEEF-A30B-46E0-B69E-082D5E777B88}">
      <dsp:nvSpPr>
        <dsp:cNvPr id="0" name=""/>
        <dsp:cNvSpPr/>
      </dsp:nvSpPr>
      <dsp:spPr>
        <a:xfrm>
          <a:off x="0" y="1094573"/>
          <a:ext cx="9070648" cy="5346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7993" tIns="52070" rIns="291592" bIns="52070" numCol="1" spcCol="1270" anchor="t" anchorCtr="0">
          <a:noAutofit/>
        </a:bodyPr>
        <a:lstStyle/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3200" kern="1200" dirty="0" smtClean="0"/>
            <a:t>横波でも縦波でもよいが，単振動が伝わる波は，</a:t>
          </a:r>
          <a:r>
            <a:rPr lang="en-US" altLang="ja-JP" sz="3200" kern="1200" dirty="0" smtClean="0"/>
            <a:t/>
          </a:r>
          <a:br>
            <a:rPr lang="en-US" altLang="ja-JP" sz="3200" kern="1200" dirty="0" smtClean="0"/>
          </a:br>
          <a:r>
            <a:rPr lang="en-US" altLang="ja-JP" sz="3200" kern="1200" dirty="0" smtClean="0"/>
            <a:t>	</a:t>
          </a:r>
          <a:r>
            <a:rPr lang="ja-JP" altLang="en-US" sz="3200" kern="1200" dirty="0" smtClean="0"/>
            <a:t>波形が</a:t>
          </a:r>
          <a:r>
            <a:rPr lang="en-US" altLang="ja-JP" sz="3200" kern="1200" dirty="0" smtClean="0"/>
            <a:t>________</a:t>
          </a:r>
          <a:r>
            <a:rPr lang="ja-JP" altLang="en-US" sz="3200" kern="1200" dirty="0" smtClean="0"/>
            <a:t>になるから</a:t>
          </a:r>
          <a:r>
            <a:rPr lang="en-US" altLang="ja-JP" sz="3200" kern="1200" dirty="0" smtClean="0"/>
            <a:t>______</a:t>
          </a:r>
          <a:r>
            <a:rPr lang="ja-JP" altLang="en-US" sz="3200" kern="1200" dirty="0" smtClean="0"/>
            <a:t>という．</a:t>
          </a:r>
          <a:endParaRPr lang="ja-JP" sz="3200" kern="1200" dirty="0"/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3200" kern="1200" dirty="0" smtClean="0"/>
            <a:t>図</a:t>
          </a:r>
          <a:r>
            <a:rPr lang="en-US" altLang="ja-JP" sz="3200" kern="1200" dirty="0" smtClean="0"/>
            <a:t>3.7</a:t>
          </a:r>
          <a:r>
            <a:rPr lang="ja-JP" altLang="en-US" sz="3200" kern="1200" dirty="0" smtClean="0"/>
            <a:t>は，</a:t>
          </a:r>
          <a:r>
            <a:rPr lang="en-US" altLang="ja-JP" sz="3200" i="1" kern="1200" dirty="0" smtClean="0"/>
            <a:t>x</a:t>
          </a:r>
          <a:r>
            <a:rPr lang="ja-JP" altLang="en-US" sz="3200" kern="1200" dirty="0" smtClean="0"/>
            <a:t>軸の正方向に速さ</a:t>
          </a:r>
          <a:r>
            <a:rPr lang="en-US" altLang="ja-JP" sz="3200" i="1" kern="1200" dirty="0" smtClean="0"/>
            <a:t>v</a:t>
          </a:r>
          <a:r>
            <a:rPr lang="ja-JP" altLang="en-US" sz="3200" kern="1200" dirty="0" smtClean="0"/>
            <a:t>で</a:t>
          </a:r>
          <a:r>
            <a:rPr lang="en-US" altLang="ja-JP" sz="3200" kern="1200" dirty="0" smtClean="0"/>
            <a:t/>
          </a:r>
          <a:br>
            <a:rPr lang="en-US" altLang="ja-JP" sz="3200" kern="1200" dirty="0" smtClean="0"/>
          </a:br>
          <a:r>
            <a:rPr lang="en-US" altLang="ja-JP" sz="3200" kern="1200" dirty="0" smtClean="0"/>
            <a:t>	</a:t>
          </a:r>
          <a:r>
            <a:rPr lang="ja-JP" altLang="en-US" sz="3200" kern="1200" dirty="0" smtClean="0"/>
            <a:t>進む</a:t>
          </a:r>
          <a:r>
            <a:rPr lang="en-US" altLang="ja-JP" sz="3200" kern="1200" dirty="0" smtClean="0"/>
            <a:t>______</a:t>
          </a:r>
          <a:r>
            <a:rPr lang="ja-JP" altLang="en-US" sz="3200" kern="1200" dirty="0" smtClean="0"/>
            <a:t>を示すものとする．</a:t>
          </a:r>
          <a:endParaRPr lang="ja-JP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3200" kern="1200" dirty="0"/>
            <a:t>原点における媒質が</a:t>
          </a:r>
          <a:r>
            <a:rPr lang="ja-JP" altLang="en-US" sz="3200" kern="1200" dirty="0" smtClean="0"/>
            <a:t>，</a:t>
          </a:r>
          <a:r>
            <a:rPr lang="en-US" altLang="ja-JP" sz="3200" kern="1200" dirty="0" smtClean="0"/>
            <a:t/>
          </a:r>
          <a:br>
            <a:rPr lang="en-US" altLang="ja-JP" sz="3200" kern="1200" dirty="0" smtClean="0"/>
          </a:br>
          <a:r>
            <a:rPr lang="en-US" altLang="ja-JP" sz="3200" kern="1200" dirty="0" smtClean="0"/>
            <a:t>	</a:t>
          </a:r>
          <a:r>
            <a:rPr lang="ja-JP" altLang="en-US" sz="3200" kern="1200" dirty="0" smtClean="0"/>
            <a:t>振幅</a:t>
          </a:r>
          <a:r>
            <a:rPr lang="en-US" altLang="ja-JP" sz="3200" i="1" kern="1200" dirty="0"/>
            <a:t>A</a:t>
          </a:r>
          <a:r>
            <a:rPr lang="ja-JP" altLang="en-US" sz="3200" kern="1200" dirty="0"/>
            <a:t>，周期</a:t>
          </a:r>
          <a:r>
            <a:rPr lang="en-US" altLang="ja-JP" sz="3200" i="1" kern="1200" dirty="0"/>
            <a:t>T</a:t>
          </a:r>
          <a:r>
            <a:rPr lang="ja-JP" altLang="en-US" sz="3200" kern="1200" dirty="0" smtClean="0"/>
            <a:t>の単振動をしていて，</a:t>
          </a:r>
          <a:r>
            <a:rPr lang="en-US" altLang="ja-JP" sz="3200" kern="1200" dirty="0" smtClean="0"/>
            <a:t/>
          </a:r>
          <a:br>
            <a:rPr lang="en-US" altLang="ja-JP" sz="3200" kern="1200" dirty="0" smtClean="0"/>
          </a:br>
          <a:r>
            <a:rPr lang="en-US" altLang="ja-JP" sz="3200" kern="1200" dirty="0" smtClean="0"/>
            <a:t>		</a:t>
          </a:r>
          <a:r>
            <a:rPr lang="ja-JP" altLang="en-US" sz="3200" kern="1200" dirty="0" smtClean="0"/>
            <a:t>時刻</a:t>
          </a:r>
          <a:r>
            <a:rPr lang="en-US" altLang="ja-JP" sz="3200" i="1" kern="1200" dirty="0" smtClean="0"/>
            <a:t>t</a:t>
          </a:r>
          <a:r>
            <a:rPr lang="ja-JP" altLang="en-US" sz="3200" kern="1200" dirty="0" smtClean="0"/>
            <a:t>における変位</a:t>
          </a:r>
          <a:r>
            <a:rPr lang="en-US" altLang="ja-JP" sz="3200" i="1" kern="1200" dirty="0" smtClean="0"/>
            <a:t>y</a:t>
          </a:r>
          <a:r>
            <a:rPr lang="ja-JP" altLang="en-US" sz="3200" kern="1200" dirty="0" smtClean="0"/>
            <a:t>が，</a:t>
          </a:r>
          <a:r>
            <a:rPr lang="en-US" altLang="ja-JP" sz="3200" kern="1200" dirty="0" smtClean="0"/>
            <a:t/>
          </a:r>
          <a:br>
            <a:rPr lang="en-US" altLang="ja-JP" sz="3200" kern="1200" dirty="0" smtClean="0"/>
          </a:br>
          <a:r>
            <a:rPr lang="en-US" altLang="ja-JP" sz="3200" kern="1200" dirty="0" smtClean="0"/>
            <a:t>		</a:t>
          </a:r>
          <a:r>
            <a:rPr lang="ja-JP" altLang="en-US" sz="3200" kern="1200" dirty="0" smtClean="0"/>
            <a:t>式（</a:t>
          </a:r>
          <a:r>
            <a:rPr lang="en-US" altLang="ja-JP" sz="3200" kern="1200" dirty="0" smtClean="0"/>
            <a:t>1.69)</a:t>
          </a:r>
          <a:r>
            <a:rPr lang="ja-JP" altLang="en-US" sz="3200" kern="1200" dirty="0" err="1" smtClean="0"/>
            <a:t>、</a:t>
          </a:r>
          <a:r>
            <a:rPr lang="en-US" altLang="ja-JP" sz="3200" kern="1200" dirty="0" smtClean="0"/>
            <a:t> (1. 70</a:t>
          </a:r>
          <a:r>
            <a:rPr lang="ja-JP" altLang="en-US" sz="3200" kern="1200" dirty="0" smtClean="0"/>
            <a:t>）により，</a:t>
          </a:r>
          <a:endParaRPr lang="ja-JP" altLang="en-US" sz="3200" kern="1200" dirty="0"/>
        </a:p>
        <a:p>
          <a:pPr marL="571500" lvl="2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ja-JP" sz="3200" i="1" kern="1200" dirty="0" smtClean="0">
              <a:solidFill>
                <a:srgbClr val="FF0000"/>
              </a:solidFill>
            </a:rPr>
            <a:t>____________________</a:t>
          </a:r>
          <a:r>
            <a:rPr lang="ja-JP" altLang="en-US" sz="3200" kern="1200" dirty="0" smtClean="0"/>
            <a:t>（</a:t>
          </a:r>
          <a:r>
            <a:rPr lang="en-US" altLang="ja-JP" sz="3200" kern="1200" dirty="0" smtClean="0"/>
            <a:t>3.3</a:t>
          </a:r>
          <a:r>
            <a:rPr lang="ja-JP" altLang="en-US" sz="3200" kern="1200" dirty="0" smtClean="0"/>
            <a:t>）</a:t>
          </a:r>
          <a:endParaRPr lang="ja-JP" altLang="en-US" sz="3200" kern="1200" dirty="0"/>
        </a:p>
        <a:p>
          <a:pPr marL="857250" lvl="3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kumimoji="1" lang="ja-JP" altLang="en-US" sz="3200" kern="1200" dirty="0" smtClean="0"/>
            <a:t>で与えられる場合を考えてみよう</a:t>
          </a:r>
          <a:endParaRPr lang="ja-JP" altLang="en-US" sz="3200" kern="1200" dirty="0"/>
        </a:p>
      </dsp:txBody>
      <dsp:txXfrm>
        <a:off x="0" y="1094573"/>
        <a:ext cx="9070648" cy="534680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9AFEB4-655A-48F4-8032-57C483A26CAD}">
      <dsp:nvSpPr>
        <dsp:cNvPr id="0" name=""/>
        <dsp:cNvSpPr/>
      </dsp:nvSpPr>
      <dsp:spPr>
        <a:xfrm>
          <a:off x="0" y="2"/>
          <a:ext cx="9092726" cy="123259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r" defTabSz="2178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4900" kern="1200" dirty="0" smtClean="0"/>
            <a:t>3.1.4</a:t>
          </a:r>
          <a:r>
            <a:rPr lang="ja-JP" altLang="en-US" sz="4900" kern="1200" dirty="0" smtClean="0"/>
            <a:t>正弦波＿＿</a:t>
          </a:r>
          <a:endParaRPr lang="ja-JP" sz="4900" kern="1200" dirty="0"/>
        </a:p>
      </dsp:txBody>
      <dsp:txXfrm>
        <a:off x="60170" y="60172"/>
        <a:ext cx="8972386" cy="1112254"/>
      </dsp:txXfrm>
    </dsp:sp>
    <dsp:sp modelId="{DAE7E3D5-DD03-4BD1-AA49-6E8D5642C29A}">
      <dsp:nvSpPr>
        <dsp:cNvPr id="0" name=""/>
        <dsp:cNvSpPr/>
      </dsp:nvSpPr>
      <dsp:spPr>
        <a:xfrm>
          <a:off x="0" y="1232599"/>
          <a:ext cx="9092726" cy="5477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694" tIns="62230" rIns="348488" bIns="62230" numCol="1" spcCol="1270" anchor="t" anchorCtr="0">
          <a:noAutofit/>
        </a:bodyPr>
        <a:lstStyle/>
        <a:p>
          <a:pPr marL="285750" lvl="1" indent="-285750" algn="l" defTabSz="1689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3800" kern="1200" dirty="0" smtClean="0"/>
            <a:t>各点における</a:t>
          </a:r>
          <a:r>
            <a:rPr lang="en-US" altLang="ja-JP" sz="3800" kern="1200" dirty="0" smtClean="0"/>
            <a:t>__________</a:t>
          </a:r>
          <a:r>
            <a:rPr lang="ja-JP" altLang="en-US" sz="3800" kern="1200" dirty="0" smtClean="0"/>
            <a:t>が，</a:t>
          </a:r>
          <a:r>
            <a:rPr lang="en-US" altLang="ja-JP" sz="3800" kern="1200" dirty="0" smtClean="0"/>
            <a:t/>
          </a:r>
          <a:br>
            <a:rPr lang="en-US" altLang="ja-JP" sz="3800" kern="1200" dirty="0" smtClean="0"/>
          </a:br>
          <a:r>
            <a:rPr lang="ja-JP" altLang="en-US" sz="3800" kern="1200" dirty="0" smtClean="0"/>
            <a:t>　速さ</a:t>
          </a:r>
          <a:r>
            <a:rPr lang="en-US" altLang="ja-JP" sz="3800" i="1" kern="1200" dirty="0" smtClean="0"/>
            <a:t>v</a:t>
          </a:r>
          <a:r>
            <a:rPr lang="ja-JP" altLang="en-US" sz="3800" kern="1200" dirty="0" smtClean="0"/>
            <a:t>の波によって伝えられる物とすれば，</a:t>
          </a:r>
          <a:r>
            <a:rPr lang="en-US" altLang="ja-JP" sz="3800" kern="1200" dirty="0" smtClean="0"/>
            <a:t/>
          </a:r>
          <a:br>
            <a:rPr lang="en-US" altLang="ja-JP" sz="3800" kern="1200" dirty="0" smtClean="0"/>
          </a:br>
          <a:r>
            <a:rPr lang="ja-JP" altLang="en-US" sz="3800" kern="1200" dirty="0" smtClean="0"/>
            <a:t>　原点から距離</a:t>
          </a:r>
          <a:r>
            <a:rPr lang="en-US" altLang="ja-JP" sz="3800" i="1" kern="1200" dirty="0" smtClean="0"/>
            <a:t>x</a:t>
          </a:r>
          <a:r>
            <a:rPr lang="ja-JP" altLang="en-US" sz="3800" kern="1200" dirty="0" smtClean="0"/>
            <a:t>の点</a:t>
          </a:r>
          <a:r>
            <a:rPr lang="en-US" altLang="ja-JP" sz="3800" kern="1200" dirty="0" smtClean="0"/>
            <a:t>P</a:t>
          </a:r>
          <a:r>
            <a:rPr lang="ja-JP" altLang="en-US" sz="3800" kern="1200" dirty="0" smtClean="0"/>
            <a:t>の位置における</a:t>
          </a:r>
          <a:r>
            <a:rPr lang="en-US" altLang="ja-JP" sz="3800" kern="1200" dirty="0" smtClean="0"/>
            <a:t/>
          </a:r>
          <a:br>
            <a:rPr lang="en-US" altLang="ja-JP" sz="3800" kern="1200" dirty="0" smtClean="0"/>
          </a:br>
          <a:r>
            <a:rPr lang="ja-JP" altLang="en-US" sz="3800" kern="1200" dirty="0" smtClean="0"/>
            <a:t>　　時刻</a:t>
          </a:r>
          <a:r>
            <a:rPr lang="en-US" altLang="ja-JP" sz="3800" i="1" kern="1200" dirty="0" smtClean="0"/>
            <a:t>t</a:t>
          </a:r>
          <a:r>
            <a:rPr lang="ja-JP" altLang="en-US" sz="3800" kern="1200" dirty="0" smtClean="0"/>
            <a:t>の</a:t>
          </a:r>
          <a:r>
            <a:rPr lang="en-US" altLang="ja-JP" sz="3800" kern="1200" dirty="0" smtClean="0"/>
            <a:t>________</a:t>
          </a:r>
          <a:r>
            <a:rPr lang="ja-JP" altLang="en-US" sz="3800" kern="1200" dirty="0" smtClean="0"/>
            <a:t>は，</a:t>
          </a:r>
          <a:r>
            <a:rPr lang="en-US" altLang="ja-JP" sz="3800" kern="1200" dirty="0" smtClean="0"/>
            <a:t/>
          </a:r>
          <a:br>
            <a:rPr lang="en-US" altLang="ja-JP" sz="3800" kern="1200" dirty="0" smtClean="0"/>
          </a:br>
          <a:r>
            <a:rPr lang="ja-JP" altLang="en-US" sz="3800" kern="1200" dirty="0" smtClean="0"/>
            <a:t>　　　原点における</a:t>
          </a:r>
          <a:r>
            <a:rPr lang="en-US" altLang="ja-JP" sz="3800" kern="1200" dirty="0" smtClean="0"/>
            <a:t>___________</a:t>
          </a:r>
          <a:r>
            <a:rPr lang="ja-JP" altLang="en-US" sz="3800" kern="1200" dirty="0" smtClean="0"/>
            <a:t>と等しい</a:t>
          </a:r>
          <a:endParaRPr lang="ja-JP" sz="3800" i="1" kern="1200" dirty="0"/>
        </a:p>
        <a:p>
          <a:pPr marL="285750" lvl="1" indent="-285750" algn="l" defTabSz="1689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3800" kern="1200" dirty="0" smtClean="0"/>
            <a:t>　したがって，式（</a:t>
          </a:r>
          <a:r>
            <a:rPr lang="en-US" altLang="ja-JP" sz="3800" kern="1200" dirty="0" smtClean="0"/>
            <a:t>3.3</a:t>
          </a:r>
          <a:r>
            <a:rPr lang="ja-JP" altLang="en-US" sz="3800" kern="1200" dirty="0" smtClean="0"/>
            <a:t>）から，</a:t>
          </a:r>
          <a:r>
            <a:rPr lang="en-US" altLang="ja-JP" sz="3800" kern="1200" dirty="0" smtClean="0"/>
            <a:t/>
          </a:r>
          <a:br>
            <a:rPr lang="en-US" altLang="ja-JP" sz="3800" kern="1200" dirty="0" smtClean="0"/>
          </a:br>
          <a:r>
            <a:rPr lang="ja-JP" altLang="en-US" sz="3800" kern="1200" dirty="0" smtClean="0"/>
            <a:t>　　位置</a:t>
          </a:r>
          <a:r>
            <a:rPr lang="ja-JP" altLang="en-US" sz="3800" i="1" kern="1200" dirty="0" err="1" smtClean="0"/>
            <a:t>ｘ</a:t>
          </a:r>
          <a:r>
            <a:rPr lang="ja-JP" altLang="en-US" sz="3800" kern="1200" dirty="0" smtClean="0"/>
            <a:t>における時刻</a:t>
          </a:r>
          <a:r>
            <a:rPr lang="en-US" altLang="ja-JP" sz="3800" i="1" kern="1200" dirty="0" smtClean="0"/>
            <a:t>t</a:t>
          </a:r>
          <a:r>
            <a:rPr lang="ja-JP" altLang="en-US" sz="3800" kern="1200" dirty="0" smtClean="0"/>
            <a:t>の変位</a:t>
          </a:r>
          <a:r>
            <a:rPr lang="en-US" altLang="ja-JP" sz="3800" i="1" kern="1200" dirty="0" smtClean="0"/>
            <a:t>y</a:t>
          </a:r>
          <a:r>
            <a:rPr lang="ja-JP" altLang="en-US" sz="3800" kern="1200" dirty="0" smtClean="0"/>
            <a:t>は，</a:t>
          </a:r>
          <a:endParaRPr lang="ja-JP" sz="3800" i="1" kern="1200" dirty="0"/>
        </a:p>
        <a:p>
          <a:pPr marL="571500" lvl="2" indent="-285750" algn="l" defTabSz="1689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kumimoji="1" lang="es-ES" altLang="en-US" sz="3800" kern="1200" dirty="0" smtClean="0"/>
            <a:t>                                                            (3 .4 )</a:t>
          </a:r>
          <a:endParaRPr lang="ja-JP" altLang="en-US" sz="3800" kern="1200" dirty="0"/>
        </a:p>
      </dsp:txBody>
      <dsp:txXfrm>
        <a:off x="0" y="1232599"/>
        <a:ext cx="9092726" cy="547721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9AFEB4-655A-48F4-8032-57C483A26CAD}">
      <dsp:nvSpPr>
        <dsp:cNvPr id="0" name=""/>
        <dsp:cNvSpPr/>
      </dsp:nvSpPr>
      <dsp:spPr>
        <a:xfrm>
          <a:off x="0" y="244040"/>
          <a:ext cx="8760152" cy="9055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3600" kern="1200" dirty="0" smtClean="0"/>
            <a:t>3.1.4</a:t>
          </a:r>
          <a:r>
            <a:rPr lang="ja-JP" altLang="en-US" sz="3600" kern="1200" dirty="0" smtClean="0"/>
            <a:t>正弦波＿＿＿＿＿</a:t>
          </a:r>
          <a:endParaRPr lang="ja-JP" sz="3600" kern="1200" dirty="0"/>
        </a:p>
      </dsp:txBody>
      <dsp:txXfrm>
        <a:off x="44207" y="288247"/>
        <a:ext cx="8671738" cy="817166"/>
      </dsp:txXfrm>
    </dsp:sp>
    <dsp:sp modelId="{4E669352-B53C-4B5F-8B7D-E586F08FF9CE}">
      <dsp:nvSpPr>
        <dsp:cNvPr id="0" name=""/>
        <dsp:cNvSpPr/>
      </dsp:nvSpPr>
      <dsp:spPr>
        <a:xfrm>
          <a:off x="0" y="1393660"/>
          <a:ext cx="8760152" cy="521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8135" tIns="45720" rIns="256032" bIns="45720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2800" kern="1200" dirty="0" smtClean="0"/>
            <a:t>これが</a:t>
          </a:r>
          <a:r>
            <a:rPr lang="en-US" altLang="ja-JP" sz="2800" kern="1200" dirty="0" smtClean="0"/>
            <a:t>______</a:t>
          </a:r>
          <a:r>
            <a:rPr lang="ja-JP" altLang="en-US" sz="2800" kern="1200" dirty="0" smtClean="0"/>
            <a:t>を表す式で，</a:t>
          </a:r>
          <a:r>
            <a:rPr lang="en-US" altLang="ja-JP" sz="2800" kern="1200" dirty="0" smtClean="0"/>
            <a:t/>
          </a:r>
          <a:br>
            <a:rPr lang="en-US" altLang="ja-JP" sz="2800" kern="1200" dirty="0" smtClean="0"/>
          </a:br>
          <a:r>
            <a:rPr lang="ja-JP" altLang="en-US" sz="2800" kern="1200" dirty="0" smtClean="0"/>
            <a:t>　           の値を，位置</a:t>
          </a:r>
          <a:r>
            <a:rPr lang="en-US" altLang="ja-JP" sz="2800" i="1" kern="1200" dirty="0" smtClean="0"/>
            <a:t>x</a:t>
          </a:r>
          <a:r>
            <a:rPr lang="ja-JP" altLang="en-US" sz="2800" kern="1200" dirty="0" err="1" smtClean="0"/>
            <a:t>，</a:t>
          </a:r>
          <a:r>
            <a:rPr lang="ja-JP" altLang="en-US" sz="2800" kern="1200" dirty="0" smtClean="0"/>
            <a:t>時刻</a:t>
          </a:r>
          <a:r>
            <a:rPr lang="en-US" altLang="ja-JP" sz="2800" i="1" kern="1200" dirty="0" smtClean="0"/>
            <a:t>t</a:t>
          </a:r>
          <a:r>
            <a:rPr lang="ja-JP" altLang="en-US" sz="2800" kern="1200" dirty="0" smtClean="0"/>
            <a:t>における波の</a:t>
          </a:r>
          <a:r>
            <a:rPr lang="en-US" altLang="ja-JP" sz="2800" kern="1200" dirty="0" smtClean="0"/>
            <a:t>____</a:t>
          </a:r>
          <a:r>
            <a:rPr lang="ja-JP" altLang="en-US" sz="2800" kern="1200" dirty="0" smtClean="0"/>
            <a:t>という</a:t>
          </a:r>
          <a:r>
            <a:rPr lang="en-US" altLang="ja-JP" sz="2800" kern="1200" dirty="0" smtClean="0"/>
            <a:t>.</a:t>
          </a:r>
          <a:endParaRPr lang="ja-JP" sz="2800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ja-JP" sz="2800" i="1" kern="1200" dirty="0" smtClean="0"/>
            <a:t>x</a:t>
          </a:r>
          <a:r>
            <a:rPr lang="ja-JP" altLang="en-US" sz="2800" kern="1200" dirty="0" smtClean="0"/>
            <a:t>の値が</a:t>
          </a:r>
          <a:r>
            <a:rPr lang="en-US" altLang="ja-JP" sz="2800" kern="1200" dirty="0" smtClean="0"/>
            <a:t>_________</a:t>
          </a:r>
          <a:r>
            <a:rPr lang="ja-JP" altLang="en-US" sz="2800" kern="1200" dirty="0" smtClean="0"/>
            <a:t>すると，</a:t>
          </a:r>
          <a:r>
            <a:rPr lang="en-US" altLang="ja-JP" sz="2800" kern="1200" dirty="0" smtClean="0"/>
            <a:t/>
          </a:r>
          <a:br>
            <a:rPr lang="en-US" altLang="ja-JP" sz="2800" kern="1200" dirty="0" smtClean="0"/>
          </a:br>
          <a:r>
            <a:rPr lang="ja-JP" altLang="en-US" sz="2800" kern="1200" dirty="0" smtClean="0"/>
            <a:t>　位相は</a:t>
          </a:r>
          <a:r>
            <a:rPr lang="en-US" altLang="ja-JP" sz="2800" kern="1200" dirty="0" smtClean="0"/>
            <a:t>__________</a:t>
          </a:r>
          <a:r>
            <a:rPr lang="ja-JP" altLang="en-US" sz="2800" kern="1200" dirty="0" smtClean="0"/>
            <a:t>し、振動状態は同じになる．</a:t>
          </a:r>
          <a:endParaRPr lang="ja-JP" sz="2800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2800" kern="1200" dirty="0" smtClean="0"/>
            <a:t>一般に，位相の差が，</a:t>
          </a:r>
          <a:r>
            <a:rPr lang="en-US" altLang="ja-JP" sz="2800" kern="1200" dirty="0" smtClean="0"/>
            <a:t/>
          </a:r>
          <a:br>
            <a:rPr lang="en-US" altLang="ja-JP" sz="2800" kern="1200" dirty="0" smtClean="0"/>
          </a:br>
          <a:r>
            <a:rPr lang="ja-JP" altLang="en-US" sz="2800" kern="1200" dirty="0" smtClean="0"/>
            <a:t>　</a:t>
          </a:r>
          <a:r>
            <a:rPr lang="en-US" altLang="ja-JP" sz="2800" kern="1200" dirty="0" smtClean="0"/>
            <a:t>__________</a:t>
          </a:r>
          <a:r>
            <a:rPr lang="ja-JP" altLang="en-US" sz="2800" kern="1200" dirty="0" smtClean="0"/>
            <a:t>であるとき，</a:t>
          </a:r>
          <a:r>
            <a:rPr lang="en-US" altLang="ja-JP" sz="2800" kern="1200" dirty="0" smtClean="0"/>
            <a:t>_____</a:t>
          </a:r>
          <a:r>
            <a:rPr lang="ja-JP" altLang="en-US" sz="2800" kern="1200" dirty="0" smtClean="0"/>
            <a:t>が一致するという．</a:t>
          </a:r>
          <a:endParaRPr lang="ja-JP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2800" kern="1200" dirty="0"/>
            <a:t>ここで，式（</a:t>
          </a:r>
          <a:r>
            <a:rPr lang="en-US" altLang="ja-JP" sz="2800" kern="1200" dirty="0"/>
            <a:t>3.4</a:t>
          </a:r>
          <a:r>
            <a:rPr lang="ja-JP" altLang="en-US" sz="2800" kern="1200" dirty="0"/>
            <a:t>）は，</a:t>
          </a:r>
          <a:r>
            <a:rPr lang="en-US" altLang="ja-JP" sz="2800" i="1" kern="1200" dirty="0" smtClean="0"/>
            <a:t>t</a:t>
          </a:r>
          <a:r>
            <a:rPr lang="en-US" altLang="ja-JP" sz="2800" kern="1200" dirty="0" smtClean="0"/>
            <a:t>=0</a:t>
          </a:r>
          <a:r>
            <a:rPr lang="en-US" altLang="ja-JP" sz="2800" kern="1200" dirty="0"/>
            <a:t>, </a:t>
          </a:r>
          <a:r>
            <a:rPr lang="en-US" altLang="ja-JP" sz="2800" i="1" kern="1200" dirty="0" smtClean="0"/>
            <a:t>x</a:t>
          </a:r>
          <a:r>
            <a:rPr lang="ja-JP" altLang="en-US" sz="2800" kern="1200" dirty="0" smtClean="0"/>
            <a:t>＝</a:t>
          </a:r>
          <a:r>
            <a:rPr lang="en-US" altLang="ja-JP" sz="2800" kern="1200" dirty="0" smtClean="0"/>
            <a:t>0</a:t>
          </a:r>
          <a:r>
            <a:rPr lang="ja-JP" altLang="en-US" sz="2800" kern="1200" dirty="0" smtClean="0"/>
            <a:t>で，</a:t>
          </a:r>
          <a:r>
            <a:rPr lang="en-US" altLang="ja-JP" sz="2800" kern="1200" dirty="0" smtClean="0"/>
            <a:t/>
          </a:r>
          <a:br>
            <a:rPr lang="en-US" altLang="ja-JP" sz="2800" kern="1200" dirty="0" smtClean="0"/>
          </a:br>
          <a:r>
            <a:rPr lang="ja-JP" altLang="en-US" sz="2800" kern="1200" dirty="0" smtClean="0"/>
            <a:t>　位相が</a:t>
          </a:r>
          <a:r>
            <a:rPr lang="en-US" altLang="ja-JP" sz="2800" kern="1200" dirty="0" smtClean="0"/>
            <a:t>0</a:t>
          </a:r>
          <a:r>
            <a:rPr lang="ja-JP" altLang="en-US" sz="2800" kern="1200" dirty="0" smtClean="0"/>
            <a:t>であ</a:t>
          </a:r>
          <a:r>
            <a:rPr lang="en-US" altLang="ja-JP" sz="2800" kern="1200" dirty="0" smtClean="0"/>
            <a:t>______________</a:t>
          </a:r>
          <a:r>
            <a:rPr lang="ja-JP" altLang="en-US" sz="2800" kern="1200" dirty="0" smtClean="0"/>
            <a:t>を</a:t>
          </a:r>
          <a:r>
            <a:rPr lang="ja-JP" altLang="en-US" sz="2800" kern="1200" dirty="0"/>
            <a:t>表して</a:t>
          </a:r>
          <a:r>
            <a:rPr lang="ja-JP" altLang="en-US" sz="2800" kern="1200" dirty="0" smtClean="0"/>
            <a:t>いる．</a:t>
          </a:r>
          <a:endParaRPr lang="ja-JP" alt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2800" kern="1200" dirty="0" smtClean="0"/>
            <a:t>一般の正弦波は，</a:t>
          </a:r>
          <a:r>
            <a:rPr lang="en-US" altLang="ja-JP" sz="2800" kern="1200" dirty="0" smtClean="0"/>
            <a:t/>
          </a:r>
          <a:br>
            <a:rPr lang="en-US" altLang="ja-JP" sz="2800" kern="1200" dirty="0" smtClean="0"/>
          </a:br>
          <a:r>
            <a:rPr lang="ja-JP" altLang="en-US" sz="2800" kern="1200" dirty="0" smtClean="0"/>
            <a:t>　</a:t>
          </a:r>
          <a:r>
            <a:rPr lang="en-US" altLang="ja-JP" sz="2800" i="1" kern="1200" dirty="0" smtClean="0"/>
            <a:t>t</a:t>
          </a:r>
          <a:r>
            <a:rPr lang="en-US" altLang="ja-JP" sz="2800" kern="1200" dirty="0" smtClean="0"/>
            <a:t>= 0</a:t>
          </a:r>
          <a:r>
            <a:rPr lang="ja-JP" altLang="en-US" sz="2800" kern="1200" dirty="0" smtClean="0"/>
            <a:t>のとき，</a:t>
          </a:r>
          <a:r>
            <a:rPr lang="en-US" altLang="ja-JP" sz="2800" i="1" kern="1200" dirty="0" smtClean="0"/>
            <a:t>x</a:t>
          </a:r>
          <a:r>
            <a:rPr lang="en-US" altLang="ja-JP" sz="2800" kern="1200" dirty="0" smtClean="0"/>
            <a:t>=0</a:t>
          </a:r>
          <a:r>
            <a:rPr lang="ja-JP" altLang="en-US" sz="2800" kern="1200" dirty="0" err="1" smtClean="0"/>
            <a:t>での</a:t>
          </a:r>
          <a:r>
            <a:rPr lang="ja-JP" altLang="en-US" sz="2800" kern="1200" dirty="0" smtClean="0"/>
            <a:t>位相（角度）が</a:t>
          </a:r>
          <a:r>
            <a:rPr lang="en-US" altLang="ja-JP" sz="2800" kern="1200" dirty="0" smtClean="0"/>
            <a:t>__</a:t>
          </a:r>
          <a:r>
            <a:rPr lang="ja-JP" altLang="en-US" sz="2800" kern="1200" dirty="0" smtClean="0"/>
            <a:t>から出発し，</a:t>
          </a:r>
          <a:endParaRPr lang="ja-JP" alt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2800" kern="1200" dirty="0" smtClean="0"/>
            <a:t>                                                　    </a:t>
          </a:r>
          <a:r>
            <a:rPr lang="en-US" altLang="ja-JP" sz="2800" kern="1200" dirty="0" smtClean="0"/>
            <a:t>(3.5)</a:t>
          </a:r>
          <a:endParaRPr lang="ja-JP" altLang="en-US" sz="2800" kern="1200" dirty="0"/>
        </a:p>
      </dsp:txBody>
      <dsp:txXfrm>
        <a:off x="0" y="1393660"/>
        <a:ext cx="8760152" cy="521640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9AFEB4-655A-48F4-8032-57C483A26CAD}">
      <dsp:nvSpPr>
        <dsp:cNvPr id="0" name=""/>
        <dsp:cNvSpPr/>
      </dsp:nvSpPr>
      <dsp:spPr>
        <a:xfrm>
          <a:off x="0" y="113075"/>
          <a:ext cx="7190613" cy="93073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3700" kern="1200" dirty="0" smtClean="0"/>
            <a:t>3.1.4</a:t>
          </a:r>
          <a:r>
            <a:rPr lang="ja-JP" altLang="en-US" sz="3700" kern="1200" dirty="0" smtClean="0"/>
            <a:t>正弦波</a:t>
          </a:r>
          <a:endParaRPr lang="ja-JP" sz="3700" kern="1200" dirty="0"/>
        </a:p>
      </dsp:txBody>
      <dsp:txXfrm>
        <a:off x="45435" y="158510"/>
        <a:ext cx="7099743" cy="839865"/>
      </dsp:txXfrm>
    </dsp:sp>
    <dsp:sp modelId="{5432BEF5-EC98-453C-B317-8A6FCD87A971}">
      <dsp:nvSpPr>
        <dsp:cNvPr id="0" name=""/>
        <dsp:cNvSpPr/>
      </dsp:nvSpPr>
      <dsp:spPr>
        <a:xfrm>
          <a:off x="0" y="1156886"/>
          <a:ext cx="7190613" cy="4825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302" tIns="46990" rIns="263144" bIns="46990" numCol="1" spcCol="1270" anchor="t" anchorCtr="0">
          <a:noAutofit/>
        </a:bodyPr>
        <a:lstStyle/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2900" kern="1200" dirty="0" smtClean="0"/>
            <a:t>式</a:t>
          </a:r>
          <a:r>
            <a:rPr lang="en-US" altLang="ja-JP" sz="2900" kern="1200" dirty="0" smtClean="0"/>
            <a:t>(3</a:t>
          </a:r>
          <a:r>
            <a:rPr lang="ja-JP" altLang="en-US" sz="2900" kern="1200" dirty="0" err="1" smtClean="0"/>
            <a:t>，</a:t>
          </a:r>
          <a:r>
            <a:rPr lang="en-US" altLang="ja-JP" sz="2900" kern="1200" dirty="0" smtClean="0"/>
            <a:t>5)</a:t>
          </a:r>
          <a:r>
            <a:rPr lang="ja-JP" altLang="en-US" sz="2900" kern="1200" dirty="0" smtClean="0"/>
            <a:t>中の</a:t>
          </a:r>
          <a:r>
            <a:rPr lang="en-US" altLang="ja-JP" sz="2900" kern="1200" dirty="0" smtClean="0"/>
            <a:t>α</a:t>
          </a:r>
          <a:r>
            <a:rPr lang="ja-JP" altLang="en-US" sz="2900" kern="1200" dirty="0" smtClean="0"/>
            <a:t>を</a:t>
          </a:r>
          <a:r>
            <a:rPr lang="en-US" altLang="ja-JP" sz="2900" kern="1200" dirty="0" smtClean="0"/>
            <a:t>________</a:t>
          </a:r>
          <a:r>
            <a:rPr lang="ja-JP" altLang="en-US" sz="2900" kern="1200" dirty="0" smtClean="0"/>
            <a:t>という．</a:t>
          </a:r>
          <a:endParaRPr lang="ja-JP" sz="2900" kern="1200" dirty="0"/>
        </a:p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2900" kern="1200" dirty="0" smtClean="0"/>
            <a:t>この波の</a:t>
          </a:r>
          <a:r>
            <a:rPr lang="en-US" altLang="ja-JP" sz="2900" i="1" kern="1200" dirty="0" smtClean="0"/>
            <a:t>t</a:t>
          </a:r>
          <a:r>
            <a:rPr lang="ja-JP" altLang="en-US" sz="2900" kern="1200" dirty="0" smtClean="0"/>
            <a:t>＝</a:t>
          </a:r>
          <a:r>
            <a:rPr lang="en-US" altLang="ja-JP" sz="2900" kern="1200" dirty="0" smtClean="0"/>
            <a:t>0</a:t>
          </a:r>
          <a:r>
            <a:rPr lang="ja-JP" altLang="en-US" sz="2900" kern="1200" dirty="0" err="1" smtClean="0"/>
            <a:t>、</a:t>
          </a:r>
          <a:r>
            <a:rPr lang="en-US" altLang="ja-JP" sz="2900" i="1" kern="1200" dirty="0" smtClean="0"/>
            <a:t>x</a:t>
          </a:r>
          <a:r>
            <a:rPr lang="ja-JP" altLang="en-US" sz="2900" kern="1200" dirty="0" smtClean="0"/>
            <a:t>＝</a:t>
          </a:r>
          <a:r>
            <a:rPr lang="en-US" altLang="ja-JP" sz="2900" kern="1200" dirty="0" smtClean="0"/>
            <a:t>0</a:t>
          </a:r>
          <a:r>
            <a:rPr lang="ja-JP" altLang="en-US" sz="2900" kern="1200" dirty="0" smtClean="0"/>
            <a:t>における位相は、</a:t>
          </a:r>
          <a:r>
            <a:rPr lang="en-US" altLang="ja-JP" sz="2900" kern="1200" dirty="0" smtClean="0"/>
            <a:t/>
          </a:r>
          <a:br>
            <a:rPr lang="en-US" altLang="ja-JP" sz="2900" kern="1200" dirty="0" smtClean="0"/>
          </a:br>
          <a:r>
            <a:rPr lang="ja-JP" altLang="en-US" sz="2900" kern="1200" dirty="0" smtClean="0"/>
            <a:t>　　　　</a:t>
          </a:r>
          <a:r>
            <a:rPr lang="en-US" altLang="ja-JP" sz="2900" kern="1200" dirty="0" smtClean="0"/>
            <a:t>__</a:t>
          </a:r>
          <a:r>
            <a:rPr lang="ja-JP" altLang="en-US" sz="2900" kern="1200" dirty="0" smtClean="0"/>
            <a:t>にある。</a:t>
          </a:r>
          <a:endParaRPr lang="ja-JP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2900" kern="1200" dirty="0" smtClean="0"/>
            <a:t>実際</a:t>
          </a:r>
          <a:r>
            <a:rPr lang="ja-JP" altLang="en-US" sz="2900" kern="1200" dirty="0"/>
            <a:t>に存在する波は</a:t>
          </a:r>
          <a:r>
            <a:rPr lang="ja-JP" altLang="en-US" sz="2900" kern="1200" dirty="0" smtClean="0"/>
            <a:t>，</a:t>
          </a:r>
          <a:r>
            <a:rPr lang="en-US" altLang="ja-JP" sz="2900" kern="1200" dirty="0" smtClean="0"/>
            <a:t/>
          </a:r>
          <a:br>
            <a:rPr lang="en-US" altLang="ja-JP" sz="2900" kern="1200" dirty="0" smtClean="0"/>
          </a:br>
          <a:r>
            <a:rPr lang="en-US" altLang="ja-JP" sz="2900" kern="1200" dirty="0" smtClean="0"/>
            <a:t>	______________</a:t>
          </a:r>
          <a:r>
            <a:rPr lang="ja-JP" altLang="en-US" sz="2900" kern="1200" dirty="0" smtClean="0"/>
            <a:t>が</a:t>
          </a:r>
          <a:r>
            <a:rPr lang="ja-JP" altLang="en-US" sz="2900" kern="1200" dirty="0"/>
            <a:t>多い</a:t>
          </a:r>
          <a:r>
            <a:rPr lang="ja-JP" altLang="en-US" sz="2900" kern="1200" dirty="0" smtClean="0"/>
            <a:t>．</a:t>
          </a:r>
          <a:endParaRPr lang="ja-JP" alt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2900" kern="1200" dirty="0" smtClean="0"/>
            <a:t>しかし、この</a:t>
          </a:r>
          <a:r>
            <a:rPr lang="ja-JP" altLang="en-US" sz="2900" kern="1200" dirty="0"/>
            <a:t>ような波でも</a:t>
          </a:r>
          <a:r>
            <a:rPr lang="ja-JP" altLang="en-US" sz="2900" kern="1200" dirty="0" smtClean="0"/>
            <a:t>，</a:t>
          </a:r>
          <a:r>
            <a:rPr lang="en-US" altLang="ja-JP" sz="2900" kern="1200" dirty="0" smtClean="0"/>
            <a:t/>
          </a:r>
          <a:br>
            <a:rPr lang="en-US" altLang="ja-JP" sz="2900" kern="1200" dirty="0" smtClean="0"/>
          </a:br>
          <a:r>
            <a:rPr lang="ja-JP" altLang="en-US" sz="2900" kern="1200" dirty="0" smtClean="0"/>
            <a:t>　　　　種々の正弦波の重ね合わせとして</a:t>
          </a:r>
          <a:r>
            <a:rPr lang="en-US" altLang="ja-JP" sz="2900" kern="1200" dirty="0" smtClean="0"/>
            <a:t/>
          </a:r>
          <a:br>
            <a:rPr lang="en-US" altLang="ja-JP" sz="2900" kern="1200" dirty="0" smtClean="0"/>
          </a:br>
          <a:r>
            <a:rPr lang="en-US" altLang="ja-JP" sz="2900" kern="1200" dirty="0" smtClean="0"/>
            <a:t>	</a:t>
          </a:r>
          <a:r>
            <a:rPr lang="ja-JP" altLang="en-US" sz="2900" kern="1200" dirty="0" smtClean="0"/>
            <a:t>　合成することができる．</a:t>
          </a:r>
          <a:endParaRPr lang="ja-JP" alt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2900" kern="1200" dirty="0" smtClean="0"/>
            <a:t>この方法は，</a:t>
          </a:r>
          <a:r>
            <a:rPr lang="en-US" altLang="ja-JP" sz="2900" kern="1200" dirty="0" smtClean="0"/>
            <a:t/>
          </a:r>
          <a:br>
            <a:rPr lang="en-US" altLang="ja-JP" sz="2900" kern="1200" dirty="0" smtClean="0"/>
          </a:br>
          <a:r>
            <a:rPr lang="en-US" altLang="ja-JP" sz="2900" kern="1200" dirty="0" smtClean="0"/>
            <a:t>	___________</a:t>
          </a:r>
          <a:r>
            <a:rPr lang="ja-JP" altLang="en-US" sz="2900" kern="1200" dirty="0" smtClean="0"/>
            <a:t>とよばれる（図</a:t>
          </a:r>
          <a:r>
            <a:rPr lang="en-US" altLang="ja-JP" sz="2900" kern="1200" dirty="0" smtClean="0"/>
            <a:t>3.28</a:t>
          </a:r>
          <a:r>
            <a:rPr lang="ja-JP" altLang="en-US" sz="2900" kern="1200" dirty="0" smtClean="0"/>
            <a:t>）．</a:t>
          </a:r>
          <a:endParaRPr lang="ja-JP" altLang="en-US" sz="2900" kern="1200" dirty="0"/>
        </a:p>
      </dsp:txBody>
      <dsp:txXfrm>
        <a:off x="0" y="1156886"/>
        <a:ext cx="7190613" cy="482517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97B637-359A-4A38-95C0-F82E2151266F}">
      <dsp:nvSpPr>
        <dsp:cNvPr id="0" name=""/>
        <dsp:cNvSpPr/>
      </dsp:nvSpPr>
      <dsp:spPr>
        <a:xfrm>
          <a:off x="0" y="18256"/>
          <a:ext cx="8596668" cy="704339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800" kern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</a:t>
          </a:r>
          <a:r>
            <a:rPr kumimoji="1" lang="en-US" sz="2800" kern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.1.1</a:t>
          </a:r>
          <a:r>
            <a:rPr kumimoji="1" lang="ja-JP" altLang="en-US" sz="2800" kern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波源と媒質</a:t>
          </a:r>
          <a:endParaRPr lang="ja-JP" sz="2800" kern="1200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sp:txBody>
      <dsp:txXfrm>
        <a:off x="34383" y="52639"/>
        <a:ext cx="8527902" cy="635573"/>
      </dsp:txXfrm>
    </dsp:sp>
    <dsp:sp modelId="{8C41A532-7202-47E3-A87D-BDB6FA99399A}">
      <dsp:nvSpPr>
        <dsp:cNvPr id="0" name=""/>
        <dsp:cNvSpPr/>
      </dsp:nvSpPr>
      <dsp:spPr>
        <a:xfrm>
          <a:off x="0" y="803236"/>
          <a:ext cx="8596668" cy="704339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800" kern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</a:t>
          </a:r>
          <a:r>
            <a:rPr kumimoji="1" lang="en-US" sz="2800" kern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.1.2</a:t>
          </a:r>
          <a:r>
            <a:rPr kumimoji="1" lang="ja-JP" altLang="en-US" sz="2800" kern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波長、波動数と波の速さ</a:t>
          </a:r>
          <a:endParaRPr lang="ja-JP" sz="2800" kern="1200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sp:txBody>
      <dsp:txXfrm>
        <a:off x="34383" y="837619"/>
        <a:ext cx="8527902" cy="635573"/>
      </dsp:txXfrm>
    </dsp:sp>
    <dsp:sp modelId="{5F03E199-0CE3-4CD2-A59B-DC6169137600}">
      <dsp:nvSpPr>
        <dsp:cNvPr id="0" name=""/>
        <dsp:cNvSpPr/>
      </dsp:nvSpPr>
      <dsp:spPr>
        <a:xfrm>
          <a:off x="0" y="1588216"/>
          <a:ext cx="8596668" cy="704339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2800" kern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3.1.3</a:t>
          </a:r>
          <a:r>
            <a:rPr lang="ja-JP" altLang="en-US" sz="2800" kern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横波と縦波</a:t>
          </a:r>
          <a:endParaRPr lang="ja-JP" sz="2800" kern="1200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sp:txBody>
      <dsp:txXfrm>
        <a:off x="34383" y="1622599"/>
        <a:ext cx="8527902" cy="635573"/>
      </dsp:txXfrm>
    </dsp:sp>
    <dsp:sp modelId="{159AFEB4-655A-48F4-8032-57C483A26CAD}">
      <dsp:nvSpPr>
        <dsp:cNvPr id="0" name=""/>
        <dsp:cNvSpPr/>
      </dsp:nvSpPr>
      <dsp:spPr>
        <a:xfrm>
          <a:off x="0" y="2373196"/>
          <a:ext cx="8596668" cy="704339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2800" kern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3.1.4</a:t>
          </a:r>
          <a:r>
            <a:rPr lang="ja-JP" altLang="en-US" sz="2800" kern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正弦波</a:t>
          </a:r>
          <a:endParaRPr lang="ja-JP" sz="2800" kern="1200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sp:txBody>
      <dsp:txXfrm>
        <a:off x="34383" y="2407579"/>
        <a:ext cx="8527902" cy="635573"/>
      </dsp:txXfrm>
    </dsp:sp>
    <dsp:sp modelId="{70B3048C-1726-4A9B-9867-7956E28B035D}">
      <dsp:nvSpPr>
        <dsp:cNvPr id="0" name=""/>
        <dsp:cNvSpPr/>
      </dsp:nvSpPr>
      <dsp:spPr>
        <a:xfrm>
          <a:off x="0" y="3158176"/>
          <a:ext cx="8596668" cy="704339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2800" kern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3.1.5</a:t>
          </a:r>
          <a:r>
            <a:rPr lang="ja-JP" altLang="en-US" sz="2800" kern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弧を伝わる横波</a:t>
          </a:r>
          <a:r>
            <a:rPr lang="en-US" altLang="ja-JP" sz="2800" kern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(</a:t>
          </a:r>
          <a:r>
            <a:rPr lang="ja-JP" altLang="en-US" sz="2800" kern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弧の波の速さ</a:t>
          </a:r>
          <a:r>
            <a:rPr lang="en-US" altLang="ja-JP" sz="2800" kern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)</a:t>
          </a:r>
          <a:endParaRPr lang="ja-JP" sz="2800" kern="1200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sp:txBody>
      <dsp:txXfrm>
        <a:off x="34383" y="3192559"/>
        <a:ext cx="8527902" cy="635573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B3048C-1726-4A9B-9867-7956E28B035D}">
      <dsp:nvSpPr>
        <dsp:cNvPr id="0" name=""/>
        <dsp:cNvSpPr/>
      </dsp:nvSpPr>
      <dsp:spPr>
        <a:xfrm>
          <a:off x="0" y="3741"/>
          <a:ext cx="11913018" cy="11068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4400" kern="1200" dirty="0" smtClean="0"/>
            <a:t>3.1.5</a:t>
          </a:r>
          <a:r>
            <a:rPr lang="ja-JP" altLang="en-US" sz="4400" kern="1200" dirty="0" smtClean="0"/>
            <a:t>弧を伝わる横波</a:t>
          </a:r>
          <a:r>
            <a:rPr lang="en-US" altLang="ja-JP" sz="4400" kern="1200" dirty="0" smtClean="0"/>
            <a:t>(</a:t>
          </a:r>
          <a:r>
            <a:rPr lang="ja-JP" altLang="en-US" sz="4400" kern="1200" dirty="0" smtClean="0"/>
            <a:t>弧の波の速さ</a:t>
          </a:r>
          <a:r>
            <a:rPr lang="en-US" altLang="ja-JP" sz="4400" kern="1200" dirty="0" smtClean="0"/>
            <a:t>)</a:t>
          </a:r>
          <a:endParaRPr lang="ja-JP" sz="4400" kern="1200" dirty="0"/>
        </a:p>
      </dsp:txBody>
      <dsp:txXfrm>
        <a:off x="54030" y="57771"/>
        <a:ext cx="11804958" cy="998760"/>
      </dsp:txXfrm>
    </dsp:sp>
    <dsp:sp modelId="{16154B76-7128-4652-9BA4-2816702A36AF}">
      <dsp:nvSpPr>
        <dsp:cNvPr id="0" name=""/>
        <dsp:cNvSpPr/>
      </dsp:nvSpPr>
      <dsp:spPr>
        <a:xfrm>
          <a:off x="0" y="1110561"/>
          <a:ext cx="11913018" cy="5555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8238" tIns="55880" rIns="312928" bIns="55880" numCol="1" spcCol="1270" anchor="t" anchorCtr="0">
          <a:noAutofit/>
        </a:bodyPr>
        <a:lstStyle/>
        <a:p>
          <a:pPr marL="285750" lvl="1" indent="-285750" algn="l" defTabSz="1511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3400" kern="1200" dirty="0" err="1" smtClean="0"/>
            <a:t>ー</a:t>
          </a:r>
          <a:r>
            <a:rPr lang="ja-JP" altLang="en-US" sz="3400" kern="1200" dirty="0" smtClean="0"/>
            <a:t>般に，力学的な波の速さは，</a:t>
          </a:r>
          <a:r>
            <a:rPr lang="en-US" altLang="ja-JP" sz="3400" kern="1200" dirty="0" smtClean="0"/>
            <a:t/>
          </a:r>
          <a:br>
            <a:rPr lang="en-US" altLang="ja-JP" sz="3400" kern="1200" dirty="0" smtClean="0"/>
          </a:br>
          <a:r>
            <a:rPr lang="ja-JP" altLang="en-US" sz="3400" kern="1200" dirty="0" smtClean="0"/>
            <a:t>　媒質の変形を元に戻そうとする</a:t>
          </a:r>
          <a:r>
            <a:rPr lang="en-US" altLang="ja-JP" sz="3400" kern="1200" dirty="0" smtClean="0"/>
            <a:t>______</a:t>
          </a:r>
          <a:r>
            <a:rPr lang="ja-JP" altLang="en-US" sz="3400" kern="1200" dirty="0" smtClean="0"/>
            <a:t>と，</a:t>
          </a:r>
          <a:r>
            <a:rPr lang="en-US" altLang="ja-JP" sz="3400" kern="1200" dirty="0" smtClean="0"/>
            <a:t/>
          </a:r>
          <a:br>
            <a:rPr lang="en-US" altLang="ja-JP" sz="3400" kern="1200" dirty="0" smtClean="0"/>
          </a:br>
          <a:r>
            <a:rPr lang="ja-JP" altLang="en-US" sz="3400" kern="1200" dirty="0" smtClean="0"/>
            <a:t>　状態をそのまま保存しようとする</a:t>
          </a:r>
          <a:r>
            <a:rPr lang="en-US" altLang="ja-JP" sz="3400" kern="1200" dirty="0" smtClean="0"/>
            <a:t>_________________</a:t>
          </a:r>
          <a:br>
            <a:rPr lang="en-US" altLang="ja-JP" sz="3400" kern="1200" dirty="0" smtClean="0"/>
          </a:br>
          <a:r>
            <a:rPr lang="ja-JP" altLang="en-US" sz="3400" kern="1200" dirty="0" smtClean="0"/>
            <a:t>　　　によって決まる．</a:t>
          </a:r>
          <a:endParaRPr lang="ja-JP" sz="3400" kern="1200" dirty="0"/>
        </a:p>
        <a:p>
          <a:pPr marL="285750" lvl="1" indent="-285750" algn="l" defTabSz="1511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3400" kern="1200" dirty="0" smtClean="0"/>
            <a:t>復元力が</a:t>
          </a:r>
          <a:r>
            <a:rPr lang="en-US" altLang="ja-JP" sz="3400" kern="1200" dirty="0" smtClean="0"/>
            <a:t>________</a:t>
          </a:r>
          <a:r>
            <a:rPr lang="ja-JP" altLang="en-US" sz="3400" kern="1200" dirty="0" err="1" smtClean="0"/>
            <a:t>，</a:t>
          </a:r>
          <a:r>
            <a:rPr lang="en-US" altLang="ja-JP" sz="3400" kern="1200" dirty="0" smtClean="0"/>
            <a:t/>
          </a:r>
          <a:br>
            <a:rPr lang="en-US" altLang="ja-JP" sz="3400" kern="1200" dirty="0" smtClean="0"/>
          </a:br>
          <a:r>
            <a:rPr lang="ja-JP" altLang="en-US" sz="3400" kern="1200" dirty="0" smtClean="0"/>
            <a:t>　波の速さは</a:t>
          </a:r>
          <a:r>
            <a:rPr lang="en-US" altLang="ja-JP" sz="3400" kern="1200" dirty="0" smtClean="0"/>
            <a:t>________ </a:t>
          </a:r>
          <a:r>
            <a:rPr lang="ja-JP" altLang="en-US" sz="3400" kern="1200" dirty="0" smtClean="0"/>
            <a:t>が，密度が</a:t>
          </a:r>
          <a:r>
            <a:rPr lang="en-US" altLang="ja-JP" sz="3400" kern="1200" dirty="0" smtClean="0"/>
            <a:t>__________ </a:t>
          </a:r>
          <a:r>
            <a:rPr lang="ja-JP" altLang="en-US" sz="3400" kern="1200" dirty="0" err="1" smtClean="0"/>
            <a:t>，</a:t>
          </a:r>
          <a:r>
            <a:rPr lang="ja-JP" altLang="en-US" sz="3400" kern="1200" dirty="0" smtClean="0"/>
            <a:t>速さは</a:t>
          </a:r>
          <a:r>
            <a:rPr lang="en-US" altLang="ja-JP" sz="3400" kern="1200" dirty="0" smtClean="0"/>
            <a:t>____</a:t>
          </a:r>
          <a:r>
            <a:rPr lang="ja-JP" altLang="en-US" sz="3400" kern="1200" dirty="0" err="1" smtClean="0"/>
            <a:t>．</a:t>
          </a:r>
          <a:endParaRPr lang="ja-JP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ja-JP" sz="3400" kern="1200" dirty="0" smtClean="0">
              <a:solidFill>
                <a:srgbClr val="FF0000"/>
              </a:solidFill>
            </a:rPr>
            <a:t>______</a:t>
          </a:r>
          <a:r>
            <a:rPr lang="ja-JP" altLang="en-US" sz="3400" kern="1200" dirty="0" smtClean="0"/>
            <a:t>（</a:t>
          </a:r>
          <a:r>
            <a:rPr lang="ja-JP" altLang="en-US" sz="3400" kern="1200" dirty="0"/>
            <a:t>単位長きあたりの質量）</a:t>
          </a:r>
          <a:r>
            <a:rPr lang="ja-JP" altLang="en-US" sz="3400" kern="1200" dirty="0" smtClean="0"/>
            <a:t>が</a:t>
          </a:r>
          <a:r>
            <a:rPr lang="en-US" altLang="ja-JP" sz="3400" kern="1200" dirty="0" smtClean="0"/>
            <a:t/>
          </a:r>
          <a:br>
            <a:rPr lang="en-US" altLang="ja-JP" sz="3400" kern="1200" dirty="0" smtClean="0"/>
          </a:br>
          <a:r>
            <a:rPr lang="ja-JP" altLang="en-US" sz="3400" kern="1200" dirty="0" smtClean="0"/>
            <a:t>　　</a:t>
          </a:r>
          <a:r>
            <a:rPr lang="en-US" altLang="ja-JP" sz="3400" kern="1200" dirty="0" smtClean="0"/>
            <a:t>σ</a:t>
          </a:r>
          <a:r>
            <a:rPr lang="ja-JP" altLang="en-US" sz="3400" kern="1200" dirty="0" smtClean="0"/>
            <a:t>の</a:t>
          </a:r>
          <a:r>
            <a:rPr lang="ja-JP" altLang="en-US" sz="3400" kern="1200" dirty="0"/>
            <a:t>弦を，張力</a:t>
          </a:r>
          <a:r>
            <a:rPr lang="en-US" altLang="ja-JP" sz="3400" i="1" kern="1200" dirty="0"/>
            <a:t>S</a:t>
          </a:r>
          <a:r>
            <a:rPr lang="en-US" altLang="ja-JP" sz="3400" kern="1200" dirty="0"/>
            <a:t> [</a:t>
          </a:r>
          <a:r>
            <a:rPr lang="en-US" altLang="ja-JP" sz="3400" kern="1200" dirty="0" smtClean="0"/>
            <a:t>N]</a:t>
          </a:r>
          <a:r>
            <a:rPr lang="ja-JP" altLang="en-US" sz="3400" kern="1200" dirty="0" smtClean="0"/>
            <a:t>で</a:t>
          </a:r>
          <a:r>
            <a:rPr lang="ja-JP" altLang="en-US" sz="3400" kern="1200" dirty="0"/>
            <a:t>引っ張っているとき</a:t>
          </a:r>
          <a:r>
            <a:rPr lang="ja-JP" altLang="en-US" sz="3400" kern="1200" dirty="0" smtClean="0"/>
            <a:t>，</a:t>
          </a:r>
          <a:r>
            <a:rPr lang="en-US" altLang="ja-JP" sz="3400" kern="1200" dirty="0" smtClean="0"/>
            <a:t/>
          </a:r>
          <a:br>
            <a:rPr lang="en-US" altLang="ja-JP" sz="3400" kern="1200" dirty="0" smtClean="0"/>
          </a:br>
          <a:r>
            <a:rPr lang="ja-JP" altLang="en-US" sz="3400" kern="1200" dirty="0" smtClean="0"/>
            <a:t>この弦を伝わる</a:t>
          </a:r>
          <a:r>
            <a:rPr lang="en-US" altLang="ja-JP" sz="3400" kern="1200" dirty="0" smtClean="0"/>
            <a:t>_______________</a:t>
          </a:r>
          <a:r>
            <a:rPr lang="ja-JP" altLang="en-US" sz="3400" kern="1200" dirty="0" smtClean="0"/>
            <a:t>は，次の式で与えられる．</a:t>
          </a:r>
          <a:endParaRPr lang="ja-JP" altLang="en-US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3400" kern="1200" dirty="0" smtClean="0"/>
            <a:t>                  　（</a:t>
          </a:r>
          <a:r>
            <a:rPr lang="en-US" altLang="ja-JP" sz="3400" kern="1200" dirty="0" smtClean="0"/>
            <a:t>3.6</a:t>
          </a:r>
          <a:r>
            <a:rPr lang="ja-JP" altLang="en-US" sz="3400" kern="1200" dirty="0" smtClean="0"/>
            <a:t>）</a:t>
          </a:r>
          <a:endParaRPr lang="ja-JP" altLang="en-US" sz="3400" kern="1200" dirty="0"/>
        </a:p>
      </dsp:txBody>
      <dsp:txXfrm>
        <a:off x="0" y="1110561"/>
        <a:ext cx="11913018" cy="55558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97B637-359A-4A38-95C0-F82E2151266F}">
      <dsp:nvSpPr>
        <dsp:cNvPr id="0" name=""/>
        <dsp:cNvSpPr/>
      </dsp:nvSpPr>
      <dsp:spPr>
        <a:xfrm>
          <a:off x="0" y="18256"/>
          <a:ext cx="8596668" cy="70433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800" kern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</a:t>
          </a:r>
          <a:r>
            <a:rPr kumimoji="1" lang="en-US" sz="2800" kern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.1.1</a:t>
          </a:r>
          <a:r>
            <a:rPr kumimoji="1" lang="ja-JP" altLang="en-US" sz="2800" kern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波源と媒質</a:t>
          </a:r>
          <a:endParaRPr lang="ja-JP" sz="2800" kern="1200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sp:txBody>
      <dsp:txXfrm>
        <a:off x="34383" y="52639"/>
        <a:ext cx="8527902" cy="635573"/>
      </dsp:txXfrm>
    </dsp:sp>
    <dsp:sp modelId="{8C41A532-7202-47E3-A87D-BDB6FA99399A}">
      <dsp:nvSpPr>
        <dsp:cNvPr id="0" name=""/>
        <dsp:cNvSpPr/>
      </dsp:nvSpPr>
      <dsp:spPr>
        <a:xfrm>
          <a:off x="0" y="803236"/>
          <a:ext cx="8596668" cy="704339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800" kern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</a:t>
          </a:r>
          <a:r>
            <a:rPr kumimoji="1" lang="en-US" sz="2800" kern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.1.2</a:t>
          </a:r>
          <a:r>
            <a:rPr kumimoji="1" lang="ja-JP" altLang="en-US" sz="2800" kern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波長、波動数と波の速さ</a:t>
          </a:r>
          <a:endParaRPr lang="ja-JP" sz="2800" kern="1200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sp:txBody>
      <dsp:txXfrm>
        <a:off x="34383" y="837619"/>
        <a:ext cx="8527902" cy="635573"/>
      </dsp:txXfrm>
    </dsp:sp>
    <dsp:sp modelId="{5F03E199-0CE3-4CD2-A59B-DC6169137600}">
      <dsp:nvSpPr>
        <dsp:cNvPr id="0" name=""/>
        <dsp:cNvSpPr/>
      </dsp:nvSpPr>
      <dsp:spPr>
        <a:xfrm>
          <a:off x="0" y="1588216"/>
          <a:ext cx="8596668" cy="704339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2800" kern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3.1.3</a:t>
          </a:r>
          <a:r>
            <a:rPr lang="ja-JP" altLang="en-US" sz="2800" kern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横波と縦波</a:t>
          </a:r>
          <a:endParaRPr lang="ja-JP" sz="2800" kern="1200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sp:txBody>
      <dsp:txXfrm>
        <a:off x="34383" y="1622599"/>
        <a:ext cx="8527902" cy="635573"/>
      </dsp:txXfrm>
    </dsp:sp>
    <dsp:sp modelId="{159AFEB4-655A-48F4-8032-57C483A26CAD}">
      <dsp:nvSpPr>
        <dsp:cNvPr id="0" name=""/>
        <dsp:cNvSpPr/>
      </dsp:nvSpPr>
      <dsp:spPr>
        <a:xfrm>
          <a:off x="0" y="2373196"/>
          <a:ext cx="8596668" cy="704339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2800" kern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3.1.4</a:t>
          </a:r>
          <a:r>
            <a:rPr lang="ja-JP" altLang="en-US" sz="2800" kern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正弦波</a:t>
          </a:r>
          <a:endParaRPr lang="ja-JP" sz="2800" kern="1200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sp:txBody>
      <dsp:txXfrm>
        <a:off x="34383" y="2407579"/>
        <a:ext cx="8527902" cy="635573"/>
      </dsp:txXfrm>
    </dsp:sp>
    <dsp:sp modelId="{70B3048C-1726-4A9B-9867-7956E28B035D}">
      <dsp:nvSpPr>
        <dsp:cNvPr id="0" name=""/>
        <dsp:cNvSpPr/>
      </dsp:nvSpPr>
      <dsp:spPr>
        <a:xfrm>
          <a:off x="0" y="3158176"/>
          <a:ext cx="8596668" cy="704339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2800" kern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3.1.5</a:t>
          </a:r>
          <a:r>
            <a:rPr lang="ja-JP" altLang="en-US" sz="2800" kern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弧を伝わる横波</a:t>
          </a:r>
          <a:r>
            <a:rPr lang="en-US" altLang="ja-JP" sz="2800" kern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(</a:t>
          </a:r>
          <a:r>
            <a:rPr lang="ja-JP" altLang="en-US" sz="2800" kern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弧の波の速さ</a:t>
          </a:r>
          <a:r>
            <a:rPr lang="en-US" altLang="ja-JP" sz="2800" kern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)</a:t>
          </a:r>
          <a:endParaRPr lang="ja-JP" sz="2800" kern="1200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sp:txBody>
      <dsp:txXfrm>
        <a:off x="34383" y="3192559"/>
        <a:ext cx="8527902" cy="63557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97B637-359A-4A38-95C0-F82E2151266F}">
      <dsp:nvSpPr>
        <dsp:cNvPr id="0" name=""/>
        <dsp:cNvSpPr/>
      </dsp:nvSpPr>
      <dsp:spPr>
        <a:xfrm>
          <a:off x="0" y="242137"/>
          <a:ext cx="8557166" cy="88042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3500" kern="1200" dirty="0" smtClean="0"/>
            <a:t>3</a:t>
          </a:r>
          <a:r>
            <a:rPr lang="en-US" sz="3500" kern="1200" dirty="0" smtClean="0"/>
            <a:t>.1.1</a:t>
          </a:r>
          <a:r>
            <a:rPr lang="ja-JP" altLang="en-US" sz="3500" kern="1200" dirty="0" smtClean="0"/>
            <a:t>波源と媒質</a:t>
          </a:r>
          <a:endParaRPr lang="ja-JP" sz="3500" kern="1200" dirty="0"/>
        </a:p>
      </dsp:txBody>
      <dsp:txXfrm>
        <a:off x="42979" y="285116"/>
        <a:ext cx="8471208" cy="794466"/>
      </dsp:txXfrm>
    </dsp:sp>
    <dsp:sp modelId="{ECF0BDC7-0956-4575-ABE8-4B163929A0C8}">
      <dsp:nvSpPr>
        <dsp:cNvPr id="0" name=""/>
        <dsp:cNvSpPr/>
      </dsp:nvSpPr>
      <dsp:spPr>
        <a:xfrm>
          <a:off x="0" y="1150762"/>
          <a:ext cx="8557166" cy="5361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1690" tIns="44450" rIns="248920" bIns="44450" numCol="1" spcCol="1270" anchor="t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2700" kern="1200" dirty="0" smtClean="0"/>
            <a:t>池に釣り糸をたれ下げ，</a:t>
          </a:r>
          <a:r>
            <a:rPr lang="en-US" altLang="ja-JP" sz="2700" kern="1200" dirty="0" smtClean="0"/>
            <a:t/>
          </a:r>
          <a:br>
            <a:rPr lang="en-US" altLang="ja-JP" sz="2700" kern="1200" dirty="0" smtClean="0"/>
          </a:br>
          <a:r>
            <a:rPr lang="ja-JP" altLang="en-US" sz="2700" kern="1200" dirty="0" smtClean="0"/>
            <a:t>　糸の先の浮きを</a:t>
          </a:r>
          <a:r>
            <a:rPr lang="en-US" altLang="ja-JP" sz="2700" kern="1200" dirty="0" smtClean="0"/>
            <a:t>__________</a:t>
          </a:r>
          <a:r>
            <a:rPr lang="ja-JP" altLang="en-US" sz="2700" kern="1200" dirty="0" smtClean="0"/>
            <a:t>させると，</a:t>
          </a:r>
          <a:r>
            <a:rPr lang="en-US" altLang="ja-JP" sz="2700" kern="1200" dirty="0" smtClean="0"/>
            <a:t/>
          </a:r>
          <a:br>
            <a:rPr lang="en-US" altLang="ja-JP" sz="2700" kern="1200" dirty="0" smtClean="0"/>
          </a:br>
          <a:r>
            <a:rPr lang="ja-JP" altLang="en-US" sz="2700" kern="1200" dirty="0" smtClean="0"/>
            <a:t>　　その点を中心にして，</a:t>
          </a:r>
          <a:r>
            <a:rPr lang="en-US" altLang="ja-JP" sz="2700" kern="1200" dirty="0" smtClean="0"/>
            <a:t>____</a:t>
          </a:r>
          <a:r>
            <a:rPr lang="ja-JP" altLang="en-US" sz="2700" kern="1200" dirty="0" smtClean="0"/>
            <a:t>が周囲に伝わっていく．</a:t>
          </a:r>
          <a:endParaRPr lang="ja-JP" sz="2700" kern="1200" dirty="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2700" kern="1200" dirty="0" smtClean="0"/>
            <a:t>また，この水面に浮かぶ木の葉を観察すれば，</a:t>
          </a:r>
          <a:r>
            <a:rPr lang="en-US" altLang="ja-JP" sz="2700" kern="1200" dirty="0" smtClean="0"/>
            <a:t/>
          </a:r>
          <a:br>
            <a:rPr lang="en-US" altLang="ja-JP" sz="2700" kern="1200" dirty="0" smtClean="0"/>
          </a:br>
          <a:r>
            <a:rPr lang="ja-JP" altLang="en-US" sz="2700" kern="1200" dirty="0" smtClean="0"/>
            <a:t>　ある場所の水は，その位置で</a:t>
          </a:r>
          <a:r>
            <a:rPr lang="en-US" altLang="ja-JP" sz="2700" kern="1200" dirty="0" smtClean="0"/>
            <a:t>__________</a:t>
          </a:r>
          <a:r>
            <a:rPr lang="ja-JP" altLang="en-US" sz="2700" kern="1200" dirty="0" smtClean="0"/>
            <a:t>するだけで，</a:t>
          </a:r>
          <a:r>
            <a:rPr lang="en-US" altLang="ja-JP" sz="2700" kern="1200" dirty="0" smtClean="0"/>
            <a:t/>
          </a:r>
          <a:br>
            <a:rPr lang="en-US" altLang="ja-JP" sz="2700" kern="1200" dirty="0" smtClean="0"/>
          </a:br>
          <a:r>
            <a:rPr lang="en-US" altLang="ja-JP" sz="2700" kern="1200" dirty="0" smtClean="0"/>
            <a:t>	</a:t>
          </a:r>
          <a:r>
            <a:rPr lang="ja-JP" altLang="en-US" sz="2700" kern="1200" dirty="0" smtClean="0"/>
            <a:t>波紋とともに遠くに</a:t>
          </a:r>
          <a:r>
            <a:rPr lang="en-US" altLang="ja-JP" sz="2700" kern="1200" dirty="0" smtClean="0"/>
            <a:t>_________ </a:t>
          </a:r>
          <a:r>
            <a:rPr lang="ja-JP" altLang="en-US" sz="2700" kern="1200" dirty="0" smtClean="0"/>
            <a:t>ことがわかる．</a:t>
          </a:r>
          <a:endParaRPr lang="ja-JP" sz="2700" kern="1200" dirty="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2700" kern="1200" dirty="0" smtClean="0"/>
            <a:t>このように，</a:t>
          </a:r>
          <a:r>
            <a:rPr lang="en-US" altLang="ja-JP" sz="2700" kern="1200" dirty="0" smtClean="0"/>
            <a:t/>
          </a:r>
          <a:br>
            <a:rPr lang="en-US" altLang="ja-JP" sz="2700" kern="1200" dirty="0" smtClean="0"/>
          </a:br>
          <a:r>
            <a:rPr lang="ja-JP" altLang="en-US" sz="2700" kern="1200" dirty="0" smtClean="0"/>
            <a:t>　波動は，波を発生させるところ（</a:t>
          </a:r>
          <a:r>
            <a:rPr lang="en-US" altLang="ja-JP" sz="2700" kern="1200" dirty="0" smtClean="0"/>
            <a:t>____</a:t>
          </a:r>
          <a:r>
            <a:rPr lang="ja-JP" altLang="en-US" sz="2700" kern="1200" dirty="0" smtClean="0"/>
            <a:t>） の運動が</a:t>
          </a:r>
          <a:r>
            <a:rPr lang="en-US" altLang="ja-JP" sz="2700" kern="1200" dirty="0" smtClean="0"/>
            <a:t/>
          </a:r>
          <a:br>
            <a:rPr lang="en-US" altLang="ja-JP" sz="2700" kern="1200" dirty="0" smtClean="0"/>
          </a:br>
          <a:r>
            <a:rPr lang="en-US" altLang="ja-JP" sz="2700" kern="1200" dirty="0" smtClean="0"/>
            <a:t>	</a:t>
          </a:r>
          <a:r>
            <a:rPr lang="ja-JP" altLang="en-US" sz="2700" kern="1200" dirty="0" smtClean="0"/>
            <a:t>次々に</a:t>
          </a:r>
          <a:r>
            <a:rPr lang="en-US" altLang="ja-JP" sz="2700" kern="1200" dirty="0" smtClean="0"/>
            <a:t>_______________________</a:t>
          </a:r>
          <a:r>
            <a:rPr lang="ja-JP" altLang="en-US" sz="2700" kern="1200" dirty="0" smtClean="0"/>
            <a:t>である．</a:t>
          </a:r>
          <a:endParaRPr lang="ja-JP" sz="2700" kern="1200" dirty="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2700" kern="1200" dirty="0" smtClean="0"/>
            <a:t>一般に， 波を伝えるものを</a:t>
          </a:r>
          <a:r>
            <a:rPr lang="en-US" altLang="ja-JP" sz="2700" kern="1200" dirty="0" smtClean="0"/>
            <a:t>____</a:t>
          </a:r>
          <a:r>
            <a:rPr lang="ja-JP" altLang="en-US" sz="2700" kern="1200" dirty="0" smtClean="0"/>
            <a:t>という．</a:t>
          </a:r>
          <a:endParaRPr lang="ja-JP" sz="2700" kern="1200" dirty="0"/>
        </a:p>
        <a:p>
          <a:pPr marL="457200" lvl="2" indent="-228600" algn="l" defTabSz="12001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2700" kern="1200" dirty="0" smtClean="0"/>
            <a:t>　たとえば， 池の面に生じた水波の媒質は</a:t>
          </a:r>
          <a:r>
            <a:rPr lang="en-US" altLang="ja-JP" sz="2700" kern="1200" dirty="0" smtClean="0"/>
            <a:t>__</a:t>
          </a:r>
          <a:r>
            <a:rPr lang="ja-JP" altLang="en-US" sz="2700" kern="1200" dirty="0" smtClean="0"/>
            <a:t>である（図</a:t>
          </a:r>
          <a:r>
            <a:rPr lang="en-US" altLang="ja-JP" sz="2700" kern="1200" dirty="0" smtClean="0"/>
            <a:t>3.1</a:t>
          </a:r>
          <a:r>
            <a:rPr lang="ja-JP" altLang="en-US" sz="2700" kern="1200" dirty="0" smtClean="0"/>
            <a:t>参照）．</a:t>
          </a:r>
          <a:endParaRPr lang="ja-JP" sz="2700" kern="1200" dirty="0"/>
        </a:p>
      </dsp:txBody>
      <dsp:txXfrm>
        <a:off x="0" y="1150762"/>
        <a:ext cx="8557166" cy="53613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97B637-359A-4A38-95C0-F82E2151266F}">
      <dsp:nvSpPr>
        <dsp:cNvPr id="0" name=""/>
        <dsp:cNvSpPr/>
      </dsp:nvSpPr>
      <dsp:spPr>
        <a:xfrm>
          <a:off x="0" y="18256"/>
          <a:ext cx="8596668" cy="704339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800" kern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</a:t>
          </a:r>
          <a:r>
            <a:rPr kumimoji="1" lang="en-US" sz="2800" kern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.1.1</a:t>
          </a:r>
          <a:r>
            <a:rPr kumimoji="1" lang="ja-JP" altLang="en-US" sz="2800" kern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波源と媒質</a:t>
          </a:r>
          <a:endParaRPr lang="ja-JP" sz="2800" kern="1200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sp:txBody>
      <dsp:txXfrm>
        <a:off x="34383" y="52639"/>
        <a:ext cx="8527902" cy="635573"/>
      </dsp:txXfrm>
    </dsp:sp>
    <dsp:sp modelId="{8C41A532-7202-47E3-A87D-BDB6FA99399A}">
      <dsp:nvSpPr>
        <dsp:cNvPr id="0" name=""/>
        <dsp:cNvSpPr/>
      </dsp:nvSpPr>
      <dsp:spPr>
        <a:xfrm>
          <a:off x="0" y="803236"/>
          <a:ext cx="8596668" cy="704339"/>
        </a:xfrm>
        <a:prstGeom prst="roundRect">
          <a:avLst/>
        </a:prstGeom>
        <a:gradFill rotWithShape="0">
          <a:gsLst>
            <a:gs pos="0">
              <a:schemeClr val="accent4">
                <a:hueOff val="2598923"/>
                <a:satOff val="-11992"/>
                <a:lumOff val="44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2598923"/>
                <a:satOff val="-11992"/>
                <a:lumOff val="44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2598923"/>
                <a:satOff val="-11992"/>
                <a:lumOff val="44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800" kern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</a:t>
          </a:r>
          <a:r>
            <a:rPr kumimoji="1" lang="en-US" sz="2800" kern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.1.2</a:t>
          </a:r>
          <a:r>
            <a:rPr kumimoji="1" lang="ja-JP" altLang="en-US" sz="2800" kern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波長、波動数と波の速さ</a:t>
          </a:r>
          <a:endParaRPr lang="ja-JP" sz="2800" kern="1200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sp:txBody>
      <dsp:txXfrm>
        <a:off x="34383" y="837619"/>
        <a:ext cx="8527902" cy="635573"/>
      </dsp:txXfrm>
    </dsp:sp>
    <dsp:sp modelId="{5F03E199-0CE3-4CD2-A59B-DC6169137600}">
      <dsp:nvSpPr>
        <dsp:cNvPr id="0" name=""/>
        <dsp:cNvSpPr/>
      </dsp:nvSpPr>
      <dsp:spPr>
        <a:xfrm>
          <a:off x="0" y="1588216"/>
          <a:ext cx="8596668" cy="704339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2800" kern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3.1.3</a:t>
          </a:r>
          <a:r>
            <a:rPr lang="ja-JP" altLang="en-US" sz="2800" kern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横波と縦波</a:t>
          </a:r>
          <a:endParaRPr lang="ja-JP" sz="2800" kern="1200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sp:txBody>
      <dsp:txXfrm>
        <a:off x="34383" y="1622599"/>
        <a:ext cx="8527902" cy="635573"/>
      </dsp:txXfrm>
    </dsp:sp>
    <dsp:sp modelId="{159AFEB4-655A-48F4-8032-57C483A26CAD}">
      <dsp:nvSpPr>
        <dsp:cNvPr id="0" name=""/>
        <dsp:cNvSpPr/>
      </dsp:nvSpPr>
      <dsp:spPr>
        <a:xfrm>
          <a:off x="0" y="2373196"/>
          <a:ext cx="8596668" cy="704339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2800" kern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3.1.4</a:t>
          </a:r>
          <a:r>
            <a:rPr lang="ja-JP" altLang="en-US" sz="2800" kern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正弦波</a:t>
          </a:r>
          <a:endParaRPr lang="ja-JP" sz="2800" kern="1200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sp:txBody>
      <dsp:txXfrm>
        <a:off x="34383" y="2407579"/>
        <a:ext cx="8527902" cy="635573"/>
      </dsp:txXfrm>
    </dsp:sp>
    <dsp:sp modelId="{70B3048C-1726-4A9B-9867-7956E28B035D}">
      <dsp:nvSpPr>
        <dsp:cNvPr id="0" name=""/>
        <dsp:cNvSpPr/>
      </dsp:nvSpPr>
      <dsp:spPr>
        <a:xfrm>
          <a:off x="0" y="3158176"/>
          <a:ext cx="8596668" cy="704339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2800" kern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3.1.5</a:t>
          </a:r>
          <a:r>
            <a:rPr lang="ja-JP" altLang="en-US" sz="2800" kern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弧を伝わる横波</a:t>
          </a:r>
          <a:r>
            <a:rPr lang="en-US" altLang="ja-JP" sz="2800" kern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(</a:t>
          </a:r>
          <a:r>
            <a:rPr lang="ja-JP" altLang="en-US" sz="2800" kern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弧の波の速さ</a:t>
          </a:r>
          <a:r>
            <a:rPr lang="en-US" altLang="ja-JP" sz="2800" kern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)</a:t>
          </a:r>
          <a:endParaRPr lang="ja-JP" sz="2800" kern="1200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sp:txBody>
      <dsp:txXfrm>
        <a:off x="34383" y="3192559"/>
        <a:ext cx="8527902" cy="63557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41A532-7202-47E3-A87D-BDB6FA99399A}">
      <dsp:nvSpPr>
        <dsp:cNvPr id="0" name=""/>
        <dsp:cNvSpPr/>
      </dsp:nvSpPr>
      <dsp:spPr>
        <a:xfrm>
          <a:off x="0" y="92095"/>
          <a:ext cx="11682102" cy="9055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3600" kern="1200" dirty="0" smtClean="0"/>
            <a:t>3</a:t>
          </a:r>
          <a:r>
            <a:rPr lang="en-US" sz="3600" kern="1200" dirty="0" smtClean="0"/>
            <a:t>.1.2</a:t>
          </a:r>
          <a:r>
            <a:rPr lang="ja-JP" altLang="en-US" sz="3600" kern="1200" dirty="0" smtClean="0"/>
            <a:t>波長、波動数と波の速さ</a:t>
          </a:r>
          <a:r>
            <a:rPr lang="en-US" altLang="ja-JP" sz="3600" kern="1200" dirty="0" smtClean="0"/>
            <a:t>_p83</a:t>
          </a:r>
          <a:endParaRPr lang="ja-JP" sz="3600" kern="1200" dirty="0"/>
        </a:p>
      </dsp:txBody>
      <dsp:txXfrm>
        <a:off x="44207" y="136302"/>
        <a:ext cx="11593688" cy="817166"/>
      </dsp:txXfrm>
    </dsp:sp>
    <dsp:sp modelId="{BC2D670A-F41D-417C-92C8-252FB20959D5}">
      <dsp:nvSpPr>
        <dsp:cNvPr id="0" name=""/>
        <dsp:cNvSpPr/>
      </dsp:nvSpPr>
      <dsp:spPr>
        <a:xfrm>
          <a:off x="0" y="1089771"/>
          <a:ext cx="11682102" cy="5067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0907" tIns="45720" rIns="256032" bIns="45720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2800" kern="1200" dirty="0" smtClean="0"/>
            <a:t>水面を伝わる波の波源を， </a:t>
          </a:r>
          <a:r>
            <a:rPr lang="en-US" altLang="ja-JP" sz="2800" kern="1200" dirty="0" smtClean="0"/>
            <a:t/>
          </a:r>
          <a:br>
            <a:rPr lang="en-US" altLang="ja-JP" sz="2800" kern="1200" dirty="0" smtClean="0"/>
          </a:br>
          <a:r>
            <a:rPr lang="ja-JP" altLang="en-US" sz="2800" kern="1200" dirty="0" smtClean="0"/>
            <a:t>　続けて振動させると，図</a:t>
          </a:r>
          <a:r>
            <a:rPr lang="en-US" altLang="ja-JP" sz="2800" kern="1200" dirty="0" smtClean="0"/>
            <a:t>3.2</a:t>
          </a:r>
          <a:r>
            <a:rPr lang="ja-JP" altLang="en-US" sz="2800" kern="1200" dirty="0" err="1" smtClean="0"/>
            <a:t>のような</a:t>
          </a:r>
          <a:r>
            <a:rPr lang="en-US" altLang="ja-JP" sz="2800" kern="1200" dirty="0" smtClean="0"/>
            <a:t>__</a:t>
          </a:r>
          <a:r>
            <a:rPr lang="ja-JP" altLang="en-US" sz="2800" kern="1200" dirty="0" smtClean="0"/>
            <a:t>が発生．</a:t>
          </a:r>
          <a:endParaRPr lang="ja-JP" sz="2800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2800" kern="1200" dirty="0" smtClean="0"/>
            <a:t>青色の太い実線で示した波から，</a:t>
          </a:r>
          <a:r>
            <a:rPr lang="en-US" altLang="ja-JP" sz="2800" kern="1200" dirty="0" smtClean="0"/>
            <a:t/>
          </a:r>
          <a:br>
            <a:rPr lang="en-US" altLang="ja-JP" sz="2800" kern="1200" dirty="0" smtClean="0"/>
          </a:br>
          <a:r>
            <a:rPr lang="ja-JP" altLang="en-US" sz="2800" kern="1200" dirty="0" smtClean="0"/>
            <a:t>　</a:t>
          </a:r>
          <a:r>
            <a:rPr lang="en-US" altLang="ja-JP" sz="2800" kern="1200" dirty="0" smtClean="0"/>
            <a:t>_____________</a:t>
          </a:r>
          <a:r>
            <a:rPr lang="ja-JP" altLang="en-US" sz="2800" kern="1200" dirty="0" smtClean="0"/>
            <a:t>の波を破線で示す</a:t>
          </a:r>
          <a:r>
            <a:rPr lang="en-US" altLang="ja-JP" sz="2800" kern="1200" dirty="0" smtClean="0"/>
            <a:t>. </a:t>
          </a:r>
          <a:endParaRPr lang="ja-JP" sz="2800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ja-JP" sz="2800" i="1" kern="1200" dirty="0" smtClean="0"/>
            <a:t>x</a:t>
          </a:r>
          <a:r>
            <a:rPr lang="ja-JP" altLang="en-US" sz="2800" kern="1200" dirty="0" smtClean="0"/>
            <a:t>軸は，</a:t>
          </a:r>
          <a:r>
            <a:rPr lang="en-US" altLang="ja-JP" sz="2800" kern="1200" dirty="0" smtClean="0"/>
            <a:t>________</a:t>
          </a:r>
          <a:r>
            <a:rPr lang="ja-JP" altLang="en-US" sz="2800" kern="1200" dirty="0" smtClean="0"/>
            <a:t>ときの水面の位置である．</a:t>
          </a:r>
          <a:endParaRPr lang="ja-JP" sz="2800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2800" kern="1200" dirty="0" smtClean="0"/>
            <a:t>媒質の各点は，波源から</a:t>
          </a:r>
          <a:r>
            <a:rPr lang="en-US" altLang="ja-JP" sz="2800" kern="1200" dirty="0" smtClean="0"/>
            <a:t>_______</a:t>
          </a:r>
          <a:r>
            <a:rPr lang="ja-JP" altLang="en-US" sz="2800" kern="1200" dirty="0" smtClean="0"/>
            <a:t>に従い，</a:t>
          </a:r>
          <a:r>
            <a:rPr lang="en-US" altLang="ja-JP" sz="2800" kern="1200" dirty="0" smtClean="0"/>
            <a:t/>
          </a:r>
          <a:br>
            <a:rPr lang="en-US" altLang="ja-JP" sz="2800" kern="1200" dirty="0" smtClean="0"/>
          </a:br>
          <a:r>
            <a:rPr lang="ja-JP" altLang="en-US" sz="2800" kern="1200" dirty="0" smtClean="0">
              <a:solidFill>
                <a:srgbClr val="FF0000"/>
              </a:solidFill>
            </a:rPr>
            <a:t>　</a:t>
          </a:r>
          <a:r>
            <a:rPr lang="en-US" altLang="ja-JP" sz="2800" kern="1200" dirty="0" smtClean="0">
              <a:solidFill>
                <a:srgbClr val="FF0000"/>
              </a:solidFill>
            </a:rPr>
            <a:t>________</a:t>
          </a:r>
          <a:r>
            <a:rPr lang="ja-JP" altLang="en-US" sz="2800" kern="1200" dirty="0" smtClean="0"/>
            <a:t>少しずつ</a:t>
          </a:r>
          <a:r>
            <a:rPr lang="en-US" altLang="ja-JP" sz="2800" kern="1200" dirty="0" smtClean="0"/>
            <a:t>___  </a:t>
          </a:r>
          <a:r>
            <a:rPr lang="ja-JP" altLang="en-US" sz="2800" kern="1200" dirty="0" smtClean="0"/>
            <a:t>ながら，全く</a:t>
          </a:r>
          <a:r>
            <a:rPr lang="en-US" altLang="ja-JP" sz="2800" kern="1200" dirty="0" smtClean="0"/>
            <a:t>________</a:t>
          </a:r>
          <a:r>
            <a:rPr lang="ja-JP" altLang="en-US" sz="2800" kern="1200" dirty="0" smtClean="0"/>
            <a:t>をする．</a:t>
          </a:r>
          <a:endParaRPr lang="ja-JP" sz="2800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2800" kern="1200" dirty="0" smtClean="0"/>
            <a:t>第１章で学んだ</a:t>
          </a:r>
          <a:r>
            <a:rPr lang="en-US" altLang="ja-JP" sz="2800" kern="1200" dirty="0" smtClean="0"/>
            <a:t>______</a:t>
          </a:r>
          <a:r>
            <a:rPr lang="ja-JP" altLang="en-US" sz="2800" kern="1200" dirty="0" smtClean="0"/>
            <a:t>と同様にして</a:t>
          </a:r>
          <a:r>
            <a:rPr lang="en-US" altLang="ja-JP" sz="2800" kern="1200" dirty="0" smtClean="0"/>
            <a:t>…</a:t>
          </a:r>
          <a:br>
            <a:rPr lang="en-US" altLang="ja-JP" sz="2800" kern="1200" dirty="0" smtClean="0"/>
          </a:br>
          <a:r>
            <a:rPr lang="ja-JP" altLang="en-US" sz="2800" kern="1200" dirty="0" smtClean="0"/>
            <a:t>　各点に共通した振動の</a:t>
          </a:r>
          <a:r>
            <a:rPr lang="ja-JP" altLang="en-US" sz="2800" kern="1200" dirty="0" smtClean="0">
              <a:solidFill>
                <a:schemeClr val="tx1"/>
              </a:solidFill>
            </a:rPr>
            <a:t>周期，振動数，振幅</a:t>
          </a:r>
          <a:r>
            <a:rPr lang="ja-JP" altLang="en-US" sz="2800" kern="1200" dirty="0" smtClean="0"/>
            <a:t>が定まるが， </a:t>
          </a:r>
          <a:r>
            <a:rPr lang="en-US" altLang="ja-JP" sz="2800" kern="1200" dirty="0" smtClean="0"/>
            <a:t/>
          </a:r>
          <a:br>
            <a:rPr lang="en-US" altLang="ja-JP" sz="2800" kern="1200" dirty="0" smtClean="0"/>
          </a:br>
          <a:r>
            <a:rPr lang="ja-JP" altLang="en-US" sz="2800" kern="1200" dirty="0" smtClean="0"/>
            <a:t>　　これを，それぞれ</a:t>
          </a:r>
          <a:r>
            <a:rPr lang="en-US" altLang="ja-JP" sz="2800" kern="1200" dirty="0" smtClean="0"/>
            <a:t/>
          </a:r>
          <a:br>
            <a:rPr lang="en-US" altLang="ja-JP" sz="2800" kern="1200" dirty="0" smtClean="0"/>
          </a:br>
          <a:r>
            <a:rPr lang="en-US" altLang="ja-JP" sz="2800" kern="1200" dirty="0" smtClean="0"/>
            <a:t>	</a:t>
          </a:r>
          <a:r>
            <a:rPr lang="ja-JP" altLang="en-US" sz="2800" kern="1200" dirty="0" smtClean="0"/>
            <a:t>波の</a:t>
          </a:r>
          <a:r>
            <a:rPr lang="en-US" altLang="ja-JP" sz="2800" kern="1200" dirty="0" smtClean="0"/>
            <a:t>____ </a:t>
          </a:r>
          <a:r>
            <a:rPr lang="ja-JP" altLang="en-US" sz="2800" kern="1200" dirty="0" err="1" smtClean="0"/>
            <a:t>，</a:t>
          </a:r>
          <a:r>
            <a:rPr lang="en-US" altLang="ja-JP" sz="2800" kern="1200" dirty="0" smtClean="0"/>
            <a:t>______</a:t>
          </a:r>
          <a:r>
            <a:rPr lang="ja-JP" altLang="en-US" sz="2800" kern="1200" dirty="0" smtClean="0"/>
            <a:t>（または</a:t>
          </a:r>
          <a:r>
            <a:rPr lang="en-US" altLang="ja-JP" sz="2800" kern="1200" dirty="0" smtClean="0"/>
            <a:t>______</a:t>
          </a:r>
          <a:r>
            <a:rPr lang="ja-JP" altLang="en-US" sz="2800" kern="1200" dirty="0" smtClean="0"/>
            <a:t>），</a:t>
          </a:r>
          <a:r>
            <a:rPr lang="en-US" altLang="ja-JP" sz="2800" kern="1200" dirty="0" smtClean="0"/>
            <a:t>___   </a:t>
          </a:r>
          <a:r>
            <a:rPr lang="ja-JP" altLang="en-US" sz="2800" kern="1200" dirty="0" smtClean="0"/>
            <a:t>とよぶ．</a:t>
          </a:r>
          <a:endParaRPr lang="ja-JP" sz="2800" kern="1200" dirty="0"/>
        </a:p>
      </dsp:txBody>
      <dsp:txXfrm>
        <a:off x="0" y="1089771"/>
        <a:ext cx="11682102" cy="506736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41A532-7202-47E3-A87D-BDB6FA99399A}">
      <dsp:nvSpPr>
        <dsp:cNvPr id="0" name=""/>
        <dsp:cNvSpPr/>
      </dsp:nvSpPr>
      <dsp:spPr>
        <a:xfrm>
          <a:off x="0" y="52998"/>
          <a:ext cx="11772891" cy="83011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3300" kern="1200" dirty="0" smtClean="0"/>
            <a:t>3</a:t>
          </a:r>
          <a:r>
            <a:rPr lang="en-US" sz="3300" kern="1200" dirty="0" smtClean="0"/>
            <a:t>.1.2</a:t>
          </a:r>
          <a:r>
            <a:rPr lang="ja-JP" altLang="en-US" sz="3300" kern="1200" dirty="0" smtClean="0"/>
            <a:t>波長、波動数と波の速さ</a:t>
          </a:r>
          <a:r>
            <a:rPr lang="en-US" altLang="ja-JP" sz="3300" kern="1200" dirty="0" smtClean="0"/>
            <a:t>_p83</a:t>
          </a:r>
          <a:endParaRPr lang="ja-JP" sz="3300" kern="1200" dirty="0"/>
        </a:p>
      </dsp:txBody>
      <dsp:txXfrm>
        <a:off x="40523" y="93521"/>
        <a:ext cx="11691845" cy="749069"/>
      </dsp:txXfrm>
    </dsp:sp>
    <dsp:sp modelId="{51FA727C-85F2-4845-911F-C50F105C83E1}">
      <dsp:nvSpPr>
        <dsp:cNvPr id="0" name=""/>
        <dsp:cNvSpPr/>
      </dsp:nvSpPr>
      <dsp:spPr>
        <a:xfrm>
          <a:off x="0" y="883113"/>
          <a:ext cx="11772891" cy="5601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3789" tIns="41910" rIns="234696" bIns="41910" numCol="1" spcCol="1270" anchor="t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2600" kern="1200" dirty="0" smtClean="0"/>
            <a:t>波の山と山， または谷と谷との間の距離を</a:t>
          </a:r>
          <a:r>
            <a:rPr lang="en-US" altLang="ja-JP" sz="2600" kern="1200" dirty="0" smtClean="0"/>
            <a:t>______</a:t>
          </a:r>
          <a:r>
            <a:rPr lang="ja-JP" altLang="en-US" sz="2600" kern="1200" dirty="0" smtClean="0"/>
            <a:t>とよぶ．</a:t>
          </a:r>
          <a:endParaRPr lang="ja-JP" sz="2600" kern="1200" dirty="0"/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2600" kern="1200" dirty="0" smtClean="0"/>
            <a:t>一般に，</a:t>
          </a:r>
          <a:r>
            <a:rPr lang="en-US" altLang="ja-JP" sz="2600" kern="1200" dirty="0" smtClean="0"/>
            <a:t>_____</a:t>
          </a:r>
          <a:r>
            <a:rPr lang="ja-JP" altLang="en-US" sz="2600" kern="1200" dirty="0" err="1" smtClean="0"/>
            <a:t>だけ</a:t>
          </a:r>
          <a:r>
            <a:rPr lang="ja-JP" altLang="en-US" sz="2600" kern="1200" dirty="0" smtClean="0"/>
            <a:t>隔たった</a:t>
          </a:r>
          <a:r>
            <a:rPr lang="en-US" altLang="en-US" sz="2600" kern="1200" dirty="0" smtClean="0"/>
            <a:t>2</a:t>
          </a:r>
          <a:r>
            <a:rPr lang="ja-JP" altLang="en-US" sz="2600" kern="1200" dirty="0" smtClean="0"/>
            <a:t>点は，</a:t>
          </a:r>
          <a:r>
            <a:rPr lang="en-US" altLang="ja-JP" sz="2600" kern="1200" dirty="0" smtClean="0"/>
            <a:t>____</a:t>
          </a:r>
          <a:r>
            <a:rPr lang="ja-JP" altLang="en-US" sz="2600" kern="1200" dirty="0" smtClean="0"/>
            <a:t>も</a:t>
          </a:r>
          <a:r>
            <a:rPr lang="en-US" altLang="ja-JP" sz="2600" kern="1200" dirty="0" smtClean="0"/>
            <a:t>____</a:t>
          </a:r>
          <a:r>
            <a:rPr lang="ja-JP" altLang="en-US" sz="2600" kern="1200" dirty="0" smtClean="0"/>
            <a:t>も同じである．</a:t>
          </a:r>
          <a:endParaRPr lang="ja-JP" sz="2600" kern="1200" dirty="0"/>
        </a:p>
        <a:p>
          <a:pPr marL="457200" lvl="2" indent="-228600" algn="l" defTabSz="11557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2600" kern="1200" dirty="0" smtClean="0"/>
            <a:t>このような</a:t>
          </a:r>
          <a:r>
            <a:rPr lang="en-US" altLang="en-US" sz="2600" kern="1200" dirty="0" smtClean="0"/>
            <a:t>2</a:t>
          </a:r>
          <a:r>
            <a:rPr lang="ja-JP" altLang="en-US" sz="2600" kern="1200" dirty="0" smtClean="0"/>
            <a:t>点は， </a:t>
          </a:r>
          <a:r>
            <a:rPr lang="en-US" altLang="ja-JP" sz="2600" kern="1200" dirty="0" smtClean="0"/>
            <a:t>________</a:t>
          </a:r>
          <a:r>
            <a:rPr lang="ja-JP" altLang="en-US" sz="2600" kern="1200" dirty="0" smtClean="0"/>
            <a:t>であるという．</a:t>
          </a:r>
          <a:endParaRPr lang="ja-JP" sz="2600" kern="1200" dirty="0"/>
        </a:p>
        <a:p>
          <a:pPr marL="457200" lvl="2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2600" kern="1200" dirty="0" smtClean="0"/>
            <a:t>周期が</a:t>
          </a:r>
          <a:r>
            <a:rPr lang="en-US" altLang="en-US" sz="2600" kern="1200" dirty="0" smtClean="0"/>
            <a:t>T [s</a:t>
          </a:r>
          <a:r>
            <a:rPr lang="ja-JP" altLang="en-US" sz="2600" kern="1200" dirty="0" smtClean="0"/>
            <a:t>］の波の振動数を</a:t>
          </a:r>
          <a:r>
            <a:rPr lang="en-US" altLang="en-US" sz="2600" i="1" kern="1200" dirty="0" smtClean="0"/>
            <a:t>f</a:t>
          </a:r>
          <a:r>
            <a:rPr lang="en-US" altLang="en-US" sz="2600" kern="1200" dirty="0" smtClean="0"/>
            <a:t> [Hz] </a:t>
          </a:r>
          <a:r>
            <a:rPr lang="ja-JP" altLang="en-US" sz="2600" kern="1200" dirty="0" smtClean="0"/>
            <a:t>（ヘルツ） とすれば，</a:t>
          </a:r>
        </a:p>
        <a:p>
          <a:pPr marL="457200" lvl="2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ja-JP" sz="2600" i="1" kern="1200" dirty="0" smtClean="0">
              <a:solidFill>
                <a:srgbClr val="FF0000"/>
              </a:solidFill>
            </a:rPr>
            <a:t>______</a:t>
          </a:r>
          <a:r>
            <a:rPr lang="en-US" altLang="en-US" sz="2600" kern="1200" dirty="0" smtClean="0"/>
            <a:t>     (3. 1 )</a:t>
          </a:r>
          <a:endParaRPr lang="ja-JP" altLang="en-US" sz="2600" kern="1200" dirty="0" smtClean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2600" kern="1200" dirty="0" smtClean="0"/>
            <a:t>山（ または谷）の進む速さを，</a:t>
          </a:r>
          <a:r>
            <a:rPr lang="en-US" altLang="ja-JP" sz="2600" kern="1200" dirty="0" smtClean="0"/>
            <a:t>________</a:t>
          </a:r>
          <a:r>
            <a:rPr lang="ja-JP" altLang="en-US" sz="2600" kern="1200" dirty="0" smtClean="0"/>
            <a:t>という．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2600" kern="1200" dirty="0" smtClean="0"/>
            <a:t>山の位置は</a:t>
          </a:r>
          <a:r>
            <a:rPr lang="ja-JP" altLang="en-US" sz="2600" kern="1200" dirty="0" smtClean="0">
              <a:solidFill>
                <a:schemeClr val="tx1"/>
              </a:solidFill>
            </a:rPr>
            <a:t>，</a:t>
          </a:r>
          <a:r>
            <a:rPr lang="en-US" altLang="ja-JP" sz="2600" kern="1200" dirty="0" smtClean="0">
              <a:solidFill>
                <a:schemeClr val="tx1"/>
              </a:solidFill>
            </a:rPr>
            <a:t>______</a:t>
          </a:r>
          <a:r>
            <a:rPr lang="ja-JP" altLang="en-US" sz="2600" kern="1200" dirty="0" smtClean="0"/>
            <a:t>あるいは</a:t>
          </a:r>
          <a:r>
            <a:rPr lang="en-US" altLang="ja-JP" sz="2600" kern="1200" dirty="0" smtClean="0"/>
            <a:t>1</a:t>
          </a:r>
          <a:r>
            <a:rPr lang="ja-JP" altLang="en-US" sz="2600" kern="1200" dirty="0" smtClean="0"/>
            <a:t>振動の間に</a:t>
          </a:r>
          <a:r>
            <a:rPr lang="en-US" altLang="ja-JP" sz="2600" kern="1200" dirty="0" smtClean="0"/>
            <a:t>_____________</a:t>
          </a:r>
          <a:r>
            <a:rPr lang="ja-JP" altLang="en-US" sz="2600" kern="1200" dirty="0" smtClean="0"/>
            <a:t>する．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2600" kern="1200" dirty="0" smtClean="0"/>
            <a:t>したがって， 波長を </a:t>
          </a:r>
          <a:r>
            <a:rPr lang="en-US" altLang="ja-JP" sz="2600" kern="1200" dirty="0" smtClean="0"/>
            <a:t>λ</a:t>
          </a:r>
          <a:r>
            <a:rPr lang="en-US" altLang="en-US" sz="2600" kern="1200" dirty="0" smtClean="0"/>
            <a:t> [m]</a:t>
          </a:r>
          <a:r>
            <a:rPr lang="ja-JP" altLang="en-US" sz="2600" kern="1200" dirty="0" err="1" smtClean="0"/>
            <a:t>，</a:t>
          </a:r>
          <a:r>
            <a:rPr lang="ja-JP" altLang="en-US" sz="2600" kern="1200" dirty="0" smtClean="0"/>
            <a:t>波の速さを</a:t>
          </a:r>
          <a:r>
            <a:rPr lang="en-US" altLang="en-US" sz="2600" i="1" kern="1200" dirty="0" smtClean="0"/>
            <a:t>v</a:t>
          </a:r>
          <a:r>
            <a:rPr lang="en-US" altLang="en-US" sz="2600" kern="1200" dirty="0" smtClean="0"/>
            <a:t> [m/s]</a:t>
          </a:r>
          <a:endParaRPr lang="ja-JP" altLang="en-US" sz="2600" kern="1200" dirty="0" smtClean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en-US" sz="2600" i="1" kern="1200" dirty="0" smtClean="0">
              <a:solidFill>
                <a:srgbClr val="FF0000"/>
              </a:solidFill>
            </a:rPr>
            <a:t>__________</a:t>
          </a:r>
          <a:r>
            <a:rPr lang="ja-JP" altLang="en-US" sz="2600" kern="1200" dirty="0" smtClean="0">
              <a:solidFill>
                <a:srgbClr val="FF0000"/>
              </a:solidFill>
            </a:rPr>
            <a:t>　</a:t>
          </a:r>
          <a:r>
            <a:rPr lang="ja-JP" altLang="en-US" sz="2600" kern="1200" dirty="0" smtClean="0"/>
            <a:t>　　　</a:t>
          </a:r>
          <a:r>
            <a:rPr lang="en-US" altLang="en-US" sz="2600" kern="1200" dirty="0" smtClean="0"/>
            <a:t>(3.2)</a:t>
          </a:r>
          <a:endParaRPr lang="ja-JP" altLang="en-US" sz="2600" kern="1200" dirty="0" smtClean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2600" kern="1200" dirty="0" smtClean="0"/>
            <a:t>光の波長の単位としては，</a:t>
          </a:r>
          <a:r>
            <a:rPr lang="en-US" altLang="ja-JP" sz="2600" kern="1200" dirty="0" smtClean="0"/>
            <a:t>______________</a:t>
          </a:r>
          <a:r>
            <a:rPr lang="ja-JP" altLang="en-US" sz="2600" kern="1200" dirty="0" smtClean="0">
              <a:solidFill>
                <a:srgbClr val="FF0000"/>
              </a:solidFill>
            </a:rPr>
            <a:t> </a:t>
          </a:r>
          <a:r>
            <a:rPr lang="ja-JP" altLang="en-US" sz="2600" kern="1200" dirty="0" smtClean="0"/>
            <a:t>がよく用いられる．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2600" kern="1200" dirty="0" smtClean="0"/>
            <a:t>オングストローム</a:t>
          </a:r>
          <a:r>
            <a:rPr lang="en-US" altLang="ja-JP" sz="2600" kern="1200" dirty="0" smtClean="0"/>
            <a:t>[Å]</a:t>
          </a:r>
          <a:r>
            <a:rPr lang="ja-JP" altLang="en-US" sz="2600" kern="1200" dirty="0" smtClean="0"/>
            <a:t>も使われる</a:t>
          </a:r>
          <a:r>
            <a:rPr lang="en-US" altLang="en-US" sz="2600" kern="1200" dirty="0" smtClean="0"/>
            <a:t>. </a:t>
          </a:r>
          <a:br>
            <a:rPr lang="en-US" altLang="en-US" sz="2600" kern="1200" dirty="0" smtClean="0"/>
          </a:br>
          <a:r>
            <a:rPr lang="en-US" altLang="en-US" sz="2600" kern="1200" dirty="0" smtClean="0"/>
            <a:t>1 nm = 10</a:t>
          </a:r>
          <a:r>
            <a:rPr lang="en-US" altLang="en-US" sz="2600" kern="1200" baseline="30000" dirty="0" smtClean="0"/>
            <a:t>-9</a:t>
          </a:r>
          <a:r>
            <a:rPr lang="en-US" altLang="en-US" sz="2600" kern="1200" dirty="0" smtClean="0"/>
            <a:t> m, _____________</a:t>
          </a:r>
          <a:r>
            <a:rPr lang="ja-JP" altLang="en-US" sz="2600" kern="1200" dirty="0" smtClean="0"/>
            <a:t>である．</a:t>
          </a:r>
        </a:p>
      </dsp:txBody>
      <dsp:txXfrm>
        <a:off x="0" y="883113"/>
        <a:ext cx="11772891" cy="560142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97B637-359A-4A38-95C0-F82E2151266F}">
      <dsp:nvSpPr>
        <dsp:cNvPr id="0" name=""/>
        <dsp:cNvSpPr/>
      </dsp:nvSpPr>
      <dsp:spPr>
        <a:xfrm>
          <a:off x="0" y="18256"/>
          <a:ext cx="8596668" cy="704339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800" kern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</a:t>
          </a:r>
          <a:r>
            <a:rPr kumimoji="1" lang="en-US" sz="2800" kern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.1.1</a:t>
          </a:r>
          <a:r>
            <a:rPr kumimoji="1" lang="ja-JP" altLang="en-US" sz="2800" kern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波源と媒質</a:t>
          </a:r>
          <a:endParaRPr lang="ja-JP" sz="2800" kern="1200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sp:txBody>
      <dsp:txXfrm>
        <a:off x="34383" y="52639"/>
        <a:ext cx="8527902" cy="635573"/>
      </dsp:txXfrm>
    </dsp:sp>
    <dsp:sp modelId="{8C41A532-7202-47E3-A87D-BDB6FA99399A}">
      <dsp:nvSpPr>
        <dsp:cNvPr id="0" name=""/>
        <dsp:cNvSpPr/>
      </dsp:nvSpPr>
      <dsp:spPr>
        <a:xfrm>
          <a:off x="0" y="803236"/>
          <a:ext cx="8596668" cy="704339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800" kern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</a:t>
          </a:r>
          <a:r>
            <a:rPr kumimoji="1" lang="en-US" sz="2800" kern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.1.2</a:t>
          </a:r>
          <a:r>
            <a:rPr kumimoji="1" lang="ja-JP" altLang="en-US" sz="2800" kern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波長、波動数と波の速さ</a:t>
          </a:r>
          <a:endParaRPr lang="ja-JP" sz="2800" kern="1200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sp:txBody>
      <dsp:txXfrm>
        <a:off x="34383" y="837619"/>
        <a:ext cx="8527902" cy="635573"/>
      </dsp:txXfrm>
    </dsp:sp>
    <dsp:sp modelId="{5F03E199-0CE3-4CD2-A59B-DC6169137600}">
      <dsp:nvSpPr>
        <dsp:cNvPr id="0" name=""/>
        <dsp:cNvSpPr/>
      </dsp:nvSpPr>
      <dsp:spPr>
        <a:xfrm>
          <a:off x="0" y="1588216"/>
          <a:ext cx="8596668" cy="704339"/>
        </a:xfrm>
        <a:prstGeom prst="roundRect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2800" kern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3.1.3</a:t>
          </a:r>
          <a:r>
            <a:rPr lang="ja-JP" altLang="en-US" sz="2800" kern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横波と縦波</a:t>
          </a:r>
          <a:endParaRPr lang="ja-JP" sz="2800" kern="1200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sp:txBody>
      <dsp:txXfrm>
        <a:off x="34383" y="1622599"/>
        <a:ext cx="8527902" cy="635573"/>
      </dsp:txXfrm>
    </dsp:sp>
    <dsp:sp modelId="{159AFEB4-655A-48F4-8032-57C483A26CAD}">
      <dsp:nvSpPr>
        <dsp:cNvPr id="0" name=""/>
        <dsp:cNvSpPr/>
      </dsp:nvSpPr>
      <dsp:spPr>
        <a:xfrm>
          <a:off x="0" y="2373196"/>
          <a:ext cx="8596668" cy="704339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2800" kern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3.1.4</a:t>
          </a:r>
          <a:r>
            <a:rPr lang="ja-JP" altLang="en-US" sz="2800" kern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正弦波</a:t>
          </a:r>
          <a:endParaRPr lang="ja-JP" sz="2800" kern="1200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sp:txBody>
      <dsp:txXfrm>
        <a:off x="34383" y="2407579"/>
        <a:ext cx="8527902" cy="635573"/>
      </dsp:txXfrm>
    </dsp:sp>
    <dsp:sp modelId="{70B3048C-1726-4A9B-9867-7956E28B035D}">
      <dsp:nvSpPr>
        <dsp:cNvPr id="0" name=""/>
        <dsp:cNvSpPr/>
      </dsp:nvSpPr>
      <dsp:spPr>
        <a:xfrm>
          <a:off x="0" y="3158176"/>
          <a:ext cx="8596668" cy="704339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2800" kern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3.1.5</a:t>
          </a:r>
          <a:r>
            <a:rPr lang="ja-JP" altLang="en-US" sz="2800" kern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弧を伝わる横波</a:t>
          </a:r>
          <a:r>
            <a:rPr lang="en-US" altLang="ja-JP" sz="2800" kern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(</a:t>
          </a:r>
          <a:r>
            <a:rPr lang="ja-JP" altLang="en-US" sz="2800" kern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弧の波の速さ</a:t>
          </a:r>
          <a:r>
            <a:rPr lang="en-US" altLang="ja-JP" sz="2800" kern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)</a:t>
          </a:r>
          <a:endParaRPr lang="ja-JP" sz="2800" kern="1200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sp:txBody>
      <dsp:txXfrm>
        <a:off x="34383" y="3192559"/>
        <a:ext cx="8527902" cy="63557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03E199-0CE3-4CD2-A59B-DC6169137600}">
      <dsp:nvSpPr>
        <dsp:cNvPr id="0" name=""/>
        <dsp:cNvSpPr/>
      </dsp:nvSpPr>
      <dsp:spPr>
        <a:xfrm>
          <a:off x="0" y="23477"/>
          <a:ext cx="9443576" cy="10062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4000" kern="1200" dirty="0" smtClean="0"/>
            <a:t>3.1.3</a:t>
          </a:r>
          <a:r>
            <a:rPr lang="ja-JP" altLang="en-US" sz="4000" kern="1200" dirty="0" smtClean="0"/>
            <a:t>横波と縦波</a:t>
          </a:r>
          <a:endParaRPr lang="ja-JP" sz="4000" kern="1200" dirty="0"/>
        </a:p>
      </dsp:txBody>
      <dsp:txXfrm>
        <a:off x="49119" y="72596"/>
        <a:ext cx="9345338" cy="907962"/>
      </dsp:txXfrm>
    </dsp:sp>
    <dsp:sp modelId="{E968FEFF-2257-4052-96A3-44C4592FDCDB}">
      <dsp:nvSpPr>
        <dsp:cNvPr id="0" name=""/>
        <dsp:cNvSpPr/>
      </dsp:nvSpPr>
      <dsp:spPr>
        <a:xfrm>
          <a:off x="0" y="1029677"/>
          <a:ext cx="9443576" cy="5961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9834" tIns="50800" rIns="284480" bIns="50800" numCol="1" spcCol="1270" anchor="t" anchorCtr="0">
          <a:noAutofit/>
        </a:bodyPr>
        <a:lstStyle/>
        <a:p>
          <a:pPr marL="285750" lvl="1" indent="-285750" algn="l" defTabSz="1377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3100" kern="1200" dirty="0" smtClean="0"/>
            <a:t>ひもの一端を固定し，</a:t>
          </a:r>
          <a:r>
            <a:rPr lang="en-US" altLang="ja-JP" sz="3100" kern="1200" dirty="0" smtClean="0"/>
            <a:t/>
          </a:r>
          <a:br>
            <a:rPr lang="en-US" altLang="ja-JP" sz="3100" kern="1200" dirty="0" smtClean="0"/>
          </a:br>
          <a:r>
            <a:rPr lang="ja-JP" altLang="en-US" sz="3100" kern="1200" dirty="0" smtClean="0"/>
            <a:t>　他端に</a:t>
          </a:r>
          <a:r>
            <a:rPr lang="ja-JP" altLang="en-US" sz="3100" kern="1200" dirty="0" err="1" smtClean="0"/>
            <a:t>ひも</a:t>
          </a:r>
          <a:r>
            <a:rPr lang="ja-JP" altLang="en-US" sz="3100" kern="1200" dirty="0" smtClean="0"/>
            <a:t>と</a:t>
          </a:r>
          <a:r>
            <a:rPr lang="en-US" altLang="ja-JP" sz="3100" kern="1200" dirty="0" smtClean="0"/>
            <a:t>______________</a:t>
          </a:r>
          <a:r>
            <a:rPr lang="ja-JP" altLang="en-US" sz="3100" kern="1200" dirty="0" err="1" smtClean="0"/>
            <a:t>をさ</a:t>
          </a:r>
          <a:r>
            <a:rPr lang="ja-JP" altLang="en-US" sz="3100" kern="1200" dirty="0" smtClean="0"/>
            <a:t>せるひもの端に</a:t>
          </a:r>
          <a:r>
            <a:rPr lang="en-US" altLang="ja-JP" sz="3100" kern="1200" dirty="0" smtClean="0"/>
            <a:t/>
          </a:r>
          <a:br>
            <a:rPr lang="en-US" altLang="ja-JP" sz="3100" kern="1200" dirty="0" smtClean="0"/>
          </a:br>
          <a:r>
            <a:rPr lang="ja-JP" altLang="en-US" sz="3100" kern="1200" dirty="0" smtClean="0"/>
            <a:t>　　加えた振動は</a:t>
          </a:r>
          <a:r>
            <a:rPr lang="en-US" altLang="ja-JP" sz="3100" kern="1200" dirty="0" smtClean="0"/>
            <a:t>________</a:t>
          </a:r>
          <a:r>
            <a:rPr lang="ja-JP" altLang="en-US" sz="3100" kern="1200" dirty="0" smtClean="0"/>
            <a:t>に次々と伝わり、</a:t>
          </a:r>
          <a:r>
            <a:rPr lang="en-US" altLang="ja-JP" sz="3100" kern="1200" dirty="0" smtClean="0"/>
            <a:t/>
          </a:r>
          <a:br>
            <a:rPr lang="en-US" altLang="ja-JP" sz="3100" kern="1200" dirty="0" smtClean="0"/>
          </a:br>
          <a:r>
            <a:rPr lang="ja-JP" altLang="en-US" sz="3100" kern="1200" dirty="0" smtClean="0"/>
            <a:t>　　　波が生じ、</a:t>
          </a:r>
          <a:r>
            <a:rPr lang="en-US" altLang="ja-JP" sz="3100" kern="1200" dirty="0" smtClean="0"/>
            <a:t>____________</a:t>
          </a:r>
          <a:r>
            <a:rPr kumimoji="1" lang="ja-JP" altLang="en-US" sz="3100" kern="1200" dirty="0" err="1" smtClean="0"/>
            <a:t>．</a:t>
          </a:r>
          <a:endParaRPr lang="ja-JP" sz="3100" kern="1200" dirty="0"/>
        </a:p>
        <a:p>
          <a:pPr marL="285750" lvl="1" indent="-285750" algn="l" defTabSz="1377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kumimoji="1" lang="ja-JP" altLang="en-US" sz="3100" kern="1200" dirty="0" smtClean="0"/>
            <a:t>このとき，媒質の各部分が振動する方向と，</a:t>
          </a:r>
          <a:r>
            <a:rPr kumimoji="1" lang="en-US" altLang="ja-JP" sz="3100" kern="1200" dirty="0" smtClean="0"/>
            <a:t/>
          </a:r>
          <a:br>
            <a:rPr kumimoji="1" lang="en-US" altLang="ja-JP" sz="3100" kern="1200" dirty="0" smtClean="0"/>
          </a:br>
          <a:r>
            <a:rPr kumimoji="1" lang="ja-JP" altLang="en-US" sz="3100" kern="1200" dirty="0" smtClean="0"/>
            <a:t>　　　波の進む方向とは， 互いに</a:t>
          </a:r>
          <a:r>
            <a:rPr kumimoji="1" lang="en-US" altLang="ja-JP" sz="3100" kern="1200" dirty="0" smtClean="0"/>
            <a:t>____</a:t>
          </a:r>
          <a:r>
            <a:rPr kumimoji="1" lang="ja-JP" altLang="en-US" sz="3100" kern="1200" dirty="0" smtClean="0"/>
            <a:t>である．</a:t>
          </a:r>
          <a:r>
            <a:rPr kumimoji="1" lang="en-US" altLang="ja-JP" sz="3100" kern="1200" dirty="0" smtClean="0"/>
            <a:t/>
          </a:r>
          <a:br>
            <a:rPr kumimoji="1" lang="en-US" altLang="ja-JP" sz="3100" kern="1200" dirty="0" smtClean="0"/>
          </a:br>
          <a:r>
            <a:rPr kumimoji="1" lang="ja-JP" altLang="en-US" sz="3100" kern="1200" dirty="0" smtClean="0"/>
            <a:t>　　　　　</a:t>
          </a:r>
          <a:r>
            <a:rPr lang="ja-JP" altLang="en-US" sz="3100" kern="1200" dirty="0" smtClean="0"/>
            <a:t>このような波を</a:t>
          </a:r>
          <a:r>
            <a:rPr lang="en-US" altLang="ja-JP" sz="3100" kern="1200" dirty="0" smtClean="0"/>
            <a:t>____</a:t>
          </a:r>
          <a:r>
            <a:rPr lang="ja-JP" altLang="en-US" sz="3100" kern="1200" dirty="0" smtClean="0"/>
            <a:t>という．</a:t>
          </a:r>
          <a:endParaRPr lang="ja-JP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3100" kern="1200" dirty="0" smtClean="0"/>
            <a:t>横波</a:t>
          </a:r>
          <a:r>
            <a:rPr lang="ja-JP" altLang="en-US" sz="3100" kern="1200" dirty="0"/>
            <a:t>を表すグラフは</a:t>
          </a:r>
          <a:r>
            <a:rPr lang="ja-JP" altLang="en-US" sz="3100" kern="1200" dirty="0" smtClean="0"/>
            <a:t>，</a:t>
          </a:r>
          <a:r>
            <a:rPr lang="en-US" altLang="ja-JP" sz="3100" kern="1200" dirty="0" smtClean="0"/>
            <a:t/>
          </a:r>
          <a:br>
            <a:rPr lang="en-US" altLang="ja-JP" sz="3100" kern="1200" dirty="0" smtClean="0"/>
          </a:br>
          <a:r>
            <a:rPr lang="ja-JP" altLang="en-US" sz="3100" kern="1200" dirty="0" smtClean="0"/>
            <a:t>　横軸</a:t>
          </a:r>
          <a:r>
            <a:rPr lang="ja-JP" altLang="en-US" sz="3100" kern="1200" dirty="0"/>
            <a:t>（</a:t>
          </a:r>
          <a:r>
            <a:rPr lang="en-US" altLang="ja-JP" sz="3100" i="1" kern="1200" dirty="0"/>
            <a:t>x</a:t>
          </a:r>
          <a:r>
            <a:rPr lang="ja-JP" altLang="en-US" sz="3100" kern="1200" dirty="0"/>
            <a:t>軸） を波が生じる前の媒質</a:t>
          </a:r>
          <a:r>
            <a:rPr lang="ja-JP" altLang="en-US" sz="3100" kern="1200" dirty="0" smtClean="0"/>
            <a:t>の位置とし，</a:t>
          </a:r>
          <a:r>
            <a:rPr lang="en-US" altLang="ja-JP" sz="3100" kern="1200" dirty="0" smtClean="0"/>
            <a:t/>
          </a:r>
          <a:br>
            <a:rPr lang="en-US" altLang="ja-JP" sz="3100" kern="1200" dirty="0" smtClean="0"/>
          </a:br>
          <a:r>
            <a:rPr lang="ja-JP" altLang="en-US" sz="3100" kern="1200" dirty="0" smtClean="0"/>
            <a:t>　　波が生じたときの媒質の位置を</a:t>
          </a:r>
          <a:r>
            <a:rPr lang="en-US" altLang="ja-JP" sz="3100" kern="1200" dirty="0" smtClean="0"/>
            <a:t/>
          </a:r>
          <a:br>
            <a:rPr lang="en-US" altLang="ja-JP" sz="3100" kern="1200" dirty="0" smtClean="0"/>
          </a:br>
          <a:r>
            <a:rPr lang="ja-JP" altLang="en-US" sz="3100" kern="1200" dirty="0" smtClean="0"/>
            <a:t>　　　</a:t>
          </a:r>
          <a:r>
            <a:rPr lang="en-US" altLang="ja-JP" sz="3100" kern="1200" dirty="0" smtClean="0"/>
            <a:t>_________</a:t>
          </a:r>
          <a:r>
            <a:rPr lang="ja-JP" altLang="en-US" sz="3100" kern="1200" dirty="0" smtClean="0"/>
            <a:t>にとれば，グラフは図</a:t>
          </a:r>
          <a:r>
            <a:rPr lang="en-US" altLang="ja-JP" sz="3100" kern="1200" dirty="0" smtClean="0"/>
            <a:t>3.2</a:t>
          </a:r>
          <a:r>
            <a:rPr lang="ja-JP" altLang="en-US" sz="3100" kern="1200" dirty="0" smtClean="0"/>
            <a:t>の様な</a:t>
          </a:r>
          <a:r>
            <a:rPr lang="en-US" altLang="ja-JP" sz="3100" kern="1200" dirty="0" smtClean="0"/>
            <a:t>____</a:t>
          </a:r>
          <a:r>
            <a:rPr lang="en-US" altLang="ja-JP" sz="3100" kern="1200" dirty="0" smtClean="0">
              <a:solidFill>
                <a:srgbClr val="FF0000"/>
              </a:solidFill>
            </a:rPr>
            <a:t/>
          </a:r>
          <a:br>
            <a:rPr lang="en-US" altLang="ja-JP" sz="3100" kern="1200" dirty="0" smtClean="0">
              <a:solidFill>
                <a:srgbClr val="FF0000"/>
              </a:solidFill>
            </a:rPr>
          </a:br>
          <a:r>
            <a:rPr lang="ja-JP" altLang="en-US" sz="3100" kern="1200" dirty="0" smtClean="0">
              <a:solidFill>
                <a:srgbClr val="FF0000"/>
              </a:solidFill>
            </a:rPr>
            <a:t>　　　　</a:t>
          </a:r>
          <a:r>
            <a:rPr lang="en-US" altLang="ja-JP" sz="3100" kern="1200" dirty="0" smtClean="0">
              <a:solidFill>
                <a:srgbClr val="FF0000"/>
              </a:solidFill>
            </a:rPr>
            <a:t>_____</a:t>
          </a:r>
          <a:r>
            <a:rPr lang="ja-JP" altLang="en-US" sz="3100" kern="1200" dirty="0" smtClean="0"/>
            <a:t>に対応する</a:t>
          </a:r>
          <a:r>
            <a:rPr lang="en-US" altLang="ja-JP" sz="3100" i="1" kern="1200" dirty="0" smtClean="0"/>
            <a:t>y</a:t>
          </a:r>
          <a:r>
            <a:rPr lang="ja-JP" altLang="en-US" sz="3100" kern="1200" dirty="0" smtClean="0"/>
            <a:t>の値は，その場所の</a:t>
          </a:r>
          <a:r>
            <a:rPr lang="en-US" altLang="ja-JP" sz="3100" kern="1200" dirty="0" smtClean="0"/>
            <a:t>_____</a:t>
          </a:r>
          <a:r>
            <a:rPr lang="ja-JP" altLang="en-US" sz="3100" kern="1200" dirty="0" err="1" smtClean="0"/>
            <a:t>．</a:t>
          </a:r>
          <a:endParaRPr lang="ja-JP" altLang="en-US" sz="3100" kern="1200" dirty="0"/>
        </a:p>
      </dsp:txBody>
      <dsp:txXfrm>
        <a:off x="0" y="1029677"/>
        <a:ext cx="9443576" cy="5961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F3530F-B559-48E6-BA1E-42B109D84EAF}" type="datetimeFigureOut">
              <a:rPr kumimoji="1" lang="ja-JP" altLang="en-US" smtClean="0"/>
              <a:t>2019/8/31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0366-4A17-45B9-8CB6-15947D0904B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87132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F7370-F10B-4858-A03C-81B9374097F7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8016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8FE4-96C6-40CA-AEBF-733DA631B0C9}" type="datetimeFigureOut">
              <a:rPr kumimoji="1" lang="ja-JP" altLang="en-US" smtClean="0"/>
              <a:t>2019/8/31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97A00-06B7-4C50-A11C-065EA68F52AD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06696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8FE4-96C6-40CA-AEBF-733DA631B0C9}" type="datetimeFigureOut">
              <a:rPr kumimoji="1" lang="ja-JP" altLang="en-US" smtClean="0"/>
              <a:t>2019/8/31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97A00-06B7-4C50-A11C-065EA68F52AD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49001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8FE4-96C6-40CA-AEBF-733DA631B0C9}" type="datetimeFigureOut">
              <a:rPr kumimoji="1" lang="ja-JP" altLang="en-US" smtClean="0"/>
              <a:t>2019/8/31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97A00-06B7-4C50-A11C-065EA68F52AD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91165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タイトル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8FE4-96C6-40CA-AEBF-733DA631B0C9}" type="datetimeFigureOut">
              <a:rPr kumimoji="1" lang="ja-JP" altLang="en-US" smtClean="0"/>
              <a:t>2019/8/31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97A00-06B7-4C50-A11C-065EA68F52AD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52079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8FE4-96C6-40CA-AEBF-733DA631B0C9}" type="datetimeFigureOut">
              <a:rPr kumimoji="1" lang="ja-JP" altLang="en-US" smtClean="0"/>
              <a:t>2019/8/31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97A00-06B7-4C50-A11C-065EA68F52AD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4038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8FE4-96C6-40CA-AEBF-733DA631B0C9}" type="datetimeFigureOut">
              <a:rPr kumimoji="1" lang="ja-JP" altLang="en-US" smtClean="0"/>
              <a:t>2019/8/31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97A00-06B7-4C50-A11C-065EA68F52AD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47381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8FE4-96C6-40CA-AEBF-733DA631B0C9}" type="datetimeFigureOut">
              <a:rPr kumimoji="1" lang="ja-JP" altLang="en-US" smtClean="0"/>
              <a:t>2019/8/31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97A00-06B7-4C50-A11C-065EA68F52AD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22465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8FE4-96C6-40CA-AEBF-733DA631B0C9}" type="datetimeFigureOut">
              <a:rPr kumimoji="1" lang="ja-JP" altLang="en-US" smtClean="0"/>
              <a:t>2019/8/31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97A00-06B7-4C50-A11C-065EA68F52AD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00059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8FE4-96C6-40CA-AEBF-733DA631B0C9}" type="datetimeFigureOut">
              <a:rPr kumimoji="1" lang="ja-JP" altLang="en-US" smtClean="0"/>
              <a:t>2019/8/31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97A00-06B7-4C50-A11C-065EA68F52AD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11040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8FE4-96C6-40CA-AEBF-733DA631B0C9}" type="datetimeFigureOut">
              <a:rPr kumimoji="1" lang="ja-JP" altLang="en-US" smtClean="0"/>
              <a:t>2019/8/31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97A00-06B7-4C50-A11C-065EA68F52AD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77224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8FE4-96C6-40CA-AEBF-733DA631B0C9}" type="datetimeFigureOut">
              <a:rPr kumimoji="1" lang="ja-JP" altLang="en-US" smtClean="0"/>
              <a:t>2019/8/31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97A00-06B7-4C50-A11C-065EA68F52AD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21298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8FE4-96C6-40CA-AEBF-733DA631B0C9}" type="datetimeFigureOut">
              <a:rPr kumimoji="1" lang="ja-JP" altLang="en-US" smtClean="0"/>
              <a:t>2019/8/31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97A00-06B7-4C50-A11C-065EA68F52AD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73715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B8FE4-96C6-40CA-AEBF-733DA631B0C9}" type="datetimeFigureOut">
              <a:rPr kumimoji="1" lang="ja-JP" altLang="en-US" smtClean="0"/>
              <a:t>2019/8/31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97A00-06B7-4C50-A11C-065EA68F52AD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42506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Relationship Id="rId9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1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/>
              <a:t>基礎物理学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 smtClean="0"/>
              <a:t>F</a:t>
            </a:r>
            <a:r>
              <a:rPr kumimoji="1" lang="ja-JP" altLang="en-US" dirty="0" smtClean="0"/>
              <a:t>　原　道寛　教授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06F9-8FDE-4E7E-BF38-127EAE8948ED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204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ja-JP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3.1</a:t>
            </a:r>
            <a:r>
              <a:rPr lang="ja-JP" altLang="en-US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波</a:t>
            </a:r>
            <a:endParaRPr lang="ja-JP" altLang="ja-JP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graphicFrame>
        <p:nvGraphicFramePr>
          <p:cNvPr id="6" name="コンテンツ プレースホルダー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1006903"/>
              </p:ext>
            </p:extLst>
          </p:nvPr>
        </p:nvGraphicFramePr>
        <p:xfrm>
          <a:off x="677334" y="2136838"/>
          <a:ext cx="8596668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06F9-8FDE-4E7E-BF38-127EAE8948ED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370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コンテンツ プレースホルダー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14214191"/>
              </p:ext>
            </p:extLst>
          </p:nvPr>
        </p:nvGraphicFramePr>
        <p:xfrm>
          <a:off x="136260" y="0"/>
          <a:ext cx="9443576" cy="7014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322" y="-271849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en-US" altLang="ja-JP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3.1.3.1</a:t>
            </a:r>
            <a:r>
              <a:rPr lang="ja-JP" altLang="en-US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波</a:t>
            </a:r>
            <a:endParaRPr lang="ja-JP" altLang="ja-JP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06F9-8FDE-4E7E-BF38-127EAE8948ED}" type="slidenum">
              <a:rPr kumimoji="1" lang="ja-JP" altLang="en-US" smtClean="0"/>
              <a:t>11</a:t>
            </a:fld>
            <a:endParaRPr kumimoji="1" lang="ja-JP" altLang="en-US"/>
          </a:p>
        </p:txBody>
      </p:sp>
      <p:pic>
        <p:nvPicPr>
          <p:cNvPr id="11" name="コンテンツ プレースホルダー 4"/>
          <p:cNvPicPr>
            <a:picLocks noChangeAspect="1"/>
          </p:cNvPicPr>
          <p:nvPr/>
        </p:nvPicPr>
        <p:blipFill rotWithShape="1">
          <a:blip r:embed="rId8"/>
          <a:srcRect l="11089" t="10708" r="50217" b="47660"/>
          <a:stretch/>
        </p:blipFill>
        <p:spPr>
          <a:xfrm>
            <a:off x="10032763" y="4258411"/>
            <a:ext cx="2159237" cy="2599589"/>
          </a:xfrm>
          <a:prstGeom prst="rect">
            <a:avLst/>
          </a:prstGeom>
        </p:spPr>
      </p:pic>
      <p:pic>
        <p:nvPicPr>
          <p:cNvPr id="10" name="コンテンツ プレースホルダー 4"/>
          <p:cNvPicPr>
            <a:picLocks noChangeAspect="1"/>
          </p:cNvPicPr>
          <p:nvPr/>
        </p:nvPicPr>
        <p:blipFill rotWithShape="1">
          <a:blip r:embed="rId9"/>
          <a:srcRect l="57277" t="3903" r="1782" b="65889"/>
          <a:stretch/>
        </p:blipFill>
        <p:spPr>
          <a:xfrm>
            <a:off x="8610600" y="2192886"/>
            <a:ext cx="3442373" cy="2046497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>
            <a:off x="3157870" y="1493922"/>
            <a:ext cx="2678908" cy="4545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14" name="正方形/長方形 13"/>
          <p:cNvSpPr/>
          <p:nvPr/>
        </p:nvSpPr>
        <p:spPr>
          <a:xfrm>
            <a:off x="3518594" y="1993030"/>
            <a:ext cx="1574699" cy="3956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B</a:t>
            </a:r>
            <a:endParaRPr kumimoji="1" lang="ja-JP" altLang="en-US" dirty="0"/>
          </a:p>
        </p:txBody>
      </p:sp>
      <p:sp>
        <p:nvSpPr>
          <p:cNvPr id="15" name="正方形/長方形 14"/>
          <p:cNvSpPr/>
          <p:nvPr/>
        </p:nvSpPr>
        <p:spPr>
          <a:xfrm>
            <a:off x="3283349" y="2462689"/>
            <a:ext cx="2288509" cy="383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C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/>
        </p:nvSpPr>
        <p:spPr>
          <a:xfrm>
            <a:off x="6033671" y="3482605"/>
            <a:ext cx="785874" cy="3715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D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/>
        </p:nvSpPr>
        <p:spPr>
          <a:xfrm>
            <a:off x="4419058" y="3984096"/>
            <a:ext cx="785874" cy="3715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E</a:t>
            </a:r>
            <a:endParaRPr kumimoji="1"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1512063" y="5862747"/>
            <a:ext cx="1771285" cy="4098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F</a:t>
            </a:r>
            <a:endParaRPr kumimoji="1" lang="ja-JP" altLang="en-US" dirty="0"/>
          </a:p>
        </p:txBody>
      </p:sp>
      <p:sp>
        <p:nvSpPr>
          <p:cNvPr id="19" name="正方形/長方形 18"/>
          <p:cNvSpPr/>
          <p:nvPr/>
        </p:nvSpPr>
        <p:spPr>
          <a:xfrm>
            <a:off x="8560501" y="5862747"/>
            <a:ext cx="814235" cy="4098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G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/>
        </p:nvSpPr>
        <p:spPr>
          <a:xfrm>
            <a:off x="1748080" y="6333979"/>
            <a:ext cx="969484" cy="387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H</a:t>
            </a:r>
            <a:endParaRPr kumimoji="1" lang="ja-JP" altLang="en-US" dirty="0"/>
          </a:p>
        </p:txBody>
      </p:sp>
      <p:sp>
        <p:nvSpPr>
          <p:cNvPr id="21" name="正方形/長方形 20"/>
          <p:cNvSpPr/>
          <p:nvPr/>
        </p:nvSpPr>
        <p:spPr>
          <a:xfrm>
            <a:off x="8225079" y="6356350"/>
            <a:ext cx="969484" cy="387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I</a:t>
            </a:r>
            <a:endParaRPr kumimoji="1"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048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コンテンツ プレースホルダー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24039066"/>
              </p:ext>
            </p:extLst>
          </p:nvPr>
        </p:nvGraphicFramePr>
        <p:xfrm>
          <a:off x="99149" y="0"/>
          <a:ext cx="7630522" cy="6646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en-US" altLang="ja-JP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3.1.3.2</a:t>
            </a:r>
            <a:r>
              <a:rPr lang="ja-JP" altLang="en-US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波</a:t>
            </a:r>
            <a:endParaRPr lang="ja-JP" altLang="ja-JP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06F9-8FDE-4E7E-BF38-127EAE8948ED}" type="slidenum">
              <a:rPr kumimoji="1" lang="ja-JP" altLang="en-US" smtClean="0"/>
              <a:t>12</a:t>
            </a:fld>
            <a:endParaRPr kumimoji="1" lang="ja-JP" altLang="en-US"/>
          </a:p>
        </p:txBody>
      </p:sp>
      <p:pic>
        <p:nvPicPr>
          <p:cNvPr id="7" name="コンテンツ プレースホルダー 4"/>
          <p:cNvPicPr>
            <a:picLocks noChangeAspect="1"/>
          </p:cNvPicPr>
          <p:nvPr/>
        </p:nvPicPr>
        <p:blipFill rotWithShape="1">
          <a:blip r:embed="rId8"/>
          <a:srcRect l="18742" t="52507" r="7356" b="4464"/>
          <a:stretch/>
        </p:blipFill>
        <p:spPr>
          <a:xfrm>
            <a:off x="7972384" y="4179471"/>
            <a:ext cx="4219616" cy="2749146"/>
          </a:xfrm>
          <a:prstGeom prst="rect">
            <a:avLst/>
          </a:prstGeom>
        </p:spPr>
      </p:pic>
      <p:pic>
        <p:nvPicPr>
          <p:cNvPr id="11" name="コンテンツ プレースホルダー 4"/>
          <p:cNvPicPr>
            <a:picLocks noChangeAspect="1"/>
          </p:cNvPicPr>
          <p:nvPr/>
        </p:nvPicPr>
        <p:blipFill rotWithShape="1">
          <a:blip r:embed="rId8"/>
          <a:srcRect l="50547" b="47660"/>
          <a:stretch/>
        </p:blipFill>
        <p:spPr>
          <a:xfrm>
            <a:off x="8906142" y="0"/>
            <a:ext cx="3218916" cy="3812204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1952913" y="1801571"/>
            <a:ext cx="1285943" cy="4545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15" name="正方形/長方形 14"/>
          <p:cNvSpPr/>
          <p:nvPr/>
        </p:nvSpPr>
        <p:spPr>
          <a:xfrm>
            <a:off x="4540864" y="1801571"/>
            <a:ext cx="1347188" cy="4545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B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/>
        </p:nvSpPr>
        <p:spPr>
          <a:xfrm>
            <a:off x="3170590" y="2281729"/>
            <a:ext cx="1486868" cy="333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C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/>
        </p:nvSpPr>
        <p:spPr>
          <a:xfrm>
            <a:off x="1488493" y="4331295"/>
            <a:ext cx="682139" cy="3688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D</a:t>
            </a:r>
            <a:endParaRPr kumimoji="1"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3102224" y="4331294"/>
            <a:ext cx="1025395" cy="368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E</a:t>
            </a:r>
            <a:endParaRPr kumimoji="1" lang="ja-JP" altLang="en-US" dirty="0"/>
          </a:p>
        </p:txBody>
      </p:sp>
      <p:sp>
        <p:nvSpPr>
          <p:cNvPr id="19" name="正方形/長方形 18"/>
          <p:cNvSpPr/>
          <p:nvPr/>
        </p:nvSpPr>
        <p:spPr>
          <a:xfrm>
            <a:off x="3305899" y="5620284"/>
            <a:ext cx="1120822" cy="361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F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/>
        </p:nvSpPr>
        <p:spPr>
          <a:xfrm>
            <a:off x="3305898" y="6054693"/>
            <a:ext cx="1847215" cy="361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G</a:t>
            </a:r>
            <a:endParaRPr kumimoji="1"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325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ja-JP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3.1</a:t>
            </a:r>
            <a:r>
              <a:rPr lang="ja-JP" altLang="en-US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波</a:t>
            </a:r>
            <a:endParaRPr lang="ja-JP" altLang="ja-JP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graphicFrame>
        <p:nvGraphicFramePr>
          <p:cNvPr id="6" name="コンテンツ プレースホルダー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0562368"/>
              </p:ext>
            </p:extLst>
          </p:nvPr>
        </p:nvGraphicFramePr>
        <p:xfrm>
          <a:off x="677334" y="2136838"/>
          <a:ext cx="8596668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06F9-8FDE-4E7E-BF38-127EAE8948ED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936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/>
        </p:nvSpPr>
        <p:spPr>
          <a:xfrm>
            <a:off x="7408492" y="3761067"/>
            <a:ext cx="4791342" cy="3055121"/>
          </a:xfrm>
          <a:prstGeom prst="rect">
            <a:avLst/>
          </a:prstGeom>
          <a:blipFill rotWithShape="0">
            <a:blip r:embed="rId3"/>
            <a:srcRect/>
            <a:stretch>
              <a:fillRect l="-96640" t="-23835" b="-254549"/>
            </a:stretch>
          </a:blip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6" name="コンテンツ プレースホルダー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68981475"/>
              </p:ext>
            </p:extLst>
          </p:nvPr>
        </p:nvGraphicFramePr>
        <p:xfrm>
          <a:off x="22077" y="-57598"/>
          <a:ext cx="9070648" cy="6504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0559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en-US" altLang="ja-JP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3.1.4.1</a:t>
            </a:r>
            <a:r>
              <a:rPr lang="ja-JP" altLang="en-US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波</a:t>
            </a:r>
            <a:endParaRPr lang="ja-JP" altLang="ja-JP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06F9-8FDE-4E7E-BF38-127EAE8948ED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2860205" y="1568628"/>
            <a:ext cx="1583607" cy="4298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/>
        </p:nvSpPr>
        <p:spPr>
          <a:xfrm>
            <a:off x="6245198" y="1568628"/>
            <a:ext cx="1140650" cy="4298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B</a:t>
            </a:r>
            <a:endParaRPr kumimoji="1"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2511358" y="2588134"/>
            <a:ext cx="1140650" cy="4298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C</a:t>
            </a:r>
            <a:endParaRPr kumimoji="1" lang="ja-JP" altLang="en-US" dirty="0"/>
          </a:p>
        </p:txBody>
      </p:sp>
      <p:sp>
        <p:nvSpPr>
          <p:cNvPr id="19" name="正方形/長方形 18"/>
          <p:cNvSpPr/>
          <p:nvPr/>
        </p:nvSpPr>
        <p:spPr>
          <a:xfrm>
            <a:off x="888764" y="5129613"/>
            <a:ext cx="3939610" cy="5789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D</a:t>
            </a:r>
            <a:endParaRPr kumimoji="1"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353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コンテンツ プレースホルダー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15508061"/>
              </p:ext>
            </p:extLst>
          </p:nvPr>
        </p:nvGraphicFramePr>
        <p:xfrm>
          <a:off x="-1" y="-72432"/>
          <a:ext cx="9092726" cy="6709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9408" y="-128187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en-US" altLang="ja-JP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3.1.4.2</a:t>
            </a:r>
            <a:r>
              <a:rPr lang="ja-JP" altLang="en-US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波</a:t>
            </a:r>
            <a:endParaRPr lang="ja-JP" altLang="ja-JP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06F9-8FDE-4E7E-BF38-127EAE8948ED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8526855" y="0"/>
            <a:ext cx="3623128" cy="2151289"/>
          </a:xfrm>
          <a:prstGeom prst="rect">
            <a:avLst/>
          </a:prstGeom>
          <a:blipFill rotWithShape="0">
            <a:blip r:embed="rId8"/>
            <a:srcRect/>
            <a:stretch>
              <a:fillRect l="-96640" t="-23835" b="-254549"/>
            </a:stretch>
          </a:blip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正方形/長方形 9"/>
          <p:cNvSpPr/>
          <p:nvPr/>
        </p:nvSpPr>
        <p:spPr>
          <a:xfrm>
            <a:off x="3164020" y="1809412"/>
            <a:ext cx="2305577" cy="5577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2701123" y="3376700"/>
            <a:ext cx="1785419" cy="5577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B</a:t>
            </a:r>
            <a:endParaRPr kumimoji="1" lang="ja-JP" altLang="en-US" dirty="0"/>
          </a:p>
        </p:txBody>
      </p:sp>
      <p:sp>
        <p:nvSpPr>
          <p:cNvPr id="15" name="正方形/長方形 14"/>
          <p:cNvSpPr/>
          <p:nvPr/>
        </p:nvSpPr>
        <p:spPr>
          <a:xfrm>
            <a:off x="4111505" y="3934473"/>
            <a:ext cx="2451665" cy="5577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C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/>
        </p:nvSpPr>
        <p:spPr>
          <a:xfrm>
            <a:off x="871224" y="5798577"/>
            <a:ext cx="6478159" cy="8388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D</a:t>
            </a:r>
            <a:endParaRPr kumimoji="1"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732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コンテンツ プレースホルダー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90640346"/>
              </p:ext>
            </p:extLst>
          </p:nvPr>
        </p:nvGraphicFramePr>
        <p:xfrm>
          <a:off x="76199" y="152697"/>
          <a:ext cx="8760152" cy="6610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en-US" altLang="ja-JP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3.1.4.3</a:t>
            </a:r>
            <a:r>
              <a:rPr lang="ja-JP" altLang="en-US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波</a:t>
            </a:r>
            <a:endParaRPr lang="ja-JP" altLang="ja-JP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06F9-8FDE-4E7E-BF38-127EAE8948ED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7440110" y="2485589"/>
            <a:ext cx="4600165" cy="4277170"/>
          </a:xfrm>
          <a:prstGeom prst="rect">
            <a:avLst/>
          </a:prstGeom>
          <a:blipFill rotWithShape="0">
            <a:blip r:embed="rId8"/>
            <a:srcRect/>
            <a:stretch>
              <a:fillRect l="-96640" t="-23835" b="-254549"/>
            </a:stretch>
          </a:blip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正方形/長方形 10"/>
          <p:cNvSpPr/>
          <p:nvPr/>
        </p:nvSpPr>
        <p:spPr>
          <a:xfrm>
            <a:off x="6665720" y="231164"/>
            <a:ext cx="5526280" cy="1136590"/>
          </a:xfrm>
          <a:prstGeom prst="rect">
            <a:avLst/>
          </a:prstGeom>
          <a:blipFill rotWithShape="0">
            <a:blip r:embed="rId8"/>
            <a:srcRect/>
            <a:stretch>
              <a:fillRect l="-24914" t="-968217" r="-57980" b="-581437"/>
            </a:stretch>
          </a:blip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正方形/長方形 15"/>
          <p:cNvSpPr/>
          <p:nvPr/>
        </p:nvSpPr>
        <p:spPr>
          <a:xfrm>
            <a:off x="1796894" y="1478260"/>
            <a:ext cx="944610" cy="4273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/>
        </p:nvSpPr>
        <p:spPr>
          <a:xfrm>
            <a:off x="794751" y="2000515"/>
            <a:ext cx="1322049" cy="512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B</a:t>
            </a:r>
            <a:endParaRPr kumimoji="1"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6928080" y="1888323"/>
            <a:ext cx="660586" cy="512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C</a:t>
            </a:r>
            <a:endParaRPr kumimoji="1" lang="ja-JP" altLang="en-US" dirty="0"/>
          </a:p>
        </p:txBody>
      </p:sp>
      <p:sp>
        <p:nvSpPr>
          <p:cNvPr id="19" name="正方形/長方形 18"/>
          <p:cNvSpPr/>
          <p:nvPr/>
        </p:nvSpPr>
        <p:spPr>
          <a:xfrm>
            <a:off x="1959912" y="2448876"/>
            <a:ext cx="1415612" cy="4199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D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/>
        </p:nvSpPr>
        <p:spPr>
          <a:xfrm>
            <a:off x="2045184" y="2932376"/>
            <a:ext cx="1604332" cy="3674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E</a:t>
            </a:r>
            <a:endParaRPr kumimoji="1" lang="ja-JP" altLang="en-US" dirty="0"/>
          </a:p>
        </p:txBody>
      </p:sp>
      <p:sp>
        <p:nvSpPr>
          <p:cNvPr id="21" name="正方形/長方形 20"/>
          <p:cNvSpPr/>
          <p:nvPr/>
        </p:nvSpPr>
        <p:spPr>
          <a:xfrm>
            <a:off x="994728" y="3864510"/>
            <a:ext cx="1604332" cy="3674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F</a:t>
            </a:r>
            <a:endParaRPr kumimoji="1" lang="ja-JP" altLang="en-US" dirty="0"/>
          </a:p>
        </p:txBody>
      </p:sp>
      <p:sp>
        <p:nvSpPr>
          <p:cNvPr id="22" name="正方形/長方形 21"/>
          <p:cNvSpPr/>
          <p:nvPr/>
        </p:nvSpPr>
        <p:spPr>
          <a:xfrm>
            <a:off x="4508263" y="3852638"/>
            <a:ext cx="783188" cy="3614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G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/>
        </p:nvSpPr>
        <p:spPr>
          <a:xfrm>
            <a:off x="3102495" y="4819129"/>
            <a:ext cx="1963932" cy="3909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H</a:t>
            </a:r>
            <a:endParaRPr kumimoji="1" lang="ja-JP" altLang="en-US" dirty="0"/>
          </a:p>
        </p:txBody>
      </p:sp>
      <p:sp>
        <p:nvSpPr>
          <p:cNvPr id="24" name="正方形/長方形 23"/>
          <p:cNvSpPr/>
          <p:nvPr/>
        </p:nvSpPr>
        <p:spPr>
          <a:xfrm>
            <a:off x="5981572" y="5642260"/>
            <a:ext cx="247652" cy="3838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I</a:t>
            </a:r>
            <a:endParaRPr kumimoji="1" lang="ja-JP" altLang="en-US" dirty="0"/>
          </a:p>
        </p:txBody>
      </p:sp>
      <p:sp>
        <p:nvSpPr>
          <p:cNvPr id="25" name="正方形/長方形 24"/>
          <p:cNvSpPr/>
          <p:nvPr/>
        </p:nvSpPr>
        <p:spPr>
          <a:xfrm>
            <a:off x="794751" y="6026091"/>
            <a:ext cx="3451577" cy="769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J</a:t>
            </a:r>
            <a:endParaRPr kumimoji="1"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732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en-US" altLang="ja-JP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3.1.4.4</a:t>
            </a:r>
            <a:r>
              <a:rPr lang="ja-JP" altLang="en-US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波</a:t>
            </a:r>
            <a:endParaRPr lang="ja-JP" altLang="ja-JP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graphicFrame>
        <p:nvGraphicFramePr>
          <p:cNvPr id="6" name="コンテンツ プレースホルダー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07199515"/>
              </p:ext>
            </p:extLst>
          </p:nvPr>
        </p:nvGraphicFramePr>
        <p:xfrm>
          <a:off x="98948" y="811851"/>
          <a:ext cx="7190613" cy="5982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06F9-8FDE-4E7E-BF38-127EAE8948ED}" type="slidenum">
              <a:rPr kumimoji="1" lang="ja-JP" altLang="en-US" smtClean="0"/>
              <a:t>17</a:t>
            </a:fld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6400799" y="279703"/>
            <a:ext cx="5554764" cy="1525767"/>
          </a:xfrm>
          <a:prstGeom prst="rect">
            <a:avLst/>
          </a:prstGeom>
          <a:blipFill rotWithShape="0">
            <a:blip r:embed="rId8"/>
            <a:srcRect/>
            <a:stretch>
              <a:fillRect l="-42848" t="-1302659" r="-156546" b="-88127"/>
            </a:stretch>
          </a:blip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正方形/長方形 11"/>
          <p:cNvSpPr/>
          <p:nvPr/>
        </p:nvSpPr>
        <p:spPr>
          <a:xfrm>
            <a:off x="6400799" y="2020928"/>
            <a:ext cx="5452314" cy="2701245"/>
          </a:xfrm>
          <a:prstGeom prst="rect">
            <a:avLst/>
          </a:prstGeom>
          <a:blipFill rotWithShape="0">
            <a:blip r:embed="rId8"/>
            <a:srcRect/>
            <a:stretch>
              <a:fillRect l="-96640" t="-23835" b="-254549"/>
            </a:stretch>
          </a:blip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正方形/長方形 10"/>
          <p:cNvSpPr/>
          <p:nvPr/>
        </p:nvSpPr>
        <p:spPr>
          <a:xfrm>
            <a:off x="3117366" y="2020928"/>
            <a:ext cx="1386267" cy="4273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13" name="正方形/長方形 12"/>
          <p:cNvSpPr/>
          <p:nvPr/>
        </p:nvSpPr>
        <p:spPr>
          <a:xfrm>
            <a:off x="1444239" y="2952033"/>
            <a:ext cx="367370" cy="4273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B</a:t>
            </a:r>
            <a:endParaRPr kumimoji="1" lang="ja-JP" altLang="en-US" dirty="0"/>
          </a:p>
        </p:txBody>
      </p:sp>
      <p:sp>
        <p:nvSpPr>
          <p:cNvPr id="14" name="正方形/長方形 13"/>
          <p:cNvSpPr/>
          <p:nvPr/>
        </p:nvSpPr>
        <p:spPr>
          <a:xfrm>
            <a:off x="1619379" y="3911496"/>
            <a:ext cx="2499694" cy="4273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C</a:t>
            </a:r>
            <a:endParaRPr kumimoji="1" lang="ja-JP" altLang="en-US" dirty="0"/>
          </a:p>
        </p:txBody>
      </p:sp>
      <p:sp>
        <p:nvSpPr>
          <p:cNvPr id="15" name="正方形/長方形 14"/>
          <p:cNvSpPr/>
          <p:nvPr/>
        </p:nvSpPr>
        <p:spPr>
          <a:xfrm>
            <a:off x="1619379" y="6294160"/>
            <a:ext cx="1995492" cy="4273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D</a:t>
            </a:r>
            <a:endParaRPr kumimoji="1"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040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ja-JP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3.1</a:t>
            </a:r>
            <a:r>
              <a:rPr lang="ja-JP" altLang="en-US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波</a:t>
            </a:r>
            <a:endParaRPr lang="ja-JP" altLang="ja-JP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graphicFrame>
        <p:nvGraphicFramePr>
          <p:cNvPr id="6" name="コンテンツ プレースホルダー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27102"/>
              </p:ext>
            </p:extLst>
          </p:nvPr>
        </p:nvGraphicFramePr>
        <p:xfrm>
          <a:off x="677334" y="2136838"/>
          <a:ext cx="8596668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06F9-8FDE-4E7E-BF38-127EAE8948ED}" type="slidenum">
              <a:rPr kumimoji="1" lang="ja-JP" altLang="en-US" smtClean="0"/>
              <a:t>18</a:t>
            </a:fld>
            <a:endParaRPr kumimoji="1"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622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コンテンツ プレースホルダー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7775637"/>
              </p:ext>
            </p:extLst>
          </p:nvPr>
        </p:nvGraphicFramePr>
        <p:xfrm>
          <a:off x="0" y="51292"/>
          <a:ext cx="11913018" cy="66701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336333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en-US" altLang="ja-JP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3.1.5.1</a:t>
            </a:r>
            <a:r>
              <a:rPr lang="ja-JP" altLang="en-US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波</a:t>
            </a:r>
            <a:endParaRPr lang="ja-JP" altLang="ja-JP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06F9-8FDE-4E7E-BF38-127EAE8948ED}" type="slidenum">
              <a:rPr kumimoji="1" lang="ja-JP" altLang="en-US" smtClean="0"/>
              <a:t>19</a:t>
            </a:fld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838200" y="2558005"/>
            <a:ext cx="8596668" cy="379834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2944" tIns="68580" rIns="384048" bIns="68580" numCol="1" spcCol="1270" anchor="t" anchorCtr="0">
            <a:noAutofit/>
          </a:bodyPr>
          <a:lstStyle/>
          <a:p>
            <a:pPr marL="285750" lvl="1" indent="-285750" algn="l" defTabSz="1866900" rtl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endParaRPr lang="ja-JP" sz="4200" kern="12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285750" lvl="1" indent="-285750" algn="l" defTabSz="1866900" rtl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endParaRPr lang="ja-JP" sz="4200" kern="12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6710160" y="1678543"/>
            <a:ext cx="1119590" cy="4885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13" name="正方形/長方形 12"/>
          <p:cNvSpPr/>
          <p:nvPr/>
        </p:nvSpPr>
        <p:spPr>
          <a:xfrm>
            <a:off x="6836922" y="2192880"/>
            <a:ext cx="3247115" cy="4885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B</a:t>
            </a:r>
            <a:endParaRPr kumimoji="1" lang="ja-JP" altLang="en-US" dirty="0"/>
          </a:p>
        </p:txBody>
      </p:sp>
      <p:sp>
        <p:nvSpPr>
          <p:cNvPr id="14" name="正方形/長方形 13"/>
          <p:cNvSpPr/>
          <p:nvPr/>
        </p:nvSpPr>
        <p:spPr>
          <a:xfrm>
            <a:off x="2490612" y="3269542"/>
            <a:ext cx="1547928" cy="4885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C</a:t>
            </a:r>
            <a:endParaRPr kumimoji="1" lang="ja-JP" altLang="en-US" dirty="0"/>
          </a:p>
        </p:txBody>
      </p:sp>
      <p:sp>
        <p:nvSpPr>
          <p:cNvPr id="15" name="正方形/長方形 14"/>
          <p:cNvSpPr/>
          <p:nvPr/>
        </p:nvSpPr>
        <p:spPr>
          <a:xfrm>
            <a:off x="2968384" y="3826881"/>
            <a:ext cx="1737358" cy="4885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D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/>
        </p:nvSpPr>
        <p:spPr>
          <a:xfrm>
            <a:off x="6995254" y="3791985"/>
            <a:ext cx="2093910" cy="4885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E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/>
        </p:nvSpPr>
        <p:spPr>
          <a:xfrm>
            <a:off x="10601600" y="3816299"/>
            <a:ext cx="747927" cy="4885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F</a:t>
            </a:r>
            <a:endParaRPr kumimoji="1"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698875" y="4410720"/>
            <a:ext cx="1245007" cy="4885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G</a:t>
            </a:r>
            <a:endParaRPr kumimoji="1" lang="ja-JP" altLang="en-US" dirty="0"/>
          </a:p>
        </p:txBody>
      </p:sp>
      <p:sp>
        <p:nvSpPr>
          <p:cNvPr id="19" name="正方形/長方形 18"/>
          <p:cNvSpPr/>
          <p:nvPr/>
        </p:nvSpPr>
        <p:spPr>
          <a:xfrm>
            <a:off x="3636067" y="5418274"/>
            <a:ext cx="3074093" cy="4885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H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/>
        </p:nvSpPr>
        <p:spPr>
          <a:xfrm>
            <a:off x="1038452" y="6021288"/>
            <a:ext cx="1404671" cy="7259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I</a:t>
            </a:r>
            <a:endParaRPr kumimoji="1"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860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67339" y="105338"/>
            <a:ext cx="8534400" cy="1507067"/>
          </a:xfrm>
        </p:spPr>
        <p:txBody>
          <a:bodyPr/>
          <a:lstStyle/>
          <a:p>
            <a:r>
              <a:rPr kumimoji="1" lang="ja-JP" altLang="en-US" dirty="0" smtClean="0"/>
              <a:t>基礎物理学：第</a:t>
            </a:r>
            <a:r>
              <a:rPr kumimoji="1" lang="en-US" altLang="ja-JP" dirty="0" smtClean="0"/>
              <a:t>3</a:t>
            </a:r>
            <a:r>
              <a:rPr kumimoji="1" lang="ja-JP" altLang="en-US" dirty="0" smtClean="0"/>
              <a:t>章　波と光</a:t>
            </a:r>
            <a:endParaRPr kumimoji="1" lang="ja-JP" altLang="en-US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1575196"/>
              </p:ext>
            </p:extLst>
          </p:nvPr>
        </p:nvGraphicFramePr>
        <p:xfrm>
          <a:off x="481939" y="1374363"/>
          <a:ext cx="11393385" cy="5216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06F9-8FDE-4E7E-BF38-127EAE8948ED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608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ja-JP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3.1</a:t>
            </a:r>
            <a:r>
              <a:rPr lang="ja-JP" altLang="en-US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波</a:t>
            </a:r>
            <a:endParaRPr lang="ja-JP" altLang="ja-JP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graphicFrame>
        <p:nvGraphicFramePr>
          <p:cNvPr id="6" name="コンテンツ プレースホルダー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6096851"/>
              </p:ext>
            </p:extLst>
          </p:nvPr>
        </p:nvGraphicFramePr>
        <p:xfrm>
          <a:off x="677334" y="2136838"/>
          <a:ext cx="8596668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06F9-8FDE-4E7E-BF38-127EAE8948ED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956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800" y="-275675"/>
            <a:ext cx="10515600" cy="1325563"/>
          </a:xfrm>
        </p:spPr>
        <p:txBody>
          <a:bodyPr/>
          <a:lstStyle/>
          <a:p>
            <a:r>
              <a:rPr kumimoji="1" lang="en-US" altLang="ja-JP" dirty="0" smtClean="0"/>
              <a:t>3.0.0.1_3</a:t>
            </a:r>
            <a:r>
              <a:rPr kumimoji="1" lang="ja-JP" altLang="en-US" dirty="0" smtClean="0"/>
              <a:t>章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54200" y="691200"/>
            <a:ext cx="11862600" cy="6040800"/>
          </a:xfrm>
        </p:spPr>
        <p:txBody>
          <a:bodyPr>
            <a:normAutofit/>
          </a:bodyPr>
          <a:lstStyle/>
          <a:p>
            <a:r>
              <a:rPr lang="ja-JP" altLang="en-US" dirty="0"/>
              <a:t>池や海に生じる波や</a:t>
            </a:r>
            <a:r>
              <a:rPr lang="ja-JP" altLang="en-US" dirty="0" smtClean="0"/>
              <a:t>，縄跳び</a:t>
            </a:r>
            <a:r>
              <a:rPr lang="ja-JP" altLang="en-US" dirty="0"/>
              <a:t>をするとき縄を伝わる波など</a:t>
            </a:r>
            <a:r>
              <a:rPr lang="ja-JP" altLang="en-US" dirty="0" smtClean="0"/>
              <a:t>，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	</a:t>
            </a:r>
            <a:r>
              <a:rPr lang="ja-JP" altLang="en-US" dirty="0" smtClean="0"/>
              <a:t>日常，たくさんの＿＿＿＿に接すること</a:t>
            </a:r>
            <a:r>
              <a:rPr lang="ja-JP" altLang="en-US" dirty="0"/>
              <a:t>が</a:t>
            </a:r>
            <a:r>
              <a:rPr lang="ja-JP" altLang="en-US" dirty="0" smtClean="0"/>
              <a:t>多</a:t>
            </a:r>
            <a:r>
              <a:rPr lang="ja-JP" altLang="en-US" dirty="0"/>
              <a:t>い</a:t>
            </a:r>
            <a:r>
              <a:rPr lang="en-US" altLang="ja-JP" dirty="0" smtClean="0"/>
              <a:t>.</a:t>
            </a:r>
          </a:p>
          <a:p>
            <a:pPr marL="0" indent="0">
              <a:buNone/>
            </a:pPr>
            <a:r>
              <a:rPr lang="en-US" altLang="ja-JP" dirty="0" smtClean="0"/>
              <a:t>		</a:t>
            </a:r>
            <a:r>
              <a:rPr lang="ja-JP" altLang="en-US" dirty="0" smtClean="0"/>
              <a:t>さらに，音</a:t>
            </a:r>
            <a:r>
              <a:rPr lang="ja-JP" altLang="en-US" dirty="0"/>
              <a:t>は目に見えないが</a:t>
            </a:r>
            <a:r>
              <a:rPr lang="ja-JP" altLang="en-US" dirty="0" smtClean="0"/>
              <a:t>，空気中を＿＿＿＿である．</a:t>
            </a:r>
            <a:endParaRPr lang="en-US" altLang="ja-JP" dirty="0" smtClean="0"/>
          </a:p>
          <a:p>
            <a:r>
              <a:rPr lang="ja-JP" altLang="en-US" dirty="0" smtClean="0"/>
              <a:t>ラジオ</a:t>
            </a:r>
            <a:r>
              <a:rPr lang="ja-JP" altLang="en-US" dirty="0"/>
              <a:t>やテレビが</a:t>
            </a:r>
            <a:r>
              <a:rPr lang="ja-JP" altLang="en-US" dirty="0" smtClean="0"/>
              <a:t>受ける＿＿は，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	</a:t>
            </a:r>
            <a:r>
              <a:rPr lang="ja-JP" altLang="en-US" dirty="0" smtClean="0"/>
              <a:t>第</a:t>
            </a:r>
            <a:r>
              <a:rPr lang="en-US" altLang="ja-JP" dirty="0" smtClean="0"/>
              <a:t>4</a:t>
            </a:r>
            <a:r>
              <a:rPr lang="ja-JP" altLang="en-US" dirty="0"/>
              <a:t>章で</a:t>
            </a:r>
            <a:r>
              <a:rPr lang="ja-JP" altLang="en-US" dirty="0" smtClean="0"/>
              <a:t>学ぶ</a:t>
            </a:r>
            <a:r>
              <a:rPr lang="en-US" altLang="ja-JP" dirty="0" smtClean="0"/>
              <a:t>;</a:t>
            </a:r>
            <a:r>
              <a:rPr lang="ja-JP" altLang="en-US" dirty="0" smtClean="0"/>
              <a:t>＿＿　 であって，</a:t>
            </a:r>
            <a:r>
              <a:rPr lang="en-US" altLang="ja-JP" dirty="0" smtClean="0"/>
              <a:t>__ </a:t>
            </a:r>
            <a:r>
              <a:rPr lang="ja-JP" altLang="en-US" dirty="0" smtClean="0"/>
              <a:t>も</a:t>
            </a:r>
            <a:r>
              <a:rPr lang="en-US" altLang="ja-JP" dirty="0" smtClean="0"/>
              <a:t>______</a:t>
            </a:r>
            <a:r>
              <a:rPr lang="ja-JP" altLang="en-US" dirty="0" smtClean="0"/>
              <a:t>の一種</a:t>
            </a:r>
            <a:r>
              <a:rPr lang="ja-JP" altLang="en-US" dirty="0"/>
              <a:t>である</a:t>
            </a:r>
            <a:r>
              <a:rPr lang="ja-JP" altLang="en-US" dirty="0" smtClean="0"/>
              <a:t>．</a:t>
            </a:r>
            <a:endParaRPr lang="en-US" altLang="ja-JP" dirty="0" smtClean="0"/>
          </a:p>
          <a:p>
            <a:r>
              <a:rPr lang="ja-JP" altLang="en-US" dirty="0" smtClean="0"/>
              <a:t>本章</a:t>
            </a:r>
            <a:r>
              <a:rPr lang="ja-JP" altLang="en-US" dirty="0"/>
              <a:t>では</a:t>
            </a:r>
            <a:r>
              <a:rPr lang="ja-JP" altLang="en-US" dirty="0" smtClean="0"/>
              <a:t>，各種</a:t>
            </a:r>
            <a:r>
              <a:rPr lang="ja-JP" altLang="en-US" dirty="0"/>
              <a:t>の波に共通な基本的事項を調べたのち</a:t>
            </a:r>
            <a:r>
              <a:rPr lang="ja-JP" altLang="en-US" dirty="0" smtClean="0"/>
              <a:t>，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	</a:t>
            </a:r>
            <a:r>
              <a:rPr lang="ja-JP" altLang="en-US" dirty="0" smtClean="0"/>
              <a:t>音</a:t>
            </a:r>
            <a:r>
              <a:rPr lang="ja-JP" altLang="en-US" dirty="0"/>
              <a:t>など</a:t>
            </a:r>
            <a:r>
              <a:rPr lang="ja-JP" altLang="en-US" dirty="0" smtClean="0"/>
              <a:t>物質中を伝わる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			__________</a:t>
            </a:r>
            <a:r>
              <a:rPr lang="ja-JP" altLang="en-US" dirty="0" smtClean="0"/>
              <a:t>と，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			___________ </a:t>
            </a:r>
            <a:r>
              <a:rPr lang="ja-JP" altLang="en-US" dirty="0" smtClean="0"/>
              <a:t>である</a:t>
            </a:r>
            <a:r>
              <a:rPr lang="en-US" altLang="ja-JP" dirty="0" smtClean="0"/>
              <a:t>__</a:t>
            </a:r>
            <a:r>
              <a:rPr lang="ja-JP" altLang="en-US" dirty="0" smtClean="0"/>
              <a:t>を</a:t>
            </a:r>
            <a:r>
              <a:rPr lang="ja-JP" altLang="en-US" dirty="0"/>
              <a:t>学ぶ</a:t>
            </a:r>
            <a:r>
              <a:rPr lang="ja-JP" altLang="en-US" dirty="0" smtClean="0"/>
              <a:t>．</a:t>
            </a:r>
            <a:endParaRPr lang="en-US" altLang="ja-JP" dirty="0" smtClean="0"/>
          </a:p>
          <a:p>
            <a:r>
              <a:rPr lang="ja-JP" altLang="en-US" dirty="0" smtClean="0"/>
              <a:t>光</a:t>
            </a:r>
            <a:r>
              <a:rPr lang="ja-JP" altLang="en-US" dirty="0"/>
              <a:t>の進路を光線で代表させ</a:t>
            </a:r>
            <a:r>
              <a:rPr lang="ja-JP" altLang="en-US" dirty="0" smtClean="0"/>
              <a:t>，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	_____ </a:t>
            </a:r>
            <a:r>
              <a:rPr lang="ja-JP" altLang="en-US" dirty="0" smtClean="0"/>
              <a:t>および</a:t>
            </a:r>
            <a:r>
              <a:rPr lang="en-US" altLang="ja-JP" dirty="0" smtClean="0"/>
              <a:t>________________</a:t>
            </a:r>
            <a:r>
              <a:rPr lang="ja-JP" altLang="en-US" dirty="0" smtClean="0"/>
              <a:t>など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		</a:t>
            </a:r>
            <a:r>
              <a:rPr lang="ja-JP" altLang="en-US" dirty="0" smtClean="0"/>
              <a:t>幾何</a:t>
            </a:r>
            <a:r>
              <a:rPr lang="ja-JP" altLang="en-US" dirty="0"/>
              <a:t>光学的な扱いについて解説し</a:t>
            </a:r>
            <a:r>
              <a:rPr lang="ja-JP" altLang="en-US" dirty="0" smtClean="0"/>
              <a:t>，光学</a:t>
            </a:r>
            <a:r>
              <a:rPr lang="ja-JP" altLang="en-US" dirty="0"/>
              <a:t>機器</a:t>
            </a:r>
            <a:r>
              <a:rPr lang="ja-JP" altLang="en-US" dirty="0" smtClean="0"/>
              <a:t>の原理</a:t>
            </a:r>
            <a:r>
              <a:rPr lang="ja-JP" altLang="en-US" dirty="0"/>
              <a:t>も探ってみる．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3664703" y="1127189"/>
            <a:ext cx="1296097" cy="395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7921103" y="1621347"/>
            <a:ext cx="1345297" cy="395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B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4055903" y="2109227"/>
            <a:ext cx="688897" cy="395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C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3200303" y="2489480"/>
            <a:ext cx="1033297" cy="395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D</a:t>
            </a:r>
            <a:endParaRPr kumimoji="1"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5671103" y="2489480"/>
            <a:ext cx="456097" cy="395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E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6421103" y="2489480"/>
            <a:ext cx="1016497" cy="395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F</a:t>
            </a:r>
            <a:endParaRPr kumimoji="1" lang="ja-JP" altLang="en-US" dirty="0"/>
          </a:p>
        </p:txBody>
      </p:sp>
      <p:sp>
        <p:nvSpPr>
          <p:cNvPr id="13" name="正方形/長方形 12"/>
          <p:cNvSpPr/>
          <p:nvPr/>
        </p:nvSpPr>
        <p:spPr>
          <a:xfrm>
            <a:off x="3039406" y="3746527"/>
            <a:ext cx="1654994" cy="395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G</a:t>
            </a:r>
            <a:endParaRPr kumimoji="1" lang="ja-JP" altLang="en-US" dirty="0"/>
          </a:p>
        </p:txBody>
      </p:sp>
      <p:sp>
        <p:nvSpPr>
          <p:cNvPr id="14" name="正方形/長方形 13"/>
          <p:cNvSpPr/>
          <p:nvPr/>
        </p:nvSpPr>
        <p:spPr>
          <a:xfrm>
            <a:off x="3039406" y="4219244"/>
            <a:ext cx="2014994" cy="395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H</a:t>
            </a:r>
            <a:endParaRPr kumimoji="1" lang="ja-JP" altLang="en-US" dirty="0"/>
          </a:p>
        </p:txBody>
      </p:sp>
      <p:sp>
        <p:nvSpPr>
          <p:cNvPr id="15" name="正方形/長方形 14"/>
          <p:cNvSpPr/>
          <p:nvPr/>
        </p:nvSpPr>
        <p:spPr>
          <a:xfrm>
            <a:off x="6021406" y="4190533"/>
            <a:ext cx="321794" cy="395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I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/>
        </p:nvSpPr>
        <p:spPr>
          <a:xfrm>
            <a:off x="1184206" y="5070133"/>
            <a:ext cx="975794" cy="395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J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/>
        </p:nvSpPr>
        <p:spPr>
          <a:xfrm>
            <a:off x="3257806" y="5080206"/>
            <a:ext cx="2703794" cy="395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K</a:t>
            </a:r>
            <a:endParaRPr kumimoji="1"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28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ja-JP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3.1</a:t>
            </a:r>
            <a:r>
              <a:rPr lang="ja-JP" altLang="en-US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波</a:t>
            </a:r>
            <a:endParaRPr lang="ja-JP" altLang="ja-JP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graphicFrame>
        <p:nvGraphicFramePr>
          <p:cNvPr id="6" name="コンテンツ プレースホルダー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7673847"/>
              </p:ext>
            </p:extLst>
          </p:nvPr>
        </p:nvGraphicFramePr>
        <p:xfrm>
          <a:off x="677334" y="2136838"/>
          <a:ext cx="8596668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06F9-8FDE-4E7E-BF38-127EAE8948ED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494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コンテンツ プレースホルダー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4914965"/>
              </p:ext>
            </p:extLst>
          </p:nvPr>
        </p:nvGraphicFramePr>
        <p:xfrm>
          <a:off x="53434" y="-243488"/>
          <a:ext cx="8557166" cy="678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428297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en-US" altLang="ja-JP" sz="3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3.1.1.1</a:t>
            </a:r>
            <a:r>
              <a:rPr lang="ja-JP" altLang="en-US" sz="3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波</a:t>
            </a:r>
            <a:endParaRPr lang="ja-JP" altLang="ja-JP" sz="32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06F9-8FDE-4E7E-BF38-127EAE8948ED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1385532" y="2013818"/>
            <a:ext cx="8596668" cy="452509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2944" tIns="82550" rIns="462280" bIns="82550" numCol="1" spcCol="1270" anchor="t" anchorCtr="0">
            <a:noAutofit/>
          </a:bodyPr>
          <a:lstStyle/>
          <a:p>
            <a:pPr marL="285750" lvl="1" indent="-285750" algn="l" defTabSz="2266950" rtl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endParaRPr lang="ja-JP" sz="5100" kern="12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8610600" y="56791"/>
            <a:ext cx="3799114" cy="4066455"/>
          </a:xfrm>
          <a:prstGeom prst="rect">
            <a:avLst/>
          </a:prstGeom>
          <a:blipFill rotWithShape="0">
            <a:blip r:embed="rId8"/>
            <a:srcRect/>
            <a:stretch>
              <a:fillRect l="-153061" t="-15045" r="-4457" b="-18190"/>
            </a:stretch>
          </a:blip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正方形/長方形 12"/>
          <p:cNvSpPr/>
          <p:nvPr/>
        </p:nvSpPr>
        <p:spPr>
          <a:xfrm>
            <a:off x="3112917" y="1344494"/>
            <a:ext cx="1631883" cy="3619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14" name="正方形/長方形 13"/>
          <p:cNvSpPr/>
          <p:nvPr/>
        </p:nvSpPr>
        <p:spPr>
          <a:xfrm>
            <a:off x="4065417" y="1722356"/>
            <a:ext cx="736984" cy="3619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B</a:t>
            </a:r>
            <a:endParaRPr kumimoji="1" lang="ja-JP" altLang="en-US" dirty="0"/>
          </a:p>
        </p:txBody>
      </p:sp>
      <p:sp>
        <p:nvSpPr>
          <p:cNvPr id="15" name="正方形/長方形 14"/>
          <p:cNvSpPr/>
          <p:nvPr/>
        </p:nvSpPr>
        <p:spPr>
          <a:xfrm>
            <a:off x="5034482" y="2645156"/>
            <a:ext cx="1647118" cy="3619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C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/>
        </p:nvSpPr>
        <p:spPr>
          <a:xfrm>
            <a:off x="4210923" y="3019861"/>
            <a:ext cx="1570677" cy="3619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D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/>
        </p:nvSpPr>
        <p:spPr>
          <a:xfrm>
            <a:off x="5257801" y="3926275"/>
            <a:ext cx="703800" cy="3619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E</a:t>
            </a:r>
            <a:endParaRPr kumimoji="1"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2544600" y="4345075"/>
            <a:ext cx="3971399" cy="3619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F</a:t>
            </a:r>
            <a:endParaRPr kumimoji="1" lang="ja-JP" altLang="en-US" dirty="0"/>
          </a:p>
        </p:txBody>
      </p:sp>
      <p:sp>
        <p:nvSpPr>
          <p:cNvPr id="19" name="正方形/長方形 18"/>
          <p:cNvSpPr/>
          <p:nvPr/>
        </p:nvSpPr>
        <p:spPr>
          <a:xfrm>
            <a:off x="4332017" y="4846771"/>
            <a:ext cx="702465" cy="3619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G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/>
        </p:nvSpPr>
        <p:spPr>
          <a:xfrm>
            <a:off x="6882017" y="5330371"/>
            <a:ext cx="339583" cy="3619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H</a:t>
            </a:r>
            <a:endParaRPr kumimoji="1"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011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ja-JP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3.1</a:t>
            </a:r>
            <a:r>
              <a:rPr lang="ja-JP" altLang="en-US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波</a:t>
            </a:r>
            <a:endParaRPr lang="ja-JP" altLang="ja-JP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graphicFrame>
        <p:nvGraphicFramePr>
          <p:cNvPr id="6" name="コンテンツ プレースホルダー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5332790"/>
              </p:ext>
            </p:extLst>
          </p:nvPr>
        </p:nvGraphicFramePr>
        <p:xfrm>
          <a:off x="677334" y="2136838"/>
          <a:ext cx="8596668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06F9-8FDE-4E7E-BF38-127EAE8948ED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316838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en-US" altLang="ja-JP" sz="3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3.1.2.1</a:t>
            </a:r>
            <a:r>
              <a:rPr lang="ja-JP" altLang="en-US" sz="3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波</a:t>
            </a:r>
            <a:endParaRPr lang="ja-JP" altLang="ja-JP" sz="32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graphicFrame>
        <p:nvGraphicFramePr>
          <p:cNvPr id="6" name="コンテンツ プレースホルダー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8098671"/>
              </p:ext>
            </p:extLst>
          </p:nvPr>
        </p:nvGraphicFramePr>
        <p:xfrm>
          <a:off x="-1" y="564344"/>
          <a:ext cx="11682102" cy="6157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06F9-8FDE-4E7E-BF38-127EAE8948ED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171450" y="1767903"/>
            <a:ext cx="5895521" cy="204039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4516" tIns="72390" rIns="405384" bIns="72390" numCol="1" spcCol="1270" anchor="t" anchorCtr="0">
            <a:noAutofit/>
          </a:bodyPr>
          <a:lstStyle/>
          <a:p>
            <a:pPr marL="285750" lvl="1" indent="-285750" algn="l" defTabSz="1955800" rtl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endParaRPr lang="ja-JP" sz="4400" kern="12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pic>
        <p:nvPicPr>
          <p:cNvPr id="11" name="コンテンツ プレースホルダー 4"/>
          <p:cNvPicPr>
            <a:picLocks noChangeAspect="1"/>
          </p:cNvPicPr>
          <p:nvPr/>
        </p:nvPicPr>
        <p:blipFill rotWithShape="1">
          <a:blip r:embed="rId8"/>
          <a:srcRect l="57277" t="3903" r="1782" b="65889"/>
          <a:stretch/>
        </p:blipFill>
        <p:spPr>
          <a:xfrm>
            <a:off x="7690579" y="1478422"/>
            <a:ext cx="4501421" cy="2676103"/>
          </a:xfrm>
          <a:prstGeom prst="rect">
            <a:avLst/>
          </a:prstGeom>
        </p:spPr>
      </p:pic>
      <p:sp>
        <p:nvSpPr>
          <p:cNvPr id="17" name="正方形/長方形 16"/>
          <p:cNvSpPr/>
          <p:nvPr/>
        </p:nvSpPr>
        <p:spPr>
          <a:xfrm>
            <a:off x="6066972" y="2069898"/>
            <a:ext cx="376558" cy="4169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920978" y="3034148"/>
            <a:ext cx="2258057" cy="4169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B</a:t>
            </a:r>
            <a:endParaRPr kumimoji="1" lang="ja-JP" altLang="en-US" dirty="0"/>
          </a:p>
        </p:txBody>
      </p:sp>
      <p:sp>
        <p:nvSpPr>
          <p:cNvPr id="19" name="正方形/長方形 18"/>
          <p:cNvSpPr/>
          <p:nvPr/>
        </p:nvSpPr>
        <p:spPr>
          <a:xfrm>
            <a:off x="1714312" y="3509472"/>
            <a:ext cx="1464723" cy="4169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C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/>
        </p:nvSpPr>
        <p:spPr>
          <a:xfrm>
            <a:off x="4376327" y="4020796"/>
            <a:ext cx="1212623" cy="4169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D</a:t>
            </a:r>
            <a:endParaRPr kumimoji="1" lang="ja-JP" altLang="en-US" dirty="0"/>
          </a:p>
        </p:txBody>
      </p:sp>
      <p:sp>
        <p:nvSpPr>
          <p:cNvPr id="21" name="正方形/長方形 20"/>
          <p:cNvSpPr/>
          <p:nvPr/>
        </p:nvSpPr>
        <p:spPr>
          <a:xfrm>
            <a:off x="837383" y="4472469"/>
            <a:ext cx="1393069" cy="4169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E</a:t>
            </a:r>
            <a:endParaRPr kumimoji="1" lang="ja-JP" altLang="en-US" dirty="0"/>
          </a:p>
        </p:txBody>
      </p:sp>
      <p:sp>
        <p:nvSpPr>
          <p:cNvPr id="22" name="正方形/長方形 21"/>
          <p:cNvSpPr/>
          <p:nvPr/>
        </p:nvSpPr>
        <p:spPr>
          <a:xfrm>
            <a:off x="3589570" y="4437724"/>
            <a:ext cx="683328" cy="4169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F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/>
        </p:nvSpPr>
        <p:spPr>
          <a:xfrm>
            <a:off x="6101865" y="4472469"/>
            <a:ext cx="1332975" cy="4169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G</a:t>
            </a:r>
            <a:endParaRPr kumimoji="1" lang="ja-JP" altLang="en-US" dirty="0"/>
          </a:p>
        </p:txBody>
      </p:sp>
      <p:sp>
        <p:nvSpPr>
          <p:cNvPr id="24" name="正方形/長方形 23"/>
          <p:cNvSpPr/>
          <p:nvPr/>
        </p:nvSpPr>
        <p:spPr>
          <a:xfrm>
            <a:off x="2939924" y="4911165"/>
            <a:ext cx="1102238" cy="4169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H</a:t>
            </a:r>
            <a:endParaRPr kumimoji="1" lang="ja-JP" altLang="en-US" dirty="0"/>
          </a:p>
        </p:txBody>
      </p:sp>
      <p:sp>
        <p:nvSpPr>
          <p:cNvPr id="25" name="正方形/長方形 24"/>
          <p:cNvSpPr/>
          <p:nvPr/>
        </p:nvSpPr>
        <p:spPr>
          <a:xfrm>
            <a:off x="2354621" y="6202333"/>
            <a:ext cx="721865" cy="4169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I</a:t>
            </a:r>
            <a:endParaRPr kumimoji="1" lang="ja-JP" altLang="en-US" dirty="0"/>
          </a:p>
        </p:txBody>
      </p:sp>
      <p:sp>
        <p:nvSpPr>
          <p:cNvPr id="26" name="正方形/長方形 25"/>
          <p:cNvSpPr/>
          <p:nvPr/>
        </p:nvSpPr>
        <p:spPr>
          <a:xfrm>
            <a:off x="3252267" y="6155135"/>
            <a:ext cx="1124060" cy="4169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J</a:t>
            </a:r>
            <a:endParaRPr kumimoji="1" lang="ja-JP" altLang="en-US" dirty="0"/>
          </a:p>
        </p:txBody>
      </p:sp>
      <p:sp>
        <p:nvSpPr>
          <p:cNvPr id="27" name="正方形/長方形 26"/>
          <p:cNvSpPr/>
          <p:nvPr/>
        </p:nvSpPr>
        <p:spPr>
          <a:xfrm>
            <a:off x="5539835" y="6202333"/>
            <a:ext cx="1066064" cy="4169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K</a:t>
            </a:r>
            <a:endParaRPr kumimoji="1" lang="ja-JP" altLang="en-US" dirty="0"/>
          </a:p>
        </p:txBody>
      </p:sp>
      <p:sp>
        <p:nvSpPr>
          <p:cNvPr id="28" name="正方形/長方形 27"/>
          <p:cNvSpPr/>
          <p:nvPr/>
        </p:nvSpPr>
        <p:spPr>
          <a:xfrm>
            <a:off x="7049581" y="6202333"/>
            <a:ext cx="719826" cy="4169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L</a:t>
            </a:r>
            <a:endParaRPr kumimoji="1"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800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コンテンツ プレースホルダー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5947071"/>
              </p:ext>
            </p:extLst>
          </p:nvPr>
        </p:nvGraphicFramePr>
        <p:xfrm>
          <a:off x="97216" y="-1"/>
          <a:ext cx="11772891" cy="6537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350378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en-US" altLang="ja-JP" sz="3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3.1.2.2</a:t>
            </a:r>
            <a:r>
              <a:rPr lang="ja-JP" altLang="en-US" sz="3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波</a:t>
            </a:r>
            <a:endParaRPr lang="ja-JP" altLang="ja-JP" sz="32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06F9-8FDE-4E7E-BF38-127EAE8948ED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6348571" y="837299"/>
            <a:ext cx="864973" cy="395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19" name="正方形/長方形 18"/>
          <p:cNvSpPr/>
          <p:nvPr/>
        </p:nvSpPr>
        <p:spPr>
          <a:xfrm>
            <a:off x="1758055" y="1241261"/>
            <a:ext cx="864973" cy="395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B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/>
        </p:nvSpPr>
        <p:spPr>
          <a:xfrm>
            <a:off x="5371502" y="1309714"/>
            <a:ext cx="653284" cy="326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C</a:t>
            </a:r>
            <a:endParaRPr kumimoji="1" lang="ja-JP" altLang="en-US" dirty="0"/>
          </a:p>
        </p:txBody>
      </p:sp>
      <p:sp>
        <p:nvSpPr>
          <p:cNvPr id="21" name="正方形/長方形 20"/>
          <p:cNvSpPr/>
          <p:nvPr/>
        </p:nvSpPr>
        <p:spPr>
          <a:xfrm>
            <a:off x="6283734" y="1325562"/>
            <a:ext cx="653284" cy="326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D</a:t>
            </a:r>
            <a:endParaRPr kumimoji="1" lang="ja-JP" altLang="en-US" dirty="0"/>
          </a:p>
        </p:txBody>
      </p:sp>
      <p:sp>
        <p:nvSpPr>
          <p:cNvPr id="22" name="正方形/長方形 21"/>
          <p:cNvSpPr/>
          <p:nvPr/>
        </p:nvSpPr>
        <p:spPr>
          <a:xfrm>
            <a:off x="3368194" y="1777065"/>
            <a:ext cx="1195260" cy="3081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E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/>
        </p:nvSpPr>
        <p:spPr>
          <a:xfrm>
            <a:off x="897035" y="2647312"/>
            <a:ext cx="861020" cy="5317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F</a:t>
            </a:r>
            <a:endParaRPr kumimoji="1" lang="ja-JP" altLang="en-US" dirty="0"/>
          </a:p>
        </p:txBody>
      </p:sp>
      <p:sp>
        <p:nvSpPr>
          <p:cNvPr id="24" name="正方形/長方形 23"/>
          <p:cNvSpPr/>
          <p:nvPr/>
        </p:nvSpPr>
        <p:spPr>
          <a:xfrm>
            <a:off x="4672851" y="3179035"/>
            <a:ext cx="1189563" cy="425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G</a:t>
            </a:r>
            <a:endParaRPr kumimoji="1" lang="ja-JP" altLang="en-US" dirty="0"/>
          </a:p>
        </p:txBody>
      </p:sp>
      <p:sp>
        <p:nvSpPr>
          <p:cNvPr id="25" name="正方形/長方形 24"/>
          <p:cNvSpPr/>
          <p:nvPr/>
        </p:nvSpPr>
        <p:spPr>
          <a:xfrm>
            <a:off x="2500795" y="3672555"/>
            <a:ext cx="867399" cy="425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H</a:t>
            </a:r>
            <a:endParaRPr kumimoji="1" lang="ja-JP" altLang="en-US" dirty="0"/>
          </a:p>
        </p:txBody>
      </p:sp>
      <p:sp>
        <p:nvSpPr>
          <p:cNvPr id="26" name="正方形/長方形 25"/>
          <p:cNvSpPr/>
          <p:nvPr/>
        </p:nvSpPr>
        <p:spPr>
          <a:xfrm>
            <a:off x="6463195" y="3604900"/>
            <a:ext cx="1980049" cy="425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I</a:t>
            </a:r>
            <a:endParaRPr kumimoji="1" lang="ja-JP" altLang="en-US" dirty="0"/>
          </a:p>
        </p:txBody>
      </p:sp>
      <p:sp>
        <p:nvSpPr>
          <p:cNvPr id="27" name="正方形/長方形 26"/>
          <p:cNvSpPr/>
          <p:nvPr/>
        </p:nvSpPr>
        <p:spPr>
          <a:xfrm>
            <a:off x="754076" y="4494373"/>
            <a:ext cx="1553290" cy="6614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J</a:t>
            </a:r>
            <a:endParaRPr kumimoji="1" lang="ja-JP" altLang="en-US" dirty="0"/>
          </a:p>
        </p:txBody>
      </p:sp>
      <p:sp>
        <p:nvSpPr>
          <p:cNvPr id="28" name="正方形/長方形 27"/>
          <p:cNvSpPr/>
          <p:nvPr/>
        </p:nvSpPr>
        <p:spPr>
          <a:xfrm>
            <a:off x="4309123" y="5155803"/>
            <a:ext cx="2296775" cy="3983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K</a:t>
            </a:r>
            <a:endParaRPr kumimoji="1" lang="ja-JP" altLang="en-US" dirty="0"/>
          </a:p>
        </p:txBody>
      </p:sp>
      <p:sp>
        <p:nvSpPr>
          <p:cNvPr id="29" name="正方形/長方形 28"/>
          <p:cNvSpPr/>
          <p:nvPr/>
        </p:nvSpPr>
        <p:spPr>
          <a:xfrm>
            <a:off x="2742669" y="5996519"/>
            <a:ext cx="2049823" cy="3598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L</a:t>
            </a:r>
            <a:endParaRPr kumimoji="1"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625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3"/>
  <p:tag name="COUNTDOWNSECONDS" val="15"/>
  <p:tag name="BACKUPSESSIONS" val="True"/>
  <p:tag name="REVIEWONLY" val="False"/>
  <p:tag name="RACEENDPOINTS" val="100"/>
  <p:tag name="PARTICIPANTSINLEADERBOARD" val="20"/>
  <p:tag name="BUBBLESIZEVISIBLE" val="True"/>
  <p:tag name="CUSTOMGRIDBACKCOLOR" val="-4144960"/>
  <p:tag name="CUSTOMCELLBACKCOLOR3" val="-268652"/>
  <p:tag name="DISPLAYDEVICENUMBER" val="True"/>
  <p:tag name="AUTOSIZEGRID" val="True"/>
  <p:tag name="POLLINGCYCLE" val="2"/>
  <p:tag name="INCLUDENONRESPONDERS" val="False"/>
  <p:tag name="CORRECTPOINTVALUE" val="100"/>
  <p:tag name="ZEROBASED" val="False"/>
  <p:tag name="FIBDISPLAYRESULTS" val="True"/>
  <p:tag name="PRRESPONSE1" val="10"/>
  <p:tag name="PRRESPONSE5" val="6"/>
  <p:tag name="PRRESPONSE9" val="2"/>
  <p:tag name="USESECONDARYMONITOR" val="True"/>
  <p:tag name="ANSWERNOWTEXT" val="Answer Now"/>
  <p:tag name="INPUTSOURCE" val="1"/>
  <p:tag name="CHARTVALUEFORMAT" val="0"/>
  <p:tag name="STDCHART" val="4"/>
  <p:tag name="TEAMSINLEADERBOARD" val="20"/>
  <p:tag name="BUBBLEGROUPING" val="3"/>
  <p:tag name="CUSTOMCELLBACKCOLOR2" val="-13395457"/>
  <p:tag name="DISPLAYDEVICEID" val="Tru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RESPCOUNTERSTYLE" val="2"/>
  <p:tag name="ALLOWDUPLICATES" val="False"/>
  <p:tag name="AUTOUPDATEALIASES" val="True"/>
  <p:tag name="MAXRESPONDERS" val="20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False"/>
  <p:tag name="PRRESPONSE4" val="7"/>
  <p:tag name="TPVERSION" val="2008"/>
  <p:tag name="RESPTABLESTYLE" val="0"/>
  <p:tag name="RACERSMAXDISPLAYED" val="5"/>
  <p:tag name="DEFAULTNUMTEAMS" val="10"/>
  <p:tag name="GRIDSIZE" val="{Width=800, Height=600}"/>
  <p:tag name="REALTIMEBACKUP" val="False"/>
  <p:tag name="PRRESPONSE3" val="8"/>
  <p:tag name="SAVECSVWITHSESSION" val="True"/>
  <p:tag name="BACKUPMAINTENANCE" val="7"/>
  <p:tag name="BUBBLEVALUEFORMAT" val="0.0"/>
  <p:tag name="CHARTCOLORS" val="2"/>
  <p:tag name="FIBNUMRESULTS" val="10"/>
  <p:tag name="ALWAYSOPENPOLL" val="False"/>
  <p:tag name="ROTATIONINTERVAL" val="1"/>
  <p:tag name="USESCHEMECOLORS" val="True"/>
  <p:tag name="REALTIMEBACKUPPATH" val="(なし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EXPANDSHOWBAR" val="True"/>
  <p:tag name="TASKPANEKEY" val="8e7d3a01-3f24-4c48-b99f-87eea066873b"/>
  <p:tag name="TPFULLVERSION" val="4.3.2.12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3268</TotalTime>
  <Words>1035</Words>
  <Application>Microsoft Office PowerPoint</Application>
  <PresentationFormat>ワイド画面</PresentationFormat>
  <Paragraphs>272</Paragraphs>
  <Slides>19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5" baseType="lpstr">
      <vt:lpstr>HGPｺﾞｼｯｸM</vt:lpstr>
      <vt:lpstr>ＭＳ Ｐゴシック</vt:lpstr>
      <vt:lpstr>Arial</vt:lpstr>
      <vt:lpstr>Calibri</vt:lpstr>
      <vt:lpstr>Calibri Light</vt:lpstr>
      <vt:lpstr>Office テーマ</vt:lpstr>
      <vt:lpstr>基礎物理学</vt:lpstr>
      <vt:lpstr>基礎物理学：第3章　波と光</vt:lpstr>
      <vt:lpstr>3.1波</vt:lpstr>
      <vt:lpstr>3.0.0.1_3章</vt:lpstr>
      <vt:lpstr>3.1波</vt:lpstr>
      <vt:lpstr>3.1.1.1波</vt:lpstr>
      <vt:lpstr>3.1波</vt:lpstr>
      <vt:lpstr>3.1.2.1波</vt:lpstr>
      <vt:lpstr>3.1.2.2波</vt:lpstr>
      <vt:lpstr>3.1波</vt:lpstr>
      <vt:lpstr>3.1.3.1波</vt:lpstr>
      <vt:lpstr>3.1.3.2波</vt:lpstr>
      <vt:lpstr>3.1波</vt:lpstr>
      <vt:lpstr>3.1.4.1波</vt:lpstr>
      <vt:lpstr>3.1.4.2波</vt:lpstr>
      <vt:lpstr>3.1.4.3波</vt:lpstr>
      <vt:lpstr>3.1.4.4波</vt:lpstr>
      <vt:lpstr>3.1波</vt:lpstr>
      <vt:lpstr>3.1.5.1波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基礎物理学</dc:title>
  <dc:creator>原道寛</dc:creator>
  <cp:lastModifiedBy>HARA Michihiro</cp:lastModifiedBy>
  <cp:revision>98</cp:revision>
  <dcterms:created xsi:type="dcterms:W3CDTF">2014-12-31T05:09:16Z</dcterms:created>
  <dcterms:modified xsi:type="dcterms:W3CDTF">2019-08-31T09:29:53Z</dcterms:modified>
</cp:coreProperties>
</file>