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2" r:id="rId4"/>
    <p:sldId id="644" r:id="rId5"/>
    <p:sldId id="628" r:id="rId6"/>
    <p:sldId id="645" r:id="rId7"/>
    <p:sldId id="313" r:id="rId8"/>
    <p:sldId id="629" r:id="rId9"/>
    <p:sldId id="630" r:id="rId10"/>
    <p:sldId id="655" r:id="rId11"/>
    <p:sldId id="307" r:id="rId12"/>
    <p:sldId id="308" r:id="rId13"/>
    <p:sldId id="309" r:id="rId14"/>
    <p:sldId id="650" r:id="rId15"/>
    <p:sldId id="327" r:id="rId16"/>
    <p:sldId id="631" r:id="rId17"/>
    <p:sldId id="311" r:id="rId18"/>
    <p:sldId id="312" r:id="rId19"/>
    <p:sldId id="632" r:id="rId20"/>
  </p:sldIdLst>
  <p:sldSz cx="12192000" cy="6858000"/>
  <p:notesSz cx="6858000" cy="9144000"/>
  <p:custDataLst>
    <p:tags r:id="rId22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9" autoAdjust="0"/>
    <p:restoredTop sz="86391" autoAdjust="0"/>
  </p:normalViewPr>
  <p:slideViewPr>
    <p:cSldViewPr snapToGrid="0">
      <p:cViewPr varScale="1">
        <p:scale>
          <a:sx n="67" d="100"/>
          <a:sy n="67" d="100"/>
        </p:scale>
        <p:origin x="90" y="28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hierarchy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631D3286-6F0C-4136-8259-339F59EC2275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9C3E29CC-917E-488E-83EC-71CFC616BA10}" type="parTrans" cxnId="{B9F59C85-93AC-4F14-9042-40DAC231AD91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EE773DC-91CC-46B6-8C66-21858F18E835}" type="sibTrans" cxnId="{B9F59C85-93AC-4F14-9042-40DAC231AD91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9C25198-6628-4696-96BB-70D2AF34029A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波源と媒質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34FC8472-ECB8-4F3A-8642-8C2F1CEBC732}" type="parTrans" cxnId="{C8668D33-2635-42E8-851B-45B09D722AEA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71370267-5805-456E-8CD9-08EF448D5BAE}" type="sibTrans" cxnId="{C8668D33-2635-42E8-851B-45B09D722AEA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40E4A321-852A-494D-9BBF-E48E6683DEA5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.1.2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波長、波動数と波の速さ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151B21E9-2707-4566-9484-AE6B3CA64C61}" type="parTrans" cxnId="{231A25E8-DC2C-491E-922D-421F8F012BE1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AA36234C-9ABE-4309-94FC-DDEA3B261139}" type="sibTrans" cxnId="{231A25E8-DC2C-491E-922D-421F8F012BE1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9A1B60A8-E3EC-4A45-8A54-A3865FB577EE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波の重ね合わせ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C47C1619-6382-4F9D-9F17-4A491E28B9F7}" type="parTrans" cxnId="{8EF567A4-0366-4F18-A8EB-F7C1091B416B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6580D1AF-6F57-4CB2-9B95-FE8D8B419080}" type="sibTrans" cxnId="{8EF567A4-0366-4F18-A8EB-F7C1091B416B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B65B0D5-C747-499E-865B-D80FECF312F6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.2.1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重ね合わせの原理とは波の独立性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C46F89A-8CD4-4DE7-A809-C0534CA994E3}" type="parTrans" cxnId="{37B336FA-8DE3-43E5-A948-6A04F697D8D9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AB08DA5-0926-471C-BC74-653C3181FCD0}" type="sibTrans" cxnId="{37B336FA-8DE3-43E5-A948-6A04F697D8D9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449AA18A-8263-4693-B9B5-ED39A8AEED73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.2.2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波の干渉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CCFE6BE-6CF9-4944-85BB-655BC1080FDF}" type="parTrans" cxnId="{A05576A3-E390-4E8A-AE0E-04FAD81AED2F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780DBFE-9A86-46AA-8649-B50E60B6CA05}" type="sibTrans" cxnId="{A05576A3-E390-4E8A-AE0E-04FAD81AED2F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599D655-DA8B-4E27-8E11-CCF6AD41F4B7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ECA06D0-EBDC-4934-8D5B-B83659D80C54}" type="parTrans" cxnId="{70948772-D371-47A9-B175-0E545B1A2F6F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A73B2E8-019E-4AE6-89F1-21BC53601E93}" type="sibTrans" cxnId="{70948772-D371-47A9-B175-0E545B1A2F6F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627816D4-8275-4E67-B850-1B53003C60A6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音の三要素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35BCD79A-17FA-4A42-A1C8-FBD09EE807C1}" type="parTrans" cxnId="{B5EEEE15-A2AB-4358-9755-C806115CD0DD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A50854C-1420-4611-A51B-7767AD978B4A}" type="sibTrans" cxnId="{B5EEEE15-A2AB-4358-9755-C806115CD0DD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591DA4C-CCA7-4230-9C55-C1CF2DB13D20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音の速さ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C815E79B-4FA2-4345-BB57-E8776F8AFA1F}" type="parTrans" cxnId="{CFC2DBD0-875C-4755-BAE9-8F5872969916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A195B0C7-7467-4B65-B5C3-53CBF051D0FA}" type="sibTrans" cxnId="{CFC2DBD0-875C-4755-BAE9-8F5872969916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83303E6-2827-4549-9F3C-06B696220B0E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.4.3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共鳴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5D57DC8-3E24-4CD7-A6A8-92F28D62AC10}" type="parTrans" cxnId="{8CBAF591-53F6-4253-B696-F7A0C535181C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20F7E20-E6B8-4801-90B0-BF996E6C1E16}" type="sibTrans" cxnId="{8CBAF591-53F6-4253-B696-F7A0C535181C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C85BA77F-5C48-46CE-A7BF-A776839BD4A5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3.2.3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反射による位相の変化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A315EF11-DC75-48B4-8182-98EF7B01F578}" type="parTrans" cxnId="{162623A6-6153-44DD-B494-D0A3372F0DEB}">
      <dgm:prSet/>
      <dgm:spPr/>
      <dgm:t>
        <a:bodyPr/>
        <a:lstStyle/>
        <a:p>
          <a:endParaRPr kumimoji="1" lang="ja-JP" altLang="en-US"/>
        </a:p>
      </dgm:t>
    </dgm:pt>
    <dgm:pt modelId="{C2CB1343-1515-44DB-9B6E-DA6D461EED88}" type="sibTrans" cxnId="{162623A6-6153-44DD-B494-D0A3372F0DEB}">
      <dgm:prSet/>
      <dgm:spPr/>
      <dgm:t>
        <a:bodyPr/>
        <a:lstStyle/>
        <a:p>
          <a:endParaRPr kumimoji="1" lang="ja-JP" altLang="en-US"/>
        </a:p>
      </dgm:t>
    </dgm:pt>
    <dgm:pt modelId="{CBFE9475-78CF-46BA-A192-9CE3B27D8EB7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5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光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49C2974A-5F0B-4A11-8704-573957033B41}" type="parTrans" cxnId="{E01ECEBC-8820-483A-B4B1-46BE838874B7}">
      <dgm:prSet/>
      <dgm:spPr/>
      <dgm:t>
        <a:bodyPr/>
        <a:lstStyle/>
        <a:p>
          <a:endParaRPr kumimoji="1" lang="ja-JP" altLang="en-US"/>
        </a:p>
      </dgm:t>
    </dgm:pt>
    <dgm:pt modelId="{FEE246FB-7A9C-458C-87A4-BD011F183822}" type="sibTrans" cxnId="{E01ECEBC-8820-483A-B4B1-46BE838874B7}">
      <dgm:prSet/>
      <dgm:spPr/>
      <dgm:t>
        <a:bodyPr/>
        <a:lstStyle/>
        <a:p>
          <a:endParaRPr kumimoji="1" lang="ja-JP" altLang="en-US"/>
        </a:p>
      </dgm:t>
    </dgm:pt>
    <dgm:pt modelId="{20A42268-8D0E-428F-8E7E-9B49A9D70BE9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3.1.3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横波と縦波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6F1517C-8432-4C9F-A26C-4FF96AEDE0A2}" type="parTrans" cxnId="{5DC9EEAB-E506-4185-873D-6A90905C4DB4}">
      <dgm:prSet/>
      <dgm:spPr/>
    </dgm:pt>
    <dgm:pt modelId="{546DCC94-E2A5-4135-8EAC-94D1FEBC9936}" type="sibTrans" cxnId="{5DC9EEAB-E506-4185-873D-6A90905C4DB4}">
      <dgm:prSet/>
      <dgm:spPr/>
    </dgm:pt>
    <dgm:pt modelId="{9225AD66-E128-4438-BE90-BC390FE1C131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正弦波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A26FA1F-6C83-46C8-8F23-C7D956ED5FB9}" type="parTrans" cxnId="{9A04851E-187C-466B-9CB1-A9053E4C40C9}">
      <dgm:prSet/>
      <dgm:spPr/>
    </dgm:pt>
    <dgm:pt modelId="{81D50FDE-B667-4766-AC27-350FF4EA2D6B}" type="sibTrans" cxnId="{9A04851E-187C-466B-9CB1-A9053E4C40C9}">
      <dgm:prSet/>
      <dgm:spPr/>
    </dgm:pt>
    <dgm:pt modelId="{0E44CFD3-5F82-49A7-8453-0BF574C3B33B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3.1.5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弧を伝わる横波</a:t>
          </a:r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(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弧の波の速さ</a:t>
          </a:r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)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14A604F1-43E7-41D0-A5DA-E82FD22456C9}" type="parTrans" cxnId="{73E206AF-81A9-4666-89CB-53FF80B82E30}">
      <dgm:prSet/>
      <dgm:spPr/>
    </dgm:pt>
    <dgm:pt modelId="{5A72CDD8-2C97-4E64-A50A-136393FE9D61}" type="sibTrans" cxnId="{73E206AF-81A9-4666-89CB-53FF80B82E30}">
      <dgm:prSet/>
      <dgm:spPr/>
    </dgm:pt>
    <dgm:pt modelId="{4D4623CB-95EA-4C9A-97BC-B44172AA7E3F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3.2.4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定常波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D7E5981-41C3-4857-97AC-4B7EF9B3CA05}" type="parTrans" cxnId="{3E5005D1-E3E7-43FE-ABC0-C6D5C9D53DAA}">
      <dgm:prSet/>
      <dgm:spPr/>
    </dgm:pt>
    <dgm:pt modelId="{0A9B9117-451D-4005-8B0A-8D1F5DAF78D0}" type="sibTrans" cxnId="{3E5005D1-E3E7-43FE-ABC0-C6D5C9D53DAA}">
      <dgm:prSet/>
      <dgm:spPr/>
    </dgm:pt>
    <dgm:pt modelId="{7A958707-A75F-4EBF-9183-665A9ACBEE20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3.2.5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弧に生じる定常波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ECE4E5C-DE18-46AD-B612-874A998A5C1B}" type="parTrans" cxnId="{9CCAC63A-A6B0-4721-9B7E-CBFA4C22AC2C}">
      <dgm:prSet/>
      <dgm:spPr/>
    </dgm:pt>
    <dgm:pt modelId="{AC969F5E-D7F9-45B1-B4C9-7B9C0B3C3D8E}" type="sibTrans" cxnId="{9CCAC63A-A6B0-4721-9B7E-CBFA4C22AC2C}">
      <dgm:prSet/>
      <dgm:spPr/>
    </dgm:pt>
    <dgm:pt modelId="{0BB61C48-D86D-4A22-AB0A-35ED4AD275AC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.3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波の伝わり方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9F9BA85-1971-47C6-B354-83F16BD1AEDD}" type="parTrans" cxnId="{B64E133F-092F-4BB2-A247-4C6EDBDD1137}">
      <dgm:prSet/>
      <dgm:spPr/>
    </dgm:pt>
    <dgm:pt modelId="{62452617-440D-4BBC-AF14-640D31953A66}" type="sibTrans" cxnId="{B64E133F-092F-4BB2-A247-4C6EDBDD1137}">
      <dgm:prSet/>
      <dgm:spPr/>
    </dgm:pt>
    <dgm:pt modelId="{CC867E03-C919-4CEF-8988-FF8624390B66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3.3.1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回折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693B485E-B5B7-484F-A0EE-62685C0709BF}" type="parTrans" cxnId="{8071E3F8-F3B5-4879-9C1D-E92641028CA9}">
      <dgm:prSet/>
      <dgm:spPr/>
    </dgm:pt>
    <dgm:pt modelId="{A8303D1C-5E86-4743-92DF-BDC139C55E5C}" type="sibTrans" cxnId="{8071E3F8-F3B5-4879-9C1D-E92641028CA9}">
      <dgm:prSet/>
      <dgm:spPr/>
    </dgm:pt>
    <dgm:pt modelId="{ACF63172-9301-43FF-863F-F9E628236DED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3.3.2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ホイヘンスの原理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2F666FD7-2436-4FD3-9961-C7B699F1050C}" type="parTrans" cxnId="{15797EB0-E476-498F-A743-983FC552E5C2}">
      <dgm:prSet/>
      <dgm:spPr/>
    </dgm:pt>
    <dgm:pt modelId="{55AF050D-DA37-4C04-A4B8-08CD9927A118}" type="sibTrans" cxnId="{15797EB0-E476-498F-A743-983FC552E5C2}">
      <dgm:prSet/>
      <dgm:spPr/>
    </dgm:pt>
    <dgm:pt modelId="{AB5E3CFE-2F0C-4FC0-AE0E-002F6AECF8B0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3.3.3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反射による位相の変化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3FF42E0F-2F75-4F9A-8ADB-CE5F58AC271C}" type="parTrans" cxnId="{E591FA0E-A137-4A7A-8A1E-255EAF413AE1}">
      <dgm:prSet/>
      <dgm:spPr/>
    </dgm:pt>
    <dgm:pt modelId="{EBF6F887-F9EF-4751-B90F-1EE9A84DFBFF}" type="sibTrans" cxnId="{E591FA0E-A137-4A7A-8A1E-255EAF413AE1}">
      <dgm:prSet/>
      <dgm:spPr/>
    </dgm:pt>
    <dgm:pt modelId="{45AED52A-063F-4093-AF92-477ED7132E13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3.3.4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屈折の法則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59BA9BE3-E28B-45D7-B858-D441C2A30488}" type="parTrans" cxnId="{7A83DE25-AF3B-405F-BDB7-723187494DFD}">
      <dgm:prSet/>
      <dgm:spPr/>
    </dgm:pt>
    <dgm:pt modelId="{A4585B85-1FB8-4CCD-97E0-8ABC9AC2F71C}" type="sibTrans" cxnId="{7A83DE25-AF3B-405F-BDB7-723187494DFD}">
      <dgm:prSet/>
      <dgm:spPr/>
    </dgm:pt>
    <dgm:pt modelId="{929C1CB4-8C79-43E2-BCBD-DCF9C3352457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3.3.5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ドップラー効果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831E179D-62D8-4C7A-BC0F-5B071202993A}" type="parTrans" cxnId="{53873EEC-9A5A-48F1-9132-FE048E7CA2A7}">
      <dgm:prSet/>
      <dgm:spPr/>
    </dgm:pt>
    <dgm:pt modelId="{B5C58AE0-AADE-403A-A571-D9AF5B0DBC5D}" type="sibTrans" cxnId="{53873EEC-9A5A-48F1-9132-FE048E7CA2A7}">
      <dgm:prSet/>
      <dgm:spPr/>
    </dgm:pt>
    <dgm:pt modelId="{BC0F86E4-E98E-4556-9B06-B8881BC27627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3.4.4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うなり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289DB37B-1837-4277-9FE9-5601C220736B}" type="parTrans" cxnId="{30A7F963-A86B-4C7E-BFB5-5D7F5D2B392C}">
      <dgm:prSet/>
      <dgm:spPr/>
    </dgm:pt>
    <dgm:pt modelId="{CD443236-C942-4D18-A702-359D7FC14CAE}" type="sibTrans" cxnId="{30A7F963-A86B-4C7E-BFB5-5D7F5D2B392C}">
      <dgm:prSet/>
      <dgm:spPr/>
    </dgm:pt>
    <dgm:pt modelId="{426DCE0D-F28A-4051-ADC5-201709E4651E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.6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光速度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FD038F5-F719-42E9-B084-B2D3B9C85DDD}" type="parTrans" cxnId="{574F1782-EC50-4160-AFA6-DF434623EBBE}">
      <dgm:prSet/>
      <dgm:spPr/>
    </dgm:pt>
    <dgm:pt modelId="{7D76A9D5-0545-4766-83BA-84FBB900BA66}" type="sibTrans" cxnId="{574F1782-EC50-4160-AFA6-DF434623EBBE}">
      <dgm:prSet/>
      <dgm:spPr/>
    </dgm:pt>
    <dgm:pt modelId="{2F07B6AC-C11A-4FC6-B8F8-14E89305C239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3.7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光の反射と屈折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CCB29C66-194F-403B-944A-1002C8E442C0}" type="parTrans" cxnId="{9D10B113-614E-4A3A-AB29-527D101A89B9}">
      <dgm:prSet/>
      <dgm:spPr/>
    </dgm:pt>
    <dgm:pt modelId="{2025D6E1-0DC5-45DB-BB8E-313F8DA7A1EB}" type="sibTrans" cxnId="{9D10B113-614E-4A3A-AB29-527D101A89B9}">
      <dgm:prSet/>
      <dgm:spPr/>
    </dgm:pt>
    <dgm:pt modelId="{2A29F0F9-C08D-45E1-86E2-C8C0D983A2CF}">
      <dgm:prSet/>
      <dgm:spPr/>
      <dgm:t>
        <a:bodyPr/>
        <a:lstStyle/>
        <a:p>
          <a:pPr rtl="0"/>
          <a:r>
            <a:rPr lang="en-US" smtClean="0"/>
            <a:t>3.8光の回折</a:t>
          </a:r>
          <a:r>
            <a:rPr lang="ja-JP" smtClean="0"/>
            <a:t>・</a:t>
          </a:r>
          <a:r>
            <a:rPr lang="en-US" smtClean="0"/>
            <a:t>干渉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956D2F94-AFD3-4A39-BDFD-913EB8480583}" type="parTrans" cxnId="{F30F839C-537F-4C61-97AA-F6CA6059BF44}">
      <dgm:prSet/>
      <dgm:spPr/>
    </dgm:pt>
    <dgm:pt modelId="{2D8880CD-09DC-4670-AA8D-7BF6D0C7F6CD}" type="sibTrans" cxnId="{F30F839C-537F-4C61-97AA-F6CA6059BF44}">
      <dgm:prSet/>
      <dgm:spPr/>
    </dgm:pt>
    <dgm:pt modelId="{68030139-5385-4B8D-B5A2-9DB02C485D31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3.7.1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反射と屈折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67F8A91A-7632-4968-9A32-7953A0D53CA7}" type="parTrans" cxnId="{5311913E-10CA-4B0C-9F7B-3D32055E5EFD}">
      <dgm:prSet/>
      <dgm:spPr/>
    </dgm:pt>
    <dgm:pt modelId="{C1A6EE85-0379-47B9-BEAE-9F508D2D286D}" type="sibTrans" cxnId="{5311913E-10CA-4B0C-9F7B-3D32055E5EFD}">
      <dgm:prSet/>
      <dgm:spPr/>
    </dgm:pt>
    <dgm:pt modelId="{51CA0087-F469-4D91-8E0B-995C9EEA2347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3.7.2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プリズムによる屈折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93D44581-C937-4AE3-AE3E-5931CED1093D}" type="parTrans" cxnId="{8FCA8A4C-CA26-4602-92DD-BB693F0DD635}">
      <dgm:prSet/>
      <dgm:spPr/>
    </dgm:pt>
    <dgm:pt modelId="{C1E8F2C6-DB2D-4D9E-9541-3273FB329209}" type="sibTrans" cxnId="{8FCA8A4C-CA26-4602-92DD-BB693F0DD635}">
      <dgm:prSet/>
      <dgm:spPr/>
    </dgm:pt>
    <dgm:pt modelId="{22398B37-E0D6-48B5-BA7F-CF8F88573C39}">
      <dgm:prSet/>
      <dgm:spPr/>
      <dgm:t>
        <a:bodyPr/>
        <a:lstStyle/>
        <a:p>
          <a:r>
            <a:rPr lang="en-US" smtClean="0"/>
            <a:t>3.8.1光路長</a:t>
          </a:r>
          <a:endParaRPr lang="en-US"/>
        </a:p>
      </dgm:t>
    </dgm:pt>
    <dgm:pt modelId="{7A0B74A0-4E00-4762-9C66-9BB707E77151}" type="parTrans" cxnId="{2EF83486-77C9-45E6-8527-D6F0E9D160F1}">
      <dgm:prSet/>
      <dgm:spPr/>
      <dgm:t>
        <a:bodyPr/>
        <a:lstStyle/>
        <a:p>
          <a:endParaRPr kumimoji="1" lang="ja-JP" altLang="en-US"/>
        </a:p>
      </dgm:t>
    </dgm:pt>
    <dgm:pt modelId="{496C321C-A497-44F2-BF64-34B228E3899B}" type="sibTrans" cxnId="{2EF83486-77C9-45E6-8527-D6F0E9D160F1}">
      <dgm:prSet/>
      <dgm:spPr/>
      <dgm:t>
        <a:bodyPr/>
        <a:lstStyle/>
        <a:p>
          <a:endParaRPr kumimoji="1" lang="ja-JP" altLang="en-US"/>
        </a:p>
      </dgm:t>
    </dgm:pt>
    <dgm:pt modelId="{AF965C6A-FBC2-4EEF-852B-85DE5335E389}">
      <dgm:prSet/>
      <dgm:spPr/>
      <dgm:t>
        <a:bodyPr/>
        <a:lstStyle/>
        <a:p>
          <a:r>
            <a:rPr lang="en-US" smtClean="0"/>
            <a:t>3.8.2 2本のスリットによる回折と干渉（ヤング率）</a:t>
          </a:r>
          <a:endParaRPr lang="en-US"/>
        </a:p>
      </dgm:t>
    </dgm:pt>
    <dgm:pt modelId="{89474719-04F1-429E-BEB3-73BCFBC0D748}" type="parTrans" cxnId="{9C19C5A3-44A3-441B-A75E-02090D6EBEE9}">
      <dgm:prSet/>
      <dgm:spPr/>
      <dgm:t>
        <a:bodyPr/>
        <a:lstStyle/>
        <a:p>
          <a:endParaRPr kumimoji="1" lang="ja-JP" altLang="en-US"/>
        </a:p>
      </dgm:t>
    </dgm:pt>
    <dgm:pt modelId="{EA8AA63C-81BC-4132-A9E2-2BFE2FBCC37F}" type="sibTrans" cxnId="{9C19C5A3-44A3-441B-A75E-02090D6EBEE9}">
      <dgm:prSet/>
      <dgm:spPr/>
      <dgm:t>
        <a:bodyPr/>
        <a:lstStyle/>
        <a:p>
          <a:endParaRPr kumimoji="1" lang="ja-JP" altLang="en-US"/>
        </a:p>
      </dgm:t>
    </dgm:pt>
    <dgm:pt modelId="{730FFD67-F562-41E3-AC67-2BEEE8FE905A}">
      <dgm:prSet/>
      <dgm:spPr/>
      <dgm:t>
        <a:bodyPr/>
        <a:lstStyle/>
        <a:p>
          <a:r>
            <a:rPr lang="en-US" smtClean="0"/>
            <a:t>3.8.3薄膜による干渉</a:t>
          </a:r>
          <a:endParaRPr lang="en-US"/>
        </a:p>
      </dgm:t>
    </dgm:pt>
    <dgm:pt modelId="{C5C9D71B-647E-4369-A924-0CCC9787E59E}" type="parTrans" cxnId="{2C56F9A8-E076-4187-8321-73A36DD34906}">
      <dgm:prSet/>
      <dgm:spPr/>
      <dgm:t>
        <a:bodyPr/>
        <a:lstStyle/>
        <a:p>
          <a:endParaRPr kumimoji="1" lang="ja-JP" altLang="en-US"/>
        </a:p>
      </dgm:t>
    </dgm:pt>
    <dgm:pt modelId="{70BC2E81-682A-4482-BB1C-865D008B69AC}" type="sibTrans" cxnId="{2C56F9A8-E076-4187-8321-73A36DD34906}">
      <dgm:prSet/>
      <dgm:spPr/>
      <dgm:t>
        <a:bodyPr/>
        <a:lstStyle/>
        <a:p>
          <a:endParaRPr kumimoji="1" lang="ja-JP" altLang="en-US"/>
        </a:p>
      </dgm:t>
    </dgm:pt>
    <dgm:pt modelId="{A19228E6-4C85-451A-BA33-3A328981E9F6}">
      <dgm:prSet/>
      <dgm:spPr/>
      <dgm:t>
        <a:bodyPr/>
        <a:lstStyle/>
        <a:p>
          <a:r>
            <a:rPr lang="en-US" smtClean="0"/>
            <a:t>3.8.4ニュートンリング</a:t>
          </a:r>
          <a:endParaRPr lang="en-US"/>
        </a:p>
      </dgm:t>
    </dgm:pt>
    <dgm:pt modelId="{D8F776DF-C19A-4E7A-ABF9-165C0EDD1C42}" type="parTrans" cxnId="{E6F6FB81-C7D3-48C0-B44C-945EBD3B8D58}">
      <dgm:prSet/>
      <dgm:spPr/>
      <dgm:t>
        <a:bodyPr/>
        <a:lstStyle/>
        <a:p>
          <a:endParaRPr kumimoji="1" lang="ja-JP" altLang="en-US"/>
        </a:p>
      </dgm:t>
    </dgm:pt>
    <dgm:pt modelId="{692B4FC5-7487-493C-A589-C5478190AD94}" type="sibTrans" cxnId="{E6F6FB81-C7D3-48C0-B44C-945EBD3B8D58}">
      <dgm:prSet/>
      <dgm:spPr/>
      <dgm:t>
        <a:bodyPr/>
        <a:lstStyle/>
        <a:p>
          <a:endParaRPr kumimoji="1" lang="ja-JP" altLang="en-US"/>
        </a:p>
      </dgm:t>
    </dgm:pt>
    <dgm:pt modelId="{0554750A-E31F-4DB7-AA55-009C64E94DA0}">
      <dgm:prSet/>
      <dgm:spPr/>
      <dgm:t>
        <a:bodyPr/>
        <a:lstStyle/>
        <a:p>
          <a:r>
            <a:rPr lang="en-US" smtClean="0"/>
            <a:t>3.9</a:t>
          </a:r>
          <a:r>
            <a:rPr lang="ja-JP" smtClean="0"/>
            <a:t>偏光</a:t>
          </a:r>
          <a:endParaRPr lang="ja-JP"/>
        </a:p>
      </dgm:t>
    </dgm:pt>
    <dgm:pt modelId="{A2F72ED4-F95D-4A95-A267-956C05D33628}" type="parTrans" cxnId="{C83D2A24-605F-4555-A978-9F01171D4B1A}">
      <dgm:prSet/>
      <dgm:spPr/>
      <dgm:t>
        <a:bodyPr/>
        <a:lstStyle/>
        <a:p>
          <a:endParaRPr kumimoji="1" lang="ja-JP" altLang="en-US"/>
        </a:p>
      </dgm:t>
    </dgm:pt>
    <dgm:pt modelId="{18C941B0-792E-4F2A-AE45-81D112F45E3B}" type="sibTrans" cxnId="{C83D2A24-605F-4555-A978-9F01171D4B1A}">
      <dgm:prSet/>
      <dgm:spPr/>
      <dgm:t>
        <a:bodyPr/>
        <a:lstStyle/>
        <a:p>
          <a:endParaRPr kumimoji="1" lang="ja-JP" altLang="en-US"/>
        </a:p>
      </dgm:t>
    </dgm:pt>
    <dgm:pt modelId="{D920B0AB-B347-4BF6-BABB-C992F19DE48B}">
      <dgm:prSet/>
      <dgm:spPr/>
      <dgm:t>
        <a:bodyPr/>
        <a:lstStyle/>
        <a:p>
          <a:r>
            <a:rPr lang="en-US" smtClean="0"/>
            <a:t>3.9.1</a:t>
          </a:r>
          <a:r>
            <a:rPr lang="ja-JP" smtClean="0"/>
            <a:t>偏光</a:t>
          </a:r>
          <a:endParaRPr lang="ja-JP"/>
        </a:p>
      </dgm:t>
    </dgm:pt>
    <dgm:pt modelId="{2E31A4AD-3AE9-4F73-B779-6E573F236125}" type="parTrans" cxnId="{769CE1B7-0351-4D46-96FE-88FB16412671}">
      <dgm:prSet/>
      <dgm:spPr/>
      <dgm:t>
        <a:bodyPr/>
        <a:lstStyle/>
        <a:p>
          <a:endParaRPr kumimoji="1" lang="ja-JP" altLang="en-US"/>
        </a:p>
      </dgm:t>
    </dgm:pt>
    <dgm:pt modelId="{25EFA31D-781A-4942-A55C-4372F0A9ACC4}" type="sibTrans" cxnId="{769CE1B7-0351-4D46-96FE-88FB16412671}">
      <dgm:prSet/>
      <dgm:spPr/>
      <dgm:t>
        <a:bodyPr/>
        <a:lstStyle/>
        <a:p>
          <a:endParaRPr kumimoji="1" lang="ja-JP" altLang="en-US"/>
        </a:p>
      </dgm:t>
    </dgm:pt>
    <dgm:pt modelId="{EE690860-596B-4D44-9E06-2BFE68964BBC}">
      <dgm:prSet/>
      <dgm:spPr/>
      <dgm:t>
        <a:bodyPr/>
        <a:lstStyle/>
        <a:p>
          <a:r>
            <a:rPr lang="en-US" smtClean="0"/>
            <a:t>3.9.2反射による偏光</a:t>
          </a:r>
          <a:endParaRPr lang="en-US"/>
        </a:p>
      </dgm:t>
    </dgm:pt>
    <dgm:pt modelId="{DDA4630C-9264-4988-BAA1-0F35C03B98FA}" type="parTrans" cxnId="{BE7A9570-38DA-4D82-8D84-952A9F13F5F7}">
      <dgm:prSet/>
      <dgm:spPr/>
      <dgm:t>
        <a:bodyPr/>
        <a:lstStyle/>
        <a:p>
          <a:endParaRPr kumimoji="1" lang="ja-JP" altLang="en-US"/>
        </a:p>
      </dgm:t>
    </dgm:pt>
    <dgm:pt modelId="{6F2BE898-9280-4538-BBE3-A65F891E83D3}" type="sibTrans" cxnId="{BE7A9570-38DA-4D82-8D84-952A9F13F5F7}">
      <dgm:prSet/>
      <dgm:spPr/>
      <dgm:t>
        <a:bodyPr/>
        <a:lstStyle/>
        <a:p>
          <a:endParaRPr kumimoji="1" lang="ja-JP" altLang="en-US"/>
        </a:p>
      </dgm:t>
    </dgm:pt>
    <dgm:pt modelId="{511C1DB8-68A9-48F6-9BCD-B986D1507F6A}">
      <dgm:prSet/>
      <dgm:spPr/>
      <dgm:t>
        <a:bodyPr/>
        <a:lstStyle/>
        <a:p>
          <a:r>
            <a:rPr lang="en-US" smtClean="0"/>
            <a:t>3.10光のスペクトル</a:t>
          </a:r>
          <a:endParaRPr lang="en-US"/>
        </a:p>
      </dgm:t>
    </dgm:pt>
    <dgm:pt modelId="{9E7B7EA0-D154-4AA8-B6C2-231F598A9349}" type="parTrans" cxnId="{32FA21E0-D84A-4639-AAED-43FA3B4EB7A1}">
      <dgm:prSet/>
      <dgm:spPr/>
      <dgm:t>
        <a:bodyPr/>
        <a:lstStyle/>
        <a:p>
          <a:endParaRPr kumimoji="1" lang="ja-JP" altLang="en-US"/>
        </a:p>
      </dgm:t>
    </dgm:pt>
    <dgm:pt modelId="{DCC984B6-DE47-4D6B-BBFC-52DCA22B06B2}" type="sibTrans" cxnId="{32FA21E0-D84A-4639-AAED-43FA3B4EB7A1}">
      <dgm:prSet/>
      <dgm:spPr/>
      <dgm:t>
        <a:bodyPr/>
        <a:lstStyle/>
        <a:p>
          <a:endParaRPr kumimoji="1" lang="ja-JP" altLang="en-US"/>
        </a:p>
      </dgm:t>
    </dgm:pt>
    <dgm:pt modelId="{E0B97CD8-E333-43BF-A974-2B32C8565C13}">
      <dgm:prSet/>
      <dgm:spPr/>
      <dgm:t>
        <a:bodyPr/>
        <a:lstStyle/>
        <a:p>
          <a:r>
            <a:rPr lang="en-US" smtClean="0"/>
            <a:t>3.10.1屈折による光の分散</a:t>
          </a:r>
          <a:endParaRPr lang="en-US"/>
        </a:p>
      </dgm:t>
    </dgm:pt>
    <dgm:pt modelId="{F4A7584F-A5EA-426D-AEC0-A74E2CB653D4}" type="parTrans" cxnId="{A730692D-0C99-416F-8BB8-8B318AA9D6CC}">
      <dgm:prSet/>
      <dgm:spPr/>
      <dgm:t>
        <a:bodyPr/>
        <a:lstStyle/>
        <a:p>
          <a:endParaRPr kumimoji="1" lang="ja-JP" altLang="en-US"/>
        </a:p>
      </dgm:t>
    </dgm:pt>
    <dgm:pt modelId="{D93E308B-DC47-45D6-8802-CFA81AA64D1C}" type="sibTrans" cxnId="{A730692D-0C99-416F-8BB8-8B318AA9D6CC}">
      <dgm:prSet/>
      <dgm:spPr/>
      <dgm:t>
        <a:bodyPr/>
        <a:lstStyle/>
        <a:p>
          <a:endParaRPr kumimoji="1" lang="ja-JP" altLang="en-US"/>
        </a:p>
      </dgm:t>
    </dgm:pt>
    <dgm:pt modelId="{A60858FE-E276-4745-9B67-3C073053B920}">
      <dgm:prSet/>
      <dgm:spPr/>
      <dgm:t>
        <a:bodyPr/>
        <a:lstStyle/>
        <a:p>
          <a:r>
            <a:rPr lang="en-US" smtClean="0"/>
            <a:t>3.10.2回折による</a:t>
          </a:r>
          <a:r>
            <a:rPr lang="ja-JP" smtClean="0"/>
            <a:t>光の分離</a:t>
          </a:r>
          <a:endParaRPr lang="ja-JP"/>
        </a:p>
      </dgm:t>
    </dgm:pt>
    <dgm:pt modelId="{C8527DE4-18DF-4C8C-AB37-FEC534DAB9B0}" type="parTrans" cxnId="{999A9A2E-C359-4B79-BE61-56670944333A}">
      <dgm:prSet/>
      <dgm:spPr/>
      <dgm:t>
        <a:bodyPr/>
        <a:lstStyle/>
        <a:p>
          <a:endParaRPr kumimoji="1" lang="ja-JP" altLang="en-US"/>
        </a:p>
      </dgm:t>
    </dgm:pt>
    <dgm:pt modelId="{B79308F1-CA9C-4F6D-A5CD-CEE73F666AD2}" type="sibTrans" cxnId="{999A9A2E-C359-4B79-BE61-56670944333A}">
      <dgm:prSet/>
      <dgm:spPr/>
      <dgm:t>
        <a:bodyPr/>
        <a:lstStyle/>
        <a:p>
          <a:endParaRPr kumimoji="1" lang="ja-JP" altLang="en-US"/>
        </a:p>
      </dgm:t>
    </dgm:pt>
    <dgm:pt modelId="{84A4355F-3920-4507-9074-6878D2E61717}">
      <dgm:prSet/>
      <dgm:spPr/>
      <dgm:t>
        <a:bodyPr/>
        <a:lstStyle/>
        <a:p>
          <a:r>
            <a:rPr lang="en-US" smtClean="0"/>
            <a:t>3.10.3レイリー散乱</a:t>
          </a:r>
          <a:endParaRPr lang="en-US"/>
        </a:p>
      </dgm:t>
    </dgm:pt>
    <dgm:pt modelId="{93D479CF-DD66-4165-8BE1-9F81DF1A33AA}" type="parTrans" cxnId="{3D771C8A-A734-480F-A64A-E65C54704718}">
      <dgm:prSet/>
      <dgm:spPr/>
      <dgm:t>
        <a:bodyPr/>
        <a:lstStyle/>
        <a:p>
          <a:endParaRPr kumimoji="1" lang="ja-JP" altLang="en-US"/>
        </a:p>
      </dgm:t>
    </dgm:pt>
    <dgm:pt modelId="{C6227764-DF6B-493F-8021-BD1294CBE9DE}" type="sibTrans" cxnId="{3D771C8A-A734-480F-A64A-E65C54704718}">
      <dgm:prSet/>
      <dgm:spPr/>
      <dgm:t>
        <a:bodyPr/>
        <a:lstStyle/>
        <a:p>
          <a:endParaRPr kumimoji="1" lang="ja-JP" altLang="en-US"/>
        </a:p>
      </dgm:t>
    </dgm:pt>
    <dgm:pt modelId="{C2E52D0E-43E9-4416-B10B-A03D3B9F306A}">
      <dgm:prSet/>
      <dgm:spPr/>
      <dgm:t>
        <a:bodyPr/>
        <a:lstStyle/>
        <a:p>
          <a:r>
            <a:rPr lang="en-US" smtClean="0"/>
            <a:t>3.11光学機器</a:t>
          </a:r>
          <a:endParaRPr lang="en-US"/>
        </a:p>
      </dgm:t>
    </dgm:pt>
    <dgm:pt modelId="{F190E3A8-5F10-416D-9C86-09E21185723D}" type="parTrans" cxnId="{63F18019-738C-474A-B215-B23C60FBDF7E}">
      <dgm:prSet/>
      <dgm:spPr/>
      <dgm:t>
        <a:bodyPr/>
        <a:lstStyle/>
        <a:p>
          <a:endParaRPr kumimoji="1" lang="ja-JP" altLang="en-US"/>
        </a:p>
      </dgm:t>
    </dgm:pt>
    <dgm:pt modelId="{97874CDB-E3ED-4A1F-86BD-86621F2CE0D1}" type="sibTrans" cxnId="{63F18019-738C-474A-B215-B23C60FBDF7E}">
      <dgm:prSet/>
      <dgm:spPr/>
      <dgm:t>
        <a:bodyPr/>
        <a:lstStyle/>
        <a:p>
          <a:endParaRPr kumimoji="1" lang="ja-JP" altLang="en-US"/>
        </a:p>
      </dgm:t>
    </dgm:pt>
    <dgm:pt modelId="{8DA34F6A-F52C-443F-AA79-4774E2B12028}">
      <dgm:prSet/>
      <dgm:spPr/>
      <dgm:t>
        <a:bodyPr/>
        <a:lstStyle/>
        <a:p>
          <a:r>
            <a:rPr lang="en-US" smtClean="0"/>
            <a:t>3.11.1</a:t>
          </a:r>
          <a:r>
            <a:rPr lang="ja-JP" smtClean="0"/>
            <a:t>平面</a:t>
          </a:r>
          <a:r>
            <a:rPr lang="en-US" smtClean="0"/>
            <a:t>鏡</a:t>
          </a:r>
          <a:endParaRPr lang="ja-JP"/>
        </a:p>
      </dgm:t>
    </dgm:pt>
    <dgm:pt modelId="{094B745B-79E0-4C78-9A29-036F842750B9}" type="parTrans" cxnId="{9FD3E0D6-13E7-4798-9EB6-FB78C2EB1993}">
      <dgm:prSet/>
      <dgm:spPr/>
      <dgm:t>
        <a:bodyPr/>
        <a:lstStyle/>
        <a:p>
          <a:endParaRPr kumimoji="1" lang="ja-JP" altLang="en-US"/>
        </a:p>
      </dgm:t>
    </dgm:pt>
    <dgm:pt modelId="{047BA4AA-3080-4E34-81C2-72FE4E0F7A4F}" type="sibTrans" cxnId="{9FD3E0D6-13E7-4798-9EB6-FB78C2EB1993}">
      <dgm:prSet/>
      <dgm:spPr/>
      <dgm:t>
        <a:bodyPr/>
        <a:lstStyle/>
        <a:p>
          <a:endParaRPr kumimoji="1" lang="ja-JP" altLang="en-US"/>
        </a:p>
      </dgm:t>
    </dgm:pt>
    <dgm:pt modelId="{29A2127F-A28B-478D-AA0D-6C914F726176}">
      <dgm:prSet/>
      <dgm:spPr/>
      <dgm:t>
        <a:bodyPr/>
        <a:lstStyle/>
        <a:p>
          <a:r>
            <a:rPr lang="en-US" smtClean="0"/>
            <a:t>3.11.2レンズ</a:t>
          </a:r>
          <a:endParaRPr lang="en-US"/>
        </a:p>
      </dgm:t>
    </dgm:pt>
    <dgm:pt modelId="{64356F2E-4D37-45C5-AFAD-3C7CD3A6E76D}" type="parTrans" cxnId="{22AEC4C9-D338-4D4D-95B7-5CB4F105932E}">
      <dgm:prSet/>
      <dgm:spPr/>
      <dgm:t>
        <a:bodyPr/>
        <a:lstStyle/>
        <a:p>
          <a:endParaRPr kumimoji="1" lang="ja-JP" altLang="en-US"/>
        </a:p>
      </dgm:t>
    </dgm:pt>
    <dgm:pt modelId="{592F962C-DD47-460D-9165-20F9E96C674D}" type="sibTrans" cxnId="{22AEC4C9-D338-4D4D-95B7-5CB4F105932E}">
      <dgm:prSet/>
      <dgm:spPr/>
      <dgm:t>
        <a:bodyPr/>
        <a:lstStyle/>
        <a:p>
          <a:endParaRPr kumimoji="1" lang="ja-JP" altLang="en-US"/>
        </a:p>
      </dgm:t>
    </dgm:pt>
    <dgm:pt modelId="{D7884237-A2AA-4058-9E18-DAD5ED64880C}">
      <dgm:prSet/>
      <dgm:spPr/>
      <dgm:t>
        <a:bodyPr/>
        <a:lstStyle/>
        <a:p>
          <a:r>
            <a:rPr lang="en-US" smtClean="0"/>
            <a:t>3.11.3 眼の構造</a:t>
          </a:r>
          <a:endParaRPr lang="en-US"/>
        </a:p>
      </dgm:t>
    </dgm:pt>
    <dgm:pt modelId="{DBF0D3FC-A7E1-4B20-8F59-BD7F9CFEAC55}" type="parTrans" cxnId="{9C840616-5835-4060-B4F9-2635BAB0F95C}">
      <dgm:prSet/>
      <dgm:spPr/>
      <dgm:t>
        <a:bodyPr/>
        <a:lstStyle/>
        <a:p>
          <a:endParaRPr kumimoji="1" lang="ja-JP" altLang="en-US"/>
        </a:p>
      </dgm:t>
    </dgm:pt>
    <dgm:pt modelId="{D7F7E3DC-95C8-4C9F-96D0-0455624571C0}" type="sibTrans" cxnId="{9C840616-5835-4060-B4F9-2635BAB0F95C}">
      <dgm:prSet/>
      <dgm:spPr/>
      <dgm:t>
        <a:bodyPr/>
        <a:lstStyle/>
        <a:p>
          <a:endParaRPr kumimoji="1" lang="ja-JP" altLang="en-US"/>
        </a:p>
      </dgm:t>
    </dgm:pt>
    <dgm:pt modelId="{3F5B030D-BAED-4E53-9642-FD6BD76EFA1D}">
      <dgm:prSet/>
      <dgm:spPr/>
      <dgm:t>
        <a:bodyPr/>
        <a:lstStyle/>
        <a:p>
          <a:r>
            <a:rPr lang="en-US" smtClean="0"/>
            <a:t>3.11.4虫眼鏡</a:t>
          </a:r>
          <a:endParaRPr lang="en-US"/>
        </a:p>
      </dgm:t>
    </dgm:pt>
    <dgm:pt modelId="{9DD139C4-F9E5-4FD5-A889-A0A4AF4FDCE8}" type="parTrans" cxnId="{527A4F9A-2293-4098-8922-006E0968A12C}">
      <dgm:prSet/>
      <dgm:spPr/>
      <dgm:t>
        <a:bodyPr/>
        <a:lstStyle/>
        <a:p>
          <a:endParaRPr kumimoji="1" lang="ja-JP" altLang="en-US"/>
        </a:p>
      </dgm:t>
    </dgm:pt>
    <dgm:pt modelId="{64BE39B2-F867-469F-B85B-52192F347AF5}" type="sibTrans" cxnId="{527A4F9A-2293-4098-8922-006E0968A12C}">
      <dgm:prSet/>
      <dgm:spPr/>
      <dgm:t>
        <a:bodyPr/>
        <a:lstStyle/>
        <a:p>
          <a:endParaRPr kumimoji="1" lang="ja-JP" altLang="en-US"/>
        </a:p>
      </dgm:t>
    </dgm:pt>
    <dgm:pt modelId="{3D363E76-565C-48AD-BCEB-822F61300830}">
      <dgm:prSet/>
      <dgm:spPr/>
      <dgm:t>
        <a:bodyPr/>
        <a:lstStyle/>
        <a:p>
          <a:r>
            <a:rPr lang="en-US" smtClean="0"/>
            <a:t>3.11.5顕微鏡</a:t>
          </a:r>
          <a:endParaRPr lang="en-US"/>
        </a:p>
      </dgm:t>
    </dgm:pt>
    <dgm:pt modelId="{61F293E6-43A3-41EC-BA29-CED9ED04F8CC}" type="parTrans" cxnId="{3028A315-4339-436B-B058-E479EBA24FFE}">
      <dgm:prSet/>
      <dgm:spPr/>
      <dgm:t>
        <a:bodyPr/>
        <a:lstStyle/>
        <a:p>
          <a:endParaRPr kumimoji="1" lang="ja-JP" altLang="en-US"/>
        </a:p>
      </dgm:t>
    </dgm:pt>
    <dgm:pt modelId="{8722D271-3E30-45CC-A050-67D2627CA96B}" type="sibTrans" cxnId="{3028A315-4339-436B-B058-E479EBA24FFE}">
      <dgm:prSet/>
      <dgm:spPr/>
      <dgm:t>
        <a:bodyPr/>
        <a:lstStyle/>
        <a:p>
          <a:endParaRPr kumimoji="1" lang="ja-JP" altLang="en-US"/>
        </a:p>
      </dgm:t>
    </dgm:pt>
    <dgm:pt modelId="{2D74C63C-848B-4641-980D-B9BA40B43D34}">
      <dgm:prSet/>
      <dgm:spPr/>
      <dgm:t>
        <a:bodyPr/>
        <a:lstStyle/>
        <a:p>
          <a:r>
            <a:rPr lang="en-US" smtClean="0"/>
            <a:t>3.11.6望遠鏡</a:t>
          </a:r>
          <a:endParaRPr lang="en-US"/>
        </a:p>
      </dgm:t>
    </dgm:pt>
    <dgm:pt modelId="{EF5C097A-530F-4793-AE3A-1A133028E890}" type="parTrans" cxnId="{D29C28D7-5E68-4C2D-9860-DAA71EDD1660}">
      <dgm:prSet/>
      <dgm:spPr/>
      <dgm:t>
        <a:bodyPr/>
        <a:lstStyle/>
        <a:p>
          <a:endParaRPr kumimoji="1" lang="ja-JP" altLang="en-US"/>
        </a:p>
      </dgm:t>
    </dgm:pt>
    <dgm:pt modelId="{0A3388AF-CABB-4E7D-89A1-1D134FCE981E}" type="sibTrans" cxnId="{D29C28D7-5E68-4C2D-9860-DAA71EDD1660}">
      <dgm:prSet/>
      <dgm:spPr/>
      <dgm:t>
        <a:bodyPr/>
        <a:lstStyle/>
        <a:p>
          <a:endParaRPr kumimoji="1" lang="ja-JP" altLang="en-US"/>
        </a:p>
      </dgm:t>
    </dgm:pt>
    <dgm:pt modelId="{DDF65BE8-E1AA-497A-911B-689567889C16}">
      <dgm:prSet/>
      <dgm:spPr/>
      <dgm:t>
        <a:bodyPr/>
        <a:lstStyle/>
        <a:p>
          <a:r>
            <a:rPr lang="en-US" smtClean="0"/>
            <a:t>3.11.7その他の光学機器</a:t>
          </a:r>
          <a:endParaRPr lang="en-US"/>
        </a:p>
      </dgm:t>
    </dgm:pt>
    <dgm:pt modelId="{2723780C-604D-47B2-9AD9-2EA0F051515A}" type="parTrans" cxnId="{B3E384A6-0665-4304-8163-BAC7DF27AD8C}">
      <dgm:prSet/>
      <dgm:spPr/>
      <dgm:t>
        <a:bodyPr/>
        <a:lstStyle/>
        <a:p>
          <a:endParaRPr kumimoji="1" lang="ja-JP" altLang="en-US"/>
        </a:p>
      </dgm:t>
    </dgm:pt>
    <dgm:pt modelId="{2B2ADAF7-7857-4E88-800B-6C87BCAE42A2}" type="sibTrans" cxnId="{B3E384A6-0665-4304-8163-BAC7DF27AD8C}">
      <dgm:prSet/>
      <dgm:spPr/>
      <dgm:t>
        <a:bodyPr/>
        <a:lstStyle/>
        <a:p>
          <a:endParaRPr kumimoji="1" lang="ja-JP" altLang="en-US"/>
        </a:p>
      </dgm:t>
    </dgm:pt>
    <dgm:pt modelId="{C16D7E54-5634-4ADC-BA03-782E1E6B0A38}" type="pres">
      <dgm:prSet presAssocID="{57E011E2-60BA-4D6A-BC2C-369AAFC9B6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B84F6650-CFB2-4C36-918A-BF4CCF14A6E2}" type="pres">
      <dgm:prSet presAssocID="{631D3286-6F0C-4136-8259-339F59EC2275}" presName="vertOne" presStyleCnt="0"/>
      <dgm:spPr/>
    </dgm:pt>
    <dgm:pt modelId="{D2BFEF8A-DB58-45D4-B560-EFF469261EF3}" type="pres">
      <dgm:prSet presAssocID="{631D3286-6F0C-4136-8259-339F59EC2275}" presName="txOne" presStyleLbl="node0" presStyleIdx="0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6EFD679-3042-44CD-9F20-D3154AD3E330}" type="pres">
      <dgm:prSet presAssocID="{631D3286-6F0C-4136-8259-339F59EC2275}" presName="parTransOne" presStyleCnt="0"/>
      <dgm:spPr/>
    </dgm:pt>
    <dgm:pt modelId="{D534CCBC-78BD-43EE-81EE-00428D1BE16A}" type="pres">
      <dgm:prSet presAssocID="{631D3286-6F0C-4136-8259-339F59EC2275}" presName="horzOne" presStyleCnt="0"/>
      <dgm:spPr/>
    </dgm:pt>
    <dgm:pt modelId="{DEFE2073-ED18-4E16-BACE-06ADFBABB9BE}" type="pres">
      <dgm:prSet presAssocID="{89C25198-6628-4696-96BB-70D2AF34029A}" presName="vertTwo" presStyleCnt="0"/>
      <dgm:spPr/>
    </dgm:pt>
    <dgm:pt modelId="{4B1F5DB6-6F83-4359-A647-1C1AD6A92F24}" type="pres">
      <dgm:prSet presAssocID="{89C25198-6628-4696-96BB-70D2AF34029A}" presName="txTwo" presStyleLbl="node2" presStyleIdx="0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E69124E-1E00-4593-8CEC-8415C205C4B7}" type="pres">
      <dgm:prSet presAssocID="{89C25198-6628-4696-96BB-70D2AF34029A}" presName="horzTwo" presStyleCnt="0"/>
      <dgm:spPr/>
    </dgm:pt>
    <dgm:pt modelId="{37577F52-7E54-486D-8671-F89C93E4F00D}" type="pres">
      <dgm:prSet presAssocID="{71370267-5805-456E-8CD9-08EF448D5BAE}" presName="sibSpaceTwo" presStyleCnt="0"/>
      <dgm:spPr/>
    </dgm:pt>
    <dgm:pt modelId="{2283B876-BF83-4051-9123-211503BA6360}" type="pres">
      <dgm:prSet presAssocID="{40E4A321-852A-494D-9BBF-E48E6683DEA5}" presName="vertTwo" presStyleCnt="0"/>
      <dgm:spPr/>
    </dgm:pt>
    <dgm:pt modelId="{7906594E-EFEA-4CD6-97FB-726CC0B22F3C}" type="pres">
      <dgm:prSet presAssocID="{40E4A321-852A-494D-9BBF-E48E6683DEA5}" presName="txTwo" presStyleLbl="node2" presStyleIdx="1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8382997-B246-4046-A32B-B49F16A7E2E0}" type="pres">
      <dgm:prSet presAssocID="{40E4A321-852A-494D-9BBF-E48E6683DEA5}" presName="horzTwo" presStyleCnt="0"/>
      <dgm:spPr/>
    </dgm:pt>
    <dgm:pt modelId="{FC26B96F-5145-4DF5-A28D-41F7AF5564A8}" type="pres">
      <dgm:prSet presAssocID="{AA36234C-9ABE-4309-94FC-DDEA3B261139}" presName="sibSpaceTwo" presStyleCnt="0"/>
      <dgm:spPr/>
    </dgm:pt>
    <dgm:pt modelId="{2C6DDD05-B11E-4B91-8536-E9CF61D611FE}" type="pres">
      <dgm:prSet presAssocID="{20A42268-8D0E-428F-8E7E-9B49A9D70BE9}" presName="vertTwo" presStyleCnt="0"/>
      <dgm:spPr/>
    </dgm:pt>
    <dgm:pt modelId="{DF6D50C4-224D-4496-A736-985CA49C7895}" type="pres">
      <dgm:prSet presAssocID="{20A42268-8D0E-428F-8E7E-9B49A9D70BE9}" presName="txTwo" presStyleLbl="node2" presStyleIdx="2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079F5BF-564E-407A-AB91-88250D120CC2}" type="pres">
      <dgm:prSet presAssocID="{20A42268-8D0E-428F-8E7E-9B49A9D70BE9}" presName="horzTwo" presStyleCnt="0"/>
      <dgm:spPr/>
    </dgm:pt>
    <dgm:pt modelId="{2F0E4AF3-7228-4757-B098-FF2D8C932506}" type="pres">
      <dgm:prSet presAssocID="{546DCC94-E2A5-4135-8EAC-94D1FEBC9936}" presName="sibSpaceTwo" presStyleCnt="0"/>
      <dgm:spPr/>
    </dgm:pt>
    <dgm:pt modelId="{9E6A8FED-35F1-4373-9C7C-2C2B2FED0BD2}" type="pres">
      <dgm:prSet presAssocID="{9225AD66-E128-4438-BE90-BC390FE1C131}" presName="vertTwo" presStyleCnt="0"/>
      <dgm:spPr/>
    </dgm:pt>
    <dgm:pt modelId="{7BD982D5-C383-43A3-AEDA-52E6ED7FAED9}" type="pres">
      <dgm:prSet presAssocID="{9225AD66-E128-4438-BE90-BC390FE1C131}" presName="txTwo" presStyleLbl="node2" presStyleIdx="3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3EF58D5-D4F9-4ECA-A996-8D1DC74188DF}" type="pres">
      <dgm:prSet presAssocID="{9225AD66-E128-4438-BE90-BC390FE1C131}" presName="horzTwo" presStyleCnt="0"/>
      <dgm:spPr/>
    </dgm:pt>
    <dgm:pt modelId="{62BDE4CD-DAEF-4F5E-87DE-DADE727CE7A1}" type="pres">
      <dgm:prSet presAssocID="{81D50FDE-B667-4766-AC27-350FF4EA2D6B}" presName="sibSpaceTwo" presStyleCnt="0"/>
      <dgm:spPr/>
    </dgm:pt>
    <dgm:pt modelId="{C2FBC56C-A0D2-412B-ABD9-96EA2FA1806E}" type="pres">
      <dgm:prSet presAssocID="{0E44CFD3-5F82-49A7-8453-0BF574C3B33B}" presName="vertTwo" presStyleCnt="0"/>
      <dgm:spPr/>
    </dgm:pt>
    <dgm:pt modelId="{147B808D-5F4A-4BD1-8A81-5C482D3E17B4}" type="pres">
      <dgm:prSet presAssocID="{0E44CFD3-5F82-49A7-8453-0BF574C3B33B}" presName="txTwo" presStyleLbl="node2" presStyleIdx="4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3C7A1B0-8C40-4CA4-A016-856BE22923AB}" type="pres">
      <dgm:prSet presAssocID="{0E44CFD3-5F82-49A7-8453-0BF574C3B33B}" presName="horzTwo" presStyleCnt="0"/>
      <dgm:spPr/>
    </dgm:pt>
    <dgm:pt modelId="{C24B0C80-7F0E-40B8-BF99-EB1E2E3E7B2E}" type="pres">
      <dgm:prSet presAssocID="{0EE773DC-91CC-46B6-8C66-21858F18E835}" presName="sibSpaceOne" presStyleCnt="0"/>
      <dgm:spPr/>
    </dgm:pt>
    <dgm:pt modelId="{B7C93B28-AE20-4576-95D3-35A22A342874}" type="pres">
      <dgm:prSet presAssocID="{9A1B60A8-E3EC-4A45-8A54-A3865FB577EE}" presName="vertOne" presStyleCnt="0"/>
      <dgm:spPr/>
    </dgm:pt>
    <dgm:pt modelId="{32B62D07-42B9-4EE3-AA5C-D68348EA3BA0}" type="pres">
      <dgm:prSet presAssocID="{9A1B60A8-E3EC-4A45-8A54-A3865FB577EE}" presName="txOne" presStyleLbl="node0" presStyleIdx="1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1AFCC51-0268-4336-8B93-D8AEDC09B0EB}" type="pres">
      <dgm:prSet presAssocID="{9A1B60A8-E3EC-4A45-8A54-A3865FB577EE}" presName="parTransOne" presStyleCnt="0"/>
      <dgm:spPr/>
    </dgm:pt>
    <dgm:pt modelId="{ADC37FB5-4303-4037-9C67-1E2EDE39C683}" type="pres">
      <dgm:prSet presAssocID="{9A1B60A8-E3EC-4A45-8A54-A3865FB577EE}" presName="horzOne" presStyleCnt="0"/>
      <dgm:spPr/>
    </dgm:pt>
    <dgm:pt modelId="{8EF3FDCD-07A7-4DDA-8732-806E05B47218}" type="pres">
      <dgm:prSet presAssocID="{DB65B0D5-C747-499E-865B-D80FECF312F6}" presName="vertTwo" presStyleCnt="0"/>
      <dgm:spPr/>
    </dgm:pt>
    <dgm:pt modelId="{0F7DD9B1-FAE5-498E-A693-456A2FBFC3CC}" type="pres">
      <dgm:prSet presAssocID="{DB65B0D5-C747-499E-865B-D80FECF312F6}" presName="txTwo" presStyleLbl="node2" presStyleIdx="5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4A8B561-9E4B-480C-911D-6D3BA2653866}" type="pres">
      <dgm:prSet presAssocID="{DB65B0D5-C747-499E-865B-D80FECF312F6}" presName="horzTwo" presStyleCnt="0"/>
      <dgm:spPr/>
    </dgm:pt>
    <dgm:pt modelId="{0FD8CDF5-8E79-4AB1-BBB9-A07BB547971D}" type="pres">
      <dgm:prSet presAssocID="{0AB08DA5-0926-471C-BC74-653C3181FCD0}" presName="sibSpaceTwo" presStyleCnt="0"/>
      <dgm:spPr/>
    </dgm:pt>
    <dgm:pt modelId="{29601102-CF5A-40AD-ABF7-6804A6589AF9}" type="pres">
      <dgm:prSet presAssocID="{449AA18A-8263-4693-B9B5-ED39A8AEED73}" presName="vertTwo" presStyleCnt="0"/>
      <dgm:spPr/>
    </dgm:pt>
    <dgm:pt modelId="{9319C445-6067-47BC-8C1C-E87934E8FA57}" type="pres">
      <dgm:prSet presAssocID="{449AA18A-8263-4693-B9B5-ED39A8AEED73}" presName="txTwo" presStyleLbl="node2" presStyleIdx="6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11A9A64-C9F0-4F54-A5B1-F5A00DD2709A}" type="pres">
      <dgm:prSet presAssocID="{449AA18A-8263-4693-B9B5-ED39A8AEED73}" presName="horzTwo" presStyleCnt="0"/>
      <dgm:spPr/>
    </dgm:pt>
    <dgm:pt modelId="{D7B0C4A8-6B68-4B70-B701-35B41B8F0D31}" type="pres">
      <dgm:prSet presAssocID="{8780DBFE-9A86-46AA-8649-B50E60B6CA05}" presName="sibSpaceTwo" presStyleCnt="0"/>
      <dgm:spPr/>
    </dgm:pt>
    <dgm:pt modelId="{192FB597-41B0-45BD-B051-4F7C07B57198}" type="pres">
      <dgm:prSet presAssocID="{C85BA77F-5C48-46CE-A7BF-A776839BD4A5}" presName="vertTwo" presStyleCnt="0"/>
      <dgm:spPr/>
    </dgm:pt>
    <dgm:pt modelId="{9C9C080B-FF05-4E85-86D8-2FDA306A0E91}" type="pres">
      <dgm:prSet presAssocID="{C85BA77F-5C48-46CE-A7BF-A776839BD4A5}" presName="txTwo" presStyleLbl="node2" presStyleIdx="7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FB2A78C-02E4-4EE4-B00F-1AA66B807DA8}" type="pres">
      <dgm:prSet presAssocID="{C85BA77F-5C48-46CE-A7BF-A776839BD4A5}" presName="horzTwo" presStyleCnt="0"/>
      <dgm:spPr/>
    </dgm:pt>
    <dgm:pt modelId="{F3FA1CFF-FD3C-404B-8927-716B0A0189E4}" type="pres">
      <dgm:prSet presAssocID="{C2CB1343-1515-44DB-9B6E-DA6D461EED88}" presName="sibSpaceTwo" presStyleCnt="0"/>
      <dgm:spPr/>
    </dgm:pt>
    <dgm:pt modelId="{2ED13830-D6FB-4B9E-9760-F1FDF414D3D9}" type="pres">
      <dgm:prSet presAssocID="{4D4623CB-95EA-4C9A-97BC-B44172AA7E3F}" presName="vertTwo" presStyleCnt="0"/>
      <dgm:spPr/>
    </dgm:pt>
    <dgm:pt modelId="{AAA53CD0-3B7D-4354-8DA4-5301AED630F0}" type="pres">
      <dgm:prSet presAssocID="{4D4623CB-95EA-4C9A-97BC-B44172AA7E3F}" presName="txTwo" presStyleLbl="node2" presStyleIdx="8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4F793D9-8F91-45B6-8122-FCAB26F0C9E1}" type="pres">
      <dgm:prSet presAssocID="{4D4623CB-95EA-4C9A-97BC-B44172AA7E3F}" presName="horzTwo" presStyleCnt="0"/>
      <dgm:spPr/>
    </dgm:pt>
    <dgm:pt modelId="{B9E6F47A-6A86-43D7-B14A-28A0E03D6361}" type="pres">
      <dgm:prSet presAssocID="{0A9B9117-451D-4005-8B0A-8D1F5DAF78D0}" presName="sibSpaceTwo" presStyleCnt="0"/>
      <dgm:spPr/>
    </dgm:pt>
    <dgm:pt modelId="{1F9A1FAA-5CA6-4E6B-B551-FC55EC453C78}" type="pres">
      <dgm:prSet presAssocID="{7A958707-A75F-4EBF-9183-665A9ACBEE20}" presName="vertTwo" presStyleCnt="0"/>
      <dgm:spPr/>
    </dgm:pt>
    <dgm:pt modelId="{0639403F-2D58-4E9F-8886-4CAACCC04F19}" type="pres">
      <dgm:prSet presAssocID="{7A958707-A75F-4EBF-9183-665A9ACBEE20}" presName="txTwo" presStyleLbl="node2" presStyleIdx="9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E9940521-3301-4E2D-8AFA-0CE4A874B4B5}" type="pres">
      <dgm:prSet presAssocID="{7A958707-A75F-4EBF-9183-665A9ACBEE20}" presName="horzTwo" presStyleCnt="0"/>
      <dgm:spPr/>
    </dgm:pt>
    <dgm:pt modelId="{E96E651A-424A-41EB-95FC-78BFE6755457}" type="pres">
      <dgm:prSet presAssocID="{6580D1AF-6F57-4CB2-9B95-FE8D8B419080}" presName="sibSpaceOne" presStyleCnt="0"/>
      <dgm:spPr/>
    </dgm:pt>
    <dgm:pt modelId="{6EE98227-957F-44A2-BEFF-5FF4FB300974}" type="pres">
      <dgm:prSet presAssocID="{0BB61C48-D86D-4A22-AB0A-35ED4AD275AC}" presName="vertOne" presStyleCnt="0"/>
      <dgm:spPr/>
    </dgm:pt>
    <dgm:pt modelId="{EE9F5A0C-90DE-4582-94FF-B45DD1763101}" type="pres">
      <dgm:prSet presAssocID="{0BB61C48-D86D-4A22-AB0A-35ED4AD275AC}" presName="txOne" presStyleLbl="node0" presStyleIdx="2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3327CB0-F90C-407F-8CEC-23356278F1B7}" type="pres">
      <dgm:prSet presAssocID="{0BB61C48-D86D-4A22-AB0A-35ED4AD275AC}" presName="parTransOne" presStyleCnt="0"/>
      <dgm:spPr/>
    </dgm:pt>
    <dgm:pt modelId="{27C7F047-892E-45E8-B9AD-085B0C455FC3}" type="pres">
      <dgm:prSet presAssocID="{0BB61C48-D86D-4A22-AB0A-35ED4AD275AC}" presName="horzOne" presStyleCnt="0"/>
      <dgm:spPr/>
    </dgm:pt>
    <dgm:pt modelId="{DC83FB52-49E3-4E47-B309-34A03BFE8565}" type="pres">
      <dgm:prSet presAssocID="{CC867E03-C919-4CEF-8988-FF8624390B66}" presName="vertTwo" presStyleCnt="0"/>
      <dgm:spPr/>
    </dgm:pt>
    <dgm:pt modelId="{1E7CE9BF-AE84-48A9-885A-180DB9E83F95}" type="pres">
      <dgm:prSet presAssocID="{CC867E03-C919-4CEF-8988-FF8624390B66}" presName="txTwo" presStyleLbl="node2" presStyleIdx="10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98326BC-E9FB-4CB4-A30D-0690996DC940}" type="pres">
      <dgm:prSet presAssocID="{CC867E03-C919-4CEF-8988-FF8624390B66}" presName="horzTwo" presStyleCnt="0"/>
      <dgm:spPr/>
    </dgm:pt>
    <dgm:pt modelId="{128A46EF-DF20-4E89-A2C5-D1BCF2263965}" type="pres">
      <dgm:prSet presAssocID="{A8303D1C-5E86-4743-92DF-BDC139C55E5C}" presName="sibSpaceTwo" presStyleCnt="0"/>
      <dgm:spPr/>
    </dgm:pt>
    <dgm:pt modelId="{F1ED2ECD-7E7F-42F8-8D56-0EAA86C6DE72}" type="pres">
      <dgm:prSet presAssocID="{ACF63172-9301-43FF-863F-F9E628236DED}" presName="vertTwo" presStyleCnt="0"/>
      <dgm:spPr/>
    </dgm:pt>
    <dgm:pt modelId="{9223F428-BE4A-4543-8B46-3D364F2B28DE}" type="pres">
      <dgm:prSet presAssocID="{ACF63172-9301-43FF-863F-F9E628236DED}" presName="txTwo" presStyleLbl="node2" presStyleIdx="11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4D9C21EF-07B9-4566-AA33-84D22193F802}" type="pres">
      <dgm:prSet presAssocID="{ACF63172-9301-43FF-863F-F9E628236DED}" presName="horzTwo" presStyleCnt="0"/>
      <dgm:spPr/>
    </dgm:pt>
    <dgm:pt modelId="{D4D76B18-91D5-435D-95DE-AF900E2A91B7}" type="pres">
      <dgm:prSet presAssocID="{55AF050D-DA37-4C04-A4B8-08CD9927A118}" presName="sibSpaceTwo" presStyleCnt="0"/>
      <dgm:spPr/>
    </dgm:pt>
    <dgm:pt modelId="{7E08100C-EE70-42F3-B005-E0EC24B3B815}" type="pres">
      <dgm:prSet presAssocID="{AB5E3CFE-2F0C-4FC0-AE0E-002F6AECF8B0}" presName="vertTwo" presStyleCnt="0"/>
      <dgm:spPr/>
    </dgm:pt>
    <dgm:pt modelId="{5BAF3B9E-F953-4501-86FC-D977B532989F}" type="pres">
      <dgm:prSet presAssocID="{AB5E3CFE-2F0C-4FC0-AE0E-002F6AECF8B0}" presName="txTwo" presStyleLbl="node2" presStyleIdx="12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3805BA4-D483-4A64-8C3B-F4486CC6EE83}" type="pres">
      <dgm:prSet presAssocID="{AB5E3CFE-2F0C-4FC0-AE0E-002F6AECF8B0}" presName="horzTwo" presStyleCnt="0"/>
      <dgm:spPr/>
    </dgm:pt>
    <dgm:pt modelId="{D4A5BE29-ADC1-48E3-90A6-9077AAF914D5}" type="pres">
      <dgm:prSet presAssocID="{EBF6F887-F9EF-4751-B90F-1EE9A84DFBFF}" presName="sibSpaceTwo" presStyleCnt="0"/>
      <dgm:spPr/>
    </dgm:pt>
    <dgm:pt modelId="{2F4EF997-3B42-4B88-ACCE-FEBEDFB121B1}" type="pres">
      <dgm:prSet presAssocID="{45AED52A-063F-4093-AF92-477ED7132E13}" presName="vertTwo" presStyleCnt="0"/>
      <dgm:spPr/>
    </dgm:pt>
    <dgm:pt modelId="{B460888D-4445-485C-B8E4-7044CF5967B7}" type="pres">
      <dgm:prSet presAssocID="{45AED52A-063F-4093-AF92-477ED7132E13}" presName="txTwo" presStyleLbl="node2" presStyleIdx="13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19989DA-8CCB-46C0-BCC9-18F498FB596C}" type="pres">
      <dgm:prSet presAssocID="{45AED52A-063F-4093-AF92-477ED7132E13}" presName="horzTwo" presStyleCnt="0"/>
      <dgm:spPr/>
    </dgm:pt>
    <dgm:pt modelId="{6A854D1E-086E-408E-A868-8CC1601B87DE}" type="pres">
      <dgm:prSet presAssocID="{A4585B85-1FB8-4CCD-97E0-8ABC9AC2F71C}" presName="sibSpaceTwo" presStyleCnt="0"/>
      <dgm:spPr/>
    </dgm:pt>
    <dgm:pt modelId="{FA9E0913-5F85-4BAC-B226-402A746724E9}" type="pres">
      <dgm:prSet presAssocID="{929C1CB4-8C79-43E2-BCBD-DCF9C3352457}" presName="vertTwo" presStyleCnt="0"/>
      <dgm:spPr/>
    </dgm:pt>
    <dgm:pt modelId="{9B845207-E31F-4B9F-AC37-380708D69E20}" type="pres">
      <dgm:prSet presAssocID="{929C1CB4-8C79-43E2-BCBD-DCF9C3352457}" presName="txTwo" presStyleLbl="node2" presStyleIdx="14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E558340-5162-401B-85A6-16B7EB8E700A}" type="pres">
      <dgm:prSet presAssocID="{929C1CB4-8C79-43E2-BCBD-DCF9C3352457}" presName="horzTwo" presStyleCnt="0"/>
      <dgm:spPr/>
    </dgm:pt>
    <dgm:pt modelId="{66BB8B59-0A1C-424A-B88C-9807896FC781}" type="pres">
      <dgm:prSet presAssocID="{62452617-440D-4BBC-AF14-640D31953A66}" presName="sibSpaceOne" presStyleCnt="0"/>
      <dgm:spPr/>
    </dgm:pt>
    <dgm:pt modelId="{581D1772-63E6-4680-AB8E-D64EB3486A55}" type="pres">
      <dgm:prSet presAssocID="{8599D655-DA8B-4E27-8E11-CCF6AD41F4B7}" presName="vertOne" presStyleCnt="0"/>
      <dgm:spPr/>
    </dgm:pt>
    <dgm:pt modelId="{9942B34D-4EE6-4749-8CC3-6A66C741EB96}" type="pres">
      <dgm:prSet presAssocID="{8599D655-DA8B-4E27-8E11-CCF6AD41F4B7}" presName="txOne" presStyleLbl="node0" presStyleIdx="3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BA8C7CE-02A2-49B8-B80D-1018B6658F40}" type="pres">
      <dgm:prSet presAssocID="{8599D655-DA8B-4E27-8E11-CCF6AD41F4B7}" presName="parTransOne" presStyleCnt="0"/>
      <dgm:spPr/>
    </dgm:pt>
    <dgm:pt modelId="{121D4D8E-62A7-4C83-90A2-302D3122F467}" type="pres">
      <dgm:prSet presAssocID="{8599D655-DA8B-4E27-8E11-CCF6AD41F4B7}" presName="horzOne" presStyleCnt="0"/>
      <dgm:spPr/>
    </dgm:pt>
    <dgm:pt modelId="{3DA7B63F-B41B-41C4-A687-412240DC81E2}" type="pres">
      <dgm:prSet presAssocID="{627816D4-8275-4E67-B850-1B53003C60A6}" presName="vertTwo" presStyleCnt="0"/>
      <dgm:spPr/>
    </dgm:pt>
    <dgm:pt modelId="{FBAE38DC-F876-4E8C-8295-A0E9B272C8A1}" type="pres">
      <dgm:prSet presAssocID="{627816D4-8275-4E67-B850-1B53003C60A6}" presName="txTwo" presStyleLbl="node2" presStyleIdx="15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CBB4515-F331-4E62-BA5B-D02480A80B77}" type="pres">
      <dgm:prSet presAssocID="{627816D4-8275-4E67-B850-1B53003C60A6}" presName="horzTwo" presStyleCnt="0"/>
      <dgm:spPr/>
    </dgm:pt>
    <dgm:pt modelId="{0E0A44D4-D3CD-4300-B4D3-CE40C7355494}" type="pres">
      <dgm:prSet presAssocID="{FA50854C-1420-4611-A51B-7767AD978B4A}" presName="sibSpaceTwo" presStyleCnt="0"/>
      <dgm:spPr/>
    </dgm:pt>
    <dgm:pt modelId="{DA17409A-87E5-4046-B63A-CDD6CA9E2772}" type="pres">
      <dgm:prSet presAssocID="{0591DA4C-CCA7-4230-9C55-C1CF2DB13D20}" presName="vertTwo" presStyleCnt="0"/>
      <dgm:spPr/>
    </dgm:pt>
    <dgm:pt modelId="{94F1BA45-F1D8-4189-90B1-827ABA05DABA}" type="pres">
      <dgm:prSet presAssocID="{0591DA4C-CCA7-4230-9C55-C1CF2DB13D20}" presName="txTwo" presStyleLbl="node2" presStyleIdx="16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F4A7F2B-32F1-4543-972D-4184E8C86B40}" type="pres">
      <dgm:prSet presAssocID="{0591DA4C-CCA7-4230-9C55-C1CF2DB13D20}" presName="horzTwo" presStyleCnt="0"/>
      <dgm:spPr/>
    </dgm:pt>
    <dgm:pt modelId="{9031C1C6-81D4-4586-98D3-949FA6CE48E6}" type="pres">
      <dgm:prSet presAssocID="{A195B0C7-7467-4B65-B5C3-53CBF051D0FA}" presName="sibSpaceTwo" presStyleCnt="0"/>
      <dgm:spPr/>
    </dgm:pt>
    <dgm:pt modelId="{9DD36876-8CE3-408E-93F1-8CCD426206F9}" type="pres">
      <dgm:prSet presAssocID="{083303E6-2827-4549-9F3C-06B696220B0E}" presName="vertTwo" presStyleCnt="0"/>
      <dgm:spPr/>
    </dgm:pt>
    <dgm:pt modelId="{D1E8FD52-E084-4B41-A51E-F68749D5DE36}" type="pres">
      <dgm:prSet presAssocID="{083303E6-2827-4549-9F3C-06B696220B0E}" presName="txTwo" presStyleLbl="node2" presStyleIdx="17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94A1606-7D48-4D1B-9DB1-39711912441E}" type="pres">
      <dgm:prSet presAssocID="{083303E6-2827-4549-9F3C-06B696220B0E}" presName="horzTwo" presStyleCnt="0"/>
      <dgm:spPr/>
    </dgm:pt>
    <dgm:pt modelId="{EA4E1D35-9FDF-4662-95E3-714564434E10}" type="pres">
      <dgm:prSet presAssocID="{B20F7E20-E6B8-4801-90B0-BF996E6C1E16}" presName="sibSpaceTwo" presStyleCnt="0"/>
      <dgm:spPr/>
    </dgm:pt>
    <dgm:pt modelId="{3C2BB634-2F14-48F2-9CF7-EAE82F73DF7F}" type="pres">
      <dgm:prSet presAssocID="{BC0F86E4-E98E-4556-9B06-B8881BC27627}" presName="vertTwo" presStyleCnt="0"/>
      <dgm:spPr/>
    </dgm:pt>
    <dgm:pt modelId="{C2B83E36-2051-40A9-8FA1-60915C730C33}" type="pres">
      <dgm:prSet presAssocID="{BC0F86E4-E98E-4556-9B06-B8881BC27627}" presName="txTwo" presStyleLbl="node2" presStyleIdx="18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22961CB-0C6E-4AC2-927F-A1F7BC42E211}" type="pres">
      <dgm:prSet presAssocID="{BC0F86E4-E98E-4556-9B06-B8881BC27627}" presName="horzTwo" presStyleCnt="0"/>
      <dgm:spPr/>
    </dgm:pt>
    <dgm:pt modelId="{1EBE43E2-49FA-47C1-B67F-B24F7893D716}" type="pres">
      <dgm:prSet presAssocID="{DA73B2E8-019E-4AE6-89F1-21BC53601E93}" presName="sibSpaceOne" presStyleCnt="0"/>
      <dgm:spPr/>
    </dgm:pt>
    <dgm:pt modelId="{9E6173EB-845E-4C40-B31D-B875C607B92F}" type="pres">
      <dgm:prSet presAssocID="{CBFE9475-78CF-46BA-A192-9CE3B27D8EB7}" presName="vertOne" presStyleCnt="0"/>
      <dgm:spPr/>
    </dgm:pt>
    <dgm:pt modelId="{E131A765-00AA-4CE5-A0E2-8FFD912B176B}" type="pres">
      <dgm:prSet presAssocID="{CBFE9475-78CF-46BA-A192-9CE3B27D8EB7}" presName="txOne" presStyleLbl="node0" presStyleIdx="4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43DE391-7413-42D8-B4F3-BC8748191C70}" type="pres">
      <dgm:prSet presAssocID="{CBFE9475-78CF-46BA-A192-9CE3B27D8EB7}" presName="horzOne" presStyleCnt="0"/>
      <dgm:spPr/>
    </dgm:pt>
    <dgm:pt modelId="{229BD3B2-23E2-4E41-A711-028DA469F8C9}" type="pres">
      <dgm:prSet presAssocID="{FEE246FB-7A9C-458C-87A4-BD011F183822}" presName="sibSpaceOne" presStyleCnt="0"/>
      <dgm:spPr/>
    </dgm:pt>
    <dgm:pt modelId="{D597E1A7-054C-466D-9F49-39D69E1920B0}" type="pres">
      <dgm:prSet presAssocID="{426DCE0D-F28A-4051-ADC5-201709E4651E}" presName="vertOne" presStyleCnt="0"/>
      <dgm:spPr/>
    </dgm:pt>
    <dgm:pt modelId="{88518D93-7197-44D9-9A3D-750BD62AC363}" type="pres">
      <dgm:prSet presAssocID="{426DCE0D-F28A-4051-ADC5-201709E4651E}" presName="txOne" presStyleLbl="node0" presStyleIdx="5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A106B5C-F178-4F3E-B7FD-2A4ED2C08442}" type="pres">
      <dgm:prSet presAssocID="{426DCE0D-F28A-4051-ADC5-201709E4651E}" presName="horzOne" presStyleCnt="0"/>
      <dgm:spPr/>
    </dgm:pt>
    <dgm:pt modelId="{FC12DB11-6954-4364-B3D2-2803B2873ED0}" type="pres">
      <dgm:prSet presAssocID="{7D76A9D5-0545-4766-83BA-84FBB900BA66}" presName="sibSpaceOne" presStyleCnt="0"/>
      <dgm:spPr/>
    </dgm:pt>
    <dgm:pt modelId="{F9D2A835-67FA-4477-99B2-A095A5B8BC7C}" type="pres">
      <dgm:prSet presAssocID="{2F07B6AC-C11A-4FC6-B8F8-14E89305C239}" presName="vertOne" presStyleCnt="0"/>
      <dgm:spPr/>
    </dgm:pt>
    <dgm:pt modelId="{542CA6FC-DB0F-43D3-A797-3B991872FA5F}" type="pres">
      <dgm:prSet presAssocID="{2F07B6AC-C11A-4FC6-B8F8-14E89305C239}" presName="txOne" presStyleLbl="node0" presStyleIdx="6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B2EAE26-A7EE-4010-8EF0-938A83D13B24}" type="pres">
      <dgm:prSet presAssocID="{2F07B6AC-C11A-4FC6-B8F8-14E89305C239}" presName="parTransOne" presStyleCnt="0"/>
      <dgm:spPr/>
    </dgm:pt>
    <dgm:pt modelId="{BC836423-7556-4CD3-9E72-ECB9EAEF2577}" type="pres">
      <dgm:prSet presAssocID="{2F07B6AC-C11A-4FC6-B8F8-14E89305C239}" presName="horzOne" presStyleCnt="0"/>
      <dgm:spPr/>
    </dgm:pt>
    <dgm:pt modelId="{B1AA8A88-0165-404B-B9D2-958BC53FDC15}" type="pres">
      <dgm:prSet presAssocID="{68030139-5385-4B8D-B5A2-9DB02C485D31}" presName="vertTwo" presStyleCnt="0"/>
      <dgm:spPr/>
    </dgm:pt>
    <dgm:pt modelId="{53F6B639-61F8-4AE2-ABE3-BFC698C1B773}" type="pres">
      <dgm:prSet presAssocID="{68030139-5385-4B8D-B5A2-9DB02C485D31}" presName="txTwo" presStyleLbl="node2" presStyleIdx="19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DBFABC2-C3A2-4A70-9722-DD5FD9763C92}" type="pres">
      <dgm:prSet presAssocID="{68030139-5385-4B8D-B5A2-9DB02C485D31}" presName="horzTwo" presStyleCnt="0"/>
      <dgm:spPr/>
    </dgm:pt>
    <dgm:pt modelId="{6F9DFF1C-9FF9-4834-A79F-8CD1DEBF1E9E}" type="pres">
      <dgm:prSet presAssocID="{C1A6EE85-0379-47B9-BEAE-9F508D2D286D}" presName="sibSpaceTwo" presStyleCnt="0"/>
      <dgm:spPr/>
    </dgm:pt>
    <dgm:pt modelId="{F3BAF2AF-A1E6-49E6-9FA9-6E9292F9A11E}" type="pres">
      <dgm:prSet presAssocID="{51CA0087-F469-4D91-8E0B-995C9EEA2347}" presName="vertTwo" presStyleCnt="0"/>
      <dgm:spPr/>
    </dgm:pt>
    <dgm:pt modelId="{A3DAF297-DAD7-42BC-B2C8-48DB04A494CC}" type="pres">
      <dgm:prSet presAssocID="{51CA0087-F469-4D91-8E0B-995C9EEA2347}" presName="txTwo" presStyleLbl="node2" presStyleIdx="20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81446D6-D7B9-46B4-BC82-10F57F06FB41}" type="pres">
      <dgm:prSet presAssocID="{51CA0087-F469-4D91-8E0B-995C9EEA2347}" presName="horzTwo" presStyleCnt="0"/>
      <dgm:spPr/>
    </dgm:pt>
    <dgm:pt modelId="{74092ECF-AF08-4140-B55C-5984C2906E81}" type="pres">
      <dgm:prSet presAssocID="{2025D6E1-0DC5-45DB-BB8E-313F8DA7A1EB}" presName="sibSpaceOne" presStyleCnt="0"/>
      <dgm:spPr/>
    </dgm:pt>
    <dgm:pt modelId="{A3346F52-D1DA-4865-AC06-E8A94AEC4383}" type="pres">
      <dgm:prSet presAssocID="{2A29F0F9-C08D-45E1-86E2-C8C0D983A2CF}" presName="vertOne" presStyleCnt="0"/>
      <dgm:spPr/>
    </dgm:pt>
    <dgm:pt modelId="{C8F999F0-AEE5-4E86-A0A4-0F456FCE7AC6}" type="pres">
      <dgm:prSet presAssocID="{2A29F0F9-C08D-45E1-86E2-C8C0D983A2CF}" presName="txOne" presStyleLbl="node0" presStyleIdx="7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A24AE1E-CFE4-4038-A6D3-379FFACF39E2}" type="pres">
      <dgm:prSet presAssocID="{2A29F0F9-C08D-45E1-86E2-C8C0D983A2CF}" presName="parTransOne" presStyleCnt="0"/>
      <dgm:spPr/>
    </dgm:pt>
    <dgm:pt modelId="{B16A25E9-DF06-4780-9DC8-8427ACC75D3F}" type="pres">
      <dgm:prSet presAssocID="{2A29F0F9-C08D-45E1-86E2-C8C0D983A2CF}" presName="horzOne" presStyleCnt="0"/>
      <dgm:spPr/>
    </dgm:pt>
    <dgm:pt modelId="{FD2165EB-8C7A-46F5-B2F3-5FBC5E9CBCE6}" type="pres">
      <dgm:prSet presAssocID="{22398B37-E0D6-48B5-BA7F-CF8F88573C39}" presName="vertTwo" presStyleCnt="0"/>
      <dgm:spPr/>
    </dgm:pt>
    <dgm:pt modelId="{2A5418D4-618E-403A-B99B-113375797DFC}" type="pres">
      <dgm:prSet presAssocID="{22398B37-E0D6-48B5-BA7F-CF8F88573C39}" presName="txTwo" presStyleLbl="node2" presStyleIdx="21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3DE50BC-2E7B-4CBB-89D4-CDE68FAC60B7}" type="pres">
      <dgm:prSet presAssocID="{22398B37-E0D6-48B5-BA7F-CF8F88573C39}" presName="horzTwo" presStyleCnt="0"/>
      <dgm:spPr/>
    </dgm:pt>
    <dgm:pt modelId="{30A4F864-422F-4092-BFDD-FAD7E3AFDCA4}" type="pres">
      <dgm:prSet presAssocID="{496C321C-A497-44F2-BF64-34B228E3899B}" presName="sibSpaceTwo" presStyleCnt="0"/>
      <dgm:spPr/>
    </dgm:pt>
    <dgm:pt modelId="{64C948C6-5147-4FBF-BE22-81861E0CCD87}" type="pres">
      <dgm:prSet presAssocID="{AF965C6A-FBC2-4EEF-852B-85DE5335E389}" presName="vertTwo" presStyleCnt="0"/>
      <dgm:spPr/>
    </dgm:pt>
    <dgm:pt modelId="{EDB8E6AD-137F-4AA6-9DA4-814DC071BEBB}" type="pres">
      <dgm:prSet presAssocID="{AF965C6A-FBC2-4EEF-852B-85DE5335E389}" presName="txTwo" presStyleLbl="node2" presStyleIdx="22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7FFB77B-16EC-4CE3-B94F-62640334C7D5}" type="pres">
      <dgm:prSet presAssocID="{AF965C6A-FBC2-4EEF-852B-85DE5335E389}" presName="horzTwo" presStyleCnt="0"/>
      <dgm:spPr/>
    </dgm:pt>
    <dgm:pt modelId="{0F745488-230B-4036-90BD-CD7EDFC212D5}" type="pres">
      <dgm:prSet presAssocID="{EA8AA63C-81BC-4132-A9E2-2BFE2FBCC37F}" presName="sibSpaceTwo" presStyleCnt="0"/>
      <dgm:spPr/>
    </dgm:pt>
    <dgm:pt modelId="{5C39C4FF-0A78-4FE8-A8DC-52267D6994FD}" type="pres">
      <dgm:prSet presAssocID="{730FFD67-F562-41E3-AC67-2BEEE8FE905A}" presName="vertTwo" presStyleCnt="0"/>
      <dgm:spPr/>
    </dgm:pt>
    <dgm:pt modelId="{BFD20D5F-7A72-4F2A-AE70-11A62F1D7B29}" type="pres">
      <dgm:prSet presAssocID="{730FFD67-F562-41E3-AC67-2BEEE8FE905A}" presName="txTwo" presStyleLbl="node2" presStyleIdx="23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566D561-763C-4E4F-9441-A60EF76BC072}" type="pres">
      <dgm:prSet presAssocID="{730FFD67-F562-41E3-AC67-2BEEE8FE905A}" presName="horzTwo" presStyleCnt="0"/>
      <dgm:spPr/>
    </dgm:pt>
    <dgm:pt modelId="{4E5930CD-CE8A-4637-B6FC-76D973B01BC2}" type="pres">
      <dgm:prSet presAssocID="{70BC2E81-682A-4482-BB1C-865D008B69AC}" presName="sibSpaceTwo" presStyleCnt="0"/>
      <dgm:spPr/>
    </dgm:pt>
    <dgm:pt modelId="{5128B302-046C-4D2B-AF4D-41F6B1EEE3DA}" type="pres">
      <dgm:prSet presAssocID="{A19228E6-4C85-451A-BA33-3A328981E9F6}" presName="vertTwo" presStyleCnt="0"/>
      <dgm:spPr/>
    </dgm:pt>
    <dgm:pt modelId="{671C4898-23E8-43C6-A829-3CE9063F7776}" type="pres">
      <dgm:prSet presAssocID="{A19228E6-4C85-451A-BA33-3A328981E9F6}" presName="txTwo" presStyleLbl="node2" presStyleIdx="24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BBD6FDB-E22D-4108-A566-32A6E989DE4B}" type="pres">
      <dgm:prSet presAssocID="{A19228E6-4C85-451A-BA33-3A328981E9F6}" presName="horzTwo" presStyleCnt="0"/>
      <dgm:spPr/>
    </dgm:pt>
    <dgm:pt modelId="{5F580902-A546-4394-A923-36315071365C}" type="pres">
      <dgm:prSet presAssocID="{2D8880CD-09DC-4670-AA8D-7BF6D0C7F6CD}" presName="sibSpaceOne" presStyleCnt="0"/>
      <dgm:spPr/>
    </dgm:pt>
    <dgm:pt modelId="{F2ED8D95-6A90-4863-8245-540F3ADB789F}" type="pres">
      <dgm:prSet presAssocID="{0554750A-E31F-4DB7-AA55-009C64E94DA0}" presName="vertOne" presStyleCnt="0"/>
      <dgm:spPr/>
    </dgm:pt>
    <dgm:pt modelId="{53BEFA23-1504-4A86-8180-3E838E87C29E}" type="pres">
      <dgm:prSet presAssocID="{0554750A-E31F-4DB7-AA55-009C64E94DA0}" presName="txOne" presStyleLbl="node0" presStyleIdx="8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A8A5281-E4F4-47C5-B486-E579CFB6EE27}" type="pres">
      <dgm:prSet presAssocID="{0554750A-E31F-4DB7-AA55-009C64E94DA0}" presName="parTransOne" presStyleCnt="0"/>
      <dgm:spPr/>
    </dgm:pt>
    <dgm:pt modelId="{3B68549B-9ABC-4C69-B355-E9693F46EC30}" type="pres">
      <dgm:prSet presAssocID="{0554750A-E31F-4DB7-AA55-009C64E94DA0}" presName="horzOne" presStyleCnt="0"/>
      <dgm:spPr/>
    </dgm:pt>
    <dgm:pt modelId="{CC5EB380-D763-4EC2-AB52-C1E542BD3BD7}" type="pres">
      <dgm:prSet presAssocID="{D920B0AB-B347-4BF6-BABB-C992F19DE48B}" presName="vertTwo" presStyleCnt="0"/>
      <dgm:spPr/>
    </dgm:pt>
    <dgm:pt modelId="{CBBC8AA6-C253-4CA3-AB6B-1E10A2A328C4}" type="pres">
      <dgm:prSet presAssocID="{D920B0AB-B347-4BF6-BABB-C992F19DE48B}" presName="txTwo" presStyleLbl="node2" presStyleIdx="25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B56C7B0-5D95-4F1B-979B-E06821C418C6}" type="pres">
      <dgm:prSet presAssocID="{D920B0AB-B347-4BF6-BABB-C992F19DE48B}" presName="horzTwo" presStyleCnt="0"/>
      <dgm:spPr/>
    </dgm:pt>
    <dgm:pt modelId="{93C62916-CD96-4857-8565-ABCBB08EDA57}" type="pres">
      <dgm:prSet presAssocID="{25EFA31D-781A-4942-A55C-4372F0A9ACC4}" presName="sibSpaceTwo" presStyleCnt="0"/>
      <dgm:spPr/>
    </dgm:pt>
    <dgm:pt modelId="{C8CC129E-B429-41DE-938F-03B6CCED9B5E}" type="pres">
      <dgm:prSet presAssocID="{EE690860-596B-4D44-9E06-2BFE68964BBC}" presName="vertTwo" presStyleCnt="0"/>
      <dgm:spPr/>
    </dgm:pt>
    <dgm:pt modelId="{8B1F76E5-BA6D-4C90-B16F-523E62D3C757}" type="pres">
      <dgm:prSet presAssocID="{EE690860-596B-4D44-9E06-2BFE68964BBC}" presName="txTwo" presStyleLbl="node2" presStyleIdx="26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A9C46F3-051F-4029-9AA4-A1C5DEA7B600}" type="pres">
      <dgm:prSet presAssocID="{EE690860-596B-4D44-9E06-2BFE68964BBC}" presName="horzTwo" presStyleCnt="0"/>
      <dgm:spPr/>
    </dgm:pt>
    <dgm:pt modelId="{D4758062-9747-47E8-BCF8-2A2AD670CE56}" type="pres">
      <dgm:prSet presAssocID="{18C941B0-792E-4F2A-AE45-81D112F45E3B}" presName="sibSpaceOne" presStyleCnt="0"/>
      <dgm:spPr/>
    </dgm:pt>
    <dgm:pt modelId="{A7D1D15D-7C6B-440E-BF5C-18C1ABAF1AC8}" type="pres">
      <dgm:prSet presAssocID="{511C1DB8-68A9-48F6-9BCD-B986D1507F6A}" presName="vertOne" presStyleCnt="0"/>
      <dgm:spPr/>
    </dgm:pt>
    <dgm:pt modelId="{B1C86B54-0C1C-4301-8B6F-8D2860F79079}" type="pres">
      <dgm:prSet presAssocID="{511C1DB8-68A9-48F6-9BCD-B986D1507F6A}" presName="txOne" presStyleLbl="node0" presStyleIdx="9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EAEA188-C283-4784-85F1-93B28376B40B}" type="pres">
      <dgm:prSet presAssocID="{511C1DB8-68A9-48F6-9BCD-B986D1507F6A}" presName="parTransOne" presStyleCnt="0"/>
      <dgm:spPr/>
    </dgm:pt>
    <dgm:pt modelId="{1B12069C-5236-4B5F-99DB-E07805B7CFA9}" type="pres">
      <dgm:prSet presAssocID="{511C1DB8-68A9-48F6-9BCD-B986D1507F6A}" presName="horzOne" presStyleCnt="0"/>
      <dgm:spPr/>
    </dgm:pt>
    <dgm:pt modelId="{8E919CD4-6049-4959-8FEC-21E84EE012DE}" type="pres">
      <dgm:prSet presAssocID="{E0B97CD8-E333-43BF-A974-2B32C8565C13}" presName="vertTwo" presStyleCnt="0"/>
      <dgm:spPr/>
    </dgm:pt>
    <dgm:pt modelId="{BBCA1241-9219-4A31-8F7D-A4FAE884A27D}" type="pres">
      <dgm:prSet presAssocID="{E0B97CD8-E333-43BF-A974-2B32C8565C13}" presName="txTwo" presStyleLbl="node2" presStyleIdx="27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BB56917-A766-44FF-B8CE-D9B187B042EF}" type="pres">
      <dgm:prSet presAssocID="{E0B97CD8-E333-43BF-A974-2B32C8565C13}" presName="horzTwo" presStyleCnt="0"/>
      <dgm:spPr/>
    </dgm:pt>
    <dgm:pt modelId="{BCCF4618-CA9C-4D44-88E2-84B3F0D43F1E}" type="pres">
      <dgm:prSet presAssocID="{D93E308B-DC47-45D6-8802-CFA81AA64D1C}" presName="sibSpaceTwo" presStyleCnt="0"/>
      <dgm:spPr/>
    </dgm:pt>
    <dgm:pt modelId="{AF760D16-713E-42F0-810D-77E45391AA6D}" type="pres">
      <dgm:prSet presAssocID="{A60858FE-E276-4745-9B67-3C073053B920}" presName="vertTwo" presStyleCnt="0"/>
      <dgm:spPr/>
    </dgm:pt>
    <dgm:pt modelId="{F5E2AF53-7BF3-4604-9CAB-70CDA849EA1C}" type="pres">
      <dgm:prSet presAssocID="{A60858FE-E276-4745-9B67-3C073053B920}" presName="txTwo" presStyleLbl="node2" presStyleIdx="28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FF0BC16-630B-49C6-8B4C-72C663EFE887}" type="pres">
      <dgm:prSet presAssocID="{A60858FE-E276-4745-9B67-3C073053B920}" presName="horzTwo" presStyleCnt="0"/>
      <dgm:spPr/>
    </dgm:pt>
    <dgm:pt modelId="{CFC578FA-467F-4EDE-A74E-20D381A78C83}" type="pres">
      <dgm:prSet presAssocID="{B79308F1-CA9C-4F6D-A5CD-CEE73F666AD2}" presName="sibSpaceTwo" presStyleCnt="0"/>
      <dgm:spPr/>
    </dgm:pt>
    <dgm:pt modelId="{58C9CD54-16FF-405E-A505-702ECADFEAFE}" type="pres">
      <dgm:prSet presAssocID="{84A4355F-3920-4507-9074-6878D2E61717}" presName="vertTwo" presStyleCnt="0"/>
      <dgm:spPr/>
    </dgm:pt>
    <dgm:pt modelId="{739F8CD6-AF85-40F5-BD86-46DAEDA2F110}" type="pres">
      <dgm:prSet presAssocID="{84A4355F-3920-4507-9074-6878D2E61717}" presName="txTwo" presStyleLbl="node2" presStyleIdx="29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25889B6-8B5E-4C48-8432-8CB61DEB7481}" type="pres">
      <dgm:prSet presAssocID="{84A4355F-3920-4507-9074-6878D2E61717}" presName="horzTwo" presStyleCnt="0"/>
      <dgm:spPr/>
    </dgm:pt>
    <dgm:pt modelId="{5D8A6F5E-F8EE-4A1D-AB65-886554D45F43}" type="pres">
      <dgm:prSet presAssocID="{DCC984B6-DE47-4D6B-BBFC-52DCA22B06B2}" presName="sibSpaceOne" presStyleCnt="0"/>
      <dgm:spPr/>
    </dgm:pt>
    <dgm:pt modelId="{B314385E-3508-44A4-AD62-B4050609C979}" type="pres">
      <dgm:prSet presAssocID="{C2E52D0E-43E9-4416-B10B-A03D3B9F306A}" presName="vertOne" presStyleCnt="0"/>
      <dgm:spPr/>
    </dgm:pt>
    <dgm:pt modelId="{443A3540-8AB3-48DB-AE36-4C5E6BC216A8}" type="pres">
      <dgm:prSet presAssocID="{C2E52D0E-43E9-4416-B10B-A03D3B9F306A}" presName="txOne" presStyleLbl="node0" presStyleIdx="10" presStyleCnt="1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D1C4BD6-D76F-479A-B332-899CB431BFC9}" type="pres">
      <dgm:prSet presAssocID="{C2E52D0E-43E9-4416-B10B-A03D3B9F306A}" presName="parTransOne" presStyleCnt="0"/>
      <dgm:spPr/>
    </dgm:pt>
    <dgm:pt modelId="{9F3888EE-6B20-478B-B9CD-A5A5F43E0E1E}" type="pres">
      <dgm:prSet presAssocID="{C2E52D0E-43E9-4416-B10B-A03D3B9F306A}" presName="horzOne" presStyleCnt="0"/>
      <dgm:spPr/>
    </dgm:pt>
    <dgm:pt modelId="{D2AFF4D6-2A99-4236-A0B0-9559B68D04F7}" type="pres">
      <dgm:prSet presAssocID="{8DA34F6A-F52C-443F-AA79-4774E2B12028}" presName="vertTwo" presStyleCnt="0"/>
      <dgm:spPr/>
    </dgm:pt>
    <dgm:pt modelId="{2C0825B7-5766-43B6-97BE-85C836FE7392}" type="pres">
      <dgm:prSet presAssocID="{8DA34F6A-F52C-443F-AA79-4774E2B12028}" presName="txTwo" presStyleLbl="node2" presStyleIdx="30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423C715-0FD9-421E-B6F2-378A91EE1F24}" type="pres">
      <dgm:prSet presAssocID="{8DA34F6A-F52C-443F-AA79-4774E2B12028}" presName="horzTwo" presStyleCnt="0"/>
      <dgm:spPr/>
    </dgm:pt>
    <dgm:pt modelId="{FE8C43F2-4F0E-4F74-8CF4-5EAE4A141F63}" type="pres">
      <dgm:prSet presAssocID="{047BA4AA-3080-4E34-81C2-72FE4E0F7A4F}" presName="sibSpaceTwo" presStyleCnt="0"/>
      <dgm:spPr/>
    </dgm:pt>
    <dgm:pt modelId="{1E9F5C0F-0F73-49D2-9157-2FCFD8B08202}" type="pres">
      <dgm:prSet presAssocID="{29A2127F-A28B-478D-AA0D-6C914F726176}" presName="vertTwo" presStyleCnt="0"/>
      <dgm:spPr/>
    </dgm:pt>
    <dgm:pt modelId="{CCE6E651-BCD7-4D78-A68E-32B1951893D2}" type="pres">
      <dgm:prSet presAssocID="{29A2127F-A28B-478D-AA0D-6C914F726176}" presName="txTwo" presStyleLbl="node2" presStyleIdx="31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E8CA127-95B0-4873-9E1D-34675F197A0B}" type="pres">
      <dgm:prSet presAssocID="{29A2127F-A28B-478D-AA0D-6C914F726176}" presName="horzTwo" presStyleCnt="0"/>
      <dgm:spPr/>
    </dgm:pt>
    <dgm:pt modelId="{303189ED-514C-4B7B-B65F-AD23CE26C48F}" type="pres">
      <dgm:prSet presAssocID="{592F962C-DD47-460D-9165-20F9E96C674D}" presName="sibSpaceTwo" presStyleCnt="0"/>
      <dgm:spPr/>
    </dgm:pt>
    <dgm:pt modelId="{EDDCE92D-84C2-490A-B545-3490501CA090}" type="pres">
      <dgm:prSet presAssocID="{D7884237-A2AA-4058-9E18-DAD5ED64880C}" presName="vertTwo" presStyleCnt="0"/>
      <dgm:spPr/>
    </dgm:pt>
    <dgm:pt modelId="{E16679D9-EEAD-4F37-B934-C8A15F800F33}" type="pres">
      <dgm:prSet presAssocID="{D7884237-A2AA-4058-9E18-DAD5ED64880C}" presName="txTwo" presStyleLbl="node2" presStyleIdx="32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03A66B1-9DFA-4275-B982-F828A8F61AEF}" type="pres">
      <dgm:prSet presAssocID="{D7884237-A2AA-4058-9E18-DAD5ED64880C}" presName="horzTwo" presStyleCnt="0"/>
      <dgm:spPr/>
    </dgm:pt>
    <dgm:pt modelId="{20E48BC4-D2D5-4431-87E9-78D341EC186A}" type="pres">
      <dgm:prSet presAssocID="{D7F7E3DC-95C8-4C9F-96D0-0455624571C0}" presName="sibSpaceTwo" presStyleCnt="0"/>
      <dgm:spPr/>
    </dgm:pt>
    <dgm:pt modelId="{545623EC-589D-455C-A7AE-C007536CB649}" type="pres">
      <dgm:prSet presAssocID="{3F5B030D-BAED-4E53-9642-FD6BD76EFA1D}" presName="vertTwo" presStyleCnt="0"/>
      <dgm:spPr/>
    </dgm:pt>
    <dgm:pt modelId="{8FCB3519-1613-4331-A7BD-8D39C6836B80}" type="pres">
      <dgm:prSet presAssocID="{3F5B030D-BAED-4E53-9642-FD6BD76EFA1D}" presName="txTwo" presStyleLbl="node2" presStyleIdx="33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E426042-AFBE-4B0E-A7DD-EF2A85BB5392}" type="pres">
      <dgm:prSet presAssocID="{3F5B030D-BAED-4E53-9642-FD6BD76EFA1D}" presName="horzTwo" presStyleCnt="0"/>
      <dgm:spPr/>
    </dgm:pt>
    <dgm:pt modelId="{E9BECAE2-4FD3-4D10-8953-8EE864E71631}" type="pres">
      <dgm:prSet presAssocID="{64BE39B2-F867-469F-B85B-52192F347AF5}" presName="sibSpaceTwo" presStyleCnt="0"/>
      <dgm:spPr/>
    </dgm:pt>
    <dgm:pt modelId="{D69D5A90-2F81-4D6D-BDC4-A176D2630ECF}" type="pres">
      <dgm:prSet presAssocID="{3D363E76-565C-48AD-BCEB-822F61300830}" presName="vertTwo" presStyleCnt="0"/>
      <dgm:spPr/>
    </dgm:pt>
    <dgm:pt modelId="{561DC8F7-2C3F-47BE-BB39-278E70329721}" type="pres">
      <dgm:prSet presAssocID="{3D363E76-565C-48AD-BCEB-822F61300830}" presName="txTwo" presStyleLbl="node2" presStyleIdx="34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A13A56D-63C5-498A-A6CE-8375090DD0F7}" type="pres">
      <dgm:prSet presAssocID="{3D363E76-565C-48AD-BCEB-822F61300830}" presName="horzTwo" presStyleCnt="0"/>
      <dgm:spPr/>
    </dgm:pt>
    <dgm:pt modelId="{372CDBEC-19CA-4C23-87CC-AE4959EA60B1}" type="pres">
      <dgm:prSet presAssocID="{8722D271-3E30-45CC-A050-67D2627CA96B}" presName="sibSpaceTwo" presStyleCnt="0"/>
      <dgm:spPr/>
    </dgm:pt>
    <dgm:pt modelId="{9102C828-F202-4C32-8CF5-BBC0957DD760}" type="pres">
      <dgm:prSet presAssocID="{2D74C63C-848B-4641-980D-B9BA40B43D34}" presName="vertTwo" presStyleCnt="0"/>
      <dgm:spPr/>
    </dgm:pt>
    <dgm:pt modelId="{7E8A5D44-62DD-4D86-AA0B-7FCC04AE4614}" type="pres">
      <dgm:prSet presAssocID="{2D74C63C-848B-4641-980D-B9BA40B43D34}" presName="txTwo" presStyleLbl="node2" presStyleIdx="35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4063E0C-C070-4159-AA25-87034C991B49}" type="pres">
      <dgm:prSet presAssocID="{2D74C63C-848B-4641-980D-B9BA40B43D34}" presName="horzTwo" presStyleCnt="0"/>
      <dgm:spPr/>
    </dgm:pt>
    <dgm:pt modelId="{4BDB0796-AEA1-4A5F-9FDF-E0A11F241E34}" type="pres">
      <dgm:prSet presAssocID="{0A3388AF-CABB-4E7D-89A1-1D134FCE981E}" presName="sibSpaceTwo" presStyleCnt="0"/>
      <dgm:spPr/>
    </dgm:pt>
    <dgm:pt modelId="{4F417758-7842-43B0-8340-4458B3DC3B7A}" type="pres">
      <dgm:prSet presAssocID="{DDF65BE8-E1AA-497A-911B-689567889C16}" presName="vertTwo" presStyleCnt="0"/>
      <dgm:spPr/>
    </dgm:pt>
    <dgm:pt modelId="{067B01F7-E899-4687-B6F5-29273FF9464E}" type="pres">
      <dgm:prSet presAssocID="{DDF65BE8-E1AA-497A-911B-689567889C16}" presName="txTwo" presStyleLbl="node2" presStyleIdx="36" presStyleCnt="3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9D3BA4D-221B-4E3D-8F35-586D82275EC4}" type="pres">
      <dgm:prSet presAssocID="{DDF65BE8-E1AA-497A-911B-689567889C16}" presName="horzTwo" presStyleCnt="0"/>
      <dgm:spPr/>
    </dgm:pt>
  </dgm:ptLst>
  <dgm:cxnLst>
    <dgm:cxn modelId="{6149E1CB-7C8A-422E-A80A-DB30846A2302}" type="presOf" srcId="{40E4A321-852A-494D-9BBF-E48E6683DEA5}" destId="{7906594E-EFEA-4CD6-97FB-726CC0B22F3C}" srcOrd="0" destOrd="0" presId="urn:microsoft.com/office/officeart/2005/8/layout/hierarchy4"/>
    <dgm:cxn modelId="{22AEC4C9-D338-4D4D-95B7-5CB4F105932E}" srcId="{C2E52D0E-43E9-4416-B10B-A03D3B9F306A}" destId="{29A2127F-A28B-478D-AA0D-6C914F726176}" srcOrd="1" destOrd="0" parTransId="{64356F2E-4D37-45C5-AFAD-3C7CD3A6E76D}" sibTransId="{592F962C-DD47-460D-9165-20F9E96C674D}"/>
    <dgm:cxn modelId="{EC48C9D6-575B-4E52-B2F9-72F052A05C6D}" type="presOf" srcId="{631D3286-6F0C-4136-8259-339F59EC2275}" destId="{D2BFEF8A-DB58-45D4-B560-EFF469261EF3}" srcOrd="0" destOrd="0" presId="urn:microsoft.com/office/officeart/2005/8/layout/hierarchy4"/>
    <dgm:cxn modelId="{7412B576-1386-45EE-93E0-4A9412CDA5E1}" type="presOf" srcId="{ACF63172-9301-43FF-863F-F9E628236DED}" destId="{9223F428-BE4A-4543-8B46-3D364F2B28DE}" srcOrd="0" destOrd="0" presId="urn:microsoft.com/office/officeart/2005/8/layout/hierarchy4"/>
    <dgm:cxn modelId="{6EAD291D-514D-4527-BE1D-AD563801D073}" type="presOf" srcId="{3D363E76-565C-48AD-BCEB-822F61300830}" destId="{561DC8F7-2C3F-47BE-BB39-278E70329721}" srcOrd="0" destOrd="0" presId="urn:microsoft.com/office/officeart/2005/8/layout/hierarchy4"/>
    <dgm:cxn modelId="{21975DCE-6C40-4B1C-969B-A8D4484136FB}" type="presOf" srcId="{8599D655-DA8B-4E27-8E11-CCF6AD41F4B7}" destId="{9942B34D-4EE6-4749-8CC3-6A66C741EB96}" srcOrd="0" destOrd="0" presId="urn:microsoft.com/office/officeart/2005/8/layout/hierarchy4"/>
    <dgm:cxn modelId="{B3E384A6-0665-4304-8163-BAC7DF27AD8C}" srcId="{C2E52D0E-43E9-4416-B10B-A03D3B9F306A}" destId="{DDF65BE8-E1AA-497A-911B-689567889C16}" srcOrd="6" destOrd="0" parTransId="{2723780C-604D-47B2-9AD9-2EA0F051515A}" sibTransId="{2B2ADAF7-7857-4E88-800B-6C87BCAE42A2}"/>
    <dgm:cxn modelId="{93FF053A-5055-4953-BEAD-E442D66D6205}" type="presOf" srcId="{57E011E2-60BA-4D6A-BC2C-369AAFC9B671}" destId="{C16D7E54-5634-4ADC-BA03-782E1E6B0A38}" srcOrd="0" destOrd="0" presId="urn:microsoft.com/office/officeart/2005/8/layout/hierarchy4"/>
    <dgm:cxn modelId="{093FBA2F-B5DB-4AD1-A851-CBA5B25FEDC1}" type="presOf" srcId="{E0B97CD8-E333-43BF-A974-2B32C8565C13}" destId="{BBCA1241-9219-4A31-8F7D-A4FAE884A27D}" srcOrd="0" destOrd="0" presId="urn:microsoft.com/office/officeart/2005/8/layout/hierarchy4"/>
    <dgm:cxn modelId="{EF7CFDFC-E447-4331-8729-B643C58703ED}" type="presOf" srcId="{CC867E03-C919-4CEF-8988-FF8624390B66}" destId="{1E7CE9BF-AE84-48A9-885A-180DB9E83F95}" srcOrd="0" destOrd="0" presId="urn:microsoft.com/office/officeart/2005/8/layout/hierarchy4"/>
    <dgm:cxn modelId="{999A9A2E-C359-4B79-BE61-56670944333A}" srcId="{511C1DB8-68A9-48F6-9BCD-B986D1507F6A}" destId="{A60858FE-E276-4745-9B67-3C073053B920}" srcOrd="1" destOrd="0" parTransId="{C8527DE4-18DF-4C8C-AB37-FEC534DAB9B0}" sibTransId="{B79308F1-CA9C-4F6D-A5CD-CEE73F666AD2}"/>
    <dgm:cxn modelId="{D6E6F81C-39EB-4F5E-B370-959F90651193}" type="presOf" srcId="{89C25198-6628-4696-96BB-70D2AF34029A}" destId="{4B1F5DB6-6F83-4359-A647-1C1AD6A92F24}" srcOrd="0" destOrd="0" presId="urn:microsoft.com/office/officeart/2005/8/layout/hierarchy4"/>
    <dgm:cxn modelId="{F387D7C1-BEC4-4087-93D6-0E88460756F8}" type="presOf" srcId="{3F5B030D-BAED-4E53-9642-FD6BD76EFA1D}" destId="{8FCB3519-1613-4331-A7BD-8D39C6836B80}" srcOrd="0" destOrd="0" presId="urn:microsoft.com/office/officeart/2005/8/layout/hierarchy4"/>
    <dgm:cxn modelId="{2EF83486-77C9-45E6-8527-D6F0E9D160F1}" srcId="{2A29F0F9-C08D-45E1-86E2-C8C0D983A2CF}" destId="{22398B37-E0D6-48B5-BA7F-CF8F88573C39}" srcOrd="0" destOrd="0" parTransId="{7A0B74A0-4E00-4762-9C66-9BB707E77151}" sibTransId="{496C321C-A497-44F2-BF64-34B228E3899B}"/>
    <dgm:cxn modelId="{E01ECEBC-8820-483A-B4B1-46BE838874B7}" srcId="{57E011E2-60BA-4D6A-BC2C-369AAFC9B671}" destId="{CBFE9475-78CF-46BA-A192-9CE3B27D8EB7}" srcOrd="4" destOrd="0" parTransId="{49C2974A-5F0B-4A11-8704-573957033B41}" sibTransId="{FEE246FB-7A9C-458C-87A4-BD011F183822}"/>
    <dgm:cxn modelId="{3D771C8A-A734-480F-A64A-E65C54704718}" srcId="{511C1DB8-68A9-48F6-9BCD-B986D1507F6A}" destId="{84A4355F-3920-4507-9074-6878D2E61717}" srcOrd="2" destOrd="0" parTransId="{93D479CF-DD66-4165-8BE1-9F81DF1A33AA}" sibTransId="{C6227764-DF6B-493F-8021-BD1294CBE9DE}"/>
    <dgm:cxn modelId="{162623A6-6153-44DD-B494-D0A3372F0DEB}" srcId="{9A1B60A8-E3EC-4A45-8A54-A3865FB577EE}" destId="{C85BA77F-5C48-46CE-A7BF-A776839BD4A5}" srcOrd="2" destOrd="0" parTransId="{A315EF11-DC75-48B4-8182-98EF7B01F578}" sibTransId="{C2CB1343-1515-44DB-9B6E-DA6D461EED88}"/>
    <dgm:cxn modelId="{870D4380-33C9-4FB2-918A-CA1636DFB1B8}" type="presOf" srcId="{627816D4-8275-4E67-B850-1B53003C60A6}" destId="{FBAE38DC-F876-4E8C-8295-A0E9B272C8A1}" srcOrd="0" destOrd="0" presId="urn:microsoft.com/office/officeart/2005/8/layout/hierarchy4"/>
    <dgm:cxn modelId="{5ADE24FF-6E33-445A-AD97-7ECE6BA7DC62}" type="presOf" srcId="{45AED52A-063F-4093-AF92-477ED7132E13}" destId="{B460888D-4445-485C-B8E4-7044CF5967B7}" srcOrd="0" destOrd="0" presId="urn:microsoft.com/office/officeart/2005/8/layout/hierarchy4"/>
    <dgm:cxn modelId="{1890CE8A-133C-42D0-A281-93F8D21E61CC}" type="presOf" srcId="{511C1DB8-68A9-48F6-9BCD-B986D1507F6A}" destId="{B1C86B54-0C1C-4301-8B6F-8D2860F79079}" srcOrd="0" destOrd="0" presId="urn:microsoft.com/office/officeart/2005/8/layout/hierarchy4"/>
    <dgm:cxn modelId="{5311913E-10CA-4B0C-9F7B-3D32055E5EFD}" srcId="{2F07B6AC-C11A-4FC6-B8F8-14E89305C239}" destId="{68030139-5385-4B8D-B5A2-9DB02C485D31}" srcOrd="0" destOrd="0" parTransId="{67F8A91A-7632-4968-9A32-7953A0D53CA7}" sibTransId="{C1A6EE85-0379-47B9-BEAE-9F508D2D286D}"/>
    <dgm:cxn modelId="{9CCAC63A-A6B0-4721-9B7E-CBFA4C22AC2C}" srcId="{9A1B60A8-E3EC-4A45-8A54-A3865FB577EE}" destId="{7A958707-A75F-4EBF-9183-665A9ACBEE20}" srcOrd="4" destOrd="0" parTransId="{8ECE4E5C-DE18-46AD-B612-874A998A5C1B}" sibTransId="{AC969F5E-D7F9-45B1-B4C9-7B9C0B3C3D8E}"/>
    <dgm:cxn modelId="{76FAD324-9F82-4BD6-9E5B-DFD8AC650E26}" type="presOf" srcId="{0554750A-E31F-4DB7-AA55-009C64E94DA0}" destId="{53BEFA23-1504-4A86-8180-3E838E87C29E}" srcOrd="0" destOrd="0" presId="urn:microsoft.com/office/officeart/2005/8/layout/hierarchy4"/>
    <dgm:cxn modelId="{01741E39-CDA9-4786-A09F-56F09405D029}" type="presOf" srcId="{68030139-5385-4B8D-B5A2-9DB02C485D31}" destId="{53F6B639-61F8-4AE2-ABE3-BFC698C1B773}" srcOrd="0" destOrd="0" presId="urn:microsoft.com/office/officeart/2005/8/layout/hierarchy4"/>
    <dgm:cxn modelId="{1EE4DE34-FC38-4068-B058-C8D89A554BD2}" type="presOf" srcId="{8DA34F6A-F52C-443F-AA79-4774E2B12028}" destId="{2C0825B7-5766-43B6-97BE-85C836FE7392}" srcOrd="0" destOrd="0" presId="urn:microsoft.com/office/officeart/2005/8/layout/hierarchy4"/>
    <dgm:cxn modelId="{B04B2E90-CBF5-4F9E-963D-122811B5CF48}" type="presOf" srcId="{22398B37-E0D6-48B5-BA7F-CF8F88573C39}" destId="{2A5418D4-618E-403A-B99B-113375797DFC}" srcOrd="0" destOrd="0" presId="urn:microsoft.com/office/officeart/2005/8/layout/hierarchy4"/>
    <dgm:cxn modelId="{9FD3E0D6-13E7-4798-9EB6-FB78C2EB1993}" srcId="{C2E52D0E-43E9-4416-B10B-A03D3B9F306A}" destId="{8DA34F6A-F52C-443F-AA79-4774E2B12028}" srcOrd="0" destOrd="0" parTransId="{094B745B-79E0-4C78-9A29-036F842750B9}" sibTransId="{047BA4AA-3080-4E34-81C2-72FE4E0F7A4F}"/>
    <dgm:cxn modelId="{37B336FA-8DE3-43E5-A948-6A04F697D8D9}" srcId="{9A1B60A8-E3EC-4A45-8A54-A3865FB577EE}" destId="{DB65B0D5-C747-499E-865B-D80FECF312F6}" srcOrd="0" destOrd="0" parTransId="{BC46F89A-8CD4-4DE7-A809-C0534CA994E3}" sibTransId="{0AB08DA5-0926-471C-BC74-653C3181FCD0}"/>
    <dgm:cxn modelId="{769CE1B7-0351-4D46-96FE-88FB16412671}" srcId="{0554750A-E31F-4DB7-AA55-009C64E94DA0}" destId="{D920B0AB-B347-4BF6-BABB-C992F19DE48B}" srcOrd="0" destOrd="0" parTransId="{2E31A4AD-3AE9-4F73-B779-6E573F236125}" sibTransId="{25EFA31D-781A-4942-A55C-4372F0A9ACC4}"/>
    <dgm:cxn modelId="{32FA21E0-D84A-4639-AAED-43FA3B4EB7A1}" srcId="{57E011E2-60BA-4D6A-BC2C-369AAFC9B671}" destId="{511C1DB8-68A9-48F6-9BCD-B986D1507F6A}" srcOrd="9" destOrd="0" parTransId="{9E7B7EA0-D154-4AA8-B6C2-231F598A9349}" sibTransId="{DCC984B6-DE47-4D6B-BBFC-52DCA22B06B2}"/>
    <dgm:cxn modelId="{F30F839C-537F-4C61-97AA-F6CA6059BF44}" srcId="{57E011E2-60BA-4D6A-BC2C-369AAFC9B671}" destId="{2A29F0F9-C08D-45E1-86E2-C8C0D983A2CF}" srcOrd="7" destOrd="0" parTransId="{956D2F94-AFD3-4A39-BDFD-913EB8480583}" sibTransId="{2D8880CD-09DC-4670-AA8D-7BF6D0C7F6CD}"/>
    <dgm:cxn modelId="{A05576A3-E390-4E8A-AE0E-04FAD81AED2F}" srcId="{9A1B60A8-E3EC-4A45-8A54-A3865FB577EE}" destId="{449AA18A-8263-4693-B9B5-ED39A8AEED73}" srcOrd="1" destOrd="0" parTransId="{FCCFE6BE-6CF9-4944-85BB-655BC1080FDF}" sibTransId="{8780DBFE-9A86-46AA-8649-B50E60B6CA05}"/>
    <dgm:cxn modelId="{C83D2A24-605F-4555-A978-9F01171D4B1A}" srcId="{57E011E2-60BA-4D6A-BC2C-369AAFC9B671}" destId="{0554750A-E31F-4DB7-AA55-009C64E94DA0}" srcOrd="8" destOrd="0" parTransId="{A2F72ED4-F95D-4A95-A267-956C05D33628}" sibTransId="{18C941B0-792E-4F2A-AE45-81D112F45E3B}"/>
    <dgm:cxn modelId="{9C19C5A3-44A3-441B-A75E-02090D6EBEE9}" srcId="{2A29F0F9-C08D-45E1-86E2-C8C0D983A2CF}" destId="{AF965C6A-FBC2-4EEF-852B-85DE5335E389}" srcOrd="1" destOrd="0" parTransId="{89474719-04F1-429E-BEB3-73BCFBC0D748}" sibTransId="{EA8AA63C-81BC-4132-A9E2-2BFE2FBCC37F}"/>
    <dgm:cxn modelId="{067F3319-097B-42B6-B1DE-11138E5A5021}" type="presOf" srcId="{29A2127F-A28B-478D-AA0D-6C914F726176}" destId="{CCE6E651-BCD7-4D78-A68E-32B1951893D2}" srcOrd="0" destOrd="0" presId="urn:microsoft.com/office/officeart/2005/8/layout/hierarchy4"/>
    <dgm:cxn modelId="{2C56F9A8-E076-4187-8321-73A36DD34906}" srcId="{2A29F0F9-C08D-45E1-86E2-C8C0D983A2CF}" destId="{730FFD67-F562-41E3-AC67-2BEEE8FE905A}" srcOrd="2" destOrd="0" parTransId="{C5C9D71B-647E-4369-A924-0CCC9787E59E}" sibTransId="{70BC2E81-682A-4482-BB1C-865D008B69AC}"/>
    <dgm:cxn modelId="{CFC2DBD0-875C-4755-BAE9-8F5872969916}" srcId="{8599D655-DA8B-4E27-8E11-CCF6AD41F4B7}" destId="{0591DA4C-CCA7-4230-9C55-C1CF2DB13D20}" srcOrd="1" destOrd="0" parTransId="{C815E79B-4FA2-4345-BB57-E8776F8AFA1F}" sibTransId="{A195B0C7-7467-4B65-B5C3-53CBF051D0FA}"/>
    <dgm:cxn modelId="{0C81AFC1-4E84-4B1E-AD46-A62FAE8564C6}" type="presOf" srcId="{0BB61C48-D86D-4A22-AB0A-35ED4AD275AC}" destId="{EE9F5A0C-90DE-4582-94FF-B45DD1763101}" srcOrd="0" destOrd="0" presId="urn:microsoft.com/office/officeart/2005/8/layout/hierarchy4"/>
    <dgm:cxn modelId="{AD6CFF40-F65A-4304-8C39-6D10175D10D0}" type="presOf" srcId="{84A4355F-3920-4507-9074-6878D2E61717}" destId="{739F8CD6-AF85-40F5-BD86-46DAEDA2F110}" srcOrd="0" destOrd="0" presId="urn:microsoft.com/office/officeart/2005/8/layout/hierarchy4"/>
    <dgm:cxn modelId="{79B2B932-C51F-4EC0-8A9E-04B41E2128FF}" type="presOf" srcId="{0591DA4C-CCA7-4230-9C55-C1CF2DB13D20}" destId="{94F1BA45-F1D8-4189-90B1-827ABA05DABA}" srcOrd="0" destOrd="0" presId="urn:microsoft.com/office/officeart/2005/8/layout/hierarchy4"/>
    <dgm:cxn modelId="{73E206AF-81A9-4666-89CB-53FF80B82E30}" srcId="{631D3286-6F0C-4136-8259-339F59EC2275}" destId="{0E44CFD3-5F82-49A7-8453-0BF574C3B33B}" srcOrd="4" destOrd="0" parTransId="{14A604F1-43E7-41D0-A5DA-E82FD22456C9}" sibTransId="{5A72CDD8-2C97-4E64-A50A-136393FE9D61}"/>
    <dgm:cxn modelId="{D8B53FB4-EBDB-4901-A637-72C4E715DC28}" type="presOf" srcId="{CBFE9475-78CF-46BA-A192-9CE3B27D8EB7}" destId="{E131A765-00AA-4CE5-A0E2-8FFD912B176B}" srcOrd="0" destOrd="0" presId="urn:microsoft.com/office/officeart/2005/8/layout/hierarchy4"/>
    <dgm:cxn modelId="{B64E133F-092F-4BB2-A247-4C6EDBDD1137}" srcId="{57E011E2-60BA-4D6A-BC2C-369AAFC9B671}" destId="{0BB61C48-D86D-4A22-AB0A-35ED4AD275AC}" srcOrd="2" destOrd="0" parTransId="{D9F9BA85-1971-47C6-B354-83F16BD1AEDD}" sibTransId="{62452617-440D-4BBC-AF14-640D31953A66}"/>
    <dgm:cxn modelId="{70948772-D371-47A9-B175-0E545B1A2F6F}" srcId="{57E011E2-60BA-4D6A-BC2C-369AAFC9B671}" destId="{8599D655-DA8B-4E27-8E11-CCF6AD41F4B7}" srcOrd="3" destOrd="0" parTransId="{0ECA06D0-EBDC-4934-8D5B-B83659D80C54}" sibTransId="{DA73B2E8-019E-4AE6-89F1-21BC53601E93}"/>
    <dgm:cxn modelId="{53873EEC-9A5A-48F1-9132-FE048E7CA2A7}" srcId="{0BB61C48-D86D-4A22-AB0A-35ED4AD275AC}" destId="{929C1CB4-8C79-43E2-BCBD-DCF9C3352457}" srcOrd="4" destOrd="0" parTransId="{831E179D-62D8-4C7A-BC0F-5B071202993A}" sibTransId="{B5C58AE0-AADE-403A-A571-D9AF5B0DBC5D}"/>
    <dgm:cxn modelId="{5FFB7000-11C6-48D2-99C3-6CFB78F9D0F2}" type="presOf" srcId="{9225AD66-E128-4438-BE90-BC390FE1C131}" destId="{7BD982D5-C383-43A3-AEDA-52E6ED7FAED9}" srcOrd="0" destOrd="0" presId="urn:microsoft.com/office/officeart/2005/8/layout/hierarchy4"/>
    <dgm:cxn modelId="{C2167811-A9B2-4886-A1D3-CCFA39EF2474}" type="presOf" srcId="{AB5E3CFE-2F0C-4FC0-AE0E-002F6AECF8B0}" destId="{5BAF3B9E-F953-4501-86FC-D977B532989F}" srcOrd="0" destOrd="0" presId="urn:microsoft.com/office/officeart/2005/8/layout/hierarchy4"/>
    <dgm:cxn modelId="{E6F6FB81-C7D3-48C0-B44C-945EBD3B8D58}" srcId="{2A29F0F9-C08D-45E1-86E2-C8C0D983A2CF}" destId="{A19228E6-4C85-451A-BA33-3A328981E9F6}" srcOrd="3" destOrd="0" parTransId="{D8F776DF-C19A-4E7A-ABF9-165C0EDD1C42}" sibTransId="{692B4FC5-7487-493C-A589-C5478190AD94}"/>
    <dgm:cxn modelId="{9D10B113-614E-4A3A-AB29-527D101A89B9}" srcId="{57E011E2-60BA-4D6A-BC2C-369AAFC9B671}" destId="{2F07B6AC-C11A-4FC6-B8F8-14E89305C239}" srcOrd="6" destOrd="0" parTransId="{CCB29C66-194F-403B-944A-1002C8E442C0}" sibTransId="{2025D6E1-0DC5-45DB-BB8E-313F8DA7A1EB}"/>
    <dgm:cxn modelId="{58E7AD48-A55A-462F-A836-125572D6CE15}" type="presOf" srcId="{083303E6-2827-4549-9F3C-06B696220B0E}" destId="{D1E8FD52-E084-4B41-A51E-F68749D5DE36}" srcOrd="0" destOrd="0" presId="urn:microsoft.com/office/officeart/2005/8/layout/hierarchy4"/>
    <dgm:cxn modelId="{1FEC43A2-E22B-44DF-8FFC-B50A353D0965}" type="presOf" srcId="{929C1CB4-8C79-43E2-BCBD-DCF9C3352457}" destId="{9B845207-E31F-4B9F-AC37-380708D69E20}" srcOrd="0" destOrd="0" presId="urn:microsoft.com/office/officeart/2005/8/layout/hierarchy4"/>
    <dgm:cxn modelId="{63F18019-738C-474A-B215-B23C60FBDF7E}" srcId="{57E011E2-60BA-4D6A-BC2C-369AAFC9B671}" destId="{C2E52D0E-43E9-4416-B10B-A03D3B9F306A}" srcOrd="10" destOrd="0" parTransId="{F190E3A8-5F10-416D-9C86-09E21185723D}" sibTransId="{97874CDB-E3ED-4A1F-86BD-86621F2CE0D1}"/>
    <dgm:cxn modelId="{8071E3F8-F3B5-4879-9C1D-E92641028CA9}" srcId="{0BB61C48-D86D-4A22-AB0A-35ED4AD275AC}" destId="{CC867E03-C919-4CEF-8988-FF8624390B66}" srcOrd="0" destOrd="0" parTransId="{693B485E-B5B7-484F-A0EE-62685C0709BF}" sibTransId="{A8303D1C-5E86-4743-92DF-BDC139C55E5C}"/>
    <dgm:cxn modelId="{4C56E56E-482E-43FA-B8AB-716B8D4A5E36}" type="presOf" srcId="{7A958707-A75F-4EBF-9183-665A9ACBEE20}" destId="{0639403F-2D58-4E9F-8886-4CAACCC04F19}" srcOrd="0" destOrd="0" presId="urn:microsoft.com/office/officeart/2005/8/layout/hierarchy4"/>
    <dgm:cxn modelId="{30A7F963-A86B-4C7E-BFB5-5D7F5D2B392C}" srcId="{8599D655-DA8B-4E27-8E11-CCF6AD41F4B7}" destId="{BC0F86E4-E98E-4556-9B06-B8881BC27627}" srcOrd="3" destOrd="0" parTransId="{289DB37B-1837-4277-9FE9-5601C220736B}" sibTransId="{CD443236-C942-4D18-A702-359D7FC14CAE}"/>
    <dgm:cxn modelId="{9C840616-5835-4060-B4F9-2635BAB0F95C}" srcId="{C2E52D0E-43E9-4416-B10B-A03D3B9F306A}" destId="{D7884237-A2AA-4058-9E18-DAD5ED64880C}" srcOrd="2" destOrd="0" parTransId="{DBF0D3FC-A7E1-4B20-8F59-BD7F9CFEAC55}" sibTransId="{D7F7E3DC-95C8-4C9F-96D0-0455624571C0}"/>
    <dgm:cxn modelId="{7A83DE25-AF3B-405F-BDB7-723187494DFD}" srcId="{0BB61C48-D86D-4A22-AB0A-35ED4AD275AC}" destId="{45AED52A-063F-4093-AF92-477ED7132E13}" srcOrd="3" destOrd="0" parTransId="{59BA9BE3-E28B-45D7-B858-D441C2A30488}" sibTransId="{A4585B85-1FB8-4CCD-97E0-8ABC9AC2F71C}"/>
    <dgm:cxn modelId="{15797EB0-E476-498F-A743-983FC552E5C2}" srcId="{0BB61C48-D86D-4A22-AB0A-35ED4AD275AC}" destId="{ACF63172-9301-43FF-863F-F9E628236DED}" srcOrd="1" destOrd="0" parTransId="{2F666FD7-2436-4FD3-9961-C7B699F1050C}" sibTransId="{55AF050D-DA37-4C04-A4B8-08CD9927A118}"/>
    <dgm:cxn modelId="{8FCA8A4C-CA26-4602-92DD-BB693F0DD635}" srcId="{2F07B6AC-C11A-4FC6-B8F8-14E89305C239}" destId="{51CA0087-F469-4D91-8E0B-995C9EEA2347}" srcOrd="1" destOrd="0" parTransId="{93D44581-C937-4AE3-AE3E-5931CED1093D}" sibTransId="{C1E8F2C6-DB2D-4D9E-9541-3273FB329209}"/>
    <dgm:cxn modelId="{6C7578C8-294C-45EA-B2D5-D685B6BDF091}" type="presOf" srcId="{9A1B60A8-E3EC-4A45-8A54-A3865FB577EE}" destId="{32B62D07-42B9-4EE3-AA5C-D68348EA3BA0}" srcOrd="0" destOrd="0" presId="urn:microsoft.com/office/officeart/2005/8/layout/hierarchy4"/>
    <dgm:cxn modelId="{6A35F758-F5E3-4C5E-B0D3-91197B2CFB4C}" type="presOf" srcId="{20A42268-8D0E-428F-8E7E-9B49A9D70BE9}" destId="{DF6D50C4-224D-4496-A736-985CA49C7895}" srcOrd="0" destOrd="0" presId="urn:microsoft.com/office/officeart/2005/8/layout/hierarchy4"/>
    <dgm:cxn modelId="{FA781BDA-22F7-421D-8A92-4FD746804B2E}" type="presOf" srcId="{51CA0087-F469-4D91-8E0B-995C9EEA2347}" destId="{A3DAF297-DAD7-42BC-B2C8-48DB04A494CC}" srcOrd="0" destOrd="0" presId="urn:microsoft.com/office/officeart/2005/8/layout/hierarchy4"/>
    <dgm:cxn modelId="{8054BF20-1708-412A-B34F-F3EAC1C8A23C}" type="presOf" srcId="{C2E52D0E-43E9-4416-B10B-A03D3B9F306A}" destId="{443A3540-8AB3-48DB-AE36-4C5E6BC216A8}" srcOrd="0" destOrd="0" presId="urn:microsoft.com/office/officeart/2005/8/layout/hierarchy4"/>
    <dgm:cxn modelId="{467C1BBF-703C-455D-8FB1-3B201A9DDA06}" type="presOf" srcId="{449AA18A-8263-4693-B9B5-ED39A8AEED73}" destId="{9319C445-6067-47BC-8C1C-E87934E8FA57}" srcOrd="0" destOrd="0" presId="urn:microsoft.com/office/officeart/2005/8/layout/hierarchy4"/>
    <dgm:cxn modelId="{545B4956-C652-4A7E-B3F5-D2550C5DE9A0}" type="presOf" srcId="{A19228E6-4C85-451A-BA33-3A328981E9F6}" destId="{671C4898-23E8-43C6-A829-3CE9063F7776}" srcOrd="0" destOrd="0" presId="urn:microsoft.com/office/officeart/2005/8/layout/hierarchy4"/>
    <dgm:cxn modelId="{D29C28D7-5E68-4C2D-9860-DAA71EDD1660}" srcId="{C2E52D0E-43E9-4416-B10B-A03D3B9F306A}" destId="{2D74C63C-848B-4641-980D-B9BA40B43D34}" srcOrd="5" destOrd="0" parTransId="{EF5C097A-530F-4793-AE3A-1A133028E890}" sibTransId="{0A3388AF-CABB-4E7D-89A1-1D134FCE981E}"/>
    <dgm:cxn modelId="{527A4F9A-2293-4098-8922-006E0968A12C}" srcId="{C2E52D0E-43E9-4416-B10B-A03D3B9F306A}" destId="{3F5B030D-BAED-4E53-9642-FD6BD76EFA1D}" srcOrd="3" destOrd="0" parTransId="{9DD139C4-F9E5-4FD5-A889-A0A4AF4FDCE8}" sibTransId="{64BE39B2-F867-469F-B85B-52192F347AF5}"/>
    <dgm:cxn modelId="{8CBAF591-53F6-4253-B696-F7A0C535181C}" srcId="{8599D655-DA8B-4E27-8E11-CCF6AD41F4B7}" destId="{083303E6-2827-4549-9F3C-06B696220B0E}" srcOrd="2" destOrd="0" parTransId="{D5D57DC8-3E24-4CD7-A6A8-92F28D62AC10}" sibTransId="{B20F7E20-E6B8-4801-90B0-BF996E6C1E16}"/>
    <dgm:cxn modelId="{3028A315-4339-436B-B058-E479EBA24FFE}" srcId="{C2E52D0E-43E9-4416-B10B-A03D3B9F306A}" destId="{3D363E76-565C-48AD-BCEB-822F61300830}" srcOrd="4" destOrd="0" parTransId="{61F293E6-43A3-41EC-BA29-CED9ED04F8CC}" sibTransId="{8722D271-3E30-45CC-A050-67D2627CA96B}"/>
    <dgm:cxn modelId="{CF535979-9343-446B-A284-176105A00A56}" type="presOf" srcId="{0E44CFD3-5F82-49A7-8453-0BF574C3B33B}" destId="{147B808D-5F4A-4BD1-8A81-5C482D3E17B4}" srcOrd="0" destOrd="0" presId="urn:microsoft.com/office/officeart/2005/8/layout/hierarchy4"/>
    <dgm:cxn modelId="{E591FA0E-A137-4A7A-8A1E-255EAF413AE1}" srcId="{0BB61C48-D86D-4A22-AB0A-35ED4AD275AC}" destId="{AB5E3CFE-2F0C-4FC0-AE0E-002F6AECF8B0}" srcOrd="2" destOrd="0" parTransId="{3FF42E0F-2F75-4F9A-8ADB-CE5F58AC271C}" sibTransId="{EBF6F887-F9EF-4751-B90F-1EE9A84DFBFF}"/>
    <dgm:cxn modelId="{22CB64C5-DD7F-4275-A237-D6A8FA1C303E}" type="presOf" srcId="{2F07B6AC-C11A-4FC6-B8F8-14E89305C239}" destId="{542CA6FC-DB0F-43D3-A797-3B991872FA5F}" srcOrd="0" destOrd="0" presId="urn:microsoft.com/office/officeart/2005/8/layout/hierarchy4"/>
    <dgm:cxn modelId="{68AC84EF-F469-4CF0-8FB8-59F1476FA526}" type="presOf" srcId="{DB65B0D5-C747-499E-865B-D80FECF312F6}" destId="{0F7DD9B1-FAE5-498E-A693-456A2FBFC3CC}" srcOrd="0" destOrd="0" presId="urn:microsoft.com/office/officeart/2005/8/layout/hierarchy4"/>
    <dgm:cxn modelId="{5DC9EEAB-E506-4185-873D-6A90905C4DB4}" srcId="{631D3286-6F0C-4136-8259-339F59EC2275}" destId="{20A42268-8D0E-428F-8E7E-9B49A9D70BE9}" srcOrd="2" destOrd="0" parTransId="{D6F1517C-8432-4C9F-A26C-4FF96AEDE0A2}" sibTransId="{546DCC94-E2A5-4135-8EAC-94D1FEBC9936}"/>
    <dgm:cxn modelId="{B9F59C85-93AC-4F14-9042-40DAC231AD91}" srcId="{57E011E2-60BA-4D6A-BC2C-369AAFC9B671}" destId="{631D3286-6F0C-4136-8259-339F59EC2275}" srcOrd="0" destOrd="0" parTransId="{9C3E29CC-917E-488E-83EC-71CFC616BA10}" sibTransId="{0EE773DC-91CC-46B6-8C66-21858F18E835}"/>
    <dgm:cxn modelId="{35420F64-6DF9-4292-B639-414CD107C0B9}" type="presOf" srcId="{4D4623CB-95EA-4C9A-97BC-B44172AA7E3F}" destId="{AAA53CD0-3B7D-4354-8DA4-5301AED630F0}" srcOrd="0" destOrd="0" presId="urn:microsoft.com/office/officeart/2005/8/layout/hierarchy4"/>
    <dgm:cxn modelId="{A730692D-0C99-416F-8BB8-8B318AA9D6CC}" srcId="{511C1DB8-68A9-48F6-9BCD-B986D1507F6A}" destId="{E0B97CD8-E333-43BF-A974-2B32C8565C13}" srcOrd="0" destOrd="0" parTransId="{F4A7584F-A5EA-426D-AEC0-A74E2CB653D4}" sibTransId="{D93E308B-DC47-45D6-8802-CFA81AA64D1C}"/>
    <dgm:cxn modelId="{B5EEEE15-A2AB-4358-9755-C806115CD0DD}" srcId="{8599D655-DA8B-4E27-8E11-CCF6AD41F4B7}" destId="{627816D4-8275-4E67-B850-1B53003C60A6}" srcOrd="0" destOrd="0" parTransId="{35BCD79A-17FA-4A42-A1C8-FBD09EE807C1}" sibTransId="{FA50854C-1420-4611-A51B-7767AD978B4A}"/>
    <dgm:cxn modelId="{9A04851E-187C-466B-9CB1-A9053E4C40C9}" srcId="{631D3286-6F0C-4136-8259-339F59EC2275}" destId="{9225AD66-E128-4438-BE90-BC390FE1C131}" srcOrd="3" destOrd="0" parTransId="{8A26FA1F-6C83-46C8-8F23-C7D956ED5FB9}" sibTransId="{81D50FDE-B667-4766-AC27-350FF4EA2D6B}"/>
    <dgm:cxn modelId="{71F0ED54-C27F-4D63-B0C7-28F7D92B81D3}" type="presOf" srcId="{A60858FE-E276-4745-9B67-3C073053B920}" destId="{F5E2AF53-7BF3-4604-9CAB-70CDA849EA1C}" srcOrd="0" destOrd="0" presId="urn:microsoft.com/office/officeart/2005/8/layout/hierarchy4"/>
    <dgm:cxn modelId="{E2D4934E-8773-4C3B-845B-57319726BF46}" type="presOf" srcId="{2D74C63C-848B-4641-980D-B9BA40B43D34}" destId="{7E8A5D44-62DD-4D86-AA0B-7FCC04AE4614}" srcOrd="0" destOrd="0" presId="urn:microsoft.com/office/officeart/2005/8/layout/hierarchy4"/>
    <dgm:cxn modelId="{76C8E21D-3A89-4E15-938F-0CDB8CBC663D}" type="presOf" srcId="{EE690860-596B-4D44-9E06-2BFE68964BBC}" destId="{8B1F76E5-BA6D-4C90-B16F-523E62D3C757}" srcOrd="0" destOrd="0" presId="urn:microsoft.com/office/officeart/2005/8/layout/hierarchy4"/>
    <dgm:cxn modelId="{3B1F0D68-FB46-4921-A9A5-2ED8AE9309B0}" type="presOf" srcId="{BC0F86E4-E98E-4556-9B06-B8881BC27627}" destId="{C2B83E36-2051-40A9-8FA1-60915C730C33}" srcOrd="0" destOrd="0" presId="urn:microsoft.com/office/officeart/2005/8/layout/hierarchy4"/>
    <dgm:cxn modelId="{B71CFB24-7811-46AA-9622-44E288E2BD61}" type="presOf" srcId="{426DCE0D-F28A-4051-ADC5-201709E4651E}" destId="{88518D93-7197-44D9-9A3D-750BD62AC363}" srcOrd="0" destOrd="0" presId="urn:microsoft.com/office/officeart/2005/8/layout/hierarchy4"/>
    <dgm:cxn modelId="{8EF567A4-0366-4F18-A8EB-F7C1091B416B}" srcId="{57E011E2-60BA-4D6A-BC2C-369AAFC9B671}" destId="{9A1B60A8-E3EC-4A45-8A54-A3865FB577EE}" srcOrd="1" destOrd="0" parTransId="{C47C1619-6382-4F9D-9F17-4A491E28B9F7}" sibTransId="{6580D1AF-6F57-4CB2-9B95-FE8D8B419080}"/>
    <dgm:cxn modelId="{3E5005D1-E3E7-43FE-ABC0-C6D5C9D53DAA}" srcId="{9A1B60A8-E3EC-4A45-8A54-A3865FB577EE}" destId="{4D4623CB-95EA-4C9A-97BC-B44172AA7E3F}" srcOrd="3" destOrd="0" parTransId="{8D7E5981-41C3-4857-97AC-4B7EF9B3CA05}" sibTransId="{0A9B9117-451D-4005-8B0A-8D1F5DAF78D0}"/>
    <dgm:cxn modelId="{BE7A9570-38DA-4D82-8D84-952A9F13F5F7}" srcId="{0554750A-E31F-4DB7-AA55-009C64E94DA0}" destId="{EE690860-596B-4D44-9E06-2BFE68964BBC}" srcOrd="1" destOrd="0" parTransId="{DDA4630C-9264-4988-BAA1-0F35C03B98FA}" sibTransId="{6F2BE898-9280-4538-BBE3-A65F891E83D3}"/>
    <dgm:cxn modelId="{025BA6BD-7067-4960-A7A1-FAF9D7ED6137}" type="presOf" srcId="{C85BA77F-5C48-46CE-A7BF-A776839BD4A5}" destId="{9C9C080B-FF05-4E85-86D8-2FDA306A0E91}" srcOrd="0" destOrd="0" presId="urn:microsoft.com/office/officeart/2005/8/layout/hierarchy4"/>
    <dgm:cxn modelId="{8DF652AF-438F-44F7-83B9-2D4874382066}" type="presOf" srcId="{D920B0AB-B347-4BF6-BABB-C992F19DE48B}" destId="{CBBC8AA6-C253-4CA3-AB6B-1E10A2A328C4}" srcOrd="0" destOrd="0" presId="urn:microsoft.com/office/officeart/2005/8/layout/hierarchy4"/>
    <dgm:cxn modelId="{231A25E8-DC2C-491E-922D-421F8F012BE1}" srcId="{631D3286-6F0C-4136-8259-339F59EC2275}" destId="{40E4A321-852A-494D-9BBF-E48E6683DEA5}" srcOrd="1" destOrd="0" parTransId="{151B21E9-2707-4566-9484-AE6B3CA64C61}" sibTransId="{AA36234C-9ABE-4309-94FC-DDEA3B261139}"/>
    <dgm:cxn modelId="{574F1782-EC50-4160-AFA6-DF434623EBBE}" srcId="{57E011E2-60BA-4D6A-BC2C-369AAFC9B671}" destId="{426DCE0D-F28A-4051-ADC5-201709E4651E}" srcOrd="5" destOrd="0" parTransId="{FFD038F5-F719-42E9-B084-B2D3B9C85DDD}" sibTransId="{7D76A9D5-0545-4766-83BA-84FBB900BA66}"/>
    <dgm:cxn modelId="{EEEB2471-6156-45F8-A81D-4F454F5CCF69}" type="presOf" srcId="{D7884237-A2AA-4058-9E18-DAD5ED64880C}" destId="{E16679D9-EEAD-4F37-B934-C8A15F800F33}" srcOrd="0" destOrd="0" presId="urn:microsoft.com/office/officeart/2005/8/layout/hierarchy4"/>
    <dgm:cxn modelId="{DBFA1983-81D5-44DF-AC8C-3D9229509A90}" type="presOf" srcId="{DDF65BE8-E1AA-497A-911B-689567889C16}" destId="{067B01F7-E899-4687-B6F5-29273FF9464E}" srcOrd="0" destOrd="0" presId="urn:microsoft.com/office/officeart/2005/8/layout/hierarchy4"/>
    <dgm:cxn modelId="{C8668D33-2635-42E8-851B-45B09D722AEA}" srcId="{631D3286-6F0C-4136-8259-339F59EC2275}" destId="{89C25198-6628-4696-96BB-70D2AF34029A}" srcOrd="0" destOrd="0" parTransId="{34FC8472-ECB8-4F3A-8642-8C2F1CEBC732}" sibTransId="{71370267-5805-456E-8CD9-08EF448D5BAE}"/>
    <dgm:cxn modelId="{92A0A6FD-A8C1-4500-BBBE-F72F8953C44C}" type="presOf" srcId="{2A29F0F9-C08D-45E1-86E2-C8C0D983A2CF}" destId="{C8F999F0-AEE5-4E86-A0A4-0F456FCE7AC6}" srcOrd="0" destOrd="0" presId="urn:microsoft.com/office/officeart/2005/8/layout/hierarchy4"/>
    <dgm:cxn modelId="{17D65771-A359-4144-97A5-02692A9F79AD}" type="presOf" srcId="{AF965C6A-FBC2-4EEF-852B-85DE5335E389}" destId="{EDB8E6AD-137F-4AA6-9DA4-814DC071BEBB}" srcOrd="0" destOrd="0" presId="urn:microsoft.com/office/officeart/2005/8/layout/hierarchy4"/>
    <dgm:cxn modelId="{3DD6AEC4-DB3F-4047-89E0-2BA698B45123}" type="presOf" srcId="{730FFD67-F562-41E3-AC67-2BEEE8FE905A}" destId="{BFD20D5F-7A72-4F2A-AE70-11A62F1D7B29}" srcOrd="0" destOrd="0" presId="urn:microsoft.com/office/officeart/2005/8/layout/hierarchy4"/>
    <dgm:cxn modelId="{FE3F9127-0A9D-4E99-B4C4-4118907238B0}" type="presParOf" srcId="{C16D7E54-5634-4ADC-BA03-782E1E6B0A38}" destId="{B84F6650-CFB2-4C36-918A-BF4CCF14A6E2}" srcOrd="0" destOrd="0" presId="urn:microsoft.com/office/officeart/2005/8/layout/hierarchy4"/>
    <dgm:cxn modelId="{B7E2364B-6579-4F4C-B97E-2DAE0BB7999F}" type="presParOf" srcId="{B84F6650-CFB2-4C36-918A-BF4CCF14A6E2}" destId="{D2BFEF8A-DB58-45D4-B560-EFF469261EF3}" srcOrd="0" destOrd="0" presId="urn:microsoft.com/office/officeart/2005/8/layout/hierarchy4"/>
    <dgm:cxn modelId="{050E694C-553E-43CE-83A8-6BA66BC3224D}" type="presParOf" srcId="{B84F6650-CFB2-4C36-918A-BF4CCF14A6E2}" destId="{96EFD679-3042-44CD-9F20-D3154AD3E330}" srcOrd="1" destOrd="0" presId="urn:microsoft.com/office/officeart/2005/8/layout/hierarchy4"/>
    <dgm:cxn modelId="{324BC81A-D80B-4A61-B29B-2E799EBCCB77}" type="presParOf" srcId="{B84F6650-CFB2-4C36-918A-BF4CCF14A6E2}" destId="{D534CCBC-78BD-43EE-81EE-00428D1BE16A}" srcOrd="2" destOrd="0" presId="urn:microsoft.com/office/officeart/2005/8/layout/hierarchy4"/>
    <dgm:cxn modelId="{81632C7E-2BDB-46BA-9F28-800CF46B6B21}" type="presParOf" srcId="{D534CCBC-78BD-43EE-81EE-00428D1BE16A}" destId="{DEFE2073-ED18-4E16-BACE-06ADFBABB9BE}" srcOrd="0" destOrd="0" presId="urn:microsoft.com/office/officeart/2005/8/layout/hierarchy4"/>
    <dgm:cxn modelId="{A091E36B-2143-4D61-B451-A28DEE1D6AE8}" type="presParOf" srcId="{DEFE2073-ED18-4E16-BACE-06ADFBABB9BE}" destId="{4B1F5DB6-6F83-4359-A647-1C1AD6A92F24}" srcOrd="0" destOrd="0" presId="urn:microsoft.com/office/officeart/2005/8/layout/hierarchy4"/>
    <dgm:cxn modelId="{33E9AA04-1D78-47E6-B539-EA135DD2ABAA}" type="presParOf" srcId="{DEFE2073-ED18-4E16-BACE-06ADFBABB9BE}" destId="{1E69124E-1E00-4593-8CEC-8415C205C4B7}" srcOrd="1" destOrd="0" presId="urn:microsoft.com/office/officeart/2005/8/layout/hierarchy4"/>
    <dgm:cxn modelId="{C13054FB-165F-4C4C-B900-484ABF464C31}" type="presParOf" srcId="{D534CCBC-78BD-43EE-81EE-00428D1BE16A}" destId="{37577F52-7E54-486D-8671-F89C93E4F00D}" srcOrd="1" destOrd="0" presId="urn:microsoft.com/office/officeart/2005/8/layout/hierarchy4"/>
    <dgm:cxn modelId="{5D0CA635-4296-40BF-A0F2-6A54357CA06C}" type="presParOf" srcId="{D534CCBC-78BD-43EE-81EE-00428D1BE16A}" destId="{2283B876-BF83-4051-9123-211503BA6360}" srcOrd="2" destOrd="0" presId="urn:microsoft.com/office/officeart/2005/8/layout/hierarchy4"/>
    <dgm:cxn modelId="{39B34345-1552-4D12-B605-CDDFE960ABDC}" type="presParOf" srcId="{2283B876-BF83-4051-9123-211503BA6360}" destId="{7906594E-EFEA-4CD6-97FB-726CC0B22F3C}" srcOrd="0" destOrd="0" presId="urn:microsoft.com/office/officeart/2005/8/layout/hierarchy4"/>
    <dgm:cxn modelId="{16D3062F-FBF6-48F4-B0F1-9C693590B19B}" type="presParOf" srcId="{2283B876-BF83-4051-9123-211503BA6360}" destId="{68382997-B246-4046-A32B-B49F16A7E2E0}" srcOrd="1" destOrd="0" presId="urn:microsoft.com/office/officeart/2005/8/layout/hierarchy4"/>
    <dgm:cxn modelId="{F9FBD7D7-69E8-4C2C-B329-63EC85916E30}" type="presParOf" srcId="{D534CCBC-78BD-43EE-81EE-00428D1BE16A}" destId="{FC26B96F-5145-4DF5-A28D-41F7AF5564A8}" srcOrd="3" destOrd="0" presId="urn:microsoft.com/office/officeart/2005/8/layout/hierarchy4"/>
    <dgm:cxn modelId="{48705512-98CC-4ABD-BA9E-634EC3A9B3A1}" type="presParOf" srcId="{D534CCBC-78BD-43EE-81EE-00428D1BE16A}" destId="{2C6DDD05-B11E-4B91-8536-E9CF61D611FE}" srcOrd="4" destOrd="0" presId="urn:microsoft.com/office/officeart/2005/8/layout/hierarchy4"/>
    <dgm:cxn modelId="{2D751B7D-4B20-45C6-B929-61B752A0B7F1}" type="presParOf" srcId="{2C6DDD05-B11E-4B91-8536-E9CF61D611FE}" destId="{DF6D50C4-224D-4496-A736-985CA49C7895}" srcOrd="0" destOrd="0" presId="urn:microsoft.com/office/officeart/2005/8/layout/hierarchy4"/>
    <dgm:cxn modelId="{F687ED41-4DAB-4C26-934E-74FA369FD654}" type="presParOf" srcId="{2C6DDD05-B11E-4B91-8536-E9CF61D611FE}" destId="{9079F5BF-564E-407A-AB91-88250D120CC2}" srcOrd="1" destOrd="0" presId="urn:microsoft.com/office/officeart/2005/8/layout/hierarchy4"/>
    <dgm:cxn modelId="{AB84DCA8-0C91-4AE2-8365-CC686D5DA723}" type="presParOf" srcId="{D534CCBC-78BD-43EE-81EE-00428D1BE16A}" destId="{2F0E4AF3-7228-4757-B098-FF2D8C932506}" srcOrd="5" destOrd="0" presId="urn:microsoft.com/office/officeart/2005/8/layout/hierarchy4"/>
    <dgm:cxn modelId="{03E95C3A-7FA1-4686-AAEE-18FA354BA38D}" type="presParOf" srcId="{D534CCBC-78BD-43EE-81EE-00428D1BE16A}" destId="{9E6A8FED-35F1-4373-9C7C-2C2B2FED0BD2}" srcOrd="6" destOrd="0" presId="urn:microsoft.com/office/officeart/2005/8/layout/hierarchy4"/>
    <dgm:cxn modelId="{EF52EB4D-BBCF-493F-9A05-73F50EBF3272}" type="presParOf" srcId="{9E6A8FED-35F1-4373-9C7C-2C2B2FED0BD2}" destId="{7BD982D5-C383-43A3-AEDA-52E6ED7FAED9}" srcOrd="0" destOrd="0" presId="urn:microsoft.com/office/officeart/2005/8/layout/hierarchy4"/>
    <dgm:cxn modelId="{07EAA948-2DEB-4D8A-9A2F-B8AF7DAEED12}" type="presParOf" srcId="{9E6A8FED-35F1-4373-9C7C-2C2B2FED0BD2}" destId="{A3EF58D5-D4F9-4ECA-A996-8D1DC74188DF}" srcOrd="1" destOrd="0" presId="urn:microsoft.com/office/officeart/2005/8/layout/hierarchy4"/>
    <dgm:cxn modelId="{42D5D163-2932-413F-AD2A-C488DE0FDCBD}" type="presParOf" srcId="{D534CCBC-78BD-43EE-81EE-00428D1BE16A}" destId="{62BDE4CD-DAEF-4F5E-87DE-DADE727CE7A1}" srcOrd="7" destOrd="0" presId="urn:microsoft.com/office/officeart/2005/8/layout/hierarchy4"/>
    <dgm:cxn modelId="{3471B7F6-1CC7-4D27-968E-98A9246E46F9}" type="presParOf" srcId="{D534CCBC-78BD-43EE-81EE-00428D1BE16A}" destId="{C2FBC56C-A0D2-412B-ABD9-96EA2FA1806E}" srcOrd="8" destOrd="0" presId="urn:microsoft.com/office/officeart/2005/8/layout/hierarchy4"/>
    <dgm:cxn modelId="{3D522857-5E09-41D3-9E28-B7EF7CDDAE04}" type="presParOf" srcId="{C2FBC56C-A0D2-412B-ABD9-96EA2FA1806E}" destId="{147B808D-5F4A-4BD1-8A81-5C482D3E17B4}" srcOrd="0" destOrd="0" presId="urn:microsoft.com/office/officeart/2005/8/layout/hierarchy4"/>
    <dgm:cxn modelId="{FEE993A8-7C12-40B1-BE1C-6B7D26CF5A61}" type="presParOf" srcId="{C2FBC56C-A0D2-412B-ABD9-96EA2FA1806E}" destId="{63C7A1B0-8C40-4CA4-A016-856BE22923AB}" srcOrd="1" destOrd="0" presId="urn:microsoft.com/office/officeart/2005/8/layout/hierarchy4"/>
    <dgm:cxn modelId="{E711D96F-9730-4F57-AB31-AF968F6CC9BD}" type="presParOf" srcId="{C16D7E54-5634-4ADC-BA03-782E1E6B0A38}" destId="{C24B0C80-7F0E-40B8-BF99-EB1E2E3E7B2E}" srcOrd="1" destOrd="0" presId="urn:microsoft.com/office/officeart/2005/8/layout/hierarchy4"/>
    <dgm:cxn modelId="{44BA747C-9BFB-4846-9A8D-0C7328923DDD}" type="presParOf" srcId="{C16D7E54-5634-4ADC-BA03-782E1E6B0A38}" destId="{B7C93B28-AE20-4576-95D3-35A22A342874}" srcOrd="2" destOrd="0" presId="urn:microsoft.com/office/officeart/2005/8/layout/hierarchy4"/>
    <dgm:cxn modelId="{64416CB9-830A-4D89-9DD6-3AF7D71E305E}" type="presParOf" srcId="{B7C93B28-AE20-4576-95D3-35A22A342874}" destId="{32B62D07-42B9-4EE3-AA5C-D68348EA3BA0}" srcOrd="0" destOrd="0" presId="urn:microsoft.com/office/officeart/2005/8/layout/hierarchy4"/>
    <dgm:cxn modelId="{6ED59789-B9AD-4230-962F-6B0251C28DF0}" type="presParOf" srcId="{B7C93B28-AE20-4576-95D3-35A22A342874}" destId="{D1AFCC51-0268-4336-8B93-D8AEDC09B0EB}" srcOrd="1" destOrd="0" presId="urn:microsoft.com/office/officeart/2005/8/layout/hierarchy4"/>
    <dgm:cxn modelId="{9EBEB129-7BAA-4CB2-8D1A-D755DC79BF04}" type="presParOf" srcId="{B7C93B28-AE20-4576-95D3-35A22A342874}" destId="{ADC37FB5-4303-4037-9C67-1E2EDE39C683}" srcOrd="2" destOrd="0" presId="urn:microsoft.com/office/officeart/2005/8/layout/hierarchy4"/>
    <dgm:cxn modelId="{A5B349C3-5D55-4273-85DB-51F6B304AACF}" type="presParOf" srcId="{ADC37FB5-4303-4037-9C67-1E2EDE39C683}" destId="{8EF3FDCD-07A7-4DDA-8732-806E05B47218}" srcOrd="0" destOrd="0" presId="urn:microsoft.com/office/officeart/2005/8/layout/hierarchy4"/>
    <dgm:cxn modelId="{B616CAFA-E640-4A67-ACA3-D7CA242E2104}" type="presParOf" srcId="{8EF3FDCD-07A7-4DDA-8732-806E05B47218}" destId="{0F7DD9B1-FAE5-498E-A693-456A2FBFC3CC}" srcOrd="0" destOrd="0" presId="urn:microsoft.com/office/officeart/2005/8/layout/hierarchy4"/>
    <dgm:cxn modelId="{09BDC21B-8C38-437D-89EE-3581A871DA6B}" type="presParOf" srcId="{8EF3FDCD-07A7-4DDA-8732-806E05B47218}" destId="{A4A8B561-9E4B-480C-911D-6D3BA2653866}" srcOrd="1" destOrd="0" presId="urn:microsoft.com/office/officeart/2005/8/layout/hierarchy4"/>
    <dgm:cxn modelId="{5856262B-D8BC-4F7F-B40D-3BD031EB33CE}" type="presParOf" srcId="{ADC37FB5-4303-4037-9C67-1E2EDE39C683}" destId="{0FD8CDF5-8E79-4AB1-BBB9-A07BB547971D}" srcOrd="1" destOrd="0" presId="urn:microsoft.com/office/officeart/2005/8/layout/hierarchy4"/>
    <dgm:cxn modelId="{89757B54-79EC-4488-AC24-98E08C99A8DF}" type="presParOf" srcId="{ADC37FB5-4303-4037-9C67-1E2EDE39C683}" destId="{29601102-CF5A-40AD-ABF7-6804A6589AF9}" srcOrd="2" destOrd="0" presId="urn:microsoft.com/office/officeart/2005/8/layout/hierarchy4"/>
    <dgm:cxn modelId="{2F70807E-C0D7-4260-8521-6A418AABB1A4}" type="presParOf" srcId="{29601102-CF5A-40AD-ABF7-6804A6589AF9}" destId="{9319C445-6067-47BC-8C1C-E87934E8FA57}" srcOrd="0" destOrd="0" presId="urn:microsoft.com/office/officeart/2005/8/layout/hierarchy4"/>
    <dgm:cxn modelId="{5BDD84A8-D5CC-43EE-81C5-7E7C6F180086}" type="presParOf" srcId="{29601102-CF5A-40AD-ABF7-6804A6589AF9}" destId="{811A9A64-C9F0-4F54-A5B1-F5A00DD2709A}" srcOrd="1" destOrd="0" presId="urn:microsoft.com/office/officeart/2005/8/layout/hierarchy4"/>
    <dgm:cxn modelId="{0EBFADE7-102F-45D2-A742-3E9546D65A59}" type="presParOf" srcId="{ADC37FB5-4303-4037-9C67-1E2EDE39C683}" destId="{D7B0C4A8-6B68-4B70-B701-35B41B8F0D31}" srcOrd="3" destOrd="0" presId="urn:microsoft.com/office/officeart/2005/8/layout/hierarchy4"/>
    <dgm:cxn modelId="{53FA9BAD-9074-45BE-8F84-FC9381C54FD7}" type="presParOf" srcId="{ADC37FB5-4303-4037-9C67-1E2EDE39C683}" destId="{192FB597-41B0-45BD-B051-4F7C07B57198}" srcOrd="4" destOrd="0" presId="urn:microsoft.com/office/officeart/2005/8/layout/hierarchy4"/>
    <dgm:cxn modelId="{9B9383A8-30C4-47FD-94EE-CA7FA1369A54}" type="presParOf" srcId="{192FB597-41B0-45BD-B051-4F7C07B57198}" destId="{9C9C080B-FF05-4E85-86D8-2FDA306A0E91}" srcOrd="0" destOrd="0" presId="urn:microsoft.com/office/officeart/2005/8/layout/hierarchy4"/>
    <dgm:cxn modelId="{A3907FB1-E8BE-4C21-B9C2-8D5363BE042C}" type="presParOf" srcId="{192FB597-41B0-45BD-B051-4F7C07B57198}" destId="{2FB2A78C-02E4-4EE4-B00F-1AA66B807DA8}" srcOrd="1" destOrd="0" presId="urn:microsoft.com/office/officeart/2005/8/layout/hierarchy4"/>
    <dgm:cxn modelId="{4E72CBB0-9424-43B1-94DA-299955363B70}" type="presParOf" srcId="{ADC37FB5-4303-4037-9C67-1E2EDE39C683}" destId="{F3FA1CFF-FD3C-404B-8927-716B0A0189E4}" srcOrd="5" destOrd="0" presId="urn:microsoft.com/office/officeart/2005/8/layout/hierarchy4"/>
    <dgm:cxn modelId="{5AD71108-2249-4808-AC06-6EFA87E016D4}" type="presParOf" srcId="{ADC37FB5-4303-4037-9C67-1E2EDE39C683}" destId="{2ED13830-D6FB-4B9E-9760-F1FDF414D3D9}" srcOrd="6" destOrd="0" presId="urn:microsoft.com/office/officeart/2005/8/layout/hierarchy4"/>
    <dgm:cxn modelId="{55EFBF41-ED9F-4026-AA46-5A953AE6F5FD}" type="presParOf" srcId="{2ED13830-D6FB-4B9E-9760-F1FDF414D3D9}" destId="{AAA53CD0-3B7D-4354-8DA4-5301AED630F0}" srcOrd="0" destOrd="0" presId="urn:microsoft.com/office/officeart/2005/8/layout/hierarchy4"/>
    <dgm:cxn modelId="{488B931E-A499-4EBA-8950-CEDE4A65CA10}" type="presParOf" srcId="{2ED13830-D6FB-4B9E-9760-F1FDF414D3D9}" destId="{B4F793D9-8F91-45B6-8122-FCAB26F0C9E1}" srcOrd="1" destOrd="0" presId="urn:microsoft.com/office/officeart/2005/8/layout/hierarchy4"/>
    <dgm:cxn modelId="{FD2C0D03-0BBD-4351-80EA-33AA6BBCAB2D}" type="presParOf" srcId="{ADC37FB5-4303-4037-9C67-1E2EDE39C683}" destId="{B9E6F47A-6A86-43D7-B14A-28A0E03D6361}" srcOrd="7" destOrd="0" presId="urn:microsoft.com/office/officeart/2005/8/layout/hierarchy4"/>
    <dgm:cxn modelId="{E96CC50D-9146-4251-984E-D5B3511AAF60}" type="presParOf" srcId="{ADC37FB5-4303-4037-9C67-1E2EDE39C683}" destId="{1F9A1FAA-5CA6-4E6B-B551-FC55EC453C78}" srcOrd="8" destOrd="0" presId="urn:microsoft.com/office/officeart/2005/8/layout/hierarchy4"/>
    <dgm:cxn modelId="{4C07B557-7490-4649-8ECB-35FD3B488CCE}" type="presParOf" srcId="{1F9A1FAA-5CA6-4E6B-B551-FC55EC453C78}" destId="{0639403F-2D58-4E9F-8886-4CAACCC04F19}" srcOrd="0" destOrd="0" presId="urn:microsoft.com/office/officeart/2005/8/layout/hierarchy4"/>
    <dgm:cxn modelId="{7EA946C4-8BA9-4770-9EA3-DA47170BBA42}" type="presParOf" srcId="{1F9A1FAA-5CA6-4E6B-B551-FC55EC453C78}" destId="{E9940521-3301-4E2D-8AFA-0CE4A874B4B5}" srcOrd="1" destOrd="0" presId="urn:microsoft.com/office/officeart/2005/8/layout/hierarchy4"/>
    <dgm:cxn modelId="{7EBB4F4F-72E6-45AF-9EDD-639F05432E7B}" type="presParOf" srcId="{C16D7E54-5634-4ADC-BA03-782E1E6B0A38}" destId="{E96E651A-424A-41EB-95FC-78BFE6755457}" srcOrd="3" destOrd="0" presId="urn:microsoft.com/office/officeart/2005/8/layout/hierarchy4"/>
    <dgm:cxn modelId="{F9ADFDB1-9AC7-4A00-AA67-2F7631BA8807}" type="presParOf" srcId="{C16D7E54-5634-4ADC-BA03-782E1E6B0A38}" destId="{6EE98227-957F-44A2-BEFF-5FF4FB300974}" srcOrd="4" destOrd="0" presId="urn:microsoft.com/office/officeart/2005/8/layout/hierarchy4"/>
    <dgm:cxn modelId="{998E24A1-2FC3-416A-87D3-51E5E79366ED}" type="presParOf" srcId="{6EE98227-957F-44A2-BEFF-5FF4FB300974}" destId="{EE9F5A0C-90DE-4582-94FF-B45DD1763101}" srcOrd="0" destOrd="0" presId="urn:microsoft.com/office/officeart/2005/8/layout/hierarchy4"/>
    <dgm:cxn modelId="{054A0AFE-EE50-466E-9062-88CEB9B11F7B}" type="presParOf" srcId="{6EE98227-957F-44A2-BEFF-5FF4FB300974}" destId="{F3327CB0-F90C-407F-8CEC-23356278F1B7}" srcOrd="1" destOrd="0" presId="urn:microsoft.com/office/officeart/2005/8/layout/hierarchy4"/>
    <dgm:cxn modelId="{AFA31B69-BB18-4C2F-A14A-EBDF1A80064E}" type="presParOf" srcId="{6EE98227-957F-44A2-BEFF-5FF4FB300974}" destId="{27C7F047-892E-45E8-B9AD-085B0C455FC3}" srcOrd="2" destOrd="0" presId="urn:microsoft.com/office/officeart/2005/8/layout/hierarchy4"/>
    <dgm:cxn modelId="{86AFE83B-C7CA-488A-8C00-BE0F6772A446}" type="presParOf" srcId="{27C7F047-892E-45E8-B9AD-085B0C455FC3}" destId="{DC83FB52-49E3-4E47-B309-34A03BFE8565}" srcOrd="0" destOrd="0" presId="urn:microsoft.com/office/officeart/2005/8/layout/hierarchy4"/>
    <dgm:cxn modelId="{36BB3C3E-BD52-4100-8DFE-BF2398C6A9A0}" type="presParOf" srcId="{DC83FB52-49E3-4E47-B309-34A03BFE8565}" destId="{1E7CE9BF-AE84-48A9-885A-180DB9E83F95}" srcOrd="0" destOrd="0" presId="urn:microsoft.com/office/officeart/2005/8/layout/hierarchy4"/>
    <dgm:cxn modelId="{0B535B52-1F43-4D34-A91A-C850D170F2EA}" type="presParOf" srcId="{DC83FB52-49E3-4E47-B309-34A03BFE8565}" destId="{198326BC-E9FB-4CB4-A30D-0690996DC940}" srcOrd="1" destOrd="0" presId="urn:microsoft.com/office/officeart/2005/8/layout/hierarchy4"/>
    <dgm:cxn modelId="{319F48AA-6EC9-4A74-AA4A-A748D2547EA3}" type="presParOf" srcId="{27C7F047-892E-45E8-B9AD-085B0C455FC3}" destId="{128A46EF-DF20-4E89-A2C5-D1BCF2263965}" srcOrd="1" destOrd="0" presId="urn:microsoft.com/office/officeart/2005/8/layout/hierarchy4"/>
    <dgm:cxn modelId="{5CE296E9-6CAE-4261-818A-7DE06F07A95A}" type="presParOf" srcId="{27C7F047-892E-45E8-B9AD-085B0C455FC3}" destId="{F1ED2ECD-7E7F-42F8-8D56-0EAA86C6DE72}" srcOrd="2" destOrd="0" presId="urn:microsoft.com/office/officeart/2005/8/layout/hierarchy4"/>
    <dgm:cxn modelId="{CCC43182-4255-4287-AAC6-928DB85A25CE}" type="presParOf" srcId="{F1ED2ECD-7E7F-42F8-8D56-0EAA86C6DE72}" destId="{9223F428-BE4A-4543-8B46-3D364F2B28DE}" srcOrd="0" destOrd="0" presId="urn:microsoft.com/office/officeart/2005/8/layout/hierarchy4"/>
    <dgm:cxn modelId="{5E723676-4581-4D23-8419-C9982F0527D1}" type="presParOf" srcId="{F1ED2ECD-7E7F-42F8-8D56-0EAA86C6DE72}" destId="{4D9C21EF-07B9-4566-AA33-84D22193F802}" srcOrd="1" destOrd="0" presId="urn:microsoft.com/office/officeart/2005/8/layout/hierarchy4"/>
    <dgm:cxn modelId="{E0C3C6A2-A053-4378-8031-96A0B3F6AAEF}" type="presParOf" srcId="{27C7F047-892E-45E8-B9AD-085B0C455FC3}" destId="{D4D76B18-91D5-435D-95DE-AF900E2A91B7}" srcOrd="3" destOrd="0" presId="urn:microsoft.com/office/officeart/2005/8/layout/hierarchy4"/>
    <dgm:cxn modelId="{F946CBA4-E0BC-4C95-9709-97B4F0CFCAA1}" type="presParOf" srcId="{27C7F047-892E-45E8-B9AD-085B0C455FC3}" destId="{7E08100C-EE70-42F3-B005-E0EC24B3B815}" srcOrd="4" destOrd="0" presId="urn:microsoft.com/office/officeart/2005/8/layout/hierarchy4"/>
    <dgm:cxn modelId="{9676267D-EF23-4EEE-A437-095157E7D0CF}" type="presParOf" srcId="{7E08100C-EE70-42F3-B005-E0EC24B3B815}" destId="{5BAF3B9E-F953-4501-86FC-D977B532989F}" srcOrd="0" destOrd="0" presId="urn:microsoft.com/office/officeart/2005/8/layout/hierarchy4"/>
    <dgm:cxn modelId="{C1A838D5-A11E-40FA-87C0-2CFE1A5183D9}" type="presParOf" srcId="{7E08100C-EE70-42F3-B005-E0EC24B3B815}" destId="{53805BA4-D483-4A64-8C3B-F4486CC6EE83}" srcOrd="1" destOrd="0" presId="urn:microsoft.com/office/officeart/2005/8/layout/hierarchy4"/>
    <dgm:cxn modelId="{526499CB-94D3-482D-B8FB-4478FFADCC14}" type="presParOf" srcId="{27C7F047-892E-45E8-B9AD-085B0C455FC3}" destId="{D4A5BE29-ADC1-48E3-90A6-9077AAF914D5}" srcOrd="5" destOrd="0" presId="urn:microsoft.com/office/officeart/2005/8/layout/hierarchy4"/>
    <dgm:cxn modelId="{828840FD-6CD8-4EE9-805B-F280993B19BF}" type="presParOf" srcId="{27C7F047-892E-45E8-B9AD-085B0C455FC3}" destId="{2F4EF997-3B42-4B88-ACCE-FEBEDFB121B1}" srcOrd="6" destOrd="0" presId="urn:microsoft.com/office/officeart/2005/8/layout/hierarchy4"/>
    <dgm:cxn modelId="{EF0F7671-3982-478C-A4CE-DEAEA9B9286E}" type="presParOf" srcId="{2F4EF997-3B42-4B88-ACCE-FEBEDFB121B1}" destId="{B460888D-4445-485C-B8E4-7044CF5967B7}" srcOrd="0" destOrd="0" presId="urn:microsoft.com/office/officeart/2005/8/layout/hierarchy4"/>
    <dgm:cxn modelId="{758493EB-5332-4D50-9CCD-6AE59F4D2B64}" type="presParOf" srcId="{2F4EF997-3B42-4B88-ACCE-FEBEDFB121B1}" destId="{C19989DA-8CCB-46C0-BCC9-18F498FB596C}" srcOrd="1" destOrd="0" presId="urn:microsoft.com/office/officeart/2005/8/layout/hierarchy4"/>
    <dgm:cxn modelId="{E9EDA708-1949-427D-B313-2BE3EDC45D58}" type="presParOf" srcId="{27C7F047-892E-45E8-B9AD-085B0C455FC3}" destId="{6A854D1E-086E-408E-A868-8CC1601B87DE}" srcOrd="7" destOrd="0" presId="urn:microsoft.com/office/officeart/2005/8/layout/hierarchy4"/>
    <dgm:cxn modelId="{7CDD56DE-E7FF-4F3E-A2FD-31B8D85D1D83}" type="presParOf" srcId="{27C7F047-892E-45E8-B9AD-085B0C455FC3}" destId="{FA9E0913-5F85-4BAC-B226-402A746724E9}" srcOrd="8" destOrd="0" presId="urn:microsoft.com/office/officeart/2005/8/layout/hierarchy4"/>
    <dgm:cxn modelId="{682F47F0-FE7A-49F5-B61C-69674CC5DC5E}" type="presParOf" srcId="{FA9E0913-5F85-4BAC-B226-402A746724E9}" destId="{9B845207-E31F-4B9F-AC37-380708D69E20}" srcOrd="0" destOrd="0" presId="urn:microsoft.com/office/officeart/2005/8/layout/hierarchy4"/>
    <dgm:cxn modelId="{C730F970-1FA5-4626-BF02-983E274EB6E6}" type="presParOf" srcId="{FA9E0913-5F85-4BAC-B226-402A746724E9}" destId="{0E558340-5162-401B-85A6-16B7EB8E700A}" srcOrd="1" destOrd="0" presId="urn:microsoft.com/office/officeart/2005/8/layout/hierarchy4"/>
    <dgm:cxn modelId="{8BD6A4EC-070B-46D1-8174-578CBCAA291F}" type="presParOf" srcId="{C16D7E54-5634-4ADC-BA03-782E1E6B0A38}" destId="{66BB8B59-0A1C-424A-B88C-9807896FC781}" srcOrd="5" destOrd="0" presId="urn:microsoft.com/office/officeart/2005/8/layout/hierarchy4"/>
    <dgm:cxn modelId="{B06423C9-7BF3-4F1A-938A-B24877BDF6FD}" type="presParOf" srcId="{C16D7E54-5634-4ADC-BA03-782E1E6B0A38}" destId="{581D1772-63E6-4680-AB8E-D64EB3486A55}" srcOrd="6" destOrd="0" presId="urn:microsoft.com/office/officeart/2005/8/layout/hierarchy4"/>
    <dgm:cxn modelId="{1E10FE08-98F0-471D-9D83-A918E5292E9F}" type="presParOf" srcId="{581D1772-63E6-4680-AB8E-D64EB3486A55}" destId="{9942B34D-4EE6-4749-8CC3-6A66C741EB96}" srcOrd="0" destOrd="0" presId="urn:microsoft.com/office/officeart/2005/8/layout/hierarchy4"/>
    <dgm:cxn modelId="{95582508-E45F-4BAA-8217-58CB9784ABEA}" type="presParOf" srcId="{581D1772-63E6-4680-AB8E-D64EB3486A55}" destId="{7BA8C7CE-02A2-49B8-B80D-1018B6658F40}" srcOrd="1" destOrd="0" presId="urn:microsoft.com/office/officeart/2005/8/layout/hierarchy4"/>
    <dgm:cxn modelId="{1A7C49C7-8EF5-4C24-9452-D5F9FF87BB6C}" type="presParOf" srcId="{581D1772-63E6-4680-AB8E-D64EB3486A55}" destId="{121D4D8E-62A7-4C83-90A2-302D3122F467}" srcOrd="2" destOrd="0" presId="urn:microsoft.com/office/officeart/2005/8/layout/hierarchy4"/>
    <dgm:cxn modelId="{4D10661C-5634-49AE-B632-A4C9A94B48FA}" type="presParOf" srcId="{121D4D8E-62A7-4C83-90A2-302D3122F467}" destId="{3DA7B63F-B41B-41C4-A687-412240DC81E2}" srcOrd="0" destOrd="0" presId="urn:microsoft.com/office/officeart/2005/8/layout/hierarchy4"/>
    <dgm:cxn modelId="{67C61473-ACD3-4FDB-92E5-74497ED7B049}" type="presParOf" srcId="{3DA7B63F-B41B-41C4-A687-412240DC81E2}" destId="{FBAE38DC-F876-4E8C-8295-A0E9B272C8A1}" srcOrd="0" destOrd="0" presId="urn:microsoft.com/office/officeart/2005/8/layout/hierarchy4"/>
    <dgm:cxn modelId="{44DD3618-9AED-4663-8FFC-477D1A89E425}" type="presParOf" srcId="{3DA7B63F-B41B-41C4-A687-412240DC81E2}" destId="{FCBB4515-F331-4E62-BA5B-D02480A80B77}" srcOrd="1" destOrd="0" presId="urn:microsoft.com/office/officeart/2005/8/layout/hierarchy4"/>
    <dgm:cxn modelId="{C911F9D5-03C9-493D-A6A5-E7FDE8C87783}" type="presParOf" srcId="{121D4D8E-62A7-4C83-90A2-302D3122F467}" destId="{0E0A44D4-D3CD-4300-B4D3-CE40C7355494}" srcOrd="1" destOrd="0" presId="urn:microsoft.com/office/officeart/2005/8/layout/hierarchy4"/>
    <dgm:cxn modelId="{10DCA8B2-9B32-4C0A-8C36-268F28A583C9}" type="presParOf" srcId="{121D4D8E-62A7-4C83-90A2-302D3122F467}" destId="{DA17409A-87E5-4046-B63A-CDD6CA9E2772}" srcOrd="2" destOrd="0" presId="urn:microsoft.com/office/officeart/2005/8/layout/hierarchy4"/>
    <dgm:cxn modelId="{99435DD0-A6F7-4257-A62F-E9B3D03A0841}" type="presParOf" srcId="{DA17409A-87E5-4046-B63A-CDD6CA9E2772}" destId="{94F1BA45-F1D8-4189-90B1-827ABA05DABA}" srcOrd="0" destOrd="0" presId="urn:microsoft.com/office/officeart/2005/8/layout/hierarchy4"/>
    <dgm:cxn modelId="{DD699DAE-B4ED-487B-A616-6DA592563CAE}" type="presParOf" srcId="{DA17409A-87E5-4046-B63A-CDD6CA9E2772}" destId="{7F4A7F2B-32F1-4543-972D-4184E8C86B40}" srcOrd="1" destOrd="0" presId="urn:microsoft.com/office/officeart/2005/8/layout/hierarchy4"/>
    <dgm:cxn modelId="{C90733B2-79DD-47C0-899A-5BB2428FAD92}" type="presParOf" srcId="{121D4D8E-62A7-4C83-90A2-302D3122F467}" destId="{9031C1C6-81D4-4586-98D3-949FA6CE48E6}" srcOrd="3" destOrd="0" presId="urn:microsoft.com/office/officeart/2005/8/layout/hierarchy4"/>
    <dgm:cxn modelId="{4490BB20-CAD6-402C-96D6-EF9B30981678}" type="presParOf" srcId="{121D4D8E-62A7-4C83-90A2-302D3122F467}" destId="{9DD36876-8CE3-408E-93F1-8CCD426206F9}" srcOrd="4" destOrd="0" presId="urn:microsoft.com/office/officeart/2005/8/layout/hierarchy4"/>
    <dgm:cxn modelId="{B912C141-2586-4087-8E43-5D2DFA7F0C8C}" type="presParOf" srcId="{9DD36876-8CE3-408E-93F1-8CCD426206F9}" destId="{D1E8FD52-E084-4B41-A51E-F68749D5DE36}" srcOrd="0" destOrd="0" presId="urn:microsoft.com/office/officeart/2005/8/layout/hierarchy4"/>
    <dgm:cxn modelId="{48BA1DE3-26D6-4FBB-83EF-0BC665405F47}" type="presParOf" srcId="{9DD36876-8CE3-408E-93F1-8CCD426206F9}" destId="{794A1606-7D48-4D1B-9DB1-39711912441E}" srcOrd="1" destOrd="0" presId="urn:microsoft.com/office/officeart/2005/8/layout/hierarchy4"/>
    <dgm:cxn modelId="{8D0CD87A-3A80-42C2-8CD7-7ECC75C2D784}" type="presParOf" srcId="{121D4D8E-62A7-4C83-90A2-302D3122F467}" destId="{EA4E1D35-9FDF-4662-95E3-714564434E10}" srcOrd="5" destOrd="0" presId="urn:microsoft.com/office/officeart/2005/8/layout/hierarchy4"/>
    <dgm:cxn modelId="{2364B9C9-D41E-4E08-BFEF-F0442429570C}" type="presParOf" srcId="{121D4D8E-62A7-4C83-90A2-302D3122F467}" destId="{3C2BB634-2F14-48F2-9CF7-EAE82F73DF7F}" srcOrd="6" destOrd="0" presId="urn:microsoft.com/office/officeart/2005/8/layout/hierarchy4"/>
    <dgm:cxn modelId="{6B6B4F1D-D352-465C-8349-807E589EFA6E}" type="presParOf" srcId="{3C2BB634-2F14-48F2-9CF7-EAE82F73DF7F}" destId="{C2B83E36-2051-40A9-8FA1-60915C730C33}" srcOrd="0" destOrd="0" presId="urn:microsoft.com/office/officeart/2005/8/layout/hierarchy4"/>
    <dgm:cxn modelId="{5BABC5B3-6EB5-4946-9381-32FCCD139CBD}" type="presParOf" srcId="{3C2BB634-2F14-48F2-9CF7-EAE82F73DF7F}" destId="{822961CB-0C6E-4AC2-927F-A1F7BC42E211}" srcOrd="1" destOrd="0" presId="urn:microsoft.com/office/officeart/2005/8/layout/hierarchy4"/>
    <dgm:cxn modelId="{26AA7916-ACCE-40CA-8CB6-DBF7A2C18C8C}" type="presParOf" srcId="{C16D7E54-5634-4ADC-BA03-782E1E6B0A38}" destId="{1EBE43E2-49FA-47C1-B67F-B24F7893D716}" srcOrd="7" destOrd="0" presId="urn:microsoft.com/office/officeart/2005/8/layout/hierarchy4"/>
    <dgm:cxn modelId="{D1F1B75D-9EFA-4079-9138-73A1B479C8AD}" type="presParOf" srcId="{C16D7E54-5634-4ADC-BA03-782E1E6B0A38}" destId="{9E6173EB-845E-4C40-B31D-B875C607B92F}" srcOrd="8" destOrd="0" presId="urn:microsoft.com/office/officeart/2005/8/layout/hierarchy4"/>
    <dgm:cxn modelId="{705B13C8-5166-4A94-BF1D-314C33B726D1}" type="presParOf" srcId="{9E6173EB-845E-4C40-B31D-B875C607B92F}" destId="{E131A765-00AA-4CE5-A0E2-8FFD912B176B}" srcOrd="0" destOrd="0" presId="urn:microsoft.com/office/officeart/2005/8/layout/hierarchy4"/>
    <dgm:cxn modelId="{26FB1990-F7A8-43EE-BF1A-F5B2FF52DB88}" type="presParOf" srcId="{9E6173EB-845E-4C40-B31D-B875C607B92F}" destId="{043DE391-7413-42D8-B4F3-BC8748191C70}" srcOrd="1" destOrd="0" presId="urn:microsoft.com/office/officeart/2005/8/layout/hierarchy4"/>
    <dgm:cxn modelId="{91C8D23E-A8EA-4F00-B51F-A021ABD84EB6}" type="presParOf" srcId="{C16D7E54-5634-4ADC-BA03-782E1E6B0A38}" destId="{229BD3B2-23E2-4E41-A711-028DA469F8C9}" srcOrd="9" destOrd="0" presId="urn:microsoft.com/office/officeart/2005/8/layout/hierarchy4"/>
    <dgm:cxn modelId="{1B8BF625-D0E8-4A65-9DBA-A4B36410893B}" type="presParOf" srcId="{C16D7E54-5634-4ADC-BA03-782E1E6B0A38}" destId="{D597E1A7-054C-466D-9F49-39D69E1920B0}" srcOrd="10" destOrd="0" presId="urn:microsoft.com/office/officeart/2005/8/layout/hierarchy4"/>
    <dgm:cxn modelId="{1A96009B-2910-485B-9183-7CE06B4B3F62}" type="presParOf" srcId="{D597E1A7-054C-466D-9F49-39D69E1920B0}" destId="{88518D93-7197-44D9-9A3D-750BD62AC363}" srcOrd="0" destOrd="0" presId="urn:microsoft.com/office/officeart/2005/8/layout/hierarchy4"/>
    <dgm:cxn modelId="{359563AC-E3D4-4F46-A1F2-7FB47452A0F6}" type="presParOf" srcId="{D597E1A7-054C-466D-9F49-39D69E1920B0}" destId="{9A106B5C-F178-4F3E-B7FD-2A4ED2C08442}" srcOrd="1" destOrd="0" presId="urn:microsoft.com/office/officeart/2005/8/layout/hierarchy4"/>
    <dgm:cxn modelId="{A5B1DBA9-A783-47D8-B631-2B1962FC2D16}" type="presParOf" srcId="{C16D7E54-5634-4ADC-BA03-782E1E6B0A38}" destId="{FC12DB11-6954-4364-B3D2-2803B2873ED0}" srcOrd="11" destOrd="0" presId="urn:microsoft.com/office/officeart/2005/8/layout/hierarchy4"/>
    <dgm:cxn modelId="{5F6D8A1A-67A8-44CE-8983-4B42E7148A08}" type="presParOf" srcId="{C16D7E54-5634-4ADC-BA03-782E1E6B0A38}" destId="{F9D2A835-67FA-4477-99B2-A095A5B8BC7C}" srcOrd="12" destOrd="0" presId="urn:microsoft.com/office/officeart/2005/8/layout/hierarchy4"/>
    <dgm:cxn modelId="{525CB608-1A83-44C8-859C-6A725AC42CBD}" type="presParOf" srcId="{F9D2A835-67FA-4477-99B2-A095A5B8BC7C}" destId="{542CA6FC-DB0F-43D3-A797-3B991872FA5F}" srcOrd="0" destOrd="0" presId="urn:microsoft.com/office/officeart/2005/8/layout/hierarchy4"/>
    <dgm:cxn modelId="{0C44AC0D-3F8C-4E2D-B598-2FB0496289B8}" type="presParOf" srcId="{F9D2A835-67FA-4477-99B2-A095A5B8BC7C}" destId="{2B2EAE26-A7EE-4010-8EF0-938A83D13B24}" srcOrd="1" destOrd="0" presId="urn:microsoft.com/office/officeart/2005/8/layout/hierarchy4"/>
    <dgm:cxn modelId="{02C16A89-94F8-4291-AA05-3D6819E5B9EC}" type="presParOf" srcId="{F9D2A835-67FA-4477-99B2-A095A5B8BC7C}" destId="{BC836423-7556-4CD3-9E72-ECB9EAEF2577}" srcOrd="2" destOrd="0" presId="urn:microsoft.com/office/officeart/2005/8/layout/hierarchy4"/>
    <dgm:cxn modelId="{5B330231-219D-4C49-A7F7-343BFE556D9B}" type="presParOf" srcId="{BC836423-7556-4CD3-9E72-ECB9EAEF2577}" destId="{B1AA8A88-0165-404B-B9D2-958BC53FDC15}" srcOrd="0" destOrd="0" presId="urn:microsoft.com/office/officeart/2005/8/layout/hierarchy4"/>
    <dgm:cxn modelId="{20A92879-DE1D-4C8E-B73A-7A3A5D46528E}" type="presParOf" srcId="{B1AA8A88-0165-404B-B9D2-958BC53FDC15}" destId="{53F6B639-61F8-4AE2-ABE3-BFC698C1B773}" srcOrd="0" destOrd="0" presId="urn:microsoft.com/office/officeart/2005/8/layout/hierarchy4"/>
    <dgm:cxn modelId="{12C93397-4876-4D6F-AE49-F846724F388E}" type="presParOf" srcId="{B1AA8A88-0165-404B-B9D2-958BC53FDC15}" destId="{7DBFABC2-C3A2-4A70-9722-DD5FD9763C92}" srcOrd="1" destOrd="0" presId="urn:microsoft.com/office/officeart/2005/8/layout/hierarchy4"/>
    <dgm:cxn modelId="{756E2D71-1CB2-46BA-9836-491126DC2567}" type="presParOf" srcId="{BC836423-7556-4CD3-9E72-ECB9EAEF2577}" destId="{6F9DFF1C-9FF9-4834-A79F-8CD1DEBF1E9E}" srcOrd="1" destOrd="0" presId="urn:microsoft.com/office/officeart/2005/8/layout/hierarchy4"/>
    <dgm:cxn modelId="{03F1B49E-60CA-4C21-8E35-30E18412F791}" type="presParOf" srcId="{BC836423-7556-4CD3-9E72-ECB9EAEF2577}" destId="{F3BAF2AF-A1E6-49E6-9FA9-6E9292F9A11E}" srcOrd="2" destOrd="0" presId="urn:microsoft.com/office/officeart/2005/8/layout/hierarchy4"/>
    <dgm:cxn modelId="{AD596671-3CDD-4131-B8C4-9AFDEB8945FB}" type="presParOf" srcId="{F3BAF2AF-A1E6-49E6-9FA9-6E9292F9A11E}" destId="{A3DAF297-DAD7-42BC-B2C8-48DB04A494CC}" srcOrd="0" destOrd="0" presId="urn:microsoft.com/office/officeart/2005/8/layout/hierarchy4"/>
    <dgm:cxn modelId="{7807CBAF-F58F-477A-ACF9-41F03DD038C4}" type="presParOf" srcId="{F3BAF2AF-A1E6-49E6-9FA9-6E9292F9A11E}" destId="{181446D6-D7B9-46B4-BC82-10F57F06FB41}" srcOrd="1" destOrd="0" presId="urn:microsoft.com/office/officeart/2005/8/layout/hierarchy4"/>
    <dgm:cxn modelId="{E3A24F77-648E-40D3-9A43-E8D7E6F7C78A}" type="presParOf" srcId="{C16D7E54-5634-4ADC-BA03-782E1E6B0A38}" destId="{74092ECF-AF08-4140-B55C-5984C2906E81}" srcOrd="13" destOrd="0" presId="urn:microsoft.com/office/officeart/2005/8/layout/hierarchy4"/>
    <dgm:cxn modelId="{F0717443-E982-450F-B287-ECAB505C404C}" type="presParOf" srcId="{C16D7E54-5634-4ADC-BA03-782E1E6B0A38}" destId="{A3346F52-D1DA-4865-AC06-E8A94AEC4383}" srcOrd="14" destOrd="0" presId="urn:microsoft.com/office/officeart/2005/8/layout/hierarchy4"/>
    <dgm:cxn modelId="{25B6F9A6-A5CA-4715-A5CB-FF03719B2F97}" type="presParOf" srcId="{A3346F52-D1DA-4865-AC06-E8A94AEC4383}" destId="{C8F999F0-AEE5-4E86-A0A4-0F456FCE7AC6}" srcOrd="0" destOrd="0" presId="urn:microsoft.com/office/officeart/2005/8/layout/hierarchy4"/>
    <dgm:cxn modelId="{C9377B85-9D18-4DB1-AE07-3F5D14C47726}" type="presParOf" srcId="{A3346F52-D1DA-4865-AC06-E8A94AEC4383}" destId="{CA24AE1E-CFE4-4038-A6D3-379FFACF39E2}" srcOrd="1" destOrd="0" presId="urn:microsoft.com/office/officeart/2005/8/layout/hierarchy4"/>
    <dgm:cxn modelId="{02FC9B10-F3E1-43AA-A0BC-C3FBDDDA4483}" type="presParOf" srcId="{A3346F52-D1DA-4865-AC06-E8A94AEC4383}" destId="{B16A25E9-DF06-4780-9DC8-8427ACC75D3F}" srcOrd="2" destOrd="0" presId="urn:microsoft.com/office/officeart/2005/8/layout/hierarchy4"/>
    <dgm:cxn modelId="{12114145-256E-4646-BD91-8EDB690AC70E}" type="presParOf" srcId="{B16A25E9-DF06-4780-9DC8-8427ACC75D3F}" destId="{FD2165EB-8C7A-46F5-B2F3-5FBC5E9CBCE6}" srcOrd="0" destOrd="0" presId="urn:microsoft.com/office/officeart/2005/8/layout/hierarchy4"/>
    <dgm:cxn modelId="{9D63D03A-0ACD-4B93-9D64-341D7185E0F4}" type="presParOf" srcId="{FD2165EB-8C7A-46F5-B2F3-5FBC5E9CBCE6}" destId="{2A5418D4-618E-403A-B99B-113375797DFC}" srcOrd="0" destOrd="0" presId="urn:microsoft.com/office/officeart/2005/8/layout/hierarchy4"/>
    <dgm:cxn modelId="{2688887A-68A9-49C4-B809-C4FC981A628F}" type="presParOf" srcId="{FD2165EB-8C7A-46F5-B2F3-5FBC5E9CBCE6}" destId="{93DE50BC-2E7B-4CBB-89D4-CDE68FAC60B7}" srcOrd="1" destOrd="0" presId="urn:microsoft.com/office/officeart/2005/8/layout/hierarchy4"/>
    <dgm:cxn modelId="{8D7B92CE-3E7F-4CB8-A65C-78FEC4154E47}" type="presParOf" srcId="{B16A25E9-DF06-4780-9DC8-8427ACC75D3F}" destId="{30A4F864-422F-4092-BFDD-FAD7E3AFDCA4}" srcOrd="1" destOrd="0" presId="urn:microsoft.com/office/officeart/2005/8/layout/hierarchy4"/>
    <dgm:cxn modelId="{0D5CA0FF-D04A-47C2-87B1-9EF2A54D3200}" type="presParOf" srcId="{B16A25E9-DF06-4780-9DC8-8427ACC75D3F}" destId="{64C948C6-5147-4FBF-BE22-81861E0CCD87}" srcOrd="2" destOrd="0" presId="urn:microsoft.com/office/officeart/2005/8/layout/hierarchy4"/>
    <dgm:cxn modelId="{8F3FBE7A-6586-456E-BAB0-BD698F0AF5A9}" type="presParOf" srcId="{64C948C6-5147-4FBF-BE22-81861E0CCD87}" destId="{EDB8E6AD-137F-4AA6-9DA4-814DC071BEBB}" srcOrd="0" destOrd="0" presId="urn:microsoft.com/office/officeart/2005/8/layout/hierarchy4"/>
    <dgm:cxn modelId="{1AA52EBD-A0FD-4A2B-BF9F-5FC098E9290F}" type="presParOf" srcId="{64C948C6-5147-4FBF-BE22-81861E0CCD87}" destId="{B7FFB77B-16EC-4CE3-B94F-62640334C7D5}" srcOrd="1" destOrd="0" presId="urn:microsoft.com/office/officeart/2005/8/layout/hierarchy4"/>
    <dgm:cxn modelId="{4A6A639F-B7CA-4B6A-94BF-7D8E617EB870}" type="presParOf" srcId="{B16A25E9-DF06-4780-9DC8-8427ACC75D3F}" destId="{0F745488-230B-4036-90BD-CD7EDFC212D5}" srcOrd="3" destOrd="0" presId="urn:microsoft.com/office/officeart/2005/8/layout/hierarchy4"/>
    <dgm:cxn modelId="{3782A4FF-5891-413F-88F5-015D0B701FA1}" type="presParOf" srcId="{B16A25E9-DF06-4780-9DC8-8427ACC75D3F}" destId="{5C39C4FF-0A78-4FE8-A8DC-52267D6994FD}" srcOrd="4" destOrd="0" presId="urn:microsoft.com/office/officeart/2005/8/layout/hierarchy4"/>
    <dgm:cxn modelId="{7DA0581D-B086-45B8-9684-722549725B3C}" type="presParOf" srcId="{5C39C4FF-0A78-4FE8-A8DC-52267D6994FD}" destId="{BFD20D5F-7A72-4F2A-AE70-11A62F1D7B29}" srcOrd="0" destOrd="0" presId="urn:microsoft.com/office/officeart/2005/8/layout/hierarchy4"/>
    <dgm:cxn modelId="{42C7745C-7887-4EAC-B56E-6FA66DE1F680}" type="presParOf" srcId="{5C39C4FF-0A78-4FE8-A8DC-52267D6994FD}" destId="{7566D561-763C-4E4F-9441-A60EF76BC072}" srcOrd="1" destOrd="0" presId="urn:microsoft.com/office/officeart/2005/8/layout/hierarchy4"/>
    <dgm:cxn modelId="{DCEEFA1C-3D9A-4001-B1C9-7C4CC3118C69}" type="presParOf" srcId="{B16A25E9-DF06-4780-9DC8-8427ACC75D3F}" destId="{4E5930CD-CE8A-4637-B6FC-76D973B01BC2}" srcOrd="5" destOrd="0" presId="urn:microsoft.com/office/officeart/2005/8/layout/hierarchy4"/>
    <dgm:cxn modelId="{65AD397C-F3C0-48D0-8D79-D6DD713AB3F7}" type="presParOf" srcId="{B16A25E9-DF06-4780-9DC8-8427ACC75D3F}" destId="{5128B302-046C-4D2B-AF4D-41F6B1EEE3DA}" srcOrd="6" destOrd="0" presId="urn:microsoft.com/office/officeart/2005/8/layout/hierarchy4"/>
    <dgm:cxn modelId="{7A461194-5549-4BDB-9A08-B9FEDD37D1FF}" type="presParOf" srcId="{5128B302-046C-4D2B-AF4D-41F6B1EEE3DA}" destId="{671C4898-23E8-43C6-A829-3CE9063F7776}" srcOrd="0" destOrd="0" presId="urn:microsoft.com/office/officeart/2005/8/layout/hierarchy4"/>
    <dgm:cxn modelId="{F804413F-A8B7-4472-99D4-C9830A743B31}" type="presParOf" srcId="{5128B302-046C-4D2B-AF4D-41F6B1EEE3DA}" destId="{5BBD6FDB-E22D-4108-A566-32A6E989DE4B}" srcOrd="1" destOrd="0" presId="urn:microsoft.com/office/officeart/2005/8/layout/hierarchy4"/>
    <dgm:cxn modelId="{8E01EBF6-2C9C-443A-9A56-648B8B34D352}" type="presParOf" srcId="{C16D7E54-5634-4ADC-BA03-782E1E6B0A38}" destId="{5F580902-A546-4394-A923-36315071365C}" srcOrd="15" destOrd="0" presId="urn:microsoft.com/office/officeart/2005/8/layout/hierarchy4"/>
    <dgm:cxn modelId="{BA1503A5-F042-4896-8D7E-0ECEB52AF70C}" type="presParOf" srcId="{C16D7E54-5634-4ADC-BA03-782E1E6B0A38}" destId="{F2ED8D95-6A90-4863-8245-540F3ADB789F}" srcOrd="16" destOrd="0" presId="urn:microsoft.com/office/officeart/2005/8/layout/hierarchy4"/>
    <dgm:cxn modelId="{6F03C116-A3B8-45E4-BE15-0B0D5B673C5F}" type="presParOf" srcId="{F2ED8D95-6A90-4863-8245-540F3ADB789F}" destId="{53BEFA23-1504-4A86-8180-3E838E87C29E}" srcOrd="0" destOrd="0" presId="urn:microsoft.com/office/officeart/2005/8/layout/hierarchy4"/>
    <dgm:cxn modelId="{B6FF59F2-ECC5-4C1D-973D-C01F34380DC3}" type="presParOf" srcId="{F2ED8D95-6A90-4863-8245-540F3ADB789F}" destId="{DA8A5281-E4F4-47C5-B486-E579CFB6EE27}" srcOrd="1" destOrd="0" presId="urn:microsoft.com/office/officeart/2005/8/layout/hierarchy4"/>
    <dgm:cxn modelId="{5C19308A-3079-41FA-9C21-9492130B28DE}" type="presParOf" srcId="{F2ED8D95-6A90-4863-8245-540F3ADB789F}" destId="{3B68549B-9ABC-4C69-B355-E9693F46EC30}" srcOrd="2" destOrd="0" presId="urn:microsoft.com/office/officeart/2005/8/layout/hierarchy4"/>
    <dgm:cxn modelId="{CEE20676-4246-454F-B962-9B2DCC5A08A6}" type="presParOf" srcId="{3B68549B-9ABC-4C69-B355-E9693F46EC30}" destId="{CC5EB380-D763-4EC2-AB52-C1E542BD3BD7}" srcOrd="0" destOrd="0" presId="urn:microsoft.com/office/officeart/2005/8/layout/hierarchy4"/>
    <dgm:cxn modelId="{E89C6F4F-FEBF-4449-A08B-B8D1A193F9AD}" type="presParOf" srcId="{CC5EB380-D763-4EC2-AB52-C1E542BD3BD7}" destId="{CBBC8AA6-C253-4CA3-AB6B-1E10A2A328C4}" srcOrd="0" destOrd="0" presId="urn:microsoft.com/office/officeart/2005/8/layout/hierarchy4"/>
    <dgm:cxn modelId="{E6F7CB52-C184-4D87-9AA4-CC3DF18780A8}" type="presParOf" srcId="{CC5EB380-D763-4EC2-AB52-C1E542BD3BD7}" destId="{8B56C7B0-5D95-4F1B-979B-E06821C418C6}" srcOrd="1" destOrd="0" presId="urn:microsoft.com/office/officeart/2005/8/layout/hierarchy4"/>
    <dgm:cxn modelId="{3DA37162-9AF5-4025-BA3E-4420162D90AB}" type="presParOf" srcId="{3B68549B-9ABC-4C69-B355-E9693F46EC30}" destId="{93C62916-CD96-4857-8565-ABCBB08EDA57}" srcOrd="1" destOrd="0" presId="urn:microsoft.com/office/officeart/2005/8/layout/hierarchy4"/>
    <dgm:cxn modelId="{524FAFA8-8989-4CA4-B26A-572478B3586B}" type="presParOf" srcId="{3B68549B-9ABC-4C69-B355-E9693F46EC30}" destId="{C8CC129E-B429-41DE-938F-03B6CCED9B5E}" srcOrd="2" destOrd="0" presId="urn:microsoft.com/office/officeart/2005/8/layout/hierarchy4"/>
    <dgm:cxn modelId="{81270349-DFE7-4CB9-927A-8979A2238CA6}" type="presParOf" srcId="{C8CC129E-B429-41DE-938F-03B6CCED9B5E}" destId="{8B1F76E5-BA6D-4C90-B16F-523E62D3C757}" srcOrd="0" destOrd="0" presId="urn:microsoft.com/office/officeart/2005/8/layout/hierarchy4"/>
    <dgm:cxn modelId="{2217F317-F5FC-44F5-B3BA-C2C841AEF30A}" type="presParOf" srcId="{C8CC129E-B429-41DE-938F-03B6CCED9B5E}" destId="{5A9C46F3-051F-4029-9AA4-A1C5DEA7B600}" srcOrd="1" destOrd="0" presId="urn:microsoft.com/office/officeart/2005/8/layout/hierarchy4"/>
    <dgm:cxn modelId="{86461C6A-4C9B-43BC-9220-B1F524F1E74E}" type="presParOf" srcId="{C16D7E54-5634-4ADC-BA03-782E1E6B0A38}" destId="{D4758062-9747-47E8-BCF8-2A2AD670CE56}" srcOrd="17" destOrd="0" presId="urn:microsoft.com/office/officeart/2005/8/layout/hierarchy4"/>
    <dgm:cxn modelId="{C3FBE337-FE71-4A48-B59D-D008AA2895C3}" type="presParOf" srcId="{C16D7E54-5634-4ADC-BA03-782E1E6B0A38}" destId="{A7D1D15D-7C6B-440E-BF5C-18C1ABAF1AC8}" srcOrd="18" destOrd="0" presId="urn:microsoft.com/office/officeart/2005/8/layout/hierarchy4"/>
    <dgm:cxn modelId="{78DB9C54-4AE6-40F3-AD5E-B26B6275B085}" type="presParOf" srcId="{A7D1D15D-7C6B-440E-BF5C-18C1ABAF1AC8}" destId="{B1C86B54-0C1C-4301-8B6F-8D2860F79079}" srcOrd="0" destOrd="0" presId="urn:microsoft.com/office/officeart/2005/8/layout/hierarchy4"/>
    <dgm:cxn modelId="{07FD6033-899C-407A-938D-99FB026E9F4E}" type="presParOf" srcId="{A7D1D15D-7C6B-440E-BF5C-18C1ABAF1AC8}" destId="{3EAEA188-C283-4784-85F1-93B28376B40B}" srcOrd="1" destOrd="0" presId="urn:microsoft.com/office/officeart/2005/8/layout/hierarchy4"/>
    <dgm:cxn modelId="{895394B5-16FE-4BAA-BF7E-4032DFFBB0BA}" type="presParOf" srcId="{A7D1D15D-7C6B-440E-BF5C-18C1ABAF1AC8}" destId="{1B12069C-5236-4B5F-99DB-E07805B7CFA9}" srcOrd="2" destOrd="0" presId="urn:microsoft.com/office/officeart/2005/8/layout/hierarchy4"/>
    <dgm:cxn modelId="{B573DB9A-79A1-460F-A0C0-EC53A3AD8745}" type="presParOf" srcId="{1B12069C-5236-4B5F-99DB-E07805B7CFA9}" destId="{8E919CD4-6049-4959-8FEC-21E84EE012DE}" srcOrd="0" destOrd="0" presId="urn:microsoft.com/office/officeart/2005/8/layout/hierarchy4"/>
    <dgm:cxn modelId="{606DBDD5-1D69-4419-8A6B-6277278A687A}" type="presParOf" srcId="{8E919CD4-6049-4959-8FEC-21E84EE012DE}" destId="{BBCA1241-9219-4A31-8F7D-A4FAE884A27D}" srcOrd="0" destOrd="0" presId="urn:microsoft.com/office/officeart/2005/8/layout/hierarchy4"/>
    <dgm:cxn modelId="{E3C5DE74-895E-4F1B-9710-B1948F549511}" type="presParOf" srcId="{8E919CD4-6049-4959-8FEC-21E84EE012DE}" destId="{ABB56917-A766-44FF-B8CE-D9B187B042EF}" srcOrd="1" destOrd="0" presId="urn:microsoft.com/office/officeart/2005/8/layout/hierarchy4"/>
    <dgm:cxn modelId="{AA8C69E2-3996-4145-B81D-9C7AADA375FC}" type="presParOf" srcId="{1B12069C-5236-4B5F-99DB-E07805B7CFA9}" destId="{BCCF4618-CA9C-4D44-88E2-84B3F0D43F1E}" srcOrd="1" destOrd="0" presId="urn:microsoft.com/office/officeart/2005/8/layout/hierarchy4"/>
    <dgm:cxn modelId="{E55A8A72-E403-4487-8181-DDE5CD427140}" type="presParOf" srcId="{1B12069C-5236-4B5F-99DB-E07805B7CFA9}" destId="{AF760D16-713E-42F0-810D-77E45391AA6D}" srcOrd="2" destOrd="0" presId="urn:microsoft.com/office/officeart/2005/8/layout/hierarchy4"/>
    <dgm:cxn modelId="{14AD73B6-B5A4-4D38-BC18-7B32A6439E9E}" type="presParOf" srcId="{AF760D16-713E-42F0-810D-77E45391AA6D}" destId="{F5E2AF53-7BF3-4604-9CAB-70CDA849EA1C}" srcOrd="0" destOrd="0" presId="urn:microsoft.com/office/officeart/2005/8/layout/hierarchy4"/>
    <dgm:cxn modelId="{AD682EA5-A001-4E97-B1B9-D91754E86D78}" type="presParOf" srcId="{AF760D16-713E-42F0-810D-77E45391AA6D}" destId="{2FF0BC16-630B-49C6-8B4C-72C663EFE887}" srcOrd="1" destOrd="0" presId="urn:microsoft.com/office/officeart/2005/8/layout/hierarchy4"/>
    <dgm:cxn modelId="{0A103DD9-DD62-4168-9E42-BE7AF9848FB3}" type="presParOf" srcId="{1B12069C-5236-4B5F-99DB-E07805B7CFA9}" destId="{CFC578FA-467F-4EDE-A74E-20D381A78C83}" srcOrd="3" destOrd="0" presId="urn:microsoft.com/office/officeart/2005/8/layout/hierarchy4"/>
    <dgm:cxn modelId="{DBDA1771-9866-44D9-BB64-889E94964599}" type="presParOf" srcId="{1B12069C-5236-4B5F-99DB-E07805B7CFA9}" destId="{58C9CD54-16FF-405E-A505-702ECADFEAFE}" srcOrd="4" destOrd="0" presId="urn:microsoft.com/office/officeart/2005/8/layout/hierarchy4"/>
    <dgm:cxn modelId="{4E163373-E7F8-44A5-9BF6-2A882F9B50A2}" type="presParOf" srcId="{58C9CD54-16FF-405E-A505-702ECADFEAFE}" destId="{739F8CD6-AF85-40F5-BD86-46DAEDA2F110}" srcOrd="0" destOrd="0" presId="urn:microsoft.com/office/officeart/2005/8/layout/hierarchy4"/>
    <dgm:cxn modelId="{59209999-8C61-4218-A269-769460AA4A26}" type="presParOf" srcId="{58C9CD54-16FF-405E-A505-702ECADFEAFE}" destId="{A25889B6-8B5E-4C48-8432-8CB61DEB7481}" srcOrd="1" destOrd="0" presId="urn:microsoft.com/office/officeart/2005/8/layout/hierarchy4"/>
    <dgm:cxn modelId="{287619B9-77ED-41AF-BFD7-7A321097C3FA}" type="presParOf" srcId="{C16D7E54-5634-4ADC-BA03-782E1E6B0A38}" destId="{5D8A6F5E-F8EE-4A1D-AB65-886554D45F43}" srcOrd="19" destOrd="0" presId="urn:microsoft.com/office/officeart/2005/8/layout/hierarchy4"/>
    <dgm:cxn modelId="{C743CD17-8ED8-4A9D-BFBA-6585FAD17C3B}" type="presParOf" srcId="{C16D7E54-5634-4ADC-BA03-782E1E6B0A38}" destId="{B314385E-3508-44A4-AD62-B4050609C979}" srcOrd="20" destOrd="0" presId="urn:microsoft.com/office/officeart/2005/8/layout/hierarchy4"/>
    <dgm:cxn modelId="{7B6C210D-CE8C-483D-AB87-37207011E7F1}" type="presParOf" srcId="{B314385E-3508-44A4-AD62-B4050609C979}" destId="{443A3540-8AB3-48DB-AE36-4C5E6BC216A8}" srcOrd="0" destOrd="0" presId="urn:microsoft.com/office/officeart/2005/8/layout/hierarchy4"/>
    <dgm:cxn modelId="{C592FBE5-0B46-45F5-A1E8-49C0BB73BDE2}" type="presParOf" srcId="{B314385E-3508-44A4-AD62-B4050609C979}" destId="{AD1C4BD6-D76F-479A-B332-899CB431BFC9}" srcOrd="1" destOrd="0" presId="urn:microsoft.com/office/officeart/2005/8/layout/hierarchy4"/>
    <dgm:cxn modelId="{F42D8F4B-5EAD-4DEF-B8D7-F5E537BAD6AD}" type="presParOf" srcId="{B314385E-3508-44A4-AD62-B4050609C979}" destId="{9F3888EE-6B20-478B-B9CD-A5A5F43E0E1E}" srcOrd="2" destOrd="0" presId="urn:microsoft.com/office/officeart/2005/8/layout/hierarchy4"/>
    <dgm:cxn modelId="{2E593644-D46D-4C8C-980F-EBFE3DDEB9E9}" type="presParOf" srcId="{9F3888EE-6B20-478B-B9CD-A5A5F43E0E1E}" destId="{D2AFF4D6-2A99-4236-A0B0-9559B68D04F7}" srcOrd="0" destOrd="0" presId="urn:microsoft.com/office/officeart/2005/8/layout/hierarchy4"/>
    <dgm:cxn modelId="{275081A6-B862-4CCE-A584-FD30E4CC0ABE}" type="presParOf" srcId="{D2AFF4D6-2A99-4236-A0B0-9559B68D04F7}" destId="{2C0825B7-5766-43B6-97BE-85C836FE7392}" srcOrd="0" destOrd="0" presId="urn:microsoft.com/office/officeart/2005/8/layout/hierarchy4"/>
    <dgm:cxn modelId="{533D514C-6DA5-4E42-8A52-F73108E53E0D}" type="presParOf" srcId="{D2AFF4D6-2A99-4236-A0B0-9559B68D04F7}" destId="{0423C715-0FD9-421E-B6F2-378A91EE1F24}" srcOrd="1" destOrd="0" presId="urn:microsoft.com/office/officeart/2005/8/layout/hierarchy4"/>
    <dgm:cxn modelId="{F363604A-57EC-4432-B2AB-9E7FBD054C38}" type="presParOf" srcId="{9F3888EE-6B20-478B-B9CD-A5A5F43E0E1E}" destId="{FE8C43F2-4F0E-4F74-8CF4-5EAE4A141F63}" srcOrd="1" destOrd="0" presId="urn:microsoft.com/office/officeart/2005/8/layout/hierarchy4"/>
    <dgm:cxn modelId="{60E00E4F-F1B0-4B79-A272-849C8EBC8CA4}" type="presParOf" srcId="{9F3888EE-6B20-478B-B9CD-A5A5F43E0E1E}" destId="{1E9F5C0F-0F73-49D2-9157-2FCFD8B08202}" srcOrd="2" destOrd="0" presId="urn:microsoft.com/office/officeart/2005/8/layout/hierarchy4"/>
    <dgm:cxn modelId="{792EC3AD-C2D4-408B-ACE7-06D0CB0585FD}" type="presParOf" srcId="{1E9F5C0F-0F73-49D2-9157-2FCFD8B08202}" destId="{CCE6E651-BCD7-4D78-A68E-32B1951893D2}" srcOrd="0" destOrd="0" presId="urn:microsoft.com/office/officeart/2005/8/layout/hierarchy4"/>
    <dgm:cxn modelId="{D77841A5-F7C2-459A-91DF-8C18090FD984}" type="presParOf" srcId="{1E9F5C0F-0F73-49D2-9157-2FCFD8B08202}" destId="{7E8CA127-95B0-4873-9E1D-34675F197A0B}" srcOrd="1" destOrd="0" presId="urn:microsoft.com/office/officeart/2005/8/layout/hierarchy4"/>
    <dgm:cxn modelId="{6C298278-3650-4AFB-A5CA-1EC3196ED18D}" type="presParOf" srcId="{9F3888EE-6B20-478B-B9CD-A5A5F43E0E1E}" destId="{303189ED-514C-4B7B-B65F-AD23CE26C48F}" srcOrd="3" destOrd="0" presId="urn:microsoft.com/office/officeart/2005/8/layout/hierarchy4"/>
    <dgm:cxn modelId="{BBF5C26D-E68F-4A28-A8DB-0FF6BB4B866C}" type="presParOf" srcId="{9F3888EE-6B20-478B-B9CD-A5A5F43E0E1E}" destId="{EDDCE92D-84C2-490A-B545-3490501CA090}" srcOrd="4" destOrd="0" presId="urn:microsoft.com/office/officeart/2005/8/layout/hierarchy4"/>
    <dgm:cxn modelId="{A9A927DF-05CA-48DA-9BE4-1D402A1A1E59}" type="presParOf" srcId="{EDDCE92D-84C2-490A-B545-3490501CA090}" destId="{E16679D9-EEAD-4F37-B934-C8A15F800F33}" srcOrd="0" destOrd="0" presId="urn:microsoft.com/office/officeart/2005/8/layout/hierarchy4"/>
    <dgm:cxn modelId="{AD06428D-20AB-450D-A0C6-5988001635D0}" type="presParOf" srcId="{EDDCE92D-84C2-490A-B545-3490501CA090}" destId="{103A66B1-9DFA-4275-B982-F828A8F61AEF}" srcOrd="1" destOrd="0" presId="urn:microsoft.com/office/officeart/2005/8/layout/hierarchy4"/>
    <dgm:cxn modelId="{CEB4ED63-D683-4925-94BD-4B1CB6F33383}" type="presParOf" srcId="{9F3888EE-6B20-478B-B9CD-A5A5F43E0E1E}" destId="{20E48BC4-D2D5-4431-87E9-78D341EC186A}" srcOrd="5" destOrd="0" presId="urn:microsoft.com/office/officeart/2005/8/layout/hierarchy4"/>
    <dgm:cxn modelId="{E4D0FCAB-5990-4EA8-8F80-F347C75BD558}" type="presParOf" srcId="{9F3888EE-6B20-478B-B9CD-A5A5F43E0E1E}" destId="{545623EC-589D-455C-A7AE-C007536CB649}" srcOrd="6" destOrd="0" presId="urn:microsoft.com/office/officeart/2005/8/layout/hierarchy4"/>
    <dgm:cxn modelId="{58DBA21B-BBB6-4E92-9FAD-A76646C3BA01}" type="presParOf" srcId="{545623EC-589D-455C-A7AE-C007536CB649}" destId="{8FCB3519-1613-4331-A7BD-8D39C6836B80}" srcOrd="0" destOrd="0" presId="urn:microsoft.com/office/officeart/2005/8/layout/hierarchy4"/>
    <dgm:cxn modelId="{C85F65CB-83A3-4C84-A838-85C4E99B0554}" type="presParOf" srcId="{545623EC-589D-455C-A7AE-C007536CB649}" destId="{8E426042-AFBE-4B0E-A7DD-EF2A85BB5392}" srcOrd="1" destOrd="0" presId="urn:microsoft.com/office/officeart/2005/8/layout/hierarchy4"/>
    <dgm:cxn modelId="{0E924781-4E96-4AA2-9BF1-C413F9118E42}" type="presParOf" srcId="{9F3888EE-6B20-478B-B9CD-A5A5F43E0E1E}" destId="{E9BECAE2-4FD3-4D10-8953-8EE864E71631}" srcOrd="7" destOrd="0" presId="urn:microsoft.com/office/officeart/2005/8/layout/hierarchy4"/>
    <dgm:cxn modelId="{04C6CC38-1EF5-445F-AF74-24C080847E48}" type="presParOf" srcId="{9F3888EE-6B20-478B-B9CD-A5A5F43E0E1E}" destId="{D69D5A90-2F81-4D6D-BDC4-A176D2630ECF}" srcOrd="8" destOrd="0" presId="urn:microsoft.com/office/officeart/2005/8/layout/hierarchy4"/>
    <dgm:cxn modelId="{9CCECE7D-919E-4E3D-9799-774DE62728A7}" type="presParOf" srcId="{D69D5A90-2F81-4D6D-BDC4-A176D2630ECF}" destId="{561DC8F7-2C3F-47BE-BB39-278E70329721}" srcOrd="0" destOrd="0" presId="urn:microsoft.com/office/officeart/2005/8/layout/hierarchy4"/>
    <dgm:cxn modelId="{550C0C70-428F-42E1-8221-340CAD29BE79}" type="presParOf" srcId="{D69D5A90-2F81-4D6D-BDC4-A176D2630ECF}" destId="{2A13A56D-63C5-498A-A6CE-8375090DD0F7}" srcOrd="1" destOrd="0" presId="urn:microsoft.com/office/officeart/2005/8/layout/hierarchy4"/>
    <dgm:cxn modelId="{4098BFF6-9C3E-41E4-B8C5-47F67FD0CA01}" type="presParOf" srcId="{9F3888EE-6B20-478B-B9CD-A5A5F43E0E1E}" destId="{372CDBEC-19CA-4C23-87CC-AE4959EA60B1}" srcOrd="9" destOrd="0" presId="urn:microsoft.com/office/officeart/2005/8/layout/hierarchy4"/>
    <dgm:cxn modelId="{8CA7866D-A9A7-4F1C-BAEB-2E41AAF54E89}" type="presParOf" srcId="{9F3888EE-6B20-478B-B9CD-A5A5F43E0E1E}" destId="{9102C828-F202-4C32-8CF5-BBC0957DD760}" srcOrd="10" destOrd="0" presId="urn:microsoft.com/office/officeart/2005/8/layout/hierarchy4"/>
    <dgm:cxn modelId="{CDA09AE9-E89D-43B3-BB01-69ABFCEAE2E7}" type="presParOf" srcId="{9102C828-F202-4C32-8CF5-BBC0957DD760}" destId="{7E8A5D44-62DD-4D86-AA0B-7FCC04AE4614}" srcOrd="0" destOrd="0" presId="urn:microsoft.com/office/officeart/2005/8/layout/hierarchy4"/>
    <dgm:cxn modelId="{E9830CCD-AC66-4929-91BC-D1B764E2C7C8}" type="presParOf" srcId="{9102C828-F202-4C32-8CF5-BBC0957DD760}" destId="{54063E0C-C070-4159-AA25-87034C991B49}" srcOrd="1" destOrd="0" presId="urn:microsoft.com/office/officeart/2005/8/layout/hierarchy4"/>
    <dgm:cxn modelId="{7CBEF366-DE09-456B-AFE8-F24DDF90172D}" type="presParOf" srcId="{9F3888EE-6B20-478B-B9CD-A5A5F43E0E1E}" destId="{4BDB0796-AEA1-4A5F-9FDF-E0A11F241E34}" srcOrd="11" destOrd="0" presId="urn:microsoft.com/office/officeart/2005/8/layout/hierarchy4"/>
    <dgm:cxn modelId="{4483659E-C4EA-432B-83EF-16E3404132B1}" type="presParOf" srcId="{9F3888EE-6B20-478B-B9CD-A5A5F43E0E1E}" destId="{4F417758-7842-43B0-8340-4458B3DC3B7A}" srcOrd="12" destOrd="0" presId="urn:microsoft.com/office/officeart/2005/8/layout/hierarchy4"/>
    <dgm:cxn modelId="{B64AECA9-D76B-43B8-AB65-96DD1C5568E1}" type="presParOf" srcId="{4F417758-7842-43B0-8340-4458B3DC3B7A}" destId="{067B01F7-E899-4687-B6F5-29273FF9464E}" srcOrd="0" destOrd="0" presId="urn:microsoft.com/office/officeart/2005/8/layout/hierarchy4"/>
    <dgm:cxn modelId="{932022E5-C39A-4109-8A8D-F891EE807D79}" type="presParOf" srcId="{4F417758-7842-43B0-8340-4458B3DC3B7A}" destId="{09D3BA4D-221B-4E3D-8F35-586D82275EC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27816D4-8275-4E67-B850-1B53003C60A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音の三要素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35BCD79A-17FA-4A42-A1C8-FBD09EE807C1}" type="parTrans" cxnId="{B5EEEE15-A2AB-4358-9755-C806115CD0DD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A50854C-1420-4611-A51B-7767AD978B4A}" type="sibTrans" cxnId="{B5EEEE15-A2AB-4358-9755-C806115CD0DD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591DA4C-CCA7-4230-9C55-C1CF2DB13D20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音の速さ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C815E79B-4FA2-4345-BB57-E8776F8AFA1F}" type="parTrans" cxnId="{CFC2DBD0-875C-4755-BAE9-8F5872969916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A195B0C7-7467-4B65-B5C3-53CBF051D0FA}" type="sibTrans" cxnId="{CFC2DBD0-875C-4755-BAE9-8F5872969916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83303E6-2827-4549-9F3C-06B696220B0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.4.3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共鳴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5D57DC8-3E24-4CD7-A6A8-92F28D62AC10}" type="parTrans" cxnId="{8CBAF591-53F6-4253-B696-F7A0C535181C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20F7E20-E6B8-4801-90B0-BF996E6C1E16}" type="sibTrans" cxnId="{8CBAF591-53F6-4253-B696-F7A0C535181C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C0F86E4-E98E-4556-9B06-B8881BC2762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3.4.4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うなり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289DB37B-1837-4277-9FE9-5601C220736B}" type="parTrans" cxnId="{30A7F963-A86B-4C7E-BFB5-5D7F5D2B392C}">
      <dgm:prSet/>
      <dgm:spPr/>
      <dgm:t>
        <a:bodyPr/>
        <a:lstStyle/>
        <a:p>
          <a:endParaRPr kumimoji="1" lang="ja-JP" altLang="en-US"/>
        </a:p>
      </dgm:t>
    </dgm:pt>
    <dgm:pt modelId="{CD443236-C942-4D18-A702-359D7FC14CAE}" type="sibTrans" cxnId="{30A7F963-A86B-4C7E-BFB5-5D7F5D2B392C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D3D59C8-BB73-4255-A9CC-DFA8EDD5302E}" type="pres">
      <dgm:prSet presAssocID="{627816D4-8275-4E67-B850-1B53003C60A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27FA9D-950F-491F-9C72-BF24C6FDA2CB}" type="pres">
      <dgm:prSet presAssocID="{FA50854C-1420-4611-A51B-7767AD978B4A}" presName="spacer" presStyleCnt="0"/>
      <dgm:spPr/>
      <dgm:t>
        <a:bodyPr/>
        <a:lstStyle/>
        <a:p>
          <a:endParaRPr kumimoji="1" lang="ja-JP" altLang="en-US"/>
        </a:p>
      </dgm:t>
    </dgm:pt>
    <dgm:pt modelId="{5731D958-83DC-4E71-B13D-3506E4467D45}" type="pres">
      <dgm:prSet presAssocID="{0591DA4C-CCA7-4230-9C55-C1CF2DB13D2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60E1BEB-1271-47DB-AE27-A877B0FDE015}" type="pres">
      <dgm:prSet presAssocID="{A195B0C7-7467-4B65-B5C3-53CBF051D0FA}" presName="spacer" presStyleCnt="0"/>
      <dgm:spPr/>
      <dgm:t>
        <a:bodyPr/>
        <a:lstStyle/>
        <a:p>
          <a:endParaRPr kumimoji="1" lang="ja-JP" altLang="en-US"/>
        </a:p>
      </dgm:t>
    </dgm:pt>
    <dgm:pt modelId="{449DE8F6-A5FB-48C8-AB1B-A0CBD72C9056}" type="pres">
      <dgm:prSet presAssocID="{083303E6-2827-4549-9F3C-06B696220B0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087FA17-7774-4DD1-9CA2-92DC864B5591}" type="pres">
      <dgm:prSet presAssocID="{B20F7E20-E6B8-4801-90B0-BF996E6C1E16}" presName="spacer" presStyleCnt="0"/>
      <dgm:spPr/>
      <dgm:t>
        <a:bodyPr/>
        <a:lstStyle/>
        <a:p>
          <a:endParaRPr kumimoji="1" lang="ja-JP" altLang="en-US"/>
        </a:p>
      </dgm:t>
    </dgm:pt>
    <dgm:pt modelId="{0B57931B-38BB-4D20-999C-83A33EDBC828}" type="pres">
      <dgm:prSet presAssocID="{BC0F86E4-E98E-4556-9B06-B8881BC276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9BB3838-3EEF-42BD-B558-8BF0BC08C56D}" type="presOf" srcId="{083303E6-2827-4549-9F3C-06B696220B0E}" destId="{449DE8F6-A5FB-48C8-AB1B-A0CBD72C9056}" srcOrd="0" destOrd="0" presId="urn:microsoft.com/office/officeart/2005/8/layout/vList2"/>
    <dgm:cxn modelId="{A9F515E9-6995-492A-8967-14A828D3D8FB}" type="presOf" srcId="{57E011E2-60BA-4D6A-BC2C-369AAFC9B671}" destId="{36C0AF26-3F05-44D8-9F4B-0824CAD8D706}" srcOrd="0" destOrd="0" presId="urn:microsoft.com/office/officeart/2005/8/layout/vList2"/>
    <dgm:cxn modelId="{CFC2DBD0-875C-4755-BAE9-8F5872969916}" srcId="{57E011E2-60BA-4D6A-BC2C-369AAFC9B671}" destId="{0591DA4C-CCA7-4230-9C55-C1CF2DB13D20}" srcOrd="1" destOrd="0" parTransId="{C815E79B-4FA2-4345-BB57-E8776F8AFA1F}" sibTransId="{A195B0C7-7467-4B65-B5C3-53CBF051D0FA}"/>
    <dgm:cxn modelId="{30A7F963-A86B-4C7E-BFB5-5D7F5D2B392C}" srcId="{57E011E2-60BA-4D6A-BC2C-369AAFC9B671}" destId="{BC0F86E4-E98E-4556-9B06-B8881BC27627}" srcOrd="3" destOrd="0" parTransId="{289DB37B-1837-4277-9FE9-5601C220736B}" sibTransId="{CD443236-C942-4D18-A702-359D7FC14CAE}"/>
    <dgm:cxn modelId="{8CBAF591-53F6-4253-B696-F7A0C535181C}" srcId="{57E011E2-60BA-4D6A-BC2C-369AAFC9B671}" destId="{083303E6-2827-4549-9F3C-06B696220B0E}" srcOrd="2" destOrd="0" parTransId="{D5D57DC8-3E24-4CD7-A6A8-92F28D62AC10}" sibTransId="{B20F7E20-E6B8-4801-90B0-BF996E6C1E16}"/>
    <dgm:cxn modelId="{B5EEEE15-A2AB-4358-9755-C806115CD0DD}" srcId="{57E011E2-60BA-4D6A-BC2C-369AAFC9B671}" destId="{627816D4-8275-4E67-B850-1B53003C60A6}" srcOrd="0" destOrd="0" parTransId="{35BCD79A-17FA-4A42-A1C8-FBD09EE807C1}" sibTransId="{FA50854C-1420-4611-A51B-7767AD978B4A}"/>
    <dgm:cxn modelId="{D4E02242-DE67-4C59-9004-B3F3AA1007AF}" type="presOf" srcId="{0591DA4C-CCA7-4230-9C55-C1CF2DB13D20}" destId="{5731D958-83DC-4E71-B13D-3506E4467D45}" srcOrd="0" destOrd="0" presId="urn:microsoft.com/office/officeart/2005/8/layout/vList2"/>
    <dgm:cxn modelId="{12663ECE-40B3-4491-8320-A2F779D05B51}" type="presOf" srcId="{BC0F86E4-E98E-4556-9B06-B8881BC27627}" destId="{0B57931B-38BB-4D20-999C-83A33EDBC828}" srcOrd="0" destOrd="0" presId="urn:microsoft.com/office/officeart/2005/8/layout/vList2"/>
    <dgm:cxn modelId="{5556FB7D-27B8-461E-B543-8572A6A65EF9}" type="presOf" srcId="{627816D4-8275-4E67-B850-1B53003C60A6}" destId="{ED3D59C8-BB73-4255-A9CC-DFA8EDD5302E}" srcOrd="0" destOrd="0" presId="urn:microsoft.com/office/officeart/2005/8/layout/vList2"/>
    <dgm:cxn modelId="{35404036-4877-43AF-848B-AF2855918B16}" type="presParOf" srcId="{36C0AF26-3F05-44D8-9F4B-0824CAD8D706}" destId="{ED3D59C8-BB73-4255-A9CC-DFA8EDD5302E}" srcOrd="0" destOrd="0" presId="urn:microsoft.com/office/officeart/2005/8/layout/vList2"/>
    <dgm:cxn modelId="{BE6281CC-B836-4007-9FE4-594B627B77B3}" type="presParOf" srcId="{36C0AF26-3F05-44D8-9F4B-0824CAD8D706}" destId="{BA27FA9D-950F-491F-9C72-BF24C6FDA2CB}" srcOrd="1" destOrd="0" presId="urn:microsoft.com/office/officeart/2005/8/layout/vList2"/>
    <dgm:cxn modelId="{75AAC589-4EB3-4B0E-BD5F-D11270FB2C35}" type="presParOf" srcId="{36C0AF26-3F05-44D8-9F4B-0824CAD8D706}" destId="{5731D958-83DC-4E71-B13D-3506E4467D45}" srcOrd="2" destOrd="0" presId="urn:microsoft.com/office/officeart/2005/8/layout/vList2"/>
    <dgm:cxn modelId="{E98363C6-360F-4E04-AF62-498322ABC16B}" type="presParOf" srcId="{36C0AF26-3F05-44D8-9F4B-0824CAD8D706}" destId="{D60E1BEB-1271-47DB-AE27-A877B0FDE015}" srcOrd="3" destOrd="0" presId="urn:microsoft.com/office/officeart/2005/8/layout/vList2"/>
    <dgm:cxn modelId="{18CECE0E-999C-4A88-B04C-AB573636C5B6}" type="presParOf" srcId="{36C0AF26-3F05-44D8-9F4B-0824CAD8D706}" destId="{449DE8F6-A5FB-48C8-AB1B-A0CBD72C9056}" srcOrd="4" destOrd="0" presId="urn:microsoft.com/office/officeart/2005/8/layout/vList2"/>
    <dgm:cxn modelId="{ABD6AE0B-F3F3-41A7-AF39-07F28F47E34E}" type="presParOf" srcId="{36C0AF26-3F05-44D8-9F4B-0824CAD8D706}" destId="{0087FA17-7774-4DD1-9CA2-92DC864B5591}" srcOrd="5" destOrd="0" presId="urn:microsoft.com/office/officeart/2005/8/layout/vList2"/>
    <dgm:cxn modelId="{00BAD9E4-8C0B-4240-890E-F9650613BCA4}" type="presParOf" srcId="{36C0AF26-3F05-44D8-9F4B-0824CAD8D706}" destId="{0B57931B-38BB-4D20-999C-83A33EDBC8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0591DA4C-CCA7-4230-9C55-C1CF2DB13D20}">
      <dgm:prSet/>
      <dgm:spPr/>
      <dgm:t>
        <a:bodyPr/>
        <a:lstStyle/>
        <a:p>
          <a:pPr rtl="0"/>
          <a:r>
            <a:rPr lang="en-US" altLang="ja-JP" dirty="0" smtClean="0"/>
            <a:t>3</a:t>
          </a:r>
          <a:r>
            <a:rPr lang="en-US" dirty="0" smtClean="0"/>
            <a:t>.4.2</a:t>
          </a:r>
          <a:r>
            <a:rPr lang="ja-JP" altLang="en-US" dirty="0" smtClean="0"/>
            <a:t>音の速さ</a:t>
          </a:r>
          <a:endParaRPr lang="en-US" altLang="ja-JP" dirty="0" smtClean="0"/>
        </a:p>
      </dgm:t>
    </dgm:pt>
    <dgm:pt modelId="{C815E79B-4FA2-4345-BB57-E8776F8AFA1F}" type="parTrans" cxnId="{CFC2DBD0-875C-4755-BAE9-8F5872969916}">
      <dgm:prSet/>
      <dgm:spPr/>
      <dgm:t>
        <a:bodyPr/>
        <a:lstStyle/>
        <a:p>
          <a:endParaRPr lang="ja-JP" altLang="en-US"/>
        </a:p>
      </dgm:t>
    </dgm:pt>
    <dgm:pt modelId="{A195B0C7-7467-4B65-B5C3-53CBF051D0FA}" type="sibTrans" cxnId="{CFC2DBD0-875C-4755-BAE9-8F5872969916}">
      <dgm:prSet/>
      <dgm:spPr/>
      <dgm:t>
        <a:bodyPr/>
        <a:lstStyle/>
        <a:p>
          <a:endParaRPr lang="ja-JP" altLang="en-US"/>
        </a:p>
      </dgm:t>
    </dgm:pt>
    <dgm:pt modelId="{B0A2ECD6-4381-481F-BD42-4D75B94AC854}">
      <dgm:prSet/>
      <dgm:spPr/>
      <dgm:t>
        <a:bodyPr/>
        <a:lstStyle/>
        <a:p>
          <a:pPr rtl="0"/>
          <a:r>
            <a:rPr lang="ja-JP" altLang="ja-JP" dirty="0" smtClean="0"/>
            <a:t>実測によると，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</a:t>
          </a:r>
          <a:r>
            <a:rPr lang="ja-JP" altLang="ja-JP" dirty="0" smtClean="0"/>
            <a:t> 乾燥した空気中の音波の速さを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______ </a:t>
          </a:r>
          <a:r>
            <a:rPr lang="ja-JP" altLang="ja-JP" dirty="0" smtClean="0"/>
            <a:t>とすれば，気温</a:t>
          </a:r>
          <a:r>
            <a:rPr lang="en-US" altLang="ja-JP" dirty="0" smtClean="0"/>
            <a:t>_____</a:t>
          </a:r>
          <a:r>
            <a:rPr lang="ja-JP" altLang="ja-JP" dirty="0" smtClean="0"/>
            <a:t>においては，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</a:t>
          </a:r>
          <a:r>
            <a:rPr lang="en-US" altLang="ja-JP" dirty="0" smtClean="0"/>
            <a:t>________________</a:t>
          </a:r>
          <a:r>
            <a:rPr lang="en-US" altLang="ja-JP" dirty="0" smtClean="0">
              <a:solidFill>
                <a:srgbClr val="FF0000"/>
              </a:solidFill>
            </a:rPr>
            <a:t> </a:t>
          </a:r>
          <a:r>
            <a:rPr lang="en-US" altLang="ja-JP" dirty="0" smtClean="0"/>
            <a:t>(3 .18)</a:t>
          </a:r>
        </a:p>
      </dgm:t>
    </dgm:pt>
    <dgm:pt modelId="{4B5D1DEB-D927-48DC-9FE2-80C8793080F5}" type="parTrans" cxnId="{3F2404ED-BA09-4DC5-BE5D-89A2AA8AE109}">
      <dgm:prSet/>
      <dgm:spPr/>
      <dgm:t>
        <a:bodyPr/>
        <a:lstStyle/>
        <a:p>
          <a:endParaRPr lang="ja-JP" altLang="en-US"/>
        </a:p>
      </dgm:t>
    </dgm:pt>
    <dgm:pt modelId="{7BCFF7D2-F3DB-40B7-80B6-4A9D8A1AA449}" type="sibTrans" cxnId="{3F2404ED-BA09-4DC5-BE5D-89A2AA8AE109}">
      <dgm:prSet/>
      <dgm:spPr/>
      <dgm:t>
        <a:bodyPr/>
        <a:lstStyle/>
        <a:p>
          <a:endParaRPr lang="ja-JP" altLang="en-US"/>
        </a:p>
      </dgm:t>
    </dgm:pt>
    <dgm:pt modelId="{BD12A848-55EE-43E7-A089-A2DBDCB00AD5}">
      <dgm:prSet/>
      <dgm:spPr/>
      <dgm:t>
        <a:bodyPr/>
        <a:lstStyle/>
        <a:p>
          <a:r>
            <a:rPr lang="ja-JP" altLang="ja-JP" dirty="0" smtClean="0"/>
            <a:t>これは， 気圧， 振動数および音源の運動には</a:t>
          </a:r>
          <a:r>
            <a:rPr lang="en-US" altLang="ja-JP" dirty="0" smtClean="0"/>
            <a:t>______</a:t>
          </a:r>
          <a:r>
            <a:rPr lang="ja-JP" altLang="ja-JP" dirty="0" smtClean="0"/>
            <a:t>である．</a:t>
          </a:r>
        </a:p>
      </dgm:t>
    </dgm:pt>
    <dgm:pt modelId="{5115D0AA-1688-4CDF-8AE5-F824690F32CF}" type="parTrans" cxnId="{D886AC7B-B422-40B6-8375-C0CCBFD1D21A}">
      <dgm:prSet/>
      <dgm:spPr/>
      <dgm:t>
        <a:bodyPr/>
        <a:lstStyle/>
        <a:p>
          <a:endParaRPr lang="ja-JP" altLang="en-US"/>
        </a:p>
      </dgm:t>
    </dgm:pt>
    <dgm:pt modelId="{097FB850-A6DA-4AD3-AE8C-7E38902BFD7D}" type="sibTrans" cxnId="{D886AC7B-B422-40B6-8375-C0CCBFD1D21A}">
      <dgm:prSet/>
      <dgm:spPr/>
      <dgm:t>
        <a:bodyPr/>
        <a:lstStyle/>
        <a:p>
          <a:endParaRPr lang="ja-JP" altLang="en-US"/>
        </a:p>
      </dgm:t>
    </dgm:pt>
    <dgm:pt modelId="{435B0E53-F4A6-4DA7-9331-9B55D873147D}">
      <dgm:prSet/>
      <dgm:spPr/>
      <dgm:t>
        <a:bodyPr/>
        <a:lstStyle/>
        <a:p>
          <a:r>
            <a:rPr lang="ja-JP" altLang="ja-JP" dirty="0" smtClean="0"/>
            <a:t>気温が</a:t>
          </a:r>
          <a:r>
            <a:rPr lang="en-US" altLang="ja-JP" dirty="0" smtClean="0"/>
            <a:t>15℃</a:t>
          </a:r>
          <a:r>
            <a:rPr lang="ja-JP" altLang="ja-JP" dirty="0" smtClean="0"/>
            <a:t>のとき音波の速さは</a:t>
          </a:r>
          <a:r>
            <a:rPr lang="en-US" altLang="ja-JP" dirty="0" smtClean="0"/>
            <a:t>_________</a:t>
          </a:r>
          <a:r>
            <a:rPr lang="ja-JP" altLang="ja-JP" dirty="0" smtClean="0"/>
            <a:t>である．</a:t>
          </a:r>
        </a:p>
      </dgm:t>
    </dgm:pt>
    <dgm:pt modelId="{845DC2D8-43B4-4CBD-A1B4-0D81646C0F09}" type="parTrans" cxnId="{AF607CF7-0028-4494-96EE-92703EFD04E9}">
      <dgm:prSet/>
      <dgm:spPr/>
      <dgm:t>
        <a:bodyPr/>
        <a:lstStyle/>
        <a:p>
          <a:endParaRPr kumimoji="1" lang="ja-JP" altLang="en-US"/>
        </a:p>
      </dgm:t>
    </dgm:pt>
    <dgm:pt modelId="{3F6926C7-502C-4B5A-A4E1-5BD3686639DA}" type="sibTrans" cxnId="{AF607CF7-0028-4494-96EE-92703EFD04E9}">
      <dgm:prSet/>
      <dgm:spPr/>
      <dgm:t>
        <a:bodyPr/>
        <a:lstStyle/>
        <a:p>
          <a:endParaRPr kumimoji="1" lang="ja-JP" altLang="en-US"/>
        </a:p>
      </dgm:t>
    </dgm:pt>
    <dgm:pt modelId="{BB2A51A7-9AD7-4AC9-9C51-78E8E7487909}">
      <dgm:prSet/>
      <dgm:spPr/>
      <dgm:t>
        <a:bodyPr/>
        <a:lstStyle/>
        <a:p>
          <a:r>
            <a:rPr lang="ja-JP" altLang="ja-JP" dirty="0" smtClean="0"/>
            <a:t>物質中の音速の例を， 表</a:t>
          </a:r>
          <a:r>
            <a:rPr lang="en-US" altLang="ja-JP" dirty="0" smtClean="0"/>
            <a:t>3.2</a:t>
          </a:r>
          <a:r>
            <a:rPr lang="ja-JP" altLang="ja-JP" dirty="0" smtClean="0"/>
            <a:t>に示す．</a:t>
          </a:r>
        </a:p>
      </dgm:t>
    </dgm:pt>
    <dgm:pt modelId="{2D14E17B-62FF-405F-BE5B-D4A11B79B5F7}" type="parTrans" cxnId="{39BE27B5-79FF-43CB-A1C9-12B4A42E2B34}">
      <dgm:prSet/>
      <dgm:spPr/>
      <dgm:t>
        <a:bodyPr/>
        <a:lstStyle/>
        <a:p>
          <a:endParaRPr kumimoji="1" lang="ja-JP" altLang="en-US"/>
        </a:p>
      </dgm:t>
    </dgm:pt>
    <dgm:pt modelId="{EB5C3DAB-AF27-4760-99DD-6A9A5A477310}" type="sibTrans" cxnId="{39BE27B5-79FF-43CB-A1C9-12B4A42E2B34}">
      <dgm:prSet/>
      <dgm:spPr/>
      <dgm:t>
        <a:bodyPr/>
        <a:lstStyle/>
        <a:p>
          <a:endParaRPr kumimoji="1" lang="ja-JP" altLang="en-US"/>
        </a:p>
      </dgm:t>
    </dgm:pt>
    <dgm:pt modelId="{AD4D8474-87CB-4970-9200-17E411E08BC1}">
      <dgm:prSet/>
      <dgm:spPr/>
      <dgm:t>
        <a:bodyPr/>
        <a:lstStyle/>
        <a:p>
          <a:r>
            <a:rPr lang="ja-JP" altLang="ja-JP" dirty="0" smtClean="0"/>
            <a:t>空気中の</a:t>
          </a:r>
          <a:r>
            <a:rPr lang="en-US" altLang="ja-JP" dirty="0" smtClean="0"/>
            <a:t>____</a:t>
          </a:r>
          <a:r>
            <a:rPr lang="ja-JP" altLang="ja-JP" dirty="0" smtClean="0"/>
            <a:t>を理論的に扱った結果</a:t>
          </a:r>
          <a:r>
            <a:rPr lang="ja-JP" altLang="en-US" dirty="0" smtClean="0"/>
            <a:t>：</a:t>
          </a:r>
          <a:r>
            <a:rPr lang="ja-JP" altLang="ja-JP" dirty="0" smtClean="0"/>
            <a:t>式（</a:t>
          </a:r>
          <a:r>
            <a:rPr lang="en-US" altLang="ja-JP" dirty="0" smtClean="0"/>
            <a:t>3.18</a:t>
          </a:r>
          <a:r>
            <a:rPr lang="ja-JP" altLang="ja-JP" dirty="0" smtClean="0"/>
            <a:t>）一致．</a:t>
          </a:r>
        </a:p>
      </dgm:t>
    </dgm:pt>
    <dgm:pt modelId="{676E6C25-7DB8-4075-BC66-BA3E6B0CF4BC}" type="parTrans" cxnId="{04B09BB0-51FA-4407-9719-4498A85A09E2}">
      <dgm:prSet/>
      <dgm:spPr/>
      <dgm:t>
        <a:bodyPr/>
        <a:lstStyle/>
        <a:p>
          <a:endParaRPr kumimoji="1" lang="ja-JP" altLang="en-US"/>
        </a:p>
      </dgm:t>
    </dgm:pt>
    <dgm:pt modelId="{131EC6CC-26B9-40C3-9AD1-330A90A15CE2}" type="sibTrans" cxnId="{04B09BB0-51FA-4407-9719-4498A85A09E2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5731D958-83DC-4E71-B13D-3506E4467D45}" type="pres">
      <dgm:prSet presAssocID="{0591DA4C-CCA7-4230-9C55-C1CF2DB13D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69B2587-F443-4308-916D-E938A2FFF61B}" type="pres">
      <dgm:prSet presAssocID="{0591DA4C-CCA7-4230-9C55-C1CF2DB13D20}" presName="childText" presStyleLbl="revTx" presStyleIdx="0" presStyleCnt="1" custLinFactNeighborX="393" custLinFactNeighborY="218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F0446EE-A1AA-4C2B-83B9-D1AB10276BE0}" type="presOf" srcId="{0591DA4C-CCA7-4230-9C55-C1CF2DB13D20}" destId="{5731D958-83DC-4E71-B13D-3506E4467D45}" srcOrd="0" destOrd="0" presId="urn:microsoft.com/office/officeart/2005/8/layout/vList2"/>
    <dgm:cxn modelId="{D886AC7B-B422-40B6-8375-C0CCBFD1D21A}" srcId="{0591DA4C-CCA7-4230-9C55-C1CF2DB13D20}" destId="{BD12A848-55EE-43E7-A089-A2DBDCB00AD5}" srcOrd="1" destOrd="0" parTransId="{5115D0AA-1688-4CDF-8AE5-F824690F32CF}" sibTransId="{097FB850-A6DA-4AD3-AE8C-7E38902BFD7D}"/>
    <dgm:cxn modelId="{2C226552-959B-407B-8EB6-379BDBDEFB57}" type="presOf" srcId="{BB2A51A7-9AD7-4AC9-9C51-78E8E7487909}" destId="{669B2587-F443-4308-916D-E938A2FFF61B}" srcOrd="0" destOrd="4" presId="urn:microsoft.com/office/officeart/2005/8/layout/vList2"/>
    <dgm:cxn modelId="{189341EB-592C-470D-9982-27EB9F00C348}" type="presOf" srcId="{AD4D8474-87CB-4970-9200-17E411E08BC1}" destId="{669B2587-F443-4308-916D-E938A2FFF61B}" srcOrd="0" destOrd="2" presId="urn:microsoft.com/office/officeart/2005/8/layout/vList2"/>
    <dgm:cxn modelId="{CFC2DBD0-875C-4755-BAE9-8F5872969916}" srcId="{57E011E2-60BA-4D6A-BC2C-369AAFC9B671}" destId="{0591DA4C-CCA7-4230-9C55-C1CF2DB13D20}" srcOrd="0" destOrd="0" parTransId="{C815E79B-4FA2-4345-BB57-E8776F8AFA1F}" sibTransId="{A195B0C7-7467-4B65-B5C3-53CBF051D0FA}"/>
    <dgm:cxn modelId="{E028F9BA-7584-48A4-A17E-C3D568A2B9D3}" type="presOf" srcId="{BD12A848-55EE-43E7-A089-A2DBDCB00AD5}" destId="{669B2587-F443-4308-916D-E938A2FFF61B}" srcOrd="0" destOrd="1" presId="urn:microsoft.com/office/officeart/2005/8/layout/vList2"/>
    <dgm:cxn modelId="{7F354CB9-3405-47F1-878B-47ABA23E60E7}" type="presOf" srcId="{435B0E53-F4A6-4DA7-9331-9B55D873147D}" destId="{669B2587-F443-4308-916D-E938A2FFF61B}" srcOrd="0" destOrd="3" presId="urn:microsoft.com/office/officeart/2005/8/layout/vList2"/>
    <dgm:cxn modelId="{AF607CF7-0028-4494-96EE-92703EFD04E9}" srcId="{0591DA4C-CCA7-4230-9C55-C1CF2DB13D20}" destId="{435B0E53-F4A6-4DA7-9331-9B55D873147D}" srcOrd="3" destOrd="0" parTransId="{845DC2D8-43B4-4CBD-A1B4-0D81646C0F09}" sibTransId="{3F6926C7-502C-4B5A-A4E1-5BD3686639DA}"/>
    <dgm:cxn modelId="{39BE27B5-79FF-43CB-A1C9-12B4A42E2B34}" srcId="{0591DA4C-CCA7-4230-9C55-C1CF2DB13D20}" destId="{BB2A51A7-9AD7-4AC9-9C51-78E8E7487909}" srcOrd="4" destOrd="0" parTransId="{2D14E17B-62FF-405F-BE5B-D4A11B79B5F7}" sibTransId="{EB5C3DAB-AF27-4760-99DD-6A9A5A477310}"/>
    <dgm:cxn modelId="{78B02D72-EB21-462B-A09D-14B2403B687D}" type="presOf" srcId="{57E011E2-60BA-4D6A-BC2C-369AAFC9B671}" destId="{36C0AF26-3F05-44D8-9F4B-0824CAD8D706}" srcOrd="0" destOrd="0" presId="urn:microsoft.com/office/officeart/2005/8/layout/vList2"/>
    <dgm:cxn modelId="{04B09BB0-51FA-4407-9719-4498A85A09E2}" srcId="{0591DA4C-CCA7-4230-9C55-C1CF2DB13D20}" destId="{AD4D8474-87CB-4970-9200-17E411E08BC1}" srcOrd="2" destOrd="0" parTransId="{676E6C25-7DB8-4075-BC66-BA3E6B0CF4BC}" sibTransId="{131EC6CC-26B9-40C3-9AD1-330A90A15CE2}"/>
    <dgm:cxn modelId="{2E79F332-4051-4AB7-9AE7-D484D08BF11C}" type="presOf" srcId="{B0A2ECD6-4381-481F-BD42-4D75B94AC854}" destId="{669B2587-F443-4308-916D-E938A2FFF61B}" srcOrd="0" destOrd="0" presId="urn:microsoft.com/office/officeart/2005/8/layout/vList2"/>
    <dgm:cxn modelId="{3F2404ED-BA09-4DC5-BE5D-89A2AA8AE109}" srcId="{0591DA4C-CCA7-4230-9C55-C1CF2DB13D20}" destId="{B0A2ECD6-4381-481F-BD42-4D75B94AC854}" srcOrd="0" destOrd="0" parTransId="{4B5D1DEB-D927-48DC-9FE2-80C8793080F5}" sibTransId="{7BCFF7D2-F3DB-40B7-80B6-4A9D8A1AA449}"/>
    <dgm:cxn modelId="{F407C9F3-C81A-4DC4-B865-20E656A0D789}" type="presParOf" srcId="{36C0AF26-3F05-44D8-9F4B-0824CAD8D706}" destId="{5731D958-83DC-4E71-B13D-3506E4467D45}" srcOrd="0" destOrd="0" presId="urn:microsoft.com/office/officeart/2005/8/layout/vList2"/>
    <dgm:cxn modelId="{A9407B40-0457-4A04-9B13-1171F4B10A81}" type="presParOf" srcId="{36C0AF26-3F05-44D8-9F4B-0824CAD8D706}" destId="{669B2587-F443-4308-916D-E938A2FFF61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27816D4-8275-4E67-B850-1B53003C60A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音の三要素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35BCD79A-17FA-4A42-A1C8-FBD09EE807C1}" type="parTrans" cxnId="{B5EEEE15-A2AB-4358-9755-C806115CD0DD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A50854C-1420-4611-A51B-7767AD978B4A}" type="sibTrans" cxnId="{B5EEEE15-A2AB-4358-9755-C806115CD0DD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591DA4C-CCA7-4230-9C55-C1CF2DB13D20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音の速さ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C815E79B-4FA2-4345-BB57-E8776F8AFA1F}" type="parTrans" cxnId="{CFC2DBD0-875C-4755-BAE9-8F5872969916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A195B0C7-7467-4B65-B5C3-53CBF051D0FA}" type="sibTrans" cxnId="{CFC2DBD0-875C-4755-BAE9-8F5872969916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83303E6-2827-4549-9F3C-06B696220B0E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.4.3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共鳴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5D57DC8-3E24-4CD7-A6A8-92F28D62AC10}" type="parTrans" cxnId="{8CBAF591-53F6-4253-B696-F7A0C535181C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20F7E20-E6B8-4801-90B0-BF996E6C1E16}" type="sibTrans" cxnId="{8CBAF591-53F6-4253-B696-F7A0C535181C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C0F86E4-E98E-4556-9B06-B8881BC2762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3.4.4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うなり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289DB37B-1837-4277-9FE9-5601C220736B}" type="parTrans" cxnId="{30A7F963-A86B-4C7E-BFB5-5D7F5D2B392C}">
      <dgm:prSet/>
      <dgm:spPr/>
      <dgm:t>
        <a:bodyPr/>
        <a:lstStyle/>
        <a:p>
          <a:endParaRPr kumimoji="1" lang="ja-JP" altLang="en-US"/>
        </a:p>
      </dgm:t>
    </dgm:pt>
    <dgm:pt modelId="{CD443236-C942-4D18-A702-359D7FC14CAE}" type="sibTrans" cxnId="{30A7F963-A86B-4C7E-BFB5-5D7F5D2B392C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D3D59C8-BB73-4255-A9CC-DFA8EDD5302E}" type="pres">
      <dgm:prSet presAssocID="{627816D4-8275-4E67-B850-1B53003C60A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27FA9D-950F-491F-9C72-BF24C6FDA2CB}" type="pres">
      <dgm:prSet presAssocID="{FA50854C-1420-4611-A51B-7767AD978B4A}" presName="spacer" presStyleCnt="0"/>
      <dgm:spPr/>
      <dgm:t>
        <a:bodyPr/>
        <a:lstStyle/>
        <a:p>
          <a:endParaRPr kumimoji="1" lang="ja-JP" altLang="en-US"/>
        </a:p>
      </dgm:t>
    </dgm:pt>
    <dgm:pt modelId="{5731D958-83DC-4E71-B13D-3506E4467D45}" type="pres">
      <dgm:prSet presAssocID="{0591DA4C-CCA7-4230-9C55-C1CF2DB13D2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60E1BEB-1271-47DB-AE27-A877B0FDE015}" type="pres">
      <dgm:prSet presAssocID="{A195B0C7-7467-4B65-B5C3-53CBF051D0FA}" presName="spacer" presStyleCnt="0"/>
      <dgm:spPr/>
      <dgm:t>
        <a:bodyPr/>
        <a:lstStyle/>
        <a:p>
          <a:endParaRPr kumimoji="1" lang="ja-JP" altLang="en-US"/>
        </a:p>
      </dgm:t>
    </dgm:pt>
    <dgm:pt modelId="{449DE8F6-A5FB-48C8-AB1B-A0CBD72C9056}" type="pres">
      <dgm:prSet presAssocID="{083303E6-2827-4549-9F3C-06B696220B0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087FA17-7774-4DD1-9CA2-92DC864B5591}" type="pres">
      <dgm:prSet presAssocID="{B20F7E20-E6B8-4801-90B0-BF996E6C1E16}" presName="spacer" presStyleCnt="0"/>
      <dgm:spPr/>
      <dgm:t>
        <a:bodyPr/>
        <a:lstStyle/>
        <a:p>
          <a:endParaRPr kumimoji="1" lang="ja-JP" altLang="en-US"/>
        </a:p>
      </dgm:t>
    </dgm:pt>
    <dgm:pt modelId="{0B57931B-38BB-4D20-999C-83A33EDBC828}" type="pres">
      <dgm:prSet presAssocID="{BC0F86E4-E98E-4556-9B06-B8881BC276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6EA9BA7-90A4-4E32-96CC-2114DC1FD11B}" type="presOf" srcId="{627816D4-8275-4E67-B850-1B53003C60A6}" destId="{ED3D59C8-BB73-4255-A9CC-DFA8EDD5302E}" srcOrd="0" destOrd="0" presId="urn:microsoft.com/office/officeart/2005/8/layout/vList2"/>
    <dgm:cxn modelId="{6AC118CC-65F0-4B02-8ABB-26967A7E8D6E}" type="presOf" srcId="{57E011E2-60BA-4D6A-BC2C-369AAFC9B671}" destId="{36C0AF26-3F05-44D8-9F4B-0824CAD8D706}" srcOrd="0" destOrd="0" presId="urn:microsoft.com/office/officeart/2005/8/layout/vList2"/>
    <dgm:cxn modelId="{CFC2DBD0-875C-4755-BAE9-8F5872969916}" srcId="{57E011E2-60BA-4D6A-BC2C-369AAFC9B671}" destId="{0591DA4C-CCA7-4230-9C55-C1CF2DB13D20}" srcOrd="1" destOrd="0" parTransId="{C815E79B-4FA2-4345-BB57-E8776F8AFA1F}" sibTransId="{A195B0C7-7467-4B65-B5C3-53CBF051D0FA}"/>
    <dgm:cxn modelId="{30A7F963-A86B-4C7E-BFB5-5D7F5D2B392C}" srcId="{57E011E2-60BA-4D6A-BC2C-369AAFC9B671}" destId="{BC0F86E4-E98E-4556-9B06-B8881BC27627}" srcOrd="3" destOrd="0" parTransId="{289DB37B-1837-4277-9FE9-5601C220736B}" sibTransId="{CD443236-C942-4D18-A702-359D7FC14CAE}"/>
    <dgm:cxn modelId="{F0DAE7AE-B373-4B61-B46E-8110CD3FF79D}" type="presOf" srcId="{0591DA4C-CCA7-4230-9C55-C1CF2DB13D20}" destId="{5731D958-83DC-4E71-B13D-3506E4467D45}" srcOrd="0" destOrd="0" presId="urn:microsoft.com/office/officeart/2005/8/layout/vList2"/>
    <dgm:cxn modelId="{8CBAF591-53F6-4253-B696-F7A0C535181C}" srcId="{57E011E2-60BA-4D6A-BC2C-369AAFC9B671}" destId="{083303E6-2827-4549-9F3C-06B696220B0E}" srcOrd="2" destOrd="0" parTransId="{D5D57DC8-3E24-4CD7-A6A8-92F28D62AC10}" sibTransId="{B20F7E20-E6B8-4801-90B0-BF996E6C1E16}"/>
    <dgm:cxn modelId="{B5EEEE15-A2AB-4358-9755-C806115CD0DD}" srcId="{57E011E2-60BA-4D6A-BC2C-369AAFC9B671}" destId="{627816D4-8275-4E67-B850-1B53003C60A6}" srcOrd="0" destOrd="0" parTransId="{35BCD79A-17FA-4A42-A1C8-FBD09EE807C1}" sibTransId="{FA50854C-1420-4611-A51B-7767AD978B4A}"/>
    <dgm:cxn modelId="{CE5F329C-29C0-4516-8BD9-DA23FDFF2AC3}" type="presOf" srcId="{BC0F86E4-E98E-4556-9B06-B8881BC27627}" destId="{0B57931B-38BB-4D20-999C-83A33EDBC828}" srcOrd="0" destOrd="0" presId="urn:microsoft.com/office/officeart/2005/8/layout/vList2"/>
    <dgm:cxn modelId="{1EFB65D3-7563-4B71-B768-26C2960102CD}" type="presOf" srcId="{083303E6-2827-4549-9F3C-06B696220B0E}" destId="{449DE8F6-A5FB-48C8-AB1B-A0CBD72C9056}" srcOrd="0" destOrd="0" presId="urn:microsoft.com/office/officeart/2005/8/layout/vList2"/>
    <dgm:cxn modelId="{05D1412B-3AA1-4672-9296-90E04B22F476}" type="presParOf" srcId="{36C0AF26-3F05-44D8-9F4B-0824CAD8D706}" destId="{ED3D59C8-BB73-4255-A9CC-DFA8EDD5302E}" srcOrd="0" destOrd="0" presId="urn:microsoft.com/office/officeart/2005/8/layout/vList2"/>
    <dgm:cxn modelId="{B8769458-C308-4656-B293-5870909E4CBD}" type="presParOf" srcId="{36C0AF26-3F05-44D8-9F4B-0824CAD8D706}" destId="{BA27FA9D-950F-491F-9C72-BF24C6FDA2CB}" srcOrd="1" destOrd="0" presId="urn:microsoft.com/office/officeart/2005/8/layout/vList2"/>
    <dgm:cxn modelId="{C7F2B108-8397-44E6-BB04-EC51AAD09139}" type="presParOf" srcId="{36C0AF26-3F05-44D8-9F4B-0824CAD8D706}" destId="{5731D958-83DC-4E71-B13D-3506E4467D45}" srcOrd="2" destOrd="0" presId="urn:microsoft.com/office/officeart/2005/8/layout/vList2"/>
    <dgm:cxn modelId="{2EF8CA84-75F2-4C18-87D4-74F713BB1947}" type="presParOf" srcId="{36C0AF26-3F05-44D8-9F4B-0824CAD8D706}" destId="{D60E1BEB-1271-47DB-AE27-A877B0FDE015}" srcOrd="3" destOrd="0" presId="urn:microsoft.com/office/officeart/2005/8/layout/vList2"/>
    <dgm:cxn modelId="{BF35FC55-0BE8-49C0-91D1-EDADA6911ECD}" type="presParOf" srcId="{36C0AF26-3F05-44D8-9F4B-0824CAD8D706}" destId="{449DE8F6-A5FB-48C8-AB1B-A0CBD72C9056}" srcOrd="4" destOrd="0" presId="urn:microsoft.com/office/officeart/2005/8/layout/vList2"/>
    <dgm:cxn modelId="{E04568B2-A0C0-46FC-9F64-5967B7CADD9E}" type="presParOf" srcId="{36C0AF26-3F05-44D8-9F4B-0824CAD8D706}" destId="{0087FA17-7774-4DD1-9CA2-92DC864B5591}" srcOrd="5" destOrd="0" presId="urn:microsoft.com/office/officeart/2005/8/layout/vList2"/>
    <dgm:cxn modelId="{66D3F895-7D46-441A-BC98-31835A3E8781}" type="presParOf" srcId="{36C0AF26-3F05-44D8-9F4B-0824CAD8D706}" destId="{0B57931B-38BB-4D20-999C-83A33EDBC8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083303E6-2827-4549-9F3C-06B696220B0E}">
      <dgm:prSet/>
      <dgm:spPr/>
      <dgm:t>
        <a:bodyPr/>
        <a:lstStyle/>
        <a:p>
          <a:pPr rtl="0"/>
          <a:r>
            <a:rPr lang="en-US" altLang="ja-JP" dirty="0" smtClean="0"/>
            <a:t>3</a:t>
          </a:r>
          <a:r>
            <a:rPr lang="en-US" dirty="0" smtClean="0"/>
            <a:t>.4.3</a:t>
          </a:r>
          <a:r>
            <a:rPr lang="ja-JP" altLang="en-US" dirty="0" smtClean="0"/>
            <a:t>共鳴</a:t>
          </a:r>
          <a:endParaRPr lang="ja-JP" dirty="0"/>
        </a:p>
      </dgm:t>
    </dgm:pt>
    <dgm:pt modelId="{D5D57DC8-3E24-4CD7-A6A8-92F28D62AC10}" type="parTrans" cxnId="{8CBAF591-53F6-4253-B696-F7A0C535181C}">
      <dgm:prSet/>
      <dgm:spPr/>
      <dgm:t>
        <a:bodyPr/>
        <a:lstStyle/>
        <a:p>
          <a:endParaRPr lang="ja-JP" altLang="en-US"/>
        </a:p>
      </dgm:t>
    </dgm:pt>
    <dgm:pt modelId="{B20F7E20-E6B8-4801-90B0-BF996E6C1E16}" type="sibTrans" cxnId="{8CBAF591-53F6-4253-B696-F7A0C535181C}">
      <dgm:prSet/>
      <dgm:spPr/>
      <dgm:t>
        <a:bodyPr/>
        <a:lstStyle/>
        <a:p>
          <a:endParaRPr lang="ja-JP" altLang="en-US"/>
        </a:p>
      </dgm:t>
    </dgm:pt>
    <dgm:pt modelId="{5432C83C-9B62-479B-A66A-32B41811D6D0}">
      <dgm:prSet/>
      <dgm:spPr/>
      <dgm:t>
        <a:bodyPr/>
        <a:lstStyle/>
        <a:p>
          <a:pPr rtl="0"/>
          <a:r>
            <a:rPr lang="ja-JP" altLang="en-US" dirty="0" smtClean="0"/>
            <a:t>一方を</a:t>
          </a:r>
          <a:r>
            <a:rPr lang="en-US" altLang="ja-JP" dirty="0" smtClean="0"/>
            <a:t>_______</a:t>
          </a:r>
          <a:r>
            <a:rPr lang="ja-JP" altLang="en-US" dirty="0" smtClean="0"/>
            <a:t>から，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間もなく指でその振動を止めると，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他方の</a:t>
          </a:r>
          <a:r>
            <a:rPr lang="ja-JP" altLang="en-US" dirty="0" err="1" smtClean="0"/>
            <a:t>おんさ</a:t>
          </a:r>
          <a:r>
            <a:rPr lang="ja-JP" altLang="en-US" dirty="0" smtClean="0"/>
            <a:t>が</a:t>
          </a:r>
          <a:r>
            <a:rPr lang="en-US" altLang="ja-JP" dirty="0" smtClean="0"/>
            <a:t>_________</a:t>
          </a:r>
          <a:r>
            <a:rPr lang="ja-JP" altLang="en-US" dirty="0" smtClean="0"/>
            <a:t>のがわかる．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これは， 第ーのおんさから出た</a:t>
          </a:r>
          <a:r>
            <a:rPr lang="en-US" altLang="ja-JP" dirty="0" smtClean="0"/>
            <a:t>____</a:t>
          </a:r>
          <a:r>
            <a:rPr lang="ja-JP" altLang="en-US" dirty="0" smtClean="0"/>
            <a:t>が，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同じ振動数の第二の</a:t>
          </a:r>
          <a:r>
            <a:rPr lang="ja-JP" altLang="en-US" dirty="0" err="1" smtClean="0"/>
            <a:t>おんさを</a:t>
          </a:r>
          <a:r>
            <a:rPr lang="en-US" altLang="ja-JP" dirty="0" smtClean="0"/>
            <a:t>___________</a:t>
          </a:r>
          <a:r>
            <a:rPr lang="ja-JP" altLang="en-US" dirty="0" smtClean="0"/>
            <a:t>結果である．</a:t>
          </a:r>
          <a:endParaRPr lang="ja-JP" dirty="0"/>
        </a:p>
      </dgm:t>
    </dgm:pt>
    <dgm:pt modelId="{9D995F08-95C6-444E-905F-326FC2B36114}" type="parTrans" cxnId="{E213983C-CCC9-4E4D-851B-F4DBFFDE895C}">
      <dgm:prSet/>
      <dgm:spPr/>
      <dgm:t>
        <a:bodyPr/>
        <a:lstStyle/>
        <a:p>
          <a:endParaRPr lang="ja-JP" altLang="en-US"/>
        </a:p>
      </dgm:t>
    </dgm:pt>
    <dgm:pt modelId="{2611E667-FD91-4DE5-8B90-1D669F82D59A}" type="sibTrans" cxnId="{E213983C-CCC9-4E4D-851B-F4DBFFDE895C}">
      <dgm:prSet/>
      <dgm:spPr/>
      <dgm:t>
        <a:bodyPr/>
        <a:lstStyle/>
        <a:p>
          <a:endParaRPr lang="ja-JP" altLang="en-US"/>
        </a:p>
      </dgm:t>
    </dgm:pt>
    <dgm:pt modelId="{DBAA41F8-531A-4DA5-8E62-D4D672EDF269}">
      <dgm:prSet/>
      <dgm:spPr/>
      <dgm:t>
        <a:bodyPr/>
        <a:lstStyle/>
        <a:p>
          <a:r>
            <a:rPr lang="ja-JP" altLang="en-US" dirty="0"/>
            <a:t>一般に</a:t>
          </a:r>
          <a:r>
            <a:rPr lang="ja-JP" altLang="en-US" dirty="0" smtClean="0"/>
            <a:t>，</a:t>
          </a:r>
          <a:r>
            <a:rPr lang="en-US" altLang="ja-JP" dirty="0" smtClean="0"/>
            <a:t>______</a:t>
          </a:r>
          <a:r>
            <a:rPr lang="ja-JP" altLang="en-US" dirty="0" smtClean="0"/>
            <a:t>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その</a:t>
          </a:r>
          <a:r>
            <a:rPr lang="ja-JP" altLang="en-US" dirty="0"/>
            <a:t>物体によって</a:t>
          </a:r>
          <a:r>
            <a:rPr lang="ja-JP" altLang="en-US" dirty="0" smtClean="0"/>
            <a:t>定まる</a:t>
          </a:r>
          <a:r>
            <a:rPr lang="en-US" altLang="ja-JP" dirty="0" smtClean="0"/>
            <a:t>__________</a:t>
          </a:r>
          <a:r>
            <a:rPr lang="ja-JP" altLang="en-US" dirty="0" smtClean="0"/>
            <a:t>が</a:t>
          </a:r>
          <a:r>
            <a:rPr lang="ja-JP" altLang="en-US" dirty="0"/>
            <a:t>ある</a:t>
          </a:r>
          <a:r>
            <a:rPr lang="ja-JP" altLang="en-US" dirty="0" smtClean="0"/>
            <a:t>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外から</a:t>
          </a:r>
          <a:r>
            <a:rPr lang="en-US" altLang="ja-JP" dirty="0" smtClean="0"/>
            <a:t>__________</a:t>
          </a:r>
          <a:r>
            <a:rPr lang="ja-JP" altLang="en-US" dirty="0" err="1" smtClean="0"/>
            <a:t>を振</a:t>
          </a:r>
          <a:r>
            <a:rPr lang="ja-JP" altLang="en-US" dirty="0" smtClean="0"/>
            <a:t>動体に加えるとき，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外力の振動数とその物体の固有振動数とが</a:t>
          </a:r>
          <a:r>
            <a:rPr lang="en-US" altLang="ja-JP" dirty="0" smtClean="0"/>
            <a:t>_____ </a:t>
          </a:r>
          <a:r>
            <a:rPr lang="ja-JP" altLang="en-US" dirty="0" smtClean="0"/>
            <a:t>場合に，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振動体は</a:t>
          </a:r>
          <a:r>
            <a:rPr lang="en-US" altLang="ja-JP" dirty="0" smtClean="0"/>
            <a:t>_________</a:t>
          </a:r>
          <a:r>
            <a:rPr lang="ja-JP" altLang="en-US" dirty="0" smtClean="0"/>
            <a:t>をはじめる．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　この現象を，</a:t>
          </a:r>
          <a:r>
            <a:rPr lang="en-US" altLang="ja-JP" dirty="0" smtClean="0"/>
            <a:t>____</a:t>
          </a:r>
          <a:r>
            <a:rPr lang="ja-JP" altLang="en-US" dirty="0" smtClean="0"/>
            <a:t>または</a:t>
          </a:r>
          <a:r>
            <a:rPr lang="en-US" altLang="ja-JP" dirty="0" smtClean="0"/>
            <a:t>_____</a:t>
          </a:r>
          <a:r>
            <a:rPr lang="ja-JP" altLang="en-US" dirty="0" smtClean="0"/>
            <a:t>とよぶ．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高層ビルや橋などの建造物は，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固有振動数が</a:t>
          </a:r>
          <a:r>
            <a:rPr lang="en-US" altLang="ja-JP" dirty="0" smtClean="0"/>
            <a:t>______</a:t>
          </a:r>
          <a:r>
            <a:rPr lang="ja-JP" altLang="en-US" dirty="0" smtClean="0"/>
            <a:t>の振動数と一致しないように，</a:t>
          </a:r>
          <a:r>
            <a:rPr lang="en-US" altLang="ja-JP" dirty="0" smtClean="0"/>
            <a:t>____________</a:t>
          </a:r>
          <a:r>
            <a:rPr lang="ja-JP" altLang="en-US" dirty="0" smtClean="0"/>
            <a:t>が必要．</a:t>
          </a:r>
          <a:endParaRPr lang="ja-JP" altLang="en-US" dirty="0"/>
        </a:p>
      </dgm:t>
    </dgm:pt>
    <dgm:pt modelId="{9D12F0FA-C151-4FD9-AA98-5AF05DCE853D}" type="parTrans" cxnId="{5113D4FC-BE6D-420C-B138-8F5DB54F94EB}">
      <dgm:prSet/>
      <dgm:spPr/>
      <dgm:t>
        <a:bodyPr/>
        <a:lstStyle/>
        <a:p>
          <a:endParaRPr lang="ja-JP" altLang="en-US"/>
        </a:p>
      </dgm:t>
    </dgm:pt>
    <dgm:pt modelId="{BA9D4846-803F-44DC-B7CB-A9D40492BD4F}" type="sibTrans" cxnId="{5113D4FC-BE6D-420C-B138-8F5DB54F94EB}">
      <dgm:prSet/>
      <dgm:spPr/>
      <dgm:t>
        <a:bodyPr/>
        <a:lstStyle/>
        <a:p>
          <a:endParaRPr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49DE8F6-A5FB-48C8-AB1B-A0CBD72C9056}" type="pres">
      <dgm:prSet presAssocID="{083303E6-2827-4549-9F3C-06B696220B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FE538C5-D959-4A0F-B944-474A0D656399}" type="pres">
      <dgm:prSet presAssocID="{083303E6-2827-4549-9F3C-06B696220B0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113D4FC-BE6D-420C-B138-8F5DB54F94EB}" srcId="{083303E6-2827-4549-9F3C-06B696220B0E}" destId="{DBAA41F8-531A-4DA5-8E62-D4D672EDF269}" srcOrd="1" destOrd="0" parTransId="{9D12F0FA-C151-4FD9-AA98-5AF05DCE853D}" sibTransId="{BA9D4846-803F-44DC-B7CB-A9D40492BD4F}"/>
    <dgm:cxn modelId="{E213983C-CCC9-4E4D-851B-F4DBFFDE895C}" srcId="{083303E6-2827-4549-9F3C-06B696220B0E}" destId="{5432C83C-9B62-479B-A66A-32B41811D6D0}" srcOrd="0" destOrd="0" parTransId="{9D995F08-95C6-444E-905F-326FC2B36114}" sibTransId="{2611E667-FD91-4DE5-8B90-1D669F82D59A}"/>
    <dgm:cxn modelId="{987B0796-8F00-49A9-A4EF-531DE0B80AB3}" type="presOf" srcId="{DBAA41F8-531A-4DA5-8E62-D4D672EDF269}" destId="{2FE538C5-D959-4A0F-B944-474A0D656399}" srcOrd="0" destOrd="1" presId="urn:microsoft.com/office/officeart/2005/8/layout/vList2"/>
    <dgm:cxn modelId="{8AEFE9EF-73D4-4486-A6F5-976CBC54A5FD}" type="presOf" srcId="{57E011E2-60BA-4D6A-BC2C-369AAFC9B671}" destId="{36C0AF26-3F05-44D8-9F4B-0824CAD8D706}" srcOrd="0" destOrd="0" presId="urn:microsoft.com/office/officeart/2005/8/layout/vList2"/>
    <dgm:cxn modelId="{423AAC41-0022-4993-80BB-C7D7C16E31D9}" type="presOf" srcId="{083303E6-2827-4549-9F3C-06B696220B0E}" destId="{449DE8F6-A5FB-48C8-AB1B-A0CBD72C9056}" srcOrd="0" destOrd="0" presId="urn:microsoft.com/office/officeart/2005/8/layout/vList2"/>
    <dgm:cxn modelId="{04BE8AF6-CF45-478A-9385-B842A8C1E086}" type="presOf" srcId="{5432C83C-9B62-479B-A66A-32B41811D6D0}" destId="{2FE538C5-D959-4A0F-B944-474A0D656399}" srcOrd="0" destOrd="0" presId="urn:microsoft.com/office/officeart/2005/8/layout/vList2"/>
    <dgm:cxn modelId="{8CBAF591-53F6-4253-B696-F7A0C535181C}" srcId="{57E011E2-60BA-4D6A-BC2C-369AAFC9B671}" destId="{083303E6-2827-4549-9F3C-06B696220B0E}" srcOrd="0" destOrd="0" parTransId="{D5D57DC8-3E24-4CD7-A6A8-92F28D62AC10}" sibTransId="{B20F7E20-E6B8-4801-90B0-BF996E6C1E16}"/>
    <dgm:cxn modelId="{FBB230AA-BFD0-4C8B-8D71-D24DE7D3FF44}" type="presParOf" srcId="{36C0AF26-3F05-44D8-9F4B-0824CAD8D706}" destId="{449DE8F6-A5FB-48C8-AB1B-A0CBD72C9056}" srcOrd="0" destOrd="0" presId="urn:microsoft.com/office/officeart/2005/8/layout/vList2"/>
    <dgm:cxn modelId="{B6A4B5CF-DB83-4479-88E3-404DD1E7B291}" type="presParOf" srcId="{36C0AF26-3F05-44D8-9F4B-0824CAD8D706}" destId="{2FE538C5-D959-4A0F-B944-474A0D65639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083303E6-2827-4549-9F3C-06B696220B0E}">
      <dgm:prSet/>
      <dgm:spPr/>
      <dgm:t>
        <a:bodyPr/>
        <a:lstStyle/>
        <a:p>
          <a:pPr rtl="0"/>
          <a:r>
            <a:rPr lang="en-US" altLang="ja-JP" dirty="0" smtClean="0"/>
            <a:t>3</a:t>
          </a:r>
          <a:r>
            <a:rPr lang="en-US" dirty="0" smtClean="0"/>
            <a:t>.4.3</a:t>
          </a:r>
          <a:r>
            <a:rPr lang="ja-JP" altLang="en-US" dirty="0" smtClean="0"/>
            <a:t>共鳴</a:t>
          </a:r>
          <a:endParaRPr lang="ja-JP" dirty="0"/>
        </a:p>
      </dgm:t>
    </dgm:pt>
    <dgm:pt modelId="{D5D57DC8-3E24-4CD7-A6A8-92F28D62AC10}" type="parTrans" cxnId="{8CBAF591-53F6-4253-B696-F7A0C535181C}">
      <dgm:prSet/>
      <dgm:spPr/>
      <dgm:t>
        <a:bodyPr/>
        <a:lstStyle/>
        <a:p>
          <a:endParaRPr lang="ja-JP" altLang="en-US"/>
        </a:p>
      </dgm:t>
    </dgm:pt>
    <dgm:pt modelId="{B20F7E20-E6B8-4801-90B0-BF996E6C1E16}" type="sibTrans" cxnId="{8CBAF591-53F6-4253-B696-F7A0C535181C}">
      <dgm:prSet/>
      <dgm:spPr/>
      <dgm:t>
        <a:bodyPr/>
        <a:lstStyle/>
        <a:p>
          <a:endParaRPr lang="ja-JP" altLang="en-US"/>
        </a:p>
      </dgm:t>
    </dgm:pt>
    <dgm:pt modelId="{FA27CAA6-7B3E-4610-A7B8-EE3C91CF2E85}">
      <dgm:prSet/>
      <dgm:spPr/>
      <dgm:t>
        <a:bodyPr/>
        <a:lstStyle/>
        <a:p>
          <a:pPr rtl="0"/>
          <a:r>
            <a:rPr lang="ja-JP" altLang="en-US" dirty="0" smtClean="0"/>
            <a:t>図</a:t>
          </a:r>
          <a:r>
            <a:rPr lang="en-US" altLang="ja-JP" dirty="0" smtClean="0"/>
            <a:t>3.31</a:t>
          </a:r>
          <a:r>
            <a:rPr lang="ja-JP" altLang="en-US" dirty="0" smtClean="0"/>
            <a:t>のように，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一端が開き他端が閉じている管（</a:t>
          </a:r>
          <a:r>
            <a:rPr lang="en-US" altLang="ja-JP" dirty="0" smtClean="0"/>
            <a:t>____</a:t>
          </a:r>
          <a:r>
            <a:rPr lang="ja-JP" altLang="en-US" dirty="0" smtClean="0"/>
            <a:t>）の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管口近くで</a:t>
          </a:r>
          <a:r>
            <a:rPr lang="ja-JP" altLang="en-US" dirty="0" err="1" smtClean="0"/>
            <a:t>おんさを</a:t>
          </a:r>
          <a:r>
            <a:rPr lang="ja-JP" altLang="en-US" dirty="0" smtClean="0"/>
            <a:t>鳴らし</a:t>
          </a:r>
          <a:r>
            <a:rPr lang="en-US" altLang="ja-JP" dirty="0" smtClean="0"/>
            <a:t>____________</a:t>
          </a:r>
          <a:r>
            <a:rPr lang="ja-JP" altLang="en-US" dirty="0" smtClean="0"/>
            <a:t>の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____</a:t>
          </a:r>
          <a:r>
            <a:rPr lang="ja-JP" altLang="en-US" dirty="0" smtClean="0"/>
            <a:t>を調節すると，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ある長さで管の中の空気が</a:t>
          </a:r>
          <a:r>
            <a:rPr lang="en-US" altLang="ja-JP" dirty="0" smtClean="0"/>
            <a:t>____</a:t>
          </a:r>
          <a:r>
            <a:rPr lang="ja-JP" altLang="en-US" dirty="0" smtClean="0"/>
            <a:t>して</a:t>
          </a:r>
          <a:r>
            <a:rPr lang="en-US" altLang="ja-JP" dirty="0" smtClean="0"/>
            <a:t>____</a:t>
          </a:r>
          <a:r>
            <a:rPr lang="ja-JP" altLang="en-US" dirty="0" smtClean="0"/>
            <a:t>し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　</a:t>
          </a:r>
          <a:r>
            <a:rPr lang="en-US" altLang="ja-JP" dirty="0" smtClean="0"/>
            <a:t>______</a:t>
          </a:r>
          <a:r>
            <a:rPr lang="ja-JP" altLang="en-US" dirty="0" smtClean="0"/>
            <a:t>を発生させることができる．</a:t>
          </a:r>
          <a:endParaRPr lang="ja-JP" dirty="0"/>
        </a:p>
      </dgm:t>
    </dgm:pt>
    <dgm:pt modelId="{2B70BE34-C66A-467F-B92A-4940E6B73F0F}" type="parTrans" cxnId="{1E7FA426-5BD3-4B91-9290-F1400EFD0901}">
      <dgm:prSet/>
      <dgm:spPr/>
      <dgm:t>
        <a:bodyPr/>
        <a:lstStyle/>
        <a:p>
          <a:endParaRPr lang="ja-JP" altLang="en-US"/>
        </a:p>
      </dgm:t>
    </dgm:pt>
    <dgm:pt modelId="{5175F9F9-4751-4E6A-955E-03C56F52CCC2}" type="sibTrans" cxnId="{1E7FA426-5BD3-4B91-9290-F1400EFD0901}">
      <dgm:prSet/>
      <dgm:spPr/>
      <dgm:t>
        <a:bodyPr/>
        <a:lstStyle/>
        <a:p>
          <a:endParaRPr lang="ja-JP" altLang="en-US"/>
        </a:p>
      </dgm:t>
    </dgm:pt>
    <dgm:pt modelId="{EF062A94-3AE3-4408-BB3D-2503B20FBC62}">
      <dgm:prSet/>
      <dgm:spPr/>
      <dgm:t>
        <a:bodyPr/>
        <a:lstStyle/>
        <a:p>
          <a:pPr rtl="0"/>
          <a:r>
            <a:rPr lang="ja-JP" altLang="en-US" dirty="0" smtClean="0"/>
            <a:t>このとき，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閉管の閉端が</a:t>
          </a:r>
          <a:r>
            <a:rPr lang="en-US" altLang="ja-JP" dirty="0" smtClean="0"/>
            <a:t>__________</a:t>
          </a:r>
          <a:r>
            <a:rPr lang="ja-JP" altLang="en-US" dirty="0" smtClean="0"/>
            <a:t>となり，開端が</a:t>
          </a:r>
          <a:r>
            <a:rPr lang="en-US" altLang="ja-JP" dirty="0" smtClean="0"/>
            <a:t>__</a:t>
          </a:r>
          <a:r>
            <a:rPr lang="ja-JP" altLang="en-US" dirty="0" smtClean="0"/>
            <a:t>となる．</a:t>
          </a:r>
          <a:endParaRPr lang="ja-JP" dirty="0"/>
        </a:p>
      </dgm:t>
    </dgm:pt>
    <dgm:pt modelId="{015C81C6-7D8F-4AF5-91AA-BA5156F4EC57}" type="parTrans" cxnId="{7B4B4DBF-33E8-4694-A791-66CB9645AE81}">
      <dgm:prSet/>
      <dgm:spPr/>
      <dgm:t>
        <a:bodyPr/>
        <a:lstStyle/>
        <a:p>
          <a:endParaRPr kumimoji="1" lang="ja-JP" altLang="en-US"/>
        </a:p>
      </dgm:t>
    </dgm:pt>
    <dgm:pt modelId="{60D12D21-7420-4650-A6AD-F8094D831C0A}" type="sibTrans" cxnId="{7B4B4DBF-33E8-4694-A791-66CB9645AE81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49DE8F6-A5FB-48C8-AB1B-A0CBD72C9056}" type="pres">
      <dgm:prSet presAssocID="{083303E6-2827-4549-9F3C-06B696220B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9502324-792A-40CA-A7C7-D25ED651AD0B}" type="pres">
      <dgm:prSet presAssocID="{083303E6-2827-4549-9F3C-06B696220B0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91FA7B7-10CB-495D-99A3-E3492E314C01}" type="presOf" srcId="{083303E6-2827-4549-9F3C-06B696220B0E}" destId="{449DE8F6-A5FB-48C8-AB1B-A0CBD72C9056}" srcOrd="0" destOrd="0" presId="urn:microsoft.com/office/officeart/2005/8/layout/vList2"/>
    <dgm:cxn modelId="{7B4B4DBF-33E8-4694-A791-66CB9645AE81}" srcId="{083303E6-2827-4549-9F3C-06B696220B0E}" destId="{EF062A94-3AE3-4408-BB3D-2503B20FBC62}" srcOrd="1" destOrd="0" parTransId="{015C81C6-7D8F-4AF5-91AA-BA5156F4EC57}" sibTransId="{60D12D21-7420-4650-A6AD-F8094D831C0A}"/>
    <dgm:cxn modelId="{1E7FA426-5BD3-4B91-9290-F1400EFD0901}" srcId="{083303E6-2827-4549-9F3C-06B696220B0E}" destId="{FA27CAA6-7B3E-4610-A7B8-EE3C91CF2E85}" srcOrd="0" destOrd="0" parTransId="{2B70BE34-C66A-467F-B92A-4940E6B73F0F}" sibTransId="{5175F9F9-4751-4E6A-955E-03C56F52CCC2}"/>
    <dgm:cxn modelId="{609B47D3-132A-442A-A7E9-9340282DABCB}" type="presOf" srcId="{FA27CAA6-7B3E-4610-A7B8-EE3C91CF2E85}" destId="{99502324-792A-40CA-A7C7-D25ED651AD0B}" srcOrd="0" destOrd="0" presId="urn:microsoft.com/office/officeart/2005/8/layout/vList2"/>
    <dgm:cxn modelId="{C0C68186-FECE-4C9D-ADAC-3262559BD04F}" type="presOf" srcId="{57E011E2-60BA-4D6A-BC2C-369AAFC9B671}" destId="{36C0AF26-3F05-44D8-9F4B-0824CAD8D706}" srcOrd="0" destOrd="0" presId="urn:microsoft.com/office/officeart/2005/8/layout/vList2"/>
    <dgm:cxn modelId="{F3C1F283-4F6C-41D1-93FD-06F0C9DBD0A9}" type="presOf" srcId="{EF062A94-3AE3-4408-BB3D-2503B20FBC62}" destId="{99502324-792A-40CA-A7C7-D25ED651AD0B}" srcOrd="0" destOrd="1" presId="urn:microsoft.com/office/officeart/2005/8/layout/vList2"/>
    <dgm:cxn modelId="{8CBAF591-53F6-4253-B696-F7A0C535181C}" srcId="{57E011E2-60BA-4D6A-BC2C-369AAFC9B671}" destId="{083303E6-2827-4549-9F3C-06B696220B0E}" srcOrd="0" destOrd="0" parTransId="{D5D57DC8-3E24-4CD7-A6A8-92F28D62AC10}" sibTransId="{B20F7E20-E6B8-4801-90B0-BF996E6C1E16}"/>
    <dgm:cxn modelId="{4669FCE5-7726-4BBD-8AEC-6A360B58A3E3}" type="presParOf" srcId="{36C0AF26-3F05-44D8-9F4B-0824CAD8D706}" destId="{449DE8F6-A5FB-48C8-AB1B-A0CBD72C9056}" srcOrd="0" destOrd="0" presId="urn:microsoft.com/office/officeart/2005/8/layout/vList2"/>
    <dgm:cxn modelId="{1A11BA36-C6AD-49A8-9A36-452B973FF975}" type="presParOf" srcId="{36C0AF26-3F05-44D8-9F4B-0824CAD8D706}" destId="{99502324-792A-40CA-A7C7-D25ED651AD0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083303E6-2827-4549-9F3C-06B696220B0E}">
      <dgm:prSet/>
      <dgm:spPr/>
      <dgm:t>
        <a:bodyPr/>
        <a:lstStyle/>
        <a:p>
          <a:pPr rtl="0"/>
          <a:r>
            <a:rPr lang="en-US" altLang="ja-JP" dirty="0" smtClean="0"/>
            <a:t>3</a:t>
          </a:r>
          <a:r>
            <a:rPr lang="en-US" dirty="0" smtClean="0"/>
            <a:t>.4.3</a:t>
          </a:r>
          <a:r>
            <a:rPr lang="ja-JP" altLang="en-US" dirty="0" smtClean="0"/>
            <a:t>共鳴</a:t>
          </a:r>
          <a:endParaRPr lang="ja-JP" dirty="0"/>
        </a:p>
      </dgm:t>
    </dgm:pt>
    <dgm:pt modelId="{D5D57DC8-3E24-4CD7-A6A8-92F28D62AC10}" type="parTrans" cxnId="{8CBAF591-53F6-4253-B696-F7A0C535181C}">
      <dgm:prSet/>
      <dgm:spPr/>
      <dgm:t>
        <a:bodyPr/>
        <a:lstStyle/>
        <a:p>
          <a:endParaRPr lang="ja-JP" altLang="en-US"/>
        </a:p>
      </dgm:t>
    </dgm:pt>
    <dgm:pt modelId="{B20F7E20-E6B8-4801-90B0-BF996E6C1E16}" type="sibTrans" cxnId="{8CBAF591-53F6-4253-B696-F7A0C535181C}">
      <dgm:prSet/>
      <dgm:spPr/>
      <dgm:t>
        <a:bodyPr/>
        <a:lstStyle/>
        <a:p>
          <a:endParaRPr lang="ja-JP" altLang="en-US"/>
        </a:p>
      </dgm:t>
    </dgm:pt>
    <dgm:pt modelId="{C3247B97-A2E7-4782-BD9A-42A1265F92F2}">
      <dgm:prSet/>
      <dgm:spPr/>
      <dgm:t>
        <a:bodyPr/>
        <a:lstStyle/>
        <a:p>
          <a:pPr rtl="0"/>
          <a:r>
            <a:rPr lang="ja-JP" altLang="en-US" dirty="0" smtClean="0"/>
            <a:t>図</a:t>
          </a:r>
          <a:r>
            <a:rPr lang="en-US" altLang="ja-JP" dirty="0" smtClean="0"/>
            <a:t>3.31</a:t>
          </a:r>
          <a:r>
            <a:rPr lang="ja-JP" altLang="en-US" dirty="0" smtClean="0"/>
            <a:t>：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________</a:t>
          </a:r>
          <a:r>
            <a:rPr lang="ja-JP" altLang="en-US" dirty="0" smtClean="0"/>
            <a:t>における気柱の長さを </a:t>
          </a:r>
          <a:r>
            <a:rPr lang="en-US" altLang="ja-JP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 altLang="ja-JP" baseline="-25000" dirty="0" smtClean="0"/>
            <a:t>1</a:t>
          </a:r>
          <a:r>
            <a:rPr lang="en-US" altLang="ja-JP" dirty="0" smtClean="0"/>
            <a:t>, </a:t>
          </a:r>
          <a:r>
            <a:rPr lang="en-US" altLang="ja-JP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 altLang="ja-JP" baseline="-25000" dirty="0" smtClean="0"/>
            <a:t>2</a:t>
          </a:r>
          <a:r>
            <a:rPr lang="en-US" altLang="ja-JP" dirty="0" smtClean="0"/>
            <a:t>, </a:t>
          </a:r>
          <a:r>
            <a:rPr lang="en-US" altLang="ja-JP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 altLang="ja-JP" baseline="-25000" dirty="0" smtClean="0"/>
            <a:t>3</a:t>
          </a:r>
          <a:r>
            <a:rPr lang="ja-JP" altLang="en-US" dirty="0" err="1" smtClean="0"/>
            <a:t>，</a:t>
          </a:r>
          <a:r>
            <a:rPr lang="ja-JP" altLang="en-US" dirty="0" smtClean="0"/>
            <a:t> </a:t>
          </a:r>
          <a:r>
            <a:rPr lang="en-US" altLang="ja-JP" dirty="0" smtClean="0"/>
            <a:t>…</a:t>
          </a:r>
          <a:r>
            <a:rPr lang="ja-JP" altLang="en-US" dirty="0" smtClean="0"/>
            <a:t>とすれば，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err="1" smtClean="0"/>
            <a:t>おんさの</a:t>
          </a:r>
          <a:r>
            <a:rPr lang="ja-JP" altLang="en-US" dirty="0" smtClean="0"/>
            <a:t>音の波長</a:t>
          </a:r>
          <a:r>
            <a:rPr lang="en-US" altLang="ja-JP" dirty="0" smtClean="0"/>
            <a:t>______________</a:t>
          </a:r>
          <a:r>
            <a:rPr lang="ja-JP" altLang="en-US" dirty="0" smtClean="0"/>
            <a:t> </a:t>
          </a:r>
          <a:r>
            <a:rPr lang="en-US" altLang="ja-JP" dirty="0" smtClean="0"/>
            <a:t>…</a:t>
          </a:r>
          <a:r>
            <a:rPr lang="ja-JP" altLang="en-US" dirty="0" smtClean="0"/>
            <a:t>となる．</a:t>
          </a:r>
          <a:endParaRPr lang="ja-JP" dirty="0"/>
        </a:p>
      </dgm:t>
    </dgm:pt>
    <dgm:pt modelId="{DADE3DE5-688C-499C-AC79-A3C41BEB9096}" type="parTrans" cxnId="{7A3B1847-C083-4A0F-9171-DB0DBB0E206B}">
      <dgm:prSet/>
      <dgm:spPr/>
      <dgm:t>
        <a:bodyPr/>
        <a:lstStyle/>
        <a:p>
          <a:endParaRPr lang="ja-JP" altLang="en-US"/>
        </a:p>
      </dgm:t>
    </dgm:pt>
    <dgm:pt modelId="{23CCBE55-7B9D-40E2-8D33-4236BCAB0C64}" type="sibTrans" cxnId="{7A3B1847-C083-4A0F-9171-DB0DBB0E206B}">
      <dgm:prSet/>
      <dgm:spPr/>
      <dgm:t>
        <a:bodyPr/>
        <a:lstStyle/>
        <a:p>
          <a:endParaRPr lang="ja-JP" altLang="en-US"/>
        </a:p>
      </dgm:t>
    </dgm:pt>
    <dgm:pt modelId="{1529BB85-202F-4848-ABE3-4F4A34A9658F}">
      <dgm:prSet/>
      <dgm:spPr/>
      <dgm:t>
        <a:bodyPr/>
        <a:lstStyle/>
        <a:p>
          <a:pPr rtl="0"/>
          <a:r>
            <a:rPr lang="ja-JP" altLang="en-US" dirty="0" smtClean="0"/>
            <a:t>実際は，管の開端から少し外の位置が    となる．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内半径</a:t>
          </a:r>
          <a:r>
            <a:rPr lang="en-US" altLang="ja-JP" i="1" dirty="0" smtClean="0"/>
            <a:t>r</a:t>
          </a:r>
          <a:r>
            <a:rPr lang="ja-JP" altLang="en-US" dirty="0" smtClean="0"/>
            <a:t>が管の長さと比較して小さい円管では，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腹は約</a:t>
          </a:r>
          <a:r>
            <a:rPr lang="en-US" altLang="ja-JP" dirty="0" smtClean="0"/>
            <a:t>___________</a:t>
          </a:r>
          <a:r>
            <a:rPr lang="ja-JP" altLang="en-US" dirty="0" smtClean="0">
              <a:solidFill>
                <a:schemeClr val="tx1"/>
              </a:solidFill>
            </a:rPr>
            <a:t>はみ出る</a:t>
          </a:r>
          <a:r>
            <a:rPr lang="ja-JP" altLang="en-US" dirty="0" smtClean="0"/>
            <a:t>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これを</a:t>
          </a:r>
          <a:r>
            <a:rPr lang="en-US" altLang="ja-JP" dirty="0" smtClean="0"/>
            <a:t>____________</a:t>
          </a:r>
          <a:r>
            <a:rPr lang="ja-JP" altLang="en-US" dirty="0" smtClean="0"/>
            <a:t>という．</a:t>
          </a:r>
          <a:endParaRPr lang="ja-JP" dirty="0"/>
        </a:p>
      </dgm:t>
    </dgm:pt>
    <dgm:pt modelId="{38947A23-19BB-4834-B2A7-05F0AD2D780F}" type="parTrans" cxnId="{9C4EA7B5-50D5-4FF4-B156-ADBD09CF4D82}">
      <dgm:prSet/>
      <dgm:spPr/>
      <dgm:t>
        <a:bodyPr/>
        <a:lstStyle/>
        <a:p>
          <a:endParaRPr kumimoji="1" lang="ja-JP" altLang="en-US"/>
        </a:p>
      </dgm:t>
    </dgm:pt>
    <dgm:pt modelId="{13B777E8-AA80-4BB7-B0FA-E3F872882C2C}" type="sibTrans" cxnId="{9C4EA7B5-50D5-4FF4-B156-ADBD09CF4D82}">
      <dgm:prSet/>
      <dgm:spPr/>
      <dgm:t>
        <a:bodyPr/>
        <a:lstStyle/>
        <a:p>
          <a:endParaRPr kumimoji="1" lang="ja-JP" altLang="en-US"/>
        </a:p>
      </dgm:t>
    </dgm:pt>
    <dgm:pt modelId="{28FF2D5D-3753-4D59-8DCA-FFAC6BF304FE}">
      <dgm:prSet/>
      <dgm:spPr/>
      <dgm:t>
        <a:bodyPr/>
        <a:lstStyle/>
        <a:p>
          <a:pPr rtl="0"/>
          <a:r>
            <a:rPr lang="ja-JP" altLang="en-US" dirty="0" smtClean="0"/>
            <a:t>両端が開いた管（開管）の中の気柱においても、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同様な            を発生させることができる．</a:t>
          </a:r>
          <a:endParaRPr lang="ja-JP" dirty="0"/>
        </a:p>
      </dgm:t>
    </dgm:pt>
    <dgm:pt modelId="{0E0384A8-2771-4122-A14A-DFF27A8D5C76}" type="parTrans" cxnId="{73761A8B-3147-4710-A668-2D9A5E5A5F30}">
      <dgm:prSet/>
      <dgm:spPr/>
      <dgm:t>
        <a:bodyPr/>
        <a:lstStyle/>
        <a:p>
          <a:endParaRPr kumimoji="1" lang="ja-JP" altLang="en-US"/>
        </a:p>
      </dgm:t>
    </dgm:pt>
    <dgm:pt modelId="{04B94FFC-EF3C-4F0A-9BF4-A6EB94A85375}" type="sibTrans" cxnId="{73761A8B-3147-4710-A668-2D9A5E5A5F30}">
      <dgm:prSet/>
      <dgm:spPr/>
      <dgm:t>
        <a:bodyPr/>
        <a:lstStyle/>
        <a:p>
          <a:endParaRPr kumimoji="1" lang="ja-JP" altLang="en-US"/>
        </a:p>
      </dgm:t>
    </dgm:pt>
    <dgm:pt modelId="{2753104D-9CC4-4EF8-A7A9-A36C706F5CBB}">
      <dgm:prSet/>
      <dgm:spPr/>
      <dgm:t>
        <a:bodyPr/>
        <a:lstStyle/>
        <a:p>
          <a:pPr rtl="0"/>
          <a:r>
            <a:rPr lang="ja-JP" altLang="en-US" dirty="0" smtClean="0"/>
            <a:t>この補正をする必要がないように，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例えば， 図の（</a:t>
          </a:r>
          <a:r>
            <a:rPr lang="en-US" altLang="ja-JP" dirty="0" smtClean="0"/>
            <a:t>c</a:t>
          </a:r>
          <a:r>
            <a:rPr lang="ja-JP" altLang="en-US" dirty="0" smtClean="0"/>
            <a:t>）と（</a:t>
          </a:r>
          <a:r>
            <a:rPr lang="en-US" altLang="ja-JP" dirty="0" smtClean="0"/>
            <a:t>b</a:t>
          </a:r>
          <a:r>
            <a:rPr lang="ja-JP" altLang="en-US" dirty="0" smtClean="0"/>
            <a:t>）の差をとって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____________</a:t>
          </a:r>
          <a:r>
            <a:rPr lang="ja-JP" altLang="en-US" dirty="0" smtClean="0"/>
            <a:t>によって波長を測定するほうがより正確．</a:t>
          </a:r>
          <a:endParaRPr lang="ja-JP" dirty="0"/>
        </a:p>
      </dgm:t>
    </dgm:pt>
    <dgm:pt modelId="{630C7221-41F0-4DFB-99E2-335172E07105}" type="parTrans" cxnId="{214F3163-6A4C-4672-A981-FAC346AD603A}">
      <dgm:prSet/>
      <dgm:spPr/>
      <dgm:t>
        <a:bodyPr/>
        <a:lstStyle/>
        <a:p>
          <a:endParaRPr kumimoji="1" lang="ja-JP" altLang="en-US"/>
        </a:p>
      </dgm:t>
    </dgm:pt>
    <dgm:pt modelId="{71B7E315-1134-4C39-BDE1-46D1AF19D1DF}" type="sibTrans" cxnId="{214F3163-6A4C-4672-A981-FAC346AD603A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49DE8F6-A5FB-48C8-AB1B-A0CBD72C9056}" type="pres">
      <dgm:prSet presAssocID="{083303E6-2827-4549-9F3C-06B696220B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E53D65-0D58-4597-9229-EA9CEE1F1E47}" type="pres">
      <dgm:prSet presAssocID="{083303E6-2827-4549-9F3C-06B696220B0E}" presName="childText" presStyleLbl="revTx" presStyleIdx="0" presStyleCnt="1" custLinFactY="127202" custLinFactNeighborX="-10002" custLinFactNeighborY="2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6EEAB75-4A35-4D4D-85FB-7E637335D6A5}" type="presOf" srcId="{083303E6-2827-4549-9F3C-06B696220B0E}" destId="{449DE8F6-A5FB-48C8-AB1B-A0CBD72C9056}" srcOrd="0" destOrd="0" presId="urn:microsoft.com/office/officeart/2005/8/layout/vList2"/>
    <dgm:cxn modelId="{9C4EA7B5-50D5-4FF4-B156-ADBD09CF4D82}" srcId="{083303E6-2827-4549-9F3C-06B696220B0E}" destId="{1529BB85-202F-4848-ABE3-4F4A34A9658F}" srcOrd="1" destOrd="0" parTransId="{38947A23-19BB-4834-B2A7-05F0AD2D780F}" sibTransId="{13B777E8-AA80-4BB7-B0FA-E3F872882C2C}"/>
    <dgm:cxn modelId="{7A3B1847-C083-4A0F-9171-DB0DBB0E206B}" srcId="{083303E6-2827-4549-9F3C-06B696220B0E}" destId="{C3247B97-A2E7-4782-BD9A-42A1265F92F2}" srcOrd="0" destOrd="0" parTransId="{DADE3DE5-688C-499C-AC79-A3C41BEB9096}" sibTransId="{23CCBE55-7B9D-40E2-8D33-4236BCAB0C64}"/>
    <dgm:cxn modelId="{D97C4ABD-B3BF-4300-A3A2-6193E16DA1DC}" type="presOf" srcId="{57E011E2-60BA-4D6A-BC2C-369AAFC9B671}" destId="{36C0AF26-3F05-44D8-9F4B-0824CAD8D706}" srcOrd="0" destOrd="0" presId="urn:microsoft.com/office/officeart/2005/8/layout/vList2"/>
    <dgm:cxn modelId="{73761A8B-3147-4710-A668-2D9A5E5A5F30}" srcId="{083303E6-2827-4549-9F3C-06B696220B0E}" destId="{28FF2D5D-3753-4D59-8DCA-FFAC6BF304FE}" srcOrd="3" destOrd="0" parTransId="{0E0384A8-2771-4122-A14A-DFF27A8D5C76}" sibTransId="{04B94FFC-EF3C-4F0A-9BF4-A6EB94A85375}"/>
    <dgm:cxn modelId="{8FBC3912-12E3-42F7-B585-45E69D232328}" type="presOf" srcId="{2753104D-9CC4-4EF8-A7A9-A36C706F5CBB}" destId="{5CE53D65-0D58-4597-9229-EA9CEE1F1E47}" srcOrd="0" destOrd="2" presId="urn:microsoft.com/office/officeart/2005/8/layout/vList2"/>
    <dgm:cxn modelId="{A9295ACF-EEC1-49A0-9727-CCE4676899F7}" type="presOf" srcId="{1529BB85-202F-4848-ABE3-4F4A34A9658F}" destId="{5CE53D65-0D58-4597-9229-EA9CEE1F1E47}" srcOrd="0" destOrd="1" presId="urn:microsoft.com/office/officeart/2005/8/layout/vList2"/>
    <dgm:cxn modelId="{8CBAF591-53F6-4253-B696-F7A0C535181C}" srcId="{57E011E2-60BA-4D6A-BC2C-369AAFC9B671}" destId="{083303E6-2827-4549-9F3C-06B696220B0E}" srcOrd="0" destOrd="0" parTransId="{D5D57DC8-3E24-4CD7-A6A8-92F28D62AC10}" sibTransId="{B20F7E20-E6B8-4801-90B0-BF996E6C1E16}"/>
    <dgm:cxn modelId="{14D3F541-ADA3-47B0-9141-CC45137B4A44}" type="presOf" srcId="{C3247B97-A2E7-4782-BD9A-42A1265F92F2}" destId="{5CE53D65-0D58-4597-9229-EA9CEE1F1E47}" srcOrd="0" destOrd="0" presId="urn:microsoft.com/office/officeart/2005/8/layout/vList2"/>
    <dgm:cxn modelId="{214F3163-6A4C-4672-A981-FAC346AD603A}" srcId="{083303E6-2827-4549-9F3C-06B696220B0E}" destId="{2753104D-9CC4-4EF8-A7A9-A36C706F5CBB}" srcOrd="2" destOrd="0" parTransId="{630C7221-41F0-4DFB-99E2-335172E07105}" sibTransId="{71B7E315-1134-4C39-BDE1-46D1AF19D1DF}"/>
    <dgm:cxn modelId="{98B4FA92-6144-4C94-9049-1FD2A33B4145}" type="presOf" srcId="{28FF2D5D-3753-4D59-8DCA-FFAC6BF304FE}" destId="{5CE53D65-0D58-4597-9229-EA9CEE1F1E47}" srcOrd="0" destOrd="3" presId="urn:microsoft.com/office/officeart/2005/8/layout/vList2"/>
    <dgm:cxn modelId="{2D40469C-2B61-4C80-8961-46ADA43CAD14}" type="presParOf" srcId="{36C0AF26-3F05-44D8-9F4B-0824CAD8D706}" destId="{449DE8F6-A5FB-48C8-AB1B-A0CBD72C9056}" srcOrd="0" destOrd="0" presId="urn:microsoft.com/office/officeart/2005/8/layout/vList2"/>
    <dgm:cxn modelId="{82A0FF61-EEEA-433A-9D71-8DFB5D0AE473}" type="presParOf" srcId="{36C0AF26-3F05-44D8-9F4B-0824CAD8D706}" destId="{5CE53D65-0D58-4597-9229-EA9CEE1F1E4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27816D4-8275-4E67-B850-1B53003C60A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音の三要素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35BCD79A-17FA-4A42-A1C8-FBD09EE807C1}" type="parTrans" cxnId="{B5EEEE15-A2AB-4358-9755-C806115CD0DD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A50854C-1420-4611-A51B-7767AD978B4A}" type="sibTrans" cxnId="{B5EEEE15-A2AB-4358-9755-C806115CD0DD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591DA4C-CCA7-4230-9C55-C1CF2DB13D20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音の速さ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C815E79B-4FA2-4345-BB57-E8776F8AFA1F}" type="parTrans" cxnId="{CFC2DBD0-875C-4755-BAE9-8F5872969916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A195B0C7-7467-4B65-B5C3-53CBF051D0FA}" type="sibTrans" cxnId="{CFC2DBD0-875C-4755-BAE9-8F5872969916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83303E6-2827-4549-9F3C-06B696220B0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.4.3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共鳴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5D57DC8-3E24-4CD7-A6A8-92F28D62AC10}" type="parTrans" cxnId="{8CBAF591-53F6-4253-B696-F7A0C535181C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20F7E20-E6B8-4801-90B0-BF996E6C1E16}" type="sibTrans" cxnId="{8CBAF591-53F6-4253-B696-F7A0C535181C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C0F86E4-E98E-4556-9B06-B8881BC27627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3.4.4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うなり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289DB37B-1837-4277-9FE9-5601C220736B}" type="parTrans" cxnId="{30A7F963-A86B-4C7E-BFB5-5D7F5D2B392C}">
      <dgm:prSet/>
      <dgm:spPr/>
      <dgm:t>
        <a:bodyPr/>
        <a:lstStyle/>
        <a:p>
          <a:endParaRPr kumimoji="1" lang="ja-JP" altLang="en-US"/>
        </a:p>
      </dgm:t>
    </dgm:pt>
    <dgm:pt modelId="{CD443236-C942-4D18-A702-359D7FC14CAE}" type="sibTrans" cxnId="{30A7F963-A86B-4C7E-BFB5-5D7F5D2B392C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D3D59C8-BB73-4255-A9CC-DFA8EDD5302E}" type="pres">
      <dgm:prSet presAssocID="{627816D4-8275-4E67-B850-1B53003C60A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27FA9D-950F-491F-9C72-BF24C6FDA2CB}" type="pres">
      <dgm:prSet presAssocID="{FA50854C-1420-4611-A51B-7767AD978B4A}" presName="spacer" presStyleCnt="0"/>
      <dgm:spPr/>
      <dgm:t>
        <a:bodyPr/>
        <a:lstStyle/>
        <a:p>
          <a:endParaRPr kumimoji="1" lang="ja-JP" altLang="en-US"/>
        </a:p>
      </dgm:t>
    </dgm:pt>
    <dgm:pt modelId="{5731D958-83DC-4E71-B13D-3506E4467D45}" type="pres">
      <dgm:prSet presAssocID="{0591DA4C-CCA7-4230-9C55-C1CF2DB13D2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60E1BEB-1271-47DB-AE27-A877B0FDE015}" type="pres">
      <dgm:prSet presAssocID="{A195B0C7-7467-4B65-B5C3-53CBF051D0FA}" presName="spacer" presStyleCnt="0"/>
      <dgm:spPr/>
      <dgm:t>
        <a:bodyPr/>
        <a:lstStyle/>
        <a:p>
          <a:endParaRPr kumimoji="1" lang="ja-JP" altLang="en-US"/>
        </a:p>
      </dgm:t>
    </dgm:pt>
    <dgm:pt modelId="{449DE8F6-A5FB-48C8-AB1B-A0CBD72C9056}" type="pres">
      <dgm:prSet presAssocID="{083303E6-2827-4549-9F3C-06B696220B0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087FA17-7774-4DD1-9CA2-92DC864B5591}" type="pres">
      <dgm:prSet presAssocID="{B20F7E20-E6B8-4801-90B0-BF996E6C1E16}" presName="spacer" presStyleCnt="0"/>
      <dgm:spPr/>
      <dgm:t>
        <a:bodyPr/>
        <a:lstStyle/>
        <a:p>
          <a:endParaRPr kumimoji="1" lang="ja-JP" altLang="en-US"/>
        </a:p>
      </dgm:t>
    </dgm:pt>
    <dgm:pt modelId="{0B57931B-38BB-4D20-999C-83A33EDBC828}" type="pres">
      <dgm:prSet presAssocID="{BC0F86E4-E98E-4556-9B06-B8881BC276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F33340A-DFCB-4486-9EC5-E8A1EF0BC444}" type="presOf" srcId="{627816D4-8275-4E67-B850-1B53003C60A6}" destId="{ED3D59C8-BB73-4255-A9CC-DFA8EDD5302E}" srcOrd="0" destOrd="0" presId="urn:microsoft.com/office/officeart/2005/8/layout/vList2"/>
    <dgm:cxn modelId="{CFC2DBD0-875C-4755-BAE9-8F5872969916}" srcId="{57E011E2-60BA-4D6A-BC2C-369AAFC9B671}" destId="{0591DA4C-CCA7-4230-9C55-C1CF2DB13D20}" srcOrd="1" destOrd="0" parTransId="{C815E79B-4FA2-4345-BB57-E8776F8AFA1F}" sibTransId="{A195B0C7-7467-4B65-B5C3-53CBF051D0FA}"/>
    <dgm:cxn modelId="{8CBAF591-53F6-4253-B696-F7A0C535181C}" srcId="{57E011E2-60BA-4D6A-BC2C-369AAFC9B671}" destId="{083303E6-2827-4549-9F3C-06B696220B0E}" srcOrd="2" destOrd="0" parTransId="{D5D57DC8-3E24-4CD7-A6A8-92F28D62AC10}" sibTransId="{B20F7E20-E6B8-4801-90B0-BF996E6C1E16}"/>
    <dgm:cxn modelId="{30A7F963-A86B-4C7E-BFB5-5D7F5D2B392C}" srcId="{57E011E2-60BA-4D6A-BC2C-369AAFC9B671}" destId="{BC0F86E4-E98E-4556-9B06-B8881BC27627}" srcOrd="3" destOrd="0" parTransId="{289DB37B-1837-4277-9FE9-5601C220736B}" sibTransId="{CD443236-C942-4D18-A702-359D7FC14CAE}"/>
    <dgm:cxn modelId="{9633BC66-6F5D-47D9-928C-C5FA8BB42441}" type="presOf" srcId="{083303E6-2827-4549-9F3C-06B696220B0E}" destId="{449DE8F6-A5FB-48C8-AB1B-A0CBD72C9056}" srcOrd="0" destOrd="0" presId="urn:microsoft.com/office/officeart/2005/8/layout/vList2"/>
    <dgm:cxn modelId="{68708C5A-75BC-4C0D-B9A2-B55FFE67B71D}" type="presOf" srcId="{0591DA4C-CCA7-4230-9C55-C1CF2DB13D20}" destId="{5731D958-83DC-4E71-B13D-3506E4467D45}" srcOrd="0" destOrd="0" presId="urn:microsoft.com/office/officeart/2005/8/layout/vList2"/>
    <dgm:cxn modelId="{52124DD5-4260-478C-9069-A1E6D134E926}" type="presOf" srcId="{BC0F86E4-E98E-4556-9B06-B8881BC27627}" destId="{0B57931B-38BB-4D20-999C-83A33EDBC828}" srcOrd="0" destOrd="0" presId="urn:microsoft.com/office/officeart/2005/8/layout/vList2"/>
    <dgm:cxn modelId="{B5EEEE15-A2AB-4358-9755-C806115CD0DD}" srcId="{57E011E2-60BA-4D6A-BC2C-369AAFC9B671}" destId="{627816D4-8275-4E67-B850-1B53003C60A6}" srcOrd="0" destOrd="0" parTransId="{35BCD79A-17FA-4A42-A1C8-FBD09EE807C1}" sibTransId="{FA50854C-1420-4611-A51B-7767AD978B4A}"/>
    <dgm:cxn modelId="{9F61DED0-DFE5-436E-BED0-11DE138D4DDA}" type="presOf" srcId="{57E011E2-60BA-4D6A-BC2C-369AAFC9B671}" destId="{36C0AF26-3F05-44D8-9F4B-0824CAD8D706}" srcOrd="0" destOrd="0" presId="urn:microsoft.com/office/officeart/2005/8/layout/vList2"/>
    <dgm:cxn modelId="{BB61733D-2273-4E43-85C3-A27828D5AAD8}" type="presParOf" srcId="{36C0AF26-3F05-44D8-9F4B-0824CAD8D706}" destId="{ED3D59C8-BB73-4255-A9CC-DFA8EDD5302E}" srcOrd="0" destOrd="0" presId="urn:microsoft.com/office/officeart/2005/8/layout/vList2"/>
    <dgm:cxn modelId="{7FF0934B-A12F-4662-A4CF-AE531925F8E4}" type="presParOf" srcId="{36C0AF26-3F05-44D8-9F4B-0824CAD8D706}" destId="{BA27FA9D-950F-491F-9C72-BF24C6FDA2CB}" srcOrd="1" destOrd="0" presId="urn:microsoft.com/office/officeart/2005/8/layout/vList2"/>
    <dgm:cxn modelId="{A24AAFD3-FD10-4DCA-895B-BA88DFE06192}" type="presParOf" srcId="{36C0AF26-3F05-44D8-9F4B-0824CAD8D706}" destId="{5731D958-83DC-4E71-B13D-3506E4467D45}" srcOrd="2" destOrd="0" presId="urn:microsoft.com/office/officeart/2005/8/layout/vList2"/>
    <dgm:cxn modelId="{5F9039FF-780F-4818-BF31-DCC09E911465}" type="presParOf" srcId="{36C0AF26-3F05-44D8-9F4B-0824CAD8D706}" destId="{D60E1BEB-1271-47DB-AE27-A877B0FDE015}" srcOrd="3" destOrd="0" presId="urn:microsoft.com/office/officeart/2005/8/layout/vList2"/>
    <dgm:cxn modelId="{85949A82-3864-4015-80D2-50839B3E8783}" type="presParOf" srcId="{36C0AF26-3F05-44D8-9F4B-0824CAD8D706}" destId="{449DE8F6-A5FB-48C8-AB1B-A0CBD72C9056}" srcOrd="4" destOrd="0" presId="urn:microsoft.com/office/officeart/2005/8/layout/vList2"/>
    <dgm:cxn modelId="{A8B438C5-622A-43E1-AB37-84D1BC856E1F}" type="presParOf" srcId="{36C0AF26-3F05-44D8-9F4B-0824CAD8D706}" destId="{0087FA17-7774-4DD1-9CA2-92DC864B5591}" srcOrd="5" destOrd="0" presId="urn:microsoft.com/office/officeart/2005/8/layout/vList2"/>
    <dgm:cxn modelId="{DAED4378-D2D1-4384-9003-93F59FF250F3}" type="presParOf" srcId="{36C0AF26-3F05-44D8-9F4B-0824CAD8D706}" destId="{0B57931B-38BB-4D20-999C-83A33EDBC8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BC0F86E4-E98E-4556-9B06-B8881BC27627}">
      <dgm:prSet/>
      <dgm:spPr/>
      <dgm:t>
        <a:bodyPr/>
        <a:lstStyle/>
        <a:p>
          <a:pPr rtl="0"/>
          <a:r>
            <a:rPr lang="en-US" altLang="ja-JP" dirty="0" smtClean="0"/>
            <a:t>3.4.4</a:t>
          </a:r>
          <a:r>
            <a:rPr lang="ja-JP" altLang="en-US" dirty="0" smtClean="0"/>
            <a:t>うなり</a:t>
          </a:r>
          <a:endParaRPr lang="ja-JP" dirty="0"/>
        </a:p>
      </dgm:t>
    </dgm:pt>
    <dgm:pt modelId="{289DB37B-1837-4277-9FE9-5601C220736B}" type="parTrans" cxnId="{30A7F963-A86B-4C7E-BFB5-5D7F5D2B392C}">
      <dgm:prSet/>
      <dgm:spPr/>
      <dgm:t>
        <a:bodyPr/>
        <a:lstStyle/>
        <a:p>
          <a:endParaRPr lang="ja-JP" altLang="en-US"/>
        </a:p>
      </dgm:t>
    </dgm:pt>
    <dgm:pt modelId="{CD443236-C942-4D18-A702-359D7FC14CAE}" type="sibTrans" cxnId="{30A7F963-A86B-4C7E-BFB5-5D7F5D2B392C}">
      <dgm:prSet/>
      <dgm:spPr/>
      <dgm:t>
        <a:bodyPr/>
        <a:lstStyle/>
        <a:p>
          <a:endParaRPr lang="ja-JP" altLang="en-US"/>
        </a:p>
      </dgm:t>
    </dgm:pt>
    <dgm:pt modelId="{5B681DCF-7607-47B1-A3BA-5E0439B20857}">
      <dgm:prSet/>
      <dgm:spPr/>
      <dgm:t>
        <a:bodyPr/>
        <a:lstStyle/>
        <a:p>
          <a:pPr rtl="0"/>
          <a:r>
            <a:rPr lang="ja-JP" altLang="en-US" dirty="0" smtClean="0"/>
            <a:t>振動数が</a:t>
          </a:r>
          <a:r>
            <a:rPr lang="en-US" altLang="ja-JP" dirty="0" smtClean="0"/>
            <a:t>______</a:t>
          </a:r>
          <a:r>
            <a:rPr lang="ja-JP" altLang="en-US" dirty="0" smtClean="0"/>
            <a:t>二つの</a:t>
          </a:r>
          <a:r>
            <a:rPr lang="ja-JP" altLang="en-US" dirty="0" err="1" smtClean="0"/>
            <a:t>おんさの</a:t>
          </a:r>
          <a:r>
            <a:rPr lang="ja-JP" altLang="en-US" dirty="0" smtClean="0"/>
            <a:t>一方に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小さい</a:t>
          </a:r>
          <a:r>
            <a:rPr lang="en-US" altLang="ja-JP" dirty="0" smtClean="0"/>
            <a:t>______</a:t>
          </a:r>
          <a:r>
            <a:rPr lang="ja-JP" altLang="en-US" dirty="0" smtClean="0"/>
            <a:t>をつけて，両方を</a:t>
          </a:r>
          <a:r>
            <a:rPr lang="en-US" altLang="ja-JP" dirty="0" smtClean="0"/>
            <a:t>______</a:t>
          </a:r>
          <a:r>
            <a:rPr lang="ja-JP" altLang="en-US" dirty="0" smtClean="0"/>
            <a:t>鳴らすと，</a:t>
          </a:r>
          <a:r>
            <a:rPr lang="en-US" altLang="ja-JP" dirty="0" smtClean="0"/>
            <a:t>_____</a:t>
          </a:r>
          <a:r>
            <a:rPr lang="ja-JP" altLang="en-US" dirty="0" smtClean="0"/>
            <a:t>を生じる．</a:t>
          </a:r>
          <a:endParaRPr lang="ja-JP" dirty="0"/>
        </a:p>
      </dgm:t>
    </dgm:pt>
    <dgm:pt modelId="{079B910F-DB62-443F-8C7A-079B8B25014D}" type="parTrans" cxnId="{F5C0CAF1-47F2-40AA-9182-497391A3D71E}">
      <dgm:prSet/>
      <dgm:spPr/>
      <dgm:t>
        <a:bodyPr/>
        <a:lstStyle/>
        <a:p>
          <a:endParaRPr lang="ja-JP" altLang="en-US"/>
        </a:p>
      </dgm:t>
    </dgm:pt>
    <dgm:pt modelId="{D03A02C1-8A82-4A0F-81CA-1220CDFD95E6}" type="sibTrans" cxnId="{F5C0CAF1-47F2-40AA-9182-497391A3D71E}">
      <dgm:prSet/>
      <dgm:spPr/>
      <dgm:t>
        <a:bodyPr/>
        <a:lstStyle/>
        <a:p>
          <a:endParaRPr lang="ja-JP" altLang="en-US"/>
        </a:p>
      </dgm:t>
    </dgm:pt>
    <dgm:pt modelId="{6DE14EA5-BA13-4BB3-896D-1D1BB02498D3}">
      <dgm:prSet/>
      <dgm:spPr/>
      <dgm:t>
        <a:bodyPr/>
        <a:lstStyle/>
        <a:p>
          <a:pPr rtl="0"/>
          <a:r>
            <a:rPr lang="ja-JP" altLang="en-US" dirty="0" smtClean="0"/>
            <a:t>これは，金属片をつけた</a:t>
          </a:r>
          <a:r>
            <a:rPr lang="ja-JP" altLang="en-US" dirty="0" err="1" smtClean="0"/>
            <a:t>おんさの</a:t>
          </a:r>
          <a:r>
            <a:rPr lang="en-US" altLang="ja-JP" dirty="0" smtClean="0"/>
            <a:t>______</a:t>
          </a:r>
          <a:r>
            <a:rPr lang="ja-JP" altLang="en-US" dirty="0" smtClean="0"/>
            <a:t>が</a:t>
          </a:r>
          <a:r>
            <a:rPr lang="en-US" altLang="ja-JP" dirty="0" smtClean="0"/>
            <a:t>_______</a:t>
          </a:r>
          <a:r>
            <a:rPr lang="ja-JP" altLang="en-US" dirty="0" err="1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振動数が</a:t>
          </a:r>
          <a:r>
            <a:rPr lang="en-US" altLang="ja-JP" dirty="0" smtClean="0"/>
            <a:t>_____________</a:t>
          </a:r>
          <a:r>
            <a:rPr lang="ja-JP" altLang="en-US" dirty="0" smtClean="0"/>
            <a:t>二つの音波が</a:t>
          </a:r>
          <a:r>
            <a:rPr lang="en-US" altLang="ja-JP" dirty="0" smtClean="0"/>
            <a:t>____</a:t>
          </a:r>
          <a:r>
            <a:rPr lang="ja-JP" altLang="en-US" dirty="0" smtClean="0"/>
            <a:t>して起こった現象である．</a:t>
          </a:r>
          <a:endParaRPr lang="ja-JP" dirty="0"/>
        </a:p>
      </dgm:t>
    </dgm:pt>
    <dgm:pt modelId="{29BA38FA-A286-4EF6-A70C-C3AE9C8B014C}" type="parTrans" cxnId="{236EFAB2-8A05-47CB-A586-065526652861}">
      <dgm:prSet/>
      <dgm:spPr/>
      <dgm:t>
        <a:bodyPr/>
        <a:lstStyle/>
        <a:p>
          <a:endParaRPr kumimoji="1" lang="ja-JP" altLang="en-US"/>
        </a:p>
      </dgm:t>
    </dgm:pt>
    <dgm:pt modelId="{D69AEA16-CFD0-41A3-8032-38160E72B953}" type="sibTrans" cxnId="{236EFAB2-8A05-47CB-A586-065526652861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B57931B-38BB-4D20-999C-83A33EDBC828}" type="pres">
      <dgm:prSet presAssocID="{BC0F86E4-E98E-4556-9B06-B8881BC276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72BA870-543F-4933-ABAC-F56AB0FB793F}" type="pres">
      <dgm:prSet presAssocID="{BC0F86E4-E98E-4556-9B06-B8881BC27627}" presName="childText" presStyleLbl="revTx" presStyleIdx="0" presStyleCnt="1" custLinFactY="4124" custLinFactNeighborX="469" custLinFactNeighborY="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4927067-D790-43CB-9C45-86357D8B3675}" type="presOf" srcId="{57E011E2-60BA-4D6A-BC2C-369AAFC9B671}" destId="{36C0AF26-3F05-44D8-9F4B-0824CAD8D706}" srcOrd="0" destOrd="0" presId="urn:microsoft.com/office/officeart/2005/8/layout/vList2"/>
    <dgm:cxn modelId="{30A7F963-A86B-4C7E-BFB5-5D7F5D2B392C}" srcId="{57E011E2-60BA-4D6A-BC2C-369AAFC9B671}" destId="{BC0F86E4-E98E-4556-9B06-B8881BC27627}" srcOrd="0" destOrd="0" parTransId="{289DB37B-1837-4277-9FE9-5601C220736B}" sibTransId="{CD443236-C942-4D18-A702-359D7FC14CAE}"/>
    <dgm:cxn modelId="{2A196165-1443-4130-A19A-14214E741759}" type="presOf" srcId="{6DE14EA5-BA13-4BB3-896D-1D1BB02498D3}" destId="{472BA870-543F-4933-ABAC-F56AB0FB793F}" srcOrd="0" destOrd="1" presId="urn:microsoft.com/office/officeart/2005/8/layout/vList2"/>
    <dgm:cxn modelId="{227B4000-B7A3-43A4-ABAE-DB8A097D2D8D}" type="presOf" srcId="{5B681DCF-7607-47B1-A3BA-5E0439B20857}" destId="{472BA870-543F-4933-ABAC-F56AB0FB793F}" srcOrd="0" destOrd="0" presId="urn:microsoft.com/office/officeart/2005/8/layout/vList2"/>
    <dgm:cxn modelId="{0ADFF136-A9B3-4EDE-9D37-3B48FBC77D54}" type="presOf" srcId="{BC0F86E4-E98E-4556-9B06-B8881BC27627}" destId="{0B57931B-38BB-4D20-999C-83A33EDBC828}" srcOrd="0" destOrd="0" presId="urn:microsoft.com/office/officeart/2005/8/layout/vList2"/>
    <dgm:cxn modelId="{236EFAB2-8A05-47CB-A586-065526652861}" srcId="{BC0F86E4-E98E-4556-9B06-B8881BC27627}" destId="{6DE14EA5-BA13-4BB3-896D-1D1BB02498D3}" srcOrd="1" destOrd="0" parTransId="{29BA38FA-A286-4EF6-A70C-C3AE9C8B014C}" sibTransId="{D69AEA16-CFD0-41A3-8032-38160E72B953}"/>
    <dgm:cxn modelId="{F5C0CAF1-47F2-40AA-9182-497391A3D71E}" srcId="{BC0F86E4-E98E-4556-9B06-B8881BC27627}" destId="{5B681DCF-7607-47B1-A3BA-5E0439B20857}" srcOrd="0" destOrd="0" parTransId="{079B910F-DB62-443F-8C7A-079B8B25014D}" sibTransId="{D03A02C1-8A82-4A0F-81CA-1220CDFD95E6}"/>
    <dgm:cxn modelId="{CA135794-1B4B-4CDD-BF21-42FAF5281EB1}" type="presParOf" srcId="{36C0AF26-3F05-44D8-9F4B-0824CAD8D706}" destId="{0B57931B-38BB-4D20-999C-83A33EDBC828}" srcOrd="0" destOrd="0" presId="urn:microsoft.com/office/officeart/2005/8/layout/vList2"/>
    <dgm:cxn modelId="{464542DF-FC3B-4261-BDDD-EA8D0E7196B0}" type="presParOf" srcId="{36C0AF26-3F05-44D8-9F4B-0824CAD8D706}" destId="{472BA870-543F-4933-ABAC-F56AB0FB793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BC0F86E4-E98E-4556-9B06-B8881BC27627}">
      <dgm:prSet/>
      <dgm:spPr/>
      <dgm:t>
        <a:bodyPr/>
        <a:lstStyle/>
        <a:p>
          <a:pPr rtl="0"/>
          <a:r>
            <a:rPr lang="en-US" altLang="ja-JP" dirty="0" smtClean="0"/>
            <a:t>3.4.4</a:t>
          </a:r>
          <a:r>
            <a:rPr lang="ja-JP" altLang="en-US" dirty="0" smtClean="0"/>
            <a:t>うなり</a:t>
          </a:r>
          <a:endParaRPr lang="ja-JP" dirty="0"/>
        </a:p>
      </dgm:t>
    </dgm:pt>
    <dgm:pt modelId="{289DB37B-1837-4277-9FE9-5601C220736B}" type="parTrans" cxnId="{30A7F963-A86B-4C7E-BFB5-5D7F5D2B392C}">
      <dgm:prSet/>
      <dgm:spPr/>
      <dgm:t>
        <a:bodyPr/>
        <a:lstStyle/>
        <a:p>
          <a:endParaRPr lang="ja-JP" altLang="en-US"/>
        </a:p>
      </dgm:t>
    </dgm:pt>
    <dgm:pt modelId="{CD443236-C942-4D18-A702-359D7FC14CAE}" type="sibTrans" cxnId="{30A7F963-A86B-4C7E-BFB5-5D7F5D2B392C}">
      <dgm:prSet/>
      <dgm:spPr/>
      <dgm:t>
        <a:bodyPr/>
        <a:lstStyle/>
        <a:p>
          <a:endParaRPr lang="ja-JP" altLang="en-US"/>
        </a:p>
      </dgm:t>
    </dgm:pt>
    <dgm:pt modelId="{B331695C-232D-417B-9C5A-E9C956EE1D90}">
      <dgm:prSet/>
      <dgm:spPr/>
      <dgm:t>
        <a:bodyPr/>
        <a:lstStyle/>
        <a:p>
          <a:pPr rtl="0"/>
          <a:r>
            <a:rPr lang="ja-JP" altLang="en-US" dirty="0" smtClean="0"/>
            <a:t>図</a:t>
          </a:r>
          <a:r>
            <a:rPr lang="en-US" altLang="ja-JP" dirty="0" smtClean="0"/>
            <a:t>3.32</a:t>
          </a:r>
          <a:r>
            <a:rPr lang="ja-JP" altLang="en-US" dirty="0" smtClean="0"/>
            <a:t>：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ある位置に到達する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振動数</a:t>
          </a:r>
          <a:r>
            <a:rPr lang="en-US" altLang="ja-JP" i="1" dirty="0" smtClean="0"/>
            <a:t>f</a:t>
          </a:r>
          <a:r>
            <a:rPr lang="en-US" altLang="ja-JP" baseline="-25000" dirty="0" smtClean="0"/>
            <a:t>1</a:t>
          </a:r>
          <a:r>
            <a:rPr lang="ja-JP" altLang="en-US" dirty="0" smtClean="0"/>
            <a:t>（図（</a:t>
          </a:r>
          <a:r>
            <a:rPr lang="en-US" altLang="ja-JP" dirty="0" smtClean="0"/>
            <a:t>a</a:t>
          </a:r>
          <a:r>
            <a:rPr lang="ja-JP" altLang="en-US" dirty="0" smtClean="0"/>
            <a:t>））</a:t>
          </a:r>
          <a:r>
            <a:rPr lang="en-US" altLang="ja-JP" dirty="0" smtClean="0"/>
            <a:t>. </a:t>
          </a:r>
          <a:r>
            <a:rPr lang="en-US" altLang="ja-JP" i="1" dirty="0" smtClean="0"/>
            <a:t>f</a:t>
          </a:r>
          <a:r>
            <a:rPr lang="en-US" altLang="ja-JP" baseline="-25000" dirty="0" smtClean="0"/>
            <a:t>2</a:t>
          </a:r>
          <a:r>
            <a:rPr lang="ja-JP" altLang="en-US" dirty="0" smtClean="0"/>
            <a:t>（図（</a:t>
          </a:r>
          <a:r>
            <a:rPr lang="en-US" altLang="ja-JP" dirty="0" smtClean="0"/>
            <a:t>b</a:t>
          </a:r>
          <a:r>
            <a:rPr lang="ja-JP" altLang="en-US" dirty="0" smtClean="0"/>
            <a:t>）） </a:t>
          </a:r>
          <a:r>
            <a:rPr lang="en-US" altLang="ja-JP" dirty="0" smtClean="0"/>
            <a:t>(</a:t>
          </a:r>
          <a:r>
            <a:rPr lang="en-US" altLang="ja-JP" i="1" dirty="0" smtClean="0"/>
            <a:t>f</a:t>
          </a:r>
          <a:r>
            <a:rPr lang="en-US" altLang="ja-JP" baseline="-25000" dirty="0" smtClean="0"/>
            <a:t>1</a:t>
          </a:r>
          <a:r>
            <a:rPr lang="en-US" altLang="ja-JP" dirty="0" smtClean="0"/>
            <a:t> &gt; </a:t>
          </a:r>
          <a:r>
            <a:rPr lang="en-US" altLang="ja-JP" i="1" dirty="0" smtClean="0"/>
            <a:t>f</a:t>
          </a:r>
          <a:r>
            <a:rPr lang="en-US" altLang="ja-JP" baseline="-25000" dirty="0" smtClean="0"/>
            <a:t>2</a:t>
          </a:r>
          <a:r>
            <a:rPr lang="ja-JP" altLang="en-US" dirty="0" smtClean="0"/>
            <a:t>）の音波と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2</a:t>
          </a:r>
          <a:r>
            <a:rPr lang="ja-JP" altLang="en-US" dirty="0" smtClean="0"/>
            <a:t>波が</a:t>
          </a:r>
          <a:r>
            <a:rPr lang="en-US" altLang="ja-JP" dirty="0" smtClean="0"/>
            <a:t>____</a:t>
          </a:r>
          <a:r>
            <a:rPr lang="ja-JP" altLang="en-US" dirty="0" smtClean="0"/>
            <a:t>されて，図（</a:t>
          </a:r>
          <a:r>
            <a:rPr lang="en-US" altLang="ja-JP" dirty="0" smtClean="0"/>
            <a:t>c</a:t>
          </a:r>
          <a:r>
            <a:rPr lang="ja-JP" altLang="en-US" dirty="0" smtClean="0"/>
            <a:t>）のように</a:t>
          </a:r>
          <a:r>
            <a:rPr lang="en-US" altLang="ja-JP" dirty="0" smtClean="0"/>
            <a:t>_____</a:t>
          </a:r>
          <a:r>
            <a:rPr lang="ja-JP" altLang="en-US" dirty="0" smtClean="0"/>
            <a:t>のうなりが生じる．</a:t>
          </a:r>
          <a:endParaRPr lang="ja-JP" dirty="0"/>
        </a:p>
      </dgm:t>
    </dgm:pt>
    <dgm:pt modelId="{01CC6F29-45EB-4FCE-9328-816ECB552131}" type="parTrans" cxnId="{4780B94B-66C0-48DE-8A1E-FA91AA4BDAD1}">
      <dgm:prSet/>
      <dgm:spPr/>
      <dgm:t>
        <a:bodyPr/>
        <a:lstStyle/>
        <a:p>
          <a:endParaRPr lang="ja-JP" altLang="en-US"/>
        </a:p>
      </dgm:t>
    </dgm:pt>
    <dgm:pt modelId="{6661CD4A-176C-4594-9D22-65E22F36B726}" type="sibTrans" cxnId="{4780B94B-66C0-48DE-8A1E-FA91AA4BDAD1}">
      <dgm:prSet/>
      <dgm:spPr/>
      <dgm:t>
        <a:bodyPr/>
        <a:lstStyle/>
        <a:p>
          <a:endParaRPr lang="ja-JP" altLang="en-US"/>
        </a:p>
      </dgm:t>
    </dgm:pt>
    <dgm:pt modelId="{68FBD9EC-47C5-4A8B-B901-AF3A1562AA18}">
      <dgm:prSet/>
      <dgm:spPr/>
      <dgm:t>
        <a:bodyPr/>
        <a:lstStyle/>
        <a:p>
          <a:r>
            <a:rPr lang="ja-JP" altLang="en-US" dirty="0" smtClean="0"/>
            <a:t>単位</a:t>
          </a:r>
          <a:r>
            <a:rPr lang="ja-JP" altLang="en-US" dirty="0"/>
            <a:t>時間に</a:t>
          </a:r>
          <a:r>
            <a:rPr lang="ja-JP" altLang="en-US" dirty="0" smtClean="0"/>
            <a:t>生じる</a:t>
          </a:r>
          <a:r>
            <a:rPr lang="en-US" altLang="ja-JP" dirty="0" smtClean="0"/>
            <a:t>_________</a:t>
          </a:r>
          <a:r>
            <a:rPr lang="ja-JP" altLang="en-US" dirty="0" err="1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すなわち，うなり</a:t>
          </a:r>
          <a:r>
            <a:rPr lang="ja-JP" altLang="en-US" dirty="0"/>
            <a:t>の振動数を</a:t>
          </a:r>
          <a:r>
            <a:rPr lang="en-US" altLang="ja-JP" i="1" dirty="0"/>
            <a:t>f</a:t>
          </a:r>
          <a:r>
            <a:rPr lang="ja-JP" altLang="en-US" dirty="0"/>
            <a:t>とすれば</a:t>
          </a:r>
          <a:r>
            <a:rPr lang="ja-JP" altLang="en-US" dirty="0" smtClean="0"/>
            <a:t>，</a:t>
          </a:r>
          <a:r>
            <a:rPr lang="en-US" altLang="ja-JP" dirty="0" smtClean="0"/>
            <a:t>_____</a:t>
          </a:r>
          <a:r>
            <a:rPr lang="ja-JP" altLang="en-US" dirty="0" smtClean="0"/>
            <a:t>である．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これに上の関係を用いれば，</a:t>
          </a:r>
          <a:endParaRPr lang="ja-JP" altLang="en-US" dirty="0"/>
        </a:p>
      </dgm:t>
    </dgm:pt>
    <dgm:pt modelId="{52000F2D-B58A-483C-B67D-6E83771545C3}" type="parTrans" cxnId="{4E1E56D2-43DE-4301-95D7-927D9021D782}">
      <dgm:prSet/>
      <dgm:spPr/>
      <dgm:t>
        <a:bodyPr/>
        <a:lstStyle/>
        <a:p>
          <a:endParaRPr lang="ja-JP" altLang="en-US"/>
        </a:p>
      </dgm:t>
    </dgm:pt>
    <dgm:pt modelId="{D5C4A08A-656C-4722-9263-27D90DE1B2FE}" type="sibTrans" cxnId="{4E1E56D2-43DE-4301-95D7-927D9021D782}">
      <dgm:prSet/>
      <dgm:spPr/>
      <dgm:t>
        <a:bodyPr/>
        <a:lstStyle/>
        <a:p>
          <a:endParaRPr lang="ja-JP" altLang="en-US"/>
        </a:p>
      </dgm:t>
    </dgm:pt>
    <dgm:pt modelId="{44B41B67-0941-4525-A284-F96807A74CA7}">
      <dgm:prSet/>
      <dgm:spPr/>
      <dgm:t>
        <a:bodyPr/>
        <a:lstStyle/>
        <a:p>
          <a:r>
            <a:rPr lang="en-US" altLang="ja-JP" i="1" dirty="0" smtClean="0">
              <a:solidFill>
                <a:srgbClr val="FF0000"/>
              </a:solidFill>
            </a:rPr>
            <a:t>_______</a:t>
          </a:r>
          <a:r>
            <a:rPr lang="en-US" altLang="ja-JP" dirty="0" smtClean="0">
              <a:solidFill>
                <a:srgbClr val="FF0000"/>
              </a:solidFill>
            </a:rPr>
            <a:t> </a:t>
          </a:r>
          <a:r>
            <a:rPr lang="en-US" altLang="ja-JP" dirty="0"/>
            <a:t>(3.19)</a:t>
          </a:r>
          <a:endParaRPr lang="ja-JP" altLang="en-US" dirty="0"/>
        </a:p>
      </dgm:t>
    </dgm:pt>
    <dgm:pt modelId="{5D688DFB-6E59-4ED6-AF5D-100DC718AEE1}" type="parTrans" cxnId="{0A3195E4-D258-481E-88B2-0154CC762FF4}">
      <dgm:prSet/>
      <dgm:spPr/>
      <dgm:t>
        <a:bodyPr/>
        <a:lstStyle/>
        <a:p>
          <a:endParaRPr lang="ja-JP" altLang="en-US"/>
        </a:p>
      </dgm:t>
    </dgm:pt>
    <dgm:pt modelId="{2AD95160-F4EB-42BA-8059-C5DFCC03940F}" type="sibTrans" cxnId="{0A3195E4-D258-481E-88B2-0154CC762FF4}">
      <dgm:prSet/>
      <dgm:spPr/>
      <dgm:t>
        <a:bodyPr/>
        <a:lstStyle/>
        <a:p>
          <a:endParaRPr lang="ja-JP" altLang="en-US"/>
        </a:p>
      </dgm:t>
    </dgm:pt>
    <dgm:pt modelId="{42487AF3-8FB4-4EEA-ABA7-BE3C5CE7399D}">
      <dgm:prSet/>
      <dgm:spPr/>
      <dgm:t>
        <a:bodyPr/>
        <a:lstStyle/>
        <a:p>
          <a:r>
            <a:rPr lang="ja-JP" altLang="en-US" dirty="0" smtClean="0"/>
            <a:t>うなりの</a:t>
          </a:r>
          <a:r>
            <a:rPr lang="en-US" altLang="ja-JP" dirty="0" smtClean="0"/>
            <a:t>______</a:t>
          </a:r>
          <a:r>
            <a:rPr lang="ja-JP" altLang="en-US" dirty="0" smtClean="0"/>
            <a:t>は，</a:t>
          </a:r>
          <a:r>
            <a:rPr lang="en-US" altLang="ja-JP" dirty="0" smtClean="0"/>
            <a:t>________</a:t>
          </a:r>
          <a:r>
            <a:rPr lang="ja-JP" altLang="en-US" dirty="0" smtClean="0"/>
            <a:t>二つ</a:t>
          </a:r>
          <a:r>
            <a:rPr lang="ja-JP" altLang="en-US" dirty="0"/>
            <a:t>の波</a:t>
          </a:r>
          <a:r>
            <a:rPr lang="ja-JP" altLang="en-US" dirty="0" smtClean="0"/>
            <a:t>の</a:t>
          </a:r>
          <a:r>
            <a:rPr lang="en-US" altLang="ja-JP" dirty="0" smtClean="0"/>
            <a:t>__________</a:t>
          </a:r>
          <a:r>
            <a:rPr lang="ja-JP" altLang="en-US" dirty="0" smtClean="0"/>
            <a:t>で与えられる</a:t>
          </a:r>
          <a:r>
            <a:rPr lang="en-US" altLang="ja-JP" dirty="0" smtClean="0"/>
            <a:t>.</a:t>
          </a:r>
          <a:endParaRPr lang="ja-JP" altLang="en-US" dirty="0"/>
        </a:p>
      </dgm:t>
    </dgm:pt>
    <dgm:pt modelId="{FF9EF2DB-5DBA-46FB-A03C-02E1DBD9B311}" type="parTrans" cxnId="{58877FC3-2022-40CA-BA8D-305A95791EB9}">
      <dgm:prSet/>
      <dgm:spPr/>
      <dgm:t>
        <a:bodyPr/>
        <a:lstStyle/>
        <a:p>
          <a:endParaRPr lang="ja-JP" altLang="en-US"/>
        </a:p>
      </dgm:t>
    </dgm:pt>
    <dgm:pt modelId="{AE692DEF-9A43-4260-9605-B4AA04C9010B}" type="sibTrans" cxnId="{58877FC3-2022-40CA-BA8D-305A95791EB9}">
      <dgm:prSet/>
      <dgm:spPr/>
      <dgm:t>
        <a:bodyPr/>
        <a:lstStyle/>
        <a:p>
          <a:endParaRPr lang="ja-JP" altLang="en-US"/>
        </a:p>
      </dgm:t>
    </dgm:pt>
    <dgm:pt modelId="{6D35CA7A-2767-4362-B7FC-2D5D8E4B4D9B}">
      <dgm:prSet/>
      <dgm:spPr/>
      <dgm:t>
        <a:bodyPr/>
        <a:lstStyle/>
        <a:p>
          <a:pPr rtl="0"/>
          <a:r>
            <a:rPr lang="ja-JP" altLang="en-US" dirty="0" smtClean="0"/>
            <a:t>うなりの１周期の間に，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_______________</a:t>
          </a:r>
          <a:r>
            <a:rPr lang="ja-JP" altLang="en-US" dirty="0" smtClean="0"/>
            <a:t>が</a:t>
          </a:r>
          <a:r>
            <a:rPr lang="en-US" altLang="ja-JP" dirty="0" smtClean="0"/>
            <a:t>1</a:t>
          </a:r>
          <a:r>
            <a:rPr lang="ja-JP" altLang="en-US" dirty="0" smtClean="0"/>
            <a:t>になるから，</a:t>
          </a:r>
          <a:r>
            <a:rPr lang="en-US" altLang="ja-JP" dirty="0" smtClean="0"/>
            <a:t>_______</a:t>
          </a:r>
          <a:r>
            <a:rPr lang="ja-JP" altLang="en-US" dirty="0" smtClean="0"/>
            <a:t>の関係．</a:t>
          </a:r>
          <a:endParaRPr lang="ja-JP" dirty="0"/>
        </a:p>
      </dgm:t>
    </dgm:pt>
    <dgm:pt modelId="{30CD76E7-0515-4586-8204-4AE649A0FEF7}" type="parTrans" cxnId="{11E5CC04-83CA-4599-8EC7-E6CA6584BE87}">
      <dgm:prSet/>
      <dgm:spPr/>
      <dgm:t>
        <a:bodyPr/>
        <a:lstStyle/>
        <a:p>
          <a:endParaRPr kumimoji="1" lang="ja-JP" altLang="en-US"/>
        </a:p>
      </dgm:t>
    </dgm:pt>
    <dgm:pt modelId="{3084FE5A-9984-43EC-83DD-19AA0BD7A858}" type="sibTrans" cxnId="{11E5CC04-83CA-4599-8EC7-E6CA6584BE87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B57931B-38BB-4D20-999C-83A33EDBC828}" type="pres">
      <dgm:prSet presAssocID="{BC0F86E4-E98E-4556-9B06-B8881BC276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B1E7BA3-9D76-48E5-B80F-B0386B7C7865}" type="pres">
      <dgm:prSet presAssocID="{BC0F86E4-E98E-4556-9B06-B8881BC2762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B1DFE5D-3900-4B82-967B-8DB246260D07}" type="presOf" srcId="{42487AF3-8FB4-4EEA-ABA7-BE3C5CE7399D}" destId="{0B1E7BA3-9D76-48E5-B80F-B0386B7C7865}" srcOrd="0" destOrd="4" presId="urn:microsoft.com/office/officeart/2005/8/layout/vList2"/>
    <dgm:cxn modelId="{0A3195E4-D258-481E-88B2-0154CC762FF4}" srcId="{68FBD9EC-47C5-4A8B-B901-AF3A1562AA18}" destId="{44B41B67-0941-4525-A284-F96807A74CA7}" srcOrd="0" destOrd="0" parTransId="{5D688DFB-6E59-4ED6-AF5D-100DC718AEE1}" sibTransId="{2AD95160-F4EB-42BA-8059-C5DFCC03940F}"/>
    <dgm:cxn modelId="{085BE145-2E77-4256-AEF7-8C73E95FFF7D}" type="presOf" srcId="{B331695C-232D-417B-9C5A-E9C956EE1D90}" destId="{0B1E7BA3-9D76-48E5-B80F-B0386B7C7865}" srcOrd="0" destOrd="0" presId="urn:microsoft.com/office/officeart/2005/8/layout/vList2"/>
    <dgm:cxn modelId="{4E1E56D2-43DE-4301-95D7-927D9021D782}" srcId="{BC0F86E4-E98E-4556-9B06-B8881BC27627}" destId="{68FBD9EC-47C5-4A8B-B901-AF3A1562AA18}" srcOrd="2" destOrd="0" parTransId="{52000F2D-B58A-483C-B67D-6E83771545C3}" sibTransId="{D5C4A08A-656C-4722-9263-27D90DE1B2FE}"/>
    <dgm:cxn modelId="{87FD9AAC-CCAB-4F3A-A0C6-6DA71FDBB666}" type="presOf" srcId="{57E011E2-60BA-4D6A-BC2C-369AAFC9B671}" destId="{36C0AF26-3F05-44D8-9F4B-0824CAD8D706}" srcOrd="0" destOrd="0" presId="urn:microsoft.com/office/officeart/2005/8/layout/vList2"/>
    <dgm:cxn modelId="{DE972084-202C-47C2-96B0-98EAAA472CB1}" type="presOf" srcId="{44B41B67-0941-4525-A284-F96807A74CA7}" destId="{0B1E7BA3-9D76-48E5-B80F-B0386B7C7865}" srcOrd="0" destOrd="3" presId="urn:microsoft.com/office/officeart/2005/8/layout/vList2"/>
    <dgm:cxn modelId="{30A7F963-A86B-4C7E-BFB5-5D7F5D2B392C}" srcId="{57E011E2-60BA-4D6A-BC2C-369AAFC9B671}" destId="{BC0F86E4-E98E-4556-9B06-B8881BC27627}" srcOrd="0" destOrd="0" parTransId="{289DB37B-1837-4277-9FE9-5601C220736B}" sibTransId="{CD443236-C942-4D18-A702-359D7FC14CAE}"/>
    <dgm:cxn modelId="{17D1039C-CA82-41E2-BD2C-0407AD54A7F7}" type="presOf" srcId="{6D35CA7A-2767-4362-B7FC-2D5D8E4B4D9B}" destId="{0B1E7BA3-9D76-48E5-B80F-B0386B7C7865}" srcOrd="0" destOrd="1" presId="urn:microsoft.com/office/officeart/2005/8/layout/vList2"/>
    <dgm:cxn modelId="{11E5CC04-83CA-4599-8EC7-E6CA6584BE87}" srcId="{BC0F86E4-E98E-4556-9B06-B8881BC27627}" destId="{6D35CA7A-2767-4362-B7FC-2D5D8E4B4D9B}" srcOrd="1" destOrd="0" parTransId="{30CD76E7-0515-4586-8204-4AE649A0FEF7}" sibTransId="{3084FE5A-9984-43EC-83DD-19AA0BD7A858}"/>
    <dgm:cxn modelId="{EC0FCC76-4D46-4A2B-8020-C3C4F1CC688A}" type="presOf" srcId="{68FBD9EC-47C5-4A8B-B901-AF3A1562AA18}" destId="{0B1E7BA3-9D76-48E5-B80F-B0386B7C7865}" srcOrd="0" destOrd="2" presId="urn:microsoft.com/office/officeart/2005/8/layout/vList2"/>
    <dgm:cxn modelId="{41FBFC62-845E-4DF8-85D1-5D0423B95BD5}" type="presOf" srcId="{BC0F86E4-E98E-4556-9B06-B8881BC27627}" destId="{0B57931B-38BB-4D20-999C-83A33EDBC828}" srcOrd="0" destOrd="0" presId="urn:microsoft.com/office/officeart/2005/8/layout/vList2"/>
    <dgm:cxn modelId="{58877FC3-2022-40CA-BA8D-305A95791EB9}" srcId="{BC0F86E4-E98E-4556-9B06-B8881BC27627}" destId="{42487AF3-8FB4-4EEA-ABA7-BE3C5CE7399D}" srcOrd="3" destOrd="0" parTransId="{FF9EF2DB-5DBA-46FB-A03C-02E1DBD9B311}" sibTransId="{AE692DEF-9A43-4260-9605-B4AA04C9010B}"/>
    <dgm:cxn modelId="{4780B94B-66C0-48DE-8A1E-FA91AA4BDAD1}" srcId="{BC0F86E4-E98E-4556-9B06-B8881BC27627}" destId="{B331695C-232D-417B-9C5A-E9C956EE1D90}" srcOrd="0" destOrd="0" parTransId="{01CC6F29-45EB-4FCE-9328-816ECB552131}" sibTransId="{6661CD4A-176C-4594-9D22-65E22F36B726}"/>
    <dgm:cxn modelId="{7CCB9A14-AC58-4083-93D3-5E5998884FEC}" type="presParOf" srcId="{36C0AF26-3F05-44D8-9F4B-0824CAD8D706}" destId="{0B57931B-38BB-4D20-999C-83A33EDBC828}" srcOrd="0" destOrd="0" presId="urn:microsoft.com/office/officeart/2005/8/layout/vList2"/>
    <dgm:cxn modelId="{6B1183CF-CBB0-4674-B745-1E0F580AD22B}" type="presParOf" srcId="{36C0AF26-3F05-44D8-9F4B-0824CAD8D706}" destId="{0B1E7BA3-9D76-48E5-B80F-B0386B7C786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27816D4-8275-4E67-B850-1B53003C60A6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音の三要素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35BCD79A-17FA-4A42-A1C8-FBD09EE807C1}" type="parTrans" cxnId="{B5EEEE15-A2AB-4358-9755-C806115CD0DD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A50854C-1420-4611-A51B-7767AD978B4A}" type="sibTrans" cxnId="{B5EEEE15-A2AB-4358-9755-C806115CD0DD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591DA4C-CCA7-4230-9C55-C1CF2DB13D20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音の速さ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C815E79B-4FA2-4345-BB57-E8776F8AFA1F}" type="parTrans" cxnId="{CFC2DBD0-875C-4755-BAE9-8F5872969916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A195B0C7-7467-4B65-B5C3-53CBF051D0FA}" type="sibTrans" cxnId="{CFC2DBD0-875C-4755-BAE9-8F5872969916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83303E6-2827-4549-9F3C-06B696220B0E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.4.3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共鳴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5D57DC8-3E24-4CD7-A6A8-92F28D62AC10}" type="parTrans" cxnId="{8CBAF591-53F6-4253-B696-F7A0C535181C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20F7E20-E6B8-4801-90B0-BF996E6C1E16}" type="sibTrans" cxnId="{8CBAF591-53F6-4253-B696-F7A0C535181C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C0F86E4-E98E-4556-9B06-B8881BC27627}">
      <dgm:prSet/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3.4.4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うなり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289DB37B-1837-4277-9FE9-5601C220736B}" type="parTrans" cxnId="{30A7F963-A86B-4C7E-BFB5-5D7F5D2B392C}">
      <dgm:prSet/>
      <dgm:spPr/>
      <dgm:t>
        <a:bodyPr/>
        <a:lstStyle/>
        <a:p>
          <a:endParaRPr kumimoji="1" lang="ja-JP" altLang="en-US"/>
        </a:p>
      </dgm:t>
    </dgm:pt>
    <dgm:pt modelId="{CD443236-C942-4D18-A702-359D7FC14CAE}" type="sibTrans" cxnId="{30A7F963-A86B-4C7E-BFB5-5D7F5D2B392C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D3D59C8-BB73-4255-A9CC-DFA8EDD5302E}" type="pres">
      <dgm:prSet presAssocID="{627816D4-8275-4E67-B850-1B53003C60A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27FA9D-950F-491F-9C72-BF24C6FDA2CB}" type="pres">
      <dgm:prSet presAssocID="{FA50854C-1420-4611-A51B-7767AD978B4A}" presName="spacer" presStyleCnt="0"/>
      <dgm:spPr/>
      <dgm:t>
        <a:bodyPr/>
        <a:lstStyle/>
        <a:p>
          <a:endParaRPr kumimoji="1" lang="ja-JP" altLang="en-US"/>
        </a:p>
      </dgm:t>
    </dgm:pt>
    <dgm:pt modelId="{5731D958-83DC-4E71-B13D-3506E4467D45}" type="pres">
      <dgm:prSet presAssocID="{0591DA4C-CCA7-4230-9C55-C1CF2DB13D2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60E1BEB-1271-47DB-AE27-A877B0FDE015}" type="pres">
      <dgm:prSet presAssocID="{A195B0C7-7467-4B65-B5C3-53CBF051D0FA}" presName="spacer" presStyleCnt="0"/>
      <dgm:spPr/>
      <dgm:t>
        <a:bodyPr/>
        <a:lstStyle/>
        <a:p>
          <a:endParaRPr kumimoji="1" lang="ja-JP" altLang="en-US"/>
        </a:p>
      </dgm:t>
    </dgm:pt>
    <dgm:pt modelId="{449DE8F6-A5FB-48C8-AB1B-A0CBD72C9056}" type="pres">
      <dgm:prSet presAssocID="{083303E6-2827-4549-9F3C-06B696220B0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087FA17-7774-4DD1-9CA2-92DC864B5591}" type="pres">
      <dgm:prSet presAssocID="{B20F7E20-E6B8-4801-90B0-BF996E6C1E16}" presName="spacer" presStyleCnt="0"/>
      <dgm:spPr/>
      <dgm:t>
        <a:bodyPr/>
        <a:lstStyle/>
        <a:p>
          <a:endParaRPr kumimoji="1" lang="ja-JP" altLang="en-US"/>
        </a:p>
      </dgm:t>
    </dgm:pt>
    <dgm:pt modelId="{0B57931B-38BB-4D20-999C-83A33EDBC828}" type="pres">
      <dgm:prSet presAssocID="{BC0F86E4-E98E-4556-9B06-B8881BC276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F541149-A2AE-4015-9669-2B36FACBBF32}" type="presOf" srcId="{BC0F86E4-E98E-4556-9B06-B8881BC27627}" destId="{0B57931B-38BB-4D20-999C-83A33EDBC828}" srcOrd="0" destOrd="0" presId="urn:microsoft.com/office/officeart/2005/8/layout/vList2"/>
    <dgm:cxn modelId="{72EE4819-A45E-40B9-934B-F2CAB2946FCA}" type="presOf" srcId="{0591DA4C-CCA7-4230-9C55-C1CF2DB13D20}" destId="{5731D958-83DC-4E71-B13D-3506E4467D45}" srcOrd="0" destOrd="0" presId="urn:microsoft.com/office/officeart/2005/8/layout/vList2"/>
    <dgm:cxn modelId="{260E1175-3C4F-450C-9674-BCF8842EC268}" type="presOf" srcId="{627816D4-8275-4E67-B850-1B53003C60A6}" destId="{ED3D59C8-BB73-4255-A9CC-DFA8EDD5302E}" srcOrd="0" destOrd="0" presId="urn:microsoft.com/office/officeart/2005/8/layout/vList2"/>
    <dgm:cxn modelId="{CFC2DBD0-875C-4755-BAE9-8F5872969916}" srcId="{57E011E2-60BA-4D6A-BC2C-369AAFC9B671}" destId="{0591DA4C-CCA7-4230-9C55-C1CF2DB13D20}" srcOrd="1" destOrd="0" parTransId="{C815E79B-4FA2-4345-BB57-E8776F8AFA1F}" sibTransId="{A195B0C7-7467-4B65-B5C3-53CBF051D0FA}"/>
    <dgm:cxn modelId="{8CBAF591-53F6-4253-B696-F7A0C535181C}" srcId="{57E011E2-60BA-4D6A-BC2C-369AAFC9B671}" destId="{083303E6-2827-4549-9F3C-06B696220B0E}" srcOrd="2" destOrd="0" parTransId="{D5D57DC8-3E24-4CD7-A6A8-92F28D62AC10}" sibTransId="{B20F7E20-E6B8-4801-90B0-BF996E6C1E16}"/>
    <dgm:cxn modelId="{30A7F963-A86B-4C7E-BFB5-5D7F5D2B392C}" srcId="{57E011E2-60BA-4D6A-BC2C-369AAFC9B671}" destId="{BC0F86E4-E98E-4556-9B06-B8881BC27627}" srcOrd="3" destOrd="0" parTransId="{289DB37B-1837-4277-9FE9-5601C220736B}" sibTransId="{CD443236-C942-4D18-A702-359D7FC14CAE}"/>
    <dgm:cxn modelId="{22C253A1-FC3F-4AC8-8DBE-C92375172CFF}" type="presOf" srcId="{083303E6-2827-4549-9F3C-06B696220B0E}" destId="{449DE8F6-A5FB-48C8-AB1B-A0CBD72C9056}" srcOrd="0" destOrd="0" presId="urn:microsoft.com/office/officeart/2005/8/layout/vList2"/>
    <dgm:cxn modelId="{4FD4C6D5-F89A-470F-BB63-79591594A9C7}" type="presOf" srcId="{57E011E2-60BA-4D6A-BC2C-369AAFC9B671}" destId="{36C0AF26-3F05-44D8-9F4B-0824CAD8D706}" srcOrd="0" destOrd="0" presId="urn:microsoft.com/office/officeart/2005/8/layout/vList2"/>
    <dgm:cxn modelId="{B5EEEE15-A2AB-4358-9755-C806115CD0DD}" srcId="{57E011E2-60BA-4D6A-BC2C-369AAFC9B671}" destId="{627816D4-8275-4E67-B850-1B53003C60A6}" srcOrd="0" destOrd="0" parTransId="{35BCD79A-17FA-4A42-A1C8-FBD09EE807C1}" sibTransId="{FA50854C-1420-4611-A51B-7767AD978B4A}"/>
    <dgm:cxn modelId="{48424A4F-B9AE-46F0-B2A1-8142ADF192FF}" type="presParOf" srcId="{36C0AF26-3F05-44D8-9F4B-0824CAD8D706}" destId="{ED3D59C8-BB73-4255-A9CC-DFA8EDD5302E}" srcOrd="0" destOrd="0" presId="urn:microsoft.com/office/officeart/2005/8/layout/vList2"/>
    <dgm:cxn modelId="{E66563B7-9F6F-4CED-8292-CDD9F176CCB1}" type="presParOf" srcId="{36C0AF26-3F05-44D8-9F4B-0824CAD8D706}" destId="{BA27FA9D-950F-491F-9C72-BF24C6FDA2CB}" srcOrd="1" destOrd="0" presId="urn:microsoft.com/office/officeart/2005/8/layout/vList2"/>
    <dgm:cxn modelId="{6752E587-7A5E-44F0-81DB-02D5B2473DB6}" type="presParOf" srcId="{36C0AF26-3F05-44D8-9F4B-0824CAD8D706}" destId="{5731D958-83DC-4E71-B13D-3506E4467D45}" srcOrd="2" destOrd="0" presId="urn:microsoft.com/office/officeart/2005/8/layout/vList2"/>
    <dgm:cxn modelId="{B9AAE004-B25B-4DEE-953E-A828D52D7274}" type="presParOf" srcId="{36C0AF26-3F05-44D8-9F4B-0824CAD8D706}" destId="{D60E1BEB-1271-47DB-AE27-A877B0FDE015}" srcOrd="3" destOrd="0" presId="urn:microsoft.com/office/officeart/2005/8/layout/vList2"/>
    <dgm:cxn modelId="{F24A6B8B-917D-4DBF-8EB7-A1ACD2F8F577}" type="presParOf" srcId="{36C0AF26-3F05-44D8-9F4B-0824CAD8D706}" destId="{449DE8F6-A5FB-48C8-AB1B-A0CBD72C9056}" srcOrd="4" destOrd="0" presId="urn:microsoft.com/office/officeart/2005/8/layout/vList2"/>
    <dgm:cxn modelId="{EB662388-0C23-47DB-A83C-1BF03C70B069}" type="presParOf" srcId="{36C0AF26-3F05-44D8-9F4B-0824CAD8D706}" destId="{0087FA17-7774-4DD1-9CA2-92DC864B5591}" srcOrd="5" destOrd="0" presId="urn:microsoft.com/office/officeart/2005/8/layout/vList2"/>
    <dgm:cxn modelId="{B30BD84E-432D-4731-8873-3DCA9F6FF2C4}" type="presParOf" srcId="{36C0AF26-3F05-44D8-9F4B-0824CAD8D706}" destId="{0B57931B-38BB-4D20-999C-83A33EDBC8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2984F6-EB3A-462C-B5FA-05CECDB4943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BF4F12EF-6EB9-4F7D-A499-639581BD4AF7}">
      <dgm:prSet/>
      <dgm:spPr/>
      <dgm:t>
        <a:bodyPr/>
        <a:lstStyle/>
        <a:p>
          <a:pPr rtl="0"/>
          <a:r>
            <a:rPr kumimoji="1" lang="ja-JP" dirty="0" smtClean="0"/>
            <a:t>音は，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　</a:t>
          </a:r>
          <a:r>
            <a:rPr kumimoji="1" lang="ja-JP" dirty="0" smtClean="0"/>
            <a:t>ドラムの皮（ドラムヘッド， 図</a:t>
          </a:r>
          <a:r>
            <a:rPr kumimoji="1" lang="en-US" dirty="0" smtClean="0"/>
            <a:t>3.25</a:t>
          </a:r>
          <a:r>
            <a:rPr kumimoji="1" lang="ja-JP" dirty="0" smtClean="0"/>
            <a:t>），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　</a:t>
          </a:r>
          <a:r>
            <a:rPr kumimoji="1" lang="ja-JP" dirty="0" smtClean="0"/>
            <a:t> ヴァイオリンの弦， 人間の声帯など，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　</a:t>
          </a:r>
          <a:r>
            <a:rPr kumimoji="1" lang="ja-JP" dirty="0" smtClean="0"/>
            <a:t> 音源となる発音体が振動して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en-US" altLang="ja-JP" dirty="0" smtClean="0"/>
            <a:t>	</a:t>
          </a:r>
          <a:r>
            <a:rPr kumimoji="1" lang="ja-JP" dirty="0" smtClean="0"/>
            <a:t>生じる空気の</a:t>
          </a:r>
          <a:r>
            <a:rPr kumimoji="1" lang="ja-JP" altLang="en-US" dirty="0" smtClean="0"/>
            <a:t>＿＿＿</a:t>
          </a:r>
          <a:r>
            <a:rPr kumimoji="1" lang="ja-JP" dirty="0" smtClean="0"/>
            <a:t>で，この波を</a:t>
          </a:r>
          <a:r>
            <a:rPr kumimoji="1" lang="ja-JP" altLang="en-US" dirty="0" smtClean="0"/>
            <a:t>＿＿</a:t>
          </a:r>
          <a:r>
            <a:rPr kumimoji="1" lang="ja-JP" dirty="0" smtClean="0"/>
            <a:t>という．</a:t>
          </a:r>
          <a:endParaRPr lang="ja-JP" dirty="0"/>
        </a:p>
      </dgm:t>
    </dgm:pt>
    <dgm:pt modelId="{94739577-9495-470C-B187-A2B87C7B824F}" type="parTrans" cxnId="{67E28136-4053-415C-A1D7-A348BB1064C1}">
      <dgm:prSet/>
      <dgm:spPr/>
      <dgm:t>
        <a:bodyPr/>
        <a:lstStyle/>
        <a:p>
          <a:endParaRPr kumimoji="1" lang="ja-JP" altLang="en-US"/>
        </a:p>
      </dgm:t>
    </dgm:pt>
    <dgm:pt modelId="{AF8AA387-8BDD-41F7-B964-F19B72F08A94}" type="sibTrans" cxnId="{67E28136-4053-415C-A1D7-A348BB1064C1}">
      <dgm:prSet/>
      <dgm:spPr/>
      <dgm:t>
        <a:bodyPr/>
        <a:lstStyle/>
        <a:p>
          <a:endParaRPr kumimoji="1" lang="ja-JP" altLang="en-US"/>
        </a:p>
      </dgm:t>
    </dgm:pt>
    <dgm:pt modelId="{392D665C-0EBA-497C-9554-C50E65930F56}">
      <dgm:prSet/>
      <dgm:spPr/>
      <dgm:t>
        <a:bodyPr/>
        <a:lstStyle/>
        <a:p>
          <a:pPr rtl="0"/>
          <a:r>
            <a:rPr lang="ja-JP" altLang="en-US" dirty="0" smtClean="0"/>
            <a:t>音波</a:t>
          </a:r>
          <a:endParaRPr lang="ja-JP" dirty="0"/>
        </a:p>
      </dgm:t>
    </dgm:pt>
    <dgm:pt modelId="{ADF2C2B5-CC4F-4740-A115-60210A075A21}" type="parTrans" cxnId="{7BCC202D-2923-433D-AB4C-A319B35701DA}">
      <dgm:prSet/>
      <dgm:spPr/>
      <dgm:t>
        <a:bodyPr/>
        <a:lstStyle/>
        <a:p>
          <a:endParaRPr kumimoji="1" lang="ja-JP" altLang="en-US"/>
        </a:p>
      </dgm:t>
    </dgm:pt>
    <dgm:pt modelId="{89888AC0-1DF5-4706-BBD1-4749FF589843}" type="sibTrans" cxnId="{7BCC202D-2923-433D-AB4C-A319B35701DA}">
      <dgm:prSet/>
      <dgm:spPr/>
      <dgm:t>
        <a:bodyPr/>
        <a:lstStyle/>
        <a:p>
          <a:endParaRPr kumimoji="1" lang="ja-JP" altLang="en-US"/>
        </a:p>
      </dgm:t>
    </dgm:pt>
    <dgm:pt modelId="{8BE3998E-CC9F-4FD2-A9F5-7DFE11C340D1}">
      <dgm:prSet/>
      <dgm:spPr/>
      <dgm:t>
        <a:bodyPr/>
        <a:lstStyle/>
        <a:p>
          <a:pPr rtl="0"/>
          <a:r>
            <a:rPr kumimoji="1" lang="ja-JP" dirty="0" smtClean="0"/>
            <a:t>音波が耳に達し</a:t>
          </a:r>
          <a:r>
            <a:rPr kumimoji="1" lang="ja-JP" altLang="en-US" dirty="0" smtClean="0"/>
            <a:t>＿＿</a:t>
          </a:r>
          <a:r>
            <a:rPr kumimoji="1" lang="ja-JP" dirty="0" smtClean="0"/>
            <a:t>が振動すると，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en-US" altLang="ja-JP" dirty="0" smtClean="0"/>
            <a:t>	</a:t>
          </a:r>
          <a:r>
            <a:rPr kumimoji="1" lang="ja-JP" dirty="0" smtClean="0"/>
            <a:t>人間は</a:t>
          </a:r>
          <a:r>
            <a:rPr kumimoji="1" lang="ja-JP" altLang="en-US" dirty="0" smtClean="0"/>
            <a:t>＿</a:t>
          </a:r>
          <a:r>
            <a:rPr kumimoji="1" lang="ja-JP" dirty="0" smtClean="0"/>
            <a:t>を感知する．</a:t>
          </a:r>
          <a:endParaRPr lang="ja-JP" dirty="0"/>
        </a:p>
      </dgm:t>
    </dgm:pt>
    <dgm:pt modelId="{A5327AD6-7C11-4878-85C5-9DDFF07240AA}" type="parTrans" cxnId="{15ED334C-B8C0-4197-A36E-C156B7B486CA}">
      <dgm:prSet/>
      <dgm:spPr/>
      <dgm:t>
        <a:bodyPr/>
        <a:lstStyle/>
        <a:p>
          <a:endParaRPr kumimoji="1" lang="ja-JP" altLang="en-US"/>
        </a:p>
      </dgm:t>
    </dgm:pt>
    <dgm:pt modelId="{2A8298E0-A496-4AFE-9345-227DB175371A}" type="sibTrans" cxnId="{15ED334C-B8C0-4197-A36E-C156B7B486CA}">
      <dgm:prSet/>
      <dgm:spPr/>
      <dgm:t>
        <a:bodyPr/>
        <a:lstStyle/>
        <a:p>
          <a:endParaRPr kumimoji="1" lang="ja-JP" altLang="en-US"/>
        </a:p>
      </dgm:t>
    </dgm:pt>
    <dgm:pt modelId="{2F608F44-CE93-4E26-BBFA-694BB13E18A2}">
      <dgm:prSet/>
      <dgm:spPr/>
      <dgm:t>
        <a:bodyPr/>
        <a:lstStyle/>
        <a:p>
          <a:pPr rtl="0"/>
          <a:r>
            <a:rPr kumimoji="1" lang="ja-JP" dirty="0" smtClean="0"/>
            <a:t>水泳中に船の音が聞こえたり，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　</a:t>
          </a:r>
          <a:r>
            <a:rPr kumimoji="1" lang="ja-JP" dirty="0" smtClean="0"/>
            <a:t>列車の進行音がレールを伝わってくることなどから，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　　</a:t>
          </a:r>
          <a:r>
            <a:rPr kumimoji="1" lang="ja-JP" dirty="0" smtClean="0"/>
            <a:t>気体の</a:t>
          </a:r>
          <a:r>
            <a:rPr kumimoji="1" lang="ja-JP" altLang="en-US" dirty="0" smtClean="0"/>
            <a:t>他に</a:t>
          </a:r>
          <a:r>
            <a:rPr kumimoji="1" lang="ja-JP" dirty="0" smtClean="0"/>
            <a:t>液体や固体も</a:t>
          </a:r>
          <a:r>
            <a:rPr kumimoji="1" lang="ja-JP" altLang="en-US" dirty="0" smtClean="0"/>
            <a:t>＿＿＿＿＿</a:t>
          </a:r>
          <a:r>
            <a:rPr kumimoji="1" lang="ja-JP" dirty="0" smtClean="0"/>
            <a:t>であること</a:t>
          </a:r>
          <a:r>
            <a:rPr kumimoji="1" lang="en-US" altLang="ja-JP" dirty="0" smtClean="0"/>
            <a:t>		</a:t>
          </a:r>
          <a:r>
            <a:rPr kumimoji="1" lang="ja-JP" dirty="0" smtClean="0"/>
            <a:t>は明らかである</a:t>
          </a:r>
          <a:r>
            <a:rPr kumimoji="1" lang="en-US" altLang="ja-JP" dirty="0" smtClean="0"/>
            <a:t>.</a:t>
          </a:r>
          <a:endParaRPr lang="ja-JP" dirty="0"/>
        </a:p>
      </dgm:t>
    </dgm:pt>
    <dgm:pt modelId="{DFE88669-0E57-46B1-878A-745E810C9C11}" type="parTrans" cxnId="{E5851D4D-B4D9-4688-9381-8EB50866449C}">
      <dgm:prSet/>
      <dgm:spPr/>
      <dgm:t>
        <a:bodyPr/>
        <a:lstStyle/>
        <a:p>
          <a:endParaRPr kumimoji="1" lang="ja-JP" altLang="en-US"/>
        </a:p>
      </dgm:t>
    </dgm:pt>
    <dgm:pt modelId="{1824A8FA-3839-460C-8AE6-821A9DC184F3}" type="sibTrans" cxnId="{E5851D4D-B4D9-4688-9381-8EB50866449C}">
      <dgm:prSet/>
      <dgm:spPr/>
      <dgm:t>
        <a:bodyPr/>
        <a:lstStyle/>
        <a:p>
          <a:endParaRPr kumimoji="1" lang="ja-JP" altLang="en-US"/>
        </a:p>
      </dgm:t>
    </dgm:pt>
    <dgm:pt modelId="{8C70774C-8663-4A4E-9C13-5B3C7FB89732}">
      <dgm:prSet/>
      <dgm:spPr/>
      <dgm:t>
        <a:bodyPr/>
        <a:lstStyle/>
        <a:p>
          <a:pPr rtl="0"/>
          <a:r>
            <a:rPr kumimoji="1" lang="ja-JP" dirty="0" smtClean="0"/>
            <a:t>しかし</a:t>
          </a:r>
          <a:r>
            <a:rPr kumimoji="1" lang="ja-JP" altLang="en-US" dirty="0" smtClean="0"/>
            <a:t>、</a:t>
          </a:r>
          <a:r>
            <a:rPr kumimoji="1" lang="ja-JP" dirty="0" smtClean="0"/>
            <a:t>音波は物質のない真空中では</a:t>
          </a:r>
          <a:r>
            <a:rPr kumimoji="1" lang="ja-JP" altLang="en-US" dirty="0" smtClean="0"/>
            <a:t>＿＿＿＿＿</a:t>
          </a:r>
          <a:r>
            <a:rPr kumimoji="1" lang="ja-JP" dirty="0" smtClean="0"/>
            <a:t>．</a:t>
          </a:r>
          <a:endParaRPr lang="ja-JP" dirty="0"/>
        </a:p>
      </dgm:t>
    </dgm:pt>
    <dgm:pt modelId="{991CF67C-D7A0-4068-9878-5672C7EE7C99}" type="parTrans" cxnId="{51FE5743-7BF7-4F8B-9FF4-63467B062A97}">
      <dgm:prSet/>
      <dgm:spPr/>
      <dgm:t>
        <a:bodyPr/>
        <a:lstStyle/>
        <a:p>
          <a:endParaRPr kumimoji="1" lang="ja-JP" altLang="en-US"/>
        </a:p>
      </dgm:t>
    </dgm:pt>
    <dgm:pt modelId="{F8B5B512-3B19-410A-AC16-7B7ADFE0453F}" type="sibTrans" cxnId="{51FE5743-7BF7-4F8B-9FF4-63467B062A97}">
      <dgm:prSet/>
      <dgm:spPr/>
      <dgm:t>
        <a:bodyPr/>
        <a:lstStyle/>
        <a:p>
          <a:endParaRPr kumimoji="1" lang="ja-JP" altLang="en-US"/>
        </a:p>
      </dgm:t>
    </dgm:pt>
    <dgm:pt modelId="{4983E5EC-751A-40F8-8C5E-9C0616BF7A9F}" type="pres">
      <dgm:prSet presAssocID="{FE2984F6-EB3A-462C-B5FA-05CECDB494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8DB1A4B-803A-4ABC-A0F6-EC4488C6F1B5}" type="pres">
      <dgm:prSet presAssocID="{392D665C-0EBA-497C-9554-C50E65930F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991C212-22A8-4B20-A329-4025AE3A94D4}" type="pres">
      <dgm:prSet presAssocID="{392D665C-0EBA-497C-9554-C50E65930F5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1FE5743-7BF7-4F8B-9FF4-63467B062A97}" srcId="{392D665C-0EBA-497C-9554-C50E65930F56}" destId="{8C70774C-8663-4A4E-9C13-5B3C7FB89732}" srcOrd="3" destOrd="0" parTransId="{991CF67C-D7A0-4068-9878-5672C7EE7C99}" sibTransId="{F8B5B512-3B19-410A-AC16-7B7ADFE0453F}"/>
    <dgm:cxn modelId="{4D4E7727-CE87-464A-9147-E7B7FFB3E841}" type="presOf" srcId="{2F608F44-CE93-4E26-BBFA-694BB13E18A2}" destId="{7991C212-22A8-4B20-A329-4025AE3A94D4}" srcOrd="0" destOrd="2" presId="urn:microsoft.com/office/officeart/2005/8/layout/vList2"/>
    <dgm:cxn modelId="{E5851D4D-B4D9-4688-9381-8EB50866449C}" srcId="{392D665C-0EBA-497C-9554-C50E65930F56}" destId="{2F608F44-CE93-4E26-BBFA-694BB13E18A2}" srcOrd="2" destOrd="0" parTransId="{DFE88669-0E57-46B1-878A-745E810C9C11}" sibTransId="{1824A8FA-3839-460C-8AE6-821A9DC184F3}"/>
    <dgm:cxn modelId="{AC22E1B5-1BE9-4F04-B54C-8E2605C3DA96}" type="presOf" srcId="{8BE3998E-CC9F-4FD2-A9F5-7DFE11C340D1}" destId="{7991C212-22A8-4B20-A329-4025AE3A94D4}" srcOrd="0" destOrd="1" presId="urn:microsoft.com/office/officeart/2005/8/layout/vList2"/>
    <dgm:cxn modelId="{3F860D8A-FF40-4174-92E0-40D30AAED747}" type="presOf" srcId="{BF4F12EF-6EB9-4F7D-A499-639581BD4AF7}" destId="{7991C212-22A8-4B20-A329-4025AE3A94D4}" srcOrd="0" destOrd="0" presId="urn:microsoft.com/office/officeart/2005/8/layout/vList2"/>
    <dgm:cxn modelId="{67E28136-4053-415C-A1D7-A348BB1064C1}" srcId="{392D665C-0EBA-497C-9554-C50E65930F56}" destId="{BF4F12EF-6EB9-4F7D-A499-639581BD4AF7}" srcOrd="0" destOrd="0" parTransId="{94739577-9495-470C-B187-A2B87C7B824F}" sibTransId="{AF8AA387-8BDD-41F7-B964-F19B72F08A94}"/>
    <dgm:cxn modelId="{6C99915D-5EF9-4F78-AB3C-BFFFD23AB8A1}" type="presOf" srcId="{8C70774C-8663-4A4E-9C13-5B3C7FB89732}" destId="{7991C212-22A8-4B20-A329-4025AE3A94D4}" srcOrd="0" destOrd="3" presId="urn:microsoft.com/office/officeart/2005/8/layout/vList2"/>
    <dgm:cxn modelId="{15ED334C-B8C0-4197-A36E-C156B7B486CA}" srcId="{392D665C-0EBA-497C-9554-C50E65930F56}" destId="{8BE3998E-CC9F-4FD2-A9F5-7DFE11C340D1}" srcOrd="1" destOrd="0" parTransId="{A5327AD6-7C11-4878-85C5-9DDFF07240AA}" sibTransId="{2A8298E0-A496-4AFE-9345-227DB175371A}"/>
    <dgm:cxn modelId="{684D835C-1350-43D5-83AC-56266D76CBB3}" type="presOf" srcId="{FE2984F6-EB3A-462C-B5FA-05CECDB49431}" destId="{4983E5EC-751A-40F8-8C5E-9C0616BF7A9F}" srcOrd="0" destOrd="0" presId="urn:microsoft.com/office/officeart/2005/8/layout/vList2"/>
    <dgm:cxn modelId="{4DB11F27-64D8-4B6D-AFE0-FBD73CBC4184}" type="presOf" srcId="{392D665C-0EBA-497C-9554-C50E65930F56}" destId="{68DB1A4B-803A-4ABC-A0F6-EC4488C6F1B5}" srcOrd="0" destOrd="0" presId="urn:microsoft.com/office/officeart/2005/8/layout/vList2"/>
    <dgm:cxn modelId="{7BCC202D-2923-433D-AB4C-A319B35701DA}" srcId="{FE2984F6-EB3A-462C-B5FA-05CECDB49431}" destId="{392D665C-0EBA-497C-9554-C50E65930F56}" srcOrd="0" destOrd="0" parTransId="{ADF2C2B5-CC4F-4740-A115-60210A075A21}" sibTransId="{89888AC0-1DF5-4706-BBD1-4749FF589843}"/>
    <dgm:cxn modelId="{1BAD2EC4-1332-455C-9846-C8824DC80205}" type="presParOf" srcId="{4983E5EC-751A-40F8-8C5E-9C0616BF7A9F}" destId="{68DB1A4B-803A-4ABC-A0F6-EC4488C6F1B5}" srcOrd="0" destOrd="0" presId="urn:microsoft.com/office/officeart/2005/8/layout/vList2"/>
    <dgm:cxn modelId="{B410586E-DA8D-46DE-801E-5513BE4019CC}" type="presParOf" srcId="{4983E5EC-751A-40F8-8C5E-9C0616BF7A9F}" destId="{7991C212-22A8-4B20-A329-4025AE3A94D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27816D4-8275-4E67-B850-1B53003C60A6}">
      <dgm:prSet/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.4.1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音の三要素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35BCD79A-17FA-4A42-A1C8-FBD09EE807C1}" type="parTrans" cxnId="{B5EEEE15-A2AB-4358-9755-C806115CD0DD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FA50854C-1420-4611-A51B-7767AD978B4A}" type="sibTrans" cxnId="{B5EEEE15-A2AB-4358-9755-C806115CD0DD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591DA4C-CCA7-4230-9C55-C1CF2DB13D20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.4.2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音の速さ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C815E79B-4FA2-4345-BB57-E8776F8AFA1F}" type="parTrans" cxnId="{CFC2DBD0-875C-4755-BAE9-8F5872969916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A195B0C7-7467-4B65-B5C3-53CBF051D0FA}" type="sibTrans" cxnId="{CFC2DBD0-875C-4755-BAE9-8F5872969916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083303E6-2827-4549-9F3C-06B696220B0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.4.3</a:t>
          </a:r>
          <a:r>
            <a:rPr kumimoji="1"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共鳴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D5D57DC8-3E24-4CD7-A6A8-92F28D62AC10}" type="parTrans" cxnId="{8CBAF591-53F6-4253-B696-F7A0C535181C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20F7E20-E6B8-4801-90B0-BF996E6C1E16}" type="sibTrans" cxnId="{8CBAF591-53F6-4253-B696-F7A0C535181C}">
      <dgm:prSet/>
      <dgm:spPr/>
      <dgm:t>
        <a:bodyPr/>
        <a:lstStyle/>
        <a:p>
          <a:endParaRPr kumimoji="1" lang="ja-JP" altLang="en-US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BC0F86E4-E98E-4556-9B06-B8881BC2762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3.4.4</a:t>
          </a:r>
          <a:r>
            <a:rPr lang="ja-JP" altLang="en-US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うなり</a:t>
          </a:r>
          <a:endParaRPr lang="ja-JP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gm:t>
    </dgm:pt>
    <dgm:pt modelId="{289DB37B-1837-4277-9FE9-5601C220736B}" type="parTrans" cxnId="{30A7F963-A86B-4C7E-BFB5-5D7F5D2B392C}">
      <dgm:prSet/>
      <dgm:spPr/>
      <dgm:t>
        <a:bodyPr/>
        <a:lstStyle/>
        <a:p>
          <a:endParaRPr kumimoji="1" lang="ja-JP" altLang="en-US"/>
        </a:p>
      </dgm:t>
    </dgm:pt>
    <dgm:pt modelId="{CD443236-C942-4D18-A702-359D7FC14CAE}" type="sibTrans" cxnId="{30A7F963-A86B-4C7E-BFB5-5D7F5D2B392C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D3D59C8-BB73-4255-A9CC-DFA8EDD5302E}" type="pres">
      <dgm:prSet presAssocID="{627816D4-8275-4E67-B850-1B53003C60A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27FA9D-950F-491F-9C72-BF24C6FDA2CB}" type="pres">
      <dgm:prSet presAssocID="{FA50854C-1420-4611-A51B-7767AD978B4A}" presName="spacer" presStyleCnt="0"/>
      <dgm:spPr/>
      <dgm:t>
        <a:bodyPr/>
        <a:lstStyle/>
        <a:p>
          <a:endParaRPr kumimoji="1" lang="ja-JP" altLang="en-US"/>
        </a:p>
      </dgm:t>
    </dgm:pt>
    <dgm:pt modelId="{5731D958-83DC-4E71-B13D-3506E4467D45}" type="pres">
      <dgm:prSet presAssocID="{0591DA4C-CCA7-4230-9C55-C1CF2DB13D2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60E1BEB-1271-47DB-AE27-A877B0FDE015}" type="pres">
      <dgm:prSet presAssocID="{A195B0C7-7467-4B65-B5C3-53CBF051D0FA}" presName="spacer" presStyleCnt="0"/>
      <dgm:spPr/>
      <dgm:t>
        <a:bodyPr/>
        <a:lstStyle/>
        <a:p>
          <a:endParaRPr kumimoji="1" lang="ja-JP" altLang="en-US"/>
        </a:p>
      </dgm:t>
    </dgm:pt>
    <dgm:pt modelId="{449DE8F6-A5FB-48C8-AB1B-A0CBD72C9056}" type="pres">
      <dgm:prSet presAssocID="{083303E6-2827-4549-9F3C-06B696220B0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087FA17-7774-4DD1-9CA2-92DC864B5591}" type="pres">
      <dgm:prSet presAssocID="{B20F7E20-E6B8-4801-90B0-BF996E6C1E16}" presName="spacer" presStyleCnt="0"/>
      <dgm:spPr/>
      <dgm:t>
        <a:bodyPr/>
        <a:lstStyle/>
        <a:p>
          <a:endParaRPr kumimoji="1" lang="ja-JP" altLang="en-US"/>
        </a:p>
      </dgm:t>
    </dgm:pt>
    <dgm:pt modelId="{0B57931B-38BB-4D20-999C-83A33EDBC828}" type="pres">
      <dgm:prSet presAssocID="{BC0F86E4-E98E-4556-9B06-B8881BC276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A6E83FC-EA42-4FA4-9E90-EC8055D48F3C}" type="presOf" srcId="{BC0F86E4-E98E-4556-9B06-B8881BC27627}" destId="{0B57931B-38BB-4D20-999C-83A33EDBC828}" srcOrd="0" destOrd="0" presId="urn:microsoft.com/office/officeart/2005/8/layout/vList2"/>
    <dgm:cxn modelId="{97BD6DC3-FC96-41F2-8561-5F52013AFC31}" type="presOf" srcId="{083303E6-2827-4549-9F3C-06B696220B0E}" destId="{449DE8F6-A5FB-48C8-AB1B-A0CBD72C9056}" srcOrd="0" destOrd="0" presId="urn:microsoft.com/office/officeart/2005/8/layout/vList2"/>
    <dgm:cxn modelId="{F51048DF-F1A6-456C-A982-DFFFBB604E08}" type="presOf" srcId="{57E011E2-60BA-4D6A-BC2C-369AAFC9B671}" destId="{36C0AF26-3F05-44D8-9F4B-0824CAD8D706}" srcOrd="0" destOrd="0" presId="urn:microsoft.com/office/officeart/2005/8/layout/vList2"/>
    <dgm:cxn modelId="{2377C1A6-F264-4F8D-822C-F7C5F5358D7E}" type="presOf" srcId="{627816D4-8275-4E67-B850-1B53003C60A6}" destId="{ED3D59C8-BB73-4255-A9CC-DFA8EDD5302E}" srcOrd="0" destOrd="0" presId="urn:microsoft.com/office/officeart/2005/8/layout/vList2"/>
    <dgm:cxn modelId="{CFC2DBD0-875C-4755-BAE9-8F5872969916}" srcId="{57E011E2-60BA-4D6A-BC2C-369AAFC9B671}" destId="{0591DA4C-CCA7-4230-9C55-C1CF2DB13D20}" srcOrd="1" destOrd="0" parTransId="{C815E79B-4FA2-4345-BB57-E8776F8AFA1F}" sibTransId="{A195B0C7-7467-4B65-B5C3-53CBF051D0FA}"/>
    <dgm:cxn modelId="{FC6665B3-8497-4E03-BDA0-3A2814CE87D2}" type="presOf" srcId="{0591DA4C-CCA7-4230-9C55-C1CF2DB13D20}" destId="{5731D958-83DC-4E71-B13D-3506E4467D45}" srcOrd="0" destOrd="0" presId="urn:microsoft.com/office/officeart/2005/8/layout/vList2"/>
    <dgm:cxn modelId="{30A7F963-A86B-4C7E-BFB5-5D7F5D2B392C}" srcId="{57E011E2-60BA-4D6A-BC2C-369AAFC9B671}" destId="{BC0F86E4-E98E-4556-9B06-B8881BC27627}" srcOrd="3" destOrd="0" parTransId="{289DB37B-1837-4277-9FE9-5601C220736B}" sibTransId="{CD443236-C942-4D18-A702-359D7FC14CAE}"/>
    <dgm:cxn modelId="{8CBAF591-53F6-4253-B696-F7A0C535181C}" srcId="{57E011E2-60BA-4D6A-BC2C-369AAFC9B671}" destId="{083303E6-2827-4549-9F3C-06B696220B0E}" srcOrd="2" destOrd="0" parTransId="{D5D57DC8-3E24-4CD7-A6A8-92F28D62AC10}" sibTransId="{B20F7E20-E6B8-4801-90B0-BF996E6C1E16}"/>
    <dgm:cxn modelId="{B5EEEE15-A2AB-4358-9755-C806115CD0DD}" srcId="{57E011E2-60BA-4D6A-BC2C-369AAFC9B671}" destId="{627816D4-8275-4E67-B850-1B53003C60A6}" srcOrd="0" destOrd="0" parTransId="{35BCD79A-17FA-4A42-A1C8-FBD09EE807C1}" sibTransId="{FA50854C-1420-4611-A51B-7767AD978B4A}"/>
    <dgm:cxn modelId="{17E7B0DF-07A4-4AD0-A410-4D79101C211F}" type="presParOf" srcId="{36C0AF26-3F05-44D8-9F4B-0824CAD8D706}" destId="{ED3D59C8-BB73-4255-A9CC-DFA8EDD5302E}" srcOrd="0" destOrd="0" presId="urn:microsoft.com/office/officeart/2005/8/layout/vList2"/>
    <dgm:cxn modelId="{EB543D9F-6FB0-48EB-96D4-F46A10BF3EA1}" type="presParOf" srcId="{36C0AF26-3F05-44D8-9F4B-0824CAD8D706}" destId="{BA27FA9D-950F-491F-9C72-BF24C6FDA2CB}" srcOrd="1" destOrd="0" presId="urn:microsoft.com/office/officeart/2005/8/layout/vList2"/>
    <dgm:cxn modelId="{53515C0F-3EF3-4C38-9BAF-C4691BD546FC}" type="presParOf" srcId="{36C0AF26-3F05-44D8-9F4B-0824CAD8D706}" destId="{5731D958-83DC-4E71-B13D-3506E4467D45}" srcOrd="2" destOrd="0" presId="urn:microsoft.com/office/officeart/2005/8/layout/vList2"/>
    <dgm:cxn modelId="{420CCB82-8073-4EB7-8C8E-E1138CCA118E}" type="presParOf" srcId="{36C0AF26-3F05-44D8-9F4B-0824CAD8D706}" destId="{D60E1BEB-1271-47DB-AE27-A877B0FDE015}" srcOrd="3" destOrd="0" presId="urn:microsoft.com/office/officeart/2005/8/layout/vList2"/>
    <dgm:cxn modelId="{A3E98B0F-3D05-4748-AA27-9D4D89F5D96C}" type="presParOf" srcId="{36C0AF26-3F05-44D8-9F4B-0824CAD8D706}" destId="{449DE8F6-A5FB-48C8-AB1B-A0CBD72C9056}" srcOrd="4" destOrd="0" presId="urn:microsoft.com/office/officeart/2005/8/layout/vList2"/>
    <dgm:cxn modelId="{84EF4E20-01C4-485D-A18C-743313ABC2D3}" type="presParOf" srcId="{36C0AF26-3F05-44D8-9F4B-0824CAD8D706}" destId="{0087FA17-7774-4DD1-9CA2-92DC864B5591}" srcOrd="5" destOrd="0" presId="urn:microsoft.com/office/officeart/2005/8/layout/vList2"/>
    <dgm:cxn modelId="{842334E5-369E-411E-A24A-3957ED538F28}" type="presParOf" srcId="{36C0AF26-3F05-44D8-9F4B-0824CAD8D706}" destId="{0B57931B-38BB-4D20-999C-83A33EDBC8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27816D4-8275-4E67-B850-1B53003C60A6}">
      <dgm:prSet/>
      <dgm:spPr/>
      <dgm:t>
        <a:bodyPr/>
        <a:lstStyle/>
        <a:p>
          <a:pPr rtl="0"/>
          <a:r>
            <a:rPr lang="en-US" altLang="ja-JP" dirty="0" smtClean="0"/>
            <a:t>3</a:t>
          </a:r>
          <a:r>
            <a:rPr lang="en-US" dirty="0" smtClean="0"/>
            <a:t>.4.1</a:t>
          </a:r>
          <a:r>
            <a:rPr lang="ja-JP" altLang="en-US" dirty="0" smtClean="0"/>
            <a:t>音の三要素</a:t>
          </a:r>
          <a:endParaRPr lang="ja-JP" dirty="0"/>
        </a:p>
      </dgm:t>
    </dgm:pt>
    <dgm:pt modelId="{35BCD79A-17FA-4A42-A1C8-FBD09EE807C1}" type="parTrans" cxnId="{B5EEEE15-A2AB-4358-9755-C806115CD0DD}">
      <dgm:prSet/>
      <dgm:spPr/>
      <dgm:t>
        <a:bodyPr/>
        <a:lstStyle/>
        <a:p>
          <a:endParaRPr lang="ja-JP" altLang="en-US"/>
        </a:p>
      </dgm:t>
    </dgm:pt>
    <dgm:pt modelId="{FA50854C-1420-4611-A51B-7767AD978B4A}" type="sibTrans" cxnId="{B5EEEE15-A2AB-4358-9755-C806115CD0DD}">
      <dgm:prSet/>
      <dgm:spPr/>
      <dgm:t>
        <a:bodyPr/>
        <a:lstStyle/>
        <a:p>
          <a:endParaRPr lang="ja-JP" altLang="en-US"/>
        </a:p>
      </dgm:t>
    </dgm:pt>
    <dgm:pt modelId="{2D7FD3AC-2494-4E2F-B5A8-783C4B13BFDB}">
      <dgm:prSet/>
      <dgm:spPr/>
      <dgm:t>
        <a:bodyPr/>
        <a:lstStyle/>
        <a:p>
          <a:pPr rtl="0"/>
          <a:r>
            <a:rPr lang="ja-JP" altLang="en-US" dirty="0" smtClean="0"/>
            <a:t>音の高さ， 音の強さ， 音色を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＿＿＿＿＿という．</a:t>
          </a:r>
          <a:endParaRPr lang="ja-JP" dirty="0"/>
        </a:p>
      </dgm:t>
    </dgm:pt>
    <dgm:pt modelId="{0B526403-C9F2-405A-989E-77ACF1CCE670}" type="parTrans" cxnId="{AB4CDBB3-576A-483B-B193-59CCE542301B}">
      <dgm:prSet/>
      <dgm:spPr/>
      <dgm:t>
        <a:bodyPr/>
        <a:lstStyle/>
        <a:p>
          <a:endParaRPr lang="ja-JP" altLang="en-US"/>
        </a:p>
      </dgm:t>
    </dgm:pt>
    <dgm:pt modelId="{C0C6AF1B-DB40-4E97-B1A4-52D61C15F3E4}" type="sibTrans" cxnId="{AB4CDBB3-576A-483B-B193-59CCE542301B}">
      <dgm:prSet/>
      <dgm:spPr/>
      <dgm:t>
        <a:bodyPr/>
        <a:lstStyle/>
        <a:p>
          <a:endParaRPr lang="ja-JP" altLang="en-US"/>
        </a:p>
      </dgm:t>
    </dgm:pt>
    <dgm:pt modelId="{7105D754-003D-433C-B796-0DE0CE75414C}">
      <dgm:prSet/>
      <dgm:spPr/>
      <dgm:t>
        <a:bodyPr/>
        <a:lstStyle/>
        <a:p>
          <a:pPr rtl="0"/>
          <a:r>
            <a:rPr lang="ja-JP" altLang="en-US" dirty="0" smtClean="0"/>
            <a:t>音の高低は，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音波の振動数の大小に対応し，振動数が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大きければ＿＿＿とよび，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小さければ＿＿＿という．</a:t>
          </a:r>
          <a:endParaRPr lang="ja-JP" dirty="0"/>
        </a:p>
      </dgm:t>
    </dgm:pt>
    <dgm:pt modelId="{972827CF-E84C-4E27-8C1B-6CFB0ED11464}" type="parTrans" cxnId="{E77488CC-F607-41D8-9F8C-A09A320C0B2A}">
      <dgm:prSet/>
      <dgm:spPr/>
      <dgm:t>
        <a:bodyPr/>
        <a:lstStyle/>
        <a:p>
          <a:endParaRPr kumimoji="1" lang="ja-JP" altLang="en-US"/>
        </a:p>
      </dgm:t>
    </dgm:pt>
    <dgm:pt modelId="{271327AB-07D4-4198-A8C5-860A7B7BC967}" type="sibTrans" cxnId="{E77488CC-F607-41D8-9F8C-A09A320C0B2A}">
      <dgm:prSet/>
      <dgm:spPr/>
      <dgm:t>
        <a:bodyPr/>
        <a:lstStyle/>
        <a:p>
          <a:endParaRPr kumimoji="1" lang="ja-JP" altLang="en-US"/>
        </a:p>
      </dgm:t>
    </dgm:pt>
    <dgm:pt modelId="{84F0501C-6BD4-4F7D-BB06-94D7ECDAC6D0}">
      <dgm:prSet/>
      <dgm:spPr/>
      <dgm:t>
        <a:bodyPr/>
        <a:lstStyle/>
        <a:p>
          <a:pPr rtl="0"/>
          <a:r>
            <a:rPr lang="ja-JP" altLang="en-US" dirty="0" smtClean="0"/>
            <a:t>人間に聞こえる音の振動数は，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年齢などによって個人差を生じるが，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約＿＿＿＿＿＿＿＿の範囲で， この範囲の音を＿＿＿とよぶ．</a:t>
          </a:r>
          <a:endParaRPr lang="ja-JP" dirty="0"/>
        </a:p>
      </dgm:t>
    </dgm:pt>
    <dgm:pt modelId="{C3E58CCE-8FBD-44F2-A4EA-57FA82AAA6D7}" type="parTrans" cxnId="{A34273A5-431E-4F80-851B-2052B09F34EE}">
      <dgm:prSet/>
      <dgm:spPr/>
      <dgm:t>
        <a:bodyPr/>
        <a:lstStyle/>
        <a:p>
          <a:endParaRPr kumimoji="1" lang="ja-JP" altLang="en-US"/>
        </a:p>
      </dgm:t>
    </dgm:pt>
    <dgm:pt modelId="{27CC15D3-AC39-479E-BD47-B6C5755C6F2A}" type="sibTrans" cxnId="{A34273A5-431E-4F80-851B-2052B09F34EE}">
      <dgm:prSet/>
      <dgm:spPr/>
      <dgm:t>
        <a:bodyPr/>
        <a:lstStyle/>
        <a:p>
          <a:endParaRPr kumimoji="1" lang="ja-JP" altLang="en-US"/>
        </a:p>
      </dgm:t>
    </dgm:pt>
    <dgm:pt modelId="{246295D4-A203-453F-B8B8-B4DD34C8E4D9}">
      <dgm:prSet/>
      <dgm:spPr/>
      <dgm:t>
        <a:bodyPr/>
        <a:lstStyle/>
        <a:p>
          <a:pPr rtl="0"/>
          <a:r>
            <a:rPr lang="ja-JP" altLang="en-US" dirty="0" smtClean="0"/>
            <a:t>科学技術や医療など多くの分野で利用されている</a:t>
          </a:r>
          <a:r>
            <a:rPr lang="ja-JP" altLang="en-US" dirty="0" smtClean="0">
              <a:solidFill>
                <a:srgbClr val="FF0000"/>
              </a:solidFill>
            </a:rPr>
            <a:t>超音波</a:t>
          </a:r>
          <a:r>
            <a:rPr lang="ja-JP" altLang="en-US" dirty="0" smtClean="0"/>
            <a:t>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可聴音より振動数が＿＿＿＿　のことである＿＿＿，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人間の発する声， 楽器の発する音の振動数と波長の範囲を表</a:t>
          </a:r>
          <a:r>
            <a:rPr lang="en-US" altLang="ja-JP" dirty="0" smtClean="0"/>
            <a:t>3.1</a:t>
          </a:r>
          <a:r>
            <a:rPr lang="ja-JP" altLang="en-US" dirty="0" err="1" smtClean="0"/>
            <a:t>．</a:t>
          </a:r>
          <a:endParaRPr lang="ja-JP" dirty="0"/>
        </a:p>
      </dgm:t>
    </dgm:pt>
    <dgm:pt modelId="{DE36CA14-977E-49E3-9A01-AF157C8C1FA9}" type="parTrans" cxnId="{B18CBCC5-3665-4A53-B0FD-82152BB19F92}">
      <dgm:prSet/>
      <dgm:spPr/>
      <dgm:t>
        <a:bodyPr/>
        <a:lstStyle/>
        <a:p>
          <a:endParaRPr kumimoji="1" lang="ja-JP" altLang="en-US"/>
        </a:p>
      </dgm:t>
    </dgm:pt>
    <dgm:pt modelId="{056E5151-6920-4F1B-8A9B-CC36DDA842F1}" type="sibTrans" cxnId="{B18CBCC5-3665-4A53-B0FD-82152BB19F92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D3D59C8-BB73-4255-A9CC-DFA8EDD5302E}" type="pres">
      <dgm:prSet presAssocID="{627816D4-8275-4E67-B850-1B53003C60A6}" presName="parentText" presStyleLbl="node1" presStyleIdx="0" presStyleCnt="1" custLinFactNeighborX="-469" custLinFactNeighborY="-1398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EF2AECB-5989-4C9D-835D-4AC062C8CC65}" type="pres">
      <dgm:prSet presAssocID="{627816D4-8275-4E67-B850-1B53003C60A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C8966E6-6A6B-4D6A-A65C-F372F763F158}" type="presOf" srcId="{57E011E2-60BA-4D6A-BC2C-369AAFC9B671}" destId="{36C0AF26-3F05-44D8-9F4B-0824CAD8D706}" srcOrd="0" destOrd="0" presId="urn:microsoft.com/office/officeart/2005/8/layout/vList2"/>
    <dgm:cxn modelId="{B18CBCC5-3665-4A53-B0FD-82152BB19F92}" srcId="{627816D4-8275-4E67-B850-1B53003C60A6}" destId="{246295D4-A203-453F-B8B8-B4DD34C8E4D9}" srcOrd="3" destOrd="0" parTransId="{DE36CA14-977E-49E3-9A01-AF157C8C1FA9}" sibTransId="{056E5151-6920-4F1B-8A9B-CC36DDA842F1}"/>
    <dgm:cxn modelId="{A34273A5-431E-4F80-851B-2052B09F34EE}" srcId="{627816D4-8275-4E67-B850-1B53003C60A6}" destId="{84F0501C-6BD4-4F7D-BB06-94D7ECDAC6D0}" srcOrd="2" destOrd="0" parTransId="{C3E58CCE-8FBD-44F2-A4EA-57FA82AAA6D7}" sibTransId="{27CC15D3-AC39-479E-BD47-B6C5755C6F2A}"/>
    <dgm:cxn modelId="{25ABD05F-2B23-474C-995B-1FA4AFF710D0}" type="presOf" srcId="{2D7FD3AC-2494-4E2F-B5A8-783C4B13BFDB}" destId="{1EF2AECB-5989-4C9D-835D-4AC062C8CC65}" srcOrd="0" destOrd="0" presId="urn:microsoft.com/office/officeart/2005/8/layout/vList2"/>
    <dgm:cxn modelId="{F65F298D-6C61-4BA8-8934-752FEBE9B557}" type="presOf" srcId="{7105D754-003D-433C-B796-0DE0CE75414C}" destId="{1EF2AECB-5989-4C9D-835D-4AC062C8CC65}" srcOrd="0" destOrd="1" presId="urn:microsoft.com/office/officeart/2005/8/layout/vList2"/>
    <dgm:cxn modelId="{FC0ED93B-0A65-4061-B2E2-E651E26AAD35}" type="presOf" srcId="{84F0501C-6BD4-4F7D-BB06-94D7ECDAC6D0}" destId="{1EF2AECB-5989-4C9D-835D-4AC062C8CC65}" srcOrd="0" destOrd="2" presId="urn:microsoft.com/office/officeart/2005/8/layout/vList2"/>
    <dgm:cxn modelId="{B5EEEE15-A2AB-4358-9755-C806115CD0DD}" srcId="{57E011E2-60BA-4D6A-BC2C-369AAFC9B671}" destId="{627816D4-8275-4E67-B850-1B53003C60A6}" srcOrd="0" destOrd="0" parTransId="{35BCD79A-17FA-4A42-A1C8-FBD09EE807C1}" sibTransId="{FA50854C-1420-4611-A51B-7767AD978B4A}"/>
    <dgm:cxn modelId="{FBFABDE1-C876-40DB-AB9F-8E74988F8BE0}" type="presOf" srcId="{627816D4-8275-4E67-B850-1B53003C60A6}" destId="{ED3D59C8-BB73-4255-A9CC-DFA8EDD5302E}" srcOrd="0" destOrd="0" presId="urn:microsoft.com/office/officeart/2005/8/layout/vList2"/>
    <dgm:cxn modelId="{AD4269E0-8EFC-4893-954A-CC43272C81D7}" type="presOf" srcId="{246295D4-A203-453F-B8B8-B4DD34C8E4D9}" destId="{1EF2AECB-5989-4C9D-835D-4AC062C8CC65}" srcOrd="0" destOrd="3" presId="urn:microsoft.com/office/officeart/2005/8/layout/vList2"/>
    <dgm:cxn modelId="{AB4CDBB3-576A-483B-B193-59CCE542301B}" srcId="{627816D4-8275-4E67-B850-1B53003C60A6}" destId="{2D7FD3AC-2494-4E2F-B5A8-783C4B13BFDB}" srcOrd="0" destOrd="0" parTransId="{0B526403-C9F2-405A-989E-77ACF1CCE670}" sibTransId="{C0C6AF1B-DB40-4E97-B1A4-52D61C15F3E4}"/>
    <dgm:cxn modelId="{E77488CC-F607-41D8-9F8C-A09A320C0B2A}" srcId="{627816D4-8275-4E67-B850-1B53003C60A6}" destId="{7105D754-003D-433C-B796-0DE0CE75414C}" srcOrd="1" destOrd="0" parTransId="{972827CF-E84C-4E27-8C1B-6CFB0ED11464}" sibTransId="{271327AB-07D4-4198-A8C5-860A7B7BC967}"/>
    <dgm:cxn modelId="{27573E42-4D86-4C08-B20D-65BADF0891CC}" type="presParOf" srcId="{36C0AF26-3F05-44D8-9F4B-0824CAD8D706}" destId="{ED3D59C8-BB73-4255-A9CC-DFA8EDD5302E}" srcOrd="0" destOrd="0" presId="urn:microsoft.com/office/officeart/2005/8/layout/vList2"/>
    <dgm:cxn modelId="{A1FD2281-3E42-4FDA-ABE5-76206BBEB39F}" type="presParOf" srcId="{36C0AF26-3F05-44D8-9F4B-0824CAD8D706}" destId="{1EF2AECB-5989-4C9D-835D-4AC062C8CC6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27816D4-8275-4E67-B850-1B53003C60A6}">
      <dgm:prSet/>
      <dgm:spPr/>
      <dgm:t>
        <a:bodyPr/>
        <a:lstStyle/>
        <a:p>
          <a:pPr rtl="0"/>
          <a:r>
            <a:rPr lang="en-US" altLang="ja-JP" dirty="0" smtClean="0"/>
            <a:t>3</a:t>
          </a:r>
          <a:r>
            <a:rPr lang="en-US" dirty="0" smtClean="0"/>
            <a:t>.4.1</a:t>
          </a:r>
          <a:r>
            <a:rPr lang="ja-JP" altLang="en-US" dirty="0" smtClean="0"/>
            <a:t>音の三要素</a:t>
          </a:r>
          <a:endParaRPr lang="ja-JP" dirty="0"/>
        </a:p>
      </dgm:t>
    </dgm:pt>
    <dgm:pt modelId="{35BCD79A-17FA-4A42-A1C8-FBD09EE807C1}" type="parTrans" cxnId="{B5EEEE15-A2AB-4358-9755-C806115CD0DD}">
      <dgm:prSet/>
      <dgm:spPr/>
      <dgm:t>
        <a:bodyPr/>
        <a:lstStyle/>
        <a:p>
          <a:endParaRPr lang="ja-JP" altLang="en-US"/>
        </a:p>
      </dgm:t>
    </dgm:pt>
    <dgm:pt modelId="{FA50854C-1420-4611-A51B-7767AD978B4A}" type="sibTrans" cxnId="{B5EEEE15-A2AB-4358-9755-C806115CD0DD}">
      <dgm:prSet/>
      <dgm:spPr/>
      <dgm:t>
        <a:bodyPr/>
        <a:lstStyle/>
        <a:p>
          <a:endParaRPr lang="ja-JP" altLang="en-US"/>
        </a:p>
      </dgm:t>
    </dgm:pt>
    <dgm:pt modelId="{E9EFEFE6-35B9-4E3C-9A8F-B9FE5D128C8D}">
      <dgm:prSet/>
      <dgm:spPr/>
      <dgm:t>
        <a:bodyPr/>
        <a:lstStyle/>
        <a:p>
          <a:pPr rtl="0"/>
          <a:r>
            <a:rPr lang="ja-JP" altLang="en-US" dirty="0" smtClean="0"/>
            <a:t>音波が運ぶエネルギーを調べると，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音の＿＿は，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	</a:t>
          </a:r>
          <a:r>
            <a:rPr lang="ja-JP" altLang="en-US" dirty="0" smtClean="0"/>
            <a:t>媒質の振動数と振幅の＿＿＿＿．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したがって，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      </a:t>
          </a:r>
          <a:r>
            <a:rPr lang="ja-JP" altLang="en-US" dirty="0" smtClean="0"/>
            <a:t>振動数が一定ならば，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	</a:t>
          </a:r>
          <a:r>
            <a:rPr lang="ja-JP" altLang="en-US" dirty="0" smtClean="0"/>
            <a:t>＿＿が大きいほど＿＿＿になる．</a:t>
          </a:r>
          <a:endParaRPr lang="ja-JP" dirty="0"/>
        </a:p>
      </dgm:t>
    </dgm:pt>
    <dgm:pt modelId="{1BBF2268-5F0F-4A43-9264-36107A8D8B36}" type="parTrans" cxnId="{8DF0EC45-6CA7-44AD-9576-345260605AB0}">
      <dgm:prSet/>
      <dgm:spPr/>
      <dgm:t>
        <a:bodyPr/>
        <a:lstStyle/>
        <a:p>
          <a:endParaRPr lang="ja-JP" altLang="en-US"/>
        </a:p>
      </dgm:t>
    </dgm:pt>
    <dgm:pt modelId="{E915AEC5-618B-4971-B339-20C970D62A45}" type="sibTrans" cxnId="{8DF0EC45-6CA7-44AD-9576-345260605AB0}">
      <dgm:prSet/>
      <dgm:spPr/>
      <dgm:t>
        <a:bodyPr/>
        <a:lstStyle/>
        <a:p>
          <a:endParaRPr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D3D59C8-BB73-4255-A9CC-DFA8EDD5302E}" type="pres">
      <dgm:prSet presAssocID="{627816D4-8275-4E67-B850-1B53003C60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B6DEC64-DED4-4477-8EE4-ED04D2B4E0E7}" type="pres">
      <dgm:prSet presAssocID="{627816D4-8275-4E67-B850-1B53003C60A6}" presName="childText" presStyleLbl="revTx" presStyleIdx="0" presStyleCnt="1" custLinFactY="6316" custLinFactNeighborX="3220" custLinFactNeighborY="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F8534E5-DCA1-4B96-AF16-71451D3599C8}" type="presOf" srcId="{E9EFEFE6-35B9-4E3C-9A8F-B9FE5D128C8D}" destId="{5B6DEC64-DED4-4477-8EE4-ED04D2B4E0E7}" srcOrd="0" destOrd="0" presId="urn:microsoft.com/office/officeart/2005/8/layout/vList2"/>
    <dgm:cxn modelId="{8DF0EC45-6CA7-44AD-9576-345260605AB0}" srcId="{627816D4-8275-4E67-B850-1B53003C60A6}" destId="{E9EFEFE6-35B9-4E3C-9A8F-B9FE5D128C8D}" srcOrd="0" destOrd="0" parTransId="{1BBF2268-5F0F-4A43-9264-36107A8D8B36}" sibTransId="{E915AEC5-618B-4971-B339-20C970D62A45}"/>
    <dgm:cxn modelId="{484BE554-825C-49A3-B521-8A5714696FB4}" type="presOf" srcId="{57E011E2-60BA-4D6A-BC2C-369AAFC9B671}" destId="{36C0AF26-3F05-44D8-9F4B-0824CAD8D706}" srcOrd="0" destOrd="0" presId="urn:microsoft.com/office/officeart/2005/8/layout/vList2"/>
    <dgm:cxn modelId="{831BDEA4-7D90-4984-BDCF-62B0B629EEE3}" type="presOf" srcId="{627816D4-8275-4E67-B850-1B53003C60A6}" destId="{ED3D59C8-BB73-4255-A9CC-DFA8EDD5302E}" srcOrd="0" destOrd="0" presId="urn:microsoft.com/office/officeart/2005/8/layout/vList2"/>
    <dgm:cxn modelId="{B5EEEE15-A2AB-4358-9755-C806115CD0DD}" srcId="{57E011E2-60BA-4D6A-BC2C-369AAFC9B671}" destId="{627816D4-8275-4E67-B850-1B53003C60A6}" srcOrd="0" destOrd="0" parTransId="{35BCD79A-17FA-4A42-A1C8-FBD09EE807C1}" sibTransId="{FA50854C-1420-4611-A51B-7767AD978B4A}"/>
    <dgm:cxn modelId="{1B7B16C0-69B0-4135-9BD4-FBAB7254DFA4}" type="presParOf" srcId="{36C0AF26-3F05-44D8-9F4B-0824CAD8D706}" destId="{ED3D59C8-BB73-4255-A9CC-DFA8EDD5302E}" srcOrd="0" destOrd="0" presId="urn:microsoft.com/office/officeart/2005/8/layout/vList2"/>
    <dgm:cxn modelId="{2ACA68AF-DD38-4AC7-980B-0F6E4A341E24}" type="presParOf" srcId="{36C0AF26-3F05-44D8-9F4B-0824CAD8D706}" destId="{5B6DEC64-DED4-4477-8EE4-ED04D2B4E0E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27816D4-8275-4E67-B850-1B53003C60A6}">
      <dgm:prSet/>
      <dgm:spPr/>
      <dgm:t>
        <a:bodyPr/>
        <a:lstStyle/>
        <a:p>
          <a:pPr rtl="0"/>
          <a:r>
            <a:rPr lang="en-US" altLang="ja-JP" dirty="0" smtClean="0"/>
            <a:t>3</a:t>
          </a:r>
          <a:r>
            <a:rPr lang="en-US" dirty="0" smtClean="0"/>
            <a:t>.4.1</a:t>
          </a:r>
          <a:r>
            <a:rPr lang="ja-JP" altLang="en-US" dirty="0" smtClean="0"/>
            <a:t>音の三要素</a:t>
          </a:r>
          <a:endParaRPr lang="ja-JP" dirty="0"/>
        </a:p>
      </dgm:t>
    </dgm:pt>
    <dgm:pt modelId="{35BCD79A-17FA-4A42-A1C8-FBD09EE807C1}" type="parTrans" cxnId="{B5EEEE15-A2AB-4358-9755-C806115CD0DD}">
      <dgm:prSet/>
      <dgm:spPr/>
      <dgm:t>
        <a:bodyPr/>
        <a:lstStyle/>
        <a:p>
          <a:endParaRPr lang="ja-JP" altLang="en-US"/>
        </a:p>
      </dgm:t>
    </dgm:pt>
    <dgm:pt modelId="{FA50854C-1420-4611-A51B-7767AD978B4A}" type="sibTrans" cxnId="{B5EEEE15-A2AB-4358-9755-C806115CD0DD}">
      <dgm:prSet/>
      <dgm:spPr/>
      <dgm:t>
        <a:bodyPr/>
        <a:lstStyle/>
        <a:p>
          <a:endParaRPr lang="ja-JP" altLang="en-US"/>
        </a:p>
      </dgm:t>
    </dgm:pt>
    <dgm:pt modelId="{2CC6B3DA-93E3-4057-B3B1-328A26D14E33}">
      <dgm:prSet/>
      <dgm:spPr/>
      <dgm:t>
        <a:bodyPr/>
        <a:lstStyle/>
        <a:p>
          <a:pPr rtl="0"/>
          <a:r>
            <a:rPr lang="ja-JP" altLang="en-US" dirty="0" smtClean="0"/>
            <a:t>図</a:t>
          </a:r>
          <a:r>
            <a:rPr lang="en-US" altLang="ja-JP" dirty="0" smtClean="0"/>
            <a:t>3.26</a:t>
          </a:r>
          <a:r>
            <a:rPr lang="ja-JP" altLang="en-US" dirty="0" smtClean="0"/>
            <a:t>：音声電流の時間変化を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＿＿＿＿＿＿ で見たもので，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    </a:t>
          </a:r>
          <a:r>
            <a:rPr lang="ja-JP" altLang="en-US" dirty="0" smtClean="0"/>
            <a:t>図（</a:t>
          </a:r>
          <a:r>
            <a:rPr lang="en-US" altLang="ja-JP" dirty="0" smtClean="0"/>
            <a:t>a</a:t>
          </a:r>
          <a:r>
            <a:rPr lang="ja-JP" altLang="en-US" dirty="0" smtClean="0"/>
            <a:t>）は</a:t>
          </a:r>
          <a:r>
            <a:rPr lang="en-US" altLang="ja-JP" dirty="0" smtClean="0"/>
            <a:t>_____________</a:t>
          </a:r>
          <a:r>
            <a:rPr lang="ja-JP" altLang="en-US" dirty="0" err="1" smtClean="0"/>
            <a:t>，</a:t>
          </a:r>
          <a:r>
            <a:rPr lang="ja-JP" altLang="en-US" dirty="0" smtClean="0"/>
            <a:t>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</a:t>
          </a:r>
          <a:r>
            <a:rPr lang="ja-JP" altLang="en-US" dirty="0" smtClean="0"/>
            <a:t>同図（</a:t>
          </a:r>
          <a:r>
            <a:rPr lang="en-US" altLang="ja-JP" dirty="0" smtClean="0"/>
            <a:t>b</a:t>
          </a:r>
          <a:r>
            <a:rPr lang="ja-JP" altLang="en-US" dirty="0" smtClean="0"/>
            <a:t>）は</a:t>
          </a:r>
          <a:r>
            <a:rPr lang="en-US" altLang="ja-JP" dirty="0" smtClean="0"/>
            <a:t>________</a:t>
          </a:r>
          <a:r>
            <a:rPr lang="ja-JP" altLang="en-US" dirty="0" smtClean="0"/>
            <a:t>をしている．</a:t>
          </a:r>
          <a:endParaRPr lang="ja-JP" dirty="0"/>
        </a:p>
      </dgm:t>
    </dgm:pt>
    <dgm:pt modelId="{C86E24ED-6C5E-4303-9742-6F52FAE19697}" type="parTrans" cxnId="{B604D64F-BC82-4B89-BDA0-6EF3D0992F77}">
      <dgm:prSet/>
      <dgm:spPr/>
      <dgm:t>
        <a:bodyPr/>
        <a:lstStyle/>
        <a:p>
          <a:endParaRPr lang="ja-JP" altLang="en-US"/>
        </a:p>
      </dgm:t>
    </dgm:pt>
    <dgm:pt modelId="{B38DB56D-3AA0-4026-8D99-C87AF3634398}" type="sibTrans" cxnId="{B604D64F-BC82-4B89-BDA0-6EF3D0992F77}">
      <dgm:prSet/>
      <dgm:spPr/>
      <dgm:t>
        <a:bodyPr/>
        <a:lstStyle/>
        <a:p>
          <a:endParaRPr lang="ja-JP" altLang="en-US"/>
        </a:p>
      </dgm:t>
    </dgm:pt>
    <dgm:pt modelId="{1C90180F-024B-4D74-90CD-0DEC338FF649}">
      <dgm:prSet/>
      <dgm:spPr/>
      <dgm:t>
        <a:bodyPr/>
        <a:lstStyle/>
        <a:p>
          <a:pPr rtl="0"/>
          <a:r>
            <a:rPr lang="ja-JP" altLang="en-US" dirty="0" smtClean="0"/>
            <a:t>横方向は</a:t>
          </a:r>
          <a:r>
            <a:rPr lang="en-US" altLang="ja-JP" dirty="0" smtClean="0"/>
            <a:t>____</a:t>
          </a:r>
          <a:r>
            <a:rPr lang="ja-JP" altLang="en-US" dirty="0" err="1" smtClean="0"/>
            <a:t>、</a:t>
          </a:r>
          <a:r>
            <a:rPr lang="ja-JP" altLang="en-US" dirty="0" smtClean="0"/>
            <a:t>縦方向は</a:t>
          </a:r>
          <a:r>
            <a:rPr lang="en-US" altLang="ja-JP" dirty="0" smtClean="0"/>
            <a:t>__________</a:t>
          </a:r>
          <a:r>
            <a:rPr lang="ja-JP" altLang="en-US" dirty="0" smtClean="0"/>
            <a:t>を表す．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</a:t>
          </a:r>
          <a:r>
            <a:rPr lang="ja-JP" altLang="en-US" dirty="0" smtClean="0"/>
            <a:t>同図（</a:t>
          </a:r>
          <a:r>
            <a:rPr lang="en-US" altLang="ja-JP" dirty="0" smtClean="0"/>
            <a:t>a</a:t>
          </a:r>
          <a:r>
            <a:rPr lang="ja-JP" altLang="en-US" dirty="0" smtClean="0"/>
            <a:t>）： </a:t>
          </a:r>
          <a:r>
            <a:rPr lang="en-US" altLang="ja-JP" dirty="0" smtClean="0"/>
            <a:t>A</a:t>
          </a:r>
          <a:r>
            <a:rPr lang="en-US" altLang="ja-JP" baseline="-25000" dirty="0" smtClean="0"/>
            <a:t>1</a:t>
          </a:r>
          <a:r>
            <a:rPr lang="ja-JP" altLang="en-US" dirty="0" smtClean="0"/>
            <a:t>の表す音の振動数は，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A</a:t>
          </a:r>
          <a:r>
            <a:rPr lang="en-US" altLang="ja-JP" baseline="-25000" dirty="0" smtClean="0"/>
            <a:t>2</a:t>
          </a:r>
          <a:r>
            <a:rPr lang="ja-JP" altLang="en-US" dirty="0" smtClean="0"/>
            <a:t>の音の振動数より</a:t>
          </a:r>
          <a:r>
            <a:rPr lang="en-US" altLang="ja-JP" dirty="0" smtClean="0"/>
            <a:t>______</a:t>
          </a:r>
          <a:r>
            <a:rPr lang="ja-JP" altLang="en-US" dirty="0" err="1" smtClean="0"/>
            <a:t>．</a:t>
          </a:r>
          <a:endParaRPr lang="ja-JP" dirty="0"/>
        </a:p>
      </dgm:t>
    </dgm:pt>
    <dgm:pt modelId="{D3C4F27E-F880-4FD9-A1EC-80A1C53BA0A7}" type="parTrans" cxnId="{BF728D97-D79E-42AB-83F4-BF717441DE88}">
      <dgm:prSet/>
      <dgm:spPr/>
      <dgm:t>
        <a:bodyPr/>
        <a:lstStyle/>
        <a:p>
          <a:endParaRPr kumimoji="1" lang="ja-JP" altLang="en-US"/>
        </a:p>
      </dgm:t>
    </dgm:pt>
    <dgm:pt modelId="{91A29516-D5A9-4E4A-8F3D-A6D8AD18FB8C}" type="sibTrans" cxnId="{BF728D97-D79E-42AB-83F4-BF717441DE88}">
      <dgm:prSet/>
      <dgm:spPr/>
      <dgm:t>
        <a:bodyPr/>
        <a:lstStyle/>
        <a:p>
          <a:endParaRPr kumimoji="1" lang="ja-JP" altLang="en-US"/>
        </a:p>
      </dgm:t>
    </dgm:pt>
    <dgm:pt modelId="{5919C0E7-FF9A-4DBD-B6B9-E32B3ECBF265}">
      <dgm:prSet/>
      <dgm:spPr/>
      <dgm:t>
        <a:bodyPr/>
        <a:lstStyle/>
        <a:p>
          <a:pPr rtl="0"/>
          <a:r>
            <a:rPr lang="ja-JP" altLang="en-US" dirty="0" smtClean="0"/>
            <a:t>∴ </a:t>
          </a:r>
          <a:r>
            <a:rPr lang="en-US" altLang="ja-JP" dirty="0" smtClean="0"/>
            <a:t>A</a:t>
          </a:r>
          <a:r>
            <a:rPr lang="en-US" altLang="ja-JP" baseline="-25000" dirty="0" smtClean="0"/>
            <a:t>1</a:t>
          </a:r>
          <a:r>
            <a:rPr lang="ja-JP" altLang="en-US" dirty="0" smtClean="0"/>
            <a:t>の音の高さは， </a:t>
          </a:r>
          <a:r>
            <a:rPr lang="en-US" altLang="ja-JP" dirty="0" smtClean="0"/>
            <a:t>A</a:t>
          </a:r>
          <a:r>
            <a:rPr lang="en-US" altLang="ja-JP" baseline="-25000" dirty="0" smtClean="0"/>
            <a:t>2</a:t>
          </a:r>
          <a:r>
            <a:rPr lang="ja-JP" altLang="en-US" dirty="0" smtClean="0"/>
            <a:t>の音の高さより低い．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A</a:t>
          </a:r>
          <a:r>
            <a:rPr lang="en-US" altLang="ja-JP" baseline="-25000" dirty="0" smtClean="0"/>
            <a:t>1</a:t>
          </a:r>
          <a:r>
            <a:rPr lang="ja-JP" altLang="en-US" dirty="0" smtClean="0"/>
            <a:t>と</a:t>
          </a:r>
          <a:r>
            <a:rPr lang="en-US" altLang="ja-JP" dirty="0" smtClean="0"/>
            <a:t>A</a:t>
          </a:r>
          <a:r>
            <a:rPr lang="en-US" altLang="ja-JP" baseline="-25000" dirty="0" smtClean="0"/>
            <a:t>3</a:t>
          </a:r>
          <a:r>
            <a:rPr lang="ja-JP" altLang="en-US" dirty="0" smtClean="0"/>
            <a:t>では，</a:t>
          </a:r>
          <a:r>
            <a:rPr lang="en-US" altLang="ja-JP" dirty="0" smtClean="0"/>
            <a:t>________</a:t>
          </a:r>
          <a:r>
            <a:rPr lang="ja-JP" altLang="en-US" dirty="0" smtClean="0"/>
            <a:t>は等しいが，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A</a:t>
          </a:r>
          <a:r>
            <a:rPr lang="en-US" altLang="ja-JP" baseline="-25000" dirty="0" smtClean="0"/>
            <a:t>1</a:t>
          </a:r>
          <a:r>
            <a:rPr lang="ja-JP" altLang="en-US" dirty="0" err="1" smtClean="0"/>
            <a:t>のほう</a:t>
          </a:r>
          <a:r>
            <a:rPr lang="ja-JP" altLang="en-US" dirty="0" smtClean="0"/>
            <a:t>が</a:t>
          </a:r>
          <a:r>
            <a:rPr lang="en-US" altLang="ja-JP" dirty="0" smtClean="0"/>
            <a:t>A</a:t>
          </a:r>
          <a:r>
            <a:rPr lang="en-US" altLang="ja-JP" baseline="-25000" dirty="0" smtClean="0"/>
            <a:t>3</a:t>
          </a:r>
          <a:r>
            <a:rPr lang="ja-JP" altLang="en-US" dirty="0" smtClean="0"/>
            <a:t>より</a:t>
          </a:r>
          <a:r>
            <a:rPr lang="en-US" altLang="ja-JP" dirty="0" smtClean="0"/>
            <a:t>____</a:t>
          </a:r>
          <a:r>
            <a:rPr lang="ja-JP" altLang="en-US" dirty="0" smtClean="0"/>
            <a:t>が大きいから，</a:t>
          </a:r>
          <a:r>
            <a:rPr lang="en-US" altLang="ja-JP" dirty="0" smtClean="0"/>
            <a:t>_______</a:t>
          </a:r>
          <a:r>
            <a:rPr lang="ja-JP" altLang="en-US" dirty="0" smtClean="0"/>
            <a:t>である．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同図（</a:t>
          </a:r>
          <a:r>
            <a:rPr lang="en-US" altLang="ja-JP" dirty="0" smtClean="0"/>
            <a:t>b</a:t>
          </a:r>
          <a:r>
            <a:rPr lang="ja-JP" altLang="en-US" dirty="0" smtClean="0"/>
            <a:t>）についても同様である．</a:t>
          </a:r>
          <a:endParaRPr lang="ja-JP" dirty="0"/>
        </a:p>
      </dgm:t>
    </dgm:pt>
    <dgm:pt modelId="{A37B1164-175A-44F9-8CE0-FEBEAD26429E}" type="parTrans" cxnId="{42CF3E94-881E-4B38-96BC-530FF259DE73}">
      <dgm:prSet/>
      <dgm:spPr/>
      <dgm:t>
        <a:bodyPr/>
        <a:lstStyle/>
        <a:p>
          <a:endParaRPr kumimoji="1" lang="ja-JP" altLang="en-US"/>
        </a:p>
      </dgm:t>
    </dgm:pt>
    <dgm:pt modelId="{36A01A59-6E57-45FC-A56B-A02D25CFB537}" type="sibTrans" cxnId="{42CF3E94-881E-4B38-96BC-530FF259DE73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D3D59C8-BB73-4255-A9CC-DFA8EDD5302E}" type="pres">
      <dgm:prSet presAssocID="{627816D4-8275-4E67-B850-1B53003C60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5FD1E14-3355-497F-B694-21AAE08A1FF0}" type="pres">
      <dgm:prSet presAssocID="{627816D4-8275-4E67-B850-1B53003C60A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F728D97-D79E-42AB-83F4-BF717441DE88}" srcId="{627816D4-8275-4E67-B850-1B53003C60A6}" destId="{1C90180F-024B-4D74-90CD-0DEC338FF649}" srcOrd="1" destOrd="0" parTransId="{D3C4F27E-F880-4FD9-A1EC-80A1C53BA0A7}" sibTransId="{91A29516-D5A9-4E4A-8F3D-A6D8AD18FB8C}"/>
    <dgm:cxn modelId="{42CF3E94-881E-4B38-96BC-530FF259DE73}" srcId="{627816D4-8275-4E67-B850-1B53003C60A6}" destId="{5919C0E7-FF9A-4DBD-B6B9-E32B3ECBF265}" srcOrd="2" destOrd="0" parTransId="{A37B1164-175A-44F9-8CE0-FEBEAD26429E}" sibTransId="{36A01A59-6E57-45FC-A56B-A02D25CFB537}"/>
    <dgm:cxn modelId="{2C12C085-56F1-40A4-9567-3D26315501A7}" type="presOf" srcId="{57E011E2-60BA-4D6A-BC2C-369AAFC9B671}" destId="{36C0AF26-3F05-44D8-9F4B-0824CAD8D706}" srcOrd="0" destOrd="0" presId="urn:microsoft.com/office/officeart/2005/8/layout/vList2"/>
    <dgm:cxn modelId="{6C233256-D669-40E2-A1B7-C94EFA5AB538}" type="presOf" srcId="{5919C0E7-FF9A-4DBD-B6B9-E32B3ECBF265}" destId="{C5FD1E14-3355-497F-B694-21AAE08A1FF0}" srcOrd="0" destOrd="2" presId="urn:microsoft.com/office/officeart/2005/8/layout/vList2"/>
    <dgm:cxn modelId="{566608D5-D7B9-4D5D-9E8D-5A1C48661C5D}" type="presOf" srcId="{1C90180F-024B-4D74-90CD-0DEC338FF649}" destId="{C5FD1E14-3355-497F-B694-21AAE08A1FF0}" srcOrd="0" destOrd="1" presId="urn:microsoft.com/office/officeart/2005/8/layout/vList2"/>
    <dgm:cxn modelId="{89EF6B81-76D0-4B5C-A5A5-2A7B4273E4DF}" type="presOf" srcId="{2CC6B3DA-93E3-4057-B3B1-328A26D14E33}" destId="{C5FD1E14-3355-497F-B694-21AAE08A1FF0}" srcOrd="0" destOrd="0" presId="urn:microsoft.com/office/officeart/2005/8/layout/vList2"/>
    <dgm:cxn modelId="{B604D64F-BC82-4B89-BDA0-6EF3D0992F77}" srcId="{627816D4-8275-4E67-B850-1B53003C60A6}" destId="{2CC6B3DA-93E3-4057-B3B1-328A26D14E33}" srcOrd="0" destOrd="0" parTransId="{C86E24ED-6C5E-4303-9742-6F52FAE19697}" sibTransId="{B38DB56D-3AA0-4026-8D99-C87AF3634398}"/>
    <dgm:cxn modelId="{5FE78093-0F87-4E9A-B0F0-2B77541394B7}" type="presOf" srcId="{627816D4-8275-4E67-B850-1B53003C60A6}" destId="{ED3D59C8-BB73-4255-A9CC-DFA8EDD5302E}" srcOrd="0" destOrd="0" presId="urn:microsoft.com/office/officeart/2005/8/layout/vList2"/>
    <dgm:cxn modelId="{B5EEEE15-A2AB-4358-9755-C806115CD0DD}" srcId="{57E011E2-60BA-4D6A-BC2C-369AAFC9B671}" destId="{627816D4-8275-4E67-B850-1B53003C60A6}" srcOrd="0" destOrd="0" parTransId="{35BCD79A-17FA-4A42-A1C8-FBD09EE807C1}" sibTransId="{FA50854C-1420-4611-A51B-7767AD978B4A}"/>
    <dgm:cxn modelId="{DDB29EA3-83AA-483E-BE1A-34DEA624E567}" type="presParOf" srcId="{36C0AF26-3F05-44D8-9F4B-0824CAD8D706}" destId="{ED3D59C8-BB73-4255-A9CC-DFA8EDD5302E}" srcOrd="0" destOrd="0" presId="urn:microsoft.com/office/officeart/2005/8/layout/vList2"/>
    <dgm:cxn modelId="{D917FB44-825C-46EB-B413-44D1387B3A1E}" type="presParOf" srcId="{36C0AF26-3F05-44D8-9F4B-0824CAD8D706}" destId="{C5FD1E14-3355-497F-B694-21AAE08A1FF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27816D4-8275-4E67-B850-1B53003C60A6}">
      <dgm:prSet/>
      <dgm:spPr/>
      <dgm:t>
        <a:bodyPr/>
        <a:lstStyle/>
        <a:p>
          <a:pPr rtl="0"/>
          <a:r>
            <a:rPr lang="en-US" altLang="ja-JP" dirty="0" smtClean="0"/>
            <a:t>3</a:t>
          </a:r>
          <a:r>
            <a:rPr lang="en-US" dirty="0" smtClean="0"/>
            <a:t>.4.1</a:t>
          </a:r>
          <a:r>
            <a:rPr lang="ja-JP" altLang="en-US" dirty="0" smtClean="0"/>
            <a:t>音の三要素</a:t>
          </a:r>
          <a:endParaRPr lang="ja-JP" dirty="0"/>
        </a:p>
      </dgm:t>
    </dgm:pt>
    <dgm:pt modelId="{35BCD79A-17FA-4A42-A1C8-FBD09EE807C1}" type="parTrans" cxnId="{B5EEEE15-A2AB-4358-9755-C806115CD0DD}">
      <dgm:prSet/>
      <dgm:spPr/>
      <dgm:t>
        <a:bodyPr/>
        <a:lstStyle/>
        <a:p>
          <a:endParaRPr lang="ja-JP" altLang="en-US"/>
        </a:p>
      </dgm:t>
    </dgm:pt>
    <dgm:pt modelId="{FA50854C-1420-4611-A51B-7767AD978B4A}" type="sibTrans" cxnId="{B5EEEE15-A2AB-4358-9755-C806115CD0DD}">
      <dgm:prSet/>
      <dgm:spPr/>
      <dgm:t>
        <a:bodyPr/>
        <a:lstStyle/>
        <a:p>
          <a:endParaRPr lang="ja-JP" altLang="en-US"/>
        </a:p>
      </dgm:t>
    </dgm:pt>
    <dgm:pt modelId="{24E028F8-A06C-4EC2-B300-9A3270A34DF6}">
      <dgm:prSet/>
      <dgm:spPr/>
      <dgm:t>
        <a:bodyPr/>
        <a:lstStyle/>
        <a:p>
          <a:pPr rtl="0"/>
          <a:r>
            <a:rPr lang="ja-JP" altLang="en-US" dirty="0" err="1" smtClean="0"/>
            <a:t>おんさと</a:t>
          </a:r>
          <a:r>
            <a:rPr lang="ja-JP" altLang="en-US" dirty="0" smtClean="0"/>
            <a:t>ピアノが出す音は同じ高さでも</a:t>
          </a:r>
          <a:r>
            <a:rPr lang="en-US" altLang="ja-JP" dirty="0" smtClean="0"/>
            <a:t>____</a:t>
          </a:r>
          <a:r>
            <a:rPr lang="ja-JP" altLang="en-US" dirty="0" smtClean="0"/>
            <a:t>が違う．</a:t>
          </a:r>
          <a:endParaRPr lang="ja-JP" dirty="0"/>
        </a:p>
      </dgm:t>
    </dgm:pt>
    <dgm:pt modelId="{C8D98250-A958-4D6E-950B-34AB9A430C52}" type="parTrans" cxnId="{340185D0-4BFA-4D4E-A7AB-3E8EF3B486D9}">
      <dgm:prSet/>
      <dgm:spPr/>
      <dgm:t>
        <a:bodyPr/>
        <a:lstStyle/>
        <a:p>
          <a:endParaRPr lang="ja-JP" altLang="en-US"/>
        </a:p>
      </dgm:t>
    </dgm:pt>
    <dgm:pt modelId="{D2E6F2BE-40AC-4571-908F-CDE704704C96}" type="sibTrans" cxnId="{340185D0-4BFA-4D4E-A7AB-3E8EF3B486D9}">
      <dgm:prSet/>
      <dgm:spPr/>
      <dgm:t>
        <a:bodyPr/>
        <a:lstStyle/>
        <a:p>
          <a:endParaRPr lang="ja-JP" altLang="en-US"/>
        </a:p>
      </dgm:t>
    </dgm:pt>
    <dgm:pt modelId="{10149FD1-7EA1-4314-AD55-4DB638D2E58C}">
      <dgm:prSet/>
      <dgm:spPr/>
      <dgm:t>
        <a:bodyPr/>
        <a:lstStyle/>
        <a:p>
          <a:pPr rtl="0"/>
          <a:r>
            <a:rPr lang="ja-JP" altLang="en-US" dirty="0" err="1" smtClean="0"/>
            <a:t>おんさが</a:t>
          </a:r>
          <a:r>
            <a:rPr lang="ja-JP" altLang="en-US" dirty="0" smtClean="0"/>
            <a:t>出す音の波形は，単純な</a:t>
          </a:r>
          <a:r>
            <a:rPr lang="en-US" altLang="ja-JP" dirty="0" smtClean="0"/>
            <a:t>________</a:t>
          </a:r>
          <a:r>
            <a:rPr lang="ja-JP" altLang="en-US" dirty="0" smtClean="0"/>
            <a:t>に近い．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</a:t>
          </a:r>
          <a:r>
            <a:rPr lang="ja-JP" altLang="en-US" dirty="0" smtClean="0"/>
            <a:t>このような音を</a:t>
          </a:r>
          <a:r>
            <a:rPr lang="en-US" altLang="ja-JP" dirty="0" smtClean="0"/>
            <a:t>____</a:t>
          </a:r>
          <a:r>
            <a:rPr lang="ja-JP" altLang="en-US" dirty="0" smtClean="0"/>
            <a:t>という．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  ピアノが出す</a:t>
          </a:r>
          <a:r>
            <a:rPr lang="en-US" altLang="ja-JP" dirty="0" smtClean="0"/>
            <a:t>A</a:t>
          </a:r>
          <a:r>
            <a:rPr lang="ja-JP" altLang="en-US" dirty="0" smtClean="0"/>
            <a:t>音（ラの音）の振動数は</a:t>
          </a:r>
          <a:r>
            <a:rPr lang="en-US" altLang="ja-JP" dirty="0" smtClean="0"/>
            <a:t>______</a:t>
          </a:r>
          <a:r>
            <a:rPr lang="ja-JP" altLang="en-US" dirty="0" smtClean="0"/>
            <a:t>といわれているが，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   </a:t>
          </a:r>
          <a:r>
            <a:rPr lang="ja-JP" altLang="en-US" dirty="0" smtClean="0"/>
            <a:t>実はこれは</a:t>
          </a:r>
          <a:r>
            <a:rPr lang="en-US" altLang="ja-JP" dirty="0" smtClean="0"/>
            <a:t>________</a:t>
          </a:r>
          <a:r>
            <a:rPr lang="ja-JP" altLang="en-US" dirty="0" smtClean="0"/>
            <a:t>の振動数で，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A</a:t>
          </a:r>
          <a:r>
            <a:rPr lang="ja-JP" altLang="en-US" dirty="0" smtClean="0"/>
            <a:t>音（ラの音）にはこのほかに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	</a:t>
          </a:r>
          <a:r>
            <a:rPr lang="ja-JP" altLang="en-US" dirty="0" smtClean="0"/>
            <a:t>振動数</a:t>
          </a:r>
          <a:r>
            <a:rPr lang="en-US" altLang="ja-JP" dirty="0" smtClean="0"/>
            <a:t>880 Hz</a:t>
          </a:r>
          <a:r>
            <a:rPr lang="ja-JP" altLang="en-US" dirty="0" smtClean="0"/>
            <a:t>の</a:t>
          </a:r>
          <a:r>
            <a:rPr lang="en-US" altLang="ja-JP" dirty="0" smtClean="0"/>
            <a:t>_____</a:t>
          </a:r>
          <a:r>
            <a:rPr lang="ja-JP" altLang="en-US" dirty="0" err="1" smtClean="0"/>
            <a:t>，</a:t>
          </a:r>
          <a:r>
            <a:rPr lang="en-US" altLang="ja-JP" dirty="0" smtClean="0"/>
            <a:t>1320 Hz</a:t>
          </a:r>
          <a:r>
            <a:rPr lang="ja-JP" altLang="en-US" dirty="0" smtClean="0"/>
            <a:t>の</a:t>
          </a:r>
          <a:r>
            <a:rPr lang="en-US" altLang="ja-JP" dirty="0" smtClean="0"/>
            <a:t>______</a:t>
          </a:r>
          <a:r>
            <a:rPr lang="ja-JP" altLang="en-US" dirty="0" smtClean="0"/>
            <a:t>などが，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		</a:t>
          </a:r>
          <a:r>
            <a:rPr lang="ja-JP" altLang="en-US" dirty="0" smtClean="0"/>
            <a:t> 少しずつ混ざっている．</a:t>
          </a:r>
          <a:endParaRPr lang="ja-JP" dirty="0"/>
        </a:p>
      </dgm:t>
    </dgm:pt>
    <dgm:pt modelId="{C56A4BA0-2CFD-4553-8D92-223436156C88}" type="parTrans" cxnId="{F97637EB-F1E0-4DFB-A8A0-ABCD3A9F1CC5}">
      <dgm:prSet/>
      <dgm:spPr/>
      <dgm:t>
        <a:bodyPr/>
        <a:lstStyle/>
        <a:p>
          <a:endParaRPr kumimoji="1" lang="ja-JP" altLang="en-US"/>
        </a:p>
      </dgm:t>
    </dgm:pt>
    <dgm:pt modelId="{FD9E94BC-DE38-4C80-B0E4-750877C6B26E}" type="sibTrans" cxnId="{F97637EB-F1E0-4DFB-A8A0-ABCD3A9F1CC5}">
      <dgm:prSet/>
      <dgm:spPr/>
      <dgm:t>
        <a:bodyPr/>
        <a:lstStyle/>
        <a:p>
          <a:endParaRPr kumimoji="1" lang="ja-JP" altLang="en-US"/>
        </a:p>
      </dgm:t>
    </dgm:pt>
    <dgm:pt modelId="{A8D22E70-4853-4A7A-954D-46A5DED2B661}">
      <dgm:prSet/>
      <dgm:spPr/>
      <dgm:t>
        <a:bodyPr/>
        <a:lstStyle/>
        <a:p>
          <a:pPr rtl="0"/>
          <a:r>
            <a:rPr lang="ja-JP" altLang="en-US" dirty="0" smtClean="0"/>
            <a:t>∴波形も</a:t>
          </a:r>
          <a:r>
            <a:rPr lang="ja-JP" altLang="en-US" dirty="0" err="1" smtClean="0"/>
            <a:t>おんさの</a:t>
          </a:r>
          <a:r>
            <a:rPr lang="ja-JP" altLang="en-US" dirty="0" smtClean="0"/>
            <a:t>波形よりも複雑になる．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このような音を</a:t>
          </a:r>
          <a:r>
            <a:rPr lang="en-US" altLang="ja-JP" dirty="0" smtClean="0"/>
            <a:t>______</a:t>
          </a:r>
          <a:r>
            <a:rPr lang="ja-JP" altLang="en-US" dirty="0" smtClean="0"/>
            <a:t>とよぶ．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図</a:t>
          </a:r>
          <a:r>
            <a:rPr lang="en-US" altLang="ja-JP" dirty="0" smtClean="0"/>
            <a:t>3. 27 (a</a:t>
          </a:r>
          <a:r>
            <a:rPr lang="ja-JP" altLang="en-US" dirty="0" smtClean="0"/>
            <a:t>）は，音声「あ」について， 振幅の</a:t>
          </a:r>
          <a:r>
            <a:rPr lang="en-US" altLang="ja-JP" dirty="0" smtClean="0"/>
            <a:t>________</a:t>
          </a:r>
          <a:r>
            <a:rPr lang="ja-JP" altLang="en-US" dirty="0" smtClean="0"/>
            <a:t>を表している．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同図（</a:t>
          </a:r>
          <a:r>
            <a:rPr lang="en-US" altLang="ja-JP" dirty="0" smtClean="0"/>
            <a:t>b</a:t>
          </a:r>
          <a:r>
            <a:rPr lang="ja-JP" altLang="en-US" dirty="0" smtClean="0"/>
            <a:t>）は，この音声を構成する様々な振動数の</a:t>
          </a:r>
          <a:r>
            <a:rPr lang="en-US" altLang="ja-JP" dirty="0" smtClean="0"/>
            <a:t>____________</a:t>
          </a:r>
          <a:r>
            <a:rPr lang="ja-JP" altLang="en-US" dirty="0" smtClean="0"/>
            <a:t>の割合を示す．</a:t>
          </a:r>
          <a:endParaRPr lang="ja-JP" dirty="0"/>
        </a:p>
      </dgm:t>
    </dgm:pt>
    <dgm:pt modelId="{22528BCF-CE19-4375-A0EC-EFBA9824BD1B}" type="parTrans" cxnId="{CA6617DF-2E85-4270-A96F-8FD5BE866BF8}">
      <dgm:prSet/>
      <dgm:spPr/>
      <dgm:t>
        <a:bodyPr/>
        <a:lstStyle/>
        <a:p>
          <a:endParaRPr kumimoji="1" lang="ja-JP" altLang="en-US"/>
        </a:p>
      </dgm:t>
    </dgm:pt>
    <dgm:pt modelId="{36F2E6AB-0EDE-4965-B41B-0674871D3787}" type="sibTrans" cxnId="{CA6617DF-2E85-4270-A96F-8FD5BE866BF8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D3D59C8-BB73-4255-A9CC-DFA8EDD5302E}" type="pres">
      <dgm:prSet presAssocID="{627816D4-8275-4E67-B850-1B53003C60A6}" presName="parentText" presStyleLbl="node1" presStyleIdx="0" presStyleCnt="1" custLinFactNeighborX="-644" custLinFactNeighborY="-6466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8615BFF-5988-4C63-A96A-073EF949BF4F}" type="pres">
      <dgm:prSet presAssocID="{627816D4-8275-4E67-B850-1B53003C60A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A6617DF-2E85-4270-A96F-8FD5BE866BF8}" srcId="{627816D4-8275-4E67-B850-1B53003C60A6}" destId="{A8D22E70-4853-4A7A-954D-46A5DED2B661}" srcOrd="2" destOrd="0" parTransId="{22528BCF-CE19-4375-A0EC-EFBA9824BD1B}" sibTransId="{36F2E6AB-0EDE-4965-B41B-0674871D3787}"/>
    <dgm:cxn modelId="{F97637EB-F1E0-4DFB-A8A0-ABCD3A9F1CC5}" srcId="{627816D4-8275-4E67-B850-1B53003C60A6}" destId="{10149FD1-7EA1-4314-AD55-4DB638D2E58C}" srcOrd="1" destOrd="0" parTransId="{C56A4BA0-2CFD-4553-8D92-223436156C88}" sibTransId="{FD9E94BC-DE38-4C80-B0E4-750877C6B26E}"/>
    <dgm:cxn modelId="{08310E2C-0915-482A-AA19-1BEE3439F18D}" type="presOf" srcId="{A8D22E70-4853-4A7A-954D-46A5DED2B661}" destId="{78615BFF-5988-4C63-A96A-073EF949BF4F}" srcOrd="0" destOrd="2" presId="urn:microsoft.com/office/officeart/2005/8/layout/vList2"/>
    <dgm:cxn modelId="{8FA03DAB-6137-4967-8E71-64FA4AD7876B}" type="presOf" srcId="{627816D4-8275-4E67-B850-1B53003C60A6}" destId="{ED3D59C8-BB73-4255-A9CC-DFA8EDD5302E}" srcOrd="0" destOrd="0" presId="urn:microsoft.com/office/officeart/2005/8/layout/vList2"/>
    <dgm:cxn modelId="{340185D0-4BFA-4D4E-A7AB-3E8EF3B486D9}" srcId="{627816D4-8275-4E67-B850-1B53003C60A6}" destId="{24E028F8-A06C-4EC2-B300-9A3270A34DF6}" srcOrd="0" destOrd="0" parTransId="{C8D98250-A958-4D6E-950B-34AB9A430C52}" sibTransId="{D2E6F2BE-40AC-4571-908F-CDE704704C96}"/>
    <dgm:cxn modelId="{BF08DC3A-D01E-4A1E-94A2-3E43FD4A2958}" type="presOf" srcId="{57E011E2-60BA-4D6A-BC2C-369AAFC9B671}" destId="{36C0AF26-3F05-44D8-9F4B-0824CAD8D706}" srcOrd="0" destOrd="0" presId="urn:microsoft.com/office/officeart/2005/8/layout/vList2"/>
    <dgm:cxn modelId="{9D5A3B7C-22A8-4F12-94BA-A17090518CA9}" type="presOf" srcId="{24E028F8-A06C-4EC2-B300-9A3270A34DF6}" destId="{78615BFF-5988-4C63-A96A-073EF949BF4F}" srcOrd="0" destOrd="0" presId="urn:microsoft.com/office/officeart/2005/8/layout/vList2"/>
    <dgm:cxn modelId="{48E64F9E-D825-449E-9231-6D7978785092}" type="presOf" srcId="{10149FD1-7EA1-4314-AD55-4DB638D2E58C}" destId="{78615BFF-5988-4C63-A96A-073EF949BF4F}" srcOrd="0" destOrd="1" presId="urn:microsoft.com/office/officeart/2005/8/layout/vList2"/>
    <dgm:cxn modelId="{B5EEEE15-A2AB-4358-9755-C806115CD0DD}" srcId="{57E011E2-60BA-4D6A-BC2C-369AAFC9B671}" destId="{627816D4-8275-4E67-B850-1B53003C60A6}" srcOrd="0" destOrd="0" parTransId="{35BCD79A-17FA-4A42-A1C8-FBD09EE807C1}" sibTransId="{FA50854C-1420-4611-A51B-7767AD978B4A}"/>
    <dgm:cxn modelId="{94B315EF-C668-40E4-8ABF-1F548FD7BBF1}" type="presParOf" srcId="{36C0AF26-3F05-44D8-9F4B-0824CAD8D706}" destId="{ED3D59C8-BB73-4255-A9CC-DFA8EDD5302E}" srcOrd="0" destOrd="0" presId="urn:microsoft.com/office/officeart/2005/8/layout/vList2"/>
    <dgm:cxn modelId="{094335CA-D0D7-4D3B-BE97-7C0292C1BCA0}" type="presParOf" srcId="{36C0AF26-3F05-44D8-9F4B-0824CAD8D706}" destId="{78615BFF-5988-4C63-A96A-073EF949BF4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627816D4-8275-4E67-B850-1B53003C60A6}">
      <dgm:prSet/>
      <dgm:spPr/>
      <dgm:t>
        <a:bodyPr/>
        <a:lstStyle/>
        <a:p>
          <a:pPr rtl="0"/>
          <a:r>
            <a:rPr lang="en-US" altLang="ja-JP" dirty="0" smtClean="0"/>
            <a:t>3</a:t>
          </a:r>
          <a:r>
            <a:rPr lang="en-US" dirty="0" smtClean="0"/>
            <a:t>.4.1</a:t>
          </a:r>
          <a:r>
            <a:rPr lang="ja-JP" altLang="en-US" dirty="0" smtClean="0"/>
            <a:t>音の三要素</a:t>
          </a:r>
          <a:endParaRPr lang="ja-JP" dirty="0"/>
        </a:p>
      </dgm:t>
    </dgm:pt>
    <dgm:pt modelId="{35BCD79A-17FA-4A42-A1C8-FBD09EE807C1}" type="parTrans" cxnId="{B5EEEE15-A2AB-4358-9755-C806115CD0DD}">
      <dgm:prSet/>
      <dgm:spPr/>
      <dgm:t>
        <a:bodyPr/>
        <a:lstStyle/>
        <a:p>
          <a:endParaRPr lang="ja-JP" altLang="en-US"/>
        </a:p>
      </dgm:t>
    </dgm:pt>
    <dgm:pt modelId="{FA50854C-1420-4611-A51B-7767AD978B4A}" type="sibTrans" cxnId="{B5EEEE15-A2AB-4358-9755-C806115CD0DD}">
      <dgm:prSet/>
      <dgm:spPr/>
      <dgm:t>
        <a:bodyPr/>
        <a:lstStyle/>
        <a:p>
          <a:endParaRPr lang="ja-JP" altLang="en-US"/>
        </a:p>
      </dgm:t>
    </dgm:pt>
    <dgm:pt modelId="{B6C71176-83FC-4B6A-9BBE-6E8115D488A5}">
      <dgm:prSet/>
      <dgm:spPr/>
      <dgm:t>
        <a:bodyPr/>
        <a:lstStyle/>
        <a:p>
          <a:pPr rtl="0"/>
          <a:r>
            <a:rPr kumimoji="1" lang="ja-JP" altLang="en-US" dirty="0" smtClean="0"/>
            <a:t>図</a:t>
          </a:r>
          <a:r>
            <a:rPr kumimoji="1" lang="en-US" altLang="ja-JP" dirty="0" smtClean="0"/>
            <a:t>3.28 (a)</a:t>
          </a:r>
          <a:r>
            <a:rPr kumimoji="1" lang="ja-JP" altLang="en-US" dirty="0" smtClean="0"/>
            <a:t>：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指穴を閉じた場合における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en-US" altLang="ja-JP" dirty="0" smtClean="0"/>
            <a:t>	</a:t>
          </a:r>
          <a:r>
            <a:rPr kumimoji="1" lang="ja-JP" altLang="en-US" dirty="0" smtClean="0"/>
            <a:t>尺八の「ろ」の音の</a:t>
          </a:r>
          <a:r>
            <a:rPr kumimoji="1" lang="en-US" altLang="ja-JP" dirty="0" smtClean="0"/>
            <a:t>____</a:t>
          </a:r>
          <a:r>
            <a:rPr kumimoji="1" lang="ja-JP" altLang="en-US" dirty="0" err="1" smtClean="0"/>
            <a:t>，</a:t>
          </a:r>
          <a:endParaRPr lang="ja-JP" dirty="0"/>
        </a:p>
      </dgm:t>
    </dgm:pt>
    <dgm:pt modelId="{3D7BFA53-019D-49B2-AD5A-9DE3EEE373A2}" type="parTrans" cxnId="{DAD75895-B507-49CD-B1FB-CC9C2A926482}">
      <dgm:prSet/>
      <dgm:spPr/>
      <dgm:t>
        <a:bodyPr/>
        <a:lstStyle/>
        <a:p>
          <a:endParaRPr kumimoji="1" lang="ja-JP" altLang="en-US"/>
        </a:p>
      </dgm:t>
    </dgm:pt>
    <dgm:pt modelId="{F0567519-99AA-45CB-A777-FA2C0575C78D}" type="sibTrans" cxnId="{DAD75895-B507-49CD-B1FB-CC9C2A926482}">
      <dgm:prSet/>
      <dgm:spPr/>
      <dgm:t>
        <a:bodyPr/>
        <a:lstStyle/>
        <a:p>
          <a:endParaRPr kumimoji="1" lang="ja-JP" altLang="en-US"/>
        </a:p>
      </dgm:t>
    </dgm:pt>
    <dgm:pt modelId="{18D22CAE-0CB8-423A-B8FD-BE423E32A829}">
      <dgm:prSet/>
      <dgm:spPr/>
      <dgm:t>
        <a:bodyPr/>
        <a:lstStyle/>
        <a:p>
          <a:pPr rtl="0"/>
          <a:r>
            <a:rPr kumimoji="1" lang="ja-JP" altLang="en-US" dirty="0" smtClean="0"/>
            <a:t>同図（</a:t>
          </a:r>
          <a:r>
            <a:rPr kumimoji="1" lang="en-US" altLang="ja-JP" dirty="0" smtClean="0"/>
            <a:t>b)</a:t>
          </a:r>
          <a:r>
            <a:rPr kumimoji="1" lang="ja-JP" altLang="en-US" dirty="0" smtClean="0"/>
            <a:t>：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　これを</a:t>
          </a:r>
          <a:r>
            <a:rPr kumimoji="1" lang="en-US" altLang="ja-JP" dirty="0" smtClean="0"/>
            <a:t>____________</a:t>
          </a:r>
          <a:r>
            <a:rPr kumimoji="1" lang="ja-JP" altLang="en-US" dirty="0" smtClean="0"/>
            <a:t>と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en-US" altLang="ja-JP" dirty="0" smtClean="0"/>
            <a:t>	____</a:t>
          </a:r>
          <a:r>
            <a:rPr kumimoji="1" lang="ja-JP" altLang="en-US" dirty="0" smtClean="0"/>
            <a:t>に分けたもの，</a:t>
          </a:r>
          <a:endParaRPr lang="ja-JP" dirty="0"/>
        </a:p>
      </dgm:t>
    </dgm:pt>
    <dgm:pt modelId="{CAF07389-C65C-492D-AB90-4207336E9E96}" type="parTrans" cxnId="{D474D129-01D4-4532-8CCA-0100F12E7686}">
      <dgm:prSet/>
      <dgm:spPr/>
      <dgm:t>
        <a:bodyPr/>
        <a:lstStyle/>
        <a:p>
          <a:endParaRPr kumimoji="1" lang="ja-JP" altLang="en-US"/>
        </a:p>
      </dgm:t>
    </dgm:pt>
    <dgm:pt modelId="{F271621B-1F8F-4076-9B16-F3F8DAE5590D}" type="sibTrans" cxnId="{D474D129-01D4-4532-8CCA-0100F12E7686}">
      <dgm:prSet/>
      <dgm:spPr/>
      <dgm:t>
        <a:bodyPr/>
        <a:lstStyle/>
        <a:p>
          <a:endParaRPr kumimoji="1" lang="ja-JP" altLang="en-US"/>
        </a:p>
      </dgm:t>
    </dgm:pt>
    <dgm:pt modelId="{D81F97A3-F187-4813-A6CB-428121425064}">
      <dgm:prSet/>
      <dgm:spPr/>
      <dgm:t>
        <a:bodyPr/>
        <a:lstStyle/>
        <a:p>
          <a:pPr rtl="0"/>
          <a:r>
            <a:rPr kumimoji="1" lang="ja-JP" altLang="en-US" dirty="0" smtClean="0"/>
            <a:t>同図（ </a:t>
          </a:r>
          <a:r>
            <a:rPr kumimoji="1" lang="en-US" altLang="ja-JP" dirty="0" smtClean="0"/>
            <a:t>c </a:t>
          </a:r>
          <a:r>
            <a:rPr kumimoji="1" lang="ja-JP" altLang="en-US" dirty="0" smtClean="0"/>
            <a:t>）：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それらの</a:t>
          </a:r>
          <a:r>
            <a:rPr kumimoji="1" lang="en-US" altLang="ja-JP" dirty="0" smtClean="0"/>
            <a:t>___________</a:t>
          </a:r>
          <a:r>
            <a:rPr kumimoji="1" lang="ja-JP" altLang="en-US" dirty="0" smtClean="0"/>
            <a:t>の</a:t>
          </a:r>
          <a:r>
            <a:rPr kumimoji="1" lang="en-US" altLang="ja-JP" dirty="0" smtClean="0"/>
            <a:t>__________</a:t>
          </a:r>
          <a:r>
            <a:rPr kumimoji="1" lang="ja-JP" altLang="en-US" dirty="0" smtClean="0"/>
            <a:t>と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en-US" altLang="ja-JP" dirty="0" smtClean="0"/>
            <a:t>	_____ </a:t>
          </a:r>
          <a:r>
            <a:rPr kumimoji="1" lang="ja-JP" altLang="en-US" dirty="0" smtClean="0"/>
            <a:t>ことに注意せよ．</a:t>
          </a:r>
          <a:endParaRPr lang="ja-JP" dirty="0"/>
        </a:p>
      </dgm:t>
    </dgm:pt>
    <dgm:pt modelId="{762895A4-E375-4DC0-9C47-B39030DA1ADA}" type="parTrans" cxnId="{83647AFF-F70B-4C98-BE03-048676318BC1}">
      <dgm:prSet/>
      <dgm:spPr/>
      <dgm:t>
        <a:bodyPr/>
        <a:lstStyle/>
        <a:p>
          <a:endParaRPr kumimoji="1" lang="ja-JP" altLang="en-US"/>
        </a:p>
      </dgm:t>
    </dgm:pt>
    <dgm:pt modelId="{303575D7-9C34-4792-BE1C-5F6902AD63B0}" type="sibTrans" cxnId="{83647AFF-F70B-4C98-BE03-048676318BC1}">
      <dgm:prSet/>
      <dgm:spPr/>
      <dgm:t>
        <a:bodyPr/>
        <a:lstStyle/>
        <a:p>
          <a:endParaRPr kumimoji="1" lang="ja-JP" altLang="en-US"/>
        </a:p>
      </dgm:t>
    </dgm:pt>
    <dgm:pt modelId="{36C0AF26-3F05-44D8-9F4B-0824CAD8D706}" type="pres">
      <dgm:prSet presAssocID="{57E011E2-60BA-4D6A-BC2C-369AAFC9B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D3D59C8-BB73-4255-A9CC-DFA8EDD5302E}" type="pres">
      <dgm:prSet presAssocID="{627816D4-8275-4E67-B850-1B53003C60A6}" presName="parentText" presStyleLbl="node1" presStyleIdx="0" presStyleCnt="1" custLinFactNeighborX="-596" custLinFactNeighborY="-283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8615BFF-5988-4C63-A96A-073EF949BF4F}" type="pres">
      <dgm:prSet presAssocID="{627816D4-8275-4E67-B850-1B53003C60A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18C8256-2E8B-4C67-BF90-202E163EC47F}" type="presOf" srcId="{627816D4-8275-4E67-B850-1B53003C60A6}" destId="{ED3D59C8-BB73-4255-A9CC-DFA8EDD5302E}" srcOrd="0" destOrd="0" presId="urn:microsoft.com/office/officeart/2005/8/layout/vList2"/>
    <dgm:cxn modelId="{0E51F451-4899-4A4E-A4A1-7A6DFB6F95E6}" type="presOf" srcId="{18D22CAE-0CB8-423A-B8FD-BE423E32A829}" destId="{78615BFF-5988-4C63-A96A-073EF949BF4F}" srcOrd="0" destOrd="1" presId="urn:microsoft.com/office/officeart/2005/8/layout/vList2"/>
    <dgm:cxn modelId="{3750E673-9DDF-4D0F-A3CB-97E2C1D40377}" type="presOf" srcId="{57E011E2-60BA-4D6A-BC2C-369AAFC9B671}" destId="{36C0AF26-3F05-44D8-9F4B-0824CAD8D706}" srcOrd="0" destOrd="0" presId="urn:microsoft.com/office/officeart/2005/8/layout/vList2"/>
    <dgm:cxn modelId="{2C74C8D7-DEEA-4C92-A968-A598417D90DA}" type="presOf" srcId="{B6C71176-83FC-4B6A-9BBE-6E8115D488A5}" destId="{78615BFF-5988-4C63-A96A-073EF949BF4F}" srcOrd="0" destOrd="0" presId="urn:microsoft.com/office/officeart/2005/8/layout/vList2"/>
    <dgm:cxn modelId="{83647AFF-F70B-4C98-BE03-048676318BC1}" srcId="{627816D4-8275-4E67-B850-1B53003C60A6}" destId="{D81F97A3-F187-4813-A6CB-428121425064}" srcOrd="2" destOrd="0" parTransId="{762895A4-E375-4DC0-9C47-B39030DA1ADA}" sibTransId="{303575D7-9C34-4792-BE1C-5F6902AD63B0}"/>
    <dgm:cxn modelId="{552B1DE3-E12A-4B61-9081-883CD5482CB0}" type="presOf" srcId="{D81F97A3-F187-4813-A6CB-428121425064}" destId="{78615BFF-5988-4C63-A96A-073EF949BF4F}" srcOrd="0" destOrd="2" presId="urn:microsoft.com/office/officeart/2005/8/layout/vList2"/>
    <dgm:cxn modelId="{D474D129-01D4-4532-8CCA-0100F12E7686}" srcId="{627816D4-8275-4E67-B850-1B53003C60A6}" destId="{18D22CAE-0CB8-423A-B8FD-BE423E32A829}" srcOrd="1" destOrd="0" parTransId="{CAF07389-C65C-492D-AB90-4207336E9E96}" sibTransId="{F271621B-1F8F-4076-9B16-F3F8DAE5590D}"/>
    <dgm:cxn modelId="{DAD75895-B507-49CD-B1FB-CC9C2A926482}" srcId="{627816D4-8275-4E67-B850-1B53003C60A6}" destId="{B6C71176-83FC-4B6A-9BBE-6E8115D488A5}" srcOrd="0" destOrd="0" parTransId="{3D7BFA53-019D-49B2-AD5A-9DE3EEE373A2}" sibTransId="{F0567519-99AA-45CB-A777-FA2C0575C78D}"/>
    <dgm:cxn modelId="{B5EEEE15-A2AB-4358-9755-C806115CD0DD}" srcId="{57E011E2-60BA-4D6A-BC2C-369AAFC9B671}" destId="{627816D4-8275-4E67-B850-1B53003C60A6}" srcOrd="0" destOrd="0" parTransId="{35BCD79A-17FA-4A42-A1C8-FBD09EE807C1}" sibTransId="{FA50854C-1420-4611-A51B-7767AD978B4A}"/>
    <dgm:cxn modelId="{655C6319-2728-40EF-9B6A-EBAC83715A11}" type="presParOf" srcId="{36C0AF26-3F05-44D8-9F4B-0824CAD8D706}" destId="{ED3D59C8-BB73-4255-A9CC-DFA8EDD5302E}" srcOrd="0" destOrd="0" presId="urn:microsoft.com/office/officeart/2005/8/layout/vList2"/>
    <dgm:cxn modelId="{1F7CA7EB-D6D5-42F1-A1D6-EADBDB1177E2}" type="presParOf" srcId="{36C0AF26-3F05-44D8-9F4B-0824CAD8D706}" destId="{78615BFF-5988-4C63-A96A-073EF949BF4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D59C8-BB73-4255-A9CC-DFA8EDD5302E}">
      <dsp:nvSpPr>
        <dsp:cNvPr id="0" name=""/>
        <dsp:cNvSpPr/>
      </dsp:nvSpPr>
      <dsp:spPr>
        <a:xfrm>
          <a:off x="0" y="40610"/>
          <a:ext cx="11393385" cy="118228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.4.1</a:t>
          </a:r>
          <a:r>
            <a:rPr kumimoji="1"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音の三要素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98324"/>
        <a:ext cx="11277957" cy="1066857"/>
      </dsp:txXfrm>
    </dsp:sp>
    <dsp:sp modelId="{5731D958-83DC-4E71-B13D-3506E4467D45}">
      <dsp:nvSpPr>
        <dsp:cNvPr id="0" name=""/>
        <dsp:cNvSpPr/>
      </dsp:nvSpPr>
      <dsp:spPr>
        <a:xfrm>
          <a:off x="0" y="1358255"/>
          <a:ext cx="11393385" cy="1182285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.4.2</a:t>
          </a:r>
          <a:r>
            <a:rPr kumimoji="1"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音の速さ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1415969"/>
        <a:ext cx="11277957" cy="1066857"/>
      </dsp:txXfrm>
    </dsp:sp>
    <dsp:sp modelId="{449DE8F6-A5FB-48C8-AB1B-A0CBD72C9056}">
      <dsp:nvSpPr>
        <dsp:cNvPr id="0" name=""/>
        <dsp:cNvSpPr/>
      </dsp:nvSpPr>
      <dsp:spPr>
        <a:xfrm>
          <a:off x="0" y="2675900"/>
          <a:ext cx="11393385" cy="118228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.4.3</a:t>
          </a:r>
          <a:r>
            <a:rPr kumimoji="1"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共鳴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2733614"/>
        <a:ext cx="11277957" cy="1066857"/>
      </dsp:txXfrm>
    </dsp:sp>
    <dsp:sp modelId="{0B57931B-38BB-4D20-999C-83A33EDBC828}">
      <dsp:nvSpPr>
        <dsp:cNvPr id="0" name=""/>
        <dsp:cNvSpPr/>
      </dsp:nvSpPr>
      <dsp:spPr>
        <a:xfrm>
          <a:off x="0" y="3993546"/>
          <a:ext cx="11393385" cy="118228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3.4.4</a:t>
          </a:r>
          <a:r>
            <a:rPr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うなり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4051260"/>
        <a:ext cx="11277957" cy="10668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1D958-83DC-4E71-B13D-3506E4467D45}">
      <dsp:nvSpPr>
        <dsp:cNvPr id="0" name=""/>
        <dsp:cNvSpPr/>
      </dsp:nvSpPr>
      <dsp:spPr>
        <a:xfrm>
          <a:off x="0" y="14585"/>
          <a:ext cx="11727349" cy="11319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500" kern="1200" dirty="0" smtClean="0"/>
            <a:t>3</a:t>
          </a:r>
          <a:r>
            <a:rPr lang="en-US" sz="4500" kern="1200" dirty="0" smtClean="0"/>
            <a:t>.4.2</a:t>
          </a:r>
          <a:r>
            <a:rPr lang="ja-JP" altLang="en-US" sz="4500" kern="1200" dirty="0" smtClean="0"/>
            <a:t>音の速さ</a:t>
          </a:r>
          <a:endParaRPr lang="en-US" altLang="ja-JP" sz="4500" kern="1200" dirty="0" smtClean="0"/>
        </a:p>
      </dsp:txBody>
      <dsp:txXfrm>
        <a:off x="55258" y="69843"/>
        <a:ext cx="11616833" cy="1021459"/>
      </dsp:txXfrm>
    </dsp:sp>
    <dsp:sp modelId="{669B2587-F443-4308-916D-E938A2FFF61B}">
      <dsp:nvSpPr>
        <dsp:cNvPr id="0" name=""/>
        <dsp:cNvSpPr/>
      </dsp:nvSpPr>
      <dsp:spPr>
        <a:xfrm>
          <a:off x="0" y="1161146"/>
          <a:ext cx="11727349" cy="530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343" tIns="57150" rIns="320040" bIns="57150" numCol="1" spcCol="1270" anchor="t" anchorCtr="0">
          <a:noAutofit/>
        </a:bodyPr>
        <a:lstStyle/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ja-JP" sz="3500" kern="1200" dirty="0" smtClean="0"/>
            <a:t>実測によると，</a:t>
          </a:r>
          <a:r>
            <a:rPr lang="en-US" altLang="ja-JP" sz="3500" kern="1200" dirty="0" smtClean="0"/>
            <a:t/>
          </a:r>
          <a:br>
            <a:rPr lang="en-US" altLang="ja-JP" sz="3500" kern="1200" dirty="0" smtClean="0"/>
          </a:br>
          <a:r>
            <a:rPr lang="ja-JP" altLang="en-US" sz="3500" kern="1200" dirty="0" smtClean="0"/>
            <a:t>　</a:t>
          </a:r>
          <a:r>
            <a:rPr lang="ja-JP" altLang="ja-JP" sz="3500" kern="1200" dirty="0" smtClean="0"/>
            <a:t> 乾燥した空気中の音波の速さを</a:t>
          </a:r>
          <a:r>
            <a:rPr lang="en-US" altLang="ja-JP" sz="3500" kern="1200" dirty="0" smtClean="0"/>
            <a:t/>
          </a:r>
          <a:br>
            <a:rPr lang="en-US" altLang="ja-JP" sz="3500" kern="1200" dirty="0" smtClean="0"/>
          </a:br>
          <a:r>
            <a:rPr lang="en-US" altLang="ja-JP" sz="3500" kern="1200" dirty="0" smtClean="0"/>
            <a:t>	______ </a:t>
          </a:r>
          <a:r>
            <a:rPr lang="ja-JP" altLang="ja-JP" sz="3500" kern="1200" dirty="0" smtClean="0"/>
            <a:t>とすれば，気温</a:t>
          </a:r>
          <a:r>
            <a:rPr lang="en-US" altLang="ja-JP" sz="3500" kern="1200" dirty="0" smtClean="0"/>
            <a:t>_____</a:t>
          </a:r>
          <a:r>
            <a:rPr lang="ja-JP" altLang="ja-JP" sz="3500" kern="1200" dirty="0" smtClean="0"/>
            <a:t>においては，</a:t>
          </a:r>
          <a:r>
            <a:rPr lang="en-US" altLang="ja-JP" sz="3500" kern="1200" dirty="0" smtClean="0"/>
            <a:t/>
          </a:r>
          <a:br>
            <a:rPr lang="en-US" altLang="ja-JP" sz="3500" kern="1200" dirty="0" smtClean="0"/>
          </a:br>
          <a:r>
            <a:rPr lang="ja-JP" altLang="en-US" sz="3500" kern="1200" dirty="0" smtClean="0"/>
            <a:t>　</a:t>
          </a:r>
          <a:r>
            <a:rPr lang="en-US" altLang="ja-JP" sz="3500" kern="1200" dirty="0" smtClean="0"/>
            <a:t>________________</a:t>
          </a:r>
          <a:r>
            <a:rPr lang="en-US" altLang="ja-JP" sz="3500" kern="1200" dirty="0" smtClean="0">
              <a:solidFill>
                <a:srgbClr val="FF0000"/>
              </a:solidFill>
            </a:rPr>
            <a:t> </a:t>
          </a:r>
          <a:r>
            <a:rPr lang="en-US" altLang="ja-JP" sz="3500" kern="1200" dirty="0" smtClean="0"/>
            <a:t>(3 .18)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ja-JP" sz="3500" kern="1200" dirty="0" smtClean="0"/>
            <a:t>これは， 気圧， 振動数および音源の運動には</a:t>
          </a:r>
          <a:r>
            <a:rPr lang="en-US" altLang="ja-JP" sz="3500" kern="1200" dirty="0" smtClean="0"/>
            <a:t>______</a:t>
          </a:r>
          <a:r>
            <a:rPr lang="ja-JP" altLang="ja-JP" sz="3500" kern="1200" dirty="0" smtClean="0"/>
            <a:t>である．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ja-JP" sz="3500" kern="1200" dirty="0" smtClean="0"/>
            <a:t>空気中の</a:t>
          </a:r>
          <a:r>
            <a:rPr lang="en-US" altLang="ja-JP" sz="3500" kern="1200" dirty="0" smtClean="0"/>
            <a:t>____</a:t>
          </a:r>
          <a:r>
            <a:rPr lang="ja-JP" altLang="ja-JP" sz="3500" kern="1200" dirty="0" smtClean="0"/>
            <a:t>を理論的に扱った結果</a:t>
          </a:r>
          <a:r>
            <a:rPr lang="ja-JP" altLang="en-US" sz="3500" kern="1200" dirty="0" smtClean="0"/>
            <a:t>：</a:t>
          </a:r>
          <a:r>
            <a:rPr lang="ja-JP" altLang="ja-JP" sz="3500" kern="1200" dirty="0" smtClean="0"/>
            <a:t>式（</a:t>
          </a:r>
          <a:r>
            <a:rPr lang="en-US" altLang="ja-JP" sz="3500" kern="1200" dirty="0" smtClean="0"/>
            <a:t>3.18</a:t>
          </a:r>
          <a:r>
            <a:rPr lang="ja-JP" altLang="ja-JP" sz="3500" kern="1200" dirty="0" smtClean="0"/>
            <a:t>）一致．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ja-JP" sz="3500" kern="1200" dirty="0" smtClean="0"/>
            <a:t>気温が</a:t>
          </a:r>
          <a:r>
            <a:rPr lang="en-US" altLang="ja-JP" sz="3500" kern="1200" dirty="0" smtClean="0"/>
            <a:t>15℃</a:t>
          </a:r>
          <a:r>
            <a:rPr lang="ja-JP" altLang="ja-JP" sz="3500" kern="1200" dirty="0" smtClean="0"/>
            <a:t>のとき音波の速さは</a:t>
          </a:r>
          <a:r>
            <a:rPr lang="en-US" altLang="ja-JP" sz="3500" kern="1200" dirty="0" smtClean="0"/>
            <a:t>_________</a:t>
          </a:r>
          <a:r>
            <a:rPr lang="ja-JP" altLang="ja-JP" sz="3500" kern="1200" dirty="0" smtClean="0"/>
            <a:t>である．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ja-JP" sz="3500" kern="1200" dirty="0" smtClean="0"/>
            <a:t>物質中の音速の例を， 表</a:t>
          </a:r>
          <a:r>
            <a:rPr lang="en-US" altLang="ja-JP" sz="3500" kern="1200" dirty="0" smtClean="0"/>
            <a:t>3.2</a:t>
          </a:r>
          <a:r>
            <a:rPr lang="ja-JP" altLang="ja-JP" sz="3500" kern="1200" dirty="0" smtClean="0"/>
            <a:t>に示す．</a:t>
          </a:r>
        </a:p>
      </dsp:txBody>
      <dsp:txXfrm>
        <a:off x="0" y="1161146"/>
        <a:ext cx="11727349" cy="53095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D59C8-BB73-4255-A9CC-DFA8EDD5302E}">
      <dsp:nvSpPr>
        <dsp:cNvPr id="0" name=""/>
        <dsp:cNvSpPr/>
      </dsp:nvSpPr>
      <dsp:spPr>
        <a:xfrm>
          <a:off x="0" y="40610"/>
          <a:ext cx="11393385" cy="118228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.4.1</a:t>
          </a:r>
          <a:r>
            <a:rPr kumimoji="1"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音の三要素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98324"/>
        <a:ext cx="11277957" cy="1066857"/>
      </dsp:txXfrm>
    </dsp:sp>
    <dsp:sp modelId="{5731D958-83DC-4E71-B13D-3506E4467D45}">
      <dsp:nvSpPr>
        <dsp:cNvPr id="0" name=""/>
        <dsp:cNvSpPr/>
      </dsp:nvSpPr>
      <dsp:spPr>
        <a:xfrm>
          <a:off x="0" y="1358255"/>
          <a:ext cx="11393385" cy="118228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.4.2</a:t>
          </a:r>
          <a:r>
            <a:rPr kumimoji="1"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音の速さ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1415969"/>
        <a:ext cx="11277957" cy="1066857"/>
      </dsp:txXfrm>
    </dsp:sp>
    <dsp:sp modelId="{449DE8F6-A5FB-48C8-AB1B-A0CBD72C9056}">
      <dsp:nvSpPr>
        <dsp:cNvPr id="0" name=""/>
        <dsp:cNvSpPr/>
      </dsp:nvSpPr>
      <dsp:spPr>
        <a:xfrm>
          <a:off x="0" y="2675900"/>
          <a:ext cx="11393385" cy="1182285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.4.3</a:t>
          </a:r>
          <a:r>
            <a:rPr kumimoji="1"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共鳴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2733614"/>
        <a:ext cx="11277957" cy="1066857"/>
      </dsp:txXfrm>
    </dsp:sp>
    <dsp:sp modelId="{0B57931B-38BB-4D20-999C-83A33EDBC828}">
      <dsp:nvSpPr>
        <dsp:cNvPr id="0" name=""/>
        <dsp:cNvSpPr/>
      </dsp:nvSpPr>
      <dsp:spPr>
        <a:xfrm>
          <a:off x="0" y="3993546"/>
          <a:ext cx="11393385" cy="118228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3.4.4</a:t>
          </a:r>
          <a:r>
            <a:rPr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うなり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4051260"/>
        <a:ext cx="11277957" cy="10668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DE8F6-A5FB-48C8-AB1B-A0CBD72C9056}">
      <dsp:nvSpPr>
        <dsp:cNvPr id="0" name=""/>
        <dsp:cNvSpPr/>
      </dsp:nvSpPr>
      <dsp:spPr>
        <a:xfrm>
          <a:off x="0" y="118317"/>
          <a:ext cx="11852554" cy="804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200" kern="1200" dirty="0" smtClean="0"/>
            <a:t>3</a:t>
          </a:r>
          <a:r>
            <a:rPr lang="en-US" sz="3200" kern="1200" dirty="0" smtClean="0"/>
            <a:t>.4.3</a:t>
          </a:r>
          <a:r>
            <a:rPr lang="ja-JP" altLang="en-US" sz="3200" kern="1200" dirty="0" smtClean="0"/>
            <a:t>共鳴</a:t>
          </a:r>
          <a:endParaRPr lang="ja-JP" sz="3200" kern="1200" dirty="0"/>
        </a:p>
      </dsp:txBody>
      <dsp:txXfrm>
        <a:off x="39295" y="157612"/>
        <a:ext cx="11773964" cy="726370"/>
      </dsp:txXfrm>
    </dsp:sp>
    <dsp:sp modelId="{2FE538C5-D959-4A0F-B944-474A0D656399}">
      <dsp:nvSpPr>
        <dsp:cNvPr id="0" name=""/>
        <dsp:cNvSpPr/>
      </dsp:nvSpPr>
      <dsp:spPr>
        <a:xfrm>
          <a:off x="0" y="923277"/>
          <a:ext cx="11852554" cy="503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319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 smtClean="0"/>
            <a:t>一方を</a:t>
          </a:r>
          <a:r>
            <a:rPr lang="en-US" altLang="ja-JP" sz="2500" kern="1200" dirty="0" smtClean="0"/>
            <a:t>_______</a:t>
          </a:r>
          <a:r>
            <a:rPr lang="ja-JP" altLang="en-US" sz="2500" kern="1200" dirty="0" smtClean="0"/>
            <a:t>から， 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間もなく指でその振動を止めると， 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　他方の</a:t>
          </a:r>
          <a:r>
            <a:rPr lang="ja-JP" altLang="en-US" sz="2500" kern="1200" dirty="0" err="1" smtClean="0"/>
            <a:t>おんさ</a:t>
          </a:r>
          <a:r>
            <a:rPr lang="ja-JP" altLang="en-US" sz="2500" kern="1200" dirty="0" smtClean="0"/>
            <a:t>が</a:t>
          </a:r>
          <a:r>
            <a:rPr lang="en-US" altLang="ja-JP" sz="2500" kern="1200" dirty="0" smtClean="0"/>
            <a:t>_________</a:t>
          </a:r>
          <a:r>
            <a:rPr lang="ja-JP" altLang="en-US" sz="2500" kern="1200" dirty="0" smtClean="0"/>
            <a:t>のがわかる．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これは， 第ーのおんさから出た</a:t>
          </a:r>
          <a:r>
            <a:rPr lang="en-US" altLang="ja-JP" sz="2500" kern="1200" dirty="0" smtClean="0"/>
            <a:t>____</a:t>
          </a:r>
          <a:r>
            <a:rPr lang="ja-JP" altLang="en-US" sz="2500" kern="1200" dirty="0" smtClean="0"/>
            <a:t>が，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　同じ振動数の第二の</a:t>
          </a:r>
          <a:r>
            <a:rPr lang="ja-JP" altLang="en-US" sz="2500" kern="1200" dirty="0" err="1" smtClean="0"/>
            <a:t>おんさを</a:t>
          </a:r>
          <a:r>
            <a:rPr lang="en-US" altLang="ja-JP" sz="2500" kern="1200" dirty="0" smtClean="0"/>
            <a:t>___________</a:t>
          </a:r>
          <a:r>
            <a:rPr lang="ja-JP" altLang="en-US" sz="2500" kern="1200" dirty="0" smtClean="0"/>
            <a:t>結果である．</a:t>
          </a:r>
          <a:endParaRPr lang="ja-JP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/>
            <a:t>一般に</a:t>
          </a:r>
          <a:r>
            <a:rPr lang="ja-JP" altLang="en-US" sz="2500" kern="1200" dirty="0" smtClean="0"/>
            <a:t>，</a:t>
          </a:r>
          <a:r>
            <a:rPr lang="en-US" altLang="ja-JP" sz="2500" kern="1200" dirty="0" smtClean="0"/>
            <a:t>______</a:t>
          </a:r>
          <a:r>
            <a:rPr lang="ja-JP" altLang="en-US" sz="2500" kern="1200" dirty="0" smtClean="0"/>
            <a:t>は，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その</a:t>
          </a:r>
          <a:r>
            <a:rPr lang="ja-JP" altLang="en-US" sz="2500" kern="1200" dirty="0"/>
            <a:t>物体によって</a:t>
          </a:r>
          <a:r>
            <a:rPr lang="ja-JP" altLang="en-US" sz="2500" kern="1200" dirty="0" smtClean="0"/>
            <a:t>定まる</a:t>
          </a:r>
          <a:r>
            <a:rPr lang="en-US" altLang="ja-JP" sz="2500" kern="1200" dirty="0" smtClean="0"/>
            <a:t>__________</a:t>
          </a:r>
          <a:r>
            <a:rPr lang="ja-JP" altLang="en-US" sz="2500" kern="1200" dirty="0" smtClean="0"/>
            <a:t>が</a:t>
          </a:r>
          <a:r>
            <a:rPr lang="ja-JP" altLang="en-US" sz="2500" kern="1200" dirty="0"/>
            <a:t>ある</a:t>
          </a:r>
          <a:r>
            <a:rPr lang="ja-JP" altLang="en-US" sz="2500" kern="1200" dirty="0" smtClean="0"/>
            <a:t>．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　外から</a:t>
          </a:r>
          <a:r>
            <a:rPr lang="en-US" altLang="ja-JP" sz="2500" kern="1200" dirty="0" smtClean="0"/>
            <a:t>__________</a:t>
          </a:r>
          <a:r>
            <a:rPr lang="ja-JP" altLang="en-US" sz="2500" kern="1200" dirty="0" err="1" smtClean="0"/>
            <a:t>を振</a:t>
          </a:r>
          <a:r>
            <a:rPr lang="ja-JP" altLang="en-US" sz="2500" kern="1200" dirty="0" smtClean="0"/>
            <a:t>動体に加えるとき，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　　外力の振動数とその物体の固有振動数とが</a:t>
          </a:r>
          <a:r>
            <a:rPr lang="en-US" altLang="ja-JP" sz="2500" kern="1200" dirty="0" smtClean="0"/>
            <a:t>_____ </a:t>
          </a:r>
          <a:r>
            <a:rPr lang="ja-JP" altLang="en-US" sz="2500" kern="1200" dirty="0" smtClean="0"/>
            <a:t>場合に，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en-US" altLang="ja-JP" sz="2500" kern="1200" dirty="0" smtClean="0"/>
            <a:t>	</a:t>
          </a:r>
          <a:r>
            <a:rPr lang="ja-JP" altLang="en-US" sz="2500" kern="1200" dirty="0" smtClean="0"/>
            <a:t>振動体は</a:t>
          </a:r>
          <a:r>
            <a:rPr lang="en-US" altLang="ja-JP" sz="2500" kern="1200" dirty="0" smtClean="0"/>
            <a:t>_________</a:t>
          </a:r>
          <a:r>
            <a:rPr lang="ja-JP" altLang="en-US" sz="2500" kern="1200" dirty="0" smtClean="0"/>
            <a:t>をはじめる．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en-US" altLang="ja-JP" sz="2500" kern="1200" dirty="0" smtClean="0"/>
            <a:t>	</a:t>
          </a:r>
          <a:r>
            <a:rPr lang="ja-JP" altLang="en-US" sz="2500" kern="1200" dirty="0" smtClean="0"/>
            <a:t>　この現象を，</a:t>
          </a:r>
          <a:r>
            <a:rPr lang="en-US" altLang="ja-JP" sz="2500" kern="1200" dirty="0" smtClean="0"/>
            <a:t>____</a:t>
          </a:r>
          <a:r>
            <a:rPr lang="ja-JP" altLang="en-US" sz="2500" kern="1200" dirty="0" smtClean="0"/>
            <a:t>または</a:t>
          </a:r>
          <a:r>
            <a:rPr lang="en-US" altLang="ja-JP" sz="2500" kern="1200" dirty="0" smtClean="0"/>
            <a:t>_____</a:t>
          </a:r>
          <a:r>
            <a:rPr lang="ja-JP" altLang="en-US" sz="2500" kern="1200" dirty="0" smtClean="0"/>
            <a:t>とよぶ．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高層ビルや橋などの建造物は，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en-US" altLang="ja-JP" sz="2500" kern="1200" dirty="0" smtClean="0"/>
            <a:t>	</a:t>
          </a:r>
          <a:r>
            <a:rPr lang="ja-JP" altLang="en-US" sz="2500" kern="1200" dirty="0" smtClean="0"/>
            <a:t>固有振動数が</a:t>
          </a:r>
          <a:r>
            <a:rPr lang="en-US" altLang="ja-JP" sz="2500" kern="1200" dirty="0" smtClean="0"/>
            <a:t>______</a:t>
          </a:r>
          <a:r>
            <a:rPr lang="ja-JP" altLang="en-US" sz="2500" kern="1200" dirty="0" smtClean="0"/>
            <a:t>の振動数と一致しないように，</a:t>
          </a:r>
          <a:r>
            <a:rPr lang="en-US" altLang="ja-JP" sz="2500" kern="1200" dirty="0" smtClean="0"/>
            <a:t>____________</a:t>
          </a:r>
          <a:r>
            <a:rPr lang="ja-JP" altLang="en-US" sz="2500" kern="1200" dirty="0" smtClean="0"/>
            <a:t>が必要．</a:t>
          </a:r>
          <a:endParaRPr lang="ja-JP" altLang="en-US" sz="2500" kern="1200" dirty="0"/>
        </a:p>
      </dsp:txBody>
      <dsp:txXfrm>
        <a:off x="0" y="923277"/>
        <a:ext cx="11852554" cy="50342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DE8F6-A5FB-48C8-AB1B-A0CBD72C9056}">
      <dsp:nvSpPr>
        <dsp:cNvPr id="0" name=""/>
        <dsp:cNvSpPr/>
      </dsp:nvSpPr>
      <dsp:spPr>
        <a:xfrm>
          <a:off x="0" y="54637"/>
          <a:ext cx="11393385" cy="11068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400" kern="1200" dirty="0" smtClean="0"/>
            <a:t>3</a:t>
          </a:r>
          <a:r>
            <a:rPr lang="en-US" sz="4400" kern="1200" dirty="0" smtClean="0"/>
            <a:t>.4.3</a:t>
          </a:r>
          <a:r>
            <a:rPr lang="ja-JP" altLang="en-US" sz="4400" kern="1200" dirty="0" smtClean="0"/>
            <a:t>共鳴</a:t>
          </a:r>
          <a:endParaRPr lang="ja-JP" sz="4400" kern="1200" dirty="0"/>
        </a:p>
      </dsp:txBody>
      <dsp:txXfrm>
        <a:off x="54030" y="108667"/>
        <a:ext cx="11285325" cy="998760"/>
      </dsp:txXfrm>
    </dsp:sp>
    <dsp:sp modelId="{99502324-792A-40CA-A7C7-D25ED651AD0B}">
      <dsp:nvSpPr>
        <dsp:cNvPr id="0" name=""/>
        <dsp:cNvSpPr/>
      </dsp:nvSpPr>
      <dsp:spPr>
        <a:xfrm>
          <a:off x="0" y="1161457"/>
          <a:ext cx="11393385" cy="428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740" tIns="55880" rIns="312928" bIns="55880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400" kern="1200" dirty="0" smtClean="0"/>
            <a:t>図</a:t>
          </a:r>
          <a:r>
            <a:rPr lang="en-US" altLang="ja-JP" sz="3400" kern="1200" dirty="0" smtClean="0"/>
            <a:t>3.31</a:t>
          </a:r>
          <a:r>
            <a:rPr lang="ja-JP" altLang="en-US" sz="3400" kern="1200" dirty="0" smtClean="0"/>
            <a:t>のように，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　　一端が開き他端が閉じている管（</a:t>
          </a:r>
          <a:r>
            <a:rPr lang="en-US" altLang="ja-JP" sz="3400" kern="1200" dirty="0" smtClean="0"/>
            <a:t>____</a:t>
          </a:r>
          <a:r>
            <a:rPr lang="ja-JP" altLang="en-US" sz="3400" kern="1200" dirty="0" smtClean="0"/>
            <a:t>）の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　　　管口近くで</a:t>
          </a:r>
          <a:r>
            <a:rPr lang="ja-JP" altLang="en-US" sz="3400" kern="1200" dirty="0" err="1" smtClean="0"/>
            <a:t>おんさを</a:t>
          </a:r>
          <a:r>
            <a:rPr lang="ja-JP" altLang="en-US" sz="3400" kern="1200" dirty="0" smtClean="0"/>
            <a:t>鳴らし</a:t>
          </a:r>
          <a:r>
            <a:rPr lang="en-US" altLang="ja-JP" sz="3400" kern="1200" dirty="0" smtClean="0"/>
            <a:t>____________</a:t>
          </a:r>
          <a:r>
            <a:rPr lang="ja-JP" altLang="en-US" sz="3400" kern="1200" dirty="0" smtClean="0"/>
            <a:t>の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en-US" altLang="ja-JP" sz="3400" kern="1200" dirty="0" smtClean="0"/>
            <a:t>	____</a:t>
          </a:r>
          <a:r>
            <a:rPr lang="ja-JP" altLang="en-US" sz="3400" kern="1200" dirty="0" smtClean="0"/>
            <a:t>を調節すると，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　　　ある長さで管の中の空気が</a:t>
          </a:r>
          <a:r>
            <a:rPr lang="en-US" altLang="ja-JP" sz="3400" kern="1200" dirty="0" smtClean="0"/>
            <a:t>____</a:t>
          </a:r>
          <a:r>
            <a:rPr lang="ja-JP" altLang="en-US" sz="3400" kern="1200" dirty="0" smtClean="0"/>
            <a:t>して</a:t>
          </a:r>
          <a:r>
            <a:rPr lang="en-US" altLang="ja-JP" sz="3400" kern="1200" dirty="0" smtClean="0"/>
            <a:t>____</a:t>
          </a:r>
          <a:r>
            <a:rPr lang="ja-JP" altLang="en-US" sz="3400" kern="1200" dirty="0" smtClean="0"/>
            <a:t>し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en-US" altLang="ja-JP" sz="3400" kern="1200" dirty="0" smtClean="0"/>
            <a:t>	</a:t>
          </a:r>
          <a:r>
            <a:rPr lang="ja-JP" altLang="en-US" sz="3400" kern="1200" dirty="0" smtClean="0"/>
            <a:t>　</a:t>
          </a:r>
          <a:r>
            <a:rPr lang="en-US" altLang="ja-JP" sz="3400" kern="1200" dirty="0" smtClean="0"/>
            <a:t>______</a:t>
          </a:r>
          <a:r>
            <a:rPr lang="ja-JP" altLang="en-US" sz="3400" kern="1200" dirty="0" smtClean="0"/>
            <a:t>を発生させることができる．</a:t>
          </a:r>
          <a:endParaRPr lang="ja-JP" sz="3400" kern="1200" dirty="0"/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400" kern="1200" dirty="0" smtClean="0"/>
            <a:t>このとき，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en-US" altLang="ja-JP" sz="3400" kern="1200" dirty="0" smtClean="0"/>
            <a:t>	</a:t>
          </a:r>
          <a:r>
            <a:rPr lang="ja-JP" altLang="en-US" sz="3400" kern="1200" dirty="0" smtClean="0"/>
            <a:t>閉管の閉端が</a:t>
          </a:r>
          <a:r>
            <a:rPr lang="en-US" altLang="ja-JP" sz="3400" kern="1200" dirty="0" smtClean="0"/>
            <a:t>__________</a:t>
          </a:r>
          <a:r>
            <a:rPr lang="ja-JP" altLang="en-US" sz="3400" kern="1200" dirty="0" smtClean="0"/>
            <a:t>となり，開端が</a:t>
          </a:r>
          <a:r>
            <a:rPr lang="en-US" altLang="ja-JP" sz="3400" kern="1200" dirty="0" smtClean="0"/>
            <a:t>__</a:t>
          </a:r>
          <a:r>
            <a:rPr lang="ja-JP" altLang="en-US" sz="3400" kern="1200" dirty="0" smtClean="0"/>
            <a:t>となる．</a:t>
          </a:r>
          <a:endParaRPr lang="ja-JP" sz="3400" kern="1200" dirty="0"/>
        </a:p>
      </dsp:txBody>
      <dsp:txXfrm>
        <a:off x="0" y="1161457"/>
        <a:ext cx="11393385" cy="42807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DE8F6-A5FB-48C8-AB1B-A0CBD72C9056}">
      <dsp:nvSpPr>
        <dsp:cNvPr id="0" name=""/>
        <dsp:cNvSpPr/>
      </dsp:nvSpPr>
      <dsp:spPr>
        <a:xfrm>
          <a:off x="0" y="27941"/>
          <a:ext cx="11393385" cy="905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600" kern="1200" dirty="0" smtClean="0"/>
            <a:t>3</a:t>
          </a:r>
          <a:r>
            <a:rPr lang="en-US" sz="3600" kern="1200" dirty="0" smtClean="0"/>
            <a:t>.4.3</a:t>
          </a:r>
          <a:r>
            <a:rPr lang="ja-JP" altLang="en-US" sz="3600" kern="1200" dirty="0" smtClean="0"/>
            <a:t>共鳴</a:t>
          </a:r>
          <a:endParaRPr lang="ja-JP" sz="3600" kern="1200" dirty="0"/>
        </a:p>
      </dsp:txBody>
      <dsp:txXfrm>
        <a:off x="44207" y="72148"/>
        <a:ext cx="11304971" cy="817166"/>
      </dsp:txXfrm>
    </dsp:sp>
    <dsp:sp modelId="{5CE53D65-0D58-4597-9229-EA9CEE1F1E47}">
      <dsp:nvSpPr>
        <dsp:cNvPr id="0" name=""/>
        <dsp:cNvSpPr/>
      </dsp:nvSpPr>
      <dsp:spPr>
        <a:xfrm>
          <a:off x="0" y="961463"/>
          <a:ext cx="11393385" cy="536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740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図</a:t>
          </a:r>
          <a:r>
            <a:rPr lang="en-US" altLang="ja-JP" sz="2800" kern="1200" dirty="0" smtClean="0"/>
            <a:t>3.31</a:t>
          </a:r>
          <a:r>
            <a:rPr lang="ja-JP" altLang="en-US" sz="2800" kern="1200" dirty="0" smtClean="0"/>
            <a:t>：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en-US" altLang="ja-JP" sz="2800" kern="1200" dirty="0" smtClean="0"/>
            <a:t>________</a:t>
          </a:r>
          <a:r>
            <a:rPr lang="ja-JP" altLang="en-US" sz="2800" kern="1200" dirty="0" smtClean="0"/>
            <a:t>における気柱の長さを </a:t>
          </a:r>
          <a:r>
            <a:rPr lang="en-US" altLang="ja-JP" sz="2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 altLang="ja-JP" sz="2800" kern="1200" baseline="-25000" dirty="0" smtClean="0"/>
            <a:t>1</a:t>
          </a:r>
          <a:r>
            <a:rPr lang="en-US" altLang="ja-JP" sz="2800" kern="1200" dirty="0" smtClean="0"/>
            <a:t>, </a:t>
          </a:r>
          <a:r>
            <a:rPr lang="en-US" altLang="ja-JP" sz="2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 altLang="ja-JP" sz="2800" kern="1200" baseline="-25000" dirty="0" smtClean="0"/>
            <a:t>2</a:t>
          </a:r>
          <a:r>
            <a:rPr lang="en-US" altLang="ja-JP" sz="2800" kern="1200" dirty="0" smtClean="0"/>
            <a:t>, </a:t>
          </a:r>
          <a:r>
            <a:rPr lang="en-US" altLang="ja-JP" sz="2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 altLang="ja-JP" sz="2800" kern="1200" baseline="-25000" dirty="0" smtClean="0"/>
            <a:t>3</a:t>
          </a:r>
          <a:r>
            <a:rPr lang="ja-JP" altLang="en-US" sz="2800" kern="1200" dirty="0" err="1" smtClean="0"/>
            <a:t>，</a:t>
          </a:r>
          <a:r>
            <a:rPr lang="ja-JP" altLang="en-US" sz="2800" kern="1200" dirty="0" smtClean="0"/>
            <a:t> </a:t>
          </a:r>
          <a:r>
            <a:rPr lang="en-US" altLang="ja-JP" sz="2800" kern="1200" dirty="0" smtClean="0"/>
            <a:t>…</a:t>
          </a:r>
          <a:r>
            <a:rPr lang="ja-JP" altLang="en-US" sz="2800" kern="1200" dirty="0" smtClean="0"/>
            <a:t>とすれば，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en-US" altLang="ja-JP" sz="2800" kern="1200" dirty="0" smtClean="0"/>
            <a:t>	</a:t>
          </a:r>
          <a:r>
            <a:rPr lang="ja-JP" altLang="en-US" sz="2800" kern="1200" dirty="0" err="1" smtClean="0"/>
            <a:t>おんさの</a:t>
          </a:r>
          <a:r>
            <a:rPr lang="ja-JP" altLang="en-US" sz="2800" kern="1200" dirty="0" smtClean="0"/>
            <a:t>音の波長</a:t>
          </a:r>
          <a:r>
            <a:rPr lang="en-US" altLang="ja-JP" sz="2800" kern="1200" dirty="0" smtClean="0"/>
            <a:t>______________</a:t>
          </a:r>
          <a:r>
            <a:rPr lang="ja-JP" altLang="en-US" sz="2800" kern="1200" dirty="0" smtClean="0"/>
            <a:t> </a:t>
          </a:r>
          <a:r>
            <a:rPr lang="en-US" altLang="ja-JP" sz="2800" kern="1200" dirty="0" smtClean="0"/>
            <a:t>…</a:t>
          </a:r>
          <a:r>
            <a:rPr lang="ja-JP" altLang="en-US" sz="2800" kern="1200" dirty="0" smtClean="0"/>
            <a:t>となる．</a:t>
          </a:r>
          <a:endParaRPr lang="ja-JP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実際は，管の開端から少し外の位置が    となる．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/>
            <a:t>　　内半径</a:t>
          </a:r>
          <a:r>
            <a:rPr lang="en-US" altLang="ja-JP" sz="2800" i="1" kern="1200" dirty="0" smtClean="0"/>
            <a:t>r</a:t>
          </a:r>
          <a:r>
            <a:rPr lang="ja-JP" altLang="en-US" sz="2800" kern="1200" dirty="0" smtClean="0"/>
            <a:t>が管の長さと比較して小さい円管では， 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en-US" altLang="ja-JP" sz="2800" kern="1200" dirty="0" smtClean="0"/>
            <a:t>	</a:t>
          </a:r>
          <a:r>
            <a:rPr lang="ja-JP" altLang="en-US" sz="2800" kern="1200" dirty="0" smtClean="0"/>
            <a:t>腹は約</a:t>
          </a:r>
          <a:r>
            <a:rPr lang="en-US" altLang="ja-JP" sz="2800" kern="1200" dirty="0" smtClean="0"/>
            <a:t>___________</a:t>
          </a:r>
          <a:r>
            <a:rPr lang="ja-JP" altLang="en-US" sz="2800" kern="1200" dirty="0" smtClean="0">
              <a:solidFill>
                <a:schemeClr val="tx1"/>
              </a:solidFill>
            </a:rPr>
            <a:t>はみ出る</a:t>
          </a:r>
          <a:r>
            <a:rPr lang="ja-JP" altLang="en-US" sz="2800" kern="1200" dirty="0" smtClean="0"/>
            <a:t>．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en-US" altLang="ja-JP" sz="2800" kern="1200" dirty="0" smtClean="0"/>
            <a:t>	</a:t>
          </a:r>
          <a:r>
            <a:rPr lang="ja-JP" altLang="en-US" sz="2800" kern="1200" dirty="0" smtClean="0"/>
            <a:t>これを</a:t>
          </a:r>
          <a:r>
            <a:rPr lang="en-US" altLang="ja-JP" sz="2800" kern="1200" dirty="0" smtClean="0"/>
            <a:t>____________</a:t>
          </a:r>
          <a:r>
            <a:rPr lang="ja-JP" altLang="en-US" sz="2800" kern="1200" dirty="0" smtClean="0"/>
            <a:t>という．</a:t>
          </a:r>
          <a:endParaRPr lang="ja-JP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この補正をする必要がないように，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en-US" altLang="ja-JP" sz="2800" kern="1200" dirty="0" smtClean="0"/>
            <a:t>	</a:t>
          </a:r>
          <a:r>
            <a:rPr lang="ja-JP" altLang="en-US" sz="2800" kern="1200" dirty="0" smtClean="0"/>
            <a:t>例えば， 図の（</a:t>
          </a:r>
          <a:r>
            <a:rPr lang="en-US" altLang="ja-JP" sz="2800" kern="1200" dirty="0" smtClean="0"/>
            <a:t>c</a:t>
          </a:r>
          <a:r>
            <a:rPr lang="ja-JP" altLang="en-US" sz="2800" kern="1200" dirty="0" smtClean="0"/>
            <a:t>）と（</a:t>
          </a:r>
          <a:r>
            <a:rPr lang="en-US" altLang="ja-JP" sz="2800" kern="1200" dirty="0" smtClean="0"/>
            <a:t>b</a:t>
          </a:r>
          <a:r>
            <a:rPr lang="ja-JP" altLang="en-US" sz="2800" kern="1200" dirty="0" smtClean="0"/>
            <a:t>）の差をとって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en-US" altLang="ja-JP" sz="2800" kern="1200" dirty="0" smtClean="0"/>
            <a:t>	____________</a:t>
          </a:r>
          <a:r>
            <a:rPr lang="ja-JP" altLang="en-US" sz="2800" kern="1200" dirty="0" smtClean="0"/>
            <a:t>によって波長を測定するほうがより正確．</a:t>
          </a:r>
          <a:endParaRPr lang="ja-JP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両端が開いた管（開管）の中の気柱においても、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en-US" altLang="ja-JP" sz="2800" kern="1200" dirty="0" smtClean="0"/>
            <a:t>	</a:t>
          </a:r>
          <a:r>
            <a:rPr lang="ja-JP" altLang="en-US" sz="2800" kern="1200" dirty="0" smtClean="0"/>
            <a:t>同様な            を発生させることができる．</a:t>
          </a:r>
          <a:endParaRPr lang="ja-JP" sz="2800" kern="1200" dirty="0"/>
        </a:p>
      </dsp:txBody>
      <dsp:txXfrm>
        <a:off x="0" y="961463"/>
        <a:ext cx="11393385" cy="53654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D59C8-BB73-4255-A9CC-DFA8EDD5302E}">
      <dsp:nvSpPr>
        <dsp:cNvPr id="0" name=""/>
        <dsp:cNvSpPr/>
      </dsp:nvSpPr>
      <dsp:spPr>
        <a:xfrm>
          <a:off x="0" y="40610"/>
          <a:ext cx="11393385" cy="118228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.4.1</a:t>
          </a:r>
          <a:r>
            <a:rPr kumimoji="1"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音の三要素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98324"/>
        <a:ext cx="11277957" cy="1066857"/>
      </dsp:txXfrm>
    </dsp:sp>
    <dsp:sp modelId="{5731D958-83DC-4E71-B13D-3506E4467D45}">
      <dsp:nvSpPr>
        <dsp:cNvPr id="0" name=""/>
        <dsp:cNvSpPr/>
      </dsp:nvSpPr>
      <dsp:spPr>
        <a:xfrm>
          <a:off x="0" y="1358255"/>
          <a:ext cx="11393385" cy="118228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.4.2</a:t>
          </a:r>
          <a:r>
            <a:rPr kumimoji="1"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音の速さ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1415969"/>
        <a:ext cx="11277957" cy="1066857"/>
      </dsp:txXfrm>
    </dsp:sp>
    <dsp:sp modelId="{449DE8F6-A5FB-48C8-AB1B-A0CBD72C9056}">
      <dsp:nvSpPr>
        <dsp:cNvPr id="0" name=""/>
        <dsp:cNvSpPr/>
      </dsp:nvSpPr>
      <dsp:spPr>
        <a:xfrm>
          <a:off x="0" y="2675900"/>
          <a:ext cx="11393385" cy="118228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.4.3</a:t>
          </a:r>
          <a:r>
            <a:rPr kumimoji="1"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共鳴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2733614"/>
        <a:ext cx="11277957" cy="1066857"/>
      </dsp:txXfrm>
    </dsp:sp>
    <dsp:sp modelId="{0B57931B-38BB-4D20-999C-83A33EDBC828}">
      <dsp:nvSpPr>
        <dsp:cNvPr id="0" name=""/>
        <dsp:cNvSpPr/>
      </dsp:nvSpPr>
      <dsp:spPr>
        <a:xfrm>
          <a:off x="0" y="3993546"/>
          <a:ext cx="11393385" cy="1182285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3.4.4</a:t>
          </a:r>
          <a:r>
            <a:rPr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うなり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4051260"/>
        <a:ext cx="11277957" cy="106685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7931B-38BB-4D20-999C-83A33EDBC828}">
      <dsp:nvSpPr>
        <dsp:cNvPr id="0" name=""/>
        <dsp:cNvSpPr/>
      </dsp:nvSpPr>
      <dsp:spPr>
        <a:xfrm>
          <a:off x="0" y="29052"/>
          <a:ext cx="12025984" cy="905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600" kern="1200" dirty="0" smtClean="0"/>
            <a:t>3.4.4</a:t>
          </a:r>
          <a:r>
            <a:rPr lang="ja-JP" altLang="en-US" sz="3600" kern="1200" dirty="0" smtClean="0"/>
            <a:t>うなり</a:t>
          </a:r>
          <a:endParaRPr lang="ja-JP" sz="3600" kern="1200" dirty="0"/>
        </a:p>
      </dsp:txBody>
      <dsp:txXfrm>
        <a:off x="44207" y="73259"/>
        <a:ext cx="11937570" cy="817166"/>
      </dsp:txXfrm>
    </dsp:sp>
    <dsp:sp modelId="{472BA870-543F-4933-ABAC-F56AB0FB793F}">
      <dsp:nvSpPr>
        <dsp:cNvPr id="0" name=""/>
        <dsp:cNvSpPr/>
      </dsp:nvSpPr>
      <dsp:spPr>
        <a:xfrm>
          <a:off x="0" y="963685"/>
          <a:ext cx="12025984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825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振動数が</a:t>
          </a:r>
          <a:r>
            <a:rPr lang="en-US" altLang="ja-JP" sz="2800" kern="1200" dirty="0" smtClean="0"/>
            <a:t>______</a:t>
          </a:r>
          <a:r>
            <a:rPr lang="ja-JP" altLang="en-US" sz="2800" kern="1200" dirty="0" smtClean="0"/>
            <a:t>二つの</a:t>
          </a:r>
          <a:r>
            <a:rPr lang="ja-JP" altLang="en-US" sz="2800" kern="1200" dirty="0" err="1" smtClean="0"/>
            <a:t>おんさの</a:t>
          </a:r>
          <a:r>
            <a:rPr lang="ja-JP" altLang="en-US" sz="2800" kern="1200" dirty="0" smtClean="0"/>
            <a:t>一方に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/>
            <a:t>　小さい</a:t>
          </a:r>
          <a:r>
            <a:rPr lang="en-US" altLang="ja-JP" sz="2800" kern="1200" dirty="0" smtClean="0"/>
            <a:t>______</a:t>
          </a:r>
          <a:r>
            <a:rPr lang="ja-JP" altLang="en-US" sz="2800" kern="1200" dirty="0" smtClean="0"/>
            <a:t>をつけて，両方を</a:t>
          </a:r>
          <a:r>
            <a:rPr lang="en-US" altLang="ja-JP" sz="2800" kern="1200" dirty="0" smtClean="0"/>
            <a:t>______</a:t>
          </a:r>
          <a:r>
            <a:rPr lang="ja-JP" altLang="en-US" sz="2800" kern="1200" dirty="0" smtClean="0"/>
            <a:t>鳴らすと，</a:t>
          </a:r>
          <a:r>
            <a:rPr lang="en-US" altLang="ja-JP" sz="2800" kern="1200" dirty="0" smtClean="0"/>
            <a:t>_____</a:t>
          </a:r>
          <a:r>
            <a:rPr lang="ja-JP" altLang="en-US" sz="2800" kern="1200" dirty="0" smtClean="0"/>
            <a:t>を生じる．</a:t>
          </a:r>
          <a:endParaRPr lang="ja-JP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これは，金属片をつけた</a:t>
          </a:r>
          <a:r>
            <a:rPr lang="ja-JP" altLang="en-US" sz="2800" kern="1200" dirty="0" err="1" smtClean="0"/>
            <a:t>おんさの</a:t>
          </a:r>
          <a:r>
            <a:rPr lang="en-US" altLang="ja-JP" sz="2800" kern="1200" dirty="0" smtClean="0"/>
            <a:t>______</a:t>
          </a:r>
          <a:r>
            <a:rPr lang="ja-JP" altLang="en-US" sz="2800" kern="1200" dirty="0" smtClean="0"/>
            <a:t>が</a:t>
          </a:r>
          <a:r>
            <a:rPr lang="en-US" altLang="ja-JP" sz="2800" kern="1200" dirty="0" smtClean="0"/>
            <a:t>_______</a:t>
          </a:r>
          <a:r>
            <a:rPr lang="ja-JP" altLang="en-US" sz="2800" kern="1200" dirty="0" err="1" smtClean="0"/>
            <a:t>，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/>
            <a:t>　振動数が</a:t>
          </a:r>
          <a:r>
            <a:rPr lang="en-US" altLang="ja-JP" sz="2800" kern="1200" dirty="0" smtClean="0"/>
            <a:t>_____________</a:t>
          </a:r>
          <a:r>
            <a:rPr lang="ja-JP" altLang="en-US" sz="2800" kern="1200" dirty="0" smtClean="0"/>
            <a:t>二つの音波が</a:t>
          </a:r>
          <a:r>
            <a:rPr lang="en-US" altLang="ja-JP" sz="2800" kern="1200" dirty="0" smtClean="0"/>
            <a:t>____</a:t>
          </a:r>
          <a:r>
            <a:rPr lang="ja-JP" altLang="en-US" sz="2800" kern="1200" dirty="0" smtClean="0"/>
            <a:t>して起こった現象である．</a:t>
          </a:r>
          <a:endParaRPr lang="ja-JP" sz="2800" kern="1200" dirty="0"/>
        </a:p>
      </dsp:txBody>
      <dsp:txXfrm>
        <a:off x="0" y="963685"/>
        <a:ext cx="12025984" cy="18630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7931B-38BB-4D20-999C-83A33EDBC828}">
      <dsp:nvSpPr>
        <dsp:cNvPr id="0" name=""/>
        <dsp:cNvSpPr/>
      </dsp:nvSpPr>
      <dsp:spPr>
        <a:xfrm>
          <a:off x="0" y="52097"/>
          <a:ext cx="11393385" cy="9810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900" kern="1200" dirty="0" smtClean="0"/>
            <a:t>3.4.4</a:t>
          </a:r>
          <a:r>
            <a:rPr lang="ja-JP" altLang="en-US" sz="3900" kern="1200" dirty="0" smtClean="0"/>
            <a:t>うなり</a:t>
          </a:r>
          <a:endParaRPr lang="ja-JP" sz="3900" kern="1200" dirty="0"/>
        </a:p>
      </dsp:txBody>
      <dsp:txXfrm>
        <a:off x="47891" y="99988"/>
        <a:ext cx="11297603" cy="885263"/>
      </dsp:txXfrm>
    </dsp:sp>
    <dsp:sp modelId="{0B1E7BA3-9D76-48E5-B80F-B0386B7C7865}">
      <dsp:nvSpPr>
        <dsp:cNvPr id="0" name=""/>
        <dsp:cNvSpPr/>
      </dsp:nvSpPr>
      <dsp:spPr>
        <a:xfrm>
          <a:off x="0" y="1033142"/>
          <a:ext cx="11393385" cy="5489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740" tIns="49530" rIns="277368" bIns="495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000" kern="1200" dirty="0" smtClean="0"/>
            <a:t>図</a:t>
          </a:r>
          <a:r>
            <a:rPr lang="en-US" altLang="ja-JP" sz="3000" kern="1200" dirty="0" smtClean="0"/>
            <a:t>3.32</a:t>
          </a:r>
          <a:r>
            <a:rPr lang="ja-JP" altLang="en-US" sz="3000" kern="1200" dirty="0" smtClean="0"/>
            <a:t>：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ある位置に到達する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振動数</a:t>
          </a:r>
          <a:r>
            <a:rPr lang="en-US" altLang="ja-JP" sz="3000" i="1" kern="1200" dirty="0" smtClean="0"/>
            <a:t>f</a:t>
          </a:r>
          <a:r>
            <a:rPr lang="en-US" altLang="ja-JP" sz="3000" kern="1200" baseline="-25000" dirty="0" smtClean="0"/>
            <a:t>1</a:t>
          </a:r>
          <a:r>
            <a:rPr lang="ja-JP" altLang="en-US" sz="3000" kern="1200" dirty="0" smtClean="0"/>
            <a:t>（図（</a:t>
          </a:r>
          <a:r>
            <a:rPr lang="en-US" altLang="ja-JP" sz="3000" kern="1200" dirty="0" smtClean="0"/>
            <a:t>a</a:t>
          </a:r>
          <a:r>
            <a:rPr lang="ja-JP" altLang="en-US" sz="3000" kern="1200" dirty="0" smtClean="0"/>
            <a:t>））</a:t>
          </a:r>
          <a:r>
            <a:rPr lang="en-US" altLang="ja-JP" sz="3000" kern="1200" dirty="0" smtClean="0"/>
            <a:t>. </a:t>
          </a:r>
          <a:r>
            <a:rPr lang="en-US" altLang="ja-JP" sz="3000" i="1" kern="1200" dirty="0" smtClean="0"/>
            <a:t>f</a:t>
          </a:r>
          <a:r>
            <a:rPr lang="en-US" altLang="ja-JP" sz="3000" kern="1200" baseline="-25000" dirty="0" smtClean="0"/>
            <a:t>2</a:t>
          </a:r>
          <a:r>
            <a:rPr lang="ja-JP" altLang="en-US" sz="3000" kern="1200" dirty="0" smtClean="0"/>
            <a:t>（図（</a:t>
          </a:r>
          <a:r>
            <a:rPr lang="en-US" altLang="ja-JP" sz="3000" kern="1200" dirty="0" smtClean="0"/>
            <a:t>b</a:t>
          </a:r>
          <a:r>
            <a:rPr lang="ja-JP" altLang="en-US" sz="3000" kern="1200" dirty="0" smtClean="0"/>
            <a:t>）） </a:t>
          </a:r>
          <a:r>
            <a:rPr lang="en-US" altLang="ja-JP" sz="3000" kern="1200" dirty="0" smtClean="0"/>
            <a:t>(</a:t>
          </a:r>
          <a:r>
            <a:rPr lang="en-US" altLang="ja-JP" sz="3000" i="1" kern="1200" dirty="0" smtClean="0"/>
            <a:t>f</a:t>
          </a:r>
          <a:r>
            <a:rPr lang="en-US" altLang="ja-JP" sz="3000" kern="1200" baseline="-25000" dirty="0" smtClean="0"/>
            <a:t>1</a:t>
          </a:r>
          <a:r>
            <a:rPr lang="en-US" altLang="ja-JP" sz="3000" kern="1200" dirty="0" smtClean="0"/>
            <a:t> &gt; </a:t>
          </a:r>
          <a:r>
            <a:rPr lang="en-US" altLang="ja-JP" sz="3000" i="1" kern="1200" dirty="0" smtClean="0"/>
            <a:t>f</a:t>
          </a:r>
          <a:r>
            <a:rPr lang="en-US" altLang="ja-JP" sz="3000" kern="1200" baseline="-25000" dirty="0" smtClean="0"/>
            <a:t>2</a:t>
          </a:r>
          <a:r>
            <a:rPr lang="ja-JP" altLang="en-US" sz="3000" kern="1200" dirty="0" smtClean="0"/>
            <a:t>）の音波と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en-US" altLang="ja-JP" sz="3000" kern="1200" dirty="0" smtClean="0"/>
            <a:t>	2</a:t>
          </a:r>
          <a:r>
            <a:rPr lang="ja-JP" altLang="en-US" sz="3000" kern="1200" dirty="0" smtClean="0"/>
            <a:t>波が</a:t>
          </a:r>
          <a:r>
            <a:rPr lang="en-US" altLang="ja-JP" sz="3000" kern="1200" dirty="0" smtClean="0"/>
            <a:t>____</a:t>
          </a:r>
          <a:r>
            <a:rPr lang="ja-JP" altLang="en-US" sz="3000" kern="1200" dirty="0" smtClean="0"/>
            <a:t>されて，図（</a:t>
          </a:r>
          <a:r>
            <a:rPr lang="en-US" altLang="ja-JP" sz="3000" kern="1200" dirty="0" smtClean="0"/>
            <a:t>c</a:t>
          </a:r>
          <a:r>
            <a:rPr lang="ja-JP" altLang="en-US" sz="3000" kern="1200" dirty="0" smtClean="0"/>
            <a:t>）のように</a:t>
          </a:r>
          <a:r>
            <a:rPr lang="en-US" altLang="ja-JP" sz="3000" kern="1200" dirty="0" smtClean="0"/>
            <a:t>_____</a:t>
          </a:r>
          <a:r>
            <a:rPr lang="ja-JP" altLang="en-US" sz="3000" kern="1200" dirty="0" smtClean="0"/>
            <a:t>のうなりが生じる．</a:t>
          </a:r>
          <a:endParaRPr lang="ja-JP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000" kern="1200" dirty="0" smtClean="0"/>
            <a:t>うなりの１周期の間に，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en-US" altLang="ja-JP" sz="3000" kern="1200" dirty="0" smtClean="0"/>
            <a:t>	_______________</a:t>
          </a:r>
          <a:r>
            <a:rPr lang="ja-JP" altLang="en-US" sz="3000" kern="1200" dirty="0" smtClean="0"/>
            <a:t>が</a:t>
          </a:r>
          <a:r>
            <a:rPr lang="en-US" altLang="ja-JP" sz="3000" kern="1200" dirty="0" smtClean="0"/>
            <a:t>1</a:t>
          </a:r>
          <a:r>
            <a:rPr lang="ja-JP" altLang="en-US" sz="3000" kern="1200" dirty="0" smtClean="0"/>
            <a:t>になるから，</a:t>
          </a:r>
          <a:r>
            <a:rPr lang="en-US" altLang="ja-JP" sz="3000" kern="1200" dirty="0" smtClean="0"/>
            <a:t>_______</a:t>
          </a:r>
          <a:r>
            <a:rPr lang="ja-JP" altLang="en-US" sz="3000" kern="1200" dirty="0" smtClean="0"/>
            <a:t>の関係．</a:t>
          </a:r>
          <a:endParaRPr lang="ja-JP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000" kern="1200" dirty="0" smtClean="0"/>
            <a:t>単位</a:t>
          </a:r>
          <a:r>
            <a:rPr lang="ja-JP" altLang="en-US" sz="3000" kern="1200" dirty="0"/>
            <a:t>時間に</a:t>
          </a:r>
          <a:r>
            <a:rPr lang="ja-JP" altLang="en-US" sz="3000" kern="1200" dirty="0" smtClean="0"/>
            <a:t>生じる</a:t>
          </a:r>
          <a:r>
            <a:rPr lang="en-US" altLang="ja-JP" sz="3000" kern="1200" dirty="0" smtClean="0"/>
            <a:t>_________</a:t>
          </a:r>
          <a:r>
            <a:rPr lang="ja-JP" altLang="en-US" sz="3000" kern="1200" dirty="0" err="1" smtClean="0"/>
            <a:t>，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en-US" altLang="ja-JP" sz="3000" kern="1200" dirty="0" smtClean="0"/>
            <a:t>	</a:t>
          </a:r>
          <a:r>
            <a:rPr lang="ja-JP" altLang="en-US" sz="3000" kern="1200" dirty="0" smtClean="0"/>
            <a:t>すなわち，うなり</a:t>
          </a:r>
          <a:r>
            <a:rPr lang="ja-JP" altLang="en-US" sz="3000" kern="1200" dirty="0"/>
            <a:t>の振動数を</a:t>
          </a:r>
          <a:r>
            <a:rPr lang="en-US" altLang="ja-JP" sz="3000" i="1" kern="1200" dirty="0"/>
            <a:t>f</a:t>
          </a:r>
          <a:r>
            <a:rPr lang="ja-JP" altLang="en-US" sz="3000" kern="1200" dirty="0"/>
            <a:t>とすれば</a:t>
          </a:r>
          <a:r>
            <a:rPr lang="ja-JP" altLang="en-US" sz="3000" kern="1200" dirty="0" smtClean="0"/>
            <a:t>，</a:t>
          </a:r>
          <a:r>
            <a:rPr lang="en-US" altLang="ja-JP" sz="3000" kern="1200" dirty="0" smtClean="0"/>
            <a:t>_____</a:t>
          </a:r>
          <a:r>
            <a:rPr lang="ja-JP" altLang="en-US" sz="3000" kern="1200" dirty="0" smtClean="0"/>
            <a:t>である．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これに上の関係を用いれば，</a:t>
          </a:r>
          <a:endParaRPr lang="ja-JP" altLang="en-US" sz="3000" kern="1200" dirty="0"/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000" i="1" kern="1200" dirty="0" smtClean="0">
              <a:solidFill>
                <a:srgbClr val="FF0000"/>
              </a:solidFill>
            </a:rPr>
            <a:t>_______</a:t>
          </a:r>
          <a:r>
            <a:rPr lang="en-US" altLang="ja-JP" sz="3000" kern="1200" dirty="0" smtClean="0">
              <a:solidFill>
                <a:srgbClr val="FF0000"/>
              </a:solidFill>
            </a:rPr>
            <a:t> </a:t>
          </a:r>
          <a:r>
            <a:rPr lang="en-US" altLang="ja-JP" sz="3000" kern="1200" dirty="0"/>
            <a:t>(3.19)</a:t>
          </a:r>
          <a:endParaRPr lang="ja-JP" alt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000" kern="1200" dirty="0" smtClean="0"/>
            <a:t>うなりの</a:t>
          </a:r>
          <a:r>
            <a:rPr lang="en-US" altLang="ja-JP" sz="3000" kern="1200" dirty="0" smtClean="0"/>
            <a:t>______</a:t>
          </a:r>
          <a:r>
            <a:rPr lang="ja-JP" altLang="en-US" sz="3000" kern="1200" dirty="0" smtClean="0"/>
            <a:t>は，</a:t>
          </a:r>
          <a:r>
            <a:rPr lang="en-US" altLang="ja-JP" sz="3000" kern="1200" dirty="0" smtClean="0"/>
            <a:t>________</a:t>
          </a:r>
          <a:r>
            <a:rPr lang="ja-JP" altLang="en-US" sz="3000" kern="1200" dirty="0" smtClean="0"/>
            <a:t>二つ</a:t>
          </a:r>
          <a:r>
            <a:rPr lang="ja-JP" altLang="en-US" sz="3000" kern="1200" dirty="0"/>
            <a:t>の波</a:t>
          </a:r>
          <a:r>
            <a:rPr lang="ja-JP" altLang="en-US" sz="3000" kern="1200" dirty="0" smtClean="0"/>
            <a:t>の</a:t>
          </a:r>
          <a:r>
            <a:rPr lang="en-US" altLang="ja-JP" sz="3000" kern="1200" dirty="0" smtClean="0"/>
            <a:t>__________</a:t>
          </a:r>
          <a:r>
            <a:rPr lang="ja-JP" altLang="en-US" sz="3000" kern="1200" dirty="0" smtClean="0"/>
            <a:t>で与えられる</a:t>
          </a:r>
          <a:r>
            <a:rPr lang="en-US" altLang="ja-JP" sz="3000" kern="1200" dirty="0" smtClean="0"/>
            <a:t>.</a:t>
          </a:r>
          <a:endParaRPr lang="ja-JP" altLang="en-US" sz="3000" kern="1200" dirty="0"/>
        </a:p>
      </dsp:txBody>
      <dsp:txXfrm>
        <a:off x="0" y="1033142"/>
        <a:ext cx="11393385" cy="5489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D59C8-BB73-4255-A9CC-DFA8EDD5302E}">
      <dsp:nvSpPr>
        <dsp:cNvPr id="0" name=""/>
        <dsp:cNvSpPr/>
      </dsp:nvSpPr>
      <dsp:spPr>
        <a:xfrm>
          <a:off x="0" y="40610"/>
          <a:ext cx="11393385" cy="11822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.4.1</a:t>
          </a:r>
          <a:r>
            <a:rPr kumimoji="1"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音の三要素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98324"/>
        <a:ext cx="11277957" cy="1066857"/>
      </dsp:txXfrm>
    </dsp:sp>
    <dsp:sp modelId="{5731D958-83DC-4E71-B13D-3506E4467D45}">
      <dsp:nvSpPr>
        <dsp:cNvPr id="0" name=""/>
        <dsp:cNvSpPr/>
      </dsp:nvSpPr>
      <dsp:spPr>
        <a:xfrm>
          <a:off x="0" y="1358255"/>
          <a:ext cx="11393385" cy="1182285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.4.2</a:t>
          </a:r>
          <a:r>
            <a:rPr kumimoji="1"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音の速さ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1415969"/>
        <a:ext cx="11277957" cy="1066857"/>
      </dsp:txXfrm>
    </dsp:sp>
    <dsp:sp modelId="{449DE8F6-A5FB-48C8-AB1B-A0CBD72C9056}">
      <dsp:nvSpPr>
        <dsp:cNvPr id="0" name=""/>
        <dsp:cNvSpPr/>
      </dsp:nvSpPr>
      <dsp:spPr>
        <a:xfrm>
          <a:off x="0" y="2675900"/>
          <a:ext cx="11393385" cy="1182285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.4.3</a:t>
          </a:r>
          <a:r>
            <a:rPr kumimoji="1"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共鳴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2733614"/>
        <a:ext cx="11277957" cy="1066857"/>
      </dsp:txXfrm>
    </dsp:sp>
    <dsp:sp modelId="{0B57931B-38BB-4D20-999C-83A33EDBC828}">
      <dsp:nvSpPr>
        <dsp:cNvPr id="0" name=""/>
        <dsp:cNvSpPr/>
      </dsp:nvSpPr>
      <dsp:spPr>
        <a:xfrm>
          <a:off x="0" y="3993546"/>
          <a:ext cx="11393385" cy="1182285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3.4.4</a:t>
          </a:r>
          <a:r>
            <a:rPr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うなり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4051260"/>
        <a:ext cx="11277957" cy="1066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B1A4B-803A-4ABC-A0F6-EC4488C6F1B5}">
      <dsp:nvSpPr>
        <dsp:cNvPr id="0" name=""/>
        <dsp:cNvSpPr/>
      </dsp:nvSpPr>
      <dsp:spPr>
        <a:xfrm>
          <a:off x="0" y="16419"/>
          <a:ext cx="8592801" cy="905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600" kern="1200" dirty="0" smtClean="0"/>
            <a:t>音波</a:t>
          </a:r>
          <a:endParaRPr lang="ja-JP" sz="3600" kern="1200" dirty="0"/>
        </a:p>
      </dsp:txBody>
      <dsp:txXfrm>
        <a:off x="44207" y="60626"/>
        <a:ext cx="8504387" cy="817166"/>
      </dsp:txXfrm>
    </dsp:sp>
    <dsp:sp modelId="{7991C212-22A8-4B20-A329-4025AE3A94D4}">
      <dsp:nvSpPr>
        <dsp:cNvPr id="0" name=""/>
        <dsp:cNvSpPr/>
      </dsp:nvSpPr>
      <dsp:spPr>
        <a:xfrm>
          <a:off x="0" y="921999"/>
          <a:ext cx="8592801" cy="536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821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sz="2800" kern="1200" dirty="0" smtClean="0"/>
            <a:t>音は，</a:t>
          </a:r>
          <a:r>
            <a:rPr kumimoji="1" lang="en-US" altLang="ja-JP" sz="2800" kern="1200" dirty="0" smtClean="0"/>
            <a:t/>
          </a:r>
          <a:br>
            <a:rPr kumimoji="1" lang="en-US" altLang="ja-JP" sz="2800" kern="1200" dirty="0" smtClean="0"/>
          </a:br>
          <a:r>
            <a:rPr kumimoji="1" lang="ja-JP" altLang="en-US" sz="2800" kern="1200" dirty="0" smtClean="0"/>
            <a:t>　</a:t>
          </a:r>
          <a:r>
            <a:rPr kumimoji="1" lang="ja-JP" sz="2800" kern="1200" dirty="0" smtClean="0"/>
            <a:t>ドラムの皮（ドラムヘッド， 図</a:t>
          </a:r>
          <a:r>
            <a:rPr kumimoji="1" lang="en-US" sz="2800" kern="1200" dirty="0" smtClean="0"/>
            <a:t>3.25</a:t>
          </a:r>
          <a:r>
            <a:rPr kumimoji="1" lang="ja-JP" sz="2800" kern="1200" dirty="0" smtClean="0"/>
            <a:t>），</a:t>
          </a:r>
          <a:r>
            <a:rPr kumimoji="1" lang="en-US" altLang="ja-JP" sz="2800" kern="1200" dirty="0" smtClean="0"/>
            <a:t/>
          </a:r>
          <a:br>
            <a:rPr kumimoji="1" lang="en-US" altLang="ja-JP" sz="2800" kern="1200" dirty="0" smtClean="0"/>
          </a:br>
          <a:r>
            <a:rPr kumimoji="1" lang="ja-JP" altLang="en-US" sz="2800" kern="1200" dirty="0" smtClean="0"/>
            <a:t>　</a:t>
          </a:r>
          <a:r>
            <a:rPr kumimoji="1" lang="ja-JP" sz="2800" kern="1200" dirty="0" smtClean="0"/>
            <a:t> ヴァイオリンの弦， 人間の声帯など，</a:t>
          </a:r>
          <a:r>
            <a:rPr kumimoji="1" lang="en-US" altLang="ja-JP" sz="2800" kern="1200" dirty="0" smtClean="0"/>
            <a:t/>
          </a:r>
          <a:br>
            <a:rPr kumimoji="1" lang="en-US" altLang="ja-JP" sz="2800" kern="1200" dirty="0" smtClean="0"/>
          </a:br>
          <a:r>
            <a:rPr kumimoji="1" lang="ja-JP" altLang="en-US" sz="2800" kern="1200" dirty="0" smtClean="0"/>
            <a:t>　</a:t>
          </a:r>
          <a:r>
            <a:rPr kumimoji="1" lang="ja-JP" sz="2800" kern="1200" dirty="0" smtClean="0"/>
            <a:t> 音源となる発音体が振動して</a:t>
          </a:r>
          <a:r>
            <a:rPr kumimoji="1" lang="en-US" altLang="ja-JP" sz="2800" kern="1200" dirty="0" smtClean="0"/>
            <a:t/>
          </a:r>
          <a:br>
            <a:rPr kumimoji="1" lang="en-US" altLang="ja-JP" sz="2800" kern="1200" dirty="0" smtClean="0"/>
          </a:br>
          <a:r>
            <a:rPr kumimoji="1" lang="en-US" altLang="ja-JP" sz="2800" kern="1200" dirty="0" smtClean="0"/>
            <a:t>	</a:t>
          </a:r>
          <a:r>
            <a:rPr kumimoji="1" lang="ja-JP" sz="2800" kern="1200" dirty="0" smtClean="0"/>
            <a:t>生じる空気の</a:t>
          </a:r>
          <a:r>
            <a:rPr kumimoji="1" lang="ja-JP" altLang="en-US" sz="2800" kern="1200" dirty="0" smtClean="0"/>
            <a:t>＿＿＿</a:t>
          </a:r>
          <a:r>
            <a:rPr kumimoji="1" lang="ja-JP" sz="2800" kern="1200" dirty="0" smtClean="0"/>
            <a:t>で，この波を</a:t>
          </a:r>
          <a:r>
            <a:rPr kumimoji="1" lang="ja-JP" altLang="en-US" sz="2800" kern="1200" dirty="0" smtClean="0"/>
            <a:t>＿＿</a:t>
          </a:r>
          <a:r>
            <a:rPr kumimoji="1" lang="ja-JP" sz="2800" kern="1200" dirty="0" smtClean="0"/>
            <a:t>という．</a:t>
          </a:r>
          <a:endParaRPr lang="ja-JP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sz="2800" kern="1200" dirty="0" smtClean="0"/>
            <a:t>音波が耳に達し</a:t>
          </a:r>
          <a:r>
            <a:rPr kumimoji="1" lang="ja-JP" altLang="en-US" sz="2800" kern="1200" dirty="0" smtClean="0"/>
            <a:t>＿＿</a:t>
          </a:r>
          <a:r>
            <a:rPr kumimoji="1" lang="ja-JP" sz="2800" kern="1200" dirty="0" smtClean="0"/>
            <a:t>が振動すると，</a:t>
          </a:r>
          <a:r>
            <a:rPr kumimoji="1" lang="en-US" altLang="ja-JP" sz="2800" kern="1200" dirty="0" smtClean="0"/>
            <a:t/>
          </a:r>
          <a:br>
            <a:rPr kumimoji="1" lang="en-US" altLang="ja-JP" sz="2800" kern="1200" dirty="0" smtClean="0"/>
          </a:br>
          <a:r>
            <a:rPr kumimoji="1" lang="en-US" altLang="ja-JP" sz="2800" kern="1200" dirty="0" smtClean="0"/>
            <a:t>	</a:t>
          </a:r>
          <a:r>
            <a:rPr kumimoji="1" lang="ja-JP" sz="2800" kern="1200" dirty="0" smtClean="0"/>
            <a:t>人間は</a:t>
          </a:r>
          <a:r>
            <a:rPr kumimoji="1" lang="ja-JP" altLang="en-US" sz="2800" kern="1200" dirty="0" smtClean="0"/>
            <a:t>＿</a:t>
          </a:r>
          <a:r>
            <a:rPr kumimoji="1" lang="ja-JP" sz="2800" kern="1200" dirty="0" smtClean="0"/>
            <a:t>を感知する．</a:t>
          </a:r>
          <a:endParaRPr lang="ja-JP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sz="2800" kern="1200" dirty="0" smtClean="0"/>
            <a:t>水泳中に船の音が聞こえたり，</a:t>
          </a:r>
          <a:r>
            <a:rPr kumimoji="1" lang="en-US" altLang="ja-JP" sz="2800" kern="1200" dirty="0" smtClean="0"/>
            <a:t/>
          </a:r>
          <a:br>
            <a:rPr kumimoji="1" lang="en-US" altLang="ja-JP" sz="2800" kern="1200" dirty="0" smtClean="0"/>
          </a:br>
          <a:r>
            <a:rPr kumimoji="1" lang="ja-JP" altLang="en-US" sz="2800" kern="1200" dirty="0" smtClean="0"/>
            <a:t>　</a:t>
          </a:r>
          <a:r>
            <a:rPr kumimoji="1" lang="ja-JP" sz="2800" kern="1200" dirty="0" smtClean="0"/>
            <a:t>列車の進行音がレールを伝わってくることなどから，</a:t>
          </a:r>
          <a:r>
            <a:rPr kumimoji="1" lang="en-US" altLang="ja-JP" sz="2800" kern="1200" dirty="0" smtClean="0"/>
            <a:t/>
          </a:r>
          <a:br>
            <a:rPr kumimoji="1" lang="en-US" altLang="ja-JP" sz="2800" kern="1200" dirty="0" smtClean="0"/>
          </a:br>
          <a:r>
            <a:rPr kumimoji="1" lang="ja-JP" altLang="en-US" sz="2800" kern="1200" dirty="0" smtClean="0"/>
            <a:t>　　</a:t>
          </a:r>
          <a:r>
            <a:rPr kumimoji="1" lang="ja-JP" sz="2800" kern="1200" dirty="0" smtClean="0"/>
            <a:t>気体の</a:t>
          </a:r>
          <a:r>
            <a:rPr kumimoji="1" lang="ja-JP" altLang="en-US" sz="2800" kern="1200" dirty="0" smtClean="0"/>
            <a:t>他に</a:t>
          </a:r>
          <a:r>
            <a:rPr kumimoji="1" lang="ja-JP" sz="2800" kern="1200" dirty="0" smtClean="0"/>
            <a:t>液体や固体も</a:t>
          </a:r>
          <a:r>
            <a:rPr kumimoji="1" lang="ja-JP" altLang="en-US" sz="2800" kern="1200" dirty="0" smtClean="0"/>
            <a:t>＿＿＿＿＿</a:t>
          </a:r>
          <a:r>
            <a:rPr kumimoji="1" lang="ja-JP" sz="2800" kern="1200" dirty="0" smtClean="0"/>
            <a:t>であること</a:t>
          </a:r>
          <a:r>
            <a:rPr kumimoji="1" lang="en-US" altLang="ja-JP" sz="2800" kern="1200" dirty="0" smtClean="0"/>
            <a:t>		</a:t>
          </a:r>
          <a:r>
            <a:rPr kumimoji="1" lang="ja-JP" sz="2800" kern="1200" dirty="0" smtClean="0"/>
            <a:t>は明らかである</a:t>
          </a:r>
          <a:r>
            <a:rPr kumimoji="1" lang="en-US" altLang="ja-JP" sz="2800" kern="1200" dirty="0" smtClean="0"/>
            <a:t>.</a:t>
          </a:r>
          <a:endParaRPr lang="ja-JP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sz="2800" kern="1200" dirty="0" smtClean="0"/>
            <a:t>しかし</a:t>
          </a:r>
          <a:r>
            <a:rPr kumimoji="1" lang="ja-JP" altLang="en-US" sz="2800" kern="1200" dirty="0" smtClean="0"/>
            <a:t>、</a:t>
          </a:r>
          <a:r>
            <a:rPr kumimoji="1" lang="ja-JP" sz="2800" kern="1200" dirty="0" smtClean="0"/>
            <a:t>音波は物質のない真空中では</a:t>
          </a:r>
          <a:r>
            <a:rPr kumimoji="1" lang="ja-JP" altLang="en-US" sz="2800" kern="1200" dirty="0" smtClean="0"/>
            <a:t>＿＿＿＿＿</a:t>
          </a:r>
          <a:r>
            <a:rPr kumimoji="1" lang="ja-JP" sz="2800" kern="1200" dirty="0" smtClean="0"/>
            <a:t>．</a:t>
          </a:r>
          <a:endParaRPr lang="ja-JP" sz="2800" kern="1200" dirty="0"/>
        </a:p>
      </dsp:txBody>
      <dsp:txXfrm>
        <a:off x="0" y="921999"/>
        <a:ext cx="8592801" cy="5365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D59C8-BB73-4255-A9CC-DFA8EDD5302E}">
      <dsp:nvSpPr>
        <dsp:cNvPr id="0" name=""/>
        <dsp:cNvSpPr/>
      </dsp:nvSpPr>
      <dsp:spPr>
        <a:xfrm>
          <a:off x="0" y="40610"/>
          <a:ext cx="11393385" cy="11822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.4.1</a:t>
          </a:r>
          <a:r>
            <a:rPr kumimoji="1"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音の三要素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98324"/>
        <a:ext cx="11277957" cy="1066857"/>
      </dsp:txXfrm>
    </dsp:sp>
    <dsp:sp modelId="{5731D958-83DC-4E71-B13D-3506E4467D45}">
      <dsp:nvSpPr>
        <dsp:cNvPr id="0" name=""/>
        <dsp:cNvSpPr/>
      </dsp:nvSpPr>
      <dsp:spPr>
        <a:xfrm>
          <a:off x="0" y="1358255"/>
          <a:ext cx="11393385" cy="118228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.4.2</a:t>
          </a:r>
          <a:r>
            <a:rPr kumimoji="1"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音の速さ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1415969"/>
        <a:ext cx="11277957" cy="1066857"/>
      </dsp:txXfrm>
    </dsp:sp>
    <dsp:sp modelId="{449DE8F6-A5FB-48C8-AB1B-A0CBD72C9056}">
      <dsp:nvSpPr>
        <dsp:cNvPr id="0" name=""/>
        <dsp:cNvSpPr/>
      </dsp:nvSpPr>
      <dsp:spPr>
        <a:xfrm>
          <a:off x="0" y="2675900"/>
          <a:ext cx="11393385" cy="118228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</a:t>
          </a:r>
          <a:r>
            <a:rPr kumimoji="1" 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.4.3</a:t>
          </a:r>
          <a:r>
            <a:rPr kumimoji="1"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共鳴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2733614"/>
        <a:ext cx="11277957" cy="1066857"/>
      </dsp:txXfrm>
    </dsp:sp>
    <dsp:sp modelId="{0B57931B-38BB-4D20-999C-83A33EDBC828}">
      <dsp:nvSpPr>
        <dsp:cNvPr id="0" name=""/>
        <dsp:cNvSpPr/>
      </dsp:nvSpPr>
      <dsp:spPr>
        <a:xfrm>
          <a:off x="0" y="3993546"/>
          <a:ext cx="11393385" cy="118228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3.4.4</a:t>
          </a:r>
          <a:r>
            <a:rPr lang="ja-JP" altLang="en-US" sz="47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rPr>
            <a:t>うなり</a:t>
          </a:r>
          <a:endParaRPr lang="ja-JP" sz="4700" kern="1200" dirty="0">
            <a:latin typeface="HGPｺﾞｼｯｸM" panose="020B0600000000000000" pitchFamily="50" charset="-128"/>
            <a:ea typeface="HGPｺﾞｼｯｸM" panose="020B0600000000000000" pitchFamily="50" charset="-128"/>
          </a:endParaRPr>
        </a:p>
      </dsp:txBody>
      <dsp:txXfrm>
        <a:off x="57714" y="4051260"/>
        <a:ext cx="11277957" cy="10668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D59C8-BB73-4255-A9CC-DFA8EDD5302E}">
      <dsp:nvSpPr>
        <dsp:cNvPr id="0" name=""/>
        <dsp:cNvSpPr/>
      </dsp:nvSpPr>
      <dsp:spPr>
        <a:xfrm>
          <a:off x="0" y="0"/>
          <a:ext cx="11393385" cy="8804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500" kern="1200" dirty="0" smtClean="0"/>
            <a:t>3</a:t>
          </a:r>
          <a:r>
            <a:rPr lang="en-US" sz="3500" kern="1200" dirty="0" smtClean="0"/>
            <a:t>.4.1</a:t>
          </a:r>
          <a:r>
            <a:rPr lang="ja-JP" altLang="en-US" sz="3500" kern="1200" dirty="0" smtClean="0"/>
            <a:t>音の三要素</a:t>
          </a:r>
          <a:endParaRPr lang="ja-JP" sz="3500" kern="1200" dirty="0"/>
        </a:p>
      </dsp:txBody>
      <dsp:txXfrm>
        <a:off x="42979" y="42979"/>
        <a:ext cx="11307427" cy="794466"/>
      </dsp:txXfrm>
    </dsp:sp>
    <dsp:sp modelId="{1EF2AECB-5989-4C9D-835D-4AC062C8CC65}">
      <dsp:nvSpPr>
        <dsp:cNvPr id="0" name=""/>
        <dsp:cNvSpPr/>
      </dsp:nvSpPr>
      <dsp:spPr>
        <a:xfrm>
          <a:off x="0" y="945683"/>
          <a:ext cx="11393385" cy="521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740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 smtClean="0"/>
            <a:t>音の高さ， 音の強さ， 音色を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＿＿＿＿＿という．</a:t>
          </a:r>
          <a:endParaRPr lang="ja-JP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 smtClean="0"/>
            <a:t>音の高低は，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音波の振動数の大小に対応し，振動数が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大きければ＿＿＿とよび，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小さければ＿＿＿という．</a:t>
          </a:r>
          <a:endParaRPr lang="ja-JP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 smtClean="0"/>
            <a:t>人間に聞こえる音の振動数は，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年齢などによって個人差を生じるが，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約＿＿＿＿＿＿＿＿の範囲で， この範囲の音を＿＿＿とよぶ．</a:t>
          </a:r>
          <a:endParaRPr lang="ja-JP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700" kern="1200" dirty="0" smtClean="0"/>
            <a:t>科学技術や医療など多くの分野で利用されている</a:t>
          </a:r>
          <a:r>
            <a:rPr lang="ja-JP" altLang="en-US" sz="2700" kern="1200" dirty="0" smtClean="0">
              <a:solidFill>
                <a:srgbClr val="FF0000"/>
              </a:solidFill>
            </a:rPr>
            <a:t>超音波</a:t>
          </a:r>
          <a:r>
            <a:rPr lang="ja-JP" altLang="en-US" sz="2700" kern="1200" dirty="0" smtClean="0"/>
            <a:t>は，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可聴音より振動数が＿＿＿＿　のことである＿＿＿，</a:t>
          </a:r>
          <a:r>
            <a:rPr lang="en-US" altLang="ja-JP" sz="2700" kern="1200" dirty="0" smtClean="0"/>
            <a:t/>
          </a:r>
          <a:br>
            <a:rPr lang="en-US" altLang="ja-JP" sz="2700" kern="1200" dirty="0" smtClean="0"/>
          </a:br>
          <a:r>
            <a:rPr lang="ja-JP" altLang="en-US" sz="2700" kern="1200" dirty="0" smtClean="0"/>
            <a:t>　　人間の発する声， 楽器の発する音の振動数と波長の範囲を表</a:t>
          </a:r>
          <a:r>
            <a:rPr lang="en-US" altLang="ja-JP" sz="2700" kern="1200" dirty="0" smtClean="0"/>
            <a:t>3.1</a:t>
          </a:r>
          <a:r>
            <a:rPr lang="ja-JP" altLang="en-US" sz="2700" kern="1200" dirty="0" err="1" smtClean="0"/>
            <a:t>．</a:t>
          </a:r>
          <a:endParaRPr lang="ja-JP" sz="2700" kern="1200" dirty="0"/>
        </a:p>
      </dsp:txBody>
      <dsp:txXfrm>
        <a:off x="0" y="945683"/>
        <a:ext cx="11393385" cy="5216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D59C8-BB73-4255-A9CC-DFA8EDD5302E}">
      <dsp:nvSpPr>
        <dsp:cNvPr id="0" name=""/>
        <dsp:cNvSpPr/>
      </dsp:nvSpPr>
      <dsp:spPr>
        <a:xfrm>
          <a:off x="0" y="28358"/>
          <a:ext cx="12004560" cy="11068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400" kern="1200" dirty="0" smtClean="0"/>
            <a:t>3</a:t>
          </a:r>
          <a:r>
            <a:rPr lang="en-US" sz="4400" kern="1200" dirty="0" smtClean="0"/>
            <a:t>.4.1</a:t>
          </a:r>
          <a:r>
            <a:rPr lang="ja-JP" altLang="en-US" sz="4400" kern="1200" dirty="0" smtClean="0"/>
            <a:t>音の三要素</a:t>
          </a:r>
          <a:endParaRPr lang="ja-JP" sz="4400" kern="1200" dirty="0"/>
        </a:p>
      </dsp:txBody>
      <dsp:txXfrm>
        <a:off x="54030" y="82388"/>
        <a:ext cx="11896500" cy="998760"/>
      </dsp:txXfrm>
    </dsp:sp>
    <dsp:sp modelId="{5B6DEC64-DED4-4477-8EE4-ED04D2B4E0E7}">
      <dsp:nvSpPr>
        <dsp:cNvPr id="0" name=""/>
        <dsp:cNvSpPr/>
      </dsp:nvSpPr>
      <dsp:spPr>
        <a:xfrm>
          <a:off x="0" y="1163537"/>
          <a:ext cx="12004560" cy="318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145" tIns="55880" rIns="312928" bIns="55880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400" kern="1200" dirty="0" smtClean="0"/>
            <a:t>音波が運ぶエネルギーを調べると， 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en-US" altLang="ja-JP" sz="3400" kern="1200" dirty="0" smtClean="0"/>
            <a:t>	</a:t>
          </a:r>
          <a:r>
            <a:rPr lang="ja-JP" altLang="en-US" sz="3400" kern="1200" dirty="0" smtClean="0"/>
            <a:t>音の＿＿は，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en-US" altLang="ja-JP" sz="3400" kern="1200" dirty="0" smtClean="0"/>
            <a:t>		</a:t>
          </a:r>
          <a:r>
            <a:rPr lang="ja-JP" altLang="en-US" sz="3400" kern="1200" dirty="0" smtClean="0"/>
            <a:t>媒質の振動数と振幅の＿＿＿＿． 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したがって， 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en-US" altLang="ja-JP" sz="3400" kern="1200" dirty="0" smtClean="0"/>
            <a:t>            </a:t>
          </a:r>
          <a:r>
            <a:rPr lang="ja-JP" altLang="en-US" sz="3400" kern="1200" dirty="0" smtClean="0"/>
            <a:t>振動数が一定ならば，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en-US" altLang="ja-JP" sz="3400" kern="1200" dirty="0" smtClean="0"/>
            <a:t>		</a:t>
          </a:r>
          <a:r>
            <a:rPr lang="ja-JP" altLang="en-US" sz="3400" kern="1200" dirty="0" smtClean="0"/>
            <a:t>＿＿が大きいほど＿＿＿になる．</a:t>
          </a:r>
          <a:endParaRPr lang="ja-JP" sz="3400" kern="1200" dirty="0"/>
        </a:p>
      </dsp:txBody>
      <dsp:txXfrm>
        <a:off x="0" y="1163537"/>
        <a:ext cx="12004560" cy="3187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D59C8-BB73-4255-A9CC-DFA8EDD5302E}">
      <dsp:nvSpPr>
        <dsp:cNvPr id="0" name=""/>
        <dsp:cNvSpPr/>
      </dsp:nvSpPr>
      <dsp:spPr>
        <a:xfrm>
          <a:off x="0" y="30774"/>
          <a:ext cx="11952467" cy="9307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700" kern="1200" dirty="0" smtClean="0"/>
            <a:t>3</a:t>
          </a:r>
          <a:r>
            <a:rPr lang="en-US" sz="3700" kern="1200" dirty="0" smtClean="0"/>
            <a:t>.4.1</a:t>
          </a:r>
          <a:r>
            <a:rPr lang="ja-JP" altLang="en-US" sz="3700" kern="1200" dirty="0" smtClean="0"/>
            <a:t>音の三要素</a:t>
          </a:r>
          <a:endParaRPr lang="ja-JP" sz="3700" kern="1200" dirty="0"/>
        </a:p>
      </dsp:txBody>
      <dsp:txXfrm>
        <a:off x="45435" y="76209"/>
        <a:ext cx="11861597" cy="839865"/>
      </dsp:txXfrm>
    </dsp:sp>
    <dsp:sp modelId="{C5FD1E14-3355-497F-B694-21AAE08A1FF0}">
      <dsp:nvSpPr>
        <dsp:cNvPr id="0" name=""/>
        <dsp:cNvSpPr/>
      </dsp:nvSpPr>
      <dsp:spPr>
        <a:xfrm>
          <a:off x="0" y="961509"/>
          <a:ext cx="11952467" cy="505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491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900" kern="1200" dirty="0" smtClean="0"/>
            <a:t>図</a:t>
          </a:r>
          <a:r>
            <a:rPr lang="en-US" altLang="ja-JP" sz="2900" kern="1200" dirty="0" smtClean="0"/>
            <a:t>3.26</a:t>
          </a:r>
          <a:r>
            <a:rPr lang="ja-JP" altLang="en-US" sz="2900" kern="1200" dirty="0" smtClean="0"/>
            <a:t>：音声電流の時間変化を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＿＿＿＿＿＿ で見たもので， 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en-US" altLang="ja-JP" sz="2900" kern="1200" dirty="0" smtClean="0"/>
            <a:t>          </a:t>
          </a:r>
          <a:r>
            <a:rPr lang="ja-JP" altLang="en-US" sz="2900" kern="1200" dirty="0" smtClean="0"/>
            <a:t>図（</a:t>
          </a:r>
          <a:r>
            <a:rPr lang="en-US" altLang="ja-JP" sz="2900" kern="1200" dirty="0" smtClean="0"/>
            <a:t>a</a:t>
          </a:r>
          <a:r>
            <a:rPr lang="ja-JP" altLang="en-US" sz="2900" kern="1200" dirty="0" smtClean="0"/>
            <a:t>）は</a:t>
          </a:r>
          <a:r>
            <a:rPr lang="en-US" altLang="ja-JP" sz="2900" kern="1200" dirty="0" smtClean="0"/>
            <a:t>_____________</a:t>
          </a:r>
          <a:r>
            <a:rPr lang="ja-JP" altLang="en-US" sz="2900" kern="1200" dirty="0" err="1" smtClean="0"/>
            <a:t>，</a:t>
          </a:r>
          <a:r>
            <a:rPr lang="ja-JP" altLang="en-US" sz="2900" kern="1200" dirty="0" smtClean="0"/>
            <a:t> 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en-US" altLang="ja-JP" sz="2900" kern="1200" dirty="0" smtClean="0"/>
            <a:t>      </a:t>
          </a:r>
          <a:r>
            <a:rPr lang="ja-JP" altLang="en-US" sz="2900" kern="1200" dirty="0" smtClean="0"/>
            <a:t>同図（</a:t>
          </a:r>
          <a:r>
            <a:rPr lang="en-US" altLang="ja-JP" sz="2900" kern="1200" dirty="0" smtClean="0"/>
            <a:t>b</a:t>
          </a:r>
          <a:r>
            <a:rPr lang="ja-JP" altLang="en-US" sz="2900" kern="1200" dirty="0" smtClean="0"/>
            <a:t>）は</a:t>
          </a:r>
          <a:r>
            <a:rPr lang="en-US" altLang="ja-JP" sz="2900" kern="1200" dirty="0" smtClean="0"/>
            <a:t>________</a:t>
          </a:r>
          <a:r>
            <a:rPr lang="ja-JP" altLang="en-US" sz="2900" kern="1200" dirty="0" smtClean="0"/>
            <a:t>をしている．</a:t>
          </a:r>
          <a:endParaRPr lang="ja-JP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900" kern="1200" dirty="0" smtClean="0"/>
            <a:t>横方向は</a:t>
          </a:r>
          <a:r>
            <a:rPr lang="en-US" altLang="ja-JP" sz="2900" kern="1200" dirty="0" smtClean="0"/>
            <a:t>____</a:t>
          </a:r>
          <a:r>
            <a:rPr lang="ja-JP" altLang="en-US" sz="2900" kern="1200" dirty="0" err="1" smtClean="0"/>
            <a:t>、</a:t>
          </a:r>
          <a:r>
            <a:rPr lang="ja-JP" altLang="en-US" sz="2900" kern="1200" dirty="0" smtClean="0"/>
            <a:t>縦方向は</a:t>
          </a:r>
          <a:r>
            <a:rPr lang="en-US" altLang="ja-JP" sz="2900" kern="1200" dirty="0" smtClean="0"/>
            <a:t>__________</a:t>
          </a:r>
          <a:r>
            <a:rPr lang="ja-JP" altLang="en-US" sz="2900" kern="1200" dirty="0" smtClean="0"/>
            <a:t>を表す．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en-US" altLang="ja-JP" sz="2900" kern="1200" dirty="0" smtClean="0"/>
            <a:t>      </a:t>
          </a:r>
          <a:r>
            <a:rPr lang="ja-JP" altLang="en-US" sz="2900" kern="1200" dirty="0" smtClean="0"/>
            <a:t>同図（</a:t>
          </a:r>
          <a:r>
            <a:rPr lang="en-US" altLang="ja-JP" sz="2900" kern="1200" dirty="0" smtClean="0"/>
            <a:t>a</a:t>
          </a:r>
          <a:r>
            <a:rPr lang="ja-JP" altLang="en-US" sz="2900" kern="1200" dirty="0" smtClean="0"/>
            <a:t>）： </a:t>
          </a:r>
          <a:r>
            <a:rPr lang="en-US" altLang="ja-JP" sz="2900" kern="1200" dirty="0" smtClean="0"/>
            <a:t>A</a:t>
          </a:r>
          <a:r>
            <a:rPr lang="en-US" altLang="ja-JP" sz="2900" kern="1200" baseline="-25000" dirty="0" smtClean="0"/>
            <a:t>1</a:t>
          </a:r>
          <a:r>
            <a:rPr lang="ja-JP" altLang="en-US" sz="2900" kern="1200" dirty="0" smtClean="0"/>
            <a:t>の表す音の振動数は， 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en-US" altLang="ja-JP" sz="2900" kern="1200" dirty="0" smtClean="0"/>
            <a:t>	A</a:t>
          </a:r>
          <a:r>
            <a:rPr lang="en-US" altLang="ja-JP" sz="2900" kern="1200" baseline="-25000" dirty="0" smtClean="0"/>
            <a:t>2</a:t>
          </a:r>
          <a:r>
            <a:rPr lang="ja-JP" altLang="en-US" sz="2900" kern="1200" dirty="0" smtClean="0"/>
            <a:t>の音の振動数より</a:t>
          </a:r>
          <a:r>
            <a:rPr lang="en-US" altLang="ja-JP" sz="2900" kern="1200" dirty="0" smtClean="0"/>
            <a:t>______</a:t>
          </a:r>
          <a:r>
            <a:rPr lang="ja-JP" altLang="en-US" sz="2900" kern="1200" dirty="0" err="1" smtClean="0"/>
            <a:t>．</a:t>
          </a:r>
          <a:endParaRPr lang="ja-JP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900" kern="1200" dirty="0" smtClean="0"/>
            <a:t>∴ </a:t>
          </a:r>
          <a:r>
            <a:rPr lang="en-US" altLang="ja-JP" sz="2900" kern="1200" dirty="0" smtClean="0"/>
            <a:t>A</a:t>
          </a:r>
          <a:r>
            <a:rPr lang="en-US" altLang="ja-JP" sz="2900" kern="1200" baseline="-25000" dirty="0" smtClean="0"/>
            <a:t>1</a:t>
          </a:r>
          <a:r>
            <a:rPr lang="ja-JP" altLang="en-US" sz="2900" kern="1200" dirty="0" smtClean="0"/>
            <a:t>の音の高さは， </a:t>
          </a:r>
          <a:r>
            <a:rPr lang="en-US" altLang="ja-JP" sz="2900" kern="1200" dirty="0" smtClean="0"/>
            <a:t>A</a:t>
          </a:r>
          <a:r>
            <a:rPr lang="en-US" altLang="ja-JP" sz="2900" kern="1200" baseline="-25000" dirty="0" smtClean="0"/>
            <a:t>2</a:t>
          </a:r>
          <a:r>
            <a:rPr lang="ja-JP" altLang="en-US" sz="2900" kern="1200" dirty="0" smtClean="0"/>
            <a:t>の音の高さより低い．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en-US" altLang="ja-JP" sz="2900" kern="1200" dirty="0" smtClean="0"/>
            <a:t>	A</a:t>
          </a:r>
          <a:r>
            <a:rPr lang="en-US" altLang="ja-JP" sz="2900" kern="1200" baseline="-25000" dirty="0" smtClean="0"/>
            <a:t>1</a:t>
          </a:r>
          <a:r>
            <a:rPr lang="ja-JP" altLang="en-US" sz="2900" kern="1200" dirty="0" smtClean="0"/>
            <a:t>と</a:t>
          </a:r>
          <a:r>
            <a:rPr lang="en-US" altLang="ja-JP" sz="2900" kern="1200" dirty="0" smtClean="0"/>
            <a:t>A</a:t>
          </a:r>
          <a:r>
            <a:rPr lang="en-US" altLang="ja-JP" sz="2900" kern="1200" baseline="-25000" dirty="0" smtClean="0"/>
            <a:t>3</a:t>
          </a:r>
          <a:r>
            <a:rPr lang="ja-JP" altLang="en-US" sz="2900" kern="1200" dirty="0" smtClean="0"/>
            <a:t>では，</a:t>
          </a:r>
          <a:r>
            <a:rPr lang="en-US" altLang="ja-JP" sz="2900" kern="1200" dirty="0" smtClean="0"/>
            <a:t>________</a:t>
          </a:r>
          <a:r>
            <a:rPr lang="ja-JP" altLang="en-US" sz="2900" kern="1200" dirty="0" smtClean="0"/>
            <a:t>は等しいが，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en-US" altLang="ja-JP" sz="2900" kern="1200" dirty="0" smtClean="0"/>
            <a:t>	A</a:t>
          </a:r>
          <a:r>
            <a:rPr lang="en-US" altLang="ja-JP" sz="2900" kern="1200" baseline="-25000" dirty="0" smtClean="0"/>
            <a:t>1</a:t>
          </a:r>
          <a:r>
            <a:rPr lang="ja-JP" altLang="en-US" sz="2900" kern="1200" dirty="0" err="1" smtClean="0"/>
            <a:t>のほう</a:t>
          </a:r>
          <a:r>
            <a:rPr lang="ja-JP" altLang="en-US" sz="2900" kern="1200" dirty="0" smtClean="0"/>
            <a:t>が</a:t>
          </a:r>
          <a:r>
            <a:rPr lang="en-US" altLang="ja-JP" sz="2900" kern="1200" dirty="0" smtClean="0"/>
            <a:t>A</a:t>
          </a:r>
          <a:r>
            <a:rPr lang="en-US" altLang="ja-JP" sz="2900" kern="1200" baseline="-25000" dirty="0" smtClean="0"/>
            <a:t>3</a:t>
          </a:r>
          <a:r>
            <a:rPr lang="ja-JP" altLang="en-US" sz="2900" kern="1200" dirty="0" smtClean="0"/>
            <a:t>より</a:t>
          </a:r>
          <a:r>
            <a:rPr lang="en-US" altLang="ja-JP" sz="2900" kern="1200" dirty="0" smtClean="0"/>
            <a:t>____</a:t>
          </a:r>
          <a:r>
            <a:rPr lang="ja-JP" altLang="en-US" sz="2900" kern="1200" dirty="0" smtClean="0"/>
            <a:t>が大きいから，</a:t>
          </a:r>
          <a:r>
            <a:rPr lang="en-US" altLang="ja-JP" sz="2900" kern="1200" dirty="0" smtClean="0"/>
            <a:t>_______</a:t>
          </a:r>
          <a:r>
            <a:rPr lang="ja-JP" altLang="en-US" sz="2900" kern="1200" dirty="0" smtClean="0"/>
            <a:t>である．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　同図（</a:t>
          </a:r>
          <a:r>
            <a:rPr lang="en-US" altLang="ja-JP" sz="2900" kern="1200" dirty="0" smtClean="0"/>
            <a:t>b</a:t>
          </a:r>
          <a:r>
            <a:rPr lang="ja-JP" altLang="en-US" sz="2900" kern="1200" dirty="0" smtClean="0"/>
            <a:t>）についても同様である．</a:t>
          </a:r>
          <a:endParaRPr lang="ja-JP" sz="2900" kern="1200" dirty="0"/>
        </a:p>
      </dsp:txBody>
      <dsp:txXfrm>
        <a:off x="0" y="961509"/>
        <a:ext cx="11952467" cy="50549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D59C8-BB73-4255-A9CC-DFA8EDD5302E}">
      <dsp:nvSpPr>
        <dsp:cNvPr id="0" name=""/>
        <dsp:cNvSpPr/>
      </dsp:nvSpPr>
      <dsp:spPr>
        <a:xfrm>
          <a:off x="0" y="0"/>
          <a:ext cx="11756756" cy="804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200" kern="1200" dirty="0" smtClean="0"/>
            <a:t>3</a:t>
          </a:r>
          <a:r>
            <a:rPr lang="en-US" sz="3200" kern="1200" dirty="0" smtClean="0"/>
            <a:t>.4.1</a:t>
          </a:r>
          <a:r>
            <a:rPr lang="ja-JP" altLang="en-US" sz="3200" kern="1200" dirty="0" smtClean="0"/>
            <a:t>音の三要素</a:t>
          </a:r>
          <a:endParaRPr lang="ja-JP" sz="3200" kern="1200" dirty="0"/>
        </a:p>
      </dsp:txBody>
      <dsp:txXfrm>
        <a:off x="39295" y="39295"/>
        <a:ext cx="11678166" cy="726370"/>
      </dsp:txXfrm>
    </dsp:sp>
    <dsp:sp modelId="{78615BFF-5988-4C63-A96A-073EF949BF4F}">
      <dsp:nvSpPr>
        <dsp:cNvPr id="0" name=""/>
        <dsp:cNvSpPr/>
      </dsp:nvSpPr>
      <dsp:spPr>
        <a:xfrm>
          <a:off x="0" y="1002923"/>
          <a:ext cx="11756756" cy="47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277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 err="1" smtClean="0"/>
            <a:t>おんさと</a:t>
          </a:r>
          <a:r>
            <a:rPr lang="ja-JP" altLang="en-US" sz="2500" kern="1200" dirty="0" smtClean="0"/>
            <a:t>ピアノが出す音は同じ高さでも</a:t>
          </a:r>
          <a:r>
            <a:rPr lang="en-US" altLang="ja-JP" sz="2500" kern="1200" dirty="0" smtClean="0"/>
            <a:t>____</a:t>
          </a:r>
          <a:r>
            <a:rPr lang="ja-JP" altLang="en-US" sz="2500" kern="1200" dirty="0" smtClean="0"/>
            <a:t>が違う．</a:t>
          </a:r>
          <a:endParaRPr lang="ja-JP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 err="1" smtClean="0"/>
            <a:t>おんさが</a:t>
          </a:r>
          <a:r>
            <a:rPr lang="ja-JP" altLang="en-US" sz="2500" kern="1200" dirty="0" smtClean="0"/>
            <a:t>出す音の波形は，単純な</a:t>
          </a:r>
          <a:r>
            <a:rPr lang="en-US" altLang="ja-JP" sz="2500" kern="1200" dirty="0" smtClean="0"/>
            <a:t>________</a:t>
          </a:r>
          <a:r>
            <a:rPr lang="ja-JP" altLang="en-US" sz="2500" kern="1200" dirty="0" smtClean="0"/>
            <a:t>に近い．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en-US" altLang="ja-JP" sz="2500" kern="1200" dirty="0" smtClean="0"/>
            <a:t>    </a:t>
          </a:r>
          <a:r>
            <a:rPr lang="ja-JP" altLang="en-US" sz="2500" kern="1200" dirty="0" smtClean="0"/>
            <a:t>このような音を</a:t>
          </a:r>
          <a:r>
            <a:rPr lang="en-US" altLang="ja-JP" sz="2500" kern="1200" dirty="0" smtClean="0"/>
            <a:t>____</a:t>
          </a:r>
          <a:r>
            <a:rPr lang="ja-JP" altLang="en-US" sz="2500" kern="1200" dirty="0" smtClean="0"/>
            <a:t>という．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  ピアノが出す</a:t>
          </a:r>
          <a:r>
            <a:rPr lang="en-US" altLang="ja-JP" sz="2500" kern="1200" dirty="0" smtClean="0"/>
            <a:t>A</a:t>
          </a:r>
          <a:r>
            <a:rPr lang="ja-JP" altLang="en-US" sz="2500" kern="1200" dirty="0" smtClean="0"/>
            <a:t>音（ラの音）の振動数は</a:t>
          </a:r>
          <a:r>
            <a:rPr lang="en-US" altLang="ja-JP" sz="2500" kern="1200" dirty="0" smtClean="0"/>
            <a:t>______</a:t>
          </a:r>
          <a:r>
            <a:rPr lang="ja-JP" altLang="en-US" sz="2500" kern="1200" dirty="0" smtClean="0"/>
            <a:t>といわれているが，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en-US" altLang="ja-JP" sz="2500" kern="1200" dirty="0" smtClean="0"/>
            <a:t>         </a:t>
          </a:r>
          <a:r>
            <a:rPr lang="ja-JP" altLang="en-US" sz="2500" kern="1200" dirty="0" smtClean="0"/>
            <a:t>実はこれは</a:t>
          </a:r>
          <a:r>
            <a:rPr lang="en-US" altLang="ja-JP" sz="2500" kern="1200" dirty="0" smtClean="0"/>
            <a:t>________</a:t>
          </a:r>
          <a:r>
            <a:rPr lang="ja-JP" altLang="en-US" sz="2500" kern="1200" dirty="0" smtClean="0"/>
            <a:t>の振動数で，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en-US" altLang="ja-JP" sz="2500" kern="1200" dirty="0" smtClean="0"/>
            <a:t>	A</a:t>
          </a:r>
          <a:r>
            <a:rPr lang="ja-JP" altLang="en-US" sz="2500" kern="1200" dirty="0" smtClean="0"/>
            <a:t>音（ラの音）にはこのほかに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en-US" altLang="ja-JP" sz="2500" kern="1200" dirty="0" smtClean="0"/>
            <a:t>		</a:t>
          </a:r>
          <a:r>
            <a:rPr lang="ja-JP" altLang="en-US" sz="2500" kern="1200" dirty="0" smtClean="0"/>
            <a:t>振動数</a:t>
          </a:r>
          <a:r>
            <a:rPr lang="en-US" altLang="ja-JP" sz="2500" kern="1200" dirty="0" smtClean="0"/>
            <a:t>880 Hz</a:t>
          </a:r>
          <a:r>
            <a:rPr lang="ja-JP" altLang="en-US" sz="2500" kern="1200" dirty="0" smtClean="0"/>
            <a:t>の</a:t>
          </a:r>
          <a:r>
            <a:rPr lang="en-US" altLang="ja-JP" sz="2500" kern="1200" dirty="0" smtClean="0"/>
            <a:t>_____</a:t>
          </a:r>
          <a:r>
            <a:rPr lang="ja-JP" altLang="en-US" sz="2500" kern="1200" dirty="0" err="1" smtClean="0"/>
            <a:t>，</a:t>
          </a:r>
          <a:r>
            <a:rPr lang="en-US" altLang="ja-JP" sz="2500" kern="1200" dirty="0" smtClean="0"/>
            <a:t>1320 Hz</a:t>
          </a:r>
          <a:r>
            <a:rPr lang="ja-JP" altLang="en-US" sz="2500" kern="1200" dirty="0" smtClean="0"/>
            <a:t>の</a:t>
          </a:r>
          <a:r>
            <a:rPr lang="en-US" altLang="ja-JP" sz="2500" kern="1200" dirty="0" smtClean="0"/>
            <a:t>______</a:t>
          </a:r>
          <a:r>
            <a:rPr lang="ja-JP" altLang="en-US" sz="2500" kern="1200" dirty="0" smtClean="0"/>
            <a:t>などが，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en-US" altLang="ja-JP" sz="2500" kern="1200" dirty="0" smtClean="0"/>
            <a:t>			</a:t>
          </a:r>
          <a:r>
            <a:rPr lang="ja-JP" altLang="en-US" sz="2500" kern="1200" dirty="0" smtClean="0"/>
            <a:t> 少しずつ混ざっている．</a:t>
          </a:r>
          <a:endParaRPr lang="ja-JP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 smtClean="0"/>
            <a:t>∴波形も</a:t>
          </a:r>
          <a:r>
            <a:rPr lang="ja-JP" altLang="en-US" sz="2500" kern="1200" dirty="0" err="1" smtClean="0"/>
            <a:t>おんさの</a:t>
          </a:r>
          <a:r>
            <a:rPr lang="ja-JP" altLang="en-US" sz="2500" kern="1200" dirty="0" smtClean="0"/>
            <a:t>波形よりも複雑になる．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en-US" altLang="ja-JP" sz="2500" kern="1200" dirty="0" smtClean="0"/>
            <a:t>	</a:t>
          </a:r>
          <a:r>
            <a:rPr lang="ja-JP" altLang="en-US" sz="2500" kern="1200" dirty="0" smtClean="0"/>
            <a:t>このような音を</a:t>
          </a:r>
          <a:r>
            <a:rPr lang="en-US" altLang="ja-JP" sz="2500" kern="1200" dirty="0" smtClean="0"/>
            <a:t>______</a:t>
          </a:r>
          <a:r>
            <a:rPr lang="ja-JP" altLang="en-US" sz="2500" kern="1200" dirty="0" smtClean="0"/>
            <a:t>とよぶ． 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　図</a:t>
          </a:r>
          <a:r>
            <a:rPr lang="en-US" altLang="ja-JP" sz="2500" kern="1200" dirty="0" smtClean="0"/>
            <a:t>3. 27 (a</a:t>
          </a:r>
          <a:r>
            <a:rPr lang="ja-JP" altLang="en-US" sz="2500" kern="1200" dirty="0" smtClean="0"/>
            <a:t>）は，音声「あ」について， 振幅の</a:t>
          </a:r>
          <a:r>
            <a:rPr lang="en-US" altLang="ja-JP" sz="2500" kern="1200" dirty="0" smtClean="0"/>
            <a:t>________</a:t>
          </a:r>
          <a:r>
            <a:rPr lang="ja-JP" altLang="en-US" sz="2500" kern="1200" dirty="0" smtClean="0"/>
            <a:t>を表している．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　　同図（</a:t>
          </a:r>
          <a:r>
            <a:rPr lang="en-US" altLang="ja-JP" sz="2500" kern="1200" dirty="0" smtClean="0"/>
            <a:t>b</a:t>
          </a:r>
          <a:r>
            <a:rPr lang="ja-JP" altLang="en-US" sz="2500" kern="1200" dirty="0" smtClean="0"/>
            <a:t>）は，この音声を構成する様々な振動数の</a:t>
          </a:r>
          <a:r>
            <a:rPr lang="en-US" altLang="ja-JP" sz="2500" kern="1200" dirty="0" smtClean="0"/>
            <a:t>____________</a:t>
          </a:r>
          <a:r>
            <a:rPr lang="ja-JP" altLang="en-US" sz="2500" kern="1200" dirty="0" smtClean="0"/>
            <a:t>の割合を示す．</a:t>
          </a:r>
          <a:endParaRPr lang="ja-JP" sz="2500" kern="1200" dirty="0"/>
        </a:p>
      </dsp:txBody>
      <dsp:txXfrm>
        <a:off x="0" y="1002923"/>
        <a:ext cx="11756756" cy="47692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D59C8-BB73-4255-A9CC-DFA8EDD5302E}">
      <dsp:nvSpPr>
        <dsp:cNvPr id="0" name=""/>
        <dsp:cNvSpPr/>
      </dsp:nvSpPr>
      <dsp:spPr>
        <a:xfrm>
          <a:off x="0" y="0"/>
          <a:ext cx="8830150" cy="11068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400" kern="1200" dirty="0" smtClean="0"/>
            <a:t>3</a:t>
          </a:r>
          <a:r>
            <a:rPr lang="en-US" sz="4400" kern="1200" dirty="0" smtClean="0"/>
            <a:t>.4.1</a:t>
          </a:r>
          <a:r>
            <a:rPr lang="ja-JP" altLang="en-US" sz="4400" kern="1200" dirty="0" smtClean="0"/>
            <a:t>音の三要素</a:t>
          </a:r>
          <a:endParaRPr lang="ja-JP" sz="4400" kern="1200" dirty="0"/>
        </a:p>
      </dsp:txBody>
      <dsp:txXfrm>
        <a:off x="54030" y="54030"/>
        <a:ext cx="8722090" cy="998760"/>
      </dsp:txXfrm>
    </dsp:sp>
    <dsp:sp modelId="{78615BFF-5988-4C63-A96A-073EF949BF4F}">
      <dsp:nvSpPr>
        <dsp:cNvPr id="0" name=""/>
        <dsp:cNvSpPr/>
      </dsp:nvSpPr>
      <dsp:spPr>
        <a:xfrm>
          <a:off x="0" y="1170615"/>
          <a:ext cx="8830150" cy="491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357" tIns="55880" rIns="312928" bIns="55880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3400" kern="1200" dirty="0" smtClean="0"/>
            <a:t>図</a:t>
          </a:r>
          <a:r>
            <a:rPr kumimoji="1" lang="en-US" altLang="ja-JP" sz="3400" kern="1200" dirty="0" smtClean="0"/>
            <a:t>3.28 (a)</a:t>
          </a:r>
          <a:r>
            <a:rPr kumimoji="1" lang="ja-JP" altLang="en-US" sz="3400" kern="1200" dirty="0" smtClean="0"/>
            <a:t>：</a:t>
          </a:r>
          <a:r>
            <a:rPr kumimoji="1" lang="en-US" altLang="ja-JP" sz="3400" kern="1200" dirty="0" smtClean="0"/>
            <a:t/>
          </a:r>
          <a:br>
            <a:rPr kumimoji="1" lang="en-US" altLang="ja-JP" sz="3400" kern="1200" dirty="0" smtClean="0"/>
          </a:br>
          <a:r>
            <a:rPr kumimoji="1" lang="ja-JP" altLang="en-US" sz="3400" kern="1200" dirty="0" smtClean="0"/>
            <a:t>指穴を閉じた場合における</a:t>
          </a:r>
          <a:r>
            <a:rPr kumimoji="1" lang="en-US" altLang="ja-JP" sz="3400" kern="1200" dirty="0" smtClean="0"/>
            <a:t/>
          </a:r>
          <a:br>
            <a:rPr kumimoji="1" lang="en-US" altLang="ja-JP" sz="3400" kern="1200" dirty="0" smtClean="0"/>
          </a:br>
          <a:r>
            <a:rPr kumimoji="1" lang="en-US" altLang="ja-JP" sz="3400" kern="1200" dirty="0" smtClean="0"/>
            <a:t>	</a:t>
          </a:r>
          <a:r>
            <a:rPr kumimoji="1" lang="ja-JP" altLang="en-US" sz="3400" kern="1200" dirty="0" smtClean="0"/>
            <a:t>尺八の「ろ」の音の</a:t>
          </a:r>
          <a:r>
            <a:rPr kumimoji="1" lang="en-US" altLang="ja-JP" sz="3400" kern="1200" dirty="0" smtClean="0"/>
            <a:t>____</a:t>
          </a:r>
          <a:r>
            <a:rPr kumimoji="1" lang="ja-JP" altLang="en-US" sz="3400" kern="1200" dirty="0" err="1" smtClean="0"/>
            <a:t>，</a:t>
          </a:r>
          <a:endParaRPr lang="ja-JP" sz="3400" kern="1200" dirty="0"/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3400" kern="1200" dirty="0" smtClean="0"/>
            <a:t>同図（</a:t>
          </a:r>
          <a:r>
            <a:rPr kumimoji="1" lang="en-US" altLang="ja-JP" sz="3400" kern="1200" dirty="0" smtClean="0"/>
            <a:t>b)</a:t>
          </a:r>
          <a:r>
            <a:rPr kumimoji="1" lang="ja-JP" altLang="en-US" sz="3400" kern="1200" dirty="0" smtClean="0"/>
            <a:t>：</a:t>
          </a:r>
          <a:r>
            <a:rPr kumimoji="1" lang="en-US" altLang="ja-JP" sz="3400" kern="1200" dirty="0" smtClean="0"/>
            <a:t/>
          </a:r>
          <a:br>
            <a:rPr kumimoji="1" lang="en-US" altLang="ja-JP" sz="3400" kern="1200" dirty="0" smtClean="0"/>
          </a:br>
          <a:r>
            <a:rPr kumimoji="1" lang="ja-JP" altLang="en-US" sz="3400" kern="1200" dirty="0" smtClean="0"/>
            <a:t>　これを</a:t>
          </a:r>
          <a:r>
            <a:rPr kumimoji="1" lang="en-US" altLang="ja-JP" sz="3400" kern="1200" dirty="0" smtClean="0"/>
            <a:t>____________</a:t>
          </a:r>
          <a:r>
            <a:rPr kumimoji="1" lang="ja-JP" altLang="en-US" sz="3400" kern="1200" dirty="0" smtClean="0"/>
            <a:t>と</a:t>
          </a:r>
          <a:r>
            <a:rPr kumimoji="1" lang="en-US" altLang="ja-JP" sz="3400" kern="1200" dirty="0" smtClean="0"/>
            <a:t/>
          </a:r>
          <a:br>
            <a:rPr kumimoji="1" lang="en-US" altLang="ja-JP" sz="3400" kern="1200" dirty="0" smtClean="0"/>
          </a:br>
          <a:r>
            <a:rPr kumimoji="1" lang="en-US" altLang="ja-JP" sz="3400" kern="1200" dirty="0" smtClean="0"/>
            <a:t>	____</a:t>
          </a:r>
          <a:r>
            <a:rPr kumimoji="1" lang="ja-JP" altLang="en-US" sz="3400" kern="1200" dirty="0" smtClean="0"/>
            <a:t>に分けたもの，</a:t>
          </a:r>
          <a:endParaRPr lang="ja-JP" sz="3400" kern="1200" dirty="0"/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3400" kern="1200" dirty="0" smtClean="0"/>
            <a:t>同図（ </a:t>
          </a:r>
          <a:r>
            <a:rPr kumimoji="1" lang="en-US" altLang="ja-JP" sz="3400" kern="1200" dirty="0" smtClean="0"/>
            <a:t>c </a:t>
          </a:r>
          <a:r>
            <a:rPr kumimoji="1" lang="ja-JP" altLang="en-US" sz="3400" kern="1200" dirty="0" smtClean="0"/>
            <a:t>）：</a:t>
          </a:r>
          <a:r>
            <a:rPr kumimoji="1" lang="en-US" altLang="ja-JP" sz="3400" kern="1200" dirty="0" smtClean="0"/>
            <a:t/>
          </a:r>
          <a:br>
            <a:rPr kumimoji="1" lang="en-US" altLang="ja-JP" sz="3400" kern="1200" dirty="0" smtClean="0"/>
          </a:br>
          <a:r>
            <a:rPr kumimoji="1" lang="ja-JP" altLang="en-US" sz="3400" kern="1200" dirty="0" smtClean="0"/>
            <a:t>それらの</a:t>
          </a:r>
          <a:r>
            <a:rPr kumimoji="1" lang="en-US" altLang="ja-JP" sz="3400" kern="1200" dirty="0" smtClean="0"/>
            <a:t>___________</a:t>
          </a:r>
          <a:r>
            <a:rPr kumimoji="1" lang="ja-JP" altLang="en-US" sz="3400" kern="1200" dirty="0" smtClean="0"/>
            <a:t>の</a:t>
          </a:r>
          <a:r>
            <a:rPr kumimoji="1" lang="en-US" altLang="ja-JP" sz="3400" kern="1200" dirty="0" smtClean="0"/>
            <a:t>__________</a:t>
          </a:r>
          <a:r>
            <a:rPr kumimoji="1" lang="ja-JP" altLang="en-US" sz="3400" kern="1200" dirty="0" smtClean="0"/>
            <a:t>と</a:t>
          </a:r>
          <a:r>
            <a:rPr kumimoji="1" lang="en-US" altLang="ja-JP" sz="3400" kern="1200" dirty="0" smtClean="0"/>
            <a:t/>
          </a:r>
          <a:br>
            <a:rPr kumimoji="1" lang="en-US" altLang="ja-JP" sz="3400" kern="1200" dirty="0" smtClean="0"/>
          </a:br>
          <a:r>
            <a:rPr kumimoji="1" lang="en-US" altLang="ja-JP" sz="3400" kern="1200" dirty="0" smtClean="0"/>
            <a:t>	_____ </a:t>
          </a:r>
          <a:r>
            <a:rPr kumimoji="1" lang="ja-JP" altLang="en-US" sz="3400" kern="1200" dirty="0" smtClean="0"/>
            <a:t>ことに注意せよ．</a:t>
          </a:r>
          <a:endParaRPr lang="ja-JP" sz="3400" kern="1200" dirty="0"/>
        </a:p>
      </dsp:txBody>
      <dsp:txXfrm>
        <a:off x="0" y="1170615"/>
        <a:ext cx="8830150" cy="491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3530F-B559-48E6-BA1E-42B109D84EAF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0366-4A17-45B9-8CB6-15947D0904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13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16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738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064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855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644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644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168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448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44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15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15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211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007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00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007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177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80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69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00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16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38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38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6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05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04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22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29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71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50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基礎物理学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F</a:t>
            </a:r>
            <a:r>
              <a:rPr kumimoji="1" lang="ja-JP" altLang="en-US" dirty="0" smtClean="0"/>
              <a:t>　原　道寛　教授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0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73421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3.4.1.5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音波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60238"/>
              </p:ext>
            </p:extLst>
          </p:nvPr>
        </p:nvGraphicFramePr>
        <p:xfrm>
          <a:off x="0" y="568745"/>
          <a:ext cx="8830150" cy="6152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7822" y="5299"/>
            <a:ext cx="4454178" cy="6812153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5214172" y="2796988"/>
            <a:ext cx="838200" cy="491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1977912" y="3879156"/>
            <a:ext cx="2601771" cy="491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1813305" y="4442602"/>
            <a:ext cx="830004" cy="491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2119385" y="5497826"/>
            <a:ext cx="2460298" cy="491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5034984" y="5497826"/>
            <a:ext cx="2141903" cy="491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1813306" y="6047134"/>
            <a:ext cx="1137364" cy="491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1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339" y="105338"/>
            <a:ext cx="8534400" cy="1507067"/>
          </a:xfrm>
        </p:spPr>
        <p:txBody>
          <a:bodyPr/>
          <a:lstStyle/>
          <a:p>
            <a:pPr lvl="0"/>
            <a:r>
              <a:rPr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3.4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音波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740013"/>
              </p:ext>
            </p:extLst>
          </p:nvPr>
        </p:nvGraphicFramePr>
        <p:xfrm>
          <a:off x="481939" y="1398114"/>
          <a:ext cx="11393385" cy="521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25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462189"/>
            <a:ext cx="8534400" cy="1507067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3.4.2.1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音波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718289"/>
              </p:ext>
            </p:extLst>
          </p:nvPr>
        </p:nvGraphicFramePr>
        <p:xfrm>
          <a:off x="121430" y="361321"/>
          <a:ext cx="11727350" cy="647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177141" y="585628"/>
            <a:ext cx="9837718" cy="56867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2348" tIns="25400" rIns="142240" bIns="25400" numCol="1" spcCol="1270" anchor="t" anchorCtr="0">
            <a:noAutofit/>
          </a:bodyPr>
          <a:lstStyle/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kumimoji="1" lang="en-US" altLang="ja-JP" sz="16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kumimoji="1" lang="en-US" altLang="ja-JP" sz="1600" kern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161519" y="0"/>
            <a:ext cx="5030481" cy="2528047"/>
          </a:xfrm>
          <a:prstGeom prst="rect">
            <a:avLst/>
          </a:prstGeom>
          <a:blipFill rotWithShape="0">
            <a:blip r:embed="rId9"/>
            <a:srcRect/>
            <a:stretch>
              <a:fillRect l="-50892" t="-81684" r="-57661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正方形/長方形 11"/>
          <p:cNvSpPr/>
          <p:nvPr/>
        </p:nvSpPr>
        <p:spPr>
          <a:xfrm>
            <a:off x="1978098" y="2528047"/>
            <a:ext cx="1465944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279876" y="2553053"/>
            <a:ext cx="1112164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053452" y="3088669"/>
            <a:ext cx="3549283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9363906" y="3680198"/>
            <a:ext cx="1339953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531519" y="4825838"/>
            <a:ext cx="912523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705257" y="5454648"/>
            <a:ext cx="1905343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8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339" y="105338"/>
            <a:ext cx="8534400" cy="1507067"/>
          </a:xfrm>
        </p:spPr>
        <p:txBody>
          <a:bodyPr/>
          <a:lstStyle/>
          <a:p>
            <a:pPr lvl="0"/>
            <a:r>
              <a:rPr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3.4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音波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113350"/>
              </p:ext>
            </p:extLst>
          </p:nvPr>
        </p:nvGraphicFramePr>
        <p:xfrm>
          <a:off x="481939" y="1398114"/>
          <a:ext cx="11393385" cy="521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7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44605"/>
            <a:ext cx="8534400" cy="1507067"/>
          </a:xfrm>
        </p:spPr>
        <p:txBody>
          <a:bodyPr/>
          <a:lstStyle/>
          <a:p>
            <a:pPr lvl="0"/>
            <a:r>
              <a:rPr lang="en-US" altLang="ja-JP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3.4.3.1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音波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039576"/>
              </p:ext>
            </p:extLst>
          </p:nvPr>
        </p:nvGraphicFramePr>
        <p:xfrm>
          <a:off x="128088" y="696107"/>
          <a:ext cx="11852554" cy="6075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235198" y="649758"/>
            <a:ext cx="9721604" cy="55584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8661" tIns="25400" rIns="142240" bIns="25400" numCol="1" spcCol="1270" anchor="t" anchorCtr="0">
            <a:noAutofit/>
          </a:bodyPr>
          <a:lstStyle/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16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1600" b="1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822458" y="0"/>
            <a:ext cx="4308517" cy="3070248"/>
          </a:xfrm>
          <a:prstGeom prst="rect">
            <a:avLst/>
          </a:prstGeom>
          <a:blipFill rotWithShape="0">
            <a:blip r:embed="rId9"/>
            <a:srcRect/>
            <a:stretch>
              <a:fillRect l="-13609" t="-227479" r="-163422" b="-1719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正方形/長方形 11"/>
          <p:cNvSpPr/>
          <p:nvPr/>
        </p:nvSpPr>
        <p:spPr>
          <a:xfrm>
            <a:off x="1651050" y="1648825"/>
            <a:ext cx="1112173" cy="36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285178" y="2361879"/>
            <a:ext cx="1386939" cy="36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4860349" y="2728739"/>
            <a:ext cx="626052" cy="36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5086167" y="3115621"/>
            <a:ext cx="1635431" cy="36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1887992" y="3600342"/>
            <a:ext cx="921953" cy="36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211140" y="3967202"/>
            <a:ext cx="1548913" cy="36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044628" y="4313396"/>
            <a:ext cx="1548913" cy="36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7276287" y="4680256"/>
            <a:ext cx="806476" cy="36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2881940" y="5077389"/>
            <a:ext cx="1476478" cy="36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3620179" y="5464271"/>
            <a:ext cx="590961" cy="36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5150857" y="5444249"/>
            <a:ext cx="590961" cy="36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K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3482903" y="6172920"/>
            <a:ext cx="1009004" cy="36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L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8480291" y="6196419"/>
            <a:ext cx="1891808" cy="36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M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31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" y="-477039"/>
            <a:ext cx="8534400" cy="1507067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3.4.3.2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音波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123195"/>
              </p:ext>
            </p:extLst>
          </p:nvPr>
        </p:nvGraphicFramePr>
        <p:xfrm>
          <a:off x="154932" y="1279258"/>
          <a:ext cx="11393385" cy="5496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667536" y="0"/>
            <a:ext cx="7449402" cy="2845557"/>
          </a:xfrm>
          <a:prstGeom prst="rect">
            <a:avLst/>
          </a:prstGeom>
          <a:blipFill rotWithShape="0">
            <a:blip r:embed="rId9"/>
            <a:srcRect/>
            <a:stretch>
              <a:fillRect l="-86425" t="-100080" r="-667" b="-1050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正方形/長方形 8"/>
          <p:cNvSpPr/>
          <p:nvPr/>
        </p:nvSpPr>
        <p:spPr>
          <a:xfrm>
            <a:off x="-808263" y="2221934"/>
            <a:ext cx="9632309" cy="42156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740" tIns="22860" rIns="128016" bIns="22860" numCol="1" spcCol="1270" anchor="t" anchorCtr="0">
            <a:noAutofit/>
          </a:bodyPr>
          <a:lstStyle/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14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14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30758" y="1625981"/>
            <a:ext cx="9632309" cy="42156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740" tIns="22860" rIns="128016" bIns="22860" numCol="1" spcCol="1270" anchor="t" anchorCtr="0">
            <a:noAutofit/>
          </a:bodyPr>
          <a:lstStyle/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14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14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358102" y="2938280"/>
            <a:ext cx="864674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6254907" y="3479799"/>
            <a:ext cx="2500131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2023114" y="3987799"/>
            <a:ext cx="79515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6611035" y="4471538"/>
            <a:ext cx="861113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8222776" y="4471538"/>
            <a:ext cx="861113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2329218" y="4979538"/>
            <a:ext cx="1260143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4626186" y="6090848"/>
            <a:ext cx="2115808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9432509" y="6114084"/>
            <a:ext cx="427998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3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470087"/>
            <a:ext cx="8534400" cy="1507067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3.4.3.3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音波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527900"/>
              </p:ext>
            </p:extLst>
          </p:nvPr>
        </p:nvGraphicFramePr>
        <p:xfrm>
          <a:off x="86238" y="531096"/>
          <a:ext cx="11393385" cy="632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9355887" y="-1"/>
            <a:ext cx="2749874" cy="3430670"/>
          </a:xfrm>
          <a:prstGeom prst="rect">
            <a:avLst/>
          </a:prstGeom>
          <a:blipFill rotWithShape="0">
            <a:blip r:embed="rId9"/>
            <a:srcRect/>
            <a:stretch>
              <a:fillRect l="-156191" t="-100080" r="-81928" b="-1050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正方形/長方形 8"/>
          <p:cNvSpPr/>
          <p:nvPr/>
        </p:nvSpPr>
        <p:spPr>
          <a:xfrm>
            <a:off x="1279845" y="1321181"/>
            <a:ext cx="9632309" cy="42156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740" tIns="22860" rIns="128016" bIns="22860" numCol="1" spcCol="1270" anchor="t" anchorCtr="0">
            <a:noAutofit/>
          </a:bodyPr>
          <a:lstStyle/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14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14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432245" y="1473581"/>
            <a:ext cx="9632309" cy="42156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740" tIns="22860" rIns="128016" bIns="22860" numCol="1" spcCol="1270" anchor="t" anchorCtr="0">
            <a:noAutofit/>
          </a:bodyPr>
          <a:lstStyle/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14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14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491072" y="3376364"/>
            <a:ext cx="2705429" cy="3481636"/>
          </a:xfrm>
          <a:prstGeom prst="rect">
            <a:avLst/>
          </a:prstGeom>
          <a:blipFill rotWithShape="0">
            <a:blip r:embed="rId9"/>
            <a:srcRect/>
            <a:stretch>
              <a:fillRect l="-383275" t="-100080" r="-19630" b="-1050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正方形/長方形 14"/>
          <p:cNvSpPr/>
          <p:nvPr/>
        </p:nvSpPr>
        <p:spPr>
          <a:xfrm>
            <a:off x="840787" y="1944141"/>
            <a:ext cx="1401829" cy="385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4432466" y="2346765"/>
            <a:ext cx="2515639" cy="46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522052" y="2847902"/>
            <a:ext cx="332611" cy="379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763780" y="3722479"/>
            <a:ext cx="1868847" cy="379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2615829" y="4158773"/>
            <a:ext cx="2056844" cy="379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1735358" y="5441169"/>
            <a:ext cx="2056844" cy="379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2723734" y="6401839"/>
            <a:ext cx="974469" cy="379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755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339" y="105338"/>
            <a:ext cx="8534400" cy="1507067"/>
          </a:xfrm>
        </p:spPr>
        <p:txBody>
          <a:bodyPr/>
          <a:lstStyle/>
          <a:p>
            <a:pPr lvl="0"/>
            <a:r>
              <a:rPr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3.4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音波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403688"/>
              </p:ext>
            </p:extLst>
          </p:nvPr>
        </p:nvGraphicFramePr>
        <p:xfrm>
          <a:off x="481939" y="1398114"/>
          <a:ext cx="11393385" cy="521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0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532023"/>
            <a:ext cx="8534400" cy="1507067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3.4.4.1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音波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785052"/>
              </p:ext>
            </p:extLst>
          </p:nvPr>
        </p:nvGraphicFramePr>
        <p:xfrm>
          <a:off x="68124" y="510540"/>
          <a:ext cx="12025984" cy="282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99307" y="1612405"/>
            <a:ext cx="11393385" cy="45790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740" tIns="29210" rIns="163576" bIns="29210" numCol="1" spcCol="1270" anchor="t" anchorCtr="0">
            <a:noAutofit/>
          </a:bodyPr>
          <a:lstStyle/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18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18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64226" y="3418961"/>
            <a:ext cx="11528466" cy="3409886"/>
          </a:xfrm>
          <a:prstGeom prst="rect">
            <a:avLst/>
          </a:prstGeom>
          <a:blipFill rotWithShape="0">
            <a:blip r:embed="rId9"/>
            <a:srcRect/>
            <a:stretch>
              <a:fillRect l="-19891" t="-140800" r="-20786" b="-9586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正方形/長方形 12"/>
          <p:cNvSpPr/>
          <p:nvPr/>
        </p:nvSpPr>
        <p:spPr>
          <a:xfrm>
            <a:off x="2155132" y="1508426"/>
            <a:ext cx="988536" cy="356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953786" y="1946421"/>
            <a:ext cx="1049718" cy="356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5556257" y="1946420"/>
            <a:ext cx="1049718" cy="356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8160454" y="1946420"/>
            <a:ext cx="836708" cy="356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5677645" y="2443230"/>
            <a:ext cx="996808" cy="356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7091517" y="2443229"/>
            <a:ext cx="1218176" cy="356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2394415" y="2885267"/>
            <a:ext cx="2344445" cy="356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6845167" y="2885266"/>
            <a:ext cx="683620" cy="356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4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507050"/>
            <a:ext cx="8534400" cy="1507067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3.4.4.2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音波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735140"/>
              </p:ext>
            </p:extLst>
          </p:nvPr>
        </p:nvGraphicFramePr>
        <p:xfrm>
          <a:off x="138050" y="146595"/>
          <a:ext cx="11393385" cy="657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99307" y="1612405"/>
            <a:ext cx="11393385" cy="45790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740" tIns="29210" rIns="163576" bIns="29210" numCol="1" spcCol="1270" anchor="t" anchorCtr="0">
            <a:noAutofit/>
          </a:bodyPr>
          <a:lstStyle/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18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1450" lvl="1" indent="-171450" algn="l" defTabSz="8001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18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820229" y="0"/>
            <a:ext cx="6371771" cy="2115801"/>
          </a:xfrm>
          <a:prstGeom prst="rect">
            <a:avLst/>
          </a:prstGeom>
          <a:blipFill rotWithShape="0">
            <a:blip r:embed="rId9"/>
            <a:srcRect/>
            <a:stretch>
              <a:fillRect l="-19891" t="-140800" r="-20786" b="-9586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正方形/長方形 13"/>
          <p:cNvSpPr/>
          <p:nvPr/>
        </p:nvSpPr>
        <p:spPr>
          <a:xfrm>
            <a:off x="2809228" y="2609609"/>
            <a:ext cx="741581" cy="356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7073091" y="2591315"/>
            <a:ext cx="962950" cy="356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1846277" y="3586791"/>
            <a:ext cx="2825839" cy="356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7197681" y="3619252"/>
            <a:ext cx="1412920" cy="356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3699155" y="4089647"/>
            <a:ext cx="1620383" cy="38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7904142" y="4559981"/>
            <a:ext cx="1052974" cy="38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1028343" y="5585277"/>
            <a:ext cx="1341087" cy="38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2068446" y="6112355"/>
            <a:ext cx="1128618" cy="38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3810016" y="6082800"/>
            <a:ext cx="1509522" cy="38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7197681" y="6101484"/>
            <a:ext cx="1866226" cy="38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8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339" y="105338"/>
            <a:ext cx="8534400" cy="1507067"/>
          </a:xfrm>
        </p:spPr>
        <p:txBody>
          <a:bodyPr/>
          <a:lstStyle/>
          <a:p>
            <a:r>
              <a:rPr kumimoji="1" lang="ja-JP" altLang="en-US" dirty="0" smtClean="0"/>
              <a:t>基礎物理学：第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章　波と光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575196"/>
              </p:ext>
            </p:extLst>
          </p:nvPr>
        </p:nvGraphicFramePr>
        <p:xfrm>
          <a:off x="481939" y="1374363"/>
          <a:ext cx="11393385" cy="521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08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339" y="105338"/>
            <a:ext cx="8534400" cy="1507067"/>
          </a:xfrm>
        </p:spPr>
        <p:txBody>
          <a:bodyPr/>
          <a:lstStyle/>
          <a:p>
            <a:pPr lvl="0"/>
            <a:r>
              <a:rPr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3.4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音波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513832"/>
              </p:ext>
            </p:extLst>
          </p:nvPr>
        </p:nvGraphicFramePr>
        <p:xfrm>
          <a:off x="481939" y="1398114"/>
          <a:ext cx="11393385" cy="521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3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08994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3.4.0.1</a:t>
            </a:r>
            <a:r>
              <a:rPr kumimoji="1" lang="ja-JP" altLang="en-US" sz="3200" dirty="0" smtClean="0"/>
              <a:t>音波</a:t>
            </a:r>
            <a:endParaRPr kumimoji="1" lang="ja-JP" altLang="en-US" sz="3200" dirty="0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026570"/>
              </p:ext>
            </p:extLst>
          </p:nvPr>
        </p:nvGraphicFramePr>
        <p:xfrm>
          <a:off x="83987" y="450686"/>
          <a:ext cx="8592801" cy="6303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コンテンツ プレースホルダー 3"/>
          <p:cNvPicPr>
            <a:picLocks noChangeAspect="1"/>
          </p:cNvPicPr>
          <p:nvPr/>
        </p:nvPicPr>
        <p:blipFill rotWithShape="1">
          <a:blip r:embed="rId8"/>
          <a:srcRect l="65900" t="22559" r="2368" b="2712"/>
          <a:stretch/>
        </p:blipFill>
        <p:spPr>
          <a:xfrm>
            <a:off x="8383207" y="-40557"/>
            <a:ext cx="3816128" cy="392611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606534" y="3094616"/>
            <a:ext cx="1058908" cy="38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537060" y="3094616"/>
            <a:ext cx="698047" cy="38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3031861" y="3602616"/>
            <a:ext cx="685810" cy="38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688956" y="4020298"/>
            <a:ext cx="342905" cy="38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4943808" y="5317770"/>
            <a:ext cx="1717296" cy="38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6303040" y="6281782"/>
            <a:ext cx="1717296" cy="38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3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339" y="105338"/>
            <a:ext cx="8534400" cy="1507067"/>
          </a:xfrm>
        </p:spPr>
        <p:txBody>
          <a:bodyPr/>
          <a:lstStyle/>
          <a:p>
            <a:pPr lvl="0"/>
            <a:r>
              <a:rPr lang="en-US" altLang="ja-JP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3.4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音波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361191"/>
              </p:ext>
            </p:extLst>
          </p:nvPr>
        </p:nvGraphicFramePr>
        <p:xfrm>
          <a:off x="481939" y="1398114"/>
          <a:ext cx="11393385" cy="521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" y="-465541"/>
            <a:ext cx="8534400" cy="1507067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3.4.1.1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音波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488927"/>
              </p:ext>
            </p:extLst>
          </p:nvPr>
        </p:nvGraphicFramePr>
        <p:xfrm>
          <a:off x="76200" y="553902"/>
          <a:ext cx="11393385" cy="6227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794593" y="155575"/>
            <a:ext cx="5455451" cy="4211580"/>
          </a:xfrm>
          <a:prstGeom prst="rect">
            <a:avLst/>
          </a:prstGeom>
          <a:blipFill rotWithShape="0">
            <a:blip r:embed="rId9"/>
            <a:srcRect/>
            <a:stretch>
              <a:fillRect l="-41359" t="-1" r="-45554" b="-547114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正方形/長方形 13"/>
          <p:cNvSpPr/>
          <p:nvPr/>
        </p:nvSpPr>
        <p:spPr>
          <a:xfrm>
            <a:off x="355764" y="2083053"/>
            <a:ext cx="11393385" cy="37516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740" tIns="82550" rIns="462280" bIns="82550" numCol="1" spcCol="1270" anchor="t" anchorCtr="0">
            <a:noAutofit/>
          </a:bodyPr>
          <a:lstStyle/>
          <a:p>
            <a:pPr marL="285750" lvl="1" indent="-285750" algn="l" defTabSz="22669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51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285750" lvl="1" indent="-285750" algn="l" defTabSz="226695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51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56659" y="1919857"/>
            <a:ext cx="1753051" cy="42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2791138" y="3186890"/>
            <a:ext cx="999951" cy="42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B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791138" y="3659131"/>
            <a:ext cx="999951" cy="352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468484" y="4946188"/>
            <a:ext cx="2663002" cy="352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8045270" y="4946187"/>
            <a:ext cx="1072032" cy="352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7810552" y="5408682"/>
            <a:ext cx="979702" cy="352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3853548" y="5821831"/>
            <a:ext cx="1606153" cy="352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7303128" y="5820009"/>
            <a:ext cx="1026589" cy="352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00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62897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3.4.1.2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音波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1911152"/>
              </p:ext>
            </p:extLst>
          </p:nvPr>
        </p:nvGraphicFramePr>
        <p:xfrm>
          <a:off x="0" y="1553263"/>
          <a:ext cx="120045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75344" y="2390661"/>
            <a:ext cx="5181600" cy="55444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516" tIns="77470" rIns="433832" bIns="77470" numCol="1" spcCol="1270" anchor="t" anchorCtr="0">
            <a:noAutofit/>
          </a:bodyPr>
          <a:lstStyle/>
          <a:p>
            <a:pPr marL="285750" lvl="1" indent="-285750" algn="l" defTabSz="21336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48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285750" lvl="1" indent="-285750" algn="l" defTabSz="21336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48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611483" y="0"/>
            <a:ext cx="5666014" cy="2612571"/>
          </a:xfrm>
          <a:prstGeom prst="rect">
            <a:avLst/>
          </a:prstGeom>
          <a:blipFill rotWithShape="0">
            <a:blip r:embed="rId9"/>
            <a:srcRect/>
            <a:stretch>
              <a:fillRect l="-41359" t="-1" r="-45554" b="-547114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正方形/長方形 9"/>
          <p:cNvSpPr/>
          <p:nvPr/>
        </p:nvSpPr>
        <p:spPr>
          <a:xfrm>
            <a:off x="2755702" y="3220932"/>
            <a:ext cx="870857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613591" y="3750586"/>
            <a:ext cx="1910853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427597" y="5217853"/>
            <a:ext cx="884099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729492" y="5217853"/>
            <a:ext cx="1306549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0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62897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3.4.1.3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音波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6169864"/>
              </p:ext>
            </p:extLst>
          </p:nvPr>
        </p:nvGraphicFramePr>
        <p:xfrm>
          <a:off x="48198" y="507088"/>
          <a:ext cx="11952468" cy="604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8016019" y="-29048"/>
            <a:ext cx="4139636" cy="2865689"/>
          </a:xfrm>
          <a:prstGeom prst="rect">
            <a:avLst/>
          </a:prstGeom>
          <a:blipFill rotWithShape="0">
            <a:blip r:embed="rId9"/>
            <a:srcRect/>
            <a:stretch>
              <a:fillRect l="-14177" t="-191348" r="-112752" b="-167413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正方形/長方形 9"/>
          <p:cNvSpPr/>
          <p:nvPr/>
        </p:nvSpPr>
        <p:spPr>
          <a:xfrm>
            <a:off x="8076088" y="2836641"/>
            <a:ext cx="4028770" cy="2549642"/>
          </a:xfrm>
          <a:prstGeom prst="rect">
            <a:avLst/>
          </a:prstGeom>
          <a:blipFill rotWithShape="0">
            <a:blip r:embed="rId9"/>
            <a:srcRect/>
            <a:stretch>
              <a:fillRect l="-118476" t="-195703" r="-18898" b="-173500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正方形/長方形 11"/>
          <p:cNvSpPr/>
          <p:nvPr/>
        </p:nvSpPr>
        <p:spPr>
          <a:xfrm>
            <a:off x="713320" y="1939438"/>
            <a:ext cx="2290184" cy="357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856982" y="2382772"/>
            <a:ext cx="2290184" cy="367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2917051" y="2792741"/>
            <a:ext cx="1421343" cy="367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206380" y="3352483"/>
            <a:ext cx="710672" cy="367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4668140" y="3352483"/>
            <a:ext cx="1792729" cy="367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867261" y="4222468"/>
            <a:ext cx="979559" cy="367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3572364" y="5142430"/>
            <a:ext cx="1440150" cy="367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4386648" y="5586056"/>
            <a:ext cx="712634" cy="367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7481022" y="5586056"/>
            <a:ext cx="1129577" cy="367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73421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3.4.1.4</a:t>
            </a:r>
            <a:r>
              <a:rPr lang="ja-JP" altLang="en-US" sz="3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音波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70509316"/>
              </p:ext>
            </p:extLst>
          </p:nvPr>
        </p:nvGraphicFramePr>
        <p:xfrm>
          <a:off x="137118" y="660373"/>
          <a:ext cx="11756756" cy="597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75344" y="2390661"/>
            <a:ext cx="5181600" cy="55444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516" tIns="77470" rIns="433832" bIns="77470" numCol="1" spcCol="1270" anchor="t" anchorCtr="0">
            <a:noAutofit/>
          </a:bodyPr>
          <a:lstStyle/>
          <a:p>
            <a:pPr marL="285750" lvl="1" indent="-285750" algn="l" defTabSz="21336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48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285750" lvl="1" indent="-285750" algn="l" defTabSz="21336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ja-JP" sz="4800" kern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0" name="コンテンツ プレースホルダー 5"/>
          <p:cNvPicPr>
            <a:picLocks noChangeAspect="1"/>
          </p:cNvPicPr>
          <p:nvPr/>
        </p:nvPicPr>
        <p:blipFill rotWithShape="1">
          <a:blip r:embed="rId9"/>
          <a:srcRect l="12010" t="46264" r="55777" b="9681"/>
          <a:stretch/>
        </p:blipFill>
        <p:spPr>
          <a:xfrm>
            <a:off x="9436796" y="2679660"/>
            <a:ext cx="2681805" cy="2764084"/>
          </a:xfrm>
          <a:prstGeom prst="rect">
            <a:avLst/>
          </a:prstGeom>
        </p:spPr>
      </p:pic>
      <p:pic>
        <p:nvPicPr>
          <p:cNvPr id="14" name="コンテンツ プレースホルダー 5"/>
          <p:cNvPicPr>
            <a:picLocks noChangeAspect="1"/>
          </p:cNvPicPr>
          <p:nvPr/>
        </p:nvPicPr>
        <p:blipFill rotWithShape="1">
          <a:blip r:embed="rId9"/>
          <a:srcRect t="21351" r="46709" b="51867"/>
          <a:stretch/>
        </p:blipFill>
        <p:spPr>
          <a:xfrm>
            <a:off x="7750650" y="147527"/>
            <a:ext cx="4441350" cy="2390661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867184" y="1667435"/>
            <a:ext cx="656561" cy="386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257800" y="2126342"/>
            <a:ext cx="1265945" cy="386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2945003" y="2517593"/>
            <a:ext cx="666494" cy="386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6119577" y="2841635"/>
            <a:ext cx="857526" cy="386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2943362" y="3288765"/>
            <a:ext cx="1244436" cy="32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4905877" y="4057170"/>
            <a:ext cx="781803" cy="261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7320961" y="4057170"/>
            <a:ext cx="781803" cy="261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3606110" y="5189962"/>
            <a:ext cx="881366" cy="36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6830495" y="5555556"/>
            <a:ext cx="1214687" cy="36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7889611" y="5949638"/>
            <a:ext cx="1846060" cy="406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3"/>
  <p:tag name="COUNTDOWNSECONDS" val="15"/>
  <p:tag name="BACKUPSESSIONS" val="True"/>
  <p:tag name="REVIEWONLY" val="False"/>
  <p:tag name="RACEENDPOINTS" val="100"/>
  <p:tag name="PARTICIPANTSINLEADERBOARD" val="20"/>
  <p:tag name="BUBBLESIZEVISIBLE" val="True"/>
  <p:tag name="CUSTOMGRIDBACKCOLOR" val="-4144960"/>
  <p:tag name="CUSTOMCELLBACKCOLOR3" val="-268652"/>
  <p:tag name="DISPLAYDEVICENUMBER" val="True"/>
  <p:tag name="AUTOSIZEGRID" val="True"/>
  <p:tag name="POLLINGCYCLE" val="2"/>
  <p:tag name="INCLUDENONRESPONDERS" val="False"/>
  <p:tag name="CORRECTPOINTVALUE" val="100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"/>
  <p:tag name="STDCHART" val="4"/>
  <p:tag name="TEAMSINLEADERBOARD" val="20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2"/>
  <p:tag name="ALLOWDUPLICATES" val="False"/>
  <p:tag name="AUTOUPDATEALIASES" val="True"/>
  <p:tag name="MAXRESPONDERS" val="20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0"/>
  <p:tag name="RACERSMAXDISPLAYED" val="5"/>
  <p:tag name="DEFAULTNUMTEAMS" val="10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2"/>
  <p:tag name="FIBNUMRESULTS" val="10"/>
  <p:tag name="ALWAYSOPENPOLL" val="False"/>
  <p:tag name="ROTATIONINTERVAL" val="1"/>
  <p:tag name="USESCHEMECOLORS" val="True"/>
  <p:tag name="REALTIMEBACKUPPATH" val="(なし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e18e1b63-4b40-48b5-9fa4-36d8f48adbba"/>
  <p:tag name="TPFULLVERSION" val="4.3.2.1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799</Words>
  <Application>Microsoft Office PowerPoint</Application>
  <PresentationFormat>ワイド画面</PresentationFormat>
  <Paragraphs>268</Paragraphs>
  <Slides>19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HGPｺﾞｼｯｸM</vt:lpstr>
      <vt:lpstr>ＭＳ Ｐゴシック</vt:lpstr>
      <vt:lpstr>Arial</vt:lpstr>
      <vt:lpstr>Calibri</vt:lpstr>
      <vt:lpstr>Calibri Light</vt:lpstr>
      <vt:lpstr>Times New Roman</vt:lpstr>
      <vt:lpstr>Office テーマ</vt:lpstr>
      <vt:lpstr>基礎物理学</vt:lpstr>
      <vt:lpstr>基礎物理学：第3章　波と光</vt:lpstr>
      <vt:lpstr>3.4音波</vt:lpstr>
      <vt:lpstr>3.4.0.1音波</vt:lpstr>
      <vt:lpstr>3.4音波</vt:lpstr>
      <vt:lpstr>3.4.1.1音波</vt:lpstr>
      <vt:lpstr>3.4.1.2音波</vt:lpstr>
      <vt:lpstr>3.4.1.3音波</vt:lpstr>
      <vt:lpstr>3.4.1.4音波</vt:lpstr>
      <vt:lpstr>3.4.1.5音波</vt:lpstr>
      <vt:lpstr>3.4音波</vt:lpstr>
      <vt:lpstr>3.4.2.1音波</vt:lpstr>
      <vt:lpstr>3.4音波</vt:lpstr>
      <vt:lpstr>3.4.3.1音波</vt:lpstr>
      <vt:lpstr>3.4.3.2音波</vt:lpstr>
      <vt:lpstr>3.4.3.3音波</vt:lpstr>
      <vt:lpstr>3.4音波</vt:lpstr>
      <vt:lpstr>3.4.4.1音波</vt:lpstr>
      <vt:lpstr>3.4.4.2音波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基礎物理学</dc:title>
  <dc:creator>原道寛</dc:creator>
  <cp:lastModifiedBy>HARA Michihiro</cp:lastModifiedBy>
  <cp:revision>77</cp:revision>
  <dcterms:created xsi:type="dcterms:W3CDTF">2014-12-31T05:09:16Z</dcterms:created>
  <dcterms:modified xsi:type="dcterms:W3CDTF">2019-08-31T11:09:52Z</dcterms:modified>
</cp:coreProperties>
</file>