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460" r:id="rId4"/>
    <p:sldId id="462" r:id="rId5"/>
    <p:sldId id="293" r:id="rId6"/>
    <p:sldId id="463" r:id="rId7"/>
    <p:sldId id="296" r:id="rId8"/>
    <p:sldId id="465" r:id="rId9"/>
    <p:sldId id="464" r:id="rId10"/>
    <p:sldId id="523" r:id="rId11"/>
    <p:sldId id="484" r:id="rId12"/>
    <p:sldId id="466" r:id="rId13"/>
    <p:sldId id="468" r:id="rId14"/>
    <p:sldId id="436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86391" autoAdjust="0"/>
  </p:normalViewPr>
  <p:slideViewPr>
    <p:cSldViewPr snapToGrid="0">
      <p:cViewPr varScale="1">
        <p:scale>
          <a:sx n="67" d="100"/>
          <a:sy n="67" d="100"/>
        </p:scale>
        <p:origin x="69" y="28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011E2-60BA-4D6A-BC2C-369AAFC9B671}" type="doc">
      <dgm:prSet loTypeId="urn:microsoft.com/office/officeart/2005/8/layout/hierarchy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037BF513-CA55-4867-808F-E30ED43810DD}">
      <dgm:prSet/>
      <dgm:spPr/>
      <dgm:t>
        <a:bodyPr/>
        <a:lstStyle/>
        <a:p>
          <a:r>
            <a:rPr lang="en-US" dirty="0" smtClean="0"/>
            <a:t>4.1</a:t>
          </a:r>
          <a:r>
            <a:rPr lang="ja-JP" dirty="0" smtClean="0"/>
            <a:t>静電界</a:t>
          </a:r>
          <a:endParaRPr lang="ja-JP" dirty="0"/>
        </a:p>
      </dgm:t>
    </dgm:pt>
    <dgm:pt modelId="{008B84AB-D4DF-4C36-B6E1-A2431665CA36}" type="parTrans" cxnId="{DA6B02C7-2EBD-4A69-A4D6-7613295FFAA2}">
      <dgm:prSet/>
      <dgm:spPr/>
      <dgm:t>
        <a:bodyPr/>
        <a:lstStyle/>
        <a:p>
          <a:endParaRPr kumimoji="1" lang="ja-JP" altLang="en-US"/>
        </a:p>
      </dgm:t>
    </dgm:pt>
    <dgm:pt modelId="{835EC666-C453-4360-A219-14812875E2F1}" type="sibTrans" cxnId="{DA6B02C7-2EBD-4A69-A4D6-7613295FFAA2}">
      <dgm:prSet/>
      <dgm:spPr/>
      <dgm:t>
        <a:bodyPr/>
        <a:lstStyle/>
        <a:p>
          <a:endParaRPr kumimoji="1" lang="ja-JP" altLang="en-US"/>
        </a:p>
      </dgm:t>
    </dgm:pt>
    <dgm:pt modelId="{88DFA55F-EA8C-4335-BE9A-4A239D9CA3D9}">
      <dgm:prSet/>
      <dgm:spPr/>
      <dgm:t>
        <a:bodyPr/>
        <a:lstStyle/>
        <a:p>
          <a:r>
            <a:rPr lang="en-US" dirty="0" smtClean="0"/>
            <a:t>4.1.1静電気力</a:t>
          </a:r>
          <a:endParaRPr lang="en-US" dirty="0"/>
        </a:p>
      </dgm:t>
    </dgm:pt>
    <dgm:pt modelId="{F9FB4152-AE65-455C-A8A6-2B89809F5685}" type="parTrans" cxnId="{6AFBED6C-C99C-4A9B-9ADC-A153B2C4BD4F}">
      <dgm:prSet/>
      <dgm:spPr/>
      <dgm:t>
        <a:bodyPr/>
        <a:lstStyle/>
        <a:p>
          <a:endParaRPr kumimoji="1" lang="ja-JP" altLang="en-US"/>
        </a:p>
      </dgm:t>
    </dgm:pt>
    <dgm:pt modelId="{9C951142-7B42-467F-AE34-8C44428EFE3C}" type="sibTrans" cxnId="{6AFBED6C-C99C-4A9B-9ADC-A153B2C4BD4F}">
      <dgm:prSet/>
      <dgm:spPr/>
      <dgm:t>
        <a:bodyPr/>
        <a:lstStyle/>
        <a:p>
          <a:endParaRPr kumimoji="1" lang="ja-JP" altLang="en-US"/>
        </a:p>
      </dgm:t>
    </dgm:pt>
    <dgm:pt modelId="{123A8D0F-5768-4CE3-AC17-790367593989}">
      <dgm:prSet/>
      <dgm:spPr/>
      <dgm:t>
        <a:bodyPr/>
        <a:lstStyle/>
        <a:p>
          <a:r>
            <a:rPr lang="en-US" dirty="0" smtClean="0"/>
            <a:t>4.1.2電解</a:t>
          </a:r>
          <a:endParaRPr lang="en-US" dirty="0"/>
        </a:p>
      </dgm:t>
    </dgm:pt>
    <dgm:pt modelId="{E60D3DED-015B-4472-B379-1226E62E9AC8}" type="parTrans" cxnId="{8C85845E-AF35-4753-B71F-72596D88017B}">
      <dgm:prSet/>
      <dgm:spPr/>
      <dgm:t>
        <a:bodyPr/>
        <a:lstStyle/>
        <a:p>
          <a:endParaRPr kumimoji="1" lang="ja-JP" altLang="en-US"/>
        </a:p>
      </dgm:t>
    </dgm:pt>
    <dgm:pt modelId="{D1DA07B8-B403-4328-897E-E891C0A15828}" type="sibTrans" cxnId="{8C85845E-AF35-4753-B71F-72596D88017B}">
      <dgm:prSet/>
      <dgm:spPr/>
      <dgm:t>
        <a:bodyPr/>
        <a:lstStyle/>
        <a:p>
          <a:endParaRPr kumimoji="1" lang="ja-JP" altLang="en-US"/>
        </a:p>
      </dgm:t>
    </dgm:pt>
    <dgm:pt modelId="{A26971CB-C626-4240-9E3F-C64640531AEE}">
      <dgm:prSet/>
      <dgm:spPr/>
      <dgm:t>
        <a:bodyPr/>
        <a:lstStyle/>
        <a:p>
          <a:r>
            <a:rPr lang="en-US" dirty="0" smtClean="0"/>
            <a:t>4,1.3電位差</a:t>
          </a:r>
          <a:endParaRPr lang="en-US" dirty="0"/>
        </a:p>
      </dgm:t>
    </dgm:pt>
    <dgm:pt modelId="{EEDCF738-A76E-4C57-A0BC-2C2933048822}" type="parTrans" cxnId="{78657038-1BA9-4CB7-A99B-ECEDA9AA8F4B}">
      <dgm:prSet/>
      <dgm:spPr/>
      <dgm:t>
        <a:bodyPr/>
        <a:lstStyle/>
        <a:p>
          <a:endParaRPr kumimoji="1" lang="ja-JP" altLang="en-US"/>
        </a:p>
      </dgm:t>
    </dgm:pt>
    <dgm:pt modelId="{4DEB6633-DF75-427C-B249-34104D606CC5}" type="sibTrans" cxnId="{78657038-1BA9-4CB7-A99B-ECEDA9AA8F4B}">
      <dgm:prSet/>
      <dgm:spPr/>
      <dgm:t>
        <a:bodyPr/>
        <a:lstStyle/>
        <a:p>
          <a:endParaRPr kumimoji="1" lang="ja-JP" altLang="en-US"/>
        </a:p>
      </dgm:t>
    </dgm:pt>
    <dgm:pt modelId="{43ECB372-CCF8-4E95-9E20-27C603AE3283}">
      <dgm:prSet/>
      <dgm:spPr/>
      <dgm:t>
        <a:bodyPr/>
        <a:lstStyle/>
        <a:p>
          <a:r>
            <a:rPr lang="en-US" dirty="0" smtClean="0"/>
            <a:t>4.2</a:t>
          </a:r>
          <a:r>
            <a:rPr lang="ja-JP" dirty="0" smtClean="0"/>
            <a:t>直流</a:t>
          </a:r>
          <a:endParaRPr lang="ja-JP" dirty="0"/>
        </a:p>
      </dgm:t>
    </dgm:pt>
    <dgm:pt modelId="{455BB182-19DE-4891-885E-F3B037F7A400}" type="parTrans" cxnId="{8C6E0E8B-7444-4939-B331-A7B7D843CB02}">
      <dgm:prSet/>
      <dgm:spPr/>
      <dgm:t>
        <a:bodyPr/>
        <a:lstStyle/>
        <a:p>
          <a:endParaRPr kumimoji="1" lang="ja-JP" altLang="en-US"/>
        </a:p>
      </dgm:t>
    </dgm:pt>
    <dgm:pt modelId="{85FCF07C-E74A-439D-A92D-A569C1FD5BBC}" type="sibTrans" cxnId="{8C6E0E8B-7444-4939-B331-A7B7D843CB02}">
      <dgm:prSet/>
      <dgm:spPr/>
      <dgm:t>
        <a:bodyPr/>
        <a:lstStyle/>
        <a:p>
          <a:endParaRPr kumimoji="1" lang="ja-JP" altLang="en-US"/>
        </a:p>
      </dgm:t>
    </dgm:pt>
    <dgm:pt modelId="{2CDEDEE4-1EDB-4594-9488-FF9293467734}">
      <dgm:prSet/>
      <dgm:spPr/>
      <dgm:t>
        <a:bodyPr/>
        <a:lstStyle/>
        <a:p>
          <a:r>
            <a:rPr lang="en-US" dirty="0" smtClean="0"/>
            <a:t>4.2.1電圧と電流</a:t>
          </a:r>
          <a:endParaRPr lang="en-US" dirty="0"/>
        </a:p>
      </dgm:t>
    </dgm:pt>
    <dgm:pt modelId="{2BF300FC-85C7-4680-A38C-E574AE9D44BD}" type="parTrans" cxnId="{FCA907F9-E0DF-47FA-8EF2-95FF1A3783DB}">
      <dgm:prSet/>
      <dgm:spPr/>
      <dgm:t>
        <a:bodyPr/>
        <a:lstStyle/>
        <a:p>
          <a:endParaRPr kumimoji="1" lang="ja-JP" altLang="en-US"/>
        </a:p>
      </dgm:t>
    </dgm:pt>
    <dgm:pt modelId="{38E2886B-5AFC-48FA-A75F-7CC0C78241D2}" type="sibTrans" cxnId="{FCA907F9-E0DF-47FA-8EF2-95FF1A3783DB}">
      <dgm:prSet/>
      <dgm:spPr/>
      <dgm:t>
        <a:bodyPr/>
        <a:lstStyle/>
        <a:p>
          <a:endParaRPr kumimoji="1" lang="ja-JP" altLang="en-US"/>
        </a:p>
      </dgm:t>
    </dgm:pt>
    <dgm:pt modelId="{72781D4F-73A0-48BD-BFEF-3A41980C954C}">
      <dgm:prSet/>
      <dgm:spPr/>
      <dgm:t>
        <a:bodyPr/>
        <a:lstStyle/>
        <a:p>
          <a:r>
            <a:rPr lang="en-US" dirty="0" smtClean="0"/>
            <a:t>4.2.2直流回路</a:t>
          </a:r>
          <a:endParaRPr lang="en-US" dirty="0"/>
        </a:p>
      </dgm:t>
    </dgm:pt>
    <dgm:pt modelId="{BD9EB7EA-CA8B-4E86-A00B-47F92F8197B5}" type="parTrans" cxnId="{1E5D4740-1A64-4C92-8F72-3ACCFBBE2659}">
      <dgm:prSet/>
      <dgm:spPr/>
      <dgm:t>
        <a:bodyPr/>
        <a:lstStyle/>
        <a:p>
          <a:endParaRPr kumimoji="1" lang="ja-JP" altLang="en-US"/>
        </a:p>
      </dgm:t>
    </dgm:pt>
    <dgm:pt modelId="{F0B79821-2CF6-47D2-95DD-E809573DD2E2}" type="sibTrans" cxnId="{1E5D4740-1A64-4C92-8F72-3ACCFBBE2659}">
      <dgm:prSet/>
      <dgm:spPr/>
      <dgm:t>
        <a:bodyPr/>
        <a:lstStyle/>
        <a:p>
          <a:endParaRPr kumimoji="1" lang="ja-JP" altLang="en-US"/>
        </a:p>
      </dgm:t>
    </dgm:pt>
    <dgm:pt modelId="{B110F2F5-5220-4D2F-AEDD-4BE9BCC7586A}">
      <dgm:prSet/>
      <dgm:spPr/>
      <dgm:t>
        <a:bodyPr/>
        <a:lstStyle/>
        <a:p>
          <a:r>
            <a:rPr lang="en-US" dirty="0" smtClean="0"/>
            <a:t>4.2.3電流のする仕事</a:t>
          </a:r>
          <a:endParaRPr lang="en-US" dirty="0"/>
        </a:p>
      </dgm:t>
    </dgm:pt>
    <dgm:pt modelId="{DB872D5C-DE3D-491B-98A8-AFF8021C5D00}" type="parTrans" cxnId="{CAFC0C1D-62F1-460F-AC44-96C583EDB24E}">
      <dgm:prSet/>
      <dgm:spPr/>
      <dgm:t>
        <a:bodyPr/>
        <a:lstStyle/>
        <a:p>
          <a:endParaRPr kumimoji="1" lang="ja-JP" altLang="en-US"/>
        </a:p>
      </dgm:t>
    </dgm:pt>
    <dgm:pt modelId="{CCBFFD0C-1E6F-446E-A309-4ABF5691FA13}" type="sibTrans" cxnId="{CAFC0C1D-62F1-460F-AC44-96C583EDB24E}">
      <dgm:prSet/>
      <dgm:spPr/>
      <dgm:t>
        <a:bodyPr/>
        <a:lstStyle/>
        <a:p>
          <a:endParaRPr kumimoji="1" lang="ja-JP" altLang="en-US"/>
        </a:p>
      </dgm:t>
    </dgm:pt>
    <dgm:pt modelId="{3CAFC002-7F18-4736-AD63-FB777E67EFC3}">
      <dgm:prSet/>
      <dgm:spPr/>
      <dgm:t>
        <a:bodyPr/>
        <a:lstStyle/>
        <a:p>
          <a:r>
            <a:rPr lang="en-US" dirty="0" smtClean="0"/>
            <a:t>4.3電流と磁界</a:t>
          </a:r>
          <a:endParaRPr lang="en-US" dirty="0"/>
        </a:p>
      </dgm:t>
    </dgm:pt>
    <dgm:pt modelId="{1F5BA69F-68D5-409C-812D-558E62B6B0B6}" type="parTrans" cxnId="{117A2E48-8F98-4B6D-B8D7-4E4069C9607E}">
      <dgm:prSet/>
      <dgm:spPr/>
      <dgm:t>
        <a:bodyPr/>
        <a:lstStyle/>
        <a:p>
          <a:endParaRPr kumimoji="1" lang="ja-JP" altLang="en-US"/>
        </a:p>
      </dgm:t>
    </dgm:pt>
    <dgm:pt modelId="{7EF3E838-674F-4269-8AA1-C0D8F5FCD496}" type="sibTrans" cxnId="{117A2E48-8F98-4B6D-B8D7-4E4069C9607E}">
      <dgm:prSet/>
      <dgm:spPr/>
      <dgm:t>
        <a:bodyPr/>
        <a:lstStyle/>
        <a:p>
          <a:endParaRPr kumimoji="1" lang="ja-JP" altLang="en-US"/>
        </a:p>
      </dgm:t>
    </dgm:pt>
    <dgm:pt modelId="{A8EC90A1-1435-4822-875D-192E87A44ED0}">
      <dgm:prSet/>
      <dgm:spPr/>
      <dgm:t>
        <a:bodyPr/>
        <a:lstStyle/>
        <a:p>
          <a:r>
            <a:rPr lang="en-US" dirty="0" smtClean="0"/>
            <a:t>4.3.1磁石による磁界</a:t>
          </a:r>
          <a:endParaRPr lang="en-US" dirty="0"/>
        </a:p>
      </dgm:t>
    </dgm:pt>
    <dgm:pt modelId="{A4D68E8D-63D4-4A60-99A1-5668364499EB}" type="parTrans" cxnId="{E29F3D7D-7C64-4ADC-B2BE-56D7B3FD32D0}">
      <dgm:prSet/>
      <dgm:spPr/>
      <dgm:t>
        <a:bodyPr/>
        <a:lstStyle/>
        <a:p>
          <a:endParaRPr kumimoji="1" lang="ja-JP" altLang="en-US"/>
        </a:p>
      </dgm:t>
    </dgm:pt>
    <dgm:pt modelId="{0D5743E6-CDE6-493E-AB50-3177D315EC54}" type="sibTrans" cxnId="{E29F3D7D-7C64-4ADC-B2BE-56D7B3FD32D0}">
      <dgm:prSet/>
      <dgm:spPr/>
      <dgm:t>
        <a:bodyPr/>
        <a:lstStyle/>
        <a:p>
          <a:endParaRPr kumimoji="1" lang="ja-JP" altLang="en-US"/>
        </a:p>
      </dgm:t>
    </dgm:pt>
    <dgm:pt modelId="{833D5417-B1EB-4C99-A2C2-90793B5150CA}">
      <dgm:prSet/>
      <dgm:spPr/>
      <dgm:t>
        <a:bodyPr/>
        <a:lstStyle/>
        <a:p>
          <a:r>
            <a:rPr lang="en-US" smtClean="0"/>
            <a:t>4.3.2電流による磁界</a:t>
          </a:r>
          <a:endParaRPr lang="en-US"/>
        </a:p>
      </dgm:t>
    </dgm:pt>
    <dgm:pt modelId="{9E94B921-BA85-4B5F-A09B-2E3E00C1E61F}" type="parTrans" cxnId="{054B1F7F-0750-4D24-AC4E-60F0B2F577CA}">
      <dgm:prSet/>
      <dgm:spPr/>
      <dgm:t>
        <a:bodyPr/>
        <a:lstStyle/>
        <a:p>
          <a:endParaRPr kumimoji="1" lang="ja-JP" altLang="en-US"/>
        </a:p>
      </dgm:t>
    </dgm:pt>
    <dgm:pt modelId="{2E9671D5-123C-426A-9975-33EAC1714BFD}" type="sibTrans" cxnId="{054B1F7F-0750-4D24-AC4E-60F0B2F577CA}">
      <dgm:prSet/>
      <dgm:spPr/>
      <dgm:t>
        <a:bodyPr/>
        <a:lstStyle/>
        <a:p>
          <a:endParaRPr kumimoji="1" lang="ja-JP" altLang="en-US"/>
        </a:p>
      </dgm:t>
    </dgm:pt>
    <dgm:pt modelId="{BB05B2BA-2336-4FB8-ADAA-A137925DB3EA}">
      <dgm:prSet/>
      <dgm:spPr/>
      <dgm:t>
        <a:bodyPr/>
        <a:lstStyle/>
        <a:p>
          <a:r>
            <a:rPr lang="en-US" dirty="0" smtClean="0"/>
            <a:t>4.3.3電流が磁界から受ける力</a:t>
          </a:r>
          <a:endParaRPr lang="en-US" dirty="0"/>
        </a:p>
      </dgm:t>
    </dgm:pt>
    <dgm:pt modelId="{39CDCFB8-EAF5-4E7E-AE46-D059DF87293F}" type="parTrans" cxnId="{85F0A4EE-4A1E-4C63-97FF-F77D565653BF}">
      <dgm:prSet/>
      <dgm:spPr/>
      <dgm:t>
        <a:bodyPr/>
        <a:lstStyle/>
        <a:p>
          <a:endParaRPr kumimoji="1" lang="ja-JP" altLang="en-US"/>
        </a:p>
      </dgm:t>
    </dgm:pt>
    <dgm:pt modelId="{532967F1-339D-4EF2-96F1-2E785D2F4E7D}" type="sibTrans" cxnId="{85F0A4EE-4A1E-4C63-97FF-F77D565653BF}">
      <dgm:prSet/>
      <dgm:spPr/>
      <dgm:t>
        <a:bodyPr/>
        <a:lstStyle/>
        <a:p>
          <a:endParaRPr kumimoji="1" lang="ja-JP" altLang="en-US"/>
        </a:p>
      </dgm:t>
    </dgm:pt>
    <dgm:pt modelId="{71BBC657-6174-4F90-9A4E-145364C09B8E}">
      <dgm:prSet/>
      <dgm:spPr/>
      <dgm:t>
        <a:bodyPr/>
        <a:lstStyle/>
        <a:p>
          <a:r>
            <a:rPr lang="en-US" dirty="0" smtClean="0"/>
            <a:t>4.3.4 </a:t>
          </a:r>
          <a:r>
            <a:rPr lang="en-US" dirty="0" err="1" smtClean="0"/>
            <a:t>磁化の強さと磁気モーメント</a:t>
          </a:r>
          <a:endParaRPr lang="en-US" dirty="0"/>
        </a:p>
      </dgm:t>
    </dgm:pt>
    <dgm:pt modelId="{B3179A02-BF1C-4D40-A075-D074B6A15083}" type="parTrans" cxnId="{C88C463E-43FF-4747-B202-5F709998EB64}">
      <dgm:prSet/>
      <dgm:spPr/>
      <dgm:t>
        <a:bodyPr/>
        <a:lstStyle/>
        <a:p>
          <a:endParaRPr kumimoji="1" lang="ja-JP" altLang="en-US"/>
        </a:p>
      </dgm:t>
    </dgm:pt>
    <dgm:pt modelId="{305501AA-7154-461A-BC11-58444AE4308E}" type="sibTrans" cxnId="{C88C463E-43FF-4747-B202-5F709998EB64}">
      <dgm:prSet/>
      <dgm:spPr/>
      <dgm:t>
        <a:bodyPr/>
        <a:lstStyle/>
        <a:p>
          <a:endParaRPr kumimoji="1" lang="ja-JP" altLang="en-US"/>
        </a:p>
      </dgm:t>
    </dgm:pt>
    <dgm:pt modelId="{43C242AB-A4C4-4420-8319-6EE6794035B4}">
      <dgm:prSet/>
      <dgm:spPr/>
      <dgm:t>
        <a:bodyPr/>
        <a:lstStyle/>
        <a:p>
          <a:r>
            <a:rPr lang="en-US" dirty="0" smtClean="0"/>
            <a:t>4.4電磁誘導と交流</a:t>
          </a:r>
          <a:endParaRPr lang="en-US" dirty="0"/>
        </a:p>
      </dgm:t>
    </dgm:pt>
    <dgm:pt modelId="{F782EB2E-EB1A-421F-903D-FD5109677E86}" type="parTrans" cxnId="{B865777C-7E1E-476B-8768-3FA1ABA002A2}">
      <dgm:prSet/>
      <dgm:spPr/>
      <dgm:t>
        <a:bodyPr/>
        <a:lstStyle/>
        <a:p>
          <a:endParaRPr kumimoji="1" lang="ja-JP" altLang="en-US"/>
        </a:p>
      </dgm:t>
    </dgm:pt>
    <dgm:pt modelId="{7F7CC087-5B2E-40A5-A8D4-9A2298E61FAA}" type="sibTrans" cxnId="{B865777C-7E1E-476B-8768-3FA1ABA002A2}">
      <dgm:prSet/>
      <dgm:spPr/>
      <dgm:t>
        <a:bodyPr/>
        <a:lstStyle/>
        <a:p>
          <a:endParaRPr kumimoji="1" lang="ja-JP" altLang="en-US"/>
        </a:p>
      </dgm:t>
    </dgm:pt>
    <dgm:pt modelId="{A6E50CAA-B6D0-45C9-9ADE-BB980C1268F2}">
      <dgm:prSet/>
      <dgm:spPr/>
      <dgm:t>
        <a:bodyPr/>
        <a:lstStyle/>
        <a:p>
          <a:r>
            <a:rPr lang="en-US" dirty="0" smtClean="0"/>
            <a:t>4.4.1電磁誘導</a:t>
          </a:r>
          <a:endParaRPr lang="en-US" dirty="0"/>
        </a:p>
      </dgm:t>
    </dgm:pt>
    <dgm:pt modelId="{FC87CDED-6D1E-46F6-8D67-FF9AAC860266}" type="parTrans" cxnId="{9614B806-1DA4-416D-8766-3F892DE4E131}">
      <dgm:prSet/>
      <dgm:spPr/>
      <dgm:t>
        <a:bodyPr/>
        <a:lstStyle/>
        <a:p>
          <a:endParaRPr kumimoji="1" lang="ja-JP" altLang="en-US"/>
        </a:p>
      </dgm:t>
    </dgm:pt>
    <dgm:pt modelId="{4E9785D4-DABA-4FE4-B316-1CBDB8D5EF67}" type="sibTrans" cxnId="{9614B806-1DA4-416D-8766-3F892DE4E131}">
      <dgm:prSet/>
      <dgm:spPr/>
      <dgm:t>
        <a:bodyPr/>
        <a:lstStyle/>
        <a:p>
          <a:endParaRPr kumimoji="1" lang="ja-JP" altLang="en-US"/>
        </a:p>
      </dgm:t>
    </dgm:pt>
    <dgm:pt modelId="{CF6F473B-1E12-4BFC-8520-CD51400D19A6}">
      <dgm:prSet/>
      <dgm:spPr/>
      <dgm:t>
        <a:bodyPr/>
        <a:lstStyle/>
        <a:p>
          <a:r>
            <a:rPr lang="en-US" dirty="0" smtClean="0"/>
            <a:t>4.4.2交流</a:t>
          </a:r>
          <a:endParaRPr lang="en-US" dirty="0"/>
        </a:p>
      </dgm:t>
    </dgm:pt>
    <dgm:pt modelId="{C4D2529D-7DA3-4258-A38F-C2C02F92603A}" type="parTrans" cxnId="{E57AC4CC-0774-4CE3-8145-E1D7CA5E9947}">
      <dgm:prSet/>
      <dgm:spPr/>
      <dgm:t>
        <a:bodyPr/>
        <a:lstStyle/>
        <a:p>
          <a:endParaRPr kumimoji="1" lang="ja-JP" altLang="en-US"/>
        </a:p>
      </dgm:t>
    </dgm:pt>
    <dgm:pt modelId="{ADAAD90E-F298-4798-8212-EBF475154FC4}" type="sibTrans" cxnId="{E57AC4CC-0774-4CE3-8145-E1D7CA5E9947}">
      <dgm:prSet/>
      <dgm:spPr/>
      <dgm:t>
        <a:bodyPr/>
        <a:lstStyle/>
        <a:p>
          <a:endParaRPr kumimoji="1" lang="ja-JP" altLang="en-US"/>
        </a:p>
      </dgm:t>
    </dgm:pt>
    <dgm:pt modelId="{1FE0FA25-5507-48A4-AC28-D0EA306BF90C}">
      <dgm:prSet/>
      <dgm:spPr/>
      <dgm:t>
        <a:bodyPr/>
        <a:lstStyle/>
        <a:p>
          <a:r>
            <a:rPr lang="en-US" dirty="0" smtClean="0"/>
            <a:t>4.4.3電磁波</a:t>
          </a:r>
          <a:endParaRPr lang="en-US" dirty="0"/>
        </a:p>
      </dgm:t>
    </dgm:pt>
    <dgm:pt modelId="{C4F292DD-2FD3-4C54-BA91-5C47610BA991}" type="parTrans" cxnId="{8EBB100C-BD08-49CA-A14A-2A02136CC588}">
      <dgm:prSet/>
      <dgm:spPr/>
      <dgm:t>
        <a:bodyPr/>
        <a:lstStyle/>
        <a:p>
          <a:endParaRPr kumimoji="1" lang="ja-JP" altLang="en-US"/>
        </a:p>
      </dgm:t>
    </dgm:pt>
    <dgm:pt modelId="{F84F8DFE-2A9B-4888-BA37-DDD48F4D594D}" type="sibTrans" cxnId="{8EBB100C-BD08-49CA-A14A-2A02136CC588}">
      <dgm:prSet/>
      <dgm:spPr/>
      <dgm:t>
        <a:bodyPr/>
        <a:lstStyle/>
        <a:p>
          <a:endParaRPr kumimoji="1" lang="ja-JP" altLang="en-US"/>
        </a:p>
      </dgm:t>
    </dgm:pt>
    <dgm:pt modelId="{C16D7E54-5634-4ADC-BA03-782E1E6B0A38}" type="pres">
      <dgm:prSet presAssocID="{57E011E2-60BA-4D6A-BC2C-369AAFC9B6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0C3D117D-1BA3-49A0-B61C-244FA6D90B2A}" type="pres">
      <dgm:prSet presAssocID="{037BF513-CA55-4867-808F-E30ED43810DD}" presName="vertOne" presStyleCnt="0"/>
      <dgm:spPr/>
    </dgm:pt>
    <dgm:pt modelId="{E027E42B-12F2-47A4-A659-7478E161A222}" type="pres">
      <dgm:prSet presAssocID="{037BF513-CA55-4867-808F-E30ED43810DD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375C322-FAA4-4DC2-BA85-75854A24710A}" type="pres">
      <dgm:prSet presAssocID="{037BF513-CA55-4867-808F-E30ED43810DD}" presName="parTransOne" presStyleCnt="0"/>
      <dgm:spPr/>
    </dgm:pt>
    <dgm:pt modelId="{FBE6032E-80F3-4AEF-96A6-ACE8EBD94722}" type="pres">
      <dgm:prSet presAssocID="{037BF513-CA55-4867-808F-E30ED43810DD}" presName="horzOne" presStyleCnt="0"/>
      <dgm:spPr/>
    </dgm:pt>
    <dgm:pt modelId="{F8BCCAD6-3B0C-4F39-9B62-6535005FA199}" type="pres">
      <dgm:prSet presAssocID="{88DFA55F-EA8C-4335-BE9A-4A239D9CA3D9}" presName="vertTwo" presStyleCnt="0"/>
      <dgm:spPr/>
    </dgm:pt>
    <dgm:pt modelId="{4226CE44-AFBE-4600-B2F8-F7F496717698}" type="pres">
      <dgm:prSet presAssocID="{88DFA55F-EA8C-4335-BE9A-4A239D9CA3D9}" presName="txTwo" presStyleLbl="node2" presStyleIdx="0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05FB510-F351-40F9-8325-8391E1DD674E}" type="pres">
      <dgm:prSet presAssocID="{88DFA55F-EA8C-4335-BE9A-4A239D9CA3D9}" presName="horzTwo" presStyleCnt="0"/>
      <dgm:spPr/>
    </dgm:pt>
    <dgm:pt modelId="{B5E308E2-D163-4D22-85DF-E3DD1E4CF38A}" type="pres">
      <dgm:prSet presAssocID="{9C951142-7B42-467F-AE34-8C44428EFE3C}" presName="sibSpaceTwo" presStyleCnt="0"/>
      <dgm:spPr/>
    </dgm:pt>
    <dgm:pt modelId="{1579FE0F-4B83-46A8-8B3E-4E76060F4F22}" type="pres">
      <dgm:prSet presAssocID="{123A8D0F-5768-4CE3-AC17-790367593989}" presName="vertTwo" presStyleCnt="0"/>
      <dgm:spPr/>
    </dgm:pt>
    <dgm:pt modelId="{8482461C-84A2-4789-AD93-046732284FE5}" type="pres">
      <dgm:prSet presAssocID="{123A8D0F-5768-4CE3-AC17-790367593989}" presName="txTwo" presStyleLbl="node2" presStyleIdx="1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4E9D7F4-D1D8-4482-AD21-A0C4EEB57B0C}" type="pres">
      <dgm:prSet presAssocID="{123A8D0F-5768-4CE3-AC17-790367593989}" presName="horzTwo" presStyleCnt="0"/>
      <dgm:spPr/>
    </dgm:pt>
    <dgm:pt modelId="{3338C01C-4047-4C1B-A463-E80C151A56E6}" type="pres">
      <dgm:prSet presAssocID="{D1DA07B8-B403-4328-897E-E891C0A15828}" presName="sibSpaceTwo" presStyleCnt="0"/>
      <dgm:spPr/>
    </dgm:pt>
    <dgm:pt modelId="{2638D92B-C940-4040-8690-8B22B1475DFD}" type="pres">
      <dgm:prSet presAssocID="{A26971CB-C626-4240-9E3F-C64640531AEE}" presName="vertTwo" presStyleCnt="0"/>
      <dgm:spPr/>
    </dgm:pt>
    <dgm:pt modelId="{DC4979E2-B42E-4D46-9B03-906CD9F636ED}" type="pres">
      <dgm:prSet presAssocID="{A26971CB-C626-4240-9E3F-C64640531AEE}" presName="txTwo" presStyleLbl="node2" presStyleIdx="2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B088575-9FE0-49A5-82DE-4B7B99CA3452}" type="pres">
      <dgm:prSet presAssocID="{A26971CB-C626-4240-9E3F-C64640531AEE}" presName="horzTwo" presStyleCnt="0"/>
      <dgm:spPr/>
    </dgm:pt>
    <dgm:pt modelId="{2D192794-BE22-437B-86D0-0EF70B54C208}" type="pres">
      <dgm:prSet presAssocID="{835EC666-C453-4360-A219-14812875E2F1}" presName="sibSpaceOne" presStyleCnt="0"/>
      <dgm:spPr/>
    </dgm:pt>
    <dgm:pt modelId="{8682E041-02B8-446E-A7BD-B53D8A8A79CD}" type="pres">
      <dgm:prSet presAssocID="{43ECB372-CCF8-4E95-9E20-27C603AE3283}" presName="vertOne" presStyleCnt="0"/>
      <dgm:spPr/>
    </dgm:pt>
    <dgm:pt modelId="{E5D1C76B-A5D4-4866-960D-9E4F00ACE327}" type="pres">
      <dgm:prSet presAssocID="{43ECB372-CCF8-4E95-9E20-27C603AE3283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A7A3674-779B-4FDE-AAFA-1E8987DD23FD}" type="pres">
      <dgm:prSet presAssocID="{43ECB372-CCF8-4E95-9E20-27C603AE3283}" presName="parTransOne" presStyleCnt="0"/>
      <dgm:spPr/>
    </dgm:pt>
    <dgm:pt modelId="{5A47EBC4-C027-496D-BA0F-B574933E41C0}" type="pres">
      <dgm:prSet presAssocID="{43ECB372-CCF8-4E95-9E20-27C603AE3283}" presName="horzOne" presStyleCnt="0"/>
      <dgm:spPr/>
    </dgm:pt>
    <dgm:pt modelId="{E6C18BB3-A241-4818-962B-97FF783C25A4}" type="pres">
      <dgm:prSet presAssocID="{2CDEDEE4-1EDB-4594-9488-FF9293467734}" presName="vertTwo" presStyleCnt="0"/>
      <dgm:spPr/>
    </dgm:pt>
    <dgm:pt modelId="{C95F3941-D214-4F43-86A5-E29CB13D1893}" type="pres">
      <dgm:prSet presAssocID="{2CDEDEE4-1EDB-4594-9488-FF9293467734}" presName="txTwo" presStyleLbl="node2" presStyleIdx="3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FB643D3C-9F7A-459C-A4DE-B126D8933318}" type="pres">
      <dgm:prSet presAssocID="{2CDEDEE4-1EDB-4594-9488-FF9293467734}" presName="horzTwo" presStyleCnt="0"/>
      <dgm:spPr/>
    </dgm:pt>
    <dgm:pt modelId="{FB0AB508-FA6B-4EAB-BACF-C2DA0E5D503D}" type="pres">
      <dgm:prSet presAssocID="{38E2886B-5AFC-48FA-A75F-7CC0C78241D2}" presName="sibSpaceTwo" presStyleCnt="0"/>
      <dgm:spPr/>
    </dgm:pt>
    <dgm:pt modelId="{89CDEC01-C2A4-4375-924C-544F9F05C18C}" type="pres">
      <dgm:prSet presAssocID="{72781D4F-73A0-48BD-BFEF-3A41980C954C}" presName="vertTwo" presStyleCnt="0"/>
      <dgm:spPr/>
    </dgm:pt>
    <dgm:pt modelId="{E7F77618-C444-460E-B2E3-AF3C1CB57D26}" type="pres">
      <dgm:prSet presAssocID="{72781D4F-73A0-48BD-BFEF-3A41980C954C}" presName="txTwo" presStyleLbl="node2" presStyleIdx="4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D82F164-9FAC-47EF-938C-30729CA7F12F}" type="pres">
      <dgm:prSet presAssocID="{72781D4F-73A0-48BD-BFEF-3A41980C954C}" presName="horzTwo" presStyleCnt="0"/>
      <dgm:spPr/>
    </dgm:pt>
    <dgm:pt modelId="{22C05A58-DC06-47F2-B3B8-5916438AD850}" type="pres">
      <dgm:prSet presAssocID="{F0B79821-2CF6-47D2-95DD-E809573DD2E2}" presName="sibSpaceTwo" presStyleCnt="0"/>
      <dgm:spPr/>
    </dgm:pt>
    <dgm:pt modelId="{E463FF31-166A-4D3E-8C98-4BB321E643C2}" type="pres">
      <dgm:prSet presAssocID="{B110F2F5-5220-4D2F-AEDD-4BE9BCC7586A}" presName="vertTwo" presStyleCnt="0"/>
      <dgm:spPr/>
    </dgm:pt>
    <dgm:pt modelId="{87260DD7-8135-43CA-8231-A84AFEE37D37}" type="pres">
      <dgm:prSet presAssocID="{B110F2F5-5220-4D2F-AEDD-4BE9BCC7586A}" presName="txTwo" presStyleLbl="node2" presStyleIdx="5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C3D6B54-D709-4D36-9F04-A17E2BEBF2D8}" type="pres">
      <dgm:prSet presAssocID="{B110F2F5-5220-4D2F-AEDD-4BE9BCC7586A}" presName="horzTwo" presStyleCnt="0"/>
      <dgm:spPr/>
    </dgm:pt>
    <dgm:pt modelId="{84E5471C-547B-4403-A1A2-14B798FF3A10}" type="pres">
      <dgm:prSet presAssocID="{85FCF07C-E74A-439D-A92D-A569C1FD5BBC}" presName="sibSpaceOne" presStyleCnt="0"/>
      <dgm:spPr/>
    </dgm:pt>
    <dgm:pt modelId="{8B293E65-16E0-47E7-9324-9549626D2D05}" type="pres">
      <dgm:prSet presAssocID="{3CAFC002-7F18-4736-AD63-FB777E67EFC3}" presName="vertOne" presStyleCnt="0"/>
      <dgm:spPr/>
    </dgm:pt>
    <dgm:pt modelId="{17E2FB91-CA8B-46BA-AFE2-4B1462451A8E}" type="pres">
      <dgm:prSet presAssocID="{3CAFC002-7F18-4736-AD63-FB777E67EFC3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D5CF778-02FC-4542-8DFD-8FA12A1ACE9A}" type="pres">
      <dgm:prSet presAssocID="{3CAFC002-7F18-4736-AD63-FB777E67EFC3}" presName="parTransOne" presStyleCnt="0"/>
      <dgm:spPr/>
    </dgm:pt>
    <dgm:pt modelId="{F544F827-4E4F-442F-8497-2E4EF8C65A0E}" type="pres">
      <dgm:prSet presAssocID="{3CAFC002-7F18-4736-AD63-FB777E67EFC3}" presName="horzOne" presStyleCnt="0"/>
      <dgm:spPr/>
    </dgm:pt>
    <dgm:pt modelId="{92D9F4C9-EB34-4F32-9DC6-C8BC806363FB}" type="pres">
      <dgm:prSet presAssocID="{A8EC90A1-1435-4822-875D-192E87A44ED0}" presName="vertTwo" presStyleCnt="0"/>
      <dgm:spPr/>
    </dgm:pt>
    <dgm:pt modelId="{C9B4A986-D7B9-414D-9B7C-DBDCF100E39C}" type="pres">
      <dgm:prSet presAssocID="{A8EC90A1-1435-4822-875D-192E87A44ED0}" presName="txTwo" presStyleLbl="node2" presStyleIdx="6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8AFAB93-D656-4FE4-A0D1-2D0F3954CE7A}" type="pres">
      <dgm:prSet presAssocID="{A8EC90A1-1435-4822-875D-192E87A44ED0}" presName="horzTwo" presStyleCnt="0"/>
      <dgm:spPr/>
    </dgm:pt>
    <dgm:pt modelId="{656895BA-3361-4318-AA48-D563D06BCB62}" type="pres">
      <dgm:prSet presAssocID="{0D5743E6-CDE6-493E-AB50-3177D315EC54}" presName="sibSpaceTwo" presStyleCnt="0"/>
      <dgm:spPr/>
    </dgm:pt>
    <dgm:pt modelId="{AD0A5E46-F08F-4375-8E53-2F69F39C3AC4}" type="pres">
      <dgm:prSet presAssocID="{833D5417-B1EB-4C99-A2C2-90793B5150CA}" presName="vertTwo" presStyleCnt="0"/>
      <dgm:spPr/>
    </dgm:pt>
    <dgm:pt modelId="{19E0FF3E-A4FE-4E6C-BE0D-8590A4CE721A}" type="pres">
      <dgm:prSet presAssocID="{833D5417-B1EB-4C99-A2C2-90793B5150CA}" presName="txTwo" presStyleLbl="node2" presStyleIdx="7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922DD4D-A080-4863-A379-821500B79A15}" type="pres">
      <dgm:prSet presAssocID="{833D5417-B1EB-4C99-A2C2-90793B5150CA}" presName="horzTwo" presStyleCnt="0"/>
      <dgm:spPr/>
    </dgm:pt>
    <dgm:pt modelId="{3FFB8306-A808-4C18-A0EE-4AC7BE18875B}" type="pres">
      <dgm:prSet presAssocID="{2E9671D5-123C-426A-9975-33EAC1714BFD}" presName="sibSpaceTwo" presStyleCnt="0"/>
      <dgm:spPr/>
    </dgm:pt>
    <dgm:pt modelId="{A5BD27D6-A312-4C55-AFCC-C9F5D9681E44}" type="pres">
      <dgm:prSet presAssocID="{BB05B2BA-2336-4FB8-ADAA-A137925DB3EA}" presName="vertTwo" presStyleCnt="0"/>
      <dgm:spPr/>
    </dgm:pt>
    <dgm:pt modelId="{FD49C12C-02B5-4080-903F-E969C7BF04CF}" type="pres">
      <dgm:prSet presAssocID="{BB05B2BA-2336-4FB8-ADAA-A137925DB3EA}" presName="txTwo" presStyleLbl="node2" presStyleIdx="8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168A70A4-E4AD-491B-A980-71E7E157AAE2}" type="pres">
      <dgm:prSet presAssocID="{BB05B2BA-2336-4FB8-ADAA-A137925DB3EA}" presName="horzTwo" presStyleCnt="0"/>
      <dgm:spPr/>
    </dgm:pt>
    <dgm:pt modelId="{C455F41F-3C33-453D-B16E-7F535F72D1B7}" type="pres">
      <dgm:prSet presAssocID="{532967F1-339D-4EF2-96F1-2E785D2F4E7D}" presName="sibSpaceTwo" presStyleCnt="0"/>
      <dgm:spPr/>
    </dgm:pt>
    <dgm:pt modelId="{F3F0406C-4CC8-4115-A776-DCDF6481291B}" type="pres">
      <dgm:prSet presAssocID="{71BBC657-6174-4F90-9A4E-145364C09B8E}" presName="vertTwo" presStyleCnt="0"/>
      <dgm:spPr/>
    </dgm:pt>
    <dgm:pt modelId="{94367A7A-B799-4A6E-A0BC-20C7BEBF1C99}" type="pres">
      <dgm:prSet presAssocID="{71BBC657-6174-4F90-9A4E-145364C09B8E}" presName="txTwo" presStyleLbl="node2" presStyleIdx="9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46812BF3-6758-4D2A-85C7-EE6280533DD8}" type="pres">
      <dgm:prSet presAssocID="{71BBC657-6174-4F90-9A4E-145364C09B8E}" presName="horzTwo" presStyleCnt="0"/>
      <dgm:spPr/>
    </dgm:pt>
    <dgm:pt modelId="{75F20A6E-AEBB-4A81-A4D5-74616E78C7B2}" type="pres">
      <dgm:prSet presAssocID="{7EF3E838-674F-4269-8AA1-C0D8F5FCD496}" presName="sibSpaceOne" presStyleCnt="0"/>
      <dgm:spPr/>
    </dgm:pt>
    <dgm:pt modelId="{06FA5483-E7FB-480B-9C66-ED6A1129404F}" type="pres">
      <dgm:prSet presAssocID="{43C242AB-A4C4-4420-8319-6EE6794035B4}" presName="vertOne" presStyleCnt="0"/>
      <dgm:spPr/>
    </dgm:pt>
    <dgm:pt modelId="{218B9F6E-7263-41C0-BE34-45DD4E3929C9}" type="pres">
      <dgm:prSet presAssocID="{43C242AB-A4C4-4420-8319-6EE6794035B4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9A700070-9E62-4644-BFCE-B7BF5AF1D46D}" type="pres">
      <dgm:prSet presAssocID="{43C242AB-A4C4-4420-8319-6EE6794035B4}" presName="parTransOne" presStyleCnt="0"/>
      <dgm:spPr/>
    </dgm:pt>
    <dgm:pt modelId="{825B7B3F-B372-4281-9C26-4C7C8D9ED033}" type="pres">
      <dgm:prSet presAssocID="{43C242AB-A4C4-4420-8319-6EE6794035B4}" presName="horzOne" presStyleCnt="0"/>
      <dgm:spPr/>
    </dgm:pt>
    <dgm:pt modelId="{FF4098D6-8587-47D7-A2BB-064ABAABA6E5}" type="pres">
      <dgm:prSet presAssocID="{A6E50CAA-B6D0-45C9-9ADE-BB980C1268F2}" presName="vertTwo" presStyleCnt="0"/>
      <dgm:spPr/>
    </dgm:pt>
    <dgm:pt modelId="{A8DD1922-7A44-4558-A712-6BE82C6486CF}" type="pres">
      <dgm:prSet presAssocID="{A6E50CAA-B6D0-45C9-9ADE-BB980C1268F2}" presName="txTwo" presStyleLbl="node2" presStyleIdx="10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A38E038-0AB0-46F7-B866-6DE8D170E0D7}" type="pres">
      <dgm:prSet presAssocID="{A6E50CAA-B6D0-45C9-9ADE-BB980C1268F2}" presName="horzTwo" presStyleCnt="0"/>
      <dgm:spPr/>
    </dgm:pt>
    <dgm:pt modelId="{081DEB13-9764-4AEC-BDF4-80BC68463D19}" type="pres">
      <dgm:prSet presAssocID="{4E9785D4-DABA-4FE4-B316-1CBDB8D5EF67}" presName="sibSpaceTwo" presStyleCnt="0"/>
      <dgm:spPr/>
    </dgm:pt>
    <dgm:pt modelId="{9146998F-CDF7-4923-BEA8-AF67298663DB}" type="pres">
      <dgm:prSet presAssocID="{CF6F473B-1E12-4BFC-8520-CD51400D19A6}" presName="vertTwo" presStyleCnt="0"/>
      <dgm:spPr/>
    </dgm:pt>
    <dgm:pt modelId="{7A751F75-E0E6-4B61-927E-D0B9D5A6E3D6}" type="pres">
      <dgm:prSet presAssocID="{CF6F473B-1E12-4BFC-8520-CD51400D19A6}" presName="txTwo" presStyleLbl="node2" presStyleIdx="11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30E373D3-0B04-465B-B4C7-AD10CC1C5E13}" type="pres">
      <dgm:prSet presAssocID="{CF6F473B-1E12-4BFC-8520-CD51400D19A6}" presName="horzTwo" presStyleCnt="0"/>
      <dgm:spPr/>
    </dgm:pt>
    <dgm:pt modelId="{F14A9021-D356-4276-8DBD-EEBB08D6A6D2}" type="pres">
      <dgm:prSet presAssocID="{ADAAD90E-F298-4798-8212-EBF475154FC4}" presName="sibSpaceTwo" presStyleCnt="0"/>
      <dgm:spPr/>
    </dgm:pt>
    <dgm:pt modelId="{82A783F1-72B7-46FE-B08D-7FBC4949DDEE}" type="pres">
      <dgm:prSet presAssocID="{1FE0FA25-5507-48A4-AC28-D0EA306BF90C}" presName="vertTwo" presStyleCnt="0"/>
      <dgm:spPr/>
    </dgm:pt>
    <dgm:pt modelId="{43337D48-53EA-476E-A88B-748E082B9215}" type="pres">
      <dgm:prSet presAssocID="{1FE0FA25-5507-48A4-AC28-D0EA306BF90C}" presName="txTwo" presStyleLbl="node2" presStyleIdx="12" presStyleCnt="1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65C1A926-2196-4B45-9D93-4DCD1CD16B85}" type="pres">
      <dgm:prSet presAssocID="{1FE0FA25-5507-48A4-AC28-D0EA306BF90C}" presName="horzTwo" presStyleCnt="0"/>
      <dgm:spPr/>
    </dgm:pt>
  </dgm:ptLst>
  <dgm:cxnLst>
    <dgm:cxn modelId="{EC6B4F45-362E-4DD2-9C94-5C87EB8115FE}" type="presOf" srcId="{CF6F473B-1E12-4BFC-8520-CD51400D19A6}" destId="{7A751F75-E0E6-4B61-927E-D0B9D5A6E3D6}" srcOrd="0" destOrd="0" presId="urn:microsoft.com/office/officeart/2005/8/layout/hierarchy4"/>
    <dgm:cxn modelId="{C88C463E-43FF-4747-B202-5F709998EB64}" srcId="{3CAFC002-7F18-4736-AD63-FB777E67EFC3}" destId="{71BBC657-6174-4F90-9A4E-145364C09B8E}" srcOrd="3" destOrd="0" parTransId="{B3179A02-BF1C-4D40-A075-D074B6A15083}" sibTransId="{305501AA-7154-461A-BC11-58444AE4308E}"/>
    <dgm:cxn modelId="{8EBB100C-BD08-49CA-A14A-2A02136CC588}" srcId="{43C242AB-A4C4-4420-8319-6EE6794035B4}" destId="{1FE0FA25-5507-48A4-AC28-D0EA306BF90C}" srcOrd="2" destOrd="0" parTransId="{C4F292DD-2FD3-4C54-BA91-5C47610BA991}" sibTransId="{F84F8DFE-2A9B-4888-BA37-DDD48F4D594D}"/>
    <dgm:cxn modelId="{5AAE6B2F-32B1-4D53-B059-8E512D64C339}" type="presOf" srcId="{43ECB372-CCF8-4E95-9E20-27C603AE3283}" destId="{E5D1C76B-A5D4-4866-960D-9E4F00ACE327}" srcOrd="0" destOrd="0" presId="urn:microsoft.com/office/officeart/2005/8/layout/hierarchy4"/>
    <dgm:cxn modelId="{68214A68-CF93-4EB8-9C44-B2E5C8A91D92}" type="presOf" srcId="{037BF513-CA55-4867-808F-E30ED43810DD}" destId="{E027E42B-12F2-47A4-A659-7478E161A222}" srcOrd="0" destOrd="0" presId="urn:microsoft.com/office/officeart/2005/8/layout/hierarchy4"/>
    <dgm:cxn modelId="{FCA907F9-E0DF-47FA-8EF2-95FF1A3783DB}" srcId="{43ECB372-CCF8-4E95-9E20-27C603AE3283}" destId="{2CDEDEE4-1EDB-4594-9488-FF9293467734}" srcOrd="0" destOrd="0" parTransId="{2BF300FC-85C7-4680-A38C-E574AE9D44BD}" sibTransId="{38E2886B-5AFC-48FA-A75F-7CC0C78241D2}"/>
    <dgm:cxn modelId="{B8F3C05E-2C5D-407C-8FF2-8DEAB0ABE91A}" type="presOf" srcId="{BB05B2BA-2336-4FB8-ADAA-A137925DB3EA}" destId="{FD49C12C-02B5-4080-903F-E969C7BF04CF}" srcOrd="0" destOrd="0" presId="urn:microsoft.com/office/officeart/2005/8/layout/hierarchy4"/>
    <dgm:cxn modelId="{6AFBED6C-C99C-4A9B-9ADC-A153B2C4BD4F}" srcId="{037BF513-CA55-4867-808F-E30ED43810DD}" destId="{88DFA55F-EA8C-4335-BE9A-4A239D9CA3D9}" srcOrd="0" destOrd="0" parTransId="{F9FB4152-AE65-455C-A8A6-2B89809F5685}" sibTransId="{9C951142-7B42-467F-AE34-8C44428EFE3C}"/>
    <dgm:cxn modelId="{DA6B02C7-2EBD-4A69-A4D6-7613295FFAA2}" srcId="{57E011E2-60BA-4D6A-BC2C-369AAFC9B671}" destId="{037BF513-CA55-4867-808F-E30ED43810DD}" srcOrd="0" destOrd="0" parTransId="{008B84AB-D4DF-4C36-B6E1-A2431665CA36}" sibTransId="{835EC666-C453-4360-A219-14812875E2F1}"/>
    <dgm:cxn modelId="{F5101BF5-60F6-4C2D-882F-C6F5BE68E176}" type="presOf" srcId="{833D5417-B1EB-4C99-A2C2-90793B5150CA}" destId="{19E0FF3E-A4FE-4E6C-BE0D-8590A4CE721A}" srcOrd="0" destOrd="0" presId="urn:microsoft.com/office/officeart/2005/8/layout/hierarchy4"/>
    <dgm:cxn modelId="{054B1F7F-0750-4D24-AC4E-60F0B2F577CA}" srcId="{3CAFC002-7F18-4736-AD63-FB777E67EFC3}" destId="{833D5417-B1EB-4C99-A2C2-90793B5150CA}" srcOrd="1" destOrd="0" parTransId="{9E94B921-BA85-4B5F-A09B-2E3E00C1E61F}" sibTransId="{2E9671D5-123C-426A-9975-33EAC1714BFD}"/>
    <dgm:cxn modelId="{9627BFD7-8A86-426E-A850-7D3CB5B34EC0}" type="presOf" srcId="{A26971CB-C626-4240-9E3F-C64640531AEE}" destId="{DC4979E2-B42E-4D46-9B03-906CD9F636ED}" srcOrd="0" destOrd="0" presId="urn:microsoft.com/office/officeart/2005/8/layout/hierarchy4"/>
    <dgm:cxn modelId="{9BA50942-747A-443D-A6D7-C24C5747DE4D}" type="presOf" srcId="{B110F2F5-5220-4D2F-AEDD-4BE9BCC7586A}" destId="{87260DD7-8135-43CA-8231-A84AFEE37D37}" srcOrd="0" destOrd="0" presId="urn:microsoft.com/office/officeart/2005/8/layout/hierarchy4"/>
    <dgm:cxn modelId="{1DE91542-175E-4E52-A0AC-F1890A5F2536}" type="presOf" srcId="{72781D4F-73A0-48BD-BFEF-3A41980C954C}" destId="{E7F77618-C444-460E-B2E3-AF3C1CB57D26}" srcOrd="0" destOrd="0" presId="urn:microsoft.com/office/officeart/2005/8/layout/hierarchy4"/>
    <dgm:cxn modelId="{C501F2B4-9F44-411F-9616-E5597AE8AD3E}" type="presOf" srcId="{88DFA55F-EA8C-4335-BE9A-4A239D9CA3D9}" destId="{4226CE44-AFBE-4600-B2F8-F7F496717698}" srcOrd="0" destOrd="0" presId="urn:microsoft.com/office/officeart/2005/8/layout/hierarchy4"/>
    <dgm:cxn modelId="{78657038-1BA9-4CB7-A99B-ECEDA9AA8F4B}" srcId="{037BF513-CA55-4867-808F-E30ED43810DD}" destId="{A26971CB-C626-4240-9E3F-C64640531AEE}" srcOrd="2" destOrd="0" parTransId="{EEDCF738-A76E-4C57-A0BC-2C2933048822}" sibTransId="{4DEB6633-DF75-427C-B249-34104D606CC5}"/>
    <dgm:cxn modelId="{26949B8D-4EF3-4535-9272-0B43F6D2D608}" type="presOf" srcId="{2CDEDEE4-1EDB-4594-9488-FF9293467734}" destId="{C95F3941-D214-4F43-86A5-E29CB13D1893}" srcOrd="0" destOrd="0" presId="urn:microsoft.com/office/officeart/2005/8/layout/hierarchy4"/>
    <dgm:cxn modelId="{7C0ED3B3-F886-4809-B467-E447888943E8}" type="presOf" srcId="{A6E50CAA-B6D0-45C9-9ADE-BB980C1268F2}" destId="{A8DD1922-7A44-4558-A712-6BE82C6486CF}" srcOrd="0" destOrd="0" presId="urn:microsoft.com/office/officeart/2005/8/layout/hierarchy4"/>
    <dgm:cxn modelId="{C35E098C-2554-430D-8081-E234183A7003}" type="presOf" srcId="{43C242AB-A4C4-4420-8319-6EE6794035B4}" destId="{218B9F6E-7263-41C0-BE34-45DD4E3929C9}" srcOrd="0" destOrd="0" presId="urn:microsoft.com/office/officeart/2005/8/layout/hierarchy4"/>
    <dgm:cxn modelId="{E29F3D7D-7C64-4ADC-B2BE-56D7B3FD32D0}" srcId="{3CAFC002-7F18-4736-AD63-FB777E67EFC3}" destId="{A8EC90A1-1435-4822-875D-192E87A44ED0}" srcOrd="0" destOrd="0" parTransId="{A4D68E8D-63D4-4A60-99A1-5668364499EB}" sibTransId="{0D5743E6-CDE6-493E-AB50-3177D315EC54}"/>
    <dgm:cxn modelId="{93FF053A-5055-4953-BEAD-E442D66D6205}" type="presOf" srcId="{57E011E2-60BA-4D6A-BC2C-369AAFC9B671}" destId="{C16D7E54-5634-4ADC-BA03-782E1E6B0A38}" srcOrd="0" destOrd="0" presId="urn:microsoft.com/office/officeart/2005/8/layout/hierarchy4"/>
    <dgm:cxn modelId="{02C63D85-ECB4-4E2B-8169-09E097F76E19}" type="presOf" srcId="{A8EC90A1-1435-4822-875D-192E87A44ED0}" destId="{C9B4A986-D7B9-414D-9B7C-DBDCF100E39C}" srcOrd="0" destOrd="0" presId="urn:microsoft.com/office/officeart/2005/8/layout/hierarchy4"/>
    <dgm:cxn modelId="{117A2E48-8F98-4B6D-B8D7-4E4069C9607E}" srcId="{57E011E2-60BA-4D6A-BC2C-369AAFC9B671}" destId="{3CAFC002-7F18-4736-AD63-FB777E67EFC3}" srcOrd="2" destOrd="0" parTransId="{1F5BA69F-68D5-409C-812D-558E62B6B0B6}" sibTransId="{7EF3E838-674F-4269-8AA1-C0D8F5FCD496}"/>
    <dgm:cxn modelId="{E57AC4CC-0774-4CE3-8145-E1D7CA5E9947}" srcId="{43C242AB-A4C4-4420-8319-6EE6794035B4}" destId="{CF6F473B-1E12-4BFC-8520-CD51400D19A6}" srcOrd="1" destOrd="0" parTransId="{C4D2529D-7DA3-4258-A38F-C2C02F92603A}" sibTransId="{ADAAD90E-F298-4798-8212-EBF475154FC4}"/>
    <dgm:cxn modelId="{1E5D4740-1A64-4C92-8F72-3ACCFBBE2659}" srcId="{43ECB372-CCF8-4E95-9E20-27C603AE3283}" destId="{72781D4F-73A0-48BD-BFEF-3A41980C954C}" srcOrd="1" destOrd="0" parTransId="{BD9EB7EA-CA8B-4E86-A00B-47F92F8197B5}" sibTransId="{F0B79821-2CF6-47D2-95DD-E809573DD2E2}"/>
    <dgm:cxn modelId="{824201D3-A5D0-49C9-8472-47ACA283B8D8}" type="presOf" srcId="{71BBC657-6174-4F90-9A4E-145364C09B8E}" destId="{94367A7A-B799-4A6E-A0BC-20C7BEBF1C99}" srcOrd="0" destOrd="0" presId="urn:microsoft.com/office/officeart/2005/8/layout/hierarchy4"/>
    <dgm:cxn modelId="{85F0A4EE-4A1E-4C63-97FF-F77D565653BF}" srcId="{3CAFC002-7F18-4736-AD63-FB777E67EFC3}" destId="{BB05B2BA-2336-4FB8-ADAA-A137925DB3EA}" srcOrd="2" destOrd="0" parTransId="{39CDCFB8-EAF5-4E7E-AE46-D059DF87293F}" sibTransId="{532967F1-339D-4EF2-96F1-2E785D2F4E7D}"/>
    <dgm:cxn modelId="{B865777C-7E1E-476B-8768-3FA1ABA002A2}" srcId="{57E011E2-60BA-4D6A-BC2C-369AAFC9B671}" destId="{43C242AB-A4C4-4420-8319-6EE6794035B4}" srcOrd="3" destOrd="0" parTransId="{F782EB2E-EB1A-421F-903D-FD5109677E86}" sibTransId="{7F7CC087-5B2E-40A5-A8D4-9A2298E61FAA}"/>
    <dgm:cxn modelId="{CAFC0C1D-62F1-460F-AC44-96C583EDB24E}" srcId="{43ECB372-CCF8-4E95-9E20-27C603AE3283}" destId="{B110F2F5-5220-4D2F-AEDD-4BE9BCC7586A}" srcOrd="2" destOrd="0" parTransId="{DB872D5C-DE3D-491B-98A8-AFF8021C5D00}" sibTransId="{CCBFFD0C-1E6F-446E-A309-4ABF5691FA13}"/>
    <dgm:cxn modelId="{8C6E0E8B-7444-4939-B331-A7B7D843CB02}" srcId="{57E011E2-60BA-4D6A-BC2C-369AAFC9B671}" destId="{43ECB372-CCF8-4E95-9E20-27C603AE3283}" srcOrd="1" destOrd="0" parTransId="{455BB182-19DE-4891-885E-F3B037F7A400}" sibTransId="{85FCF07C-E74A-439D-A92D-A569C1FD5BBC}"/>
    <dgm:cxn modelId="{932765F7-FDE3-43D6-ADAA-BE62D3B6850F}" type="presOf" srcId="{3CAFC002-7F18-4736-AD63-FB777E67EFC3}" destId="{17E2FB91-CA8B-46BA-AFE2-4B1462451A8E}" srcOrd="0" destOrd="0" presId="urn:microsoft.com/office/officeart/2005/8/layout/hierarchy4"/>
    <dgm:cxn modelId="{7061980F-4545-4DC3-981C-8536B7F0BD59}" type="presOf" srcId="{123A8D0F-5768-4CE3-AC17-790367593989}" destId="{8482461C-84A2-4789-AD93-046732284FE5}" srcOrd="0" destOrd="0" presId="urn:microsoft.com/office/officeart/2005/8/layout/hierarchy4"/>
    <dgm:cxn modelId="{9614B806-1DA4-416D-8766-3F892DE4E131}" srcId="{43C242AB-A4C4-4420-8319-6EE6794035B4}" destId="{A6E50CAA-B6D0-45C9-9ADE-BB980C1268F2}" srcOrd="0" destOrd="0" parTransId="{FC87CDED-6D1E-46F6-8D67-FF9AAC860266}" sibTransId="{4E9785D4-DABA-4FE4-B316-1CBDB8D5EF67}"/>
    <dgm:cxn modelId="{77028C00-E461-413B-9B8F-CFCC6DABBFE8}" type="presOf" srcId="{1FE0FA25-5507-48A4-AC28-D0EA306BF90C}" destId="{43337D48-53EA-476E-A88B-748E082B9215}" srcOrd="0" destOrd="0" presId="urn:microsoft.com/office/officeart/2005/8/layout/hierarchy4"/>
    <dgm:cxn modelId="{8C85845E-AF35-4753-B71F-72596D88017B}" srcId="{037BF513-CA55-4867-808F-E30ED43810DD}" destId="{123A8D0F-5768-4CE3-AC17-790367593989}" srcOrd="1" destOrd="0" parTransId="{E60D3DED-015B-4472-B379-1226E62E9AC8}" sibTransId="{D1DA07B8-B403-4328-897E-E891C0A15828}"/>
    <dgm:cxn modelId="{D92833DA-0C81-4903-BFED-DC77A7BB0AD2}" type="presParOf" srcId="{C16D7E54-5634-4ADC-BA03-782E1E6B0A38}" destId="{0C3D117D-1BA3-49A0-B61C-244FA6D90B2A}" srcOrd="0" destOrd="0" presId="urn:microsoft.com/office/officeart/2005/8/layout/hierarchy4"/>
    <dgm:cxn modelId="{DFC91002-D48A-407D-BF5C-79BF9418D1D4}" type="presParOf" srcId="{0C3D117D-1BA3-49A0-B61C-244FA6D90B2A}" destId="{E027E42B-12F2-47A4-A659-7478E161A222}" srcOrd="0" destOrd="0" presId="urn:microsoft.com/office/officeart/2005/8/layout/hierarchy4"/>
    <dgm:cxn modelId="{61B4339B-7C02-43D0-BA20-986962FB6F33}" type="presParOf" srcId="{0C3D117D-1BA3-49A0-B61C-244FA6D90B2A}" destId="{C375C322-FAA4-4DC2-BA85-75854A24710A}" srcOrd="1" destOrd="0" presId="urn:microsoft.com/office/officeart/2005/8/layout/hierarchy4"/>
    <dgm:cxn modelId="{6B855E14-7DA8-4607-8A9C-C5E2417358D2}" type="presParOf" srcId="{0C3D117D-1BA3-49A0-B61C-244FA6D90B2A}" destId="{FBE6032E-80F3-4AEF-96A6-ACE8EBD94722}" srcOrd="2" destOrd="0" presId="urn:microsoft.com/office/officeart/2005/8/layout/hierarchy4"/>
    <dgm:cxn modelId="{E8A81B96-6935-474F-A67A-7FAB4D5F24DE}" type="presParOf" srcId="{FBE6032E-80F3-4AEF-96A6-ACE8EBD94722}" destId="{F8BCCAD6-3B0C-4F39-9B62-6535005FA199}" srcOrd="0" destOrd="0" presId="urn:microsoft.com/office/officeart/2005/8/layout/hierarchy4"/>
    <dgm:cxn modelId="{D42E0449-7F5B-4984-9D29-338036FBECF9}" type="presParOf" srcId="{F8BCCAD6-3B0C-4F39-9B62-6535005FA199}" destId="{4226CE44-AFBE-4600-B2F8-F7F496717698}" srcOrd="0" destOrd="0" presId="urn:microsoft.com/office/officeart/2005/8/layout/hierarchy4"/>
    <dgm:cxn modelId="{A170ECC7-8467-4EA2-9DF3-F9AE3C14CDF7}" type="presParOf" srcId="{F8BCCAD6-3B0C-4F39-9B62-6535005FA199}" destId="{805FB510-F351-40F9-8325-8391E1DD674E}" srcOrd="1" destOrd="0" presId="urn:microsoft.com/office/officeart/2005/8/layout/hierarchy4"/>
    <dgm:cxn modelId="{15EE5D0E-11F5-44E7-A482-CB48E8E4127B}" type="presParOf" srcId="{FBE6032E-80F3-4AEF-96A6-ACE8EBD94722}" destId="{B5E308E2-D163-4D22-85DF-E3DD1E4CF38A}" srcOrd="1" destOrd="0" presId="urn:microsoft.com/office/officeart/2005/8/layout/hierarchy4"/>
    <dgm:cxn modelId="{2D5EE71F-9311-4C61-83E4-6E38B0976617}" type="presParOf" srcId="{FBE6032E-80F3-4AEF-96A6-ACE8EBD94722}" destId="{1579FE0F-4B83-46A8-8B3E-4E76060F4F22}" srcOrd="2" destOrd="0" presId="urn:microsoft.com/office/officeart/2005/8/layout/hierarchy4"/>
    <dgm:cxn modelId="{2CDA56A2-6F2D-41A7-B7DC-DF3BCE53A729}" type="presParOf" srcId="{1579FE0F-4B83-46A8-8B3E-4E76060F4F22}" destId="{8482461C-84A2-4789-AD93-046732284FE5}" srcOrd="0" destOrd="0" presId="urn:microsoft.com/office/officeart/2005/8/layout/hierarchy4"/>
    <dgm:cxn modelId="{78F9046F-6073-441C-82BA-BA279B36EB9A}" type="presParOf" srcId="{1579FE0F-4B83-46A8-8B3E-4E76060F4F22}" destId="{84E9D7F4-D1D8-4482-AD21-A0C4EEB57B0C}" srcOrd="1" destOrd="0" presId="urn:microsoft.com/office/officeart/2005/8/layout/hierarchy4"/>
    <dgm:cxn modelId="{DB6202A4-24C0-4104-8918-6BA28735724D}" type="presParOf" srcId="{FBE6032E-80F3-4AEF-96A6-ACE8EBD94722}" destId="{3338C01C-4047-4C1B-A463-E80C151A56E6}" srcOrd="3" destOrd="0" presId="urn:microsoft.com/office/officeart/2005/8/layout/hierarchy4"/>
    <dgm:cxn modelId="{4CD6023D-73F0-4E28-BF85-1B997CB1E0EF}" type="presParOf" srcId="{FBE6032E-80F3-4AEF-96A6-ACE8EBD94722}" destId="{2638D92B-C940-4040-8690-8B22B1475DFD}" srcOrd="4" destOrd="0" presId="urn:microsoft.com/office/officeart/2005/8/layout/hierarchy4"/>
    <dgm:cxn modelId="{66D9C81C-97C9-4002-9DB6-4E9A53A38A62}" type="presParOf" srcId="{2638D92B-C940-4040-8690-8B22B1475DFD}" destId="{DC4979E2-B42E-4D46-9B03-906CD9F636ED}" srcOrd="0" destOrd="0" presId="urn:microsoft.com/office/officeart/2005/8/layout/hierarchy4"/>
    <dgm:cxn modelId="{7F45E68E-09D7-44D7-9B6C-C18BBB69607C}" type="presParOf" srcId="{2638D92B-C940-4040-8690-8B22B1475DFD}" destId="{2B088575-9FE0-49A5-82DE-4B7B99CA3452}" srcOrd="1" destOrd="0" presId="urn:microsoft.com/office/officeart/2005/8/layout/hierarchy4"/>
    <dgm:cxn modelId="{68EF377C-BEE7-4FDE-B2C9-A4BFF0D66B3F}" type="presParOf" srcId="{C16D7E54-5634-4ADC-BA03-782E1E6B0A38}" destId="{2D192794-BE22-437B-86D0-0EF70B54C208}" srcOrd="1" destOrd="0" presId="urn:microsoft.com/office/officeart/2005/8/layout/hierarchy4"/>
    <dgm:cxn modelId="{4C1307F5-D7AE-49D8-B35C-2A657CECE865}" type="presParOf" srcId="{C16D7E54-5634-4ADC-BA03-782E1E6B0A38}" destId="{8682E041-02B8-446E-A7BD-B53D8A8A79CD}" srcOrd="2" destOrd="0" presId="urn:microsoft.com/office/officeart/2005/8/layout/hierarchy4"/>
    <dgm:cxn modelId="{95638138-FC49-4216-871B-A181D6039BB6}" type="presParOf" srcId="{8682E041-02B8-446E-A7BD-B53D8A8A79CD}" destId="{E5D1C76B-A5D4-4866-960D-9E4F00ACE327}" srcOrd="0" destOrd="0" presId="urn:microsoft.com/office/officeart/2005/8/layout/hierarchy4"/>
    <dgm:cxn modelId="{DDD1670C-A229-4028-A389-9EC3D8F64F1E}" type="presParOf" srcId="{8682E041-02B8-446E-A7BD-B53D8A8A79CD}" destId="{9A7A3674-779B-4FDE-AAFA-1E8987DD23FD}" srcOrd="1" destOrd="0" presId="urn:microsoft.com/office/officeart/2005/8/layout/hierarchy4"/>
    <dgm:cxn modelId="{28650A73-C0BB-4327-8254-F6CE80271A99}" type="presParOf" srcId="{8682E041-02B8-446E-A7BD-B53D8A8A79CD}" destId="{5A47EBC4-C027-496D-BA0F-B574933E41C0}" srcOrd="2" destOrd="0" presId="urn:microsoft.com/office/officeart/2005/8/layout/hierarchy4"/>
    <dgm:cxn modelId="{319522D1-A025-42F6-9FD4-A97A78F4FC0E}" type="presParOf" srcId="{5A47EBC4-C027-496D-BA0F-B574933E41C0}" destId="{E6C18BB3-A241-4818-962B-97FF783C25A4}" srcOrd="0" destOrd="0" presId="urn:microsoft.com/office/officeart/2005/8/layout/hierarchy4"/>
    <dgm:cxn modelId="{C782D504-9F46-418F-A3B0-2E926B15CB86}" type="presParOf" srcId="{E6C18BB3-A241-4818-962B-97FF783C25A4}" destId="{C95F3941-D214-4F43-86A5-E29CB13D1893}" srcOrd="0" destOrd="0" presId="urn:microsoft.com/office/officeart/2005/8/layout/hierarchy4"/>
    <dgm:cxn modelId="{10C1EFAB-D2BA-4DD2-BC25-E083F720A901}" type="presParOf" srcId="{E6C18BB3-A241-4818-962B-97FF783C25A4}" destId="{FB643D3C-9F7A-459C-A4DE-B126D8933318}" srcOrd="1" destOrd="0" presId="urn:microsoft.com/office/officeart/2005/8/layout/hierarchy4"/>
    <dgm:cxn modelId="{871E0AF1-C723-4B95-8278-BC8BC116F949}" type="presParOf" srcId="{5A47EBC4-C027-496D-BA0F-B574933E41C0}" destId="{FB0AB508-FA6B-4EAB-BACF-C2DA0E5D503D}" srcOrd="1" destOrd="0" presId="urn:microsoft.com/office/officeart/2005/8/layout/hierarchy4"/>
    <dgm:cxn modelId="{5181A45D-EC51-4AA3-A08A-E96E903F4638}" type="presParOf" srcId="{5A47EBC4-C027-496D-BA0F-B574933E41C0}" destId="{89CDEC01-C2A4-4375-924C-544F9F05C18C}" srcOrd="2" destOrd="0" presId="urn:microsoft.com/office/officeart/2005/8/layout/hierarchy4"/>
    <dgm:cxn modelId="{4DAB00B0-3449-4A60-81CC-2169718E0474}" type="presParOf" srcId="{89CDEC01-C2A4-4375-924C-544F9F05C18C}" destId="{E7F77618-C444-460E-B2E3-AF3C1CB57D26}" srcOrd="0" destOrd="0" presId="urn:microsoft.com/office/officeart/2005/8/layout/hierarchy4"/>
    <dgm:cxn modelId="{F24620DF-A209-4832-8BAB-695BAD2518A7}" type="presParOf" srcId="{89CDEC01-C2A4-4375-924C-544F9F05C18C}" destId="{3D82F164-9FAC-47EF-938C-30729CA7F12F}" srcOrd="1" destOrd="0" presId="urn:microsoft.com/office/officeart/2005/8/layout/hierarchy4"/>
    <dgm:cxn modelId="{F6457A62-3B11-44BB-B9C6-A430652C1D4A}" type="presParOf" srcId="{5A47EBC4-C027-496D-BA0F-B574933E41C0}" destId="{22C05A58-DC06-47F2-B3B8-5916438AD850}" srcOrd="3" destOrd="0" presId="urn:microsoft.com/office/officeart/2005/8/layout/hierarchy4"/>
    <dgm:cxn modelId="{7BF1B96C-A4FC-4B41-A0BD-7803A473FC4B}" type="presParOf" srcId="{5A47EBC4-C027-496D-BA0F-B574933E41C0}" destId="{E463FF31-166A-4D3E-8C98-4BB321E643C2}" srcOrd="4" destOrd="0" presId="urn:microsoft.com/office/officeart/2005/8/layout/hierarchy4"/>
    <dgm:cxn modelId="{B0498B6B-2D44-401F-B8CA-CF022CF43E26}" type="presParOf" srcId="{E463FF31-166A-4D3E-8C98-4BB321E643C2}" destId="{87260DD7-8135-43CA-8231-A84AFEE37D37}" srcOrd="0" destOrd="0" presId="urn:microsoft.com/office/officeart/2005/8/layout/hierarchy4"/>
    <dgm:cxn modelId="{05377F39-A02C-494C-984A-3F33C550E479}" type="presParOf" srcId="{E463FF31-166A-4D3E-8C98-4BB321E643C2}" destId="{0C3D6B54-D709-4D36-9F04-A17E2BEBF2D8}" srcOrd="1" destOrd="0" presId="urn:microsoft.com/office/officeart/2005/8/layout/hierarchy4"/>
    <dgm:cxn modelId="{54620645-9082-4D39-89D5-A2A521D08D4D}" type="presParOf" srcId="{C16D7E54-5634-4ADC-BA03-782E1E6B0A38}" destId="{84E5471C-547B-4403-A1A2-14B798FF3A10}" srcOrd="3" destOrd="0" presId="urn:microsoft.com/office/officeart/2005/8/layout/hierarchy4"/>
    <dgm:cxn modelId="{0038CC43-5131-4940-BF52-63CE1026ACA3}" type="presParOf" srcId="{C16D7E54-5634-4ADC-BA03-782E1E6B0A38}" destId="{8B293E65-16E0-47E7-9324-9549626D2D05}" srcOrd="4" destOrd="0" presId="urn:microsoft.com/office/officeart/2005/8/layout/hierarchy4"/>
    <dgm:cxn modelId="{FCE25185-828B-4DF6-B3A3-EF888290EECE}" type="presParOf" srcId="{8B293E65-16E0-47E7-9324-9549626D2D05}" destId="{17E2FB91-CA8B-46BA-AFE2-4B1462451A8E}" srcOrd="0" destOrd="0" presId="urn:microsoft.com/office/officeart/2005/8/layout/hierarchy4"/>
    <dgm:cxn modelId="{82EC36A0-692D-4B7D-98A3-2D950FA7F6E9}" type="presParOf" srcId="{8B293E65-16E0-47E7-9324-9549626D2D05}" destId="{6D5CF778-02FC-4542-8DFD-8FA12A1ACE9A}" srcOrd="1" destOrd="0" presId="urn:microsoft.com/office/officeart/2005/8/layout/hierarchy4"/>
    <dgm:cxn modelId="{B8C28AF6-09EA-41D6-848F-A8C00F29B2C9}" type="presParOf" srcId="{8B293E65-16E0-47E7-9324-9549626D2D05}" destId="{F544F827-4E4F-442F-8497-2E4EF8C65A0E}" srcOrd="2" destOrd="0" presId="urn:microsoft.com/office/officeart/2005/8/layout/hierarchy4"/>
    <dgm:cxn modelId="{9A560082-D2C4-4CD2-B510-94395A08C0F6}" type="presParOf" srcId="{F544F827-4E4F-442F-8497-2E4EF8C65A0E}" destId="{92D9F4C9-EB34-4F32-9DC6-C8BC806363FB}" srcOrd="0" destOrd="0" presId="urn:microsoft.com/office/officeart/2005/8/layout/hierarchy4"/>
    <dgm:cxn modelId="{DF3FE608-4457-4BA8-ACC0-129316F075B6}" type="presParOf" srcId="{92D9F4C9-EB34-4F32-9DC6-C8BC806363FB}" destId="{C9B4A986-D7B9-414D-9B7C-DBDCF100E39C}" srcOrd="0" destOrd="0" presId="urn:microsoft.com/office/officeart/2005/8/layout/hierarchy4"/>
    <dgm:cxn modelId="{E7D33275-A873-428B-9AA7-C294FF41F5C2}" type="presParOf" srcId="{92D9F4C9-EB34-4F32-9DC6-C8BC806363FB}" destId="{08AFAB93-D656-4FE4-A0D1-2D0F3954CE7A}" srcOrd="1" destOrd="0" presId="urn:microsoft.com/office/officeart/2005/8/layout/hierarchy4"/>
    <dgm:cxn modelId="{CE52262F-6CD9-4734-9F4C-39B7D68A138D}" type="presParOf" srcId="{F544F827-4E4F-442F-8497-2E4EF8C65A0E}" destId="{656895BA-3361-4318-AA48-D563D06BCB62}" srcOrd="1" destOrd="0" presId="urn:microsoft.com/office/officeart/2005/8/layout/hierarchy4"/>
    <dgm:cxn modelId="{30F9D896-B41C-4638-8D6F-9A0700F39CA6}" type="presParOf" srcId="{F544F827-4E4F-442F-8497-2E4EF8C65A0E}" destId="{AD0A5E46-F08F-4375-8E53-2F69F39C3AC4}" srcOrd="2" destOrd="0" presId="urn:microsoft.com/office/officeart/2005/8/layout/hierarchy4"/>
    <dgm:cxn modelId="{ED9E86CF-EAD4-40E9-9190-1B27C08F33B3}" type="presParOf" srcId="{AD0A5E46-F08F-4375-8E53-2F69F39C3AC4}" destId="{19E0FF3E-A4FE-4E6C-BE0D-8590A4CE721A}" srcOrd="0" destOrd="0" presId="urn:microsoft.com/office/officeart/2005/8/layout/hierarchy4"/>
    <dgm:cxn modelId="{E431B3EE-2036-46D3-AD59-E90F683F9928}" type="presParOf" srcId="{AD0A5E46-F08F-4375-8E53-2F69F39C3AC4}" destId="{D922DD4D-A080-4863-A379-821500B79A15}" srcOrd="1" destOrd="0" presId="urn:microsoft.com/office/officeart/2005/8/layout/hierarchy4"/>
    <dgm:cxn modelId="{9A0FB815-E755-4F7B-9FF3-3E00D31D3B48}" type="presParOf" srcId="{F544F827-4E4F-442F-8497-2E4EF8C65A0E}" destId="{3FFB8306-A808-4C18-A0EE-4AC7BE18875B}" srcOrd="3" destOrd="0" presId="urn:microsoft.com/office/officeart/2005/8/layout/hierarchy4"/>
    <dgm:cxn modelId="{2CB64B07-FB29-4165-BE27-4530E560AE15}" type="presParOf" srcId="{F544F827-4E4F-442F-8497-2E4EF8C65A0E}" destId="{A5BD27D6-A312-4C55-AFCC-C9F5D9681E44}" srcOrd="4" destOrd="0" presId="urn:microsoft.com/office/officeart/2005/8/layout/hierarchy4"/>
    <dgm:cxn modelId="{267CF6E3-752F-4C5F-94F3-89AF2D4431EE}" type="presParOf" srcId="{A5BD27D6-A312-4C55-AFCC-C9F5D9681E44}" destId="{FD49C12C-02B5-4080-903F-E969C7BF04CF}" srcOrd="0" destOrd="0" presId="urn:microsoft.com/office/officeart/2005/8/layout/hierarchy4"/>
    <dgm:cxn modelId="{E6C25464-2D21-47BD-B274-38003F9D05B4}" type="presParOf" srcId="{A5BD27D6-A312-4C55-AFCC-C9F5D9681E44}" destId="{168A70A4-E4AD-491B-A980-71E7E157AAE2}" srcOrd="1" destOrd="0" presId="urn:microsoft.com/office/officeart/2005/8/layout/hierarchy4"/>
    <dgm:cxn modelId="{7409B6CB-9923-4FB0-AF44-6B0FBDC86664}" type="presParOf" srcId="{F544F827-4E4F-442F-8497-2E4EF8C65A0E}" destId="{C455F41F-3C33-453D-B16E-7F535F72D1B7}" srcOrd="5" destOrd="0" presId="urn:microsoft.com/office/officeart/2005/8/layout/hierarchy4"/>
    <dgm:cxn modelId="{EB090C80-134C-4D3B-8227-AF08BCABA3A6}" type="presParOf" srcId="{F544F827-4E4F-442F-8497-2E4EF8C65A0E}" destId="{F3F0406C-4CC8-4115-A776-DCDF6481291B}" srcOrd="6" destOrd="0" presId="urn:microsoft.com/office/officeart/2005/8/layout/hierarchy4"/>
    <dgm:cxn modelId="{C11FD071-1DB5-4F42-B161-772568F7C8BC}" type="presParOf" srcId="{F3F0406C-4CC8-4115-A776-DCDF6481291B}" destId="{94367A7A-B799-4A6E-A0BC-20C7BEBF1C99}" srcOrd="0" destOrd="0" presId="urn:microsoft.com/office/officeart/2005/8/layout/hierarchy4"/>
    <dgm:cxn modelId="{8930C936-96E8-4CF4-85E5-54A43AB194B1}" type="presParOf" srcId="{F3F0406C-4CC8-4115-A776-DCDF6481291B}" destId="{46812BF3-6758-4D2A-85C7-EE6280533DD8}" srcOrd="1" destOrd="0" presId="urn:microsoft.com/office/officeart/2005/8/layout/hierarchy4"/>
    <dgm:cxn modelId="{5AF4E001-0276-4642-816E-F6F9189DA593}" type="presParOf" srcId="{C16D7E54-5634-4ADC-BA03-782E1E6B0A38}" destId="{75F20A6E-AEBB-4A81-A4D5-74616E78C7B2}" srcOrd="5" destOrd="0" presId="urn:microsoft.com/office/officeart/2005/8/layout/hierarchy4"/>
    <dgm:cxn modelId="{25FB1C02-3526-4FD3-B0FE-CC6D1BDAC94A}" type="presParOf" srcId="{C16D7E54-5634-4ADC-BA03-782E1E6B0A38}" destId="{06FA5483-E7FB-480B-9C66-ED6A1129404F}" srcOrd="6" destOrd="0" presId="urn:microsoft.com/office/officeart/2005/8/layout/hierarchy4"/>
    <dgm:cxn modelId="{7FB1E110-EA00-4117-8BAD-560C1AB000D8}" type="presParOf" srcId="{06FA5483-E7FB-480B-9C66-ED6A1129404F}" destId="{218B9F6E-7263-41C0-BE34-45DD4E3929C9}" srcOrd="0" destOrd="0" presId="urn:microsoft.com/office/officeart/2005/8/layout/hierarchy4"/>
    <dgm:cxn modelId="{35BFA641-AA28-47A0-BCA5-6004C0654AF0}" type="presParOf" srcId="{06FA5483-E7FB-480B-9C66-ED6A1129404F}" destId="{9A700070-9E62-4644-BFCE-B7BF5AF1D46D}" srcOrd="1" destOrd="0" presId="urn:microsoft.com/office/officeart/2005/8/layout/hierarchy4"/>
    <dgm:cxn modelId="{09DA84D4-C3E4-45D4-88AD-893AF350A4F5}" type="presParOf" srcId="{06FA5483-E7FB-480B-9C66-ED6A1129404F}" destId="{825B7B3F-B372-4281-9C26-4C7C8D9ED033}" srcOrd="2" destOrd="0" presId="urn:microsoft.com/office/officeart/2005/8/layout/hierarchy4"/>
    <dgm:cxn modelId="{B7B95F65-0912-4BB3-9C6F-1D331A8F51A7}" type="presParOf" srcId="{825B7B3F-B372-4281-9C26-4C7C8D9ED033}" destId="{FF4098D6-8587-47D7-A2BB-064ABAABA6E5}" srcOrd="0" destOrd="0" presId="urn:microsoft.com/office/officeart/2005/8/layout/hierarchy4"/>
    <dgm:cxn modelId="{875275CC-4DCD-4CF8-9ED8-D40794BFD357}" type="presParOf" srcId="{FF4098D6-8587-47D7-A2BB-064ABAABA6E5}" destId="{A8DD1922-7A44-4558-A712-6BE82C6486CF}" srcOrd="0" destOrd="0" presId="urn:microsoft.com/office/officeart/2005/8/layout/hierarchy4"/>
    <dgm:cxn modelId="{7695FE7D-A65B-458F-9937-1111DB1E9510}" type="presParOf" srcId="{FF4098D6-8587-47D7-A2BB-064ABAABA6E5}" destId="{AA38E038-0AB0-46F7-B866-6DE8D170E0D7}" srcOrd="1" destOrd="0" presId="urn:microsoft.com/office/officeart/2005/8/layout/hierarchy4"/>
    <dgm:cxn modelId="{BAD8999F-F8AC-4065-B65D-534F0A3C3E17}" type="presParOf" srcId="{825B7B3F-B372-4281-9C26-4C7C8D9ED033}" destId="{081DEB13-9764-4AEC-BDF4-80BC68463D19}" srcOrd="1" destOrd="0" presId="urn:microsoft.com/office/officeart/2005/8/layout/hierarchy4"/>
    <dgm:cxn modelId="{D03250AE-5CB8-4D88-B7A5-97AADD5A0FE4}" type="presParOf" srcId="{825B7B3F-B372-4281-9C26-4C7C8D9ED033}" destId="{9146998F-CDF7-4923-BEA8-AF67298663DB}" srcOrd="2" destOrd="0" presId="urn:microsoft.com/office/officeart/2005/8/layout/hierarchy4"/>
    <dgm:cxn modelId="{1405E91F-464F-4EC2-95F1-B5664D8FC29F}" type="presParOf" srcId="{9146998F-CDF7-4923-BEA8-AF67298663DB}" destId="{7A751F75-E0E6-4B61-927E-D0B9D5A6E3D6}" srcOrd="0" destOrd="0" presId="urn:microsoft.com/office/officeart/2005/8/layout/hierarchy4"/>
    <dgm:cxn modelId="{F73A3281-BED2-4755-813D-E0F33BD324D9}" type="presParOf" srcId="{9146998F-CDF7-4923-BEA8-AF67298663DB}" destId="{30E373D3-0B04-465B-B4C7-AD10CC1C5E13}" srcOrd="1" destOrd="0" presId="urn:microsoft.com/office/officeart/2005/8/layout/hierarchy4"/>
    <dgm:cxn modelId="{EF3F83CE-8FFB-428C-8F3E-9EF33951503F}" type="presParOf" srcId="{825B7B3F-B372-4281-9C26-4C7C8D9ED033}" destId="{F14A9021-D356-4276-8DBD-EEBB08D6A6D2}" srcOrd="3" destOrd="0" presId="urn:microsoft.com/office/officeart/2005/8/layout/hierarchy4"/>
    <dgm:cxn modelId="{CD35C597-5EFE-46B9-8EE3-2E4AA8091F6E}" type="presParOf" srcId="{825B7B3F-B372-4281-9C26-4C7C8D9ED033}" destId="{82A783F1-72B7-46FE-B08D-7FBC4949DDEE}" srcOrd="4" destOrd="0" presId="urn:microsoft.com/office/officeart/2005/8/layout/hierarchy4"/>
    <dgm:cxn modelId="{F6B30BD1-57E0-400D-A9EC-9DB271A69196}" type="presParOf" srcId="{82A783F1-72B7-46FE-B08D-7FBC4949DDEE}" destId="{43337D48-53EA-476E-A88B-748E082B9215}" srcOrd="0" destOrd="0" presId="urn:microsoft.com/office/officeart/2005/8/layout/hierarchy4"/>
    <dgm:cxn modelId="{C6D208B9-6B0F-4F27-A0F1-778326010801}" type="presParOf" srcId="{82A783F1-72B7-46FE-B08D-7FBC4949DDEE}" destId="{65C1A926-2196-4B45-9D93-4DCD1CD16B8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BDACB5D-2FE9-4A26-A26D-0B8159DDE38F}">
      <dgm:prSet/>
      <dgm:spPr/>
      <dgm:t>
        <a:bodyPr/>
        <a:lstStyle/>
        <a:p>
          <a:r>
            <a:rPr lang="en-US" dirty="0" smtClean="0"/>
            <a:t>4.2.1電圧と電流</a:t>
          </a:r>
          <a:endParaRPr lang="en-US" dirty="0"/>
        </a:p>
      </dgm:t>
    </dgm:pt>
    <dgm:pt modelId="{B2FD5B31-39E9-44E1-A9C5-7A6049F2C716}" type="par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6C8578EF-A243-414D-A186-6DD52FD56CAB}" type="sib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89389A0A-980B-4C37-A045-04389765B94F}">
      <dgm:prSet/>
      <dgm:spPr/>
      <dgm:t>
        <a:bodyPr/>
        <a:lstStyle/>
        <a:p>
          <a:r>
            <a:rPr lang="ja-JP" altLang="en-US" dirty="0" smtClean="0"/>
            <a:t>それぞれの抵抗の両端の電圧を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i="1" dirty="0" smtClean="0"/>
            <a:t>V</a:t>
          </a:r>
          <a:r>
            <a:rPr lang="en-US" altLang="ja-JP" baseline="-25000" dirty="0" smtClean="0"/>
            <a:t>1</a:t>
          </a:r>
          <a:r>
            <a:rPr lang="en-US" altLang="ja-JP" dirty="0" smtClean="0"/>
            <a:t>, </a:t>
          </a:r>
          <a:r>
            <a:rPr lang="en-US" altLang="ja-JP" i="1" dirty="0" smtClean="0"/>
            <a:t>V</a:t>
          </a:r>
          <a:r>
            <a:rPr lang="en-US" altLang="ja-JP" baseline="-25000" dirty="0" smtClean="0"/>
            <a:t>2</a:t>
          </a:r>
          <a:r>
            <a:rPr lang="en-US" altLang="ja-JP" dirty="0" smtClean="0"/>
            <a:t>, </a:t>
          </a:r>
          <a:r>
            <a:rPr lang="en-US" altLang="ja-JP" i="1" dirty="0" smtClean="0"/>
            <a:t>V</a:t>
          </a:r>
          <a:r>
            <a:rPr lang="en-US" altLang="ja-JP" baseline="-25000" dirty="0" smtClean="0"/>
            <a:t>3</a:t>
          </a:r>
          <a:r>
            <a:rPr lang="ja-JP" altLang="en-US" dirty="0" smtClean="0"/>
            <a:t>とすると，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                          より，</a:t>
          </a:r>
          <a:endParaRPr lang="en-US" dirty="0"/>
        </a:p>
      </dgm:t>
    </dgm:pt>
    <dgm:pt modelId="{FD90E406-49D1-48D3-A2FE-3C322E0AFFB1}" type="parTrans" cxnId="{F0F9B1C8-9B30-4888-9C96-73A3E716656D}">
      <dgm:prSet/>
      <dgm:spPr/>
      <dgm:t>
        <a:bodyPr/>
        <a:lstStyle/>
        <a:p>
          <a:endParaRPr lang="ja-JP" altLang="en-US"/>
        </a:p>
      </dgm:t>
    </dgm:pt>
    <dgm:pt modelId="{DF988C83-8E92-497F-80A7-ACF5C65873B7}" type="sibTrans" cxnId="{F0F9B1C8-9B30-4888-9C96-73A3E716656D}">
      <dgm:prSet/>
      <dgm:spPr/>
      <dgm:t>
        <a:bodyPr/>
        <a:lstStyle/>
        <a:p>
          <a:endParaRPr lang="ja-JP" altLang="en-US"/>
        </a:p>
      </dgm:t>
    </dgm:pt>
    <dgm:pt modelId="{B0D7BE54-5FB6-4352-ACAB-4F777EA09020}">
      <dgm:prSet/>
      <dgm:spPr/>
      <dgm:t>
        <a:bodyPr/>
        <a:lstStyle/>
        <a:p>
          <a:endParaRPr lang="ja-JP" altLang="en-US" dirty="0"/>
        </a:p>
      </dgm:t>
    </dgm:pt>
    <dgm:pt modelId="{14EEC875-421F-41F2-A29F-2BB00ED193EB}" type="parTrans" cxnId="{D2FE31FF-AC88-4760-8CA4-9AC3E8B97C74}">
      <dgm:prSet/>
      <dgm:spPr/>
      <dgm:t>
        <a:bodyPr/>
        <a:lstStyle/>
        <a:p>
          <a:endParaRPr lang="ja-JP" altLang="en-US"/>
        </a:p>
      </dgm:t>
    </dgm:pt>
    <dgm:pt modelId="{C31028D9-AE30-4DB9-81C7-E0EB6406A134}" type="sibTrans" cxnId="{D2FE31FF-AC88-4760-8CA4-9AC3E8B97C74}">
      <dgm:prSet/>
      <dgm:spPr/>
      <dgm:t>
        <a:bodyPr/>
        <a:lstStyle/>
        <a:p>
          <a:endParaRPr lang="ja-JP" altLang="en-US"/>
        </a:p>
      </dgm:t>
    </dgm:pt>
    <dgm:pt modelId="{76E02002-292B-4683-B71E-2345579840A0}">
      <dgm:prSet/>
      <dgm:spPr/>
      <dgm:t>
        <a:bodyPr/>
        <a:lstStyle/>
        <a:p>
          <a:r>
            <a:rPr lang="ja-JP" altLang="en-US" dirty="0" smtClean="0"/>
            <a:t>これらの和が</a:t>
          </a:r>
          <a:r>
            <a:rPr lang="en-US" altLang="ja-JP" dirty="0" smtClean="0"/>
            <a:t>AD</a:t>
          </a:r>
          <a:r>
            <a:rPr lang="ja-JP" altLang="en-US" dirty="0" smtClean="0"/>
            <a:t>間の電圧</a:t>
          </a:r>
          <a:r>
            <a:rPr lang="en-US" altLang="ja-JP" i="1" dirty="0" smtClean="0"/>
            <a:t>V</a:t>
          </a:r>
          <a:r>
            <a:rPr lang="ja-JP" altLang="en-US" dirty="0" smtClean="0"/>
            <a:t>に            ので，</a:t>
          </a:r>
          <a:endParaRPr lang="ja-JP" altLang="en-US" dirty="0"/>
        </a:p>
      </dgm:t>
    </dgm:pt>
    <dgm:pt modelId="{779B6380-02DB-4AD6-B390-50E9B5F8B13C}" type="parTrans" cxnId="{BFF4A4BD-4122-48A5-BDDC-8AD75F9E8F52}">
      <dgm:prSet/>
      <dgm:spPr/>
      <dgm:t>
        <a:bodyPr/>
        <a:lstStyle/>
        <a:p>
          <a:endParaRPr lang="ja-JP" altLang="en-US"/>
        </a:p>
      </dgm:t>
    </dgm:pt>
    <dgm:pt modelId="{FC88D0ED-E044-4903-8713-7DC8978144A9}" type="sibTrans" cxnId="{BFF4A4BD-4122-48A5-BDDC-8AD75F9E8F52}">
      <dgm:prSet/>
      <dgm:spPr/>
      <dgm:t>
        <a:bodyPr/>
        <a:lstStyle/>
        <a:p>
          <a:endParaRPr lang="ja-JP" altLang="en-US"/>
        </a:p>
      </dgm:t>
    </dgm:pt>
    <dgm:pt modelId="{A59A0EF6-A19A-426E-8B1E-12055850A52F}">
      <dgm:prSet/>
      <dgm:spPr/>
      <dgm:t>
        <a:bodyPr/>
        <a:lstStyle/>
        <a:p>
          <a:endParaRPr lang="ja-JP" altLang="en-US" dirty="0"/>
        </a:p>
      </dgm:t>
    </dgm:pt>
    <dgm:pt modelId="{67F06C0A-2F98-4504-ADE2-40527C2DAF72}" type="parTrans" cxnId="{D8D24300-EB6D-48D3-BE18-747E7FF319C8}">
      <dgm:prSet/>
      <dgm:spPr/>
      <dgm:t>
        <a:bodyPr/>
        <a:lstStyle/>
        <a:p>
          <a:endParaRPr lang="ja-JP" altLang="en-US"/>
        </a:p>
      </dgm:t>
    </dgm:pt>
    <dgm:pt modelId="{B53CC082-3926-4181-BDE8-27FDEDB98C0B}" type="sibTrans" cxnId="{D8D24300-EB6D-48D3-BE18-747E7FF319C8}">
      <dgm:prSet/>
      <dgm:spPr/>
      <dgm:t>
        <a:bodyPr/>
        <a:lstStyle/>
        <a:p>
          <a:endParaRPr lang="ja-JP" altLang="en-US"/>
        </a:p>
      </dgm:t>
    </dgm:pt>
    <dgm:pt modelId="{3708654D-F89F-4738-993A-99A01B46546C}">
      <dgm:prSet/>
      <dgm:spPr/>
      <dgm:t>
        <a:bodyPr/>
        <a:lstStyle/>
        <a:p>
          <a:endParaRPr lang="ja-JP" altLang="en-US" dirty="0"/>
        </a:p>
      </dgm:t>
    </dgm:pt>
    <dgm:pt modelId="{1DB57C69-FE9C-4E77-A46A-6E3A3C82DB19}" type="parTrans" cxnId="{B3BF1705-1D9B-45C8-9BA5-2A9FD358AB62}">
      <dgm:prSet/>
      <dgm:spPr/>
      <dgm:t>
        <a:bodyPr/>
        <a:lstStyle/>
        <a:p>
          <a:endParaRPr kumimoji="1" lang="ja-JP" altLang="en-US"/>
        </a:p>
      </dgm:t>
    </dgm:pt>
    <dgm:pt modelId="{6EFE2518-74CD-443B-82D3-4FE8C2E15E86}" type="sibTrans" cxnId="{B3BF1705-1D9B-45C8-9BA5-2A9FD358AB62}">
      <dgm:prSet/>
      <dgm:spPr/>
      <dgm:t>
        <a:bodyPr/>
        <a:lstStyle/>
        <a:p>
          <a:endParaRPr kumimoji="1" lang="ja-JP" altLang="en-US"/>
        </a:p>
      </dgm:t>
    </dgm:pt>
    <dgm:pt modelId="{6D07C885-1C20-4FA1-ACE7-99DF46E8173D}">
      <dgm:prSet/>
      <dgm:spPr/>
      <dgm:t>
        <a:bodyPr/>
        <a:lstStyle/>
        <a:p>
          <a:endParaRPr lang="ja-JP" altLang="en-US" dirty="0"/>
        </a:p>
      </dgm:t>
    </dgm:pt>
    <dgm:pt modelId="{693CF7DA-6382-455B-A5BC-8395481CB807}" type="parTrans" cxnId="{AB22CDBC-5145-434C-BF24-3B67F92657FC}">
      <dgm:prSet/>
      <dgm:spPr/>
      <dgm:t>
        <a:bodyPr/>
        <a:lstStyle/>
        <a:p>
          <a:endParaRPr kumimoji="1" lang="ja-JP" altLang="en-US"/>
        </a:p>
      </dgm:t>
    </dgm:pt>
    <dgm:pt modelId="{628DD854-0C1B-4D6E-B40B-47055FF93CBF}" type="sibTrans" cxnId="{AB22CDBC-5145-434C-BF24-3B67F92657FC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2FCF346-5D6D-417C-9645-668BAFCA2329}" type="pres">
      <dgm:prSet presAssocID="{8BDACB5D-2FE9-4A26-A26D-0B8159DDE3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D9D9F50-8A80-4849-A9AE-A416E031C489}" type="pres">
      <dgm:prSet presAssocID="{8BDACB5D-2FE9-4A26-A26D-0B8159DDE38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3E9FBE5-43DF-4968-8C65-1B12A76028AA}" type="presOf" srcId="{3708654D-F89F-4738-993A-99A01B46546C}" destId="{2D9D9F50-8A80-4849-A9AE-A416E031C489}" srcOrd="0" destOrd="1" presId="urn:microsoft.com/office/officeart/2005/8/layout/vList2"/>
    <dgm:cxn modelId="{D2FE31FF-AC88-4760-8CA4-9AC3E8B97C74}" srcId="{8BDACB5D-2FE9-4A26-A26D-0B8159DDE38F}" destId="{B0D7BE54-5FB6-4352-ACAB-4F777EA09020}" srcOrd="2" destOrd="0" parTransId="{14EEC875-421F-41F2-A29F-2BB00ED193EB}" sibTransId="{C31028D9-AE30-4DB9-81C7-E0EB6406A134}"/>
    <dgm:cxn modelId="{71AB79A7-25E2-4D67-AFD9-59536CC540EC}" type="presOf" srcId="{A59A0EF6-A19A-426E-8B1E-12055850A52F}" destId="{2D9D9F50-8A80-4849-A9AE-A416E031C489}" srcOrd="0" destOrd="5" presId="urn:microsoft.com/office/officeart/2005/8/layout/vList2"/>
    <dgm:cxn modelId="{B3BF1705-1D9B-45C8-9BA5-2A9FD358AB62}" srcId="{8BDACB5D-2FE9-4A26-A26D-0B8159DDE38F}" destId="{3708654D-F89F-4738-993A-99A01B46546C}" srcOrd="1" destOrd="0" parTransId="{1DB57C69-FE9C-4E77-A46A-6E3A3C82DB19}" sibTransId="{6EFE2518-74CD-443B-82D3-4FE8C2E15E86}"/>
    <dgm:cxn modelId="{BFF4A4BD-4122-48A5-BDDC-8AD75F9E8F52}" srcId="{8BDACB5D-2FE9-4A26-A26D-0B8159DDE38F}" destId="{76E02002-292B-4683-B71E-2345579840A0}" srcOrd="3" destOrd="0" parTransId="{779B6380-02DB-4AD6-B390-50E9B5F8B13C}" sibTransId="{FC88D0ED-E044-4903-8713-7DC8978144A9}"/>
    <dgm:cxn modelId="{AB22CDBC-5145-434C-BF24-3B67F92657FC}" srcId="{8BDACB5D-2FE9-4A26-A26D-0B8159DDE38F}" destId="{6D07C885-1C20-4FA1-ACE7-99DF46E8173D}" srcOrd="4" destOrd="0" parTransId="{693CF7DA-6382-455B-A5BC-8395481CB807}" sibTransId="{628DD854-0C1B-4D6E-B40B-47055FF93CBF}"/>
    <dgm:cxn modelId="{8AF5F8FF-C3E0-421B-B4CA-4A3AF4A8764D}" type="presOf" srcId="{B0D7BE54-5FB6-4352-ACAB-4F777EA09020}" destId="{2D9D9F50-8A80-4849-A9AE-A416E031C489}" srcOrd="0" destOrd="2" presId="urn:microsoft.com/office/officeart/2005/8/layout/vList2"/>
    <dgm:cxn modelId="{D8D24300-EB6D-48D3-BE18-747E7FF319C8}" srcId="{8BDACB5D-2FE9-4A26-A26D-0B8159DDE38F}" destId="{A59A0EF6-A19A-426E-8B1E-12055850A52F}" srcOrd="5" destOrd="0" parTransId="{67F06C0A-2F98-4504-ADE2-40527C2DAF72}" sibTransId="{B53CC082-3926-4181-BDE8-27FDEDB98C0B}"/>
    <dgm:cxn modelId="{9BC457DD-B5C7-4364-8D49-BD3320FF6B66}" type="presOf" srcId="{6D07C885-1C20-4FA1-ACE7-99DF46E8173D}" destId="{2D9D9F50-8A80-4849-A9AE-A416E031C489}" srcOrd="0" destOrd="4" presId="urn:microsoft.com/office/officeart/2005/8/layout/vList2"/>
    <dgm:cxn modelId="{F0F9B1C8-9B30-4888-9C96-73A3E716656D}" srcId="{8BDACB5D-2FE9-4A26-A26D-0B8159DDE38F}" destId="{89389A0A-980B-4C37-A045-04389765B94F}" srcOrd="0" destOrd="0" parTransId="{FD90E406-49D1-48D3-A2FE-3C322E0AFFB1}" sibTransId="{DF988C83-8E92-497F-80A7-ACF5C65873B7}"/>
    <dgm:cxn modelId="{BC985D57-FBDF-4979-A789-07ED87B02B89}" type="presOf" srcId="{76E02002-292B-4683-B71E-2345579840A0}" destId="{2D9D9F50-8A80-4849-A9AE-A416E031C489}" srcOrd="0" destOrd="3" presId="urn:microsoft.com/office/officeart/2005/8/layout/vList2"/>
    <dgm:cxn modelId="{64F76D4B-988A-44A2-B4D7-3954B1A90A17}" type="presOf" srcId="{89389A0A-980B-4C37-A045-04389765B94F}" destId="{2D9D9F50-8A80-4849-A9AE-A416E031C489}" srcOrd="0" destOrd="0" presId="urn:microsoft.com/office/officeart/2005/8/layout/vList2"/>
    <dgm:cxn modelId="{15EBCB12-03C2-4C5D-BF41-26A53ED62BA5}" type="presOf" srcId="{8BDACB5D-2FE9-4A26-A26D-0B8159DDE38F}" destId="{D2FCF346-5D6D-417C-9645-668BAFCA2329}" srcOrd="0" destOrd="0" presId="urn:microsoft.com/office/officeart/2005/8/layout/vList2"/>
    <dgm:cxn modelId="{536313BA-7EA6-40A9-829D-03F32FB53AAC}" srcId="{2B55400A-E341-4DF1-8842-264D2660DEA4}" destId="{8BDACB5D-2FE9-4A26-A26D-0B8159DDE38F}" srcOrd="0" destOrd="0" parTransId="{B2FD5B31-39E9-44E1-A9C5-7A6049F2C716}" sibTransId="{6C8578EF-A243-414D-A186-6DD52FD56CAB}"/>
    <dgm:cxn modelId="{84DF2B38-66E4-48C0-B948-A7082A2A2199}" type="presOf" srcId="{2B55400A-E341-4DF1-8842-264D2660DEA4}" destId="{03F5ED04-A33A-45F8-86C5-8AD241238F59}" srcOrd="0" destOrd="0" presId="urn:microsoft.com/office/officeart/2005/8/layout/vList2"/>
    <dgm:cxn modelId="{D7606A18-D54C-45D5-8926-21ADAEAB4506}" type="presParOf" srcId="{03F5ED04-A33A-45F8-86C5-8AD241238F59}" destId="{D2FCF346-5D6D-417C-9645-668BAFCA2329}" srcOrd="0" destOrd="0" presId="urn:microsoft.com/office/officeart/2005/8/layout/vList2"/>
    <dgm:cxn modelId="{622A0B01-F12A-440A-9B87-DFD98EB4C29B}" type="presParOf" srcId="{03F5ED04-A33A-45F8-86C5-8AD241238F59}" destId="{2D9D9F50-8A80-4849-A9AE-A416E031C48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BDACB5D-2FE9-4A26-A26D-0B8159DDE38F}">
      <dgm:prSet/>
      <dgm:spPr/>
      <dgm:t>
        <a:bodyPr/>
        <a:lstStyle/>
        <a:p>
          <a:r>
            <a:rPr lang="en-US" dirty="0" smtClean="0"/>
            <a:t>4.2.1電圧と電流</a:t>
          </a:r>
          <a:endParaRPr lang="en-US" dirty="0"/>
        </a:p>
      </dgm:t>
    </dgm:pt>
    <dgm:pt modelId="{B2FD5B31-39E9-44E1-A9C5-7A6049F2C716}" type="parTrans" cxnId="{536313BA-7EA6-40A9-829D-03F32FB53AAC}">
      <dgm:prSet/>
      <dgm:spPr/>
      <dgm:t>
        <a:bodyPr/>
        <a:lstStyle/>
        <a:p>
          <a:endParaRPr kumimoji="1" lang="ja-JP" altLang="en-US"/>
        </a:p>
      </dgm:t>
    </dgm:pt>
    <dgm:pt modelId="{6C8578EF-A243-414D-A186-6DD52FD56CAB}" type="sibTrans" cxnId="{536313BA-7EA6-40A9-829D-03F32FB53AAC}">
      <dgm:prSet/>
      <dgm:spPr/>
      <dgm:t>
        <a:bodyPr/>
        <a:lstStyle/>
        <a:p>
          <a:endParaRPr kumimoji="1" lang="ja-JP" altLang="en-US"/>
        </a:p>
      </dgm:t>
    </dgm:pt>
    <dgm:pt modelId="{92C69214-0A74-4730-9162-ECD1D47472CB}">
      <dgm:prSet/>
      <dgm:spPr/>
      <dgm:t>
        <a:bodyPr/>
        <a:lstStyle/>
        <a:p>
          <a:r>
            <a:rPr kumimoji="1" lang="en-US" altLang="ja-JP" dirty="0" smtClean="0"/>
            <a:t>AD</a:t>
          </a:r>
          <a:r>
            <a:rPr kumimoji="1" lang="ja-JP" altLang="en-US" dirty="0" smtClean="0"/>
            <a:t>間を，同じはたらきを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　する一つの         で置き換えたと仮定する．</a:t>
          </a:r>
          <a:endParaRPr lang="en-US" dirty="0"/>
        </a:p>
      </dgm:t>
    </dgm:pt>
    <dgm:pt modelId="{502DF005-E6A4-4DD7-9C4F-4AB6F99F8FB9}" type="parTrans" cxnId="{B82B812E-AA1A-4A15-91CE-A1967255ACC7}">
      <dgm:prSet/>
      <dgm:spPr/>
      <dgm:t>
        <a:bodyPr/>
        <a:lstStyle/>
        <a:p>
          <a:endParaRPr kumimoji="1" lang="ja-JP" altLang="en-US"/>
        </a:p>
      </dgm:t>
    </dgm:pt>
    <dgm:pt modelId="{0DB3DB2D-CD3B-4AD0-87CA-A540D06A5F80}" type="sibTrans" cxnId="{B82B812E-AA1A-4A15-91CE-A1967255ACC7}">
      <dgm:prSet/>
      <dgm:spPr/>
      <dgm:t>
        <a:bodyPr/>
        <a:lstStyle/>
        <a:p>
          <a:endParaRPr kumimoji="1" lang="ja-JP" altLang="en-US"/>
        </a:p>
      </dgm:t>
    </dgm:pt>
    <dgm:pt modelId="{96BA307C-39F8-4483-ADCA-AB2EED230AAB}">
      <dgm:prSet/>
      <dgm:spPr/>
      <dgm:t>
        <a:bodyPr/>
        <a:lstStyle/>
        <a:p>
          <a:r>
            <a:rPr kumimoji="1" lang="ja-JP" altLang="en-US" dirty="0" smtClean="0"/>
            <a:t>（</a:t>
          </a:r>
          <a:r>
            <a:rPr kumimoji="1" lang="pt-BR" altLang="ja-JP" dirty="0" smtClean="0"/>
            <a:t>4.29)</a:t>
          </a:r>
          <a:endParaRPr kumimoji="1" lang="ja-JP" altLang="en-US" dirty="0"/>
        </a:p>
      </dgm:t>
    </dgm:pt>
    <dgm:pt modelId="{4F24C72D-4ABE-47AC-B305-7847EF2322DF}" type="parTrans" cxnId="{C4734041-F6D0-460B-9A73-909F28E8BAB6}">
      <dgm:prSet/>
      <dgm:spPr/>
      <dgm:t>
        <a:bodyPr/>
        <a:lstStyle/>
        <a:p>
          <a:endParaRPr kumimoji="1" lang="ja-JP" altLang="en-US"/>
        </a:p>
      </dgm:t>
    </dgm:pt>
    <dgm:pt modelId="{1973A1AB-2D28-4ADF-AAE5-D0E7F42039ED}" type="sibTrans" cxnId="{C4734041-F6D0-460B-9A73-909F28E8BAB6}">
      <dgm:prSet/>
      <dgm:spPr/>
      <dgm:t>
        <a:bodyPr/>
        <a:lstStyle/>
        <a:p>
          <a:endParaRPr kumimoji="1" lang="ja-JP" altLang="en-US"/>
        </a:p>
      </dgm:t>
    </dgm:pt>
    <dgm:pt modelId="{A6548ED7-6020-4A59-AC75-C2E68317A20E}">
      <dgm:prSet/>
      <dgm:spPr/>
      <dgm:t>
        <a:bodyPr/>
        <a:lstStyle/>
        <a:p>
          <a:r>
            <a:rPr kumimoji="1" lang="ja-JP" altLang="en-US" dirty="0" smtClean="0"/>
            <a:t>このような</a:t>
          </a:r>
          <a:r>
            <a:rPr kumimoji="1" lang="en-US" altLang="ja-JP" i="1" dirty="0"/>
            <a:t>R</a:t>
          </a:r>
          <a:r>
            <a:rPr kumimoji="1" lang="ja-JP" altLang="en-US" dirty="0" smtClean="0"/>
            <a:t>を                  とよぶ。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　直列</a:t>
          </a:r>
          <a:r>
            <a:rPr kumimoji="1" lang="ja-JP" altLang="en-US" dirty="0"/>
            <a:t>回路の合成抵抗はそれぞれ</a:t>
          </a:r>
          <a:r>
            <a:rPr kumimoji="1" lang="ja-JP" altLang="en-US" dirty="0" smtClean="0"/>
            <a:t>の                 に等しい</a:t>
          </a:r>
          <a:endParaRPr kumimoji="1" lang="ja-JP" altLang="en-US" dirty="0"/>
        </a:p>
      </dgm:t>
    </dgm:pt>
    <dgm:pt modelId="{DF3EA3AD-3779-423A-8809-397DD4F649F7}" type="parTrans" cxnId="{57BB0BEF-378F-4F6A-BD1D-A6A659EC8185}">
      <dgm:prSet/>
      <dgm:spPr/>
      <dgm:t>
        <a:bodyPr/>
        <a:lstStyle/>
        <a:p>
          <a:endParaRPr kumimoji="1" lang="ja-JP" altLang="en-US"/>
        </a:p>
      </dgm:t>
    </dgm:pt>
    <dgm:pt modelId="{DAD70386-8F19-4850-871E-E85A4E68C142}" type="sibTrans" cxnId="{57BB0BEF-378F-4F6A-BD1D-A6A659EC8185}">
      <dgm:prSet/>
      <dgm:spPr/>
      <dgm:t>
        <a:bodyPr/>
        <a:lstStyle/>
        <a:p>
          <a:endParaRPr kumimoji="1" lang="ja-JP" altLang="en-US"/>
        </a:p>
      </dgm:t>
    </dgm:pt>
    <dgm:pt modelId="{69DA0FBE-E9BA-4128-BE98-ACCADD418AD4}">
      <dgm:prSet/>
      <dgm:spPr/>
      <dgm:t>
        <a:bodyPr/>
        <a:lstStyle/>
        <a:p>
          <a:r>
            <a:rPr kumimoji="1" lang="ja-JP" altLang="en-US" dirty="0" smtClean="0"/>
            <a:t>この抵抗値を</a:t>
          </a:r>
          <a:r>
            <a:rPr kumimoji="1" lang="en-US" altLang="ja-JP" i="1" dirty="0" smtClean="0"/>
            <a:t>R</a:t>
          </a:r>
          <a:r>
            <a:rPr kumimoji="1" lang="ja-JP" altLang="en-US" dirty="0" smtClean="0"/>
            <a:t>とすれば</a:t>
          </a:r>
          <a:r>
            <a:rPr kumimoji="1" lang="en-US" altLang="ja-JP" i="1" dirty="0" smtClean="0"/>
            <a:t>V</a:t>
          </a:r>
          <a:r>
            <a:rPr kumimoji="1" lang="en-US" altLang="ja-JP" dirty="0" smtClean="0"/>
            <a:t>=</a:t>
          </a:r>
          <a:r>
            <a:rPr kumimoji="1" lang="en-US" altLang="ja-JP" i="1" dirty="0" smtClean="0"/>
            <a:t>IR</a:t>
          </a:r>
          <a:r>
            <a:rPr kumimoji="1" lang="ja-JP" altLang="en-US" dirty="0" smtClean="0"/>
            <a:t>であるから，</a:t>
          </a:r>
          <a:r>
            <a:rPr kumimoji="1" lang="en-US" altLang="ja-JP" dirty="0" smtClean="0"/>
            <a:t/>
          </a:r>
          <a:br>
            <a:rPr kumimoji="1" lang="en-US" altLang="ja-JP" dirty="0" smtClean="0"/>
          </a:br>
          <a:r>
            <a:rPr kumimoji="1" lang="ja-JP" altLang="en-US" dirty="0" smtClean="0"/>
            <a:t>　　上の式と比べて次式が成り立つ．</a:t>
          </a:r>
          <a:endParaRPr lang="en-US" dirty="0"/>
        </a:p>
      </dgm:t>
    </dgm:pt>
    <dgm:pt modelId="{8E160E9E-28E0-4C3F-977B-7BECF345B166}" type="parTrans" cxnId="{90EA9144-DACB-4B0B-B71E-DF1FB11232FF}">
      <dgm:prSet/>
      <dgm:spPr/>
      <dgm:t>
        <a:bodyPr/>
        <a:lstStyle/>
        <a:p>
          <a:endParaRPr kumimoji="1" lang="ja-JP" altLang="en-US"/>
        </a:p>
      </dgm:t>
    </dgm:pt>
    <dgm:pt modelId="{28C006DF-13B5-4BC3-8A74-726801952802}" type="sibTrans" cxnId="{90EA9144-DACB-4B0B-B71E-DF1FB11232FF}">
      <dgm:prSet/>
      <dgm:spPr/>
      <dgm:t>
        <a:bodyPr/>
        <a:lstStyle/>
        <a:p>
          <a:endParaRPr kumimoji="1" lang="ja-JP" altLang="en-US"/>
        </a:p>
      </dgm:t>
    </dgm:pt>
    <dgm:pt modelId="{1805DDB7-89B2-444E-819D-F98498D6981D}">
      <dgm:prSet/>
      <dgm:spPr/>
      <dgm:t>
        <a:bodyPr/>
        <a:lstStyle/>
        <a:p>
          <a:endParaRPr kumimoji="1" lang="ja-JP" altLang="en-US" dirty="0"/>
        </a:p>
      </dgm:t>
    </dgm:pt>
    <dgm:pt modelId="{074EFE24-5EE9-4C24-8280-FC679525778B}" type="parTrans" cxnId="{492A6DC7-ADA4-44EF-9BA8-44D69BD0FE8D}">
      <dgm:prSet/>
      <dgm:spPr/>
      <dgm:t>
        <a:bodyPr/>
        <a:lstStyle/>
        <a:p>
          <a:endParaRPr kumimoji="1" lang="ja-JP" altLang="en-US"/>
        </a:p>
      </dgm:t>
    </dgm:pt>
    <dgm:pt modelId="{478C9360-6558-48BA-BA6D-B71302E764F1}" type="sibTrans" cxnId="{492A6DC7-ADA4-44EF-9BA8-44D69BD0FE8D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2FCF346-5D6D-417C-9645-668BAFCA2329}" type="pres">
      <dgm:prSet presAssocID="{8BDACB5D-2FE9-4A26-A26D-0B8159DDE3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8B7DFDB-BCF8-49F8-9359-5B648542EA54}" type="pres">
      <dgm:prSet presAssocID="{8BDACB5D-2FE9-4A26-A26D-0B8159DDE38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FCF7C82-70F8-4763-949C-F91673478F31}" type="presOf" srcId="{69DA0FBE-E9BA-4128-BE98-ACCADD418AD4}" destId="{18B7DFDB-BCF8-49F8-9359-5B648542EA54}" srcOrd="0" destOrd="1" presId="urn:microsoft.com/office/officeart/2005/8/layout/vList2"/>
    <dgm:cxn modelId="{50D900E6-D5ED-4EE9-9DC7-786F83F891ED}" type="presOf" srcId="{96BA307C-39F8-4483-ADCA-AB2EED230AAB}" destId="{18B7DFDB-BCF8-49F8-9359-5B648542EA54}" srcOrd="0" destOrd="3" presId="urn:microsoft.com/office/officeart/2005/8/layout/vList2"/>
    <dgm:cxn modelId="{74C4BC6B-92C6-46AA-A5F6-17A38AAC1FBE}" type="presOf" srcId="{A6548ED7-6020-4A59-AC75-C2E68317A20E}" destId="{18B7DFDB-BCF8-49F8-9359-5B648542EA54}" srcOrd="0" destOrd="4" presId="urn:microsoft.com/office/officeart/2005/8/layout/vList2"/>
    <dgm:cxn modelId="{B82B812E-AA1A-4A15-91CE-A1967255ACC7}" srcId="{8BDACB5D-2FE9-4A26-A26D-0B8159DDE38F}" destId="{92C69214-0A74-4730-9162-ECD1D47472CB}" srcOrd="0" destOrd="0" parTransId="{502DF005-E6A4-4DD7-9C4F-4AB6F99F8FB9}" sibTransId="{0DB3DB2D-CD3B-4AD0-87CA-A540D06A5F80}"/>
    <dgm:cxn modelId="{90EA9144-DACB-4B0B-B71E-DF1FB11232FF}" srcId="{8BDACB5D-2FE9-4A26-A26D-0B8159DDE38F}" destId="{69DA0FBE-E9BA-4128-BE98-ACCADD418AD4}" srcOrd="1" destOrd="0" parTransId="{8E160E9E-28E0-4C3F-977B-7BECF345B166}" sibTransId="{28C006DF-13B5-4BC3-8A74-726801952802}"/>
    <dgm:cxn modelId="{148A48CE-3A8F-4CE8-AB1C-1C26D8EF21B9}" type="presOf" srcId="{1805DDB7-89B2-444E-819D-F98498D6981D}" destId="{18B7DFDB-BCF8-49F8-9359-5B648542EA54}" srcOrd="0" destOrd="2" presId="urn:microsoft.com/office/officeart/2005/8/layout/vList2"/>
    <dgm:cxn modelId="{C4734041-F6D0-460B-9A73-909F28E8BAB6}" srcId="{8BDACB5D-2FE9-4A26-A26D-0B8159DDE38F}" destId="{96BA307C-39F8-4483-ADCA-AB2EED230AAB}" srcOrd="3" destOrd="0" parTransId="{4F24C72D-4ABE-47AC-B305-7847EF2322DF}" sibTransId="{1973A1AB-2D28-4ADF-AAE5-D0E7F42039ED}"/>
    <dgm:cxn modelId="{57BB0BEF-378F-4F6A-BD1D-A6A659EC8185}" srcId="{8BDACB5D-2FE9-4A26-A26D-0B8159DDE38F}" destId="{A6548ED7-6020-4A59-AC75-C2E68317A20E}" srcOrd="4" destOrd="0" parTransId="{DF3EA3AD-3779-423A-8809-397DD4F649F7}" sibTransId="{DAD70386-8F19-4850-871E-E85A4E68C142}"/>
    <dgm:cxn modelId="{96517B0E-8295-4C96-8CD6-02C20053E394}" type="presOf" srcId="{2B55400A-E341-4DF1-8842-264D2660DEA4}" destId="{03F5ED04-A33A-45F8-86C5-8AD241238F59}" srcOrd="0" destOrd="0" presId="urn:microsoft.com/office/officeart/2005/8/layout/vList2"/>
    <dgm:cxn modelId="{492A6DC7-ADA4-44EF-9BA8-44D69BD0FE8D}" srcId="{8BDACB5D-2FE9-4A26-A26D-0B8159DDE38F}" destId="{1805DDB7-89B2-444E-819D-F98498D6981D}" srcOrd="2" destOrd="0" parTransId="{074EFE24-5EE9-4C24-8280-FC679525778B}" sibTransId="{478C9360-6558-48BA-BA6D-B71302E764F1}"/>
    <dgm:cxn modelId="{86F1220B-7351-4003-82E7-220BBB48034D}" type="presOf" srcId="{92C69214-0A74-4730-9162-ECD1D47472CB}" destId="{18B7DFDB-BCF8-49F8-9359-5B648542EA54}" srcOrd="0" destOrd="0" presId="urn:microsoft.com/office/officeart/2005/8/layout/vList2"/>
    <dgm:cxn modelId="{536313BA-7EA6-40A9-829D-03F32FB53AAC}" srcId="{2B55400A-E341-4DF1-8842-264D2660DEA4}" destId="{8BDACB5D-2FE9-4A26-A26D-0B8159DDE38F}" srcOrd="0" destOrd="0" parTransId="{B2FD5B31-39E9-44E1-A9C5-7A6049F2C716}" sibTransId="{6C8578EF-A243-414D-A186-6DD52FD56CAB}"/>
    <dgm:cxn modelId="{4786B9B5-2116-409A-B559-B0F2DBBB2591}" type="presOf" srcId="{8BDACB5D-2FE9-4A26-A26D-0B8159DDE38F}" destId="{D2FCF346-5D6D-417C-9645-668BAFCA2329}" srcOrd="0" destOrd="0" presId="urn:microsoft.com/office/officeart/2005/8/layout/vList2"/>
    <dgm:cxn modelId="{579E1ACB-F515-4CE9-8B28-33D1C55D6042}" type="presParOf" srcId="{03F5ED04-A33A-45F8-86C5-8AD241238F59}" destId="{D2FCF346-5D6D-417C-9645-668BAFCA2329}" srcOrd="0" destOrd="0" presId="urn:microsoft.com/office/officeart/2005/8/layout/vList2"/>
    <dgm:cxn modelId="{E3529460-3A2C-4753-A01B-1E7AE6CA7D23}" type="presParOf" srcId="{03F5ED04-A33A-45F8-86C5-8AD241238F59}" destId="{18B7DFDB-BCF8-49F8-9359-5B648542EA5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BDACB5D-2FE9-4A26-A26D-0B8159DDE38F}">
      <dgm:prSet/>
      <dgm:spPr/>
      <dgm:t>
        <a:bodyPr/>
        <a:lstStyle/>
        <a:p>
          <a:r>
            <a:rPr lang="en-US" dirty="0" smtClean="0"/>
            <a:t>4.2.1電圧と電流</a:t>
          </a:r>
          <a:endParaRPr lang="en-US" dirty="0"/>
        </a:p>
      </dgm:t>
    </dgm:pt>
    <dgm:pt modelId="{B2FD5B31-39E9-44E1-A9C5-7A6049F2C716}" type="par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6C8578EF-A243-414D-A186-6DD52FD56CAB}" type="sib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4E8122C2-1268-4B3B-807E-79E72C6DC1F3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en-US" altLang="ja-JP" dirty="0" smtClean="0"/>
            <a:t>4.23 (b</a:t>
          </a:r>
          <a:r>
            <a:rPr lang="ja-JP" altLang="en-US" dirty="0" smtClean="0"/>
            <a:t>）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図（</a:t>
          </a:r>
          <a:r>
            <a:rPr lang="en-US" altLang="ja-JP" dirty="0" smtClean="0"/>
            <a:t>a</a:t>
          </a:r>
          <a:r>
            <a:rPr lang="ja-JP" altLang="en-US" dirty="0" smtClean="0"/>
            <a:t>）の回路における各点の電位．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抵抗</a:t>
          </a:r>
          <a:r>
            <a:rPr lang="en-US" altLang="ja-JP" i="1" dirty="0" smtClean="0"/>
            <a:t>R</a:t>
          </a:r>
          <a:r>
            <a:rPr lang="en-US" altLang="ja-JP" i="1" baseline="-25000" dirty="0" smtClean="0"/>
            <a:t>1</a:t>
          </a:r>
          <a:r>
            <a:rPr lang="ja-JP" altLang="en-US" dirty="0" smtClean="0"/>
            <a:t>の両端の電位差は              であるので，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抵抗</a:t>
          </a:r>
          <a:r>
            <a:rPr lang="en-US" altLang="ja-JP" i="1" dirty="0" smtClean="0"/>
            <a:t>R</a:t>
          </a:r>
          <a:r>
            <a:rPr lang="en-US" altLang="ja-JP" baseline="-25000" dirty="0" smtClean="0"/>
            <a:t>1</a:t>
          </a:r>
          <a:r>
            <a:rPr lang="ja-JP" altLang="en-US" dirty="0" smtClean="0"/>
            <a:t>の中を電流</a:t>
          </a:r>
          <a:r>
            <a:rPr lang="en-US" altLang="ja-JP" i="1" dirty="0" smtClean="0"/>
            <a:t>I</a:t>
          </a:r>
          <a:r>
            <a:rPr lang="ja-JP" altLang="en-US" dirty="0" smtClean="0"/>
            <a:t>が流れる間に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en-US" altLang="ja-JP" i="1" dirty="0" smtClean="0"/>
            <a:t>IR</a:t>
          </a:r>
          <a:r>
            <a:rPr lang="en-US" altLang="ja-JP" baseline="-25000" dirty="0" smtClean="0"/>
            <a:t>1</a:t>
          </a:r>
          <a:r>
            <a:rPr lang="ja-JP" altLang="en-US" dirty="0" smtClean="0"/>
            <a:t>だけ                              いる．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これを抵抗</a:t>
          </a:r>
          <a:r>
            <a:rPr lang="en-US" altLang="ja-JP" i="1" dirty="0" smtClean="0"/>
            <a:t>R</a:t>
          </a:r>
          <a:r>
            <a:rPr lang="en-US" altLang="ja-JP" baseline="-25000" dirty="0" smtClean="0"/>
            <a:t>1</a:t>
          </a:r>
          <a:r>
            <a:rPr lang="ja-JP" altLang="en-US" dirty="0" smtClean="0"/>
            <a:t>による                  という．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電圧降下は，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                  あたりのエネルギーの             である</a:t>
          </a:r>
          <a:r>
            <a:rPr lang="en-US" altLang="ja-JP" dirty="0" smtClean="0"/>
            <a:t>.</a:t>
          </a:r>
          <a:br>
            <a:rPr lang="en-US" altLang="ja-JP" dirty="0" smtClean="0"/>
          </a:br>
          <a:r>
            <a:rPr lang="ja-JP" altLang="en-US" dirty="0" smtClean="0"/>
            <a:t>　　　</a:t>
          </a:r>
          <a:r>
            <a:rPr lang="en-US" altLang="ja-JP" i="1" dirty="0" smtClean="0"/>
            <a:t>R</a:t>
          </a:r>
          <a:r>
            <a:rPr lang="en-US" altLang="ja-JP" baseline="-25000" dirty="0" smtClean="0"/>
            <a:t>2</a:t>
          </a:r>
          <a:r>
            <a:rPr lang="ja-JP" altLang="en-US" baseline="0" dirty="0" err="1" smtClean="0"/>
            <a:t>、</a:t>
          </a:r>
          <a:r>
            <a:rPr lang="en-US" altLang="ja-JP" i="1" dirty="0" smtClean="0"/>
            <a:t>R</a:t>
          </a:r>
          <a:r>
            <a:rPr lang="en-US" altLang="ja-JP" baseline="-25000" dirty="0" smtClean="0"/>
            <a:t>3</a:t>
          </a:r>
          <a:r>
            <a:rPr lang="ja-JP" altLang="en-US" dirty="0" smtClean="0"/>
            <a:t>の電圧降下は，それぞれ            である．</a:t>
          </a:r>
          <a:endParaRPr lang="en-US" dirty="0"/>
        </a:p>
      </dgm:t>
    </dgm:pt>
    <dgm:pt modelId="{213E866A-3ACD-4EA3-862F-B904B14B6026}" type="parTrans" cxnId="{15CCD01B-EF21-4212-B081-EEB2BD194867}">
      <dgm:prSet/>
      <dgm:spPr/>
      <dgm:t>
        <a:bodyPr/>
        <a:lstStyle/>
        <a:p>
          <a:endParaRPr lang="ja-JP" altLang="en-US"/>
        </a:p>
      </dgm:t>
    </dgm:pt>
    <dgm:pt modelId="{B06BFDA8-0F43-42E1-A8F8-50CCD4A7261F}" type="sibTrans" cxnId="{15CCD01B-EF21-4212-B081-EEB2BD194867}">
      <dgm:prSet/>
      <dgm:spPr/>
      <dgm:t>
        <a:bodyPr/>
        <a:lstStyle/>
        <a:p>
          <a:endParaRPr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2FCF346-5D6D-417C-9645-668BAFCA2329}" type="pres">
      <dgm:prSet presAssocID="{8BDACB5D-2FE9-4A26-A26D-0B8159DDE38F}" presName="parentText" presStyleLbl="node1" presStyleIdx="0" presStyleCnt="1" custLinFactNeighborX="-99" custLinFactNeighborY="-3729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2F22A72-E7DD-4D4A-BD24-D6044176B7BA}" type="pres">
      <dgm:prSet presAssocID="{8BDACB5D-2FE9-4A26-A26D-0B8159DDE38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67563DE-43ED-4023-B1CF-0C61819B66F8}" type="presOf" srcId="{4E8122C2-1268-4B3B-807E-79E72C6DC1F3}" destId="{42F22A72-E7DD-4D4A-BD24-D6044176B7BA}" srcOrd="0" destOrd="0" presId="urn:microsoft.com/office/officeart/2005/8/layout/vList2"/>
    <dgm:cxn modelId="{80816AFE-81A2-4784-99A0-2C1B6639C348}" type="presOf" srcId="{2B55400A-E341-4DF1-8842-264D2660DEA4}" destId="{03F5ED04-A33A-45F8-86C5-8AD241238F59}" srcOrd="0" destOrd="0" presId="urn:microsoft.com/office/officeart/2005/8/layout/vList2"/>
    <dgm:cxn modelId="{15CCD01B-EF21-4212-B081-EEB2BD194867}" srcId="{8BDACB5D-2FE9-4A26-A26D-0B8159DDE38F}" destId="{4E8122C2-1268-4B3B-807E-79E72C6DC1F3}" srcOrd="0" destOrd="0" parTransId="{213E866A-3ACD-4EA3-862F-B904B14B6026}" sibTransId="{B06BFDA8-0F43-42E1-A8F8-50CCD4A7261F}"/>
    <dgm:cxn modelId="{96C4C615-366E-46BC-841E-8BC27FA6EEE9}" type="presOf" srcId="{8BDACB5D-2FE9-4A26-A26D-0B8159DDE38F}" destId="{D2FCF346-5D6D-417C-9645-668BAFCA2329}" srcOrd="0" destOrd="0" presId="urn:microsoft.com/office/officeart/2005/8/layout/vList2"/>
    <dgm:cxn modelId="{536313BA-7EA6-40A9-829D-03F32FB53AAC}" srcId="{2B55400A-E341-4DF1-8842-264D2660DEA4}" destId="{8BDACB5D-2FE9-4A26-A26D-0B8159DDE38F}" srcOrd="0" destOrd="0" parTransId="{B2FD5B31-39E9-44E1-A9C5-7A6049F2C716}" sibTransId="{6C8578EF-A243-414D-A186-6DD52FD56CAB}"/>
    <dgm:cxn modelId="{14965B61-CFC1-447A-AA04-AD73CC8F39CC}" type="presParOf" srcId="{03F5ED04-A33A-45F8-86C5-8AD241238F59}" destId="{D2FCF346-5D6D-417C-9645-668BAFCA2329}" srcOrd="0" destOrd="0" presId="urn:microsoft.com/office/officeart/2005/8/layout/vList2"/>
    <dgm:cxn modelId="{C5D5767B-7609-422C-9620-166E29518D05}" type="presParOf" srcId="{03F5ED04-A33A-45F8-86C5-8AD241238F59}" destId="{42F22A72-E7DD-4D4A-BD24-D6044176B7B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BDACB5D-2FE9-4A26-A26D-0B8159DDE38F}">
      <dgm:prSet/>
      <dgm:spPr/>
      <dgm:t>
        <a:bodyPr/>
        <a:lstStyle/>
        <a:p>
          <a:r>
            <a:rPr lang="en-US" dirty="0" smtClean="0"/>
            <a:t>4.2.1電圧と電流</a:t>
          </a:r>
          <a:endParaRPr lang="en-US" dirty="0"/>
        </a:p>
      </dgm:t>
    </dgm:pt>
    <dgm:pt modelId="{B2FD5B31-39E9-44E1-A9C5-7A6049F2C716}" type="par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6C8578EF-A243-414D-A186-6DD52FD56CAB}" type="sib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324DB21F-27C0-4A88-BC78-4ABA0F436EC5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en-US" altLang="ja-JP" dirty="0" smtClean="0"/>
            <a:t>4.24</a:t>
          </a:r>
          <a:r>
            <a:rPr lang="ja-JP" altLang="en-US" dirty="0" smtClean="0"/>
            <a:t>のように， 抵抗</a:t>
          </a:r>
          <a:r>
            <a:rPr lang="en-US" altLang="ja-JP" i="1" dirty="0" smtClean="0"/>
            <a:t>R</a:t>
          </a:r>
          <a:r>
            <a:rPr lang="en-US" altLang="ja-JP" baseline="-25000" dirty="0" smtClean="0"/>
            <a:t>1</a:t>
          </a:r>
          <a:r>
            <a:rPr lang="en-US" altLang="ja-JP" dirty="0" smtClean="0"/>
            <a:t>. </a:t>
          </a:r>
          <a:r>
            <a:rPr lang="en-US" altLang="ja-JP" i="1" dirty="0" smtClean="0"/>
            <a:t>R</a:t>
          </a:r>
          <a:r>
            <a:rPr lang="en-US" altLang="ja-JP" baseline="-25000" dirty="0" smtClean="0"/>
            <a:t>2</a:t>
          </a:r>
          <a:r>
            <a:rPr lang="en-US" altLang="ja-JP" dirty="0" smtClean="0"/>
            <a:t>. </a:t>
          </a:r>
          <a:r>
            <a:rPr lang="en-US" altLang="ja-JP" i="1" dirty="0" smtClean="0"/>
            <a:t>R</a:t>
          </a:r>
          <a:r>
            <a:rPr lang="en-US" altLang="ja-JP" baseline="-25000" dirty="0" smtClean="0"/>
            <a:t>3</a:t>
          </a:r>
          <a:r>
            <a:rPr lang="ja-JP" altLang="en-US" dirty="0" smtClean="0"/>
            <a:t>を          に接続し，その両端に           を与える．</a:t>
          </a:r>
          <a:endParaRPr lang="en-US" dirty="0"/>
        </a:p>
      </dgm:t>
    </dgm:pt>
    <dgm:pt modelId="{EB31423D-04FD-4786-B8DB-1E70312F65DA}" type="parTrans" cxnId="{CBFE7137-B444-49AA-9C28-1B1C8AB369FD}">
      <dgm:prSet/>
      <dgm:spPr/>
      <dgm:t>
        <a:bodyPr/>
        <a:lstStyle/>
        <a:p>
          <a:endParaRPr lang="ja-JP" altLang="en-US"/>
        </a:p>
      </dgm:t>
    </dgm:pt>
    <dgm:pt modelId="{2A7DEEED-F286-4421-915A-A5222DB2B3E3}" type="sibTrans" cxnId="{CBFE7137-B444-49AA-9C28-1B1C8AB369FD}">
      <dgm:prSet/>
      <dgm:spPr/>
      <dgm:t>
        <a:bodyPr/>
        <a:lstStyle/>
        <a:p>
          <a:endParaRPr lang="ja-JP" altLang="en-US"/>
        </a:p>
      </dgm:t>
    </dgm:pt>
    <dgm:pt modelId="{97AFD5B9-5E13-4C15-93BF-0C0746E9C408}">
      <dgm:prSet/>
      <dgm:spPr/>
      <dgm:t>
        <a:bodyPr/>
        <a:lstStyle/>
        <a:p>
          <a:r>
            <a:rPr lang="en-US" altLang="ja-JP" dirty="0" smtClean="0"/>
            <a:t>ii </a:t>
          </a:r>
          <a:r>
            <a:rPr lang="ja-JP" altLang="en-US" dirty="0" smtClean="0"/>
            <a:t>）並列接続</a:t>
          </a:r>
          <a:endParaRPr lang="en-US" dirty="0"/>
        </a:p>
      </dgm:t>
    </dgm:pt>
    <dgm:pt modelId="{E2D0DD1F-511B-4553-BAF1-D6BBAB1BABF9}" type="parTrans" cxnId="{50AE1391-92D2-4D91-BF05-4B69A0DEB307}">
      <dgm:prSet/>
      <dgm:spPr/>
      <dgm:t>
        <a:bodyPr/>
        <a:lstStyle/>
        <a:p>
          <a:endParaRPr lang="ja-JP" altLang="en-US"/>
        </a:p>
      </dgm:t>
    </dgm:pt>
    <dgm:pt modelId="{DE1365F0-9247-4B63-B024-99B389E39501}" type="sibTrans" cxnId="{50AE1391-92D2-4D91-BF05-4B69A0DEB307}">
      <dgm:prSet/>
      <dgm:spPr/>
      <dgm:t>
        <a:bodyPr/>
        <a:lstStyle/>
        <a:p>
          <a:endParaRPr lang="ja-JP" altLang="en-US"/>
        </a:p>
      </dgm:t>
    </dgm:pt>
    <dgm:pt modelId="{0E5DAC48-48AD-44ED-A5B7-1184D5AD576A}">
      <dgm:prSet/>
      <dgm:spPr/>
      <dgm:t>
        <a:bodyPr/>
        <a:lstStyle/>
        <a:p>
          <a:r>
            <a:rPr lang="ja-JP" altLang="en-US" dirty="0"/>
            <a:t>電流</a:t>
          </a:r>
          <a:r>
            <a:rPr lang="en-US" altLang="ja-JP" i="1" dirty="0" smtClean="0"/>
            <a:t>I</a:t>
          </a:r>
          <a:r>
            <a:rPr lang="ja-JP" altLang="en-US" dirty="0" smtClean="0"/>
            <a:t>は</a:t>
          </a:r>
          <a:r>
            <a:rPr lang="ja-JP" altLang="en-US" dirty="0"/>
            <a:t>各抵抗に</a:t>
          </a:r>
          <a:r>
            <a:rPr lang="en-US" altLang="ja-JP" i="1" dirty="0" smtClean="0"/>
            <a:t>I</a:t>
          </a:r>
          <a:r>
            <a:rPr lang="en-US" altLang="ja-JP" i="0" baseline="-25000" dirty="0" smtClean="0"/>
            <a:t>1</a:t>
          </a:r>
          <a:r>
            <a:rPr lang="en-US" altLang="ja-JP" dirty="0" smtClean="0"/>
            <a:t>, </a:t>
          </a:r>
          <a:r>
            <a:rPr lang="en-US" altLang="ja-JP" i="1" dirty="0" smtClean="0"/>
            <a:t>I</a:t>
          </a:r>
          <a:r>
            <a:rPr lang="en-US" altLang="ja-JP" i="1" baseline="-25000" dirty="0" smtClean="0"/>
            <a:t>2</a:t>
          </a:r>
          <a:r>
            <a:rPr lang="en-US" altLang="ja-JP" dirty="0" smtClean="0"/>
            <a:t>, </a:t>
          </a:r>
          <a:r>
            <a:rPr lang="en-US" altLang="ja-JP" i="1" dirty="0" smtClean="0"/>
            <a:t>I</a:t>
          </a:r>
          <a:r>
            <a:rPr lang="en-US" altLang="ja-JP" i="0" baseline="-25000" dirty="0" smtClean="0"/>
            <a:t>3</a:t>
          </a:r>
          <a:r>
            <a:rPr lang="ja-JP" altLang="en-US" dirty="0" smtClean="0"/>
            <a:t>と分かれて流れるので</a:t>
          </a:r>
          <a:endParaRPr lang="ja-JP" altLang="en-US" dirty="0"/>
        </a:p>
      </dgm:t>
    </dgm:pt>
    <dgm:pt modelId="{C148928E-C535-445B-961A-665B8B6C4F51}" type="parTrans" cxnId="{48514B6A-4022-4550-BA89-259746A22261}">
      <dgm:prSet/>
      <dgm:spPr/>
      <dgm:t>
        <a:bodyPr/>
        <a:lstStyle/>
        <a:p>
          <a:endParaRPr lang="ja-JP" altLang="en-US"/>
        </a:p>
      </dgm:t>
    </dgm:pt>
    <dgm:pt modelId="{25BFD8C5-3A2B-4918-9A8C-3FF27EA89E1E}" type="sibTrans" cxnId="{48514B6A-4022-4550-BA89-259746A22261}">
      <dgm:prSet/>
      <dgm:spPr/>
      <dgm:t>
        <a:bodyPr/>
        <a:lstStyle/>
        <a:p>
          <a:endParaRPr lang="ja-JP" altLang="en-US"/>
        </a:p>
      </dgm:t>
    </dgm:pt>
    <dgm:pt modelId="{A65AA79B-CC73-4889-A664-434BCB4A1FD3}">
      <dgm:prSet/>
      <dgm:spPr/>
      <dgm:t>
        <a:bodyPr/>
        <a:lstStyle/>
        <a:p>
          <a:r>
            <a:rPr lang="ja-JP" altLang="en-US" dirty="0" smtClean="0"/>
            <a:t>また</a:t>
          </a:r>
          <a:r>
            <a:rPr lang="en-US" altLang="ja-JP" dirty="0" smtClean="0"/>
            <a:t>,</a:t>
          </a:r>
          <a:r>
            <a:rPr lang="ja-JP" altLang="en-US" dirty="0" smtClean="0"/>
            <a:t>オームの法則を各抵抗に適用することにより，</a:t>
          </a:r>
          <a:endParaRPr lang="ja-JP" altLang="en-US" dirty="0"/>
        </a:p>
      </dgm:t>
    </dgm:pt>
    <dgm:pt modelId="{DAAAEFF4-E675-43E0-B0BC-A09C17F53F5B}" type="parTrans" cxnId="{73A4CB37-F09D-4F4F-8C62-D4C408726DBD}">
      <dgm:prSet/>
      <dgm:spPr/>
      <dgm:t>
        <a:bodyPr/>
        <a:lstStyle/>
        <a:p>
          <a:endParaRPr lang="ja-JP" altLang="en-US"/>
        </a:p>
      </dgm:t>
    </dgm:pt>
    <dgm:pt modelId="{B023E5E5-1307-4684-B63A-A60017E0DF93}" type="sibTrans" cxnId="{73A4CB37-F09D-4F4F-8C62-D4C408726DBD}">
      <dgm:prSet/>
      <dgm:spPr/>
      <dgm:t>
        <a:bodyPr/>
        <a:lstStyle/>
        <a:p>
          <a:endParaRPr lang="ja-JP" altLang="en-US"/>
        </a:p>
      </dgm:t>
    </dgm:pt>
    <dgm:pt modelId="{C11F835C-607B-4CF9-B88F-D483AE146EEC}">
      <dgm:prSet/>
      <dgm:spPr/>
      <dgm:t>
        <a:bodyPr/>
        <a:lstStyle/>
        <a:p>
          <a:r>
            <a:rPr lang="ja-JP" altLang="en-US" dirty="0" smtClean="0"/>
            <a:t>合成</a:t>
          </a:r>
          <a:r>
            <a:rPr lang="ja-JP" altLang="en-US" dirty="0"/>
            <a:t>抵抗を</a:t>
          </a:r>
          <a:r>
            <a:rPr lang="en-US" altLang="ja-JP" i="1" dirty="0"/>
            <a:t>R</a:t>
          </a:r>
          <a:r>
            <a:rPr lang="ja-JP" altLang="en-US" dirty="0"/>
            <a:t>とすると</a:t>
          </a:r>
          <a:r>
            <a:rPr lang="en-US" altLang="ja-JP" i="1" dirty="0" smtClean="0"/>
            <a:t>I</a:t>
          </a:r>
          <a:r>
            <a:rPr lang="en-US" altLang="ja-JP" dirty="0" smtClean="0"/>
            <a:t>=</a:t>
          </a:r>
          <a:r>
            <a:rPr lang="en-US" altLang="ja-JP" i="1" dirty="0" smtClean="0"/>
            <a:t>V</a:t>
          </a:r>
          <a:r>
            <a:rPr lang="en-US" altLang="ja-JP" dirty="0" smtClean="0"/>
            <a:t>/</a:t>
          </a:r>
          <a:r>
            <a:rPr lang="en-US" altLang="ja-JP" i="1" dirty="0" smtClean="0"/>
            <a:t>R</a:t>
          </a:r>
          <a:r>
            <a:rPr lang="ja-JP" altLang="en-US" dirty="0"/>
            <a:t>であるから</a:t>
          </a:r>
          <a:r>
            <a:rPr lang="ja-JP" altLang="en-US" dirty="0" smtClean="0"/>
            <a:t>，上式</a:t>
          </a:r>
          <a:r>
            <a:rPr lang="ja-JP" altLang="en-US" dirty="0"/>
            <a:t>と比べて，</a:t>
          </a:r>
        </a:p>
      </dgm:t>
    </dgm:pt>
    <dgm:pt modelId="{FFAFC2BA-CCF9-4D1C-B011-08DD091F91A2}" type="parTrans" cxnId="{5345DB6C-A067-489A-B225-D0C2ABB32A41}">
      <dgm:prSet/>
      <dgm:spPr/>
      <dgm:t>
        <a:bodyPr/>
        <a:lstStyle/>
        <a:p>
          <a:endParaRPr lang="ja-JP" altLang="en-US"/>
        </a:p>
      </dgm:t>
    </dgm:pt>
    <dgm:pt modelId="{A9AE12ED-754D-4148-AC12-F99C62370B87}" type="sibTrans" cxnId="{5345DB6C-A067-489A-B225-D0C2ABB32A41}">
      <dgm:prSet/>
      <dgm:spPr/>
      <dgm:t>
        <a:bodyPr/>
        <a:lstStyle/>
        <a:p>
          <a:endParaRPr lang="ja-JP" altLang="en-US"/>
        </a:p>
      </dgm:t>
    </dgm:pt>
    <dgm:pt modelId="{4BC97A67-E192-42FD-911B-1B2F9833203C}">
      <dgm:prSet/>
      <dgm:spPr/>
      <dgm:t>
        <a:bodyPr/>
        <a:lstStyle/>
        <a:p>
          <a:r>
            <a:rPr lang="ja-JP" altLang="en-US" dirty="0" smtClean="0"/>
            <a:t>つまり</a:t>
          </a:r>
          <a:r>
            <a:rPr lang="ja-JP" altLang="en-US" dirty="0"/>
            <a:t>， 合成抵抗の</a:t>
          </a:r>
          <a:r>
            <a:rPr lang="ja-JP" altLang="en-US" dirty="0">
              <a:solidFill>
                <a:srgbClr val="FF0000"/>
              </a:solidFill>
            </a:rPr>
            <a:t>逆数</a:t>
          </a:r>
          <a:r>
            <a:rPr lang="ja-JP" altLang="en-US" dirty="0"/>
            <a:t>は， それぞれの</a:t>
          </a:r>
          <a:r>
            <a:rPr lang="ja-JP" altLang="en-US" dirty="0">
              <a:solidFill>
                <a:srgbClr val="FF0000"/>
              </a:solidFill>
            </a:rPr>
            <a:t>抵抗の逆数</a:t>
          </a:r>
          <a:r>
            <a:rPr lang="ja-JP" altLang="en-US" dirty="0"/>
            <a:t>の和に等しい．</a:t>
          </a:r>
        </a:p>
      </dgm:t>
    </dgm:pt>
    <dgm:pt modelId="{BA402979-142A-49C8-89F9-4B73175C8FB2}" type="parTrans" cxnId="{29497117-4490-4BDA-979C-F6C2F7DEDC23}">
      <dgm:prSet/>
      <dgm:spPr/>
      <dgm:t>
        <a:bodyPr/>
        <a:lstStyle/>
        <a:p>
          <a:endParaRPr lang="ja-JP" altLang="en-US"/>
        </a:p>
      </dgm:t>
    </dgm:pt>
    <dgm:pt modelId="{7BA76FEB-693B-41B9-9420-63B607522076}" type="sibTrans" cxnId="{29497117-4490-4BDA-979C-F6C2F7DEDC23}">
      <dgm:prSet/>
      <dgm:spPr/>
      <dgm:t>
        <a:bodyPr/>
        <a:lstStyle/>
        <a:p>
          <a:endParaRPr lang="ja-JP" altLang="en-US"/>
        </a:p>
      </dgm:t>
    </dgm:pt>
    <dgm:pt modelId="{521A52FC-D3BC-4AC1-AB4E-470D7207E58E}">
      <dgm:prSet/>
      <dgm:spPr/>
      <dgm:t>
        <a:bodyPr/>
        <a:lstStyle/>
        <a:p>
          <a:endParaRPr lang="ja-JP" altLang="en-US" dirty="0"/>
        </a:p>
      </dgm:t>
    </dgm:pt>
    <dgm:pt modelId="{33841C5D-A709-4BD4-91FD-A608CDBD6B37}" type="parTrans" cxnId="{92B3246D-67F5-4DB9-AABF-789568106FD8}">
      <dgm:prSet/>
      <dgm:spPr/>
      <dgm:t>
        <a:bodyPr/>
        <a:lstStyle/>
        <a:p>
          <a:endParaRPr kumimoji="1" lang="ja-JP" altLang="en-US"/>
        </a:p>
      </dgm:t>
    </dgm:pt>
    <dgm:pt modelId="{4C936B98-83C3-4DE7-8E78-687FA79FC205}" type="sibTrans" cxnId="{92B3246D-67F5-4DB9-AABF-789568106FD8}">
      <dgm:prSet/>
      <dgm:spPr/>
      <dgm:t>
        <a:bodyPr/>
        <a:lstStyle/>
        <a:p>
          <a:endParaRPr kumimoji="1" lang="ja-JP" altLang="en-US"/>
        </a:p>
      </dgm:t>
    </dgm:pt>
    <dgm:pt modelId="{9B3E4636-A093-4515-9D7B-48A0B507AF2E}">
      <dgm:prSet/>
      <dgm:spPr/>
      <dgm:t>
        <a:bodyPr/>
        <a:lstStyle/>
        <a:p>
          <a:endParaRPr lang="ja-JP" altLang="en-US" dirty="0"/>
        </a:p>
      </dgm:t>
    </dgm:pt>
    <dgm:pt modelId="{D45A557C-81CD-47A8-AFCB-5A77809C792E}" type="parTrans" cxnId="{5B62D290-4F0C-447C-9396-A1471370624E}">
      <dgm:prSet/>
      <dgm:spPr/>
      <dgm:t>
        <a:bodyPr/>
        <a:lstStyle/>
        <a:p>
          <a:endParaRPr kumimoji="1" lang="ja-JP" altLang="en-US"/>
        </a:p>
      </dgm:t>
    </dgm:pt>
    <dgm:pt modelId="{07C3E23B-08AC-45E9-A5BE-8B73F2323B63}" type="sibTrans" cxnId="{5B62D290-4F0C-447C-9396-A1471370624E}">
      <dgm:prSet/>
      <dgm:spPr/>
      <dgm:t>
        <a:bodyPr/>
        <a:lstStyle/>
        <a:p>
          <a:endParaRPr kumimoji="1" lang="ja-JP" altLang="en-US"/>
        </a:p>
      </dgm:t>
    </dgm:pt>
    <dgm:pt modelId="{88E038F3-CDB1-4576-8EF8-ED4D76330E73}">
      <dgm:prSet/>
      <dgm:spPr/>
      <dgm:t>
        <a:bodyPr/>
        <a:lstStyle/>
        <a:p>
          <a:endParaRPr lang="ja-JP" altLang="en-US" dirty="0"/>
        </a:p>
      </dgm:t>
    </dgm:pt>
    <dgm:pt modelId="{1CA4438B-9F3E-4E1B-8754-71D77F579C14}" type="parTrans" cxnId="{6B7DA8A8-2327-4195-947F-0DDCFC7E07A1}">
      <dgm:prSet/>
      <dgm:spPr/>
      <dgm:t>
        <a:bodyPr/>
        <a:lstStyle/>
        <a:p>
          <a:endParaRPr kumimoji="1" lang="ja-JP" altLang="en-US"/>
        </a:p>
      </dgm:t>
    </dgm:pt>
    <dgm:pt modelId="{8915E448-2844-4FBD-B6FD-787551F648CF}" type="sibTrans" cxnId="{6B7DA8A8-2327-4195-947F-0DDCFC7E07A1}">
      <dgm:prSet/>
      <dgm:spPr/>
      <dgm:t>
        <a:bodyPr/>
        <a:lstStyle/>
        <a:p>
          <a:endParaRPr kumimoji="1" lang="ja-JP" altLang="en-US"/>
        </a:p>
      </dgm:t>
    </dgm:pt>
    <dgm:pt modelId="{CBC2342B-172B-462A-BD1E-BDB2184D7F90}">
      <dgm:prSet/>
      <dgm:spPr/>
      <dgm:t>
        <a:bodyPr/>
        <a:lstStyle/>
        <a:p>
          <a:endParaRPr lang="ja-JP" altLang="en-US" dirty="0"/>
        </a:p>
      </dgm:t>
    </dgm:pt>
    <dgm:pt modelId="{5FC0D18F-6F41-4CB0-903B-F3C66E3D2463}" type="parTrans" cxnId="{9540BE7D-50DA-4F01-A70B-4DC6D4A99E2C}">
      <dgm:prSet/>
      <dgm:spPr/>
      <dgm:t>
        <a:bodyPr/>
        <a:lstStyle/>
        <a:p>
          <a:endParaRPr kumimoji="1" lang="ja-JP" altLang="en-US"/>
        </a:p>
      </dgm:t>
    </dgm:pt>
    <dgm:pt modelId="{21E2FFFA-477C-4991-A2A2-1895CE82C5F2}" type="sibTrans" cxnId="{9540BE7D-50DA-4F01-A70B-4DC6D4A99E2C}">
      <dgm:prSet/>
      <dgm:spPr/>
      <dgm:t>
        <a:bodyPr/>
        <a:lstStyle/>
        <a:p>
          <a:endParaRPr kumimoji="1" lang="ja-JP" altLang="en-US"/>
        </a:p>
      </dgm:t>
    </dgm:pt>
    <dgm:pt modelId="{E8C3A1E6-1C72-44AD-9EF3-38D63C7E959E}">
      <dgm:prSet/>
      <dgm:spPr/>
      <dgm:t>
        <a:bodyPr/>
        <a:lstStyle/>
        <a:p>
          <a:r>
            <a:rPr lang="pt-BR" altLang="ja-JP" dirty="0" smtClean="0"/>
            <a:t>(4.30)</a:t>
          </a:r>
          <a:endParaRPr lang="ja-JP" altLang="en-US" dirty="0"/>
        </a:p>
      </dgm:t>
    </dgm:pt>
    <dgm:pt modelId="{D96C0441-AB5B-43F4-BFD5-DF314F63D5FF}" type="parTrans" cxnId="{33829F70-E683-4435-A6D7-51857EFB83D8}">
      <dgm:prSet/>
      <dgm:spPr/>
      <dgm:t>
        <a:bodyPr/>
        <a:lstStyle/>
        <a:p>
          <a:endParaRPr kumimoji="1" lang="ja-JP" altLang="en-US"/>
        </a:p>
      </dgm:t>
    </dgm:pt>
    <dgm:pt modelId="{1CE795DC-D5F4-4705-B75A-225BAB625A3E}" type="sibTrans" cxnId="{33829F70-E683-4435-A6D7-51857EFB83D8}">
      <dgm:prSet/>
      <dgm:spPr/>
      <dgm:t>
        <a:bodyPr/>
        <a:lstStyle/>
        <a:p>
          <a:endParaRPr kumimoji="1" lang="ja-JP" altLang="en-US"/>
        </a:p>
      </dgm:t>
    </dgm:pt>
    <dgm:pt modelId="{CAC76073-439C-41AA-9606-B5B60085179F}">
      <dgm:prSet/>
      <dgm:spPr/>
      <dgm:t>
        <a:bodyPr/>
        <a:lstStyle/>
        <a:p>
          <a:endParaRPr lang="ja-JP" altLang="en-US" dirty="0"/>
        </a:p>
      </dgm:t>
    </dgm:pt>
    <dgm:pt modelId="{DC171FE6-CC17-4EFF-8AC1-2D34F8139B24}" type="parTrans" cxnId="{885A693E-E10D-4BCE-A10F-F381757EB1B0}">
      <dgm:prSet/>
      <dgm:spPr/>
      <dgm:t>
        <a:bodyPr/>
        <a:lstStyle/>
        <a:p>
          <a:endParaRPr kumimoji="1" lang="ja-JP" altLang="en-US"/>
        </a:p>
      </dgm:t>
    </dgm:pt>
    <dgm:pt modelId="{30A879FB-6DCD-4D6C-8A27-8649BB12BF6E}" type="sibTrans" cxnId="{885A693E-E10D-4BCE-A10F-F381757EB1B0}">
      <dgm:prSet/>
      <dgm:spPr/>
      <dgm:t>
        <a:bodyPr/>
        <a:lstStyle/>
        <a:p>
          <a:endParaRPr kumimoji="1" lang="ja-JP" altLang="en-US"/>
        </a:p>
      </dgm:t>
    </dgm:pt>
    <dgm:pt modelId="{35F343CC-2242-4171-BE85-84DD972E4C7B}">
      <dgm:prSet/>
      <dgm:spPr/>
      <dgm:t>
        <a:bodyPr/>
        <a:lstStyle/>
        <a:p>
          <a:endParaRPr lang="ja-JP" altLang="en-US" dirty="0"/>
        </a:p>
      </dgm:t>
    </dgm:pt>
    <dgm:pt modelId="{A4AB363C-481F-46F4-B7AF-23D5B8B4EDBA}" type="parTrans" cxnId="{3C9E0528-30DD-42BF-80C1-2E83A3F0F714}">
      <dgm:prSet/>
      <dgm:spPr/>
      <dgm:t>
        <a:bodyPr/>
        <a:lstStyle/>
        <a:p>
          <a:endParaRPr kumimoji="1" lang="ja-JP" altLang="en-US"/>
        </a:p>
      </dgm:t>
    </dgm:pt>
    <dgm:pt modelId="{07C91119-F00F-4F6D-8FF1-503E516A4F9F}" type="sibTrans" cxnId="{3C9E0528-30DD-42BF-80C1-2E83A3F0F714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2FCF346-5D6D-417C-9645-668BAFCA2329}" type="pres">
      <dgm:prSet presAssocID="{8BDACB5D-2FE9-4A26-A26D-0B8159DDE3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93F19F2-9F35-414C-9845-08BE7F8AFE9A}" type="pres">
      <dgm:prSet presAssocID="{8BDACB5D-2FE9-4A26-A26D-0B8159DDE38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9B24C6E-859F-4408-8FCC-C7DCA21F051B}" type="presOf" srcId="{A65AA79B-CC73-4889-A664-434BCB4A1FD3}" destId="{093F19F2-9F35-414C-9845-08BE7F8AFE9A}" srcOrd="0" destOrd="4" presId="urn:microsoft.com/office/officeart/2005/8/layout/vList2"/>
    <dgm:cxn modelId="{A6695F47-6BFF-4268-B797-45384FDE05DE}" type="presOf" srcId="{324DB21F-27C0-4A88-BC78-4ABA0F436EC5}" destId="{093F19F2-9F35-414C-9845-08BE7F8AFE9A}" srcOrd="0" destOrd="1" presId="urn:microsoft.com/office/officeart/2005/8/layout/vList2"/>
    <dgm:cxn modelId="{0F637EEF-8BB8-403D-98DC-EA4161B8C120}" type="presOf" srcId="{97AFD5B9-5E13-4C15-93BF-0C0746E9C408}" destId="{093F19F2-9F35-414C-9845-08BE7F8AFE9A}" srcOrd="0" destOrd="0" presId="urn:microsoft.com/office/officeart/2005/8/layout/vList2"/>
    <dgm:cxn modelId="{48514B6A-4022-4550-BA89-259746A22261}" srcId="{8BDACB5D-2FE9-4A26-A26D-0B8159DDE38F}" destId="{0E5DAC48-48AD-44ED-A5B7-1184D5AD576A}" srcOrd="2" destOrd="0" parTransId="{C148928E-C535-445B-961A-665B8B6C4F51}" sibTransId="{25BFD8C5-3A2B-4918-9A8C-3FF27EA89E1E}"/>
    <dgm:cxn modelId="{07424EA9-008E-47DD-95F7-9FA75209A4B2}" type="presOf" srcId="{9B3E4636-A093-4515-9D7B-48A0B507AF2E}" destId="{093F19F2-9F35-414C-9845-08BE7F8AFE9A}" srcOrd="0" destOrd="5" presId="urn:microsoft.com/office/officeart/2005/8/layout/vList2"/>
    <dgm:cxn modelId="{242620D0-F70F-4C05-B1ED-FD24407F1D9C}" type="presOf" srcId="{C11F835C-607B-4CF9-B88F-D483AE146EEC}" destId="{093F19F2-9F35-414C-9845-08BE7F8AFE9A}" srcOrd="0" destOrd="9" presId="urn:microsoft.com/office/officeart/2005/8/layout/vList2"/>
    <dgm:cxn modelId="{247FFBA1-4C3E-4DB1-B5C7-A44576002C66}" type="presOf" srcId="{8BDACB5D-2FE9-4A26-A26D-0B8159DDE38F}" destId="{D2FCF346-5D6D-417C-9645-668BAFCA2329}" srcOrd="0" destOrd="0" presId="urn:microsoft.com/office/officeart/2005/8/layout/vList2"/>
    <dgm:cxn modelId="{536313BA-7EA6-40A9-829D-03F32FB53AAC}" srcId="{2B55400A-E341-4DF1-8842-264D2660DEA4}" destId="{8BDACB5D-2FE9-4A26-A26D-0B8159DDE38F}" srcOrd="0" destOrd="0" parTransId="{B2FD5B31-39E9-44E1-A9C5-7A6049F2C716}" sibTransId="{6C8578EF-A243-414D-A186-6DD52FD56CAB}"/>
    <dgm:cxn modelId="{3C9E0528-30DD-42BF-80C1-2E83A3F0F714}" srcId="{8BDACB5D-2FE9-4A26-A26D-0B8159DDE38F}" destId="{35F343CC-2242-4171-BE85-84DD972E4C7B}" srcOrd="6" destOrd="0" parTransId="{A4AB363C-481F-46F4-B7AF-23D5B8B4EDBA}" sibTransId="{07C91119-F00F-4F6D-8FF1-503E516A4F9F}"/>
    <dgm:cxn modelId="{32F0247E-DEA0-40E5-B3FA-873CE0DB75C0}" type="presOf" srcId="{CBC2342B-172B-462A-BD1E-BDB2184D7F90}" destId="{093F19F2-9F35-414C-9845-08BE7F8AFE9A}" srcOrd="0" destOrd="10" presId="urn:microsoft.com/office/officeart/2005/8/layout/vList2"/>
    <dgm:cxn modelId="{9540BE7D-50DA-4F01-A70B-4DC6D4A99E2C}" srcId="{8BDACB5D-2FE9-4A26-A26D-0B8159DDE38F}" destId="{CBC2342B-172B-462A-BD1E-BDB2184D7F90}" srcOrd="10" destOrd="0" parTransId="{5FC0D18F-6F41-4CB0-903B-F3C66E3D2463}" sibTransId="{21E2FFFA-477C-4991-A2A2-1895CE82C5F2}"/>
    <dgm:cxn modelId="{5345DB6C-A067-489A-B225-D0C2ABB32A41}" srcId="{8BDACB5D-2FE9-4A26-A26D-0B8159DDE38F}" destId="{C11F835C-607B-4CF9-B88F-D483AE146EEC}" srcOrd="9" destOrd="0" parTransId="{FFAFC2BA-CCF9-4D1C-B011-08DD091F91A2}" sibTransId="{A9AE12ED-754D-4148-AC12-F99C62370B87}"/>
    <dgm:cxn modelId="{92B3246D-67F5-4DB9-AABF-789568106FD8}" srcId="{8BDACB5D-2FE9-4A26-A26D-0B8159DDE38F}" destId="{521A52FC-D3BC-4AC1-AB4E-470D7207E58E}" srcOrd="3" destOrd="0" parTransId="{33841C5D-A709-4BD4-91FD-A608CDBD6B37}" sibTransId="{4C936B98-83C3-4DE7-8E78-687FA79FC205}"/>
    <dgm:cxn modelId="{EFA8E5FC-6596-4C7C-BB3D-2336A773A352}" type="presOf" srcId="{35F343CC-2242-4171-BE85-84DD972E4C7B}" destId="{093F19F2-9F35-414C-9845-08BE7F8AFE9A}" srcOrd="0" destOrd="6" presId="urn:microsoft.com/office/officeart/2005/8/layout/vList2"/>
    <dgm:cxn modelId="{CD1BB136-5151-4A4C-8ECA-92DC9EBFE9FA}" type="presOf" srcId="{E8C3A1E6-1C72-44AD-9EF3-38D63C7E959E}" destId="{093F19F2-9F35-414C-9845-08BE7F8AFE9A}" srcOrd="0" destOrd="11" presId="urn:microsoft.com/office/officeart/2005/8/layout/vList2"/>
    <dgm:cxn modelId="{ED52A91F-AA30-4BE4-9B9E-CEECA9DF3396}" type="presOf" srcId="{4BC97A67-E192-42FD-911B-1B2F9833203C}" destId="{093F19F2-9F35-414C-9845-08BE7F8AFE9A}" srcOrd="0" destOrd="12" presId="urn:microsoft.com/office/officeart/2005/8/layout/vList2"/>
    <dgm:cxn modelId="{C46027CC-4AE6-4399-9139-F82D7BD25705}" type="presOf" srcId="{88E038F3-CDB1-4576-8EF8-ED4D76330E73}" destId="{093F19F2-9F35-414C-9845-08BE7F8AFE9A}" srcOrd="0" destOrd="8" presId="urn:microsoft.com/office/officeart/2005/8/layout/vList2"/>
    <dgm:cxn modelId="{EF354D6E-8197-420C-AD9B-9F24DA43E0F3}" type="presOf" srcId="{2B55400A-E341-4DF1-8842-264D2660DEA4}" destId="{03F5ED04-A33A-45F8-86C5-8AD241238F59}" srcOrd="0" destOrd="0" presId="urn:microsoft.com/office/officeart/2005/8/layout/vList2"/>
    <dgm:cxn modelId="{29497117-4490-4BDA-979C-F6C2F7DEDC23}" srcId="{8BDACB5D-2FE9-4A26-A26D-0B8159DDE38F}" destId="{4BC97A67-E192-42FD-911B-1B2F9833203C}" srcOrd="12" destOrd="0" parTransId="{BA402979-142A-49C8-89F9-4B73175C8FB2}" sibTransId="{7BA76FEB-693B-41B9-9420-63B607522076}"/>
    <dgm:cxn modelId="{885A693E-E10D-4BCE-A10F-F381757EB1B0}" srcId="{8BDACB5D-2FE9-4A26-A26D-0B8159DDE38F}" destId="{CAC76073-439C-41AA-9606-B5B60085179F}" srcOrd="7" destOrd="0" parTransId="{DC171FE6-CC17-4EFF-8AC1-2D34F8139B24}" sibTransId="{30A879FB-6DCD-4D6C-8A27-8649BB12BF6E}"/>
    <dgm:cxn modelId="{6730046D-F19C-4397-A218-F5497A5A0EF2}" type="presOf" srcId="{0E5DAC48-48AD-44ED-A5B7-1184D5AD576A}" destId="{093F19F2-9F35-414C-9845-08BE7F8AFE9A}" srcOrd="0" destOrd="2" presId="urn:microsoft.com/office/officeart/2005/8/layout/vList2"/>
    <dgm:cxn modelId="{73A4CB37-F09D-4F4F-8C62-D4C408726DBD}" srcId="{8BDACB5D-2FE9-4A26-A26D-0B8159DDE38F}" destId="{A65AA79B-CC73-4889-A664-434BCB4A1FD3}" srcOrd="4" destOrd="0" parTransId="{DAAAEFF4-E675-43E0-B0BC-A09C17F53F5B}" sibTransId="{B023E5E5-1307-4684-B63A-A60017E0DF93}"/>
    <dgm:cxn modelId="{5B62D290-4F0C-447C-9396-A1471370624E}" srcId="{8BDACB5D-2FE9-4A26-A26D-0B8159DDE38F}" destId="{9B3E4636-A093-4515-9D7B-48A0B507AF2E}" srcOrd="5" destOrd="0" parTransId="{D45A557C-81CD-47A8-AFCB-5A77809C792E}" sibTransId="{07C3E23B-08AC-45E9-A5BE-8B73F2323B63}"/>
    <dgm:cxn modelId="{0A5F7866-CB51-4BD9-AE06-5D82C04BC185}" type="presOf" srcId="{521A52FC-D3BC-4AC1-AB4E-470D7207E58E}" destId="{093F19F2-9F35-414C-9845-08BE7F8AFE9A}" srcOrd="0" destOrd="3" presId="urn:microsoft.com/office/officeart/2005/8/layout/vList2"/>
    <dgm:cxn modelId="{50AE1391-92D2-4D91-BF05-4B69A0DEB307}" srcId="{8BDACB5D-2FE9-4A26-A26D-0B8159DDE38F}" destId="{97AFD5B9-5E13-4C15-93BF-0C0746E9C408}" srcOrd="0" destOrd="0" parTransId="{E2D0DD1F-511B-4553-BAF1-D6BBAB1BABF9}" sibTransId="{DE1365F0-9247-4B63-B024-99B389E39501}"/>
    <dgm:cxn modelId="{33829F70-E683-4435-A6D7-51857EFB83D8}" srcId="{8BDACB5D-2FE9-4A26-A26D-0B8159DDE38F}" destId="{E8C3A1E6-1C72-44AD-9EF3-38D63C7E959E}" srcOrd="11" destOrd="0" parTransId="{D96C0441-AB5B-43F4-BFD5-DF314F63D5FF}" sibTransId="{1CE795DC-D5F4-4705-B75A-225BAB625A3E}"/>
    <dgm:cxn modelId="{6B7DA8A8-2327-4195-947F-0DDCFC7E07A1}" srcId="{8BDACB5D-2FE9-4A26-A26D-0B8159DDE38F}" destId="{88E038F3-CDB1-4576-8EF8-ED4D76330E73}" srcOrd="8" destOrd="0" parTransId="{1CA4438B-9F3E-4E1B-8754-71D77F579C14}" sibTransId="{8915E448-2844-4FBD-B6FD-787551F648CF}"/>
    <dgm:cxn modelId="{F7786E77-206C-4EEA-B4DC-1ABB17792F8C}" type="presOf" srcId="{CAC76073-439C-41AA-9606-B5B60085179F}" destId="{093F19F2-9F35-414C-9845-08BE7F8AFE9A}" srcOrd="0" destOrd="7" presId="urn:microsoft.com/office/officeart/2005/8/layout/vList2"/>
    <dgm:cxn modelId="{CBFE7137-B444-49AA-9C28-1B1C8AB369FD}" srcId="{8BDACB5D-2FE9-4A26-A26D-0B8159DDE38F}" destId="{324DB21F-27C0-4A88-BC78-4ABA0F436EC5}" srcOrd="1" destOrd="0" parTransId="{EB31423D-04FD-4786-B8DB-1E70312F65DA}" sibTransId="{2A7DEEED-F286-4421-915A-A5222DB2B3E3}"/>
    <dgm:cxn modelId="{A2158444-242E-4A72-AB48-FD64C49A6ED9}" type="presParOf" srcId="{03F5ED04-A33A-45F8-86C5-8AD241238F59}" destId="{D2FCF346-5D6D-417C-9645-668BAFCA2329}" srcOrd="0" destOrd="0" presId="urn:microsoft.com/office/officeart/2005/8/layout/vList2"/>
    <dgm:cxn modelId="{6CFF3828-192D-41E9-89B5-382EAAFFDAD2}" type="presParOf" srcId="{03F5ED04-A33A-45F8-86C5-8AD241238F59}" destId="{093F19F2-9F35-414C-9845-08BE7F8AFE9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267B8091-CAED-45A2-B818-E98E86F19EF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4.1</a:t>
          </a:r>
          <a:r>
            <a:rPr lang="ja-JP" dirty="0" smtClean="0"/>
            <a:t>静電界</a:t>
          </a:r>
          <a:endParaRPr lang="en-US" dirty="0"/>
        </a:p>
      </dgm:t>
    </dgm:pt>
    <dgm:pt modelId="{8C7B9BE0-70CA-4872-84E1-FE94D8C96ACC}" type="parTrans" cxnId="{2B6EE1D4-6B08-49E2-B385-4874E9C82DE9}">
      <dgm:prSet/>
      <dgm:spPr/>
      <dgm:t>
        <a:bodyPr/>
        <a:lstStyle/>
        <a:p>
          <a:endParaRPr kumimoji="1" lang="ja-JP" altLang="en-US"/>
        </a:p>
      </dgm:t>
    </dgm:pt>
    <dgm:pt modelId="{BABF9D67-9B62-4C67-8301-26E8C4B1AF02}" type="sibTrans" cxnId="{2B6EE1D4-6B08-49E2-B385-4874E9C82DE9}">
      <dgm:prSet/>
      <dgm:spPr/>
      <dgm:t>
        <a:bodyPr/>
        <a:lstStyle/>
        <a:p>
          <a:endParaRPr kumimoji="1" lang="ja-JP" altLang="en-US"/>
        </a:p>
      </dgm:t>
    </dgm:pt>
    <dgm:pt modelId="{B565335A-A56D-4655-90DF-ECDD0BB37225}">
      <dgm:prSet/>
      <dgm:spPr/>
      <dgm:t>
        <a:bodyPr/>
        <a:lstStyle/>
        <a:p>
          <a:r>
            <a:rPr lang="en-US" dirty="0" smtClean="0"/>
            <a:t>4.2</a:t>
          </a:r>
          <a:r>
            <a:rPr lang="ja-JP" dirty="0" smtClean="0"/>
            <a:t>直流</a:t>
          </a:r>
          <a:endParaRPr lang="ja-JP" dirty="0"/>
        </a:p>
      </dgm:t>
    </dgm:pt>
    <dgm:pt modelId="{C6916078-C80F-4AB9-9002-0312B0CACDA9}" type="parTrans" cxnId="{A30AF377-DDAE-4533-9F4A-11C0CDEF2D55}">
      <dgm:prSet/>
      <dgm:spPr/>
      <dgm:t>
        <a:bodyPr/>
        <a:lstStyle/>
        <a:p>
          <a:endParaRPr kumimoji="1" lang="ja-JP" altLang="en-US"/>
        </a:p>
      </dgm:t>
    </dgm:pt>
    <dgm:pt modelId="{E0B49E93-4BB8-4FA6-854B-0CA6D55E448D}" type="sibTrans" cxnId="{A30AF377-DDAE-4533-9F4A-11C0CDEF2D55}">
      <dgm:prSet/>
      <dgm:spPr/>
      <dgm:t>
        <a:bodyPr/>
        <a:lstStyle/>
        <a:p>
          <a:endParaRPr kumimoji="1" lang="ja-JP" altLang="en-US"/>
        </a:p>
      </dgm:t>
    </dgm:pt>
    <dgm:pt modelId="{1215B0BA-92BE-4F3D-8CE5-DE9ACC3E755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4.3電流と磁界</a:t>
          </a:r>
          <a:endParaRPr lang="en-US" dirty="0"/>
        </a:p>
      </dgm:t>
    </dgm:pt>
    <dgm:pt modelId="{CA9636B2-82F4-4A69-8AE9-386D7B869136}" type="parTrans" cxnId="{FBD6AB08-6FB3-45E2-B61A-93D0DD5927AB}">
      <dgm:prSet/>
      <dgm:spPr/>
      <dgm:t>
        <a:bodyPr/>
        <a:lstStyle/>
        <a:p>
          <a:endParaRPr kumimoji="1" lang="ja-JP" altLang="en-US"/>
        </a:p>
      </dgm:t>
    </dgm:pt>
    <dgm:pt modelId="{1E769CD9-E925-445E-ABEE-1EDB93981994}" type="sibTrans" cxnId="{FBD6AB08-6FB3-45E2-B61A-93D0DD5927AB}">
      <dgm:prSet/>
      <dgm:spPr/>
      <dgm:t>
        <a:bodyPr/>
        <a:lstStyle/>
        <a:p>
          <a:endParaRPr kumimoji="1" lang="ja-JP" altLang="en-US"/>
        </a:p>
      </dgm:t>
    </dgm:pt>
    <dgm:pt modelId="{DC2F0172-F9E4-4CF6-9FCC-62F5291B562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4.4電磁誘導と交流</a:t>
          </a:r>
          <a:endParaRPr lang="en-US" dirty="0"/>
        </a:p>
      </dgm:t>
    </dgm:pt>
    <dgm:pt modelId="{5D269947-A6F1-450E-A12E-BC2E3D12A6A5}" type="parTrans" cxnId="{564DA000-325B-4A47-A2B4-FAEA72991907}">
      <dgm:prSet/>
      <dgm:spPr/>
      <dgm:t>
        <a:bodyPr/>
        <a:lstStyle/>
        <a:p>
          <a:endParaRPr kumimoji="1" lang="ja-JP" altLang="en-US"/>
        </a:p>
      </dgm:t>
    </dgm:pt>
    <dgm:pt modelId="{AC5C8DA7-EF07-427F-8130-5452580155C6}" type="sibTrans" cxnId="{564DA000-325B-4A47-A2B4-FAEA72991907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0A873426-F7CB-4BBC-AC02-FB47E4A0F50D}" type="pres">
      <dgm:prSet presAssocID="{267B8091-CAED-45A2-B818-E98E86F19EF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F84A1EF-1FE6-4A23-9EA9-D67CF3E135DD}" type="pres">
      <dgm:prSet presAssocID="{BABF9D67-9B62-4C67-8301-26E8C4B1AF02}" presName="spacer" presStyleCnt="0"/>
      <dgm:spPr/>
      <dgm:t>
        <a:bodyPr/>
        <a:lstStyle/>
        <a:p>
          <a:endParaRPr kumimoji="1" lang="ja-JP" altLang="en-US"/>
        </a:p>
      </dgm:t>
    </dgm:pt>
    <dgm:pt modelId="{3D373C9D-57B2-465D-8A12-D4AE6C5D7F58}" type="pres">
      <dgm:prSet presAssocID="{B565335A-A56D-4655-90DF-ECDD0BB372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6187249-A5B6-47ED-8CBF-263CD3E094F2}" type="pres">
      <dgm:prSet presAssocID="{E0B49E93-4BB8-4FA6-854B-0CA6D55E448D}" presName="spacer" presStyleCnt="0"/>
      <dgm:spPr/>
    </dgm:pt>
    <dgm:pt modelId="{C15F3020-E118-45BE-9DF7-B33D7F9C2F1F}" type="pres">
      <dgm:prSet presAssocID="{1215B0BA-92BE-4F3D-8CE5-DE9ACC3E755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41E917F-2F90-42A2-B6EF-440902A72525}" type="pres">
      <dgm:prSet presAssocID="{1E769CD9-E925-445E-ABEE-1EDB93981994}" presName="spacer" presStyleCnt="0"/>
      <dgm:spPr/>
    </dgm:pt>
    <dgm:pt modelId="{8E2386FC-0D79-4D73-ACE2-201020DE8479}" type="pres">
      <dgm:prSet presAssocID="{DC2F0172-F9E4-4CF6-9FCC-62F5291B562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B6EE1D4-6B08-49E2-B385-4874E9C82DE9}" srcId="{2B55400A-E341-4DF1-8842-264D2660DEA4}" destId="{267B8091-CAED-45A2-B818-E98E86F19EF4}" srcOrd="0" destOrd="0" parTransId="{8C7B9BE0-70CA-4872-84E1-FE94D8C96ACC}" sibTransId="{BABF9D67-9B62-4C67-8301-26E8C4B1AF02}"/>
    <dgm:cxn modelId="{564DA000-325B-4A47-A2B4-FAEA72991907}" srcId="{2B55400A-E341-4DF1-8842-264D2660DEA4}" destId="{DC2F0172-F9E4-4CF6-9FCC-62F5291B5625}" srcOrd="3" destOrd="0" parTransId="{5D269947-A6F1-450E-A12E-BC2E3D12A6A5}" sibTransId="{AC5C8DA7-EF07-427F-8130-5452580155C6}"/>
    <dgm:cxn modelId="{A30AF377-DDAE-4533-9F4A-11C0CDEF2D55}" srcId="{2B55400A-E341-4DF1-8842-264D2660DEA4}" destId="{B565335A-A56D-4655-90DF-ECDD0BB37225}" srcOrd="1" destOrd="0" parTransId="{C6916078-C80F-4AB9-9002-0312B0CACDA9}" sibTransId="{E0B49E93-4BB8-4FA6-854B-0CA6D55E448D}"/>
    <dgm:cxn modelId="{147C2F6A-0451-4C80-A12D-6CC83AC1830B}" type="presOf" srcId="{2B55400A-E341-4DF1-8842-264D2660DEA4}" destId="{03F5ED04-A33A-45F8-86C5-8AD241238F59}" srcOrd="0" destOrd="0" presId="urn:microsoft.com/office/officeart/2005/8/layout/vList2"/>
    <dgm:cxn modelId="{FBD6AB08-6FB3-45E2-B61A-93D0DD5927AB}" srcId="{2B55400A-E341-4DF1-8842-264D2660DEA4}" destId="{1215B0BA-92BE-4F3D-8CE5-DE9ACC3E7555}" srcOrd="2" destOrd="0" parTransId="{CA9636B2-82F4-4A69-8AE9-386D7B869136}" sibTransId="{1E769CD9-E925-445E-ABEE-1EDB93981994}"/>
    <dgm:cxn modelId="{171049F2-DCC2-4F28-84E7-7AF8BE8AB5ED}" type="presOf" srcId="{267B8091-CAED-45A2-B818-E98E86F19EF4}" destId="{0A873426-F7CB-4BBC-AC02-FB47E4A0F50D}" srcOrd="0" destOrd="0" presId="urn:microsoft.com/office/officeart/2005/8/layout/vList2"/>
    <dgm:cxn modelId="{C6EB919E-DEF4-469D-8A30-61BF735C06E3}" type="presOf" srcId="{B565335A-A56D-4655-90DF-ECDD0BB37225}" destId="{3D373C9D-57B2-465D-8A12-D4AE6C5D7F58}" srcOrd="0" destOrd="0" presId="urn:microsoft.com/office/officeart/2005/8/layout/vList2"/>
    <dgm:cxn modelId="{FF0E2A90-D43A-45E1-A599-957241DC7451}" type="presOf" srcId="{1215B0BA-92BE-4F3D-8CE5-DE9ACC3E7555}" destId="{C15F3020-E118-45BE-9DF7-B33D7F9C2F1F}" srcOrd="0" destOrd="0" presId="urn:microsoft.com/office/officeart/2005/8/layout/vList2"/>
    <dgm:cxn modelId="{6533C05D-A662-4163-9E92-5EE9A40ECA69}" type="presOf" srcId="{DC2F0172-F9E4-4CF6-9FCC-62F5291B5625}" destId="{8E2386FC-0D79-4D73-ACE2-201020DE8479}" srcOrd="0" destOrd="0" presId="urn:microsoft.com/office/officeart/2005/8/layout/vList2"/>
    <dgm:cxn modelId="{BEBB0FC5-EF51-437C-A483-3D36939817E5}" type="presParOf" srcId="{03F5ED04-A33A-45F8-86C5-8AD241238F59}" destId="{0A873426-F7CB-4BBC-AC02-FB47E4A0F50D}" srcOrd="0" destOrd="0" presId="urn:microsoft.com/office/officeart/2005/8/layout/vList2"/>
    <dgm:cxn modelId="{84C92031-18F2-439E-B7DE-D9A24F6789D3}" type="presParOf" srcId="{03F5ED04-A33A-45F8-86C5-8AD241238F59}" destId="{9F84A1EF-1FE6-4A23-9EA9-D67CF3E135DD}" srcOrd="1" destOrd="0" presId="urn:microsoft.com/office/officeart/2005/8/layout/vList2"/>
    <dgm:cxn modelId="{0A558FF4-994C-4321-B664-3F1F0F05A798}" type="presParOf" srcId="{03F5ED04-A33A-45F8-86C5-8AD241238F59}" destId="{3D373C9D-57B2-465D-8A12-D4AE6C5D7F58}" srcOrd="2" destOrd="0" presId="urn:microsoft.com/office/officeart/2005/8/layout/vList2"/>
    <dgm:cxn modelId="{D7A762C3-65BB-4C6D-BD4B-5EE99252574B}" type="presParOf" srcId="{03F5ED04-A33A-45F8-86C5-8AD241238F59}" destId="{B6187249-A5B6-47ED-8CBF-263CD3E094F2}" srcOrd="3" destOrd="0" presId="urn:microsoft.com/office/officeart/2005/8/layout/vList2"/>
    <dgm:cxn modelId="{81737FE6-231E-4A14-A165-78DFC8589096}" type="presParOf" srcId="{03F5ED04-A33A-45F8-86C5-8AD241238F59}" destId="{C15F3020-E118-45BE-9DF7-B33D7F9C2F1F}" srcOrd="4" destOrd="0" presId="urn:microsoft.com/office/officeart/2005/8/layout/vList2"/>
    <dgm:cxn modelId="{1AC0D0FF-DC32-4A11-8F63-137FD1BCDC0D}" type="presParOf" srcId="{03F5ED04-A33A-45F8-86C5-8AD241238F59}" destId="{841E917F-2F90-42A2-B6EF-440902A72525}" srcOrd="5" destOrd="0" presId="urn:microsoft.com/office/officeart/2005/8/layout/vList2"/>
    <dgm:cxn modelId="{0A9DAA63-E5BE-4429-B6DA-264FD57820F5}" type="presParOf" srcId="{03F5ED04-A33A-45F8-86C5-8AD241238F59}" destId="{8E2386FC-0D79-4D73-ACE2-201020DE84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BDACB5D-2FE9-4A26-A26D-0B8159DDE38F}">
      <dgm:prSet/>
      <dgm:spPr/>
      <dgm:t>
        <a:bodyPr/>
        <a:lstStyle/>
        <a:p>
          <a:r>
            <a:rPr lang="en-US" dirty="0" smtClean="0"/>
            <a:t>4.2.1電圧と電流</a:t>
          </a:r>
          <a:endParaRPr lang="en-US" dirty="0"/>
        </a:p>
      </dgm:t>
    </dgm:pt>
    <dgm:pt modelId="{B2FD5B31-39E9-44E1-A9C5-7A6049F2C716}" type="parTrans" cxnId="{536313BA-7EA6-40A9-829D-03F32FB53AAC}">
      <dgm:prSet/>
      <dgm:spPr/>
      <dgm:t>
        <a:bodyPr/>
        <a:lstStyle/>
        <a:p>
          <a:endParaRPr kumimoji="1" lang="ja-JP" altLang="en-US"/>
        </a:p>
      </dgm:t>
    </dgm:pt>
    <dgm:pt modelId="{6C8578EF-A243-414D-A186-6DD52FD56CAB}" type="sibTrans" cxnId="{536313BA-7EA6-40A9-829D-03F32FB53AAC}">
      <dgm:prSet/>
      <dgm:spPr/>
      <dgm:t>
        <a:bodyPr/>
        <a:lstStyle/>
        <a:p>
          <a:endParaRPr kumimoji="1" lang="ja-JP" altLang="en-US"/>
        </a:p>
      </dgm:t>
    </dgm:pt>
    <dgm:pt modelId="{F35C266D-5366-4778-B3B1-1CF9A201952C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4.2.2直流回路</a:t>
          </a:r>
          <a:endParaRPr lang="en-US" dirty="0"/>
        </a:p>
      </dgm:t>
    </dgm:pt>
    <dgm:pt modelId="{8074B8DB-6CB8-4697-B311-FC295D964E6A}" type="parTrans" cxnId="{82B59314-D9B3-48F3-8468-C15BFE285A22}">
      <dgm:prSet/>
      <dgm:spPr/>
      <dgm:t>
        <a:bodyPr/>
        <a:lstStyle/>
        <a:p>
          <a:endParaRPr kumimoji="1" lang="ja-JP" altLang="en-US"/>
        </a:p>
      </dgm:t>
    </dgm:pt>
    <dgm:pt modelId="{38CC9C77-CB79-4A0E-BD65-DE7DE98FFD4D}" type="sibTrans" cxnId="{82B59314-D9B3-48F3-8468-C15BFE285A22}">
      <dgm:prSet/>
      <dgm:spPr/>
      <dgm:t>
        <a:bodyPr/>
        <a:lstStyle/>
        <a:p>
          <a:endParaRPr kumimoji="1" lang="ja-JP" altLang="en-US"/>
        </a:p>
      </dgm:t>
    </dgm:pt>
    <dgm:pt modelId="{DDED15E8-C69B-44C3-A08A-9AD7EE41A2B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4.2.3電流のする仕事</a:t>
          </a:r>
          <a:endParaRPr lang="en-US" dirty="0"/>
        </a:p>
      </dgm:t>
    </dgm:pt>
    <dgm:pt modelId="{3347013B-E081-422F-9968-7A9391AF10A5}" type="parTrans" cxnId="{661E0FBB-F8F7-4E7E-847A-51336F87CC9E}">
      <dgm:prSet/>
      <dgm:spPr/>
      <dgm:t>
        <a:bodyPr/>
        <a:lstStyle/>
        <a:p>
          <a:endParaRPr kumimoji="1" lang="ja-JP" altLang="en-US"/>
        </a:p>
      </dgm:t>
    </dgm:pt>
    <dgm:pt modelId="{D858E719-54CD-4F51-B988-B03B796D85A8}" type="sibTrans" cxnId="{661E0FBB-F8F7-4E7E-847A-51336F87CC9E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2FCF346-5D6D-417C-9645-668BAFCA2329}" type="pres">
      <dgm:prSet presAssocID="{8BDACB5D-2FE9-4A26-A26D-0B8159DDE38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05997F5-6F30-43C8-B6ED-09270747C4F9}" type="pres">
      <dgm:prSet presAssocID="{6C8578EF-A243-414D-A186-6DD52FD56CAB}" presName="spacer" presStyleCnt="0"/>
      <dgm:spPr/>
      <dgm:t>
        <a:bodyPr/>
        <a:lstStyle/>
        <a:p>
          <a:endParaRPr kumimoji="1" lang="ja-JP" altLang="en-US"/>
        </a:p>
      </dgm:t>
    </dgm:pt>
    <dgm:pt modelId="{D9B66904-8A31-4128-8762-4EAA65AB14B9}" type="pres">
      <dgm:prSet presAssocID="{F35C266D-5366-4778-B3B1-1CF9A201952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CE5DDE5-D7E8-4C02-8A36-727EABC34FAB}" type="pres">
      <dgm:prSet presAssocID="{38CC9C77-CB79-4A0E-BD65-DE7DE98FFD4D}" presName="spacer" presStyleCnt="0"/>
      <dgm:spPr/>
      <dgm:t>
        <a:bodyPr/>
        <a:lstStyle/>
        <a:p>
          <a:endParaRPr kumimoji="1" lang="ja-JP" altLang="en-US"/>
        </a:p>
      </dgm:t>
    </dgm:pt>
    <dgm:pt modelId="{599699F9-9A57-4036-849A-6E98367EAF74}" type="pres">
      <dgm:prSet presAssocID="{DDED15E8-C69B-44C3-A08A-9AD7EE41A2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8E7035B-114F-44E6-93C6-318AA49F1D3B}" type="presOf" srcId="{8BDACB5D-2FE9-4A26-A26D-0B8159DDE38F}" destId="{D2FCF346-5D6D-417C-9645-668BAFCA2329}" srcOrd="0" destOrd="0" presId="urn:microsoft.com/office/officeart/2005/8/layout/vList2"/>
    <dgm:cxn modelId="{82B59314-D9B3-48F3-8468-C15BFE285A22}" srcId="{2B55400A-E341-4DF1-8842-264D2660DEA4}" destId="{F35C266D-5366-4778-B3B1-1CF9A201952C}" srcOrd="1" destOrd="0" parTransId="{8074B8DB-6CB8-4697-B311-FC295D964E6A}" sibTransId="{38CC9C77-CB79-4A0E-BD65-DE7DE98FFD4D}"/>
    <dgm:cxn modelId="{5B0B2C93-D0CD-4E15-9260-B0896290FAD1}" type="presOf" srcId="{F35C266D-5366-4778-B3B1-1CF9A201952C}" destId="{D9B66904-8A31-4128-8762-4EAA65AB14B9}" srcOrd="0" destOrd="0" presId="urn:microsoft.com/office/officeart/2005/8/layout/vList2"/>
    <dgm:cxn modelId="{661E0FBB-F8F7-4E7E-847A-51336F87CC9E}" srcId="{2B55400A-E341-4DF1-8842-264D2660DEA4}" destId="{DDED15E8-C69B-44C3-A08A-9AD7EE41A2BB}" srcOrd="2" destOrd="0" parTransId="{3347013B-E081-422F-9968-7A9391AF10A5}" sibTransId="{D858E719-54CD-4F51-B988-B03B796D85A8}"/>
    <dgm:cxn modelId="{3DE55249-0772-42DB-AE3B-34EE216BCFD8}" type="presOf" srcId="{2B55400A-E341-4DF1-8842-264D2660DEA4}" destId="{03F5ED04-A33A-45F8-86C5-8AD241238F59}" srcOrd="0" destOrd="0" presId="urn:microsoft.com/office/officeart/2005/8/layout/vList2"/>
    <dgm:cxn modelId="{536313BA-7EA6-40A9-829D-03F32FB53AAC}" srcId="{2B55400A-E341-4DF1-8842-264D2660DEA4}" destId="{8BDACB5D-2FE9-4A26-A26D-0B8159DDE38F}" srcOrd="0" destOrd="0" parTransId="{B2FD5B31-39E9-44E1-A9C5-7A6049F2C716}" sibTransId="{6C8578EF-A243-414D-A186-6DD52FD56CAB}"/>
    <dgm:cxn modelId="{FDEE6F25-FB9F-4DC6-A09B-8EECE8688273}" type="presOf" srcId="{DDED15E8-C69B-44C3-A08A-9AD7EE41A2BB}" destId="{599699F9-9A57-4036-849A-6E98367EAF74}" srcOrd="0" destOrd="0" presId="urn:microsoft.com/office/officeart/2005/8/layout/vList2"/>
    <dgm:cxn modelId="{CEED4D3E-FCA4-446C-82FE-6214B64FDD9C}" type="presParOf" srcId="{03F5ED04-A33A-45F8-86C5-8AD241238F59}" destId="{D2FCF346-5D6D-417C-9645-668BAFCA2329}" srcOrd="0" destOrd="0" presId="urn:microsoft.com/office/officeart/2005/8/layout/vList2"/>
    <dgm:cxn modelId="{B7B00C5E-752F-4849-97C7-F9AA703F89D6}" type="presParOf" srcId="{03F5ED04-A33A-45F8-86C5-8AD241238F59}" destId="{005997F5-6F30-43C8-B6ED-09270747C4F9}" srcOrd="1" destOrd="0" presId="urn:microsoft.com/office/officeart/2005/8/layout/vList2"/>
    <dgm:cxn modelId="{1CC9B7D8-FE2E-42FF-B351-60238E659CD3}" type="presParOf" srcId="{03F5ED04-A33A-45F8-86C5-8AD241238F59}" destId="{D9B66904-8A31-4128-8762-4EAA65AB14B9}" srcOrd="2" destOrd="0" presId="urn:microsoft.com/office/officeart/2005/8/layout/vList2"/>
    <dgm:cxn modelId="{2355B8A5-5E44-4100-B5AB-5A92D83EFD01}" type="presParOf" srcId="{03F5ED04-A33A-45F8-86C5-8AD241238F59}" destId="{6CE5DDE5-D7E8-4C02-8A36-727EABC34FAB}" srcOrd="3" destOrd="0" presId="urn:microsoft.com/office/officeart/2005/8/layout/vList2"/>
    <dgm:cxn modelId="{DA6BACC2-855A-4788-99B7-92D13A0F37E4}" type="presParOf" srcId="{03F5ED04-A33A-45F8-86C5-8AD241238F59}" destId="{599699F9-9A57-4036-849A-6E98367EAF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BDACB5D-2FE9-4A26-A26D-0B8159DDE38F}">
      <dgm:prSet/>
      <dgm:spPr/>
      <dgm:t>
        <a:bodyPr/>
        <a:lstStyle/>
        <a:p>
          <a:r>
            <a:rPr lang="en-US" dirty="0" smtClean="0"/>
            <a:t>4.2.1電圧と電流</a:t>
          </a:r>
          <a:endParaRPr lang="en-US" dirty="0"/>
        </a:p>
      </dgm:t>
    </dgm:pt>
    <dgm:pt modelId="{B2FD5B31-39E9-44E1-A9C5-7A6049F2C716}" type="par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6C8578EF-A243-414D-A186-6DD52FD56CAB}" type="sib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ED973023-5055-41B7-9A50-980D79EA1AA8}">
      <dgm:prSet/>
      <dgm:spPr/>
      <dgm:t>
        <a:bodyPr/>
        <a:lstStyle/>
        <a:p>
          <a:r>
            <a:rPr lang="ja-JP" altLang="en-US" dirty="0" smtClean="0"/>
            <a:t>　</a:t>
          </a:r>
          <a:r>
            <a:rPr lang="en-US" altLang="en-US" dirty="0" smtClean="0"/>
            <a:t>(a</a:t>
          </a:r>
          <a:r>
            <a:rPr lang="ja-JP" altLang="en-US" dirty="0" smtClean="0"/>
            <a:t>）電流</a:t>
          </a:r>
          <a:endParaRPr lang="en-US" dirty="0"/>
        </a:p>
      </dgm:t>
    </dgm:pt>
    <dgm:pt modelId="{8315B2CE-CA33-4248-BCD0-34F95FD0319D}" type="parTrans" cxnId="{D1CA8014-7B25-44C1-AA28-664D419CD883}">
      <dgm:prSet/>
      <dgm:spPr/>
      <dgm:t>
        <a:bodyPr/>
        <a:lstStyle/>
        <a:p>
          <a:endParaRPr lang="ja-JP" altLang="en-US"/>
        </a:p>
      </dgm:t>
    </dgm:pt>
    <dgm:pt modelId="{700D9E87-2CA4-44A7-BD99-714BB4DB19AB}" type="sibTrans" cxnId="{D1CA8014-7B25-44C1-AA28-664D419CD883}">
      <dgm:prSet/>
      <dgm:spPr/>
      <dgm:t>
        <a:bodyPr/>
        <a:lstStyle/>
        <a:p>
          <a:endParaRPr lang="ja-JP" altLang="en-US"/>
        </a:p>
      </dgm:t>
    </dgm:pt>
    <dgm:pt modelId="{C28A97D1-CE5C-40AD-87AD-21CB62DEF895}">
      <dgm:prSet/>
      <dgm:spPr/>
      <dgm:t>
        <a:bodyPr/>
        <a:lstStyle/>
        <a:p>
          <a:r>
            <a:rPr lang="ja-JP" altLang="en-US" dirty="0" smtClean="0"/>
            <a:t>図</a:t>
          </a:r>
          <a:r>
            <a:rPr lang="en-US" altLang="en-US" dirty="0" smtClean="0"/>
            <a:t>4.21</a:t>
          </a:r>
          <a:r>
            <a:rPr lang="ja-JP" altLang="en-US" dirty="0" smtClean="0"/>
            <a:t>：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ニクロム線の両端を電池に接続すると，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 物質中の自由電子は，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電池のつくる　　　によって　　　のほうへ動いていく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このような電荷をもった粒子の流れを　　　とよぶ．</a:t>
          </a:r>
        </a:p>
      </dgm:t>
    </dgm:pt>
    <dgm:pt modelId="{AD641776-3147-4566-B471-5896D29480FF}" type="parTrans" cxnId="{B0AE6431-109D-4762-ABE5-ED6452823937}">
      <dgm:prSet/>
      <dgm:spPr/>
      <dgm:t>
        <a:bodyPr/>
        <a:lstStyle/>
        <a:p>
          <a:endParaRPr lang="ja-JP" altLang="en-US"/>
        </a:p>
      </dgm:t>
    </dgm:pt>
    <dgm:pt modelId="{4C8D7250-144F-480E-AF58-AC8BA75CCACE}" type="sibTrans" cxnId="{B0AE6431-109D-4762-ABE5-ED6452823937}">
      <dgm:prSet/>
      <dgm:spPr/>
      <dgm:t>
        <a:bodyPr/>
        <a:lstStyle/>
        <a:p>
          <a:endParaRPr lang="ja-JP" altLang="en-US"/>
        </a:p>
      </dgm:t>
    </dgm:pt>
    <dgm:pt modelId="{AA7FDF23-19AA-4D88-824B-60191962B849}">
      <dgm:prSet/>
      <dgm:spPr/>
      <dgm:t>
        <a:bodyPr/>
        <a:lstStyle/>
        <a:p>
          <a:r>
            <a:rPr lang="ja-JP" altLang="en-US" dirty="0" smtClean="0"/>
            <a:t>電流の向きは，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　　　　　　　　　　 と定められている．</a:t>
          </a:r>
        </a:p>
      </dgm:t>
    </dgm:pt>
    <dgm:pt modelId="{5730CC3F-98D9-4186-BFA3-621A3E29ED76}" type="parTrans" cxnId="{21F505B5-936D-41BF-8B83-107D4583930D}">
      <dgm:prSet/>
      <dgm:spPr/>
      <dgm:t>
        <a:bodyPr/>
        <a:lstStyle/>
        <a:p>
          <a:endParaRPr kumimoji="1" lang="ja-JP" altLang="en-US"/>
        </a:p>
      </dgm:t>
    </dgm:pt>
    <dgm:pt modelId="{ACA0C0E6-5F78-4490-B7CB-95FDD16E3C7F}" type="sibTrans" cxnId="{21F505B5-936D-41BF-8B83-107D4583930D}">
      <dgm:prSet/>
      <dgm:spPr/>
      <dgm:t>
        <a:bodyPr/>
        <a:lstStyle/>
        <a:p>
          <a:endParaRPr kumimoji="1" lang="ja-JP" altLang="en-US"/>
        </a:p>
      </dgm:t>
    </dgm:pt>
    <dgm:pt modelId="{0869B9DC-405C-4EB4-86CD-AF5F03BED8D8}">
      <dgm:prSet/>
      <dgm:spPr/>
      <dgm:t>
        <a:bodyPr/>
        <a:lstStyle/>
        <a:p>
          <a:r>
            <a:rPr lang="ja-JP" altLang="en-US" dirty="0" smtClean="0"/>
            <a:t>そのため， 負電荷をもつ電子の場合は，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                                       と電流の向きは逆になる．</a:t>
          </a:r>
        </a:p>
      </dgm:t>
    </dgm:pt>
    <dgm:pt modelId="{9C1931C2-8A64-4A53-A9C4-C4AE0527159F}" type="parTrans" cxnId="{EC03874F-54BB-44F7-B806-2CD863495242}">
      <dgm:prSet/>
      <dgm:spPr/>
      <dgm:t>
        <a:bodyPr/>
        <a:lstStyle/>
        <a:p>
          <a:endParaRPr kumimoji="1" lang="ja-JP" altLang="en-US"/>
        </a:p>
      </dgm:t>
    </dgm:pt>
    <dgm:pt modelId="{37E386B7-A679-40D2-8F13-C5186A84AF6D}" type="sibTrans" cxnId="{EC03874F-54BB-44F7-B806-2CD863495242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2FCF346-5D6D-417C-9645-668BAFCA2329}" type="pres">
      <dgm:prSet presAssocID="{8BDACB5D-2FE9-4A26-A26D-0B8159DDE3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DDC2231-8C3F-4D1E-A5D8-D334E8F952DE}" type="pres">
      <dgm:prSet presAssocID="{8BDACB5D-2FE9-4A26-A26D-0B8159DDE38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86F79E2-57F0-4C84-914E-FD82FFAF2AA6}" type="presOf" srcId="{0869B9DC-405C-4EB4-86CD-AF5F03BED8D8}" destId="{9DDC2231-8C3F-4D1E-A5D8-D334E8F952DE}" srcOrd="0" destOrd="3" presId="urn:microsoft.com/office/officeart/2005/8/layout/vList2"/>
    <dgm:cxn modelId="{AA2194EA-7892-486F-88CB-E9D955279A58}" type="presOf" srcId="{2B55400A-E341-4DF1-8842-264D2660DEA4}" destId="{03F5ED04-A33A-45F8-86C5-8AD241238F59}" srcOrd="0" destOrd="0" presId="urn:microsoft.com/office/officeart/2005/8/layout/vList2"/>
    <dgm:cxn modelId="{21F505B5-936D-41BF-8B83-107D4583930D}" srcId="{8BDACB5D-2FE9-4A26-A26D-0B8159DDE38F}" destId="{AA7FDF23-19AA-4D88-824B-60191962B849}" srcOrd="2" destOrd="0" parTransId="{5730CC3F-98D9-4186-BFA3-621A3E29ED76}" sibTransId="{ACA0C0E6-5F78-4490-B7CB-95FDD16E3C7F}"/>
    <dgm:cxn modelId="{129D9A08-66D7-41D7-92D1-F7C10523DBA9}" type="presOf" srcId="{C28A97D1-CE5C-40AD-87AD-21CB62DEF895}" destId="{9DDC2231-8C3F-4D1E-A5D8-D334E8F952DE}" srcOrd="0" destOrd="1" presId="urn:microsoft.com/office/officeart/2005/8/layout/vList2"/>
    <dgm:cxn modelId="{13D9E0E7-DE52-4F2B-A53D-C5BD96869EA5}" type="presOf" srcId="{ED973023-5055-41B7-9A50-980D79EA1AA8}" destId="{9DDC2231-8C3F-4D1E-A5D8-D334E8F952DE}" srcOrd="0" destOrd="0" presId="urn:microsoft.com/office/officeart/2005/8/layout/vList2"/>
    <dgm:cxn modelId="{B49C6F5C-C52D-41BE-BF27-379F3A934DE1}" type="presOf" srcId="{AA7FDF23-19AA-4D88-824B-60191962B849}" destId="{9DDC2231-8C3F-4D1E-A5D8-D334E8F952DE}" srcOrd="0" destOrd="2" presId="urn:microsoft.com/office/officeart/2005/8/layout/vList2"/>
    <dgm:cxn modelId="{536313BA-7EA6-40A9-829D-03F32FB53AAC}" srcId="{2B55400A-E341-4DF1-8842-264D2660DEA4}" destId="{8BDACB5D-2FE9-4A26-A26D-0B8159DDE38F}" srcOrd="0" destOrd="0" parTransId="{B2FD5B31-39E9-44E1-A9C5-7A6049F2C716}" sibTransId="{6C8578EF-A243-414D-A186-6DD52FD56CAB}"/>
    <dgm:cxn modelId="{EC03874F-54BB-44F7-B806-2CD863495242}" srcId="{8BDACB5D-2FE9-4A26-A26D-0B8159DDE38F}" destId="{0869B9DC-405C-4EB4-86CD-AF5F03BED8D8}" srcOrd="3" destOrd="0" parTransId="{9C1931C2-8A64-4A53-A9C4-C4AE0527159F}" sibTransId="{37E386B7-A679-40D2-8F13-C5186A84AF6D}"/>
    <dgm:cxn modelId="{B0AE6431-109D-4762-ABE5-ED6452823937}" srcId="{8BDACB5D-2FE9-4A26-A26D-0B8159DDE38F}" destId="{C28A97D1-CE5C-40AD-87AD-21CB62DEF895}" srcOrd="1" destOrd="0" parTransId="{AD641776-3147-4566-B471-5896D29480FF}" sibTransId="{4C8D7250-144F-480E-AF58-AC8BA75CCACE}"/>
    <dgm:cxn modelId="{22CEFF52-8B63-4CFE-8591-730B14C7FE05}" type="presOf" srcId="{8BDACB5D-2FE9-4A26-A26D-0B8159DDE38F}" destId="{D2FCF346-5D6D-417C-9645-668BAFCA2329}" srcOrd="0" destOrd="0" presId="urn:microsoft.com/office/officeart/2005/8/layout/vList2"/>
    <dgm:cxn modelId="{D1CA8014-7B25-44C1-AA28-664D419CD883}" srcId="{8BDACB5D-2FE9-4A26-A26D-0B8159DDE38F}" destId="{ED973023-5055-41B7-9A50-980D79EA1AA8}" srcOrd="0" destOrd="0" parTransId="{8315B2CE-CA33-4248-BCD0-34F95FD0319D}" sibTransId="{700D9E87-2CA4-44A7-BD99-714BB4DB19AB}"/>
    <dgm:cxn modelId="{0B6A39EE-AECE-47C6-B76A-51094364FDF1}" type="presParOf" srcId="{03F5ED04-A33A-45F8-86C5-8AD241238F59}" destId="{D2FCF346-5D6D-417C-9645-668BAFCA2329}" srcOrd="0" destOrd="0" presId="urn:microsoft.com/office/officeart/2005/8/layout/vList2"/>
    <dgm:cxn modelId="{E893F80E-23EF-4CA3-AB1B-85185291843F}" type="presParOf" srcId="{03F5ED04-A33A-45F8-86C5-8AD241238F59}" destId="{9DDC2231-8C3F-4D1E-A5D8-D334E8F952D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BDACB5D-2FE9-4A26-A26D-0B8159DDE38F}">
      <dgm:prSet/>
      <dgm:spPr/>
      <dgm:t>
        <a:bodyPr/>
        <a:lstStyle/>
        <a:p>
          <a:r>
            <a:rPr lang="en-US" dirty="0" smtClean="0"/>
            <a:t>4.2.1電圧と電流</a:t>
          </a:r>
          <a:endParaRPr lang="en-US" dirty="0"/>
        </a:p>
      </dgm:t>
    </dgm:pt>
    <dgm:pt modelId="{B2FD5B31-39E9-44E1-A9C5-7A6049F2C716}" type="par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6C8578EF-A243-414D-A186-6DD52FD56CAB}" type="sib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6232CD75-F177-42E8-92EC-EEC67678072B}">
      <dgm:prSet/>
      <dgm:spPr/>
      <dgm:t>
        <a:bodyPr/>
        <a:lstStyle/>
        <a:p>
          <a:r>
            <a:rPr lang="ja-JP" altLang="en-US" dirty="0" smtClean="0"/>
            <a:t>電流の大きさ（強さ） 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導体の任意の断面を                  に移動する         （電気量）で表す．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導体中を                                    が移動する場合を単位にとり，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       </a:t>
          </a:r>
          <a:r>
            <a:rPr lang="ja-JP" altLang="en-US" dirty="0" smtClean="0"/>
            <a:t>これを                          という</a:t>
          </a:r>
          <a:r>
            <a:rPr lang="en-US" altLang="ja-JP" dirty="0" smtClean="0"/>
            <a:t>. </a:t>
          </a:r>
          <a:br>
            <a:rPr lang="en-US" altLang="ja-JP" dirty="0" smtClean="0"/>
          </a:br>
          <a:r>
            <a:rPr lang="en-US" altLang="ja-JP" dirty="0" smtClean="0"/>
            <a:t>           1 A=          </a:t>
          </a:r>
          <a:r>
            <a:rPr lang="ja-JP" altLang="en-US" dirty="0" smtClean="0"/>
            <a:t>である．</a:t>
          </a:r>
          <a:endParaRPr lang="en-US" dirty="0"/>
        </a:p>
      </dgm:t>
    </dgm:pt>
    <dgm:pt modelId="{B65393B9-7254-44D0-80A8-D4CEADC8D624}" type="parTrans" cxnId="{1F3B7529-9F46-46B4-977D-5F813987E80B}">
      <dgm:prSet/>
      <dgm:spPr/>
      <dgm:t>
        <a:bodyPr/>
        <a:lstStyle/>
        <a:p>
          <a:endParaRPr lang="ja-JP" altLang="en-US"/>
        </a:p>
      </dgm:t>
    </dgm:pt>
    <dgm:pt modelId="{BC815A59-1C4C-4968-B861-0A4AE74B3241}" type="sibTrans" cxnId="{1F3B7529-9F46-46B4-977D-5F813987E80B}">
      <dgm:prSet/>
      <dgm:spPr/>
      <dgm:t>
        <a:bodyPr/>
        <a:lstStyle/>
        <a:p>
          <a:endParaRPr lang="ja-JP" altLang="en-US"/>
        </a:p>
      </dgm:t>
    </dgm:pt>
    <dgm:pt modelId="{46B34BB2-6A31-4275-AA26-FC4EC06F7BB6}">
      <dgm:prSet/>
      <dgm:spPr/>
      <dgm:t>
        <a:bodyPr/>
        <a:lstStyle/>
        <a:p>
          <a:r>
            <a:rPr lang="ja-JP" altLang="en-US" dirty="0" smtClean="0"/>
            <a:t>∴１</a:t>
          </a:r>
          <a:r>
            <a:rPr lang="en-US" altLang="ja-JP" dirty="0" smtClean="0"/>
            <a:t> </a:t>
          </a:r>
          <a:r>
            <a:rPr lang="en-US" altLang="ja-JP" dirty="0"/>
            <a:t>[A</a:t>
          </a:r>
          <a:r>
            <a:rPr lang="ja-JP" altLang="en-US" dirty="0"/>
            <a:t>］の電流</a:t>
          </a:r>
          <a:r>
            <a:rPr lang="ja-JP" altLang="en-US" dirty="0" smtClean="0"/>
            <a:t>が</a:t>
          </a:r>
          <a:r>
            <a:rPr lang="ja-JP" altLang="en-US" i="1" dirty="0" smtClean="0"/>
            <a:t>ｔ　</a:t>
          </a:r>
          <a:r>
            <a:rPr lang="ja-JP" altLang="en-US" dirty="0" smtClean="0"/>
            <a:t>秒間</a:t>
          </a:r>
          <a:r>
            <a:rPr lang="ja-JP" altLang="en-US" dirty="0"/>
            <a:t>流れるとき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en-US" altLang="ja-JP" dirty="0" smtClean="0"/>
            <a:t>	</a:t>
          </a:r>
          <a:r>
            <a:rPr lang="ja-JP" altLang="en-US" dirty="0" smtClean="0"/>
            <a:t>移動する電荷</a:t>
          </a:r>
          <a:r>
            <a:rPr lang="en-US" altLang="ja-JP" i="1" dirty="0" smtClean="0"/>
            <a:t>Q</a:t>
          </a:r>
          <a:r>
            <a:rPr lang="en-US" altLang="ja-JP" dirty="0" smtClean="0"/>
            <a:t> [C]</a:t>
          </a:r>
          <a:r>
            <a:rPr lang="ja-JP" altLang="en-US" dirty="0" smtClean="0"/>
            <a:t>は，</a:t>
          </a:r>
          <a:endParaRPr lang="ja-JP" altLang="en-US" dirty="0"/>
        </a:p>
      </dgm:t>
    </dgm:pt>
    <dgm:pt modelId="{5D882D17-6CAF-4FC7-A3EF-A138D0C37FA7}" type="parTrans" cxnId="{AF22A302-5D9E-419F-98CE-9D7BA83448F1}">
      <dgm:prSet/>
      <dgm:spPr/>
      <dgm:t>
        <a:bodyPr/>
        <a:lstStyle/>
        <a:p>
          <a:endParaRPr lang="ja-JP" altLang="en-US"/>
        </a:p>
      </dgm:t>
    </dgm:pt>
    <dgm:pt modelId="{2174868F-BC0A-4FD1-90C1-4F06345A178D}" type="sibTrans" cxnId="{AF22A302-5D9E-419F-98CE-9D7BA83448F1}">
      <dgm:prSet/>
      <dgm:spPr/>
      <dgm:t>
        <a:bodyPr/>
        <a:lstStyle/>
        <a:p>
          <a:endParaRPr lang="ja-JP" altLang="en-US"/>
        </a:p>
      </dgm:t>
    </dgm:pt>
    <dgm:pt modelId="{FB2AB57E-3305-4B09-A46A-FF1CA48A1483}">
      <dgm:prSet/>
      <dgm:spPr/>
      <dgm:t>
        <a:bodyPr/>
        <a:lstStyle/>
        <a:p>
          <a:r>
            <a:rPr lang="en-US" altLang="ja-JP" i="1" dirty="0" smtClean="0"/>
            <a:t>			          </a:t>
          </a:r>
          <a:endParaRPr lang="ja-JP" altLang="en-US" i="1" dirty="0">
            <a:solidFill>
              <a:srgbClr val="FF0000"/>
            </a:solidFill>
          </a:endParaRPr>
        </a:p>
      </dgm:t>
    </dgm:pt>
    <dgm:pt modelId="{E9CB3B8A-8FB0-4058-AF52-F9244152FA4C}" type="parTrans" cxnId="{25CB747D-780C-46B7-A8E8-3923CBE4792B}">
      <dgm:prSet/>
      <dgm:spPr/>
      <dgm:t>
        <a:bodyPr/>
        <a:lstStyle/>
        <a:p>
          <a:endParaRPr lang="ja-JP" altLang="en-US"/>
        </a:p>
      </dgm:t>
    </dgm:pt>
    <dgm:pt modelId="{BB6829AC-DBA0-43BB-B363-C42648B9E627}" type="sibTrans" cxnId="{25CB747D-780C-46B7-A8E8-3923CBE4792B}">
      <dgm:prSet/>
      <dgm:spPr/>
      <dgm:t>
        <a:bodyPr/>
        <a:lstStyle/>
        <a:p>
          <a:endParaRPr lang="ja-JP" altLang="en-US"/>
        </a:p>
      </dgm:t>
    </dgm:pt>
    <dgm:pt modelId="{DC77921E-8612-4C29-B6D0-7E708A2B68FE}">
      <dgm:prSet/>
      <dgm:spPr/>
      <dgm:t>
        <a:bodyPr/>
        <a:lstStyle/>
        <a:p>
          <a:r>
            <a:rPr lang="ja-JP" altLang="en-US" dirty="0" smtClean="0"/>
            <a:t>電流</a:t>
          </a:r>
          <a:r>
            <a:rPr lang="ja-JP" altLang="en-US" dirty="0"/>
            <a:t>の向きが一定で大きさ</a:t>
          </a:r>
          <a:r>
            <a:rPr lang="ja-JP" altLang="en-US" dirty="0" smtClean="0"/>
            <a:t>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時間的</a:t>
          </a:r>
          <a:r>
            <a:rPr lang="ja-JP" altLang="en-US" dirty="0"/>
            <a:t>にほとんど変わらない電流</a:t>
          </a:r>
          <a:r>
            <a:rPr lang="ja-JP" altLang="en-US" dirty="0" smtClean="0"/>
            <a:t>を         という</a:t>
          </a:r>
          <a:r>
            <a:rPr lang="en-US" altLang="ja-JP" dirty="0" smtClean="0"/>
            <a:t>.</a:t>
          </a:r>
          <a:endParaRPr lang="ja-JP" altLang="en-US" dirty="0"/>
        </a:p>
      </dgm:t>
    </dgm:pt>
    <dgm:pt modelId="{632B336B-0AAD-4768-B3DB-0078111CD73D}" type="parTrans" cxnId="{4653440A-9E02-47DB-8FB7-56D108BF975B}">
      <dgm:prSet/>
      <dgm:spPr/>
      <dgm:t>
        <a:bodyPr/>
        <a:lstStyle/>
        <a:p>
          <a:endParaRPr lang="ja-JP" altLang="en-US"/>
        </a:p>
      </dgm:t>
    </dgm:pt>
    <dgm:pt modelId="{DFE3874B-C87B-471F-B39E-F8C84A68B885}" type="sibTrans" cxnId="{4653440A-9E02-47DB-8FB7-56D108BF975B}">
      <dgm:prSet/>
      <dgm:spPr/>
      <dgm:t>
        <a:bodyPr/>
        <a:lstStyle/>
        <a:p>
          <a:endParaRPr lang="ja-JP" altLang="en-US"/>
        </a:p>
      </dgm:t>
    </dgm:pt>
    <dgm:pt modelId="{ABE34158-5725-41F7-8806-F9E486F6ADC6}">
      <dgm:prSet/>
      <dgm:spPr/>
      <dgm:t>
        <a:bodyPr/>
        <a:lstStyle/>
        <a:p>
          <a:r>
            <a:rPr lang="ja-JP" altLang="en-US" dirty="0" smtClean="0"/>
            <a:t>抵抗などの素子を導体でつないだ一まわりの道筋を          という．</a:t>
          </a:r>
          <a:endParaRPr lang="ja-JP" altLang="en-US" dirty="0"/>
        </a:p>
      </dgm:t>
    </dgm:pt>
    <dgm:pt modelId="{41951A3E-F480-47B6-A6D7-CC6C784460C1}" type="parTrans" cxnId="{1479D148-844A-4034-B9B7-CA59B3A6CE9D}">
      <dgm:prSet/>
      <dgm:spPr/>
      <dgm:t>
        <a:bodyPr/>
        <a:lstStyle/>
        <a:p>
          <a:endParaRPr kumimoji="1" lang="ja-JP" altLang="en-US"/>
        </a:p>
      </dgm:t>
    </dgm:pt>
    <dgm:pt modelId="{4BDB2733-F420-4769-BEF8-2EEEDAF0CD86}" type="sibTrans" cxnId="{1479D148-844A-4034-B9B7-CA59B3A6CE9D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2FCF346-5D6D-417C-9645-668BAFCA2329}" type="pres">
      <dgm:prSet presAssocID="{8BDACB5D-2FE9-4A26-A26D-0B8159DDE3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97EFDDD-29AD-41C1-9838-C95A055CC42F}" type="pres">
      <dgm:prSet presAssocID="{8BDACB5D-2FE9-4A26-A26D-0B8159DDE38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8D776D4-5D1A-4EB1-A639-15FCC9BA05E3}" type="presOf" srcId="{46B34BB2-6A31-4275-AA26-FC4EC06F7BB6}" destId="{C97EFDDD-29AD-41C1-9838-C95A055CC42F}" srcOrd="0" destOrd="1" presId="urn:microsoft.com/office/officeart/2005/8/layout/vList2"/>
    <dgm:cxn modelId="{92D2B630-2170-427B-90BE-AF39C6F9823E}" type="presOf" srcId="{2B55400A-E341-4DF1-8842-264D2660DEA4}" destId="{03F5ED04-A33A-45F8-86C5-8AD241238F59}" srcOrd="0" destOrd="0" presId="urn:microsoft.com/office/officeart/2005/8/layout/vList2"/>
    <dgm:cxn modelId="{C1F44771-28A3-44C3-8B2D-6AF824F9882F}" type="presOf" srcId="{DC77921E-8612-4C29-B6D0-7E708A2B68FE}" destId="{C97EFDDD-29AD-41C1-9838-C95A055CC42F}" srcOrd="0" destOrd="3" presId="urn:microsoft.com/office/officeart/2005/8/layout/vList2"/>
    <dgm:cxn modelId="{C28C9AD2-BF6F-42AE-875B-94816F34C45C}" type="presOf" srcId="{FB2AB57E-3305-4B09-A46A-FF1CA48A1483}" destId="{C97EFDDD-29AD-41C1-9838-C95A055CC42F}" srcOrd="0" destOrd="2" presId="urn:microsoft.com/office/officeart/2005/8/layout/vList2"/>
    <dgm:cxn modelId="{57ADFF3E-44DE-45F2-BAF8-BEAD8983F306}" type="presOf" srcId="{6232CD75-F177-42E8-92EC-EEC67678072B}" destId="{C97EFDDD-29AD-41C1-9838-C95A055CC42F}" srcOrd="0" destOrd="0" presId="urn:microsoft.com/office/officeart/2005/8/layout/vList2"/>
    <dgm:cxn modelId="{4653440A-9E02-47DB-8FB7-56D108BF975B}" srcId="{8BDACB5D-2FE9-4A26-A26D-0B8159DDE38F}" destId="{DC77921E-8612-4C29-B6D0-7E708A2B68FE}" srcOrd="2" destOrd="0" parTransId="{632B336B-0AAD-4768-B3DB-0078111CD73D}" sibTransId="{DFE3874B-C87B-471F-B39E-F8C84A68B885}"/>
    <dgm:cxn modelId="{1F3B7529-9F46-46B4-977D-5F813987E80B}" srcId="{8BDACB5D-2FE9-4A26-A26D-0B8159DDE38F}" destId="{6232CD75-F177-42E8-92EC-EEC67678072B}" srcOrd="0" destOrd="0" parTransId="{B65393B9-7254-44D0-80A8-D4CEADC8D624}" sibTransId="{BC815A59-1C4C-4968-B861-0A4AE74B3241}"/>
    <dgm:cxn modelId="{E0F55565-4FEE-4803-A667-C7A928384295}" type="presOf" srcId="{8BDACB5D-2FE9-4A26-A26D-0B8159DDE38F}" destId="{D2FCF346-5D6D-417C-9645-668BAFCA2329}" srcOrd="0" destOrd="0" presId="urn:microsoft.com/office/officeart/2005/8/layout/vList2"/>
    <dgm:cxn modelId="{1479D148-844A-4034-B9B7-CA59B3A6CE9D}" srcId="{8BDACB5D-2FE9-4A26-A26D-0B8159DDE38F}" destId="{ABE34158-5725-41F7-8806-F9E486F6ADC6}" srcOrd="3" destOrd="0" parTransId="{41951A3E-F480-47B6-A6D7-CC6C784460C1}" sibTransId="{4BDB2733-F420-4769-BEF8-2EEEDAF0CD86}"/>
    <dgm:cxn modelId="{536313BA-7EA6-40A9-829D-03F32FB53AAC}" srcId="{2B55400A-E341-4DF1-8842-264D2660DEA4}" destId="{8BDACB5D-2FE9-4A26-A26D-0B8159DDE38F}" srcOrd="0" destOrd="0" parTransId="{B2FD5B31-39E9-44E1-A9C5-7A6049F2C716}" sibTransId="{6C8578EF-A243-414D-A186-6DD52FD56CAB}"/>
    <dgm:cxn modelId="{25CB747D-780C-46B7-A8E8-3923CBE4792B}" srcId="{46B34BB2-6A31-4275-AA26-FC4EC06F7BB6}" destId="{FB2AB57E-3305-4B09-A46A-FF1CA48A1483}" srcOrd="0" destOrd="0" parTransId="{E9CB3B8A-8FB0-4058-AF52-F9244152FA4C}" sibTransId="{BB6829AC-DBA0-43BB-B363-C42648B9E627}"/>
    <dgm:cxn modelId="{5095177B-B9F2-45FC-918B-7A185D7947F5}" type="presOf" srcId="{ABE34158-5725-41F7-8806-F9E486F6ADC6}" destId="{C97EFDDD-29AD-41C1-9838-C95A055CC42F}" srcOrd="0" destOrd="4" presId="urn:microsoft.com/office/officeart/2005/8/layout/vList2"/>
    <dgm:cxn modelId="{AF22A302-5D9E-419F-98CE-9D7BA83448F1}" srcId="{8BDACB5D-2FE9-4A26-A26D-0B8159DDE38F}" destId="{46B34BB2-6A31-4275-AA26-FC4EC06F7BB6}" srcOrd="1" destOrd="0" parTransId="{5D882D17-6CAF-4FC7-A3EF-A138D0C37FA7}" sibTransId="{2174868F-BC0A-4FD1-90C1-4F06345A178D}"/>
    <dgm:cxn modelId="{C60EDCA5-EDF6-4952-BCDB-0938509AB22F}" type="presParOf" srcId="{03F5ED04-A33A-45F8-86C5-8AD241238F59}" destId="{D2FCF346-5D6D-417C-9645-668BAFCA2329}" srcOrd="0" destOrd="0" presId="urn:microsoft.com/office/officeart/2005/8/layout/vList2"/>
    <dgm:cxn modelId="{BB690E97-11F0-4287-8D51-2AC17417BE8D}" type="presParOf" srcId="{03F5ED04-A33A-45F8-86C5-8AD241238F59}" destId="{C97EFDDD-29AD-41C1-9838-C95A055CC42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BDACB5D-2FE9-4A26-A26D-0B8159DDE38F}">
      <dgm:prSet/>
      <dgm:spPr/>
      <dgm:t>
        <a:bodyPr/>
        <a:lstStyle/>
        <a:p>
          <a:r>
            <a:rPr lang="en-US" dirty="0" smtClean="0"/>
            <a:t>4.2.1電圧と電流</a:t>
          </a:r>
          <a:endParaRPr lang="en-US" dirty="0"/>
        </a:p>
      </dgm:t>
    </dgm:pt>
    <dgm:pt modelId="{B2FD5B31-39E9-44E1-A9C5-7A6049F2C716}" type="par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6C8578EF-A243-414D-A186-6DD52FD56CAB}" type="sib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9D12D44E-A346-4851-8D0D-BD53BB2DB669}">
      <dgm:prSet/>
      <dgm:spPr/>
      <dgm:t>
        <a:bodyPr/>
        <a:lstStyle/>
        <a:p>
          <a:r>
            <a:rPr lang="en-US" altLang="ja-JP" dirty="0" smtClean="0"/>
            <a:t>b) </a:t>
          </a:r>
          <a:r>
            <a:rPr lang="ja-JP" altLang="en-US" dirty="0" smtClean="0"/>
            <a:t>オームの法則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   色々な             を図</a:t>
          </a:r>
          <a:r>
            <a:rPr lang="en-US" altLang="ja-JP" dirty="0" smtClean="0"/>
            <a:t>4.22(a</a:t>
          </a:r>
          <a:r>
            <a:rPr lang="ja-JP" altLang="en-US" dirty="0" smtClean="0"/>
            <a:t>）のように接続し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        両端の            を変化させたときに流れる            を測定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⇒結果を同図（ </a:t>
          </a:r>
          <a:r>
            <a:rPr lang="en-US" altLang="ja-JP" dirty="0" smtClean="0"/>
            <a:t>b</a:t>
          </a:r>
          <a:r>
            <a:rPr lang="ja-JP" altLang="en-US" dirty="0" smtClean="0"/>
            <a:t>）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  ここでは，金属線の長さや太さは同じにし</a:t>
          </a:r>
          <a:r>
            <a:rPr lang="en-US" altLang="ja-JP" dirty="0" smtClean="0"/>
            <a:t>､</a:t>
          </a:r>
          <a:br>
            <a:rPr lang="en-US" altLang="ja-JP" dirty="0" smtClean="0"/>
          </a:br>
          <a:r>
            <a:rPr lang="ja-JP" altLang="en-US" dirty="0" smtClean="0"/>
            <a:t>      その　　　だけを変えて測定．</a:t>
          </a:r>
          <a:endParaRPr lang="en-US" dirty="0"/>
        </a:p>
      </dgm:t>
    </dgm:pt>
    <dgm:pt modelId="{A976DBBA-3071-44D8-AFA8-60448A6DE30E}" type="parTrans" cxnId="{9FB6A660-C3E4-47F0-8297-58F47F6F0B98}">
      <dgm:prSet/>
      <dgm:spPr/>
      <dgm:t>
        <a:bodyPr/>
        <a:lstStyle/>
        <a:p>
          <a:endParaRPr lang="ja-JP" altLang="en-US"/>
        </a:p>
      </dgm:t>
    </dgm:pt>
    <dgm:pt modelId="{1488D475-FF14-4EEC-AB1F-C8088CAF95B1}" type="sibTrans" cxnId="{9FB6A660-C3E4-47F0-8297-58F47F6F0B98}">
      <dgm:prSet/>
      <dgm:spPr/>
      <dgm:t>
        <a:bodyPr/>
        <a:lstStyle/>
        <a:p>
          <a:endParaRPr lang="ja-JP" altLang="en-US"/>
        </a:p>
      </dgm:t>
    </dgm:pt>
    <dgm:pt modelId="{596580BA-0B0A-4841-A196-78E28B42C181}">
      <dgm:prSet/>
      <dgm:spPr/>
      <dgm:t>
        <a:bodyPr/>
        <a:lstStyle/>
        <a:p>
          <a:endParaRPr lang="ja-JP" altLang="en-US" dirty="0"/>
        </a:p>
      </dgm:t>
    </dgm:pt>
    <dgm:pt modelId="{22F2AF2A-5FF6-4FD9-A140-1F10F82EBE20}" type="parTrans" cxnId="{0EC77F52-8F75-448D-B33E-52752DCEFEF4}">
      <dgm:prSet/>
      <dgm:spPr/>
      <dgm:t>
        <a:bodyPr/>
        <a:lstStyle/>
        <a:p>
          <a:endParaRPr lang="ja-JP" altLang="en-US"/>
        </a:p>
      </dgm:t>
    </dgm:pt>
    <dgm:pt modelId="{8B994C62-5C9F-487A-9ADA-DFC1EA0E5C88}" type="sibTrans" cxnId="{0EC77F52-8F75-448D-B33E-52752DCEFEF4}">
      <dgm:prSet/>
      <dgm:spPr/>
      <dgm:t>
        <a:bodyPr/>
        <a:lstStyle/>
        <a:p>
          <a:endParaRPr lang="ja-JP" altLang="en-US"/>
        </a:p>
      </dgm:t>
    </dgm:pt>
    <dgm:pt modelId="{3D35D293-D4C2-4A86-AA8A-1E02CA4274AF}">
      <dgm:prSet/>
      <dgm:spPr/>
      <dgm:t>
        <a:bodyPr/>
        <a:lstStyle/>
        <a:p>
          <a:r>
            <a:rPr lang="ja-JP" altLang="en-US" dirty="0" smtClean="0"/>
            <a:t>これを　　　　　　　　　という．</a:t>
          </a:r>
          <a:endParaRPr lang="ja-JP" altLang="en-US" dirty="0"/>
        </a:p>
      </dgm:t>
    </dgm:pt>
    <dgm:pt modelId="{321AEFC1-08E5-4522-A3D8-1B00C0EE3DB4}" type="parTrans" cxnId="{218DA313-F4B5-44BF-B576-D9A72DE14A09}">
      <dgm:prSet/>
      <dgm:spPr/>
      <dgm:t>
        <a:bodyPr/>
        <a:lstStyle/>
        <a:p>
          <a:endParaRPr lang="ja-JP" altLang="en-US"/>
        </a:p>
      </dgm:t>
    </dgm:pt>
    <dgm:pt modelId="{791BA1B7-7871-4C4B-A43C-7965DCF3CD82}" type="sibTrans" cxnId="{218DA313-F4B5-44BF-B576-D9A72DE14A09}">
      <dgm:prSet/>
      <dgm:spPr/>
      <dgm:t>
        <a:bodyPr/>
        <a:lstStyle/>
        <a:p>
          <a:endParaRPr lang="ja-JP" altLang="en-US"/>
        </a:p>
      </dgm:t>
    </dgm:pt>
    <dgm:pt modelId="{F93598EC-FDF8-47B6-9E67-72E55154DD2D}">
      <dgm:prSet/>
      <dgm:spPr/>
      <dgm:t>
        <a:bodyPr/>
        <a:lstStyle/>
        <a:p>
          <a:r>
            <a:rPr lang="ja-JP" altLang="en-US" dirty="0" smtClean="0"/>
            <a:t>グラフが　　　になっていることから，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    電流</a:t>
          </a:r>
          <a:r>
            <a:rPr lang="en-US" altLang="ja-JP" i="1" dirty="0" smtClean="0"/>
            <a:t>I</a:t>
          </a:r>
          <a:r>
            <a:rPr lang="en-US" altLang="ja-JP" dirty="0" smtClean="0"/>
            <a:t> [A</a:t>
          </a:r>
          <a:r>
            <a:rPr lang="ja-JP" altLang="en-US" dirty="0" smtClean="0"/>
            <a:t>］は電圧</a:t>
          </a:r>
          <a:r>
            <a:rPr lang="en-US" altLang="ja-JP" i="1" dirty="0" smtClean="0"/>
            <a:t>V</a:t>
          </a:r>
          <a:r>
            <a:rPr lang="en-US" altLang="ja-JP" dirty="0" smtClean="0"/>
            <a:t> [V]</a:t>
          </a:r>
          <a:r>
            <a:rPr lang="ja-JP" altLang="en-US" dirty="0" smtClean="0"/>
            <a:t>に　　　　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     しかし</a:t>
          </a:r>
          <a:r>
            <a:rPr lang="en-US" altLang="ja-JP" dirty="0" smtClean="0"/>
            <a:t>､</a:t>
          </a:r>
          <a:r>
            <a:rPr lang="ja-JP" altLang="en-US" dirty="0" smtClean="0"/>
            <a:t>その直線の　　　は，各金属線で異なっている．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       ここで， 比例定数を１</a:t>
          </a:r>
          <a:r>
            <a:rPr lang="en-US" altLang="ja-JP" dirty="0" smtClean="0"/>
            <a:t>/R</a:t>
          </a:r>
          <a:r>
            <a:rPr lang="ja-JP" altLang="en-US" dirty="0" smtClean="0"/>
            <a:t>とすると</a:t>
          </a:r>
          <a:r>
            <a:rPr lang="en-US" altLang="ja-JP" dirty="0" smtClean="0"/>
            <a:t>…</a:t>
          </a:r>
          <a:endParaRPr lang="en-US" dirty="0"/>
        </a:p>
      </dgm:t>
    </dgm:pt>
    <dgm:pt modelId="{0DAA6357-04C2-49A1-85C9-B0DF31B224A6}" type="parTrans" cxnId="{723A0EA7-F22A-41EA-8BF8-5C010DD2BBC6}">
      <dgm:prSet/>
      <dgm:spPr/>
      <dgm:t>
        <a:bodyPr/>
        <a:lstStyle/>
        <a:p>
          <a:endParaRPr kumimoji="1" lang="ja-JP" altLang="en-US"/>
        </a:p>
      </dgm:t>
    </dgm:pt>
    <dgm:pt modelId="{97705868-7543-41C1-A0D9-BABE0CF9EDE8}" type="sibTrans" cxnId="{723A0EA7-F22A-41EA-8BF8-5C010DD2BBC6}">
      <dgm:prSet/>
      <dgm:spPr/>
      <dgm:t>
        <a:bodyPr/>
        <a:lstStyle/>
        <a:p>
          <a:endParaRPr kumimoji="1" lang="ja-JP" altLang="en-US"/>
        </a:p>
      </dgm:t>
    </dgm:pt>
    <dgm:pt modelId="{EE84B1D5-E2C9-4F42-9EAE-65A358DBDFBA}">
      <dgm:prSet/>
      <dgm:spPr/>
      <dgm:t>
        <a:bodyPr/>
        <a:lstStyle/>
        <a:p>
          <a:endParaRPr lang="ja-JP" altLang="en-US" dirty="0"/>
        </a:p>
      </dgm:t>
    </dgm:pt>
    <dgm:pt modelId="{FFC40F0F-F5B5-4685-8A19-B3532BABF593}" type="parTrans" cxnId="{A5CF11BA-686D-41E8-A161-B76F3892F3F5}">
      <dgm:prSet/>
      <dgm:spPr/>
      <dgm:t>
        <a:bodyPr/>
        <a:lstStyle/>
        <a:p>
          <a:endParaRPr kumimoji="1" lang="ja-JP" altLang="en-US"/>
        </a:p>
      </dgm:t>
    </dgm:pt>
    <dgm:pt modelId="{48599A97-DF01-4649-8CD4-F580B607540C}" type="sibTrans" cxnId="{A5CF11BA-686D-41E8-A161-B76F3892F3F5}">
      <dgm:prSet/>
      <dgm:spPr/>
      <dgm:t>
        <a:bodyPr/>
        <a:lstStyle/>
        <a:p>
          <a:endParaRPr kumimoji="1" lang="ja-JP" altLang="en-US"/>
        </a:p>
      </dgm:t>
    </dgm:pt>
    <dgm:pt modelId="{A8F4606B-9DC2-447B-8FBE-CCE4D13F04C6}">
      <dgm:prSet/>
      <dgm:spPr/>
      <dgm:t>
        <a:bodyPr/>
        <a:lstStyle/>
        <a:p>
          <a:endParaRPr lang="ja-JP" altLang="en-US" dirty="0"/>
        </a:p>
      </dgm:t>
    </dgm:pt>
    <dgm:pt modelId="{3B21731B-5C83-4A42-A4B9-B6A6E0444538}" type="parTrans" cxnId="{9457E184-F3D2-4A5C-8553-2F493FE265A1}">
      <dgm:prSet/>
      <dgm:spPr/>
      <dgm:t>
        <a:bodyPr/>
        <a:lstStyle/>
        <a:p>
          <a:endParaRPr kumimoji="1" lang="ja-JP" altLang="en-US"/>
        </a:p>
      </dgm:t>
    </dgm:pt>
    <dgm:pt modelId="{EDA2C30B-B5BF-4F1B-990C-6A55EF59FCB7}" type="sibTrans" cxnId="{9457E184-F3D2-4A5C-8553-2F493FE265A1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2FCF346-5D6D-417C-9645-668BAFCA2329}" type="pres">
      <dgm:prSet presAssocID="{8BDACB5D-2FE9-4A26-A26D-0B8159DDE3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49D85EE-BD8D-47B9-A57D-54DC82C23EDB}" type="pres">
      <dgm:prSet presAssocID="{8BDACB5D-2FE9-4A26-A26D-0B8159DDE38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EC77F52-8F75-448D-B33E-52752DCEFEF4}" srcId="{8BDACB5D-2FE9-4A26-A26D-0B8159DDE38F}" destId="{596580BA-0B0A-4841-A196-78E28B42C181}" srcOrd="4" destOrd="0" parTransId="{22F2AF2A-5FF6-4FD9-A140-1F10F82EBE20}" sibTransId="{8B994C62-5C9F-487A-9ADA-DFC1EA0E5C88}"/>
    <dgm:cxn modelId="{FCBC1AE2-2031-4057-B28F-436B25DAFDB6}" type="presOf" srcId="{9D12D44E-A346-4851-8D0D-BD53BB2DB669}" destId="{C49D85EE-BD8D-47B9-A57D-54DC82C23EDB}" srcOrd="0" destOrd="0" presId="urn:microsoft.com/office/officeart/2005/8/layout/vList2"/>
    <dgm:cxn modelId="{9FB6A660-C3E4-47F0-8297-58F47F6F0B98}" srcId="{8BDACB5D-2FE9-4A26-A26D-0B8159DDE38F}" destId="{9D12D44E-A346-4851-8D0D-BD53BB2DB669}" srcOrd="0" destOrd="0" parTransId="{A976DBBA-3071-44D8-AFA8-60448A6DE30E}" sibTransId="{1488D475-FF14-4EEC-AB1F-C8088CAF95B1}"/>
    <dgm:cxn modelId="{5EEDA56C-B937-494F-9ED6-9EFAE20AF2DE}" type="presOf" srcId="{EE84B1D5-E2C9-4F42-9EAE-65A358DBDFBA}" destId="{C49D85EE-BD8D-47B9-A57D-54DC82C23EDB}" srcOrd="0" destOrd="2" presId="urn:microsoft.com/office/officeart/2005/8/layout/vList2"/>
    <dgm:cxn modelId="{3F01604E-1D1F-4167-88E9-E62D34B74E84}" type="presOf" srcId="{2B55400A-E341-4DF1-8842-264D2660DEA4}" destId="{03F5ED04-A33A-45F8-86C5-8AD241238F59}" srcOrd="0" destOrd="0" presId="urn:microsoft.com/office/officeart/2005/8/layout/vList2"/>
    <dgm:cxn modelId="{C0935E2F-B5E6-49D3-8BC1-B59EF3513278}" type="presOf" srcId="{F93598EC-FDF8-47B6-9E67-72E55154DD2D}" destId="{C49D85EE-BD8D-47B9-A57D-54DC82C23EDB}" srcOrd="0" destOrd="1" presId="urn:microsoft.com/office/officeart/2005/8/layout/vList2"/>
    <dgm:cxn modelId="{244C4008-D6F3-4845-8DFB-A0D6A2C5594D}" type="presOf" srcId="{596580BA-0B0A-4841-A196-78E28B42C181}" destId="{C49D85EE-BD8D-47B9-A57D-54DC82C23EDB}" srcOrd="0" destOrd="4" presId="urn:microsoft.com/office/officeart/2005/8/layout/vList2"/>
    <dgm:cxn modelId="{A5CF11BA-686D-41E8-A161-B76F3892F3F5}" srcId="{8BDACB5D-2FE9-4A26-A26D-0B8159DDE38F}" destId="{EE84B1D5-E2C9-4F42-9EAE-65A358DBDFBA}" srcOrd="2" destOrd="0" parTransId="{FFC40F0F-F5B5-4685-8A19-B3532BABF593}" sibTransId="{48599A97-DF01-4649-8CD4-F580B607540C}"/>
    <dgm:cxn modelId="{536313BA-7EA6-40A9-829D-03F32FB53AAC}" srcId="{2B55400A-E341-4DF1-8842-264D2660DEA4}" destId="{8BDACB5D-2FE9-4A26-A26D-0B8159DDE38F}" srcOrd="0" destOrd="0" parTransId="{B2FD5B31-39E9-44E1-A9C5-7A6049F2C716}" sibTransId="{6C8578EF-A243-414D-A186-6DD52FD56CAB}"/>
    <dgm:cxn modelId="{109A95FA-F30B-4F90-9767-373A765B61DF}" type="presOf" srcId="{8BDACB5D-2FE9-4A26-A26D-0B8159DDE38F}" destId="{D2FCF346-5D6D-417C-9645-668BAFCA2329}" srcOrd="0" destOrd="0" presId="urn:microsoft.com/office/officeart/2005/8/layout/vList2"/>
    <dgm:cxn modelId="{F4A01EC3-1A34-4BB1-BB00-4B2A4811BA78}" type="presOf" srcId="{A8F4606B-9DC2-447B-8FBE-CCE4D13F04C6}" destId="{C49D85EE-BD8D-47B9-A57D-54DC82C23EDB}" srcOrd="0" destOrd="3" presId="urn:microsoft.com/office/officeart/2005/8/layout/vList2"/>
    <dgm:cxn modelId="{9457E184-F3D2-4A5C-8553-2F493FE265A1}" srcId="{8BDACB5D-2FE9-4A26-A26D-0B8159DDE38F}" destId="{A8F4606B-9DC2-447B-8FBE-CCE4D13F04C6}" srcOrd="3" destOrd="0" parTransId="{3B21731B-5C83-4A42-A4B9-B6A6E0444538}" sibTransId="{EDA2C30B-B5BF-4F1B-990C-6A55EF59FCB7}"/>
    <dgm:cxn modelId="{68560861-94E2-4722-8BA6-491F8E3CC61A}" type="presOf" srcId="{3D35D293-D4C2-4A86-AA8A-1E02CA4274AF}" destId="{C49D85EE-BD8D-47B9-A57D-54DC82C23EDB}" srcOrd="0" destOrd="5" presId="urn:microsoft.com/office/officeart/2005/8/layout/vList2"/>
    <dgm:cxn modelId="{218DA313-F4B5-44BF-B576-D9A72DE14A09}" srcId="{8BDACB5D-2FE9-4A26-A26D-0B8159DDE38F}" destId="{3D35D293-D4C2-4A86-AA8A-1E02CA4274AF}" srcOrd="5" destOrd="0" parTransId="{321AEFC1-08E5-4522-A3D8-1B00C0EE3DB4}" sibTransId="{791BA1B7-7871-4C4B-A43C-7965DCF3CD82}"/>
    <dgm:cxn modelId="{723A0EA7-F22A-41EA-8BF8-5C010DD2BBC6}" srcId="{8BDACB5D-2FE9-4A26-A26D-0B8159DDE38F}" destId="{F93598EC-FDF8-47B6-9E67-72E55154DD2D}" srcOrd="1" destOrd="0" parTransId="{0DAA6357-04C2-49A1-85C9-B0DF31B224A6}" sibTransId="{97705868-7543-41C1-A0D9-BABE0CF9EDE8}"/>
    <dgm:cxn modelId="{FB5B0499-B59B-4253-AFC8-9C470EDCF679}" type="presParOf" srcId="{03F5ED04-A33A-45F8-86C5-8AD241238F59}" destId="{D2FCF346-5D6D-417C-9645-668BAFCA2329}" srcOrd="0" destOrd="0" presId="urn:microsoft.com/office/officeart/2005/8/layout/vList2"/>
    <dgm:cxn modelId="{335BD902-DD2B-4C12-8D51-E6667CDD7DAF}" type="presParOf" srcId="{03F5ED04-A33A-45F8-86C5-8AD241238F59}" destId="{C49D85EE-BD8D-47B9-A57D-54DC82C23ED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BDACB5D-2FE9-4A26-A26D-0B8159DDE38F}">
      <dgm:prSet/>
      <dgm:spPr/>
      <dgm:t>
        <a:bodyPr/>
        <a:lstStyle/>
        <a:p>
          <a:r>
            <a:rPr lang="en-US" dirty="0" smtClean="0"/>
            <a:t>4.2.1電圧と電流</a:t>
          </a:r>
          <a:endParaRPr lang="en-US" dirty="0"/>
        </a:p>
      </dgm:t>
    </dgm:pt>
    <dgm:pt modelId="{B2FD5B31-39E9-44E1-A9C5-7A6049F2C716}" type="par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6C8578EF-A243-414D-A186-6DD52FD56CAB}" type="sib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030E0B91-82D1-404B-BCBB-E68289DFA392}">
      <dgm:prSet/>
      <dgm:spPr/>
      <dgm:t>
        <a:bodyPr/>
        <a:lstStyle/>
        <a:p>
          <a:r>
            <a:rPr lang="ja-JP" altLang="en-US" dirty="0" smtClean="0"/>
            <a:t>同じ電圧を与えても　　　　が大きいと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         電流は流れにくいので，</a:t>
          </a:r>
          <a:r>
            <a:rPr lang="en-US" altLang="ja-JP" i="1" dirty="0" smtClean="0"/>
            <a:t>R</a:t>
          </a:r>
          <a:r>
            <a:rPr lang="ja-JP" altLang="en-US" dirty="0" smtClean="0"/>
            <a:t>を　　　　　　または単に　　　という</a:t>
          </a:r>
          <a:r>
            <a:rPr lang="en-US" altLang="ja-JP" dirty="0" smtClean="0"/>
            <a:t>.</a:t>
          </a:r>
          <a:endParaRPr lang="en-US" dirty="0"/>
        </a:p>
      </dgm:t>
    </dgm:pt>
    <dgm:pt modelId="{DFB88423-A5DA-4CA4-BB14-BD286EEE6545}" type="parTrans" cxnId="{2C993A69-1418-42F3-8A94-171FB3962BF9}">
      <dgm:prSet/>
      <dgm:spPr/>
      <dgm:t>
        <a:bodyPr/>
        <a:lstStyle/>
        <a:p>
          <a:endParaRPr lang="ja-JP" altLang="en-US"/>
        </a:p>
      </dgm:t>
    </dgm:pt>
    <dgm:pt modelId="{1ABFA736-589E-4C72-9C91-8E3D75C01321}" type="sibTrans" cxnId="{2C993A69-1418-42F3-8A94-171FB3962BF9}">
      <dgm:prSet/>
      <dgm:spPr/>
      <dgm:t>
        <a:bodyPr/>
        <a:lstStyle/>
        <a:p>
          <a:endParaRPr lang="ja-JP" altLang="en-US"/>
        </a:p>
      </dgm:t>
    </dgm:pt>
    <dgm:pt modelId="{B7C01264-C61F-44CB-8CA4-68844F0B3187}">
      <dgm:prSet/>
      <dgm:spPr/>
      <dgm:t>
        <a:bodyPr/>
        <a:lstStyle/>
        <a:p>
          <a:r>
            <a:rPr lang="ja-JP" altLang="en-US" dirty="0"/>
            <a:t>材質の一様な導体の抵抗</a:t>
          </a:r>
          <a:r>
            <a:rPr lang="en-US" altLang="ja-JP" i="1" dirty="0"/>
            <a:t>R</a:t>
          </a:r>
          <a:r>
            <a:rPr lang="en-US" altLang="ja-JP" dirty="0"/>
            <a:t> </a:t>
          </a:r>
          <a:r>
            <a:rPr lang="en-US" altLang="ja-JP" dirty="0" smtClean="0"/>
            <a:t>[Ω]</a:t>
          </a:r>
          <a:r>
            <a:rPr lang="ja-JP" altLang="en-US" dirty="0"/>
            <a:t>は</a:t>
          </a:r>
          <a:r>
            <a:rPr lang="ja-JP" altLang="en-US" dirty="0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    長さ</a:t>
          </a:r>
          <a:r>
            <a:rPr lang="en-US" altLang="ja-JP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ja-JP" altLang="en-US" dirty="0" err="1" smtClean="0"/>
            <a:t>に        </a:t>
          </a:r>
          <a:r>
            <a:rPr lang="ja-JP" altLang="en-US" dirty="0" smtClean="0"/>
            <a:t> し</a:t>
          </a:r>
          <a:r>
            <a:rPr lang="ja-JP" altLang="en-US" dirty="0"/>
            <a:t>， 断面積</a:t>
          </a:r>
          <a:r>
            <a:rPr lang="en-US" altLang="ja-JP" i="1" dirty="0"/>
            <a:t>S</a:t>
          </a:r>
          <a:r>
            <a:rPr lang="ja-JP" altLang="en-US" dirty="0"/>
            <a:t>に</a:t>
          </a:r>
          <a:r>
            <a:rPr lang="ja-JP" altLang="en-US" dirty="0" smtClean="0"/>
            <a:t>反         する</a:t>
          </a:r>
          <a:r>
            <a:rPr lang="ja-JP" altLang="en-US" dirty="0"/>
            <a:t>． </a:t>
          </a:r>
          <a:r>
            <a:rPr lang="ja-JP" altLang="en-US" dirty="0" smtClean="0"/>
            <a:t>その関係は</a:t>
          </a:r>
          <a:r>
            <a:rPr lang="en-US" altLang="ja-JP" dirty="0" smtClean="0"/>
            <a:t>…</a:t>
          </a:r>
          <a:r>
            <a:rPr lang="ja-JP" altLang="en-US" dirty="0" err="1" smtClean="0"/>
            <a:t>．</a:t>
          </a:r>
          <a:endParaRPr lang="ja-JP" altLang="en-US" dirty="0"/>
        </a:p>
      </dgm:t>
    </dgm:pt>
    <dgm:pt modelId="{FE51018A-667B-405B-96B3-0B1EB6145A47}" type="parTrans" cxnId="{D64B9F34-C043-4808-A796-305D1397CDF0}">
      <dgm:prSet/>
      <dgm:spPr/>
      <dgm:t>
        <a:bodyPr/>
        <a:lstStyle/>
        <a:p>
          <a:endParaRPr lang="ja-JP" altLang="en-US"/>
        </a:p>
      </dgm:t>
    </dgm:pt>
    <dgm:pt modelId="{49D4F5C9-FE8C-4076-933E-D21C00392825}" type="sibTrans" cxnId="{D64B9F34-C043-4808-A796-305D1397CDF0}">
      <dgm:prSet/>
      <dgm:spPr/>
      <dgm:t>
        <a:bodyPr/>
        <a:lstStyle/>
        <a:p>
          <a:endParaRPr lang="ja-JP" altLang="en-US"/>
        </a:p>
      </dgm:t>
    </dgm:pt>
    <dgm:pt modelId="{926014E5-6930-4BCA-8052-03907D1192E6}">
      <dgm:prSet/>
      <dgm:spPr/>
      <dgm:t>
        <a:bodyPr/>
        <a:lstStyle/>
        <a:p>
          <a:endParaRPr lang="ja-JP" altLang="en-US" dirty="0"/>
        </a:p>
      </dgm:t>
    </dgm:pt>
    <dgm:pt modelId="{85E5480E-15CF-408D-BC49-ABA55EE56E1D}" type="parTrans" cxnId="{8CD3B2BB-DAD8-4D82-BF0E-7509F87EA13D}">
      <dgm:prSet/>
      <dgm:spPr/>
      <dgm:t>
        <a:bodyPr/>
        <a:lstStyle/>
        <a:p>
          <a:endParaRPr kumimoji="1" lang="ja-JP" altLang="en-US"/>
        </a:p>
      </dgm:t>
    </dgm:pt>
    <dgm:pt modelId="{BB407A19-9BFE-452B-8357-4767218C631A}" type="sibTrans" cxnId="{8CD3B2BB-DAD8-4D82-BF0E-7509F87EA13D}">
      <dgm:prSet/>
      <dgm:spPr/>
      <dgm:t>
        <a:bodyPr/>
        <a:lstStyle/>
        <a:p>
          <a:endParaRPr kumimoji="1" lang="ja-JP" altLang="en-US"/>
        </a:p>
      </dgm:t>
    </dgm:pt>
    <dgm:pt modelId="{EA772721-6BCA-4DAC-95F7-4DCDCC7FE932}">
      <dgm:prSet/>
      <dgm:spPr/>
      <dgm:t>
        <a:bodyPr/>
        <a:lstStyle/>
        <a:p>
          <a:endParaRPr lang="ja-JP" altLang="en-US" dirty="0"/>
        </a:p>
      </dgm:t>
    </dgm:pt>
    <dgm:pt modelId="{D3D1FB03-F499-4C8E-9823-6715EA2B09EB}" type="parTrans" cxnId="{32CDA262-4DF4-4658-A17D-586729EA6EDE}">
      <dgm:prSet/>
      <dgm:spPr/>
      <dgm:t>
        <a:bodyPr/>
        <a:lstStyle/>
        <a:p>
          <a:endParaRPr kumimoji="1" lang="ja-JP" altLang="en-US"/>
        </a:p>
      </dgm:t>
    </dgm:pt>
    <dgm:pt modelId="{8AEBD9D9-0050-4645-A02E-BC7B391F0A49}" type="sibTrans" cxnId="{32CDA262-4DF4-4658-A17D-586729EA6EDE}">
      <dgm:prSet/>
      <dgm:spPr/>
      <dgm:t>
        <a:bodyPr/>
        <a:lstStyle/>
        <a:p>
          <a:endParaRPr kumimoji="1" lang="ja-JP" altLang="en-US"/>
        </a:p>
      </dgm:t>
    </dgm:pt>
    <dgm:pt modelId="{25381476-86FD-4FA0-9548-EE685606509A}">
      <dgm:prSet/>
      <dgm:spPr/>
      <dgm:t>
        <a:bodyPr/>
        <a:lstStyle/>
        <a:p>
          <a:r>
            <a:rPr lang="en-US" altLang="ja-JP" i="1" dirty="0" smtClean="0"/>
            <a:t>R</a:t>
          </a:r>
          <a:r>
            <a:rPr lang="ja-JP" altLang="en-US" dirty="0" smtClean="0"/>
            <a:t>は導体の　　　　　　　　　　　　　　によって決まる．</a:t>
          </a:r>
          <a:endParaRPr lang="en-US" dirty="0"/>
        </a:p>
      </dgm:t>
    </dgm:pt>
    <dgm:pt modelId="{8F6C6BCE-499C-4640-A5C9-F96288AD2C30}" type="parTrans" cxnId="{16DBC63D-9D76-4B03-95E6-BA0909BC9DFD}">
      <dgm:prSet/>
      <dgm:spPr/>
      <dgm:t>
        <a:bodyPr/>
        <a:lstStyle/>
        <a:p>
          <a:endParaRPr kumimoji="1" lang="ja-JP" altLang="en-US"/>
        </a:p>
      </dgm:t>
    </dgm:pt>
    <dgm:pt modelId="{1C12E97C-5A93-4A21-8FB0-61D01ED2D974}" type="sibTrans" cxnId="{16DBC63D-9D76-4B03-95E6-BA0909BC9DFD}">
      <dgm:prSet/>
      <dgm:spPr/>
      <dgm:t>
        <a:bodyPr/>
        <a:lstStyle/>
        <a:p>
          <a:endParaRPr kumimoji="1" lang="ja-JP" altLang="en-US"/>
        </a:p>
      </dgm:t>
    </dgm:pt>
    <dgm:pt modelId="{C74B6864-203C-400F-A2E1-AF23963B5528}">
      <dgm:prSet/>
      <dgm:spPr/>
      <dgm:t>
        <a:bodyPr/>
        <a:lstStyle/>
        <a:p>
          <a:r>
            <a:rPr lang="ja-JP" altLang="en-US" dirty="0" smtClean="0"/>
            <a:t>電気抵抗の単位は，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   導体の両端に</a:t>
          </a:r>
          <a:r>
            <a:rPr lang="en-US" altLang="ja-JP" dirty="0" smtClean="0"/>
            <a:t>1 V</a:t>
          </a:r>
          <a:r>
            <a:rPr lang="ja-JP" altLang="en-US" dirty="0" smtClean="0"/>
            <a:t>の電圧を加えた時　　　　　　  が流れる抵抗をとり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           これを               ［</a:t>
          </a:r>
          <a:r>
            <a:rPr lang="en-US" altLang="ja-JP" dirty="0" smtClean="0"/>
            <a:t>Ω] </a:t>
          </a:r>
          <a:r>
            <a:rPr lang="ja-JP" altLang="en-US" dirty="0" smtClean="0"/>
            <a:t>という</a:t>
          </a:r>
          <a:r>
            <a:rPr lang="en-US" altLang="ja-JP" dirty="0" smtClean="0"/>
            <a:t>. 1</a:t>
          </a:r>
          <a:r>
            <a:rPr lang="ja-JP" altLang="en-US" dirty="0" smtClean="0"/>
            <a:t> </a:t>
          </a:r>
          <a:r>
            <a:rPr lang="en-US" altLang="ja-JP" dirty="0" smtClean="0"/>
            <a:t>Ω</a:t>
          </a:r>
          <a:r>
            <a:rPr lang="ja-JP" altLang="en-US" dirty="0" smtClean="0"/>
            <a:t> </a:t>
          </a:r>
          <a:r>
            <a:rPr lang="en-US" altLang="ja-JP" dirty="0" smtClean="0"/>
            <a:t>=</a:t>
          </a:r>
          <a:r>
            <a:rPr lang="ja-JP" altLang="en-US" dirty="0" smtClean="0"/>
            <a:t>             ．</a:t>
          </a:r>
          <a:endParaRPr lang="en-US" dirty="0"/>
        </a:p>
      </dgm:t>
    </dgm:pt>
    <dgm:pt modelId="{77B124EF-BCD5-4B5D-9B9C-878A70D8CD97}" type="parTrans" cxnId="{814CE726-8C69-4303-BB8F-F3B220D5AFD3}">
      <dgm:prSet/>
      <dgm:spPr/>
      <dgm:t>
        <a:bodyPr/>
        <a:lstStyle/>
        <a:p>
          <a:endParaRPr kumimoji="1" lang="ja-JP" altLang="en-US"/>
        </a:p>
      </dgm:t>
    </dgm:pt>
    <dgm:pt modelId="{91FCB102-E5B9-435F-8909-1351674AF057}" type="sibTrans" cxnId="{814CE726-8C69-4303-BB8F-F3B220D5AFD3}">
      <dgm:prSet/>
      <dgm:spPr/>
      <dgm:t>
        <a:bodyPr/>
        <a:lstStyle/>
        <a:p>
          <a:endParaRPr kumimoji="1"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2FCF346-5D6D-417C-9645-668BAFCA2329}" type="pres">
      <dgm:prSet presAssocID="{8BDACB5D-2FE9-4A26-A26D-0B8159DDE3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A2F1056-40FA-494C-8D5B-44EFB35E617D}" type="pres">
      <dgm:prSet presAssocID="{8BDACB5D-2FE9-4A26-A26D-0B8159DDE38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E154E10-236D-4BFB-9BEC-7C6587E2C744}" type="presOf" srcId="{25381476-86FD-4FA0-9548-EE685606509A}" destId="{FA2F1056-40FA-494C-8D5B-44EFB35E617D}" srcOrd="0" destOrd="1" presId="urn:microsoft.com/office/officeart/2005/8/layout/vList2"/>
    <dgm:cxn modelId="{814CE726-8C69-4303-BB8F-F3B220D5AFD3}" srcId="{8BDACB5D-2FE9-4A26-A26D-0B8159DDE38F}" destId="{C74B6864-203C-400F-A2E1-AF23963B5528}" srcOrd="2" destOrd="0" parTransId="{77B124EF-BCD5-4B5D-9B9C-878A70D8CD97}" sibTransId="{91FCB102-E5B9-435F-8909-1351674AF057}"/>
    <dgm:cxn modelId="{536313BA-7EA6-40A9-829D-03F32FB53AAC}" srcId="{2B55400A-E341-4DF1-8842-264D2660DEA4}" destId="{8BDACB5D-2FE9-4A26-A26D-0B8159DDE38F}" srcOrd="0" destOrd="0" parTransId="{B2FD5B31-39E9-44E1-A9C5-7A6049F2C716}" sibTransId="{6C8578EF-A243-414D-A186-6DD52FD56CAB}"/>
    <dgm:cxn modelId="{DE65B951-6446-446E-A9CE-56FC47EB092D}" type="presOf" srcId="{C74B6864-203C-400F-A2E1-AF23963B5528}" destId="{FA2F1056-40FA-494C-8D5B-44EFB35E617D}" srcOrd="0" destOrd="2" presId="urn:microsoft.com/office/officeart/2005/8/layout/vList2"/>
    <dgm:cxn modelId="{544FFCBE-4819-437E-90C5-F0104D812FA7}" type="presOf" srcId="{8BDACB5D-2FE9-4A26-A26D-0B8159DDE38F}" destId="{D2FCF346-5D6D-417C-9645-668BAFCA2329}" srcOrd="0" destOrd="0" presId="urn:microsoft.com/office/officeart/2005/8/layout/vList2"/>
    <dgm:cxn modelId="{8F3AB3D8-3708-4E79-B0F3-1D09E73BE60A}" type="presOf" srcId="{030E0B91-82D1-404B-BCBB-E68289DFA392}" destId="{FA2F1056-40FA-494C-8D5B-44EFB35E617D}" srcOrd="0" destOrd="0" presId="urn:microsoft.com/office/officeart/2005/8/layout/vList2"/>
    <dgm:cxn modelId="{16DBC63D-9D76-4B03-95E6-BA0909BC9DFD}" srcId="{8BDACB5D-2FE9-4A26-A26D-0B8159DDE38F}" destId="{25381476-86FD-4FA0-9548-EE685606509A}" srcOrd="1" destOrd="0" parTransId="{8F6C6BCE-499C-4640-A5C9-F96288AD2C30}" sibTransId="{1C12E97C-5A93-4A21-8FB0-61D01ED2D974}"/>
    <dgm:cxn modelId="{EDC6272A-477D-4137-B695-D9F5B554B933}" type="presOf" srcId="{2B55400A-E341-4DF1-8842-264D2660DEA4}" destId="{03F5ED04-A33A-45F8-86C5-8AD241238F59}" srcOrd="0" destOrd="0" presId="urn:microsoft.com/office/officeart/2005/8/layout/vList2"/>
    <dgm:cxn modelId="{32CDA262-4DF4-4658-A17D-586729EA6EDE}" srcId="{8BDACB5D-2FE9-4A26-A26D-0B8159DDE38F}" destId="{EA772721-6BCA-4DAC-95F7-4DCDCC7FE932}" srcOrd="4" destOrd="0" parTransId="{D3D1FB03-F499-4C8E-9823-6715EA2B09EB}" sibTransId="{8AEBD9D9-0050-4645-A02E-BC7B391F0A49}"/>
    <dgm:cxn modelId="{841293E4-5978-451D-B07F-938BD9C2F745}" type="presOf" srcId="{B7C01264-C61F-44CB-8CA4-68844F0B3187}" destId="{FA2F1056-40FA-494C-8D5B-44EFB35E617D}" srcOrd="0" destOrd="3" presId="urn:microsoft.com/office/officeart/2005/8/layout/vList2"/>
    <dgm:cxn modelId="{2BE1E813-1339-4DC5-A956-CE5210CFAE17}" type="presOf" srcId="{EA772721-6BCA-4DAC-95F7-4DCDCC7FE932}" destId="{FA2F1056-40FA-494C-8D5B-44EFB35E617D}" srcOrd="0" destOrd="4" presId="urn:microsoft.com/office/officeart/2005/8/layout/vList2"/>
    <dgm:cxn modelId="{8CD3B2BB-DAD8-4D82-BF0E-7509F87EA13D}" srcId="{8BDACB5D-2FE9-4A26-A26D-0B8159DDE38F}" destId="{926014E5-6930-4BCA-8052-03907D1192E6}" srcOrd="5" destOrd="0" parTransId="{85E5480E-15CF-408D-BC49-ABA55EE56E1D}" sibTransId="{BB407A19-9BFE-452B-8357-4767218C631A}"/>
    <dgm:cxn modelId="{2C993A69-1418-42F3-8A94-171FB3962BF9}" srcId="{8BDACB5D-2FE9-4A26-A26D-0B8159DDE38F}" destId="{030E0B91-82D1-404B-BCBB-E68289DFA392}" srcOrd="0" destOrd="0" parTransId="{DFB88423-A5DA-4CA4-BB14-BD286EEE6545}" sibTransId="{1ABFA736-589E-4C72-9C91-8E3D75C01321}"/>
    <dgm:cxn modelId="{31474293-1C8D-484B-A1B8-5A88154EDCC2}" type="presOf" srcId="{926014E5-6930-4BCA-8052-03907D1192E6}" destId="{FA2F1056-40FA-494C-8D5B-44EFB35E617D}" srcOrd="0" destOrd="5" presId="urn:microsoft.com/office/officeart/2005/8/layout/vList2"/>
    <dgm:cxn modelId="{D64B9F34-C043-4808-A796-305D1397CDF0}" srcId="{8BDACB5D-2FE9-4A26-A26D-0B8159DDE38F}" destId="{B7C01264-C61F-44CB-8CA4-68844F0B3187}" srcOrd="3" destOrd="0" parTransId="{FE51018A-667B-405B-96B3-0B1EB6145A47}" sibTransId="{49D4F5C9-FE8C-4076-933E-D21C00392825}"/>
    <dgm:cxn modelId="{2BAFE94E-1C62-45C1-9DDC-6D3D8BEC65C6}" type="presParOf" srcId="{03F5ED04-A33A-45F8-86C5-8AD241238F59}" destId="{D2FCF346-5D6D-417C-9645-668BAFCA2329}" srcOrd="0" destOrd="0" presId="urn:microsoft.com/office/officeart/2005/8/layout/vList2"/>
    <dgm:cxn modelId="{35657EDF-202C-420E-BCE1-84BF7AADE1FB}" type="presParOf" srcId="{03F5ED04-A33A-45F8-86C5-8AD241238F59}" destId="{FA2F1056-40FA-494C-8D5B-44EFB35E617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BDACB5D-2FE9-4A26-A26D-0B8159DDE38F}">
      <dgm:prSet/>
      <dgm:spPr/>
      <dgm:t>
        <a:bodyPr/>
        <a:lstStyle/>
        <a:p>
          <a:r>
            <a:rPr lang="en-US" dirty="0" smtClean="0"/>
            <a:t>4.2.1電圧と電流</a:t>
          </a:r>
          <a:endParaRPr lang="en-US" dirty="0"/>
        </a:p>
      </dgm:t>
    </dgm:pt>
    <dgm:pt modelId="{B2FD5B31-39E9-44E1-A9C5-7A6049F2C716}" type="par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6C8578EF-A243-414D-A186-6DD52FD56CAB}" type="sib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5726D8FE-7822-472D-9B8D-AF54F39D0B47}">
      <dgm:prSet/>
      <dgm:spPr/>
      <dgm:t>
        <a:bodyPr/>
        <a:lstStyle/>
        <a:p>
          <a:pPr algn="l"/>
          <a:r>
            <a:rPr lang="en-US" altLang="ja-JP" dirty="0" smtClean="0"/>
            <a:t>ρ</a:t>
          </a:r>
          <a:r>
            <a:rPr lang="ja-JP" altLang="en-US" dirty="0" smtClean="0"/>
            <a:t>は導体の種類と温度に関係する量で，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     　その物質の              という．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抵抗率は導体の長さ１ </a:t>
          </a:r>
          <a:r>
            <a:rPr lang="en-US" altLang="ja-JP" dirty="0" smtClean="0"/>
            <a:t>m</a:t>
          </a:r>
          <a:r>
            <a:rPr lang="ja-JP" altLang="en-US" dirty="0" err="1" smtClean="0"/>
            <a:t>，</a:t>
          </a:r>
          <a:r>
            <a:rPr lang="ja-JP" altLang="en-US" dirty="0" smtClean="0"/>
            <a:t> 断面積１</a:t>
          </a:r>
          <a:r>
            <a:rPr lang="en-US" altLang="ja-JP" dirty="0" smtClean="0"/>
            <a:t> m</a:t>
          </a:r>
          <a:r>
            <a:rPr lang="en-US" altLang="ja-JP" baseline="30000" dirty="0" smtClean="0"/>
            <a:t>2</a:t>
          </a:r>
          <a:r>
            <a:rPr lang="ja-JP" altLang="en-US" dirty="0" smtClean="0"/>
            <a:t>あたりの抵抗を表し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その単位は                                          ．</a:t>
          </a:r>
          <a:endParaRPr lang="en-US" dirty="0"/>
        </a:p>
      </dgm:t>
    </dgm:pt>
    <dgm:pt modelId="{FBC29238-C9C0-4BF4-A05B-AAFFB62D8037}" type="parTrans" cxnId="{B7A85ED5-CE4A-4123-941B-299B48B01BE9}">
      <dgm:prSet/>
      <dgm:spPr/>
      <dgm:t>
        <a:bodyPr/>
        <a:lstStyle/>
        <a:p>
          <a:endParaRPr lang="ja-JP" altLang="en-US"/>
        </a:p>
      </dgm:t>
    </dgm:pt>
    <dgm:pt modelId="{736407AC-F640-4E96-A6C8-FB79E5028015}" type="sibTrans" cxnId="{B7A85ED5-CE4A-4123-941B-299B48B01BE9}">
      <dgm:prSet/>
      <dgm:spPr/>
      <dgm:t>
        <a:bodyPr/>
        <a:lstStyle/>
        <a:p>
          <a:endParaRPr lang="ja-JP" altLang="en-US"/>
        </a:p>
      </dgm:t>
    </dgm:pt>
    <dgm:pt modelId="{1A4C5645-11BE-41BC-93A1-D3B171FC0C60}">
      <dgm:prSet/>
      <dgm:spPr/>
      <dgm:t>
        <a:bodyPr/>
        <a:lstStyle/>
        <a:p>
          <a:pPr algn="l"/>
          <a:r>
            <a:rPr lang="ja-JP" altLang="en-US" dirty="0" smtClean="0"/>
            <a:t>物質の抵抗率は， 表</a:t>
          </a:r>
          <a:r>
            <a:rPr lang="en-US" altLang="ja-JP" dirty="0" smtClean="0"/>
            <a:t>4.2</a:t>
          </a:r>
          <a:r>
            <a:rPr lang="ja-JP" altLang="en-US" dirty="0" err="1" smtClean="0"/>
            <a:t>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金属のような導体では            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雲母のような絶縁体では             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亜酸化銅やシリコンはその          の値を示すが， このようなものを            という</a:t>
          </a:r>
          <a:endParaRPr lang="ja-JP" altLang="en-US" dirty="0"/>
        </a:p>
      </dgm:t>
    </dgm:pt>
    <dgm:pt modelId="{73F3EFF8-E9AC-4C91-AFB4-212D02E53133}" type="parTrans" cxnId="{86A2875D-6C97-4BEE-8BF7-1AA617EE97F8}">
      <dgm:prSet/>
      <dgm:spPr/>
      <dgm:t>
        <a:bodyPr/>
        <a:lstStyle/>
        <a:p>
          <a:endParaRPr lang="ja-JP" altLang="en-US"/>
        </a:p>
      </dgm:t>
    </dgm:pt>
    <dgm:pt modelId="{85D60460-21AA-4864-A49B-CD369DBB769D}" type="sibTrans" cxnId="{86A2875D-6C97-4BEE-8BF7-1AA617EE97F8}">
      <dgm:prSet/>
      <dgm:spPr/>
      <dgm:t>
        <a:bodyPr/>
        <a:lstStyle/>
        <a:p>
          <a:endParaRPr lang="ja-JP" altLang="en-US"/>
        </a:p>
      </dgm:t>
    </dgm:pt>
    <dgm:pt modelId="{1146AB91-CA15-4251-AD13-8528ADED2B4E}">
      <dgm:prSet/>
      <dgm:spPr/>
      <dgm:t>
        <a:bodyPr/>
        <a:lstStyle/>
        <a:p>
          <a:pPr algn="l"/>
          <a:r>
            <a:rPr lang="ja-JP" altLang="en-US" dirty="0" smtClean="0"/>
            <a:t>物質の抵抗率は温度によっても変化する．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例：家庭用の電灯の場合，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点灯時はフィラメントが高温になるため，その抵抗値は常温のときの値の                  ．</a:t>
          </a:r>
          <a:endParaRPr lang="ja-JP" altLang="en-US" dirty="0"/>
        </a:p>
      </dgm:t>
    </dgm:pt>
    <dgm:pt modelId="{50543D73-2173-4403-8A03-5D2978EA0AE1}" type="parTrans" cxnId="{24A0C1B9-8E6A-4BB4-84ED-2937075ABEFA}">
      <dgm:prSet/>
      <dgm:spPr/>
      <dgm:t>
        <a:bodyPr/>
        <a:lstStyle/>
        <a:p>
          <a:endParaRPr lang="ja-JP" altLang="en-US"/>
        </a:p>
      </dgm:t>
    </dgm:pt>
    <dgm:pt modelId="{F129A2B9-E9FD-4719-9B1D-7171A1466D81}" type="sibTrans" cxnId="{24A0C1B9-8E6A-4BB4-84ED-2937075ABEFA}">
      <dgm:prSet/>
      <dgm:spPr/>
      <dgm:t>
        <a:bodyPr/>
        <a:lstStyle/>
        <a:p>
          <a:endParaRPr lang="ja-JP" altLang="en-US"/>
        </a:p>
      </dgm:t>
    </dgm:pt>
    <dgm:pt modelId="{C02856E4-F7E4-460E-B08C-7D4B5851D7CC}">
      <dgm:prSet/>
      <dgm:spPr/>
      <dgm:t>
        <a:bodyPr/>
        <a:lstStyle/>
        <a:p>
          <a:pPr algn="l"/>
          <a:r>
            <a:rPr lang="ja-JP" altLang="en-US" dirty="0" smtClean="0"/>
            <a:t>この</a:t>
          </a:r>
          <a:r>
            <a:rPr lang="ja-JP" altLang="en-US" dirty="0"/>
            <a:t>ような温度による電気抵抗の変化</a:t>
          </a:r>
          <a:r>
            <a:rPr lang="ja-JP" altLang="en-US" dirty="0" smtClean="0"/>
            <a:t>は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                  に</a:t>
          </a:r>
          <a:r>
            <a:rPr lang="ja-JP" altLang="en-US" dirty="0"/>
            <a:t>利用されており， 白金</a:t>
          </a:r>
          <a:r>
            <a:rPr lang="ja-JP" altLang="en-US" dirty="0" smtClean="0"/>
            <a:t>抵抗             やサーミスタ              がある．</a:t>
          </a:r>
          <a:endParaRPr lang="ja-JP" altLang="en-US" dirty="0"/>
        </a:p>
      </dgm:t>
    </dgm:pt>
    <dgm:pt modelId="{F924AEA8-249B-4F8E-8578-CC8C9836FF8B}" type="parTrans" cxnId="{93BFD30F-1793-4FF2-A99F-5B66F67CE844}">
      <dgm:prSet/>
      <dgm:spPr/>
      <dgm:t>
        <a:bodyPr/>
        <a:lstStyle/>
        <a:p>
          <a:endParaRPr lang="ja-JP" altLang="en-US"/>
        </a:p>
      </dgm:t>
    </dgm:pt>
    <dgm:pt modelId="{09BF17CF-DB7C-447A-894A-5AB237AE9490}" type="sibTrans" cxnId="{93BFD30F-1793-4FF2-A99F-5B66F67CE844}">
      <dgm:prSet/>
      <dgm:spPr/>
      <dgm:t>
        <a:bodyPr/>
        <a:lstStyle/>
        <a:p>
          <a:endParaRPr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2FCF346-5D6D-417C-9645-668BAFCA2329}" type="pres">
      <dgm:prSet presAssocID="{8BDACB5D-2FE9-4A26-A26D-0B8159DDE3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D310187-7141-4A9D-9F4B-D85A2594AED3}" type="pres">
      <dgm:prSet presAssocID="{8BDACB5D-2FE9-4A26-A26D-0B8159DDE38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581EE72-9779-4253-AD24-7BC621A8EF18}" type="presOf" srcId="{5726D8FE-7822-472D-9B8D-AF54F39D0B47}" destId="{3D310187-7141-4A9D-9F4B-D85A2594AED3}" srcOrd="0" destOrd="0" presId="urn:microsoft.com/office/officeart/2005/8/layout/vList2"/>
    <dgm:cxn modelId="{86A2875D-6C97-4BEE-8BF7-1AA617EE97F8}" srcId="{8BDACB5D-2FE9-4A26-A26D-0B8159DDE38F}" destId="{1A4C5645-11BE-41BC-93A1-D3B171FC0C60}" srcOrd="1" destOrd="0" parTransId="{73F3EFF8-E9AC-4C91-AFB4-212D02E53133}" sibTransId="{85D60460-21AA-4864-A49B-CD369DBB769D}"/>
    <dgm:cxn modelId="{B7A85ED5-CE4A-4123-941B-299B48B01BE9}" srcId="{8BDACB5D-2FE9-4A26-A26D-0B8159DDE38F}" destId="{5726D8FE-7822-472D-9B8D-AF54F39D0B47}" srcOrd="0" destOrd="0" parTransId="{FBC29238-C9C0-4BF4-A05B-AAFFB62D8037}" sibTransId="{736407AC-F640-4E96-A6C8-FB79E5028015}"/>
    <dgm:cxn modelId="{93BFD30F-1793-4FF2-A99F-5B66F67CE844}" srcId="{8BDACB5D-2FE9-4A26-A26D-0B8159DDE38F}" destId="{C02856E4-F7E4-460E-B08C-7D4B5851D7CC}" srcOrd="3" destOrd="0" parTransId="{F924AEA8-249B-4F8E-8578-CC8C9836FF8B}" sibTransId="{09BF17CF-DB7C-447A-894A-5AB237AE9490}"/>
    <dgm:cxn modelId="{8B02FD41-B134-453F-BE85-1EE3FF28EC51}" type="presOf" srcId="{1146AB91-CA15-4251-AD13-8528ADED2B4E}" destId="{3D310187-7141-4A9D-9F4B-D85A2594AED3}" srcOrd="0" destOrd="2" presId="urn:microsoft.com/office/officeart/2005/8/layout/vList2"/>
    <dgm:cxn modelId="{0FDC1C94-3BFC-4568-929B-788FEB00446A}" type="presOf" srcId="{2B55400A-E341-4DF1-8842-264D2660DEA4}" destId="{03F5ED04-A33A-45F8-86C5-8AD241238F59}" srcOrd="0" destOrd="0" presId="urn:microsoft.com/office/officeart/2005/8/layout/vList2"/>
    <dgm:cxn modelId="{1286BD7F-DF14-4A3A-BB28-BE53343AE3D4}" type="presOf" srcId="{1A4C5645-11BE-41BC-93A1-D3B171FC0C60}" destId="{3D310187-7141-4A9D-9F4B-D85A2594AED3}" srcOrd="0" destOrd="1" presId="urn:microsoft.com/office/officeart/2005/8/layout/vList2"/>
    <dgm:cxn modelId="{536313BA-7EA6-40A9-829D-03F32FB53AAC}" srcId="{2B55400A-E341-4DF1-8842-264D2660DEA4}" destId="{8BDACB5D-2FE9-4A26-A26D-0B8159DDE38F}" srcOrd="0" destOrd="0" parTransId="{B2FD5B31-39E9-44E1-A9C5-7A6049F2C716}" sibTransId="{6C8578EF-A243-414D-A186-6DD52FD56CAB}"/>
    <dgm:cxn modelId="{9468944A-9C7F-4833-9065-4A4883E3DC87}" type="presOf" srcId="{C02856E4-F7E4-460E-B08C-7D4B5851D7CC}" destId="{3D310187-7141-4A9D-9F4B-D85A2594AED3}" srcOrd="0" destOrd="3" presId="urn:microsoft.com/office/officeart/2005/8/layout/vList2"/>
    <dgm:cxn modelId="{DD02D1FB-E4BC-4D21-9A0E-22FBD2A944C2}" type="presOf" srcId="{8BDACB5D-2FE9-4A26-A26D-0B8159DDE38F}" destId="{D2FCF346-5D6D-417C-9645-668BAFCA2329}" srcOrd="0" destOrd="0" presId="urn:microsoft.com/office/officeart/2005/8/layout/vList2"/>
    <dgm:cxn modelId="{24A0C1B9-8E6A-4BB4-84ED-2937075ABEFA}" srcId="{8BDACB5D-2FE9-4A26-A26D-0B8159DDE38F}" destId="{1146AB91-CA15-4251-AD13-8528ADED2B4E}" srcOrd="2" destOrd="0" parTransId="{50543D73-2173-4403-8A03-5D2978EA0AE1}" sibTransId="{F129A2B9-E9FD-4719-9B1D-7171A1466D81}"/>
    <dgm:cxn modelId="{AE6096E8-ED10-45FC-B1A5-479F7D1C3520}" type="presParOf" srcId="{03F5ED04-A33A-45F8-86C5-8AD241238F59}" destId="{D2FCF346-5D6D-417C-9645-668BAFCA2329}" srcOrd="0" destOrd="0" presId="urn:microsoft.com/office/officeart/2005/8/layout/vList2"/>
    <dgm:cxn modelId="{0A177C4E-D751-4ADE-ADCF-51AC330B15C7}" type="presParOf" srcId="{03F5ED04-A33A-45F8-86C5-8AD241238F59}" destId="{3D310187-7141-4A9D-9F4B-D85A2594AED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55400A-E341-4DF1-8842-264D2660DEA4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BDACB5D-2FE9-4A26-A26D-0B8159DDE38F}">
      <dgm:prSet/>
      <dgm:spPr/>
      <dgm:t>
        <a:bodyPr/>
        <a:lstStyle/>
        <a:p>
          <a:r>
            <a:rPr lang="en-US" dirty="0" smtClean="0"/>
            <a:t>4.2.1電圧と電流</a:t>
          </a:r>
          <a:endParaRPr lang="en-US" dirty="0"/>
        </a:p>
      </dgm:t>
    </dgm:pt>
    <dgm:pt modelId="{B2FD5B31-39E9-44E1-A9C5-7A6049F2C716}" type="par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6C8578EF-A243-414D-A186-6DD52FD56CAB}" type="sibTrans" cxnId="{536313BA-7EA6-40A9-829D-03F32FB53AAC}">
      <dgm:prSet/>
      <dgm:spPr/>
      <dgm:t>
        <a:bodyPr/>
        <a:lstStyle/>
        <a:p>
          <a:endParaRPr lang="ja-JP" altLang="en-US"/>
        </a:p>
      </dgm:t>
    </dgm:pt>
    <dgm:pt modelId="{C115FB86-0FBB-4523-BD65-793592DE8FC2}">
      <dgm:prSet/>
      <dgm:spPr/>
      <dgm:t>
        <a:bodyPr/>
        <a:lstStyle/>
        <a:p>
          <a:r>
            <a:rPr lang="en-US" altLang="ja-JP" dirty="0" smtClean="0"/>
            <a:t>( c) </a:t>
          </a:r>
          <a:r>
            <a:rPr lang="ja-JP" altLang="en-US" dirty="0" smtClean="0"/>
            <a:t>抵抗の接続</a:t>
          </a:r>
          <a:endParaRPr lang="en-US" dirty="0"/>
        </a:p>
      </dgm:t>
    </dgm:pt>
    <dgm:pt modelId="{06DCA334-0E67-42AB-8342-6D1AB7DE0209}" type="parTrans" cxnId="{5BDF7D82-DB6E-4DEC-A81E-BBFF4306A749}">
      <dgm:prSet/>
      <dgm:spPr/>
      <dgm:t>
        <a:bodyPr/>
        <a:lstStyle/>
        <a:p>
          <a:endParaRPr lang="ja-JP" altLang="en-US"/>
        </a:p>
      </dgm:t>
    </dgm:pt>
    <dgm:pt modelId="{64A60F04-0A4E-48C3-9071-7B191609B521}" type="sibTrans" cxnId="{5BDF7D82-DB6E-4DEC-A81E-BBFF4306A749}">
      <dgm:prSet/>
      <dgm:spPr/>
      <dgm:t>
        <a:bodyPr/>
        <a:lstStyle/>
        <a:p>
          <a:endParaRPr lang="ja-JP" altLang="en-US"/>
        </a:p>
      </dgm:t>
    </dgm:pt>
    <dgm:pt modelId="{26842CE1-81B3-4AC4-A6DE-5AD7AE24C9A3}">
      <dgm:prSet/>
      <dgm:spPr/>
      <dgm:t>
        <a:bodyPr/>
        <a:lstStyle/>
        <a:p>
          <a:r>
            <a:rPr lang="en-US" altLang="ja-JP" dirty="0"/>
            <a:t>i </a:t>
          </a:r>
          <a:r>
            <a:rPr lang="ja-JP" altLang="en-US" dirty="0"/>
            <a:t>）直列接続</a:t>
          </a:r>
        </a:p>
      </dgm:t>
    </dgm:pt>
    <dgm:pt modelId="{44FA1226-1BB4-4136-A217-0247210871BD}" type="parTrans" cxnId="{C6304063-7978-4143-A468-ACA37090F68A}">
      <dgm:prSet/>
      <dgm:spPr/>
      <dgm:t>
        <a:bodyPr/>
        <a:lstStyle/>
        <a:p>
          <a:endParaRPr lang="ja-JP" altLang="en-US"/>
        </a:p>
      </dgm:t>
    </dgm:pt>
    <dgm:pt modelId="{D4FD0DA5-E194-48E8-B7F6-359F1E6A58C4}" type="sibTrans" cxnId="{C6304063-7978-4143-A468-ACA37090F68A}">
      <dgm:prSet/>
      <dgm:spPr/>
      <dgm:t>
        <a:bodyPr/>
        <a:lstStyle/>
        <a:p>
          <a:endParaRPr lang="ja-JP" altLang="en-US"/>
        </a:p>
      </dgm:t>
    </dgm:pt>
    <dgm:pt modelId="{18F66AC1-2FCB-40E1-AE66-711E6164577E}">
      <dgm:prSet/>
      <dgm:spPr/>
      <dgm:t>
        <a:bodyPr/>
        <a:lstStyle/>
        <a:p>
          <a:r>
            <a:rPr lang="ja-JP" altLang="en-US" dirty="0" smtClean="0">
              <a:solidFill>
                <a:srgbClr val="FF0000"/>
              </a:solidFill>
            </a:rPr>
            <a:t>         </a:t>
          </a:r>
          <a:r>
            <a:rPr lang="ja-JP" altLang="en-US" dirty="0" smtClean="0"/>
            <a:t>を</a:t>
          </a:r>
          <a:r>
            <a:rPr lang="ja-JP" altLang="en-US" dirty="0"/>
            <a:t>二つ以上つないだとき，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これら</a:t>
          </a:r>
          <a:r>
            <a:rPr lang="ja-JP" altLang="en-US" dirty="0"/>
            <a:t>がどのようなはたらきをするかを調べよう．</a:t>
          </a:r>
        </a:p>
      </dgm:t>
    </dgm:pt>
    <dgm:pt modelId="{0A6175F0-8683-4397-93F9-6E8C7695DB2A}" type="parTrans" cxnId="{6B82D9E7-9824-4DC4-8B62-1912963F5593}">
      <dgm:prSet/>
      <dgm:spPr/>
      <dgm:t>
        <a:bodyPr/>
        <a:lstStyle/>
        <a:p>
          <a:endParaRPr lang="ja-JP" altLang="en-US"/>
        </a:p>
      </dgm:t>
    </dgm:pt>
    <dgm:pt modelId="{B4921066-3BAE-4C03-BCE7-C378338BEC34}" type="sibTrans" cxnId="{6B82D9E7-9824-4DC4-8B62-1912963F5593}">
      <dgm:prSet/>
      <dgm:spPr/>
      <dgm:t>
        <a:bodyPr/>
        <a:lstStyle/>
        <a:p>
          <a:endParaRPr lang="ja-JP" altLang="en-US"/>
        </a:p>
      </dgm:t>
    </dgm:pt>
    <dgm:pt modelId="{A95D351C-9CF2-4C59-940C-32DD5CB3F5B3}">
      <dgm:prSet/>
      <dgm:spPr/>
      <dgm:t>
        <a:bodyPr/>
        <a:lstStyle/>
        <a:p>
          <a:r>
            <a:rPr lang="ja-JP" altLang="en-US" dirty="0"/>
            <a:t>抵抗</a:t>
          </a:r>
          <a:r>
            <a:rPr lang="en-US" altLang="ja-JP" i="1" dirty="0"/>
            <a:t>R</a:t>
          </a:r>
          <a:r>
            <a:rPr lang="en-US" altLang="ja-JP" baseline="-25000" dirty="0"/>
            <a:t>1</a:t>
          </a:r>
          <a:r>
            <a:rPr lang="en-US" altLang="ja-JP" dirty="0"/>
            <a:t>. </a:t>
          </a:r>
          <a:r>
            <a:rPr lang="en-US" altLang="ja-JP" i="1" dirty="0" smtClean="0"/>
            <a:t>R</a:t>
          </a:r>
          <a:r>
            <a:rPr lang="en-US" altLang="ja-JP" baseline="-25000" dirty="0" smtClean="0"/>
            <a:t>2</a:t>
          </a:r>
          <a:r>
            <a:rPr lang="en-US" altLang="ja-JP" dirty="0" smtClean="0"/>
            <a:t>, </a:t>
          </a:r>
          <a:r>
            <a:rPr lang="en-US" altLang="ja-JP" i="1" dirty="0"/>
            <a:t>R</a:t>
          </a:r>
          <a:r>
            <a:rPr lang="en-US" altLang="ja-JP" baseline="-25000" dirty="0"/>
            <a:t>3</a:t>
          </a:r>
          <a:r>
            <a:rPr lang="ja-JP" altLang="en-US" dirty="0" smtClean="0"/>
            <a:t>を（図</a:t>
          </a:r>
          <a:r>
            <a:rPr lang="en-US" altLang="ja-JP" dirty="0"/>
            <a:t>4.23 (</a:t>
          </a:r>
          <a:r>
            <a:rPr lang="en-US" altLang="ja-JP" dirty="0" smtClean="0"/>
            <a:t>a)</a:t>
          </a:r>
          <a:r>
            <a:rPr lang="ja-JP" altLang="en-US" dirty="0" smtClean="0"/>
            <a:t>）に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         に</a:t>
          </a:r>
          <a:r>
            <a:rPr lang="ja-JP" altLang="en-US" dirty="0"/>
            <a:t>接続し</a:t>
          </a:r>
          <a:r>
            <a:rPr lang="ja-JP" altLang="en-US" dirty="0" smtClean="0"/>
            <a:t>，その</a:t>
          </a:r>
          <a:r>
            <a:rPr lang="ja-JP" altLang="en-US" dirty="0"/>
            <a:t>両端</a:t>
          </a:r>
          <a:r>
            <a:rPr lang="en-US" altLang="ja-JP" dirty="0" smtClean="0"/>
            <a:t>AD</a:t>
          </a:r>
          <a:r>
            <a:rPr lang="ja-JP" altLang="en-US" dirty="0" smtClean="0"/>
            <a:t>間に         </a:t>
          </a:r>
          <a:r>
            <a:rPr lang="en-US" altLang="ja-JP" i="1" dirty="0" smtClean="0"/>
            <a:t>V</a:t>
          </a:r>
          <a:r>
            <a:rPr lang="ja-JP" altLang="en-US" dirty="0" smtClean="0"/>
            <a:t>を与える． 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そのとき，</a:t>
          </a:r>
          <a:r>
            <a:rPr lang="en-US" altLang="ja-JP" dirty="0" smtClean="0"/>
            <a:t/>
          </a:r>
          <a:br>
            <a:rPr lang="en-US" altLang="ja-JP" dirty="0" smtClean="0"/>
          </a:br>
          <a:r>
            <a:rPr lang="ja-JP" altLang="en-US" dirty="0" smtClean="0"/>
            <a:t>　　　各抵抗に流れる電流は同じであり， これを  とする．</a:t>
          </a:r>
          <a:endParaRPr lang="ja-JP" altLang="en-US" dirty="0"/>
        </a:p>
      </dgm:t>
    </dgm:pt>
    <dgm:pt modelId="{922B0215-7C4F-45BE-BD5B-4C19C5FB723D}" type="parTrans" cxnId="{829A5515-12B7-46EE-98AF-1B4871653173}">
      <dgm:prSet/>
      <dgm:spPr/>
      <dgm:t>
        <a:bodyPr/>
        <a:lstStyle/>
        <a:p>
          <a:endParaRPr lang="ja-JP" altLang="en-US"/>
        </a:p>
      </dgm:t>
    </dgm:pt>
    <dgm:pt modelId="{F406CEE4-57BE-4113-98A4-D74E6A61E70C}" type="sibTrans" cxnId="{829A5515-12B7-46EE-98AF-1B4871653173}">
      <dgm:prSet/>
      <dgm:spPr/>
      <dgm:t>
        <a:bodyPr/>
        <a:lstStyle/>
        <a:p>
          <a:endParaRPr lang="ja-JP" altLang="en-US"/>
        </a:p>
      </dgm:t>
    </dgm:pt>
    <dgm:pt modelId="{03F5ED04-A33A-45F8-86C5-8AD241238F59}" type="pres">
      <dgm:prSet presAssocID="{2B55400A-E341-4DF1-8842-264D2660DE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D2FCF346-5D6D-417C-9645-668BAFCA2329}" type="pres">
      <dgm:prSet presAssocID="{8BDACB5D-2FE9-4A26-A26D-0B8159DDE3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8E70476-9259-4C03-B09D-968882DA8F1A}" type="pres">
      <dgm:prSet presAssocID="{8BDACB5D-2FE9-4A26-A26D-0B8159DDE38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E83E75C-F40A-4508-910C-48A3464D5C83}" type="presOf" srcId="{A95D351C-9CF2-4C59-940C-32DD5CB3F5B3}" destId="{88E70476-9259-4C03-B09D-968882DA8F1A}" srcOrd="0" destOrd="3" presId="urn:microsoft.com/office/officeart/2005/8/layout/vList2"/>
    <dgm:cxn modelId="{01F719A8-7DBB-420C-8C9B-D5CE5E75747B}" type="presOf" srcId="{18F66AC1-2FCB-40E1-AE66-711E6164577E}" destId="{88E70476-9259-4C03-B09D-968882DA8F1A}" srcOrd="0" destOrd="2" presId="urn:microsoft.com/office/officeart/2005/8/layout/vList2"/>
    <dgm:cxn modelId="{8E298B55-330A-41A0-934D-BA7176ACAFD7}" type="presOf" srcId="{8BDACB5D-2FE9-4A26-A26D-0B8159DDE38F}" destId="{D2FCF346-5D6D-417C-9645-668BAFCA2329}" srcOrd="0" destOrd="0" presId="urn:microsoft.com/office/officeart/2005/8/layout/vList2"/>
    <dgm:cxn modelId="{C6BDC9D7-A247-4E47-8F60-0E8B88B9B0B4}" type="presOf" srcId="{26842CE1-81B3-4AC4-A6DE-5AD7AE24C9A3}" destId="{88E70476-9259-4C03-B09D-968882DA8F1A}" srcOrd="0" destOrd="1" presId="urn:microsoft.com/office/officeart/2005/8/layout/vList2"/>
    <dgm:cxn modelId="{C6304063-7978-4143-A468-ACA37090F68A}" srcId="{8BDACB5D-2FE9-4A26-A26D-0B8159DDE38F}" destId="{26842CE1-81B3-4AC4-A6DE-5AD7AE24C9A3}" srcOrd="1" destOrd="0" parTransId="{44FA1226-1BB4-4136-A217-0247210871BD}" sibTransId="{D4FD0DA5-E194-48E8-B7F6-359F1E6A58C4}"/>
    <dgm:cxn modelId="{532517ED-5F8D-4485-B3B2-3F54EF3E55D3}" type="presOf" srcId="{2B55400A-E341-4DF1-8842-264D2660DEA4}" destId="{03F5ED04-A33A-45F8-86C5-8AD241238F59}" srcOrd="0" destOrd="0" presId="urn:microsoft.com/office/officeart/2005/8/layout/vList2"/>
    <dgm:cxn modelId="{6B82D9E7-9824-4DC4-8B62-1912963F5593}" srcId="{8BDACB5D-2FE9-4A26-A26D-0B8159DDE38F}" destId="{18F66AC1-2FCB-40E1-AE66-711E6164577E}" srcOrd="2" destOrd="0" parTransId="{0A6175F0-8683-4397-93F9-6E8C7695DB2A}" sibTransId="{B4921066-3BAE-4C03-BCE7-C378338BEC34}"/>
    <dgm:cxn modelId="{6642156F-BCB6-4558-9AC8-983DB555612B}" type="presOf" srcId="{C115FB86-0FBB-4523-BD65-793592DE8FC2}" destId="{88E70476-9259-4C03-B09D-968882DA8F1A}" srcOrd="0" destOrd="0" presId="urn:microsoft.com/office/officeart/2005/8/layout/vList2"/>
    <dgm:cxn modelId="{829A5515-12B7-46EE-98AF-1B4871653173}" srcId="{8BDACB5D-2FE9-4A26-A26D-0B8159DDE38F}" destId="{A95D351C-9CF2-4C59-940C-32DD5CB3F5B3}" srcOrd="3" destOrd="0" parTransId="{922B0215-7C4F-45BE-BD5B-4C19C5FB723D}" sibTransId="{F406CEE4-57BE-4113-98A4-D74E6A61E70C}"/>
    <dgm:cxn modelId="{536313BA-7EA6-40A9-829D-03F32FB53AAC}" srcId="{2B55400A-E341-4DF1-8842-264D2660DEA4}" destId="{8BDACB5D-2FE9-4A26-A26D-0B8159DDE38F}" srcOrd="0" destOrd="0" parTransId="{B2FD5B31-39E9-44E1-A9C5-7A6049F2C716}" sibTransId="{6C8578EF-A243-414D-A186-6DD52FD56CAB}"/>
    <dgm:cxn modelId="{5BDF7D82-DB6E-4DEC-A81E-BBFF4306A749}" srcId="{8BDACB5D-2FE9-4A26-A26D-0B8159DDE38F}" destId="{C115FB86-0FBB-4523-BD65-793592DE8FC2}" srcOrd="0" destOrd="0" parTransId="{06DCA334-0E67-42AB-8342-6D1AB7DE0209}" sibTransId="{64A60F04-0A4E-48C3-9071-7B191609B521}"/>
    <dgm:cxn modelId="{CB916EC2-479B-4A97-9DD1-ADD8072D5474}" type="presParOf" srcId="{03F5ED04-A33A-45F8-86C5-8AD241238F59}" destId="{D2FCF346-5D6D-417C-9645-668BAFCA2329}" srcOrd="0" destOrd="0" presId="urn:microsoft.com/office/officeart/2005/8/layout/vList2"/>
    <dgm:cxn modelId="{DFD6CF46-5F3E-4465-B65D-E530C340E231}" type="presParOf" srcId="{03F5ED04-A33A-45F8-86C5-8AD241238F59}" destId="{88E70476-9259-4C03-B09D-968882DA8F1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530F-B559-48E6-BA1E-42B109D84EAF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0366-4A17-45B9-8CB6-15947D0904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13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F7370-F10B-4858-A03C-81B9374097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1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69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00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16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38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38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246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05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04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22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29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71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8FE4-96C6-40CA-AEBF-733DA631B0C9}" type="datetimeFigureOut">
              <a:rPr kumimoji="1" lang="ja-JP" altLang="en-US" smtClean="0"/>
              <a:t>2019/8/31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97A00-06B7-4C50-A11C-065EA68F5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50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e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4.e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3200" dirty="0" smtClean="0"/>
              <a:t>基礎物理学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sz="3200" dirty="0" smtClean="0"/>
              <a:t>F</a:t>
            </a:r>
            <a:r>
              <a:rPr kumimoji="1" lang="ja-JP" altLang="en-US" sz="3200" dirty="0" smtClean="0"/>
              <a:t>　原　道寛　教授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10" y="-257182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4.2.1.6</a:t>
            </a:r>
            <a:r>
              <a:rPr lang="ja-JP" altLang="ja-JP" sz="3200" dirty="0" smtClean="0"/>
              <a:t>直流</a:t>
            </a:r>
            <a:endParaRPr lang="ja-JP" altLang="ja-JP" sz="32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6937000"/>
              </p:ext>
            </p:extLst>
          </p:nvPr>
        </p:nvGraphicFramePr>
        <p:xfrm>
          <a:off x="314324" y="701675"/>
          <a:ext cx="11730037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14324" y="1066800"/>
            <a:ext cx="11730037" cy="5289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516" tIns="80010" rIns="448056" bIns="80010" numCol="1" spcCol="1270" anchor="t" anchorCtr="0">
            <a:noAutofit/>
          </a:bodyPr>
          <a:lstStyle/>
          <a:p>
            <a:pPr marL="285750" lvl="1" indent="-285750" algn="l" defTabSz="2178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4900" kern="1200" dirty="0"/>
          </a:p>
          <a:p>
            <a:pPr marL="571500" lvl="2" indent="-285750" algn="l" defTabSz="2178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4900" kern="1200" dirty="0"/>
          </a:p>
        </p:txBody>
      </p:sp>
      <p:pic>
        <p:nvPicPr>
          <p:cNvPr id="11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5696" t="46173" r="52378" b="30686"/>
          <a:stretch/>
        </p:blipFill>
        <p:spPr>
          <a:xfrm>
            <a:off x="6497947" y="0"/>
            <a:ext cx="5694053" cy="296646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967122" y="3224023"/>
            <a:ext cx="912464" cy="5148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259570" y="4975253"/>
            <a:ext cx="937289" cy="4938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458473" y="4980221"/>
            <a:ext cx="897648" cy="4889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9917138" y="6102799"/>
            <a:ext cx="244780" cy="4040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69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10" y="-257182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4.2.1.7</a:t>
            </a:r>
            <a:r>
              <a:rPr lang="ja-JP" altLang="ja-JP" sz="3200" dirty="0" smtClean="0"/>
              <a:t>直流</a:t>
            </a:r>
            <a:endParaRPr lang="ja-JP" altLang="ja-JP" sz="32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2533039"/>
              </p:ext>
            </p:extLst>
          </p:nvPr>
        </p:nvGraphicFramePr>
        <p:xfrm>
          <a:off x="386324" y="701675"/>
          <a:ext cx="11522476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14324" y="1066800"/>
            <a:ext cx="11730037" cy="52895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516" tIns="80010" rIns="448056" bIns="80010" numCol="1" spcCol="1270" anchor="t" anchorCtr="0">
            <a:noAutofit/>
          </a:bodyPr>
          <a:lstStyle/>
          <a:p>
            <a:pPr marL="285750" lvl="1" indent="-285750" algn="l" defTabSz="2178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4900" kern="1200" dirty="0"/>
          </a:p>
          <a:p>
            <a:pPr marL="571500" lvl="2" indent="-285750" algn="l" defTabSz="21780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4900" kern="1200" dirty="0"/>
          </a:p>
        </p:txBody>
      </p:sp>
      <p:pic>
        <p:nvPicPr>
          <p:cNvPr id="11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5696" t="47449" r="52378" b="31659"/>
          <a:stretch/>
        </p:blipFill>
        <p:spPr>
          <a:xfrm>
            <a:off x="6724800" y="0"/>
            <a:ext cx="5387342" cy="33624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412942" y="3702050"/>
            <a:ext cx="4766400" cy="619200"/>
          </a:xfrm>
          <a:prstGeom prst="rect">
            <a:avLst/>
          </a:prstGeom>
          <a:blipFill rotWithShape="0">
            <a:blip r:embed="rId8"/>
            <a:srcRect/>
            <a:stretch>
              <a:fillRect l="-35014" t="-741387" r="-111083" b="-328128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正方形/長方形 9"/>
          <p:cNvSpPr/>
          <p:nvPr/>
        </p:nvSpPr>
        <p:spPr>
          <a:xfrm>
            <a:off x="1306331" y="5504214"/>
            <a:ext cx="8143200" cy="871109"/>
          </a:xfrm>
          <a:prstGeom prst="rect">
            <a:avLst/>
          </a:prstGeom>
          <a:blipFill rotWithShape="0">
            <a:blip r:embed="rId8"/>
            <a:srcRect/>
            <a:stretch>
              <a:fillRect l="-20776" t="-686647" r="-23272" b="-44664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正方形/長方形 11"/>
          <p:cNvSpPr/>
          <p:nvPr/>
        </p:nvSpPr>
        <p:spPr>
          <a:xfrm>
            <a:off x="1246666" y="3017755"/>
            <a:ext cx="2761741" cy="484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224336" y="3760939"/>
            <a:ext cx="806400" cy="5466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3885545" y="3750772"/>
            <a:ext cx="806134" cy="5704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5600026" y="3715842"/>
            <a:ext cx="680987" cy="6054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6612254" y="4890757"/>
            <a:ext cx="1324048" cy="4735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012273" y="5638222"/>
            <a:ext cx="2105402" cy="601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451501" y="5645232"/>
            <a:ext cx="2357615" cy="5632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7053992" y="5590295"/>
            <a:ext cx="2337299" cy="6182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28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344" y="-39807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4.2.1.8</a:t>
            </a:r>
            <a:r>
              <a:rPr lang="ja-JP" altLang="ja-JP" sz="3200" dirty="0" smtClean="0"/>
              <a:t>直流</a:t>
            </a:r>
            <a:endParaRPr lang="ja-JP" altLang="ja-JP" sz="32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2296751"/>
              </p:ext>
            </p:extLst>
          </p:nvPr>
        </p:nvGraphicFramePr>
        <p:xfrm>
          <a:off x="168600" y="502687"/>
          <a:ext cx="11682600" cy="621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13350" t="10977" r="80892" b="84011"/>
          <a:stretch/>
        </p:blipFill>
        <p:spPr>
          <a:xfrm>
            <a:off x="3036299" y="4154400"/>
            <a:ext cx="909736" cy="1080000"/>
          </a:xfrm>
          <a:prstGeom prst="rect">
            <a:avLst/>
          </a:prstGeom>
        </p:spPr>
      </p:pic>
      <p:pic>
        <p:nvPicPr>
          <p:cNvPr id="7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5696" t="44588" r="52378" b="30686"/>
          <a:stretch/>
        </p:blipFill>
        <p:spPr>
          <a:xfrm>
            <a:off x="7129463" y="41888"/>
            <a:ext cx="5062537" cy="218792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332207" y="2364985"/>
            <a:ext cx="912464" cy="5047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975579" y="4307217"/>
            <a:ext cx="2624601" cy="8398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3438537" y="5430424"/>
            <a:ext cx="1823576" cy="5430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982310" y="5973481"/>
            <a:ext cx="1740424" cy="515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369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15596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4.2.1.9</a:t>
            </a:r>
            <a:r>
              <a:rPr lang="ja-JP" altLang="ja-JP" sz="3200" dirty="0" smtClean="0"/>
              <a:t>直流</a:t>
            </a:r>
            <a:endParaRPr lang="ja-JP" altLang="ja-JP" sz="32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3478861"/>
              </p:ext>
            </p:extLst>
          </p:nvPr>
        </p:nvGraphicFramePr>
        <p:xfrm>
          <a:off x="97421" y="601139"/>
          <a:ext cx="11634666" cy="612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15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5395" t="67370" r="51987" b="2660"/>
          <a:stretch/>
        </p:blipFill>
        <p:spPr>
          <a:xfrm>
            <a:off x="9135698" y="-5345"/>
            <a:ext cx="3047848" cy="2816051"/>
          </a:xfrm>
          <a:prstGeom prst="rect">
            <a:avLst/>
          </a:prstGeom>
        </p:spPr>
      </p:pic>
      <p:pic>
        <p:nvPicPr>
          <p:cNvPr id="8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5696" t="44588" r="52378" b="30686"/>
          <a:stretch/>
        </p:blipFill>
        <p:spPr>
          <a:xfrm>
            <a:off x="5288092" y="39618"/>
            <a:ext cx="3847606" cy="214178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6248251" y="2912796"/>
            <a:ext cx="1484260" cy="484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470130" y="3913587"/>
            <a:ext cx="3010450" cy="5466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008917" y="4496237"/>
            <a:ext cx="1852468" cy="4802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328735" y="5540273"/>
            <a:ext cx="1837912" cy="6054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7514380" y="5579577"/>
            <a:ext cx="1324048" cy="4735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7509189" y="6103067"/>
            <a:ext cx="1254322" cy="601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79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65124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4.2.1.10</a:t>
            </a:r>
            <a:r>
              <a:rPr lang="ja-JP" altLang="ja-JP" sz="3200" dirty="0" smtClean="0"/>
              <a:t>直流</a:t>
            </a:r>
            <a:endParaRPr lang="ja-JP" altLang="ja-JP" sz="32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711960"/>
              </p:ext>
            </p:extLst>
          </p:nvPr>
        </p:nvGraphicFramePr>
        <p:xfrm>
          <a:off x="128587" y="499304"/>
          <a:ext cx="11930063" cy="6222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42888" y="1325564"/>
            <a:ext cx="11701461" cy="50307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4" tIns="82550" rIns="462280" bIns="82550" numCol="1" spcCol="1270" anchor="t" anchorCtr="0">
            <a:noAutofit/>
          </a:bodyPr>
          <a:lstStyle/>
          <a:p>
            <a:pPr marL="285750" lvl="1" indent="-285750" algn="l" defTabSz="22669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5100" kern="1200" dirty="0"/>
          </a:p>
        </p:txBody>
      </p:sp>
      <p:pic>
        <p:nvPicPr>
          <p:cNvPr id="9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52548" t="65402" r="9115" b="1924"/>
          <a:stretch/>
        </p:blipFill>
        <p:spPr>
          <a:xfrm>
            <a:off x="8565733" y="2332536"/>
            <a:ext cx="3492917" cy="291465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663200" y="2547552"/>
            <a:ext cx="644279" cy="446401"/>
          </a:xfrm>
          <a:prstGeom prst="rect">
            <a:avLst/>
          </a:prstGeom>
          <a:blipFill rotWithShape="0">
            <a:blip r:embed="rId8"/>
            <a:srcRect/>
            <a:stretch>
              <a:fillRect l="-258680" t="-334641" r="-1533004" b="-995037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正方形/長方形 9"/>
          <p:cNvSpPr/>
          <p:nvPr/>
        </p:nvSpPr>
        <p:spPr>
          <a:xfrm>
            <a:off x="1319409" y="3403189"/>
            <a:ext cx="675088" cy="460801"/>
          </a:xfrm>
          <a:prstGeom prst="rect">
            <a:avLst/>
          </a:prstGeom>
          <a:blipFill rotWithShape="0">
            <a:blip r:embed="rId8"/>
            <a:srcRect/>
            <a:stretch>
              <a:fillRect l="-258783" t="-519747" r="-1446568" b="-765256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正方形/長方形 10"/>
          <p:cNvSpPr/>
          <p:nvPr/>
        </p:nvSpPr>
        <p:spPr>
          <a:xfrm>
            <a:off x="1319409" y="3998715"/>
            <a:ext cx="595308" cy="928801"/>
          </a:xfrm>
          <a:prstGeom prst="rect">
            <a:avLst/>
          </a:prstGeom>
          <a:blipFill rotWithShape="0">
            <a:blip r:embed="rId8"/>
            <a:srcRect/>
            <a:stretch>
              <a:fillRect l="-283982" t="-348688" r="-1663325" b="-238446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正方形/長方形 11"/>
          <p:cNvSpPr/>
          <p:nvPr/>
        </p:nvSpPr>
        <p:spPr>
          <a:xfrm>
            <a:off x="2318400" y="5307711"/>
            <a:ext cx="805289" cy="820801"/>
          </a:xfrm>
          <a:prstGeom prst="rect">
            <a:avLst/>
          </a:prstGeom>
          <a:blipFill rotWithShape="0">
            <a:blip r:embed="rId8"/>
            <a:srcRect/>
            <a:stretch>
              <a:fillRect l="-210095" t="-560504" r="-1203370" b="-117044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正方形/長方形 12"/>
          <p:cNvSpPr/>
          <p:nvPr/>
        </p:nvSpPr>
        <p:spPr>
          <a:xfrm>
            <a:off x="4712748" y="1736745"/>
            <a:ext cx="607956" cy="3718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8048267" y="1736745"/>
            <a:ext cx="764341" cy="3614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318400" y="2565281"/>
            <a:ext cx="1689004" cy="401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012273" y="3448680"/>
            <a:ext cx="2842336" cy="4700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1929789" y="4155878"/>
            <a:ext cx="5243220" cy="7281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3162902" y="5447686"/>
            <a:ext cx="2105402" cy="601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3223866" y="6197821"/>
            <a:ext cx="587157" cy="310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5788485" y="6199367"/>
            <a:ext cx="1471483" cy="3093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790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339" y="105338"/>
            <a:ext cx="8534400" cy="1507067"/>
          </a:xfrm>
        </p:spPr>
        <p:txBody>
          <a:bodyPr/>
          <a:lstStyle/>
          <a:p>
            <a:r>
              <a:rPr kumimoji="1" lang="ja-JP" altLang="en-US" sz="3200" dirty="0" smtClean="0"/>
              <a:t>基礎物理学：第</a:t>
            </a:r>
            <a:r>
              <a:rPr lang="ja-JP" altLang="en-US" sz="3200" dirty="0"/>
              <a:t>４</a:t>
            </a:r>
            <a:r>
              <a:rPr kumimoji="1" lang="ja-JP" altLang="en-US" sz="3200" dirty="0" smtClean="0"/>
              <a:t>章　電磁気</a:t>
            </a:r>
            <a:endParaRPr kumimoji="1" lang="ja-JP" altLang="en-US" sz="32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381126"/>
              </p:ext>
            </p:extLst>
          </p:nvPr>
        </p:nvGraphicFramePr>
        <p:xfrm>
          <a:off x="481939" y="1374363"/>
          <a:ext cx="11393385" cy="521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0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ja-JP" altLang="en-US" sz="3200" dirty="0" smtClean="0"/>
              <a:t>第</a:t>
            </a:r>
            <a:r>
              <a:rPr lang="en-US" altLang="ja-JP" sz="3200" dirty="0" smtClean="0"/>
              <a:t>4</a:t>
            </a:r>
            <a:r>
              <a:rPr lang="ja-JP" altLang="en-US" sz="3200" dirty="0" smtClean="0"/>
              <a:t>章　電磁気</a:t>
            </a:r>
            <a:endParaRPr lang="ja-JP" altLang="ja-JP" sz="3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000477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5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sz="3200" dirty="0"/>
              <a:t>4.2</a:t>
            </a:r>
            <a:r>
              <a:rPr lang="ja-JP" altLang="ja-JP" sz="3200" dirty="0"/>
              <a:t>直流</a:t>
            </a: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031649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48111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4.2.1.1</a:t>
            </a:r>
            <a:r>
              <a:rPr lang="ja-JP" altLang="ja-JP" sz="3200" dirty="0" smtClean="0"/>
              <a:t>直流</a:t>
            </a:r>
            <a:endParaRPr lang="ja-JP" altLang="ja-JP" sz="32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282596"/>
              </p:ext>
            </p:extLst>
          </p:nvPr>
        </p:nvGraphicFramePr>
        <p:xfrm>
          <a:off x="144909" y="664101"/>
          <a:ext cx="11689281" cy="605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8214833" y="185532"/>
            <a:ext cx="3764266" cy="2724346"/>
          </a:xfrm>
          <a:prstGeom prst="rect">
            <a:avLst/>
          </a:prstGeom>
          <a:blipFill rotWithShape="0">
            <a:blip r:embed="rId7"/>
            <a:srcRect/>
            <a:stretch>
              <a:fillRect l="-122048" t="-29806" r="-12072" b="-134292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正方形/長方形 2"/>
          <p:cNvSpPr/>
          <p:nvPr/>
        </p:nvSpPr>
        <p:spPr>
          <a:xfrm>
            <a:off x="3974400" y="3592800"/>
            <a:ext cx="806400" cy="5018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151133" y="3592800"/>
            <a:ext cx="806400" cy="5018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901632" y="4071369"/>
            <a:ext cx="806400" cy="5018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262832" y="5126667"/>
            <a:ext cx="2992866" cy="5018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144936" y="6107108"/>
            <a:ext cx="3427063" cy="5018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92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71061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4.2.1.2</a:t>
            </a:r>
            <a:r>
              <a:rPr lang="ja-JP" altLang="ja-JP" sz="3200" dirty="0" smtClean="0"/>
              <a:t>直流</a:t>
            </a:r>
            <a:endParaRPr lang="ja-JP" altLang="ja-JP" sz="32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555777"/>
              </p:ext>
            </p:extLst>
          </p:nvPr>
        </p:nvGraphicFramePr>
        <p:xfrm>
          <a:off x="127769" y="490502"/>
          <a:ext cx="11944961" cy="636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4330958" y="1995576"/>
            <a:ext cx="1448739" cy="3795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514106" y="1995575"/>
            <a:ext cx="806400" cy="4407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455266" y="2447794"/>
            <a:ext cx="2956371" cy="365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344009" y="2885457"/>
            <a:ext cx="2107221" cy="4040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344009" y="3356444"/>
            <a:ext cx="836263" cy="3121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279201" y="4761599"/>
            <a:ext cx="836263" cy="4142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559450" y="5667372"/>
            <a:ext cx="749999" cy="4142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8810945" y="6222338"/>
            <a:ext cx="749999" cy="4142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442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1614" y="-259991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4.2.1.3</a:t>
            </a:r>
            <a:r>
              <a:rPr lang="ja-JP" altLang="ja-JP" sz="3200" dirty="0" smtClean="0"/>
              <a:t>直流</a:t>
            </a:r>
            <a:endParaRPr lang="ja-JP" altLang="ja-JP" sz="32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6779831"/>
              </p:ext>
            </p:extLst>
          </p:nvPr>
        </p:nvGraphicFramePr>
        <p:xfrm>
          <a:off x="271614" y="544945"/>
          <a:ext cx="11762543" cy="6176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9617529" y="13008"/>
            <a:ext cx="2574471" cy="3105749"/>
          </a:xfrm>
          <a:prstGeom prst="rect">
            <a:avLst/>
          </a:prstGeom>
          <a:blipFill rotWithShape="0">
            <a:blip r:embed="rId7"/>
            <a:srcRect/>
            <a:stretch>
              <a:fillRect l="-50878" t="-132799" r="-207400" b="-111029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正方形/長方形 6"/>
          <p:cNvSpPr/>
          <p:nvPr/>
        </p:nvSpPr>
        <p:spPr>
          <a:xfrm>
            <a:off x="5038118" y="5375047"/>
            <a:ext cx="681486" cy="457199"/>
          </a:xfrm>
          <a:prstGeom prst="rect">
            <a:avLst/>
          </a:prstGeom>
          <a:blipFill rotWithShape="0">
            <a:blip r:embed="rId7"/>
            <a:srcRect/>
            <a:stretch>
              <a:fillRect l="-227675" t="-1090734" r="-1372977" b="-2307172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正方形/長方形 7"/>
          <p:cNvSpPr/>
          <p:nvPr/>
        </p:nvSpPr>
        <p:spPr>
          <a:xfrm>
            <a:off x="1975755" y="5195433"/>
            <a:ext cx="577202" cy="816428"/>
          </a:xfrm>
          <a:prstGeom prst="rect">
            <a:avLst/>
          </a:prstGeom>
          <a:blipFill rotWithShape="0">
            <a:blip r:embed="rId7"/>
            <a:srcRect/>
            <a:stretch>
              <a:fillRect l="-273553" t="-436146" r="-1634370" b="-1422678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正方形/長方形 8"/>
          <p:cNvSpPr/>
          <p:nvPr/>
        </p:nvSpPr>
        <p:spPr>
          <a:xfrm>
            <a:off x="8665999" y="3512436"/>
            <a:ext cx="3447080" cy="3209039"/>
          </a:xfrm>
          <a:prstGeom prst="rect">
            <a:avLst/>
          </a:prstGeom>
          <a:blipFill rotWithShape="0">
            <a:blip r:embed="rId7"/>
            <a:srcRect/>
            <a:stretch>
              <a:fillRect l="-103603" t="-132799" r="-41458" b="-111029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正方形/長方形 11"/>
          <p:cNvSpPr/>
          <p:nvPr/>
        </p:nvSpPr>
        <p:spPr>
          <a:xfrm>
            <a:off x="2037771" y="1738180"/>
            <a:ext cx="912464" cy="3017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376344" y="2042272"/>
            <a:ext cx="806400" cy="3328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6503316" y="2038103"/>
            <a:ext cx="806134" cy="365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837926" y="3109001"/>
            <a:ext cx="680987" cy="4040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1958213" y="3599056"/>
            <a:ext cx="623962" cy="3121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201854" y="3957234"/>
            <a:ext cx="836263" cy="2984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3669012" y="4301706"/>
            <a:ext cx="603940" cy="310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538845" y="5195433"/>
            <a:ext cx="749999" cy="8033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5777885" y="5195432"/>
            <a:ext cx="749999" cy="8033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1662771" y="6285037"/>
            <a:ext cx="1845304" cy="3745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25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40747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4.2.1.4</a:t>
            </a:r>
            <a:r>
              <a:rPr lang="ja-JP" altLang="ja-JP" sz="3200" dirty="0" smtClean="0"/>
              <a:t>直流</a:t>
            </a:r>
            <a:endParaRPr lang="ja-JP" altLang="ja-JP" sz="32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6069188"/>
              </p:ext>
            </p:extLst>
          </p:nvPr>
        </p:nvGraphicFramePr>
        <p:xfrm>
          <a:off x="121373" y="230290"/>
          <a:ext cx="12019317" cy="660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635787" y="5878921"/>
            <a:ext cx="739832" cy="954857"/>
          </a:xfrm>
          <a:prstGeom prst="rect">
            <a:avLst/>
          </a:prstGeom>
          <a:blipFill rotWithShape="0">
            <a:blip r:embed="rId7"/>
            <a:srcRect/>
            <a:stretch>
              <a:fillRect l="-158284" t="-1669692" r="-1189644" b="-29324"/>
            </a:stretch>
          </a:blip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正方形/長方形 6"/>
          <p:cNvSpPr/>
          <p:nvPr/>
        </p:nvSpPr>
        <p:spPr>
          <a:xfrm>
            <a:off x="3936476" y="1555853"/>
            <a:ext cx="957576" cy="4109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028193" y="1981749"/>
            <a:ext cx="1534298" cy="4310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9344282" y="1967632"/>
            <a:ext cx="748624" cy="4592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538845" y="2552869"/>
            <a:ext cx="3430634" cy="4040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846515" y="3563762"/>
            <a:ext cx="1630376" cy="39347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832749" y="3978288"/>
            <a:ext cx="1313681" cy="4326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795342" y="4039355"/>
            <a:ext cx="968432" cy="3716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2354815" y="4946321"/>
            <a:ext cx="749999" cy="48598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5823892" y="4966993"/>
            <a:ext cx="749999" cy="4653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391642" y="5878921"/>
            <a:ext cx="571422" cy="8956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46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68262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altLang="ja-JP" sz="3200" dirty="0" smtClean="0"/>
              <a:t>4.2.1.5</a:t>
            </a:r>
            <a:r>
              <a:rPr lang="ja-JP" altLang="ja-JP" sz="3200" dirty="0" smtClean="0"/>
              <a:t>直流</a:t>
            </a:r>
            <a:endParaRPr lang="ja-JP" altLang="ja-JP" sz="32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4806636"/>
              </p:ext>
            </p:extLst>
          </p:nvPr>
        </p:nvGraphicFramePr>
        <p:xfrm>
          <a:off x="364114" y="737419"/>
          <a:ext cx="11636157" cy="598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06F9-8FDE-4E7E-BF38-127EAE8948ED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7" name="コンテンツ プレースホルダー 4"/>
          <p:cNvPicPr>
            <a:picLocks noChangeAspect="1"/>
          </p:cNvPicPr>
          <p:nvPr/>
        </p:nvPicPr>
        <p:blipFill rotWithShape="1">
          <a:blip r:embed="rId7"/>
          <a:srcRect l="19533" t="29268" r="21578" b="23304"/>
          <a:stretch/>
        </p:blipFill>
        <p:spPr>
          <a:xfrm>
            <a:off x="8273845" y="-68262"/>
            <a:ext cx="4053349" cy="381988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913844" y="2069712"/>
            <a:ext cx="912464" cy="3017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804012" y="2709723"/>
            <a:ext cx="2734145" cy="3328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093670" y="3461002"/>
            <a:ext cx="806134" cy="365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345339" y="3840340"/>
            <a:ext cx="934027" cy="3233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D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637066" y="4178014"/>
            <a:ext cx="623962" cy="3121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9244648" y="4181320"/>
            <a:ext cx="836263" cy="2984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10213630" y="5274093"/>
            <a:ext cx="1140170" cy="310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G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124380" y="6015770"/>
            <a:ext cx="1216255" cy="3745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H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881402" y="6021804"/>
            <a:ext cx="898960" cy="3685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8368326" y="5981795"/>
            <a:ext cx="827226" cy="3745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80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506</Words>
  <Application>Microsoft Office PowerPoint</Application>
  <PresentationFormat>ワイド画面</PresentationFormat>
  <Paragraphs>174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HGPｺﾞｼｯｸM</vt:lpstr>
      <vt:lpstr>ＭＳ Ｐゴシック</vt:lpstr>
      <vt:lpstr>Arial</vt:lpstr>
      <vt:lpstr>Calibri</vt:lpstr>
      <vt:lpstr>Calibri Light</vt:lpstr>
      <vt:lpstr>Times New Roman</vt:lpstr>
      <vt:lpstr>Office テーマ</vt:lpstr>
      <vt:lpstr>基礎物理学</vt:lpstr>
      <vt:lpstr>基礎物理学：第４章　電磁気</vt:lpstr>
      <vt:lpstr>第4章　電磁気</vt:lpstr>
      <vt:lpstr>4.2直流</vt:lpstr>
      <vt:lpstr>4.2.1.1直流</vt:lpstr>
      <vt:lpstr>4.2.1.2直流</vt:lpstr>
      <vt:lpstr>4.2.1.3直流</vt:lpstr>
      <vt:lpstr>4.2.1.4直流</vt:lpstr>
      <vt:lpstr>4.2.1.5直流</vt:lpstr>
      <vt:lpstr>4.2.1.6直流</vt:lpstr>
      <vt:lpstr>4.2.1.7直流</vt:lpstr>
      <vt:lpstr>4.2.1.8直流</vt:lpstr>
      <vt:lpstr>4.2.1.9直流</vt:lpstr>
      <vt:lpstr>4.2.1.10直流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基礎物理学</dc:title>
  <dc:creator>原道寛</dc:creator>
  <cp:lastModifiedBy>HARA Michihiro</cp:lastModifiedBy>
  <cp:revision>100</cp:revision>
  <dcterms:created xsi:type="dcterms:W3CDTF">2014-12-31T05:09:16Z</dcterms:created>
  <dcterms:modified xsi:type="dcterms:W3CDTF">2019-08-31T13:42:34Z</dcterms:modified>
</cp:coreProperties>
</file>