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460" r:id="rId4"/>
    <p:sldId id="262" r:id="rId5"/>
    <p:sldId id="379" r:id="rId6"/>
    <p:sldId id="499" r:id="rId7"/>
    <p:sldId id="384" r:id="rId8"/>
    <p:sldId id="500" r:id="rId9"/>
    <p:sldId id="501" r:id="rId10"/>
    <p:sldId id="385" r:id="rId11"/>
    <p:sldId id="502" r:id="rId12"/>
    <p:sldId id="503" r:id="rId13"/>
    <p:sldId id="504" r:id="rId14"/>
    <p:sldId id="390" r:id="rId15"/>
    <p:sldId id="505" r:id="rId16"/>
    <p:sldId id="506" r:id="rId17"/>
    <p:sldId id="466" r:id="rId18"/>
    <p:sldId id="507" r:id="rId19"/>
    <p:sldId id="470" r:id="rId20"/>
    <p:sldId id="508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9" autoAdjust="0"/>
    <p:restoredTop sz="86391" autoAdjust="0"/>
  </p:normalViewPr>
  <p:slideViewPr>
    <p:cSldViewPr snapToGrid="0">
      <p:cViewPr varScale="1">
        <p:scale>
          <a:sx n="67" d="100"/>
          <a:sy n="67" d="100"/>
        </p:scale>
        <p:origin x="111" y="285"/>
      </p:cViewPr>
      <p:guideLst/>
    </p:cSldViewPr>
  </p:slideViewPr>
  <p:outlineViewPr>
    <p:cViewPr>
      <p:scale>
        <a:sx n="33" d="100"/>
        <a:sy n="33" d="100"/>
      </p:scale>
      <p:origin x="0" y="-35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hierarchy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037BF513-CA55-4867-808F-E30ED43810DD}">
      <dgm:prSet/>
      <dgm:spPr/>
      <dgm:t>
        <a:bodyPr/>
        <a:lstStyle/>
        <a:p>
          <a:r>
            <a:rPr lang="en-US" dirty="0" smtClean="0"/>
            <a:t>4.1</a:t>
          </a:r>
          <a:r>
            <a:rPr lang="ja-JP" dirty="0" smtClean="0"/>
            <a:t>静電界</a:t>
          </a:r>
          <a:endParaRPr lang="ja-JP" dirty="0"/>
        </a:p>
      </dgm:t>
    </dgm:pt>
    <dgm:pt modelId="{008B84AB-D4DF-4C36-B6E1-A2431665CA36}" type="parTrans" cxnId="{DA6B02C7-2EBD-4A69-A4D6-7613295FFAA2}">
      <dgm:prSet/>
      <dgm:spPr/>
      <dgm:t>
        <a:bodyPr/>
        <a:lstStyle/>
        <a:p>
          <a:endParaRPr kumimoji="1" lang="ja-JP" altLang="en-US"/>
        </a:p>
      </dgm:t>
    </dgm:pt>
    <dgm:pt modelId="{835EC666-C453-4360-A219-14812875E2F1}" type="sibTrans" cxnId="{DA6B02C7-2EBD-4A69-A4D6-7613295FFAA2}">
      <dgm:prSet/>
      <dgm:spPr/>
      <dgm:t>
        <a:bodyPr/>
        <a:lstStyle/>
        <a:p>
          <a:endParaRPr kumimoji="1" lang="ja-JP" altLang="en-US"/>
        </a:p>
      </dgm:t>
    </dgm:pt>
    <dgm:pt modelId="{88DFA55F-EA8C-4335-BE9A-4A239D9CA3D9}">
      <dgm:prSet/>
      <dgm:spPr/>
      <dgm:t>
        <a:bodyPr/>
        <a:lstStyle/>
        <a:p>
          <a:r>
            <a:rPr lang="en-US" dirty="0" smtClean="0"/>
            <a:t>4.1.1静電気力</a:t>
          </a:r>
          <a:endParaRPr lang="en-US" dirty="0"/>
        </a:p>
      </dgm:t>
    </dgm:pt>
    <dgm:pt modelId="{F9FB4152-AE65-455C-A8A6-2B89809F5685}" type="parTrans" cxnId="{6AFBED6C-C99C-4A9B-9ADC-A153B2C4BD4F}">
      <dgm:prSet/>
      <dgm:spPr/>
      <dgm:t>
        <a:bodyPr/>
        <a:lstStyle/>
        <a:p>
          <a:endParaRPr kumimoji="1" lang="ja-JP" altLang="en-US"/>
        </a:p>
      </dgm:t>
    </dgm:pt>
    <dgm:pt modelId="{9C951142-7B42-467F-AE34-8C44428EFE3C}" type="sibTrans" cxnId="{6AFBED6C-C99C-4A9B-9ADC-A153B2C4BD4F}">
      <dgm:prSet/>
      <dgm:spPr/>
      <dgm:t>
        <a:bodyPr/>
        <a:lstStyle/>
        <a:p>
          <a:endParaRPr kumimoji="1" lang="ja-JP" altLang="en-US"/>
        </a:p>
      </dgm:t>
    </dgm:pt>
    <dgm:pt modelId="{123A8D0F-5768-4CE3-AC17-790367593989}">
      <dgm:prSet/>
      <dgm:spPr/>
      <dgm:t>
        <a:bodyPr/>
        <a:lstStyle/>
        <a:p>
          <a:r>
            <a:rPr lang="en-US" dirty="0" smtClean="0"/>
            <a:t>4.1.2電解</a:t>
          </a:r>
          <a:endParaRPr lang="en-US" dirty="0"/>
        </a:p>
      </dgm:t>
    </dgm:pt>
    <dgm:pt modelId="{E60D3DED-015B-4472-B379-1226E62E9AC8}" type="parTrans" cxnId="{8C85845E-AF35-4753-B71F-72596D88017B}">
      <dgm:prSet/>
      <dgm:spPr/>
      <dgm:t>
        <a:bodyPr/>
        <a:lstStyle/>
        <a:p>
          <a:endParaRPr kumimoji="1" lang="ja-JP" altLang="en-US"/>
        </a:p>
      </dgm:t>
    </dgm:pt>
    <dgm:pt modelId="{D1DA07B8-B403-4328-897E-E891C0A15828}" type="sibTrans" cxnId="{8C85845E-AF35-4753-B71F-72596D88017B}">
      <dgm:prSet/>
      <dgm:spPr/>
      <dgm:t>
        <a:bodyPr/>
        <a:lstStyle/>
        <a:p>
          <a:endParaRPr kumimoji="1" lang="ja-JP" altLang="en-US"/>
        </a:p>
      </dgm:t>
    </dgm:pt>
    <dgm:pt modelId="{A26971CB-C626-4240-9E3F-C64640531AEE}">
      <dgm:prSet/>
      <dgm:spPr/>
      <dgm:t>
        <a:bodyPr/>
        <a:lstStyle/>
        <a:p>
          <a:r>
            <a:rPr lang="en-US" dirty="0" smtClean="0"/>
            <a:t>4,1.3電位差</a:t>
          </a:r>
          <a:endParaRPr lang="en-US" dirty="0"/>
        </a:p>
      </dgm:t>
    </dgm:pt>
    <dgm:pt modelId="{EEDCF738-A76E-4C57-A0BC-2C2933048822}" type="parTrans" cxnId="{78657038-1BA9-4CB7-A99B-ECEDA9AA8F4B}">
      <dgm:prSet/>
      <dgm:spPr/>
      <dgm:t>
        <a:bodyPr/>
        <a:lstStyle/>
        <a:p>
          <a:endParaRPr kumimoji="1" lang="ja-JP" altLang="en-US"/>
        </a:p>
      </dgm:t>
    </dgm:pt>
    <dgm:pt modelId="{4DEB6633-DF75-427C-B249-34104D606CC5}" type="sibTrans" cxnId="{78657038-1BA9-4CB7-A99B-ECEDA9AA8F4B}">
      <dgm:prSet/>
      <dgm:spPr/>
      <dgm:t>
        <a:bodyPr/>
        <a:lstStyle/>
        <a:p>
          <a:endParaRPr kumimoji="1" lang="ja-JP" altLang="en-US"/>
        </a:p>
      </dgm:t>
    </dgm:pt>
    <dgm:pt modelId="{43ECB372-CCF8-4E95-9E20-27C603AE3283}">
      <dgm:prSet/>
      <dgm:spPr/>
      <dgm:t>
        <a:bodyPr/>
        <a:lstStyle/>
        <a:p>
          <a:r>
            <a:rPr lang="en-US" dirty="0" smtClean="0"/>
            <a:t>4.2</a:t>
          </a:r>
          <a:r>
            <a:rPr lang="ja-JP" dirty="0" smtClean="0"/>
            <a:t>直流</a:t>
          </a:r>
          <a:endParaRPr lang="ja-JP" dirty="0"/>
        </a:p>
      </dgm:t>
    </dgm:pt>
    <dgm:pt modelId="{455BB182-19DE-4891-885E-F3B037F7A400}" type="parTrans" cxnId="{8C6E0E8B-7444-4939-B331-A7B7D843CB02}">
      <dgm:prSet/>
      <dgm:spPr/>
      <dgm:t>
        <a:bodyPr/>
        <a:lstStyle/>
        <a:p>
          <a:endParaRPr kumimoji="1" lang="ja-JP" altLang="en-US"/>
        </a:p>
      </dgm:t>
    </dgm:pt>
    <dgm:pt modelId="{85FCF07C-E74A-439D-A92D-A569C1FD5BBC}" type="sibTrans" cxnId="{8C6E0E8B-7444-4939-B331-A7B7D843CB02}">
      <dgm:prSet/>
      <dgm:spPr/>
      <dgm:t>
        <a:bodyPr/>
        <a:lstStyle/>
        <a:p>
          <a:endParaRPr kumimoji="1" lang="ja-JP" altLang="en-US"/>
        </a:p>
      </dgm:t>
    </dgm:pt>
    <dgm:pt modelId="{2CDEDEE4-1EDB-4594-9488-FF9293467734}">
      <dgm:prSet/>
      <dgm:spPr/>
      <dgm:t>
        <a:bodyPr/>
        <a:lstStyle/>
        <a:p>
          <a:r>
            <a:rPr lang="en-US" dirty="0" smtClean="0"/>
            <a:t>4.2.1電圧と電流</a:t>
          </a:r>
          <a:endParaRPr lang="en-US" dirty="0"/>
        </a:p>
      </dgm:t>
    </dgm:pt>
    <dgm:pt modelId="{2BF300FC-85C7-4680-A38C-E574AE9D44BD}" type="parTrans" cxnId="{FCA907F9-E0DF-47FA-8EF2-95FF1A3783DB}">
      <dgm:prSet/>
      <dgm:spPr/>
      <dgm:t>
        <a:bodyPr/>
        <a:lstStyle/>
        <a:p>
          <a:endParaRPr kumimoji="1" lang="ja-JP" altLang="en-US"/>
        </a:p>
      </dgm:t>
    </dgm:pt>
    <dgm:pt modelId="{38E2886B-5AFC-48FA-A75F-7CC0C78241D2}" type="sibTrans" cxnId="{FCA907F9-E0DF-47FA-8EF2-95FF1A3783DB}">
      <dgm:prSet/>
      <dgm:spPr/>
      <dgm:t>
        <a:bodyPr/>
        <a:lstStyle/>
        <a:p>
          <a:endParaRPr kumimoji="1" lang="ja-JP" altLang="en-US"/>
        </a:p>
      </dgm:t>
    </dgm:pt>
    <dgm:pt modelId="{72781D4F-73A0-48BD-BFEF-3A41980C954C}">
      <dgm:prSet/>
      <dgm:spPr/>
      <dgm:t>
        <a:bodyPr/>
        <a:lstStyle/>
        <a:p>
          <a:r>
            <a:rPr lang="en-US" dirty="0" smtClean="0"/>
            <a:t>4.2.2直流回路</a:t>
          </a:r>
          <a:endParaRPr lang="en-US" dirty="0"/>
        </a:p>
      </dgm:t>
    </dgm:pt>
    <dgm:pt modelId="{BD9EB7EA-CA8B-4E86-A00B-47F92F8197B5}" type="parTrans" cxnId="{1E5D4740-1A64-4C92-8F72-3ACCFBBE2659}">
      <dgm:prSet/>
      <dgm:spPr/>
      <dgm:t>
        <a:bodyPr/>
        <a:lstStyle/>
        <a:p>
          <a:endParaRPr kumimoji="1" lang="ja-JP" altLang="en-US"/>
        </a:p>
      </dgm:t>
    </dgm:pt>
    <dgm:pt modelId="{F0B79821-2CF6-47D2-95DD-E809573DD2E2}" type="sibTrans" cxnId="{1E5D4740-1A64-4C92-8F72-3ACCFBBE2659}">
      <dgm:prSet/>
      <dgm:spPr/>
      <dgm:t>
        <a:bodyPr/>
        <a:lstStyle/>
        <a:p>
          <a:endParaRPr kumimoji="1" lang="ja-JP" altLang="en-US"/>
        </a:p>
      </dgm:t>
    </dgm:pt>
    <dgm:pt modelId="{B110F2F5-5220-4D2F-AEDD-4BE9BCC7586A}">
      <dgm:prSet/>
      <dgm:spPr/>
      <dgm:t>
        <a:bodyPr/>
        <a:lstStyle/>
        <a:p>
          <a:r>
            <a:rPr lang="en-US" dirty="0" smtClean="0"/>
            <a:t>4.2.3電流のする仕事</a:t>
          </a:r>
          <a:endParaRPr lang="en-US" dirty="0"/>
        </a:p>
      </dgm:t>
    </dgm:pt>
    <dgm:pt modelId="{DB872D5C-DE3D-491B-98A8-AFF8021C5D00}" type="parTrans" cxnId="{CAFC0C1D-62F1-460F-AC44-96C583EDB24E}">
      <dgm:prSet/>
      <dgm:spPr/>
      <dgm:t>
        <a:bodyPr/>
        <a:lstStyle/>
        <a:p>
          <a:endParaRPr kumimoji="1" lang="ja-JP" altLang="en-US"/>
        </a:p>
      </dgm:t>
    </dgm:pt>
    <dgm:pt modelId="{CCBFFD0C-1E6F-446E-A309-4ABF5691FA13}" type="sibTrans" cxnId="{CAFC0C1D-62F1-460F-AC44-96C583EDB24E}">
      <dgm:prSet/>
      <dgm:spPr/>
      <dgm:t>
        <a:bodyPr/>
        <a:lstStyle/>
        <a:p>
          <a:endParaRPr kumimoji="1" lang="ja-JP" altLang="en-US"/>
        </a:p>
      </dgm:t>
    </dgm:pt>
    <dgm:pt modelId="{3CAFC002-7F18-4736-AD63-FB777E67EFC3}">
      <dgm:prSet/>
      <dgm:spPr/>
      <dgm:t>
        <a:bodyPr/>
        <a:lstStyle/>
        <a:p>
          <a:r>
            <a:rPr lang="en-US" dirty="0" smtClean="0"/>
            <a:t>4.3電流と磁界</a:t>
          </a:r>
          <a:endParaRPr lang="en-US" dirty="0"/>
        </a:p>
      </dgm:t>
    </dgm:pt>
    <dgm:pt modelId="{1F5BA69F-68D5-409C-812D-558E62B6B0B6}" type="parTrans" cxnId="{117A2E48-8F98-4B6D-B8D7-4E4069C9607E}">
      <dgm:prSet/>
      <dgm:spPr/>
      <dgm:t>
        <a:bodyPr/>
        <a:lstStyle/>
        <a:p>
          <a:endParaRPr kumimoji="1" lang="ja-JP" altLang="en-US"/>
        </a:p>
      </dgm:t>
    </dgm:pt>
    <dgm:pt modelId="{7EF3E838-674F-4269-8AA1-C0D8F5FCD496}" type="sibTrans" cxnId="{117A2E48-8F98-4B6D-B8D7-4E4069C9607E}">
      <dgm:prSet/>
      <dgm:spPr/>
      <dgm:t>
        <a:bodyPr/>
        <a:lstStyle/>
        <a:p>
          <a:endParaRPr kumimoji="1" lang="ja-JP" altLang="en-US"/>
        </a:p>
      </dgm:t>
    </dgm:pt>
    <dgm:pt modelId="{A8EC90A1-1435-4822-875D-192E87A44ED0}">
      <dgm:prSet/>
      <dgm:spPr/>
      <dgm:t>
        <a:bodyPr/>
        <a:lstStyle/>
        <a:p>
          <a:r>
            <a:rPr lang="en-US" dirty="0" smtClean="0"/>
            <a:t>4.3.1磁石による磁界</a:t>
          </a:r>
          <a:endParaRPr lang="en-US" dirty="0"/>
        </a:p>
      </dgm:t>
    </dgm:pt>
    <dgm:pt modelId="{A4D68E8D-63D4-4A60-99A1-5668364499EB}" type="parTrans" cxnId="{E29F3D7D-7C64-4ADC-B2BE-56D7B3FD32D0}">
      <dgm:prSet/>
      <dgm:spPr/>
      <dgm:t>
        <a:bodyPr/>
        <a:lstStyle/>
        <a:p>
          <a:endParaRPr kumimoji="1" lang="ja-JP" altLang="en-US"/>
        </a:p>
      </dgm:t>
    </dgm:pt>
    <dgm:pt modelId="{0D5743E6-CDE6-493E-AB50-3177D315EC54}" type="sibTrans" cxnId="{E29F3D7D-7C64-4ADC-B2BE-56D7B3FD32D0}">
      <dgm:prSet/>
      <dgm:spPr/>
      <dgm:t>
        <a:bodyPr/>
        <a:lstStyle/>
        <a:p>
          <a:endParaRPr kumimoji="1" lang="ja-JP" altLang="en-US"/>
        </a:p>
      </dgm:t>
    </dgm:pt>
    <dgm:pt modelId="{833D5417-B1EB-4C99-A2C2-90793B5150CA}">
      <dgm:prSet/>
      <dgm:spPr/>
      <dgm:t>
        <a:bodyPr/>
        <a:lstStyle/>
        <a:p>
          <a:r>
            <a:rPr lang="en-US" smtClean="0"/>
            <a:t>4.3.2電流による磁界</a:t>
          </a:r>
          <a:endParaRPr lang="en-US"/>
        </a:p>
      </dgm:t>
    </dgm:pt>
    <dgm:pt modelId="{9E94B921-BA85-4B5F-A09B-2E3E00C1E61F}" type="parTrans" cxnId="{054B1F7F-0750-4D24-AC4E-60F0B2F577CA}">
      <dgm:prSet/>
      <dgm:spPr/>
      <dgm:t>
        <a:bodyPr/>
        <a:lstStyle/>
        <a:p>
          <a:endParaRPr kumimoji="1" lang="ja-JP" altLang="en-US"/>
        </a:p>
      </dgm:t>
    </dgm:pt>
    <dgm:pt modelId="{2E9671D5-123C-426A-9975-33EAC1714BFD}" type="sibTrans" cxnId="{054B1F7F-0750-4D24-AC4E-60F0B2F577CA}">
      <dgm:prSet/>
      <dgm:spPr/>
      <dgm:t>
        <a:bodyPr/>
        <a:lstStyle/>
        <a:p>
          <a:endParaRPr kumimoji="1" lang="ja-JP" altLang="en-US"/>
        </a:p>
      </dgm:t>
    </dgm:pt>
    <dgm:pt modelId="{BB05B2BA-2336-4FB8-ADAA-A137925DB3EA}">
      <dgm:prSet/>
      <dgm:spPr/>
      <dgm:t>
        <a:bodyPr/>
        <a:lstStyle/>
        <a:p>
          <a:r>
            <a:rPr lang="en-US" dirty="0" smtClean="0"/>
            <a:t>4.3.3電流が磁界から受ける力</a:t>
          </a:r>
          <a:endParaRPr lang="en-US" dirty="0"/>
        </a:p>
      </dgm:t>
    </dgm:pt>
    <dgm:pt modelId="{39CDCFB8-EAF5-4E7E-AE46-D059DF87293F}" type="parTrans" cxnId="{85F0A4EE-4A1E-4C63-97FF-F77D565653BF}">
      <dgm:prSet/>
      <dgm:spPr/>
      <dgm:t>
        <a:bodyPr/>
        <a:lstStyle/>
        <a:p>
          <a:endParaRPr kumimoji="1" lang="ja-JP" altLang="en-US"/>
        </a:p>
      </dgm:t>
    </dgm:pt>
    <dgm:pt modelId="{532967F1-339D-4EF2-96F1-2E785D2F4E7D}" type="sibTrans" cxnId="{85F0A4EE-4A1E-4C63-97FF-F77D565653BF}">
      <dgm:prSet/>
      <dgm:spPr/>
      <dgm:t>
        <a:bodyPr/>
        <a:lstStyle/>
        <a:p>
          <a:endParaRPr kumimoji="1" lang="ja-JP" altLang="en-US"/>
        </a:p>
      </dgm:t>
    </dgm:pt>
    <dgm:pt modelId="{71BBC657-6174-4F90-9A4E-145364C09B8E}">
      <dgm:prSet/>
      <dgm:spPr/>
      <dgm:t>
        <a:bodyPr/>
        <a:lstStyle/>
        <a:p>
          <a:r>
            <a:rPr lang="en-US" dirty="0" smtClean="0"/>
            <a:t>4.3.4 </a:t>
          </a:r>
          <a:r>
            <a:rPr lang="en-US" dirty="0" err="1" smtClean="0"/>
            <a:t>磁化の強さと磁気モーメント</a:t>
          </a:r>
          <a:endParaRPr lang="en-US" dirty="0"/>
        </a:p>
      </dgm:t>
    </dgm:pt>
    <dgm:pt modelId="{B3179A02-BF1C-4D40-A075-D074B6A15083}" type="parTrans" cxnId="{C88C463E-43FF-4747-B202-5F709998EB64}">
      <dgm:prSet/>
      <dgm:spPr/>
      <dgm:t>
        <a:bodyPr/>
        <a:lstStyle/>
        <a:p>
          <a:endParaRPr kumimoji="1" lang="ja-JP" altLang="en-US"/>
        </a:p>
      </dgm:t>
    </dgm:pt>
    <dgm:pt modelId="{305501AA-7154-461A-BC11-58444AE4308E}" type="sibTrans" cxnId="{C88C463E-43FF-4747-B202-5F709998EB64}">
      <dgm:prSet/>
      <dgm:spPr/>
      <dgm:t>
        <a:bodyPr/>
        <a:lstStyle/>
        <a:p>
          <a:endParaRPr kumimoji="1" lang="ja-JP" altLang="en-US"/>
        </a:p>
      </dgm:t>
    </dgm:pt>
    <dgm:pt modelId="{43C242AB-A4C4-4420-8319-6EE6794035B4}">
      <dgm:prSet/>
      <dgm:spPr/>
      <dgm:t>
        <a:bodyPr/>
        <a:lstStyle/>
        <a:p>
          <a:r>
            <a:rPr lang="en-US" dirty="0" smtClean="0"/>
            <a:t>4.4電磁誘導と交流</a:t>
          </a:r>
          <a:endParaRPr lang="en-US" dirty="0"/>
        </a:p>
      </dgm:t>
    </dgm:pt>
    <dgm:pt modelId="{F782EB2E-EB1A-421F-903D-FD5109677E86}" type="parTrans" cxnId="{B865777C-7E1E-476B-8768-3FA1ABA002A2}">
      <dgm:prSet/>
      <dgm:spPr/>
      <dgm:t>
        <a:bodyPr/>
        <a:lstStyle/>
        <a:p>
          <a:endParaRPr kumimoji="1" lang="ja-JP" altLang="en-US"/>
        </a:p>
      </dgm:t>
    </dgm:pt>
    <dgm:pt modelId="{7F7CC087-5B2E-40A5-A8D4-9A2298E61FAA}" type="sibTrans" cxnId="{B865777C-7E1E-476B-8768-3FA1ABA002A2}">
      <dgm:prSet/>
      <dgm:spPr/>
      <dgm:t>
        <a:bodyPr/>
        <a:lstStyle/>
        <a:p>
          <a:endParaRPr kumimoji="1" lang="ja-JP" altLang="en-US"/>
        </a:p>
      </dgm:t>
    </dgm:pt>
    <dgm:pt modelId="{A6E50CAA-B6D0-45C9-9ADE-BB980C1268F2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FC87CDED-6D1E-46F6-8D67-FF9AAC860266}" type="parTrans" cxnId="{9614B806-1DA4-416D-8766-3F892DE4E131}">
      <dgm:prSet/>
      <dgm:spPr/>
      <dgm:t>
        <a:bodyPr/>
        <a:lstStyle/>
        <a:p>
          <a:endParaRPr kumimoji="1" lang="ja-JP" altLang="en-US"/>
        </a:p>
      </dgm:t>
    </dgm:pt>
    <dgm:pt modelId="{4E9785D4-DABA-4FE4-B316-1CBDB8D5EF67}" type="sibTrans" cxnId="{9614B806-1DA4-416D-8766-3F892DE4E131}">
      <dgm:prSet/>
      <dgm:spPr/>
      <dgm:t>
        <a:bodyPr/>
        <a:lstStyle/>
        <a:p>
          <a:endParaRPr kumimoji="1" lang="ja-JP" altLang="en-US"/>
        </a:p>
      </dgm:t>
    </dgm:pt>
    <dgm:pt modelId="{CF6F473B-1E12-4BFC-8520-CD51400D19A6}">
      <dgm:prSet/>
      <dgm:spPr/>
      <dgm:t>
        <a:bodyPr/>
        <a:lstStyle/>
        <a:p>
          <a:r>
            <a:rPr lang="en-US" dirty="0" smtClean="0"/>
            <a:t>4.4.2交流</a:t>
          </a:r>
          <a:endParaRPr lang="en-US" dirty="0"/>
        </a:p>
      </dgm:t>
    </dgm:pt>
    <dgm:pt modelId="{C4D2529D-7DA3-4258-A38F-C2C02F92603A}" type="parTrans" cxnId="{E57AC4CC-0774-4CE3-8145-E1D7CA5E9947}">
      <dgm:prSet/>
      <dgm:spPr/>
      <dgm:t>
        <a:bodyPr/>
        <a:lstStyle/>
        <a:p>
          <a:endParaRPr kumimoji="1" lang="ja-JP" altLang="en-US"/>
        </a:p>
      </dgm:t>
    </dgm:pt>
    <dgm:pt modelId="{ADAAD90E-F298-4798-8212-EBF475154FC4}" type="sibTrans" cxnId="{E57AC4CC-0774-4CE3-8145-E1D7CA5E9947}">
      <dgm:prSet/>
      <dgm:spPr/>
      <dgm:t>
        <a:bodyPr/>
        <a:lstStyle/>
        <a:p>
          <a:endParaRPr kumimoji="1" lang="ja-JP" altLang="en-US"/>
        </a:p>
      </dgm:t>
    </dgm:pt>
    <dgm:pt modelId="{1FE0FA25-5507-48A4-AC28-D0EA306BF90C}">
      <dgm:prSet/>
      <dgm:spPr/>
      <dgm:t>
        <a:bodyPr/>
        <a:lstStyle/>
        <a:p>
          <a:r>
            <a:rPr lang="en-US" dirty="0" smtClean="0"/>
            <a:t>4.4.3電磁波</a:t>
          </a:r>
          <a:endParaRPr lang="en-US" dirty="0"/>
        </a:p>
      </dgm:t>
    </dgm:pt>
    <dgm:pt modelId="{C4F292DD-2FD3-4C54-BA91-5C47610BA991}" type="parTrans" cxnId="{8EBB100C-BD08-49CA-A14A-2A02136CC588}">
      <dgm:prSet/>
      <dgm:spPr/>
      <dgm:t>
        <a:bodyPr/>
        <a:lstStyle/>
        <a:p>
          <a:endParaRPr kumimoji="1" lang="ja-JP" altLang="en-US"/>
        </a:p>
      </dgm:t>
    </dgm:pt>
    <dgm:pt modelId="{F84F8DFE-2A9B-4888-BA37-DDD48F4D594D}" type="sibTrans" cxnId="{8EBB100C-BD08-49CA-A14A-2A02136CC588}">
      <dgm:prSet/>
      <dgm:spPr/>
      <dgm:t>
        <a:bodyPr/>
        <a:lstStyle/>
        <a:p>
          <a:endParaRPr kumimoji="1" lang="ja-JP" altLang="en-US"/>
        </a:p>
      </dgm:t>
    </dgm:pt>
    <dgm:pt modelId="{C16D7E54-5634-4ADC-BA03-782E1E6B0A38}" type="pres">
      <dgm:prSet presAssocID="{57E011E2-60BA-4D6A-BC2C-369AAFC9B6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0C3D117D-1BA3-49A0-B61C-244FA6D90B2A}" type="pres">
      <dgm:prSet presAssocID="{037BF513-CA55-4867-808F-E30ED43810DD}" presName="vertOne" presStyleCnt="0"/>
      <dgm:spPr/>
    </dgm:pt>
    <dgm:pt modelId="{E027E42B-12F2-47A4-A659-7478E161A222}" type="pres">
      <dgm:prSet presAssocID="{037BF513-CA55-4867-808F-E30ED43810DD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375C322-FAA4-4DC2-BA85-75854A24710A}" type="pres">
      <dgm:prSet presAssocID="{037BF513-CA55-4867-808F-E30ED43810DD}" presName="parTransOne" presStyleCnt="0"/>
      <dgm:spPr/>
    </dgm:pt>
    <dgm:pt modelId="{FBE6032E-80F3-4AEF-96A6-ACE8EBD94722}" type="pres">
      <dgm:prSet presAssocID="{037BF513-CA55-4867-808F-E30ED43810DD}" presName="horzOne" presStyleCnt="0"/>
      <dgm:spPr/>
    </dgm:pt>
    <dgm:pt modelId="{F8BCCAD6-3B0C-4F39-9B62-6535005FA199}" type="pres">
      <dgm:prSet presAssocID="{88DFA55F-EA8C-4335-BE9A-4A239D9CA3D9}" presName="vertTwo" presStyleCnt="0"/>
      <dgm:spPr/>
    </dgm:pt>
    <dgm:pt modelId="{4226CE44-AFBE-4600-B2F8-F7F496717698}" type="pres">
      <dgm:prSet presAssocID="{88DFA55F-EA8C-4335-BE9A-4A239D9CA3D9}" presName="txTwo" presStyleLbl="node2" presStyleIdx="0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05FB510-F351-40F9-8325-8391E1DD674E}" type="pres">
      <dgm:prSet presAssocID="{88DFA55F-EA8C-4335-BE9A-4A239D9CA3D9}" presName="horzTwo" presStyleCnt="0"/>
      <dgm:spPr/>
    </dgm:pt>
    <dgm:pt modelId="{B5E308E2-D163-4D22-85DF-E3DD1E4CF38A}" type="pres">
      <dgm:prSet presAssocID="{9C951142-7B42-467F-AE34-8C44428EFE3C}" presName="sibSpaceTwo" presStyleCnt="0"/>
      <dgm:spPr/>
    </dgm:pt>
    <dgm:pt modelId="{1579FE0F-4B83-46A8-8B3E-4E76060F4F22}" type="pres">
      <dgm:prSet presAssocID="{123A8D0F-5768-4CE3-AC17-790367593989}" presName="vertTwo" presStyleCnt="0"/>
      <dgm:spPr/>
    </dgm:pt>
    <dgm:pt modelId="{8482461C-84A2-4789-AD93-046732284FE5}" type="pres">
      <dgm:prSet presAssocID="{123A8D0F-5768-4CE3-AC17-790367593989}" presName="txTwo" presStyleLbl="node2" presStyleIdx="1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4E9D7F4-D1D8-4482-AD21-A0C4EEB57B0C}" type="pres">
      <dgm:prSet presAssocID="{123A8D0F-5768-4CE3-AC17-790367593989}" presName="horzTwo" presStyleCnt="0"/>
      <dgm:spPr/>
    </dgm:pt>
    <dgm:pt modelId="{3338C01C-4047-4C1B-A463-E80C151A56E6}" type="pres">
      <dgm:prSet presAssocID="{D1DA07B8-B403-4328-897E-E891C0A15828}" presName="sibSpaceTwo" presStyleCnt="0"/>
      <dgm:spPr/>
    </dgm:pt>
    <dgm:pt modelId="{2638D92B-C940-4040-8690-8B22B1475DFD}" type="pres">
      <dgm:prSet presAssocID="{A26971CB-C626-4240-9E3F-C64640531AEE}" presName="vertTwo" presStyleCnt="0"/>
      <dgm:spPr/>
    </dgm:pt>
    <dgm:pt modelId="{DC4979E2-B42E-4D46-9B03-906CD9F636ED}" type="pres">
      <dgm:prSet presAssocID="{A26971CB-C626-4240-9E3F-C64640531AEE}" presName="txTwo" presStyleLbl="node2" presStyleIdx="2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B088575-9FE0-49A5-82DE-4B7B99CA3452}" type="pres">
      <dgm:prSet presAssocID="{A26971CB-C626-4240-9E3F-C64640531AEE}" presName="horzTwo" presStyleCnt="0"/>
      <dgm:spPr/>
    </dgm:pt>
    <dgm:pt modelId="{2D192794-BE22-437B-86D0-0EF70B54C208}" type="pres">
      <dgm:prSet presAssocID="{835EC666-C453-4360-A219-14812875E2F1}" presName="sibSpaceOne" presStyleCnt="0"/>
      <dgm:spPr/>
    </dgm:pt>
    <dgm:pt modelId="{8682E041-02B8-446E-A7BD-B53D8A8A79CD}" type="pres">
      <dgm:prSet presAssocID="{43ECB372-CCF8-4E95-9E20-27C603AE3283}" presName="vertOne" presStyleCnt="0"/>
      <dgm:spPr/>
    </dgm:pt>
    <dgm:pt modelId="{E5D1C76B-A5D4-4866-960D-9E4F00ACE327}" type="pres">
      <dgm:prSet presAssocID="{43ECB372-CCF8-4E95-9E20-27C603AE3283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A7A3674-779B-4FDE-AAFA-1E8987DD23FD}" type="pres">
      <dgm:prSet presAssocID="{43ECB372-CCF8-4E95-9E20-27C603AE3283}" presName="parTransOne" presStyleCnt="0"/>
      <dgm:spPr/>
    </dgm:pt>
    <dgm:pt modelId="{5A47EBC4-C027-496D-BA0F-B574933E41C0}" type="pres">
      <dgm:prSet presAssocID="{43ECB372-CCF8-4E95-9E20-27C603AE3283}" presName="horzOne" presStyleCnt="0"/>
      <dgm:spPr/>
    </dgm:pt>
    <dgm:pt modelId="{E6C18BB3-A241-4818-962B-97FF783C25A4}" type="pres">
      <dgm:prSet presAssocID="{2CDEDEE4-1EDB-4594-9488-FF9293467734}" presName="vertTwo" presStyleCnt="0"/>
      <dgm:spPr/>
    </dgm:pt>
    <dgm:pt modelId="{C95F3941-D214-4F43-86A5-E29CB13D1893}" type="pres">
      <dgm:prSet presAssocID="{2CDEDEE4-1EDB-4594-9488-FF9293467734}" presName="txTwo" presStyleLbl="node2" presStyleIdx="3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B643D3C-9F7A-459C-A4DE-B126D8933318}" type="pres">
      <dgm:prSet presAssocID="{2CDEDEE4-1EDB-4594-9488-FF9293467734}" presName="horzTwo" presStyleCnt="0"/>
      <dgm:spPr/>
    </dgm:pt>
    <dgm:pt modelId="{FB0AB508-FA6B-4EAB-BACF-C2DA0E5D503D}" type="pres">
      <dgm:prSet presAssocID="{38E2886B-5AFC-48FA-A75F-7CC0C78241D2}" presName="sibSpaceTwo" presStyleCnt="0"/>
      <dgm:spPr/>
    </dgm:pt>
    <dgm:pt modelId="{89CDEC01-C2A4-4375-924C-544F9F05C18C}" type="pres">
      <dgm:prSet presAssocID="{72781D4F-73A0-48BD-BFEF-3A41980C954C}" presName="vertTwo" presStyleCnt="0"/>
      <dgm:spPr/>
    </dgm:pt>
    <dgm:pt modelId="{E7F77618-C444-460E-B2E3-AF3C1CB57D26}" type="pres">
      <dgm:prSet presAssocID="{72781D4F-73A0-48BD-BFEF-3A41980C954C}" presName="txTwo" presStyleLbl="node2" presStyleIdx="4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D82F164-9FAC-47EF-938C-30729CA7F12F}" type="pres">
      <dgm:prSet presAssocID="{72781D4F-73A0-48BD-BFEF-3A41980C954C}" presName="horzTwo" presStyleCnt="0"/>
      <dgm:spPr/>
    </dgm:pt>
    <dgm:pt modelId="{22C05A58-DC06-47F2-B3B8-5916438AD850}" type="pres">
      <dgm:prSet presAssocID="{F0B79821-2CF6-47D2-95DD-E809573DD2E2}" presName="sibSpaceTwo" presStyleCnt="0"/>
      <dgm:spPr/>
    </dgm:pt>
    <dgm:pt modelId="{E463FF31-166A-4D3E-8C98-4BB321E643C2}" type="pres">
      <dgm:prSet presAssocID="{B110F2F5-5220-4D2F-AEDD-4BE9BCC7586A}" presName="vertTwo" presStyleCnt="0"/>
      <dgm:spPr/>
    </dgm:pt>
    <dgm:pt modelId="{87260DD7-8135-43CA-8231-A84AFEE37D37}" type="pres">
      <dgm:prSet presAssocID="{B110F2F5-5220-4D2F-AEDD-4BE9BCC7586A}" presName="txTwo" presStyleLbl="node2" presStyleIdx="5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C3D6B54-D709-4D36-9F04-A17E2BEBF2D8}" type="pres">
      <dgm:prSet presAssocID="{B110F2F5-5220-4D2F-AEDD-4BE9BCC7586A}" presName="horzTwo" presStyleCnt="0"/>
      <dgm:spPr/>
    </dgm:pt>
    <dgm:pt modelId="{84E5471C-547B-4403-A1A2-14B798FF3A10}" type="pres">
      <dgm:prSet presAssocID="{85FCF07C-E74A-439D-A92D-A569C1FD5BBC}" presName="sibSpaceOne" presStyleCnt="0"/>
      <dgm:spPr/>
    </dgm:pt>
    <dgm:pt modelId="{8B293E65-16E0-47E7-9324-9549626D2D05}" type="pres">
      <dgm:prSet presAssocID="{3CAFC002-7F18-4736-AD63-FB777E67EFC3}" presName="vertOne" presStyleCnt="0"/>
      <dgm:spPr/>
    </dgm:pt>
    <dgm:pt modelId="{17E2FB91-CA8B-46BA-AFE2-4B1462451A8E}" type="pres">
      <dgm:prSet presAssocID="{3CAFC002-7F18-4736-AD63-FB777E67EFC3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D5CF778-02FC-4542-8DFD-8FA12A1ACE9A}" type="pres">
      <dgm:prSet presAssocID="{3CAFC002-7F18-4736-AD63-FB777E67EFC3}" presName="parTransOne" presStyleCnt="0"/>
      <dgm:spPr/>
    </dgm:pt>
    <dgm:pt modelId="{F544F827-4E4F-442F-8497-2E4EF8C65A0E}" type="pres">
      <dgm:prSet presAssocID="{3CAFC002-7F18-4736-AD63-FB777E67EFC3}" presName="horzOne" presStyleCnt="0"/>
      <dgm:spPr/>
    </dgm:pt>
    <dgm:pt modelId="{92D9F4C9-EB34-4F32-9DC6-C8BC806363FB}" type="pres">
      <dgm:prSet presAssocID="{A8EC90A1-1435-4822-875D-192E87A44ED0}" presName="vertTwo" presStyleCnt="0"/>
      <dgm:spPr/>
    </dgm:pt>
    <dgm:pt modelId="{C9B4A986-D7B9-414D-9B7C-DBDCF100E39C}" type="pres">
      <dgm:prSet presAssocID="{A8EC90A1-1435-4822-875D-192E87A44ED0}" presName="txTwo" presStyleLbl="node2" presStyleIdx="6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8AFAB93-D656-4FE4-A0D1-2D0F3954CE7A}" type="pres">
      <dgm:prSet presAssocID="{A8EC90A1-1435-4822-875D-192E87A44ED0}" presName="horzTwo" presStyleCnt="0"/>
      <dgm:spPr/>
    </dgm:pt>
    <dgm:pt modelId="{656895BA-3361-4318-AA48-D563D06BCB62}" type="pres">
      <dgm:prSet presAssocID="{0D5743E6-CDE6-493E-AB50-3177D315EC54}" presName="sibSpaceTwo" presStyleCnt="0"/>
      <dgm:spPr/>
    </dgm:pt>
    <dgm:pt modelId="{AD0A5E46-F08F-4375-8E53-2F69F39C3AC4}" type="pres">
      <dgm:prSet presAssocID="{833D5417-B1EB-4C99-A2C2-90793B5150CA}" presName="vertTwo" presStyleCnt="0"/>
      <dgm:spPr/>
    </dgm:pt>
    <dgm:pt modelId="{19E0FF3E-A4FE-4E6C-BE0D-8590A4CE721A}" type="pres">
      <dgm:prSet presAssocID="{833D5417-B1EB-4C99-A2C2-90793B5150CA}" presName="txTwo" presStyleLbl="node2" presStyleIdx="7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922DD4D-A080-4863-A379-821500B79A15}" type="pres">
      <dgm:prSet presAssocID="{833D5417-B1EB-4C99-A2C2-90793B5150CA}" presName="horzTwo" presStyleCnt="0"/>
      <dgm:spPr/>
    </dgm:pt>
    <dgm:pt modelId="{3FFB8306-A808-4C18-A0EE-4AC7BE18875B}" type="pres">
      <dgm:prSet presAssocID="{2E9671D5-123C-426A-9975-33EAC1714BFD}" presName="sibSpaceTwo" presStyleCnt="0"/>
      <dgm:spPr/>
    </dgm:pt>
    <dgm:pt modelId="{A5BD27D6-A312-4C55-AFCC-C9F5D9681E44}" type="pres">
      <dgm:prSet presAssocID="{BB05B2BA-2336-4FB8-ADAA-A137925DB3EA}" presName="vertTwo" presStyleCnt="0"/>
      <dgm:spPr/>
    </dgm:pt>
    <dgm:pt modelId="{FD49C12C-02B5-4080-903F-E969C7BF04CF}" type="pres">
      <dgm:prSet presAssocID="{BB05B2BA-2336-4FB8-ADAA-A137925DB3EA}" presName="txTwo" presStyleLbl="node2" presStyleIdx="8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68A70A4-E4AD-491B-A980-71E7E157AAE2}" type="pres">
      <dgm:prSet presAssocID="{BB05B2BA-2336-4FB8-ADAA-A137925DB3EA}" presName="horzTwo" presStyleCnt="0"/>
      <dgm:spPr/>
    </dgm:pt>
    <dgm:pt modelId="{C455F41F-3C33-453D-B16E-7F535F72D1B7}" type="pres">
      <dgm:prSet presAssocID="{532967F1-339D-4EF2-96F1-2E785D2F4E7D}" presName="sibSpaceTwo" presStyleCnt="0"/>
      <dgm:spPr/>
    </dgm:pt>
    <dgm:pt modelId="{F3F0406C-4CC8-4115-A776-DCDF6481291B}" type="pres">
      <dgm:prSet presAssocID="{71BBC657-6174-4F90-9A4E-145364C09B8E}" presName="vertTwo" presStyleCnt="0"/>
      <dgm:spPr/>
    </dgm:pt>
    <dgm:pt modelId="{94367A7A-B799-4A6E-A0BC-20C7BEBF1C99}" type="pres">
      <dgm:prSet presAssocID="{71BBC657-6174-4F90-9A4E-145364C09B8E}" presName="txTwo" presStyleLbl="node2" presStyleIdx="9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46812BF3-6758-4D2A-85C7-EE6280533DD8}" type="pres">
      <dgm:prSet presAssocID="{71BBC657-6174-4F90-9A4E-145364C09B8E}" presName="horzTwo" presStyleCnt="0"/>
      <dgm:spPr/>
    </dgm:pt>
    <dgm:pt modelId="{75F20A6E-AEBB-4A81-A4D5-74616E78C7B2}" type="pres">
      <dgm:prSet presAssocID="{7EF3E838-674F-4269-8AA1-C0D8F5FCD496}" presName="sibSpaceOne" presStyleCnt="0"/>
      <dgm:spPr/>
    </dgm:pt>
    <dgm:pt modelId="{06FA5483-E7FB-480B-9C66-ED6A1129404F}" type="pres">
      <dgm:prSet presAssocID="{43C242AB-A4C4-4420-8319-6EE6794035B4}" presName="vertOne" presStyleCnt="0"/>
      <dgm:spPr/>
    </dgm:pt>
    <dgm:pt modelId="{218B9F6E-7263-41C0-BE34-45DD4E3929C9}" type="pres">
      <dgm:prSet presAssocID="{43C242AB-A4C4-4420-8319-6EE6794035B4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A700070-9E62-4644-BFCE-B7BF5AF1D46D}" type="pres">
      <dgm:prSet presAssocID="{43C242AB-A4C4-4420-8319-6EE6794035B4}" presName="parTransOne" presStyleCnt="0"/>
      <dgm:spPr/>
    </dgm:pt>
    <dgm:pt modelId="{825B7B3F-B372-4281-9C26-4C7C8D9ED033}" type="pres">
      <dgm:prSet presAssocID="{43C242AB-A4C4-4420-8319-6EE6794035B4}" presName="horzOne" presStyleCnt="0"/>
      <dgm:spPr/>
    </dgm:pt>
    <dgm:pt modelId="{FF4098D6-8587-47D7-A2BB-064ABAABA6E5}" type="pres">
      <dgm:prSet presAssocID="{A6E50CAA-B6D0-45C9-9ADE-BB980C1268F2}" presName="vertTwo" presStyleCnt="0"/>
      <dgm:spPr/>
    </dgm:pt>
    <dgm:pt modelId="{A8DD1922-7A44-4558-A712-6BE82C6486CF}" type="pres">
      <dgm:prSet presAssocID="{A6E50CAA-B6D0-45C9-9ADE-BB980C1268F2}" presName="txTwo" presStyleLbl="node2" presStyleIdx="10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A38E038-0AB0-46F7-B866-6DE8D170E0D7}" type="pres">
      <dgm:prSet presAssocID="{A6E50CAA-B6D0-45C9-9ADE-BB980C1268F2}" presName="horzTwo" presStyleCnt="0"/>
      <dgm:spPr/>
    </dgm:pt>
    <dgm:pt modelId="{081DEB13-9764-4AEC-BDF4-80BC68463D19}" type="pres">
      <dgm:prSet presAssocID="{4E9785D4-DABA-4FE4-B316-1CBDB8D5EF67}" presName="sibSpaceTwo" presStyleCnt="0"/>
      <dgm:spPr/>
    </dgm:pt>
    <dgm:pt modelId="{9146998F-CDF7-4923-BEA8-AF67298663DB}" type="pres">
      <dgm:prSet presAssocID="{CF6F473B-1E12-4BFC-8520-CD51400D19A6}" presName="vertTwo" presStyleCnt="0"/>
      <dgm:spPr/>
    </dgm:pt>
    <dgm:pt modelId="{7A751F75-E0E6-4B61-927E-D0B9D5A6E3D6}" type="pres">
      <dgm:prSet presAssocID="{CF6F473B-1E12-4BFC-8520-CD51400D19A6}" presName="txTwo" presStyleLbl="node2" presStyleIdx="11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0E373D3-0B04-465B-B4C7-AD10CC1C5E13}" type="pres">
      <dgm:prSet presAssocID="{CF6F473B-1E12-4BFC-8520-CD51400D19A6}" presName="horzTwo" presStyleCnt="0"/>
      <dgm:spPr/>
    </dgm:pt>
    <dgm:pt modelId="{F14A9021-D356-4276-8DBD-EEBB08D6A6D2}" type="pres">
      <dgm:prSet presAssocID="{ADAAD90E-F298-4798-8212-EBF475154FC4}" presName="sibSpaceTwo" presStyleCnt="0"/>
      <dgm:spPr/>
    </dgm:pt>
    <dgm:pt modelId="{82A783F1-72B7-46FE-B08D-7FBC4949DDEE}" type="pres">
      <dgm:prSet presAssocID="{1FE0FA25-5507-48A4-AC28-D0EA306BF90C}" presName="vertTwo" presStyleCnt="0"/>
      <dgm:spPr/>
    </dgm:pt>
    <dgm:pt modelId="{43337D48-53EA-476E-A88B-748E082B9215}" type="pres">
      <dgm:prSet presAssocID="{1FE0FA25-5507-48A4-AC28-D0EA306BF90C}" presName="txTwo" presStyleLbl="node2" presStyleIdx="12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5C1A926-2196-4B45-9D93-4DCD1CD16B85}" type="pres">
      <dgm:prSet presAssocID="{1FE0FA25-5507-48A4-AC28-D0EA306BF90C}" presName="horzTwo" presStyleCnt="0"/>
      <dgm:spPr/>
    </dgm:pt>
  </dgm:ptLst>
  <dgm:cxnLst>
    <dgm:cxn modelId="{EC6B4F45-362E-4DD2-9C94-5C87EB8115FE}" type="presOf" srcId="{CF6F473B-1E12-4BFC-8520-CD51400D19A6}" destId="{7A751F75-E0E6-4B61-927E-D0B9D5A6E3D6}" srcOrd="0" destOrd="0" presId="urn:microsoft.com/office/officeart/2005/8/layout/hierarchy4"/>
    <dgm:cxn modelId="{C88C463E-43FF-4747-B202-5F709998EB64}" srcId="{3CAFC002-7F18-4736-AD63-FB777E67EFC3}" destId="{71BBC657-6174-4F90-9A4E-145364C09B8E}" srcOrd="3" destOrd="0" parTransId="{B3179A02-BF1C-4D40-A075-D074B6A15083}" sibTransId="{305501AA-7154-461A-BC11-58444AE4308E}"/>
    <dgm:cxn modelId="{8EBB100C-BD08-49CA-A14A-2A02136CC588}" srcId="{43C242AB-A4C4-4420-8319-6EE6794035B4}" destId="{1FE0FA25-5507-48A4-AC28-D0EA306BF90C}" srcOrd="2" destOrd="0" parTransId="{C4F292DD-2FD3-4C54-BA91-5C47610BA991}" sibTransId="{F84F8DFE-2A9B-4888-BA37-DDD48F4D594D}"/>
    <dgm:cxn modelId="{5AAE6B2F-32B1-4D53-B059-8E512D64C339}" type="presOf" srcId="{43ECB372-CCF8-4E95-9E20-27C603AE3283}" destId="{E5D1C76B-A5D4-4866-960D-9E4F00ACE327}" srcOrd="0" destOrd="0" presId="urn:microsoft.com/office/officeart/2005/8/layout/hierarchy4"/>
    <dgm:cxn modelId="{68214A68-CF93-4EB8-9C44-B2E5C8A91D92}" type="presOf" srcId="{037BF513-CA55-4867-808F-E30ED43810DD}" destId="{E027E42B-12F2-47A4-A659-7478E161A222}" srcOrd="0" destOrd="0" presId="urn:microsoft.com/office/officeart/2005/8/layout/hierarchy4"/>
    <dgm:cxn modelId="{FCA907F9-E0DF-47FA-8EF2-95FF1A3783DB}" srcId="{43ECB372-CCF8-4E95-9E20-27C603AE3283}" destId="{2CDEDEE4-1EDB-4594-9488-FF9293467734}" srcOrd="0" destOrd="0" parTransId="{2BF300FC-85C7-4680-A38C-E574AE9D44BD}" sibTransId="{38E2886B-5AFC-48FA-A75F-7CC0C78241D2}"/>
    <dgm:cxn modelId="{B8F3C05E-2C5D-407C-8FF2-8DEAB0ABE91A}" type="presOf" srcId="{BB05B2BA-2336-4FB8-ADAA-A137925DB3EA}" destId="{FD49C12C-02B5-4080-903F-E969C7BF04CF}" srcOrd="0" destOrd="0" presId="urn:microsoft.com/office/officeart/2005/8/layout/hierarchy4"/>
    <dgm:cxn modelId="{6AFBED6C-C99C-4A9B-9ADC-A153B2C4BD4F}" srcId="{037BF513-CA55-4867-808F-E30ED43810DD}" destId="{88DFA55F-EA8C-4335-BE9A-4A239D9CA3D9}" srcOrd="0" destOrd="0" parTransId="{F9FB4152-AE65-455C-A8A6-2B89809F5685}" sibTransId="{9C951142-7B42-467F-AE34-8C44428EFE3C}"/>
    <dgm:cxn modelId="{DA6B02C7-2EBD-4A69-A4D6-7613295FFAA2}" srcId="{57E011E2-60BA-4D6A-BC2C-369AAFC9B671}" destId="{037BF513-CA55-4867-808F-E30ED43810DD}" srcOrd="0" destOrd="0" parTransId="{008B84AB-D4DF-4C36-B6E1-A2431665CA36}" sibTransId="{835EC666-C453-4360-A219-14812875E2F1}"/>
    <dgm:cxn modelId="{F5101BF5-60F6-4C2D-882F-C6F5BE68E176}" type="presOf" srcId="{833D5417-B1EB-4C99-A2C2-90793B5150CA}" destId="{19E0FF3E-A4FE-4E6C-BE0D-8590A4CE721A}" srcOrd="0" destOrd="0" presId="urn:microsoft.com/office/officeart/2005/8/layout/hierarchy4"/>
    <dgm:cxn modelId="{054B1F7F-0750-4D24-AC4E-60F0B2F577CA}" srcId="{3CAFC002-7F18-4736-AD63-FB777E67EFC3}" destId="{833D5417-B1EB-4C99-A2C2-90793B5150CA}" srcOrd="1" destOrd="0" parTransId="{9E94B921-BA85-4B5F-A09B-2E3E00C1E61F}" sibTransId="{2E9671D5-123C-426A-9975-33EAC1714BFD}"/>
    <dgm:cxn modelId="{9627BFD7-8A86-426E-A850-7D3CB5B34EC0}" type="presOf" srcId="{A26971CB-C626-4240-9E3F-C64640531AEE}" destId="{DC4979E2-B42E-4D46-9B03-906CD9F636ED}" srcOrd="0" destOrd="0" presId="urn:microsoft.com/office/officeart/2005/8/layout/hierarchy4"/>
    <dgm:cxn modelId="{9BA50942-747A-443D-A6D7-C24C5747DE4D}" type="presOf" srcId="{B110F2F5-5220-4D2F-AEDD-4BE9BCC7586A}" destId="{87260DD7-8135-43CA-8231-A84AFEE37D37}" srcOrd="0" destOrd="0" presId="urn:microsoft.com/office/officeart/2005/8/layout/hierarchy4"/>
    <dgm:cxn modelId="{1DE91542-175E-4E52-A0AC-F1890A5F2536}" type="presOf" srcId="{72781D4F-73A0-48BD-BFEF-3A41980C954C}" destId="{E7F77618-C444-460E-B2E3-AF3C1CB57D26}" srcOrd="0" destOrd="0" presId="urn:microsoft.com/office/officeart/2005/8/layout/hierarchy4"/>
    <dgm:cxn modelId="{C501F2B4-9F44-411F-9616-E5597AE8AD3E}" type="presOf" srcId="{88DFA55F-EA8C-4335-BE9A-4A239D9CA3D9}" destId="{4226CE44-AFBE-4600-B2F8-F7F496717698}" srcOrd="0" destOrd="0" presId="urn:microsoft.com/office/officeart/2005/8/layout/hierarchy4"/>
    <dgm:cxn modelId="{78657038-1BA9-4CB7-A99B-ECEDA9AA8F4B}" srcId="{037BF513-CA55-4867-808F-E30ED43810DD}" destId="{A26971CB-C626-4240-9E3F-C64640531AEE}" srcOrd="2" destOrd="0" parTransId="{EEDCF738-A76E-4C57-A0BC-2C2933048822}" sibTransId="{4DEB6633-DF75-427C-B249-34104D606CC5}"/>
    <dgm:cxn modelId="{26949B8D-4EF3-4535-9272-0B43F6D2D608}" type="presOf" srcId="{2CDEDEE4-1EDB-4594-9488-FF9293467734}" destId="{C95F3941-D214-4F43-86A5-E29CB13D1893}" srcOrd="0" destOrd="0" presId="urn:microsoft.com/office/officeart/2005/8/layout/hierarchy4"/>
    <dgm:cxn modelId="{7C0ED3B3-F886-4809-B467-E447888943E8}" type="presOf" srcId="{A6E50CAA-B6D0-45C9-9ADE-BB980C1268F2}" destId="{A8DD1922-7A44-4558-A712-6BE82C6486CF}" srcOrd="0" destOrd="0" presId="urn:microsoft.com/office/officeart/2005/8/layout/hierarchy4"/>
    <dgm:cxn modelId="{C35E098C-2554-430D-8081-E234183A7003}" type="presOf" srcId="{43C242AB-A4C4-4420-8319-6EE6794035B4}" destId="{218B9F6E-7263-41C0-BE34-45DD4E3929C9}" srcOrd="0" destOrd="0" presId="urn:microsoft.com/office/officeart/2005/8/layout/hierarchy4"/>
    <dgm:cxn modelId="{E29F3D7D-7C64-4ADC-B2BE-56D7B3FD32D0}" srcId="{3CAFC002-7F18-4736-AD63-FB777E67EFC3}" destId="{A8EC90A1-1435-4822-875D-192E87A44ED0}" srcOrd="0" destOrd="0" parTransId="{A4D68E8D-63D4-4A60-99A1-5668364499EB}" sibTransId="{0D5743E6-CDE6-493E-AB50-3177D315EC54}"/>
    <dgm:cxn modelId="{93FF053A-5055-4953-BEAD-E442D66D6205}" type="presOf" srcId="{57E011E2-60BA-4D6A-BC2C-369AAFC9B671}" destId="{C16D7E54-5634-4ADC-BA03-782E1E6B0A38}" srcOrd="0" destOrd="0" presId="urn:microsoft.com/office/officeart/2005/8/layout/hierarchy4"/>
    <dgm:cxn modelId="{02C63D85-ECB4-4E2B-8169-09E097F76E19}" type="presOf" srcId="{A8EC90A1-1435-4822-875D-192E87A44ED0}" destId="{C9B4A986-D7B9-414D-9B7C-DBDCF100E39C}" srcOrd="0" destOrd="0" presId="urn:microsoft.com/office/officeart/2005/8/layout/hierarchy4"/>
    <dgm:cxn modelId="{117A2E48-8F98-4B6D-B8D7-4E4069C9607E}" srcId="{57E011E2-60BA-4D6A-BC2C-369AAFC9B671}" destId="{3CAFC002-7F18-4736-AD63-FB777E67EFC3}" srcOrd="2" destOrd="0" parTransId="{1F5BA69F-68D5-409C-812D-558E62B6B0B6}" sibTransId="{7EF3E838-674F-4269-8AA1-C0D8F5FCD496}"/>
    <dgm:cxn modelId="{E57AC4CC-0774-4CE3-8145-E1D7CA5E9947}" srcId="{43C242AB-A4C4-4420-8319-6EE6794035B4}" destId="{CF6F473B-1E12-4BFC-8520-CD51400D19A6}" srcOrd="1" destOrd="0" parTransId="{C4D2529D-7DA3-4258-A38F-C2C02F92603A}" sibTransId="{ADAAD90E-F298-4798-8212-EBF475154FC4}"/>
    <dgm:cxn modelId="{1E5D4740-1A64-4C92-8F72-3ACCFBBE2659}" srcId="{43ECB372-CCF8-4E95-9E20-27C603AE3283}" destId="{72781D4F-73A0-48BD-BFEF-3A41980C954C}" srcOrd="1" destOrd="0" parTransId="{BD9EB7EA-CA8B-4E86-A00B-47F92F8197B5}" sibTransId="{F0B79821-2CF6-47D2-95DD-E809573DD2E2}"/>
    <dgm:cxn modelId="{824201D3-A5D0-49C9-8472-47ACA283B8D8}" type="presOf" srcId="{71BBC657-6174-4F90-9A4E-145364C09B8E}" destId="{94367A7A-B799-4A6E-A0BC-20C7BEBF1C99}" srcOrd="0" destOrd="0" presId="urn:microsoft.com/office/officeart/2005/8/layout/hierarchy4"/>
    <dgm:cxn modelId="{85F0A4EE-4A1E-4C63-97FF-F77D565653BF}" srcId="{3CAFC002-7F18-4736-AD63-FB777E67EFC3}" destId="{BB05B2BA-2336-4FB8-ADAA-A137925DB3EA}" srcOrd="2" destOrd="0" parTransId="{39CDCFB8-EAF5-4E7E-AE46-D059DF87293F}" sibTransId="{532967F1-339D-4EF2-96F1-2E785D2F4E7D}"/>
    <dgm:cxn modelId="{B865777C-7E1E-476B-8768-3FA1ABA002A2}" srcId="{57E011E2-60BA-4D6A-BC2C-369AAFC9B671}" destId="{43C242AB-A4C4-4420-8319-6EE6794035B4}" srcOrd="3" destOrd="0" parTransId="{F782EB2E-EB1A-421F-903D-FD5109677E86}" sibTransId="{7F7CC087-5B2E-40A5-A8D4-9A2298E61FAA}"/>
    <dgm:cxn modelId="{CAFC0C1D-62F1-460F-AC44-96C583EDB24E}" srcId="{43ECB372-CCF8-4E95-9E20-27C603AE3283}" destId="{B110F2F5-5220-4D2F-AEDD-4BE9BCC7586A}" srcOrd="2" destOrd="0" parTransId="{DB872D5C-DE3D-491B-98A8-AFF8021C5D00}" sibTransId="{CCBFFD0C-1E6F-446E-A309-4ABF5691FA13}"/>
    <dgm:cxn modelId="{8C6E0E8B-7444-4939-B331-A7B7D843CB02}" srcId="{57E011E2-60BA-4D6A-BC2C-369AAFC9B671}" destId="{43ECB372-CCF8-4E95-9E20-27C603AE3283}" srcOrd="1" destOrd="0" parTransId="{455BB182-19DE-4891-885E-F3B037F7A400}" sibTransId="{85FCF07C-E74A-439D-A92D-A569C1FD5BBC}"/>
    <dgm:cxn modelId="{932765F7-FDE3-43D6-ADAA-BE62D3B6850F}" type="presOf" srcId="{3CAFC002-7F18-4736-AD63-FB777E67EFC3}" destId="{17E2FB91-CA8B-46BA-AFE2-4B1462451A8E}" srcOrd="0" destOrd="0" presId="urn:microsoft.com/office/officeart/2005/8/layout/hierarchy4"/>
    <dgm:cxn modelId="{7061980F-4545-4DC3-981C-8536B7F0BD59}" type="presOf" srcId="{123A8D0F-5768-4CE3-AC17-790367593989}" destId="{8482461C-84A2-4789-AD93-046732284FE5}" srcOrd="0" destOrd="0" presId="urn:microsoft.com/office/officeart/2005/8/layout/hierarchy4"/>
    <dgm:cxn modelId="{9614B806-1DA4-416D-8766-3F892DE4E131}" srcId="{43C242AB-A4C4-4420-8319-6EE6794035B4}" destId="{A6E50CAA-B6D0-45C9-9ADE-BB980C1268F2}" srcOrd="0" destOrd="0" parTransId="{FC87CDED-6D1E-46F6-8D67-FF9AAC860266}" sibTransId="{4E9785D4-DABA-4FE4-B316-1CBDB8D5EF67}"/>
    <dgm:cxn modelId="{77028C00-E461-413B-9B8F-CFCC6DABBFE8}" type="presOf" srcId="{1FE0FA25-5507-48A4-AC28-D0EA306BF90C}" destId="{43337D48-53EA-476E-A88B-748E082B9215}" srcOrd="0" destOrd="0" presId="urn:microsoft.com/office/officeart/2005/8/layout/hierarchy4"/>
    <dgm:cxn modelId="{8C85845E-AF35-4753-B71F-72596D88017B}" srcId="{037BF513-CA55-4867-808F-E30ED43810DD}" destId="{123A8D0F-5768-4CE3-AC17-790367593989}" srcOrd="1" destOrd="0" parTransId="{E60D3DED-015B-4472-B379-1226E62E9AC8}" sibTransId="{D1DA07B8-B403-4328-897E-E891C0A15828}"/>
    <dgm:cxn modelId="{D92833DA-0C81-4903-BFED-DC77A7BB0AD2}" type="presParOf" srcId="{C16D7E54-5634-4ADC-BA03-782E1E6B0A38}" destId="{0C3D117D-1BA3-49A0-B61C-244FA6D90B2A}" srcOrd="0" destOrd="0" presId="urn:microsoft.com/office/officeart/2005/8/layout/hierarchy4"/>
    <dgm:cxn modelId="{DFC91002-D48A-407D-BF5C-79BF9418D1D4}" type="presParOf" srcId="{0C3D117D-1BA3-49A0-B61C-244FA6D90B2A}" destId="{E027E42B-12F2-47A4-A659-7478E161A222}" srcOrd="0" destOrd="0" presId="urn:microsoft.com/office/officeart/2005/8/layout/hierarchy4"/>
    <dgm:cxn modelId="{61B4339B-7C02-43D0-BA20-986962FB6F33}" type="presParOf" srcId="{0C3D117D-1BA3-49A0-B61C-244FA6D90B2A}" destId="{C375C322-FAA4-4DC2-BA85-75854A24710A}" srcOrd="1" destOrd="0" presId="urn:microsoft.com/office/officeart/2005/8/layout/hierarchy4"/>
    <dgm:cxn modelId="{6B855E14-7DA8-4607-8A9C-C5E2417358D2}" type="presParOf" srcId="{0C3D117D-1BA3-49A0-B61C-244FA6D90B2A}" destId="{FBE6032E-80F3-4AEF-96A6-ACE8EBD94722}" srcOrd="2" destOrd="0" presId="urn:microsoft.com/office/officeart/2005/8/layout/hierarchy4"/>
    <dgm:cxn modelId="{E8A81B96-6935-474F-A67A-7FAB4D5F24DE}" type="presParOf" srcId="{FBE6032E-80F3-4AEF-96A6-ACE8EBD94722}" destId="{F8BCCAD6-3B0C-4F39-9B62-6535005FA199}" srcOrd="0" destOrd="0" presId="urn:microsoft.com/office/officeart/2005/8/layout/hierarchy4"/>
    <dgm:cxn modelId="{D42E0449-7F5B-4984-9D29-338036FBECF9}" type="presParOf" srcId="{F8BCCAD6-3B0C-4F39-9B62-6535005FA199}" destId="{4226CE44-AFBE-4600-B2F8-F7F496717698}" srcOrd="0" destOrd="0" presId="urn:microsoft.com/office/officeart/2005/8/layout/hierarchy4"/>
    <dgm:cxn modelId="{A170ECC7-8467-4EA2-9DF3-F9AE3C14CDF7}" type="presParOf" srcId="{F8BCCAD6-3B0C-4F39-9B62-6535005FA199}" destId="{805FB510-F351-40F9-8325-8391E1DD674E}" srcOrd="1" destOrd="0" presId="urn:microsoft.com/office/officeart/2005/8/layout/hierarchy4"/>
    <dgm:cxn modelId="{15EE5D0E-11F5-44E7-A482-CB48E8E4127B}" type="presParOf" srcId="{FBE6032E-80F3-4AEF-96A6-ACE8EBD94722}" destId="{B5E308E2-D163-4D22-85DF-E3DD1E4CF38A}" srcOrd="1" destOrd="0" presId="urn:microsoft.com/office/officeart/2005/8/layout/hierarchy4"/>
    <dgm:cxn modelId="{2D5EE71F-9311-4C61-83E4-6E38B0976617}" type="presParOf" srcId="{FBE6032E-80F3-4AEF-96A6-ACE8EBD94722}" destId="{1579FE0F-4B83-46A8-8B3E-4E76060F4F22}" srcOrd="2" destOrd="0" presId="urn:microsoft.com/office/officeart/2005/8/layout/hierarchy4"/>
    <dgm:cxn modelId="{2CDA56A2-6F2D-41A7-B7DC-DF3BCE53A729}" type="presParOf" srcId="{1579FE0F-4B83-46A8-8B3E-4E76060F4F22}" destId="{8482461C-84A2-4789-AD93-046732284FE5}" srcOrd="0" destOrd="0" presId="urn:microsoft.com/office/officeart/2005/8/layout/hierarchy4"/>
    <dgm:cxn modelId="{78F9046F-6073-441C-82BA-BA279B36EB9A}" type="presParOf" srcId="{1579FE0F-4B83-46A8-8B3E-4E76060F4F22}" destId="{84E9D7F4-D1D8-4482-AD21-A0C4EEB57B0C}" srcOrd="1" destOrd="0" presId="urn:microsoft.com/office/officeart/2005/8/layout/hierarchy4"/>
    <dgm:cxn modelId="{DB6202A4-24C0-4104-8918-6BA28735724D}" type="presParOf" srcId="{FBE6032E-80F3-4AEF-96A6-ACE8EBD94722}" destId="{3338C01C-4047-4C1B-A463-E80C151A56E6}" srcOrd="3" destOrd="0" presId="urn:microsoft.com/office/officeart/2005/8/layout/hierarchy4"/>
    <dgm:cxn modelId="{4CD6023D-73F0-4E28-BF85-1B997CB1E0EF}" type="presParOf" srcId="{FBE6032E-80F3-4AEF-96A6-ACE8EBD94722}" destId="{2638D92B-C940-4040-8690-8B22B1475DFD}" srcOrd="4" destOrd="0" presId="urn:microsoft.com/office/officeart/2005/8/layout/hierarchy4"/>
    <dgm:cxn modelId="{66D9C81C-97C9-4002-9DB6-4E9A53A38A62}" type="presParOf" srcId="{2638D92B-C940-4040-8690-8B22B1475DFD}" destId="{DC4979E2-B42E-4D46-9B03-906CD9F636ED}" srcOrd="0" destOrd="0" presId="urn:microsoft.com/office/officeart/2005/8/layout/hierarchy4"/>
    <dgm:cxn modelId="{7F45E68E-09D7-44D7-9B6C-C18BBB69607C}" type="presParOf" srcId="{2638D92B-C940-4040-8690-8B22B1475DFD}" destId="{2B088575-9FE0-49A5-82DE-4B7B99CA3452}" srcOrd="1" destOrd="0" presId="urn:microsoft.com/office/officeart/2005/8/layout/hierarchy4"/>
    <dgm:cxn modelId="{68EF377C-BEE7-4FDE-B2C9-A4BFF0D66B3F}" type="presParOf" srcId="{C16D7E54-5634-4ADC-BA03-782E1E6B0A38}" destId="{2D192794-BE22-437B-86D0-0EF70B54C208}" srcOrd="1" destOrd="0" presId="urn:microsoft.com/office/officeart/2005/8/layout/hierarchy4"/>
    <dgm:cxn modelId="{4C1307F5-D7AE-49D8-B35C-2A657CECE865}" type="presParOf" srcId="{C16D7E54-5634-4ADC-BA03-782E1E6B0A38}" destId="{8682E041-02B8-446E-A7BD-B53D8A8A79CD}" srcOrd="2" destOrd="0" presId="urn:microsoft.com/office/officeart/2005/8/layout/hierarchy4"/>
    <dgm:cxn modelId="{95638138-FC49-4216-871B-A181D6039BB6}" type="presParOf" srcId="{8682E041-02B8-446E-A7BD-B53D8A8A79CD}" destId="{E5D1C76B-A5D4-4866-960D-9E4F00ACE327}" srcOrd="0" destOrd="0" presId="urn:microsoft.com/office/officeart/2005/8/layout/hierarchy4"/>
    <dgm:cxn modelId="{DDD1670C-A229-4028-A389-9EC3D8F64F1E}" type="presParOf" srcId="{8682E041-02B8-446E-A7BD-B53D8A8A79CD}" destId="{9A7A3674-779B-4FDE-AAFA-1E8987DD23FD}" srcOrd="1" destOrd="0" presId="urn:microsoft.com/office/officeart/2005/8/layout/hierarchy4"/>
    <dgm:cxn modelId="{28650A73-C0BB-4327-8254-F6CE80271A99}" type="presParOf" srcId="{8682E041-02B8-446E-A7BD-B53D8A8A79CD}" destId="{5A47EBC4-C027-496D-BA0F-B574933E41C0}" srcOrd="2" destOrd="0" presId="urn:microsoft.com/office/officeart/2005/8/layout/hierarchy4"/>
    <dgm:cxn modelId="{319522D1-A025-42F6-9FD4-A97A78F4FC0E}" type="presParOf" srcId="{5A47EBC4-C027-496D-BA0F-B574933E41C0}" destId="{E6C18BB3-A241-4818-962B-97FF783C25A4}" srcOrd="0" destOrd="0" presId="urn:microsoft.com/office/officeart/2005/8/layout/hierarchy4"/>
    <dgm:cxn modelId="{C782D504-9F46-418F-A3B0-2E926B15CB86}" type="presParOf" srcId="{E6C18BB3-A241-4818-962B-97FF783C25A4}" destId="{C95F3941-D214-4F43-86A5-E29CB13D1893}" srcOrd="0" destOrd="0" presId="urn:microsoft.com/office/officeart/2005/8/layout/hierarchy4"/>
    <dgm:cxn modelId="{10C1EFAB-D2BA-4DD2-BC25-E083F720A901}" type="presParOf" srcId="{E6C18BB3-A241-4818-962B-97FF783C25A4}" destId="{FB643D3C-9F7A-459C-A4DE-B126D8933318}" srcOrd="1" destOrd="0" presId="urn:microsoft.com/office/officeart/2005/8/layout/hierarchy4"/>
    <dgm:cxn modelId="{871E0AF1-C723-4B95-8278-BC8BC116F949}" type="presParOf" srcId="{5A47EBC4-C027-496D-BA0F-B574933E41C0}" destId="{FB0AB508-FA6B-4EAB-BACF-C2DA0E5D503D}" srcOrd="1" destOrd="0" presId="urn:microsoft.com/office/officeart/2005/8/layout/hierarchy4"/>
    <dgm:cxn modelId="{5181A45D-EC51-4AA3-A08A-E96E903F4638}" type="presParOf" srcId="{5A47EBC4-C027-496D-BA0F-B574933E41C0}" destId="{89CDEC01-C2A4-4375-924C-544F9F05C18C}" srcOrd="2" destOrd="0" presId="urn:microsoft.com/office/officeart/2005/8/layout/hierarchy4"/>
    <dgm:cxn modelId="{4DAB00B0-3449-4A60-81CC-2169718E0474}" type="presParOf" srcId="{89CDEC01-C2A4-4375-924C-544F9F05C18C}" destId="{E7F77618-C444-460E-B2E3-AF3C1CB57D26}" srcOrd="0" destOrd="0" presId="urn:microsoft.com/office/officeart/2005/8/layout/hierarchy4"/>
    <dgm:cxn modelId="{F24620DF-A209-4832-8BAB-695BAD2518A7}" type="presParOf" srcId="{89CDEC01-C2A4-4375-924C-544F9F05C18C}" destId="{3D82F164-9FAC-47EF-938C-30729CA7F12F}" srcOrd="1" destOrd="0" presId="urn:microsoft.com/office/officeart/2005/8/layout/hierarchy4"/>
    <dgm:cxn modelId="{F6457A62-3B11-44BB-B9C6-A430652C1D4A}" type="presParOf" srcId="{5A47EBC4-C027-496D-BA0F-B574933E41C0}" destId="{22C05A58-DC06-47F2-B3B8-5916438AD850}" srcOrd="3" destOrd="0" presId="urn:microsoft.com/office/officeart/2005/8/layout/hierarchy4"/>
    <dgm:cxn modelId="{7BF1B96C-A4FC-4B41-A0BD-7803A473FC4B}" type="presParOf" srcId="{5A47EBC4-C027-496D-BA0F-B574933E41C0}" destId="{E463FF31-166A-4D3E-8C98-4BB321E643C2}" srcOrd="4" destOrd="0" presId="urn:microsoft.com/office/officeart/2005/8/layout/hierarchy4"/>
    <dgm:cxn modelId="{B0498B6B-2D44-401F-B8CA-CF022CF43E26}" type="presParOf" srcId="{E463FF31-166A-4D3E-8C98-4BB321E643C2}" destId="{87260DD7-8135-43CA-8231-A84AFEE37D37}" srcOrd="0" destOrd="0" presId="urn:microsoft.com/office/officeart/2005/8/layout/hierarchy4"/>
    <dgm:cxn modelId="{05377F39-A02C-494C-984A-3F33C550E479}" type="presParOf" srcId="{E463FF31-166A-4D3E-8C98-4BB321E643C2}" destId="{0C3D6B54-D709-4D36-9F04-A17E2BEBF2D8}" srcOrd="1" destOrd="0" presId="urn:microsoft.com/office/officeart/2005/8/layout/hierarchy4"/>
    <dgm:cxn modelId="{54620645-9082-4D39-89D5-A2A521D08D4D}" type="presParOf" srcId="{C16D7E54-5634-4ADC-BA03-782E1E6B0A38}" destId="{84E5471C-547B-4403-A1A2-14B798FF3A10}" srcOrd="3" destOrd="0" presId="urn:microsoft.com/office/officeart/2005/8/layout/hierarchy4"/>
    <dgm:cxn modelId="{0038CC43-5131-4940-BF52-63CE1026ACA3}" type="presParOf" srcId="{C16D7E54-5634-4ADC-BA03-782E1E6B0A38}" destId="{8B293E65-16E0-47E7-9324-9549626D2D05}" srcOrd="4" destOrd="0" presId="urn:microsoft.com/office/officeart/2005/8/layout/hierarchy4"/>
    <dgm:cxn modelId="{FCE25185-828B-4DF6-B3A3-EF888290EECE}" type="presParOf" srcId="{8B293E65-16E0-47E7-9324-9549626D2D05}" destId="{17E2FB91-CA8B-46BA-AFE2-4B1462451A8E}" srcOrd="0" destOrd="0" presId="urn:microsoft.com/office/officeart/2005/8/layout/hierarchy4"/>
    <dgm:cxn modelId="{82EC36A0-692D-4B7D-98A3-2D950FA7F6E9}" type="presParOf" srcId="{8B293E65-16E0-47E7-9324-9549626D2D05}" destId="{6D5CF778-02FC-4542-8DFD-8FA12A1ACE9A}" srcOrd="1" destOrd="0" presId="urn:microsoft.com/office/officeart/2005/8/layout/hierarchy4"/>
    <dgm:cxn modelId="{B8C28AF6-09EA-41D6-848F-A8C00F29B2C9}" type="presParOf" srcId="{8B293E65-16E0-47E7-9324-9549626D2D05}" destId="{F544F827-4E4F-442F-8497-2E4EF8C65A0E}" srcOrd="2" destOrd="0" presId="urn:microsoft.com/office/officeart/2005/8/layout/hierarchy4"/>
    <dgm:cxn modelId="{9A560082-D2C4-4CD2-B510-94395A08C0F6}" type="presParOf" srcId="{F544F827-4E4F-442F-8497-2E4EF8C65A0E}" destId="{92D9F4C9-EB34-4F32-9DC6-C8BC806363FB}" srcOrd="0" destOrd="0" presId="urn:microsoft.com/office/officeart/2005/8/layout/hierarchy4"/>
    <dgm:cxn modelId="{DF3FE608-4457-4BA8-ACC0-129316F075B6}" type="presParOf" srcId="{92D9F4C9-EB34-4F32-9DC6-C8BC806363FB}" destId="{C9B4A986-D7B9-414D-9B7C-DBDCF100E39C}" srcOrd="0" destOrd="0" presId="urn:microsoft.com/office/officeart/2005/8/layout/hierarchy4"/>
    <dgm:cxn modelId="{E7D33275-A873-428B-9AA7-C294FF41F5C2}" type="presParOf" srcId="{92D9F4C9-EB34-4F32-9DC6-C8BC806363FB}" destId="{08AFAB93-D656-4FE4-A0D1-2D0F3954CE7A}" srcOrd="1" destOrd="0" presId="urn:microsoft.com/office/officeart/2005/8/layout/hierarchy4"/>
    <dgm:cxn modelId="{CE52262F-6CD9-4734-9F4C-39B7D68A138D}" type="presParOf" srcId="{F544F827-4E4F-442F-8497-2E4EF8C65A0E}" destId="{656895BA-3361-4318-AA48-D563D06BCB62}" srcOrd="1" destOrd="0" presId="urn:microsoft.com/office/officeart/2005/8/layout/hierarchy4"/>
    <dgm:cxn modelId="{30F9D896-B41C-4638-8D6F-9A0700F39CA6}" type="presParOf" srcId="{F544F827-4E4F-442F-8497-2E4EF8C65A0E}" destId="{AD0A5E46-F08F-4375-8E53-2F69F39C3AC4}" srcOrd="2" destOrd="0" presId="urn:microsoft.com/office/officeart/2005/8/layout/hierarchy4"/>
    <dgm:cxn modelId="{ED9E86CF-EAD4-40E9-9190-1B27C08F33B3}" type="presParOf" srcId="{AD0A5E46-F08F-4375-8E53-2F69F39C3AC4}" destId="{19E0FF3E-A4FE-4E6C-BE0D-8590A4CE721A}" srcOrd="0" destOrd="0" presId="urn:microsoft.com/office/officeart/2005/8/layout/hierarchy4"/>
    <dgm:cxn modelId="{E431B3EE-2036-46D3-AD59-E90F683F9928}" type="presParOf" srcId="{AD0A5E46-F08F-4375-8E53-2F69F39C3AC4}" destId="{D922DD4D-A080-4863-A379-821500B79A15}" srcOrd="1" destOrd="0" presId="urn:microsoft.com/office/officeart/2005/8/layout/hierarchy4"/>
    <dgm:cxn modelId="{9A0FB815-E755-4F7B-9FF3-3E00D31D3B48}" type="presParOf" srcId="{F544F827-4E4F-442F-8497-2E4EF8C65A0E}" destId="{3FFB8306-A808-4C18-A0EE-4AC7BE18875B}" srcOrd="3" destOrd="0" presId="urn:microsoft.com/office/officeart/2005/8/layout/hierarchy4"/>
    <dgm:cxn modelId="{2CB64B07-FB29-4165-BE27-4530E560AE15}" type="presParOf" srcId="{F544F827-4E4F-442F-8497-2E4EF8C65A0E}" destId="{A5BD27D6-A312-4C55-AFCC-C9F5D9681E44}" srcOrd="4" destOrd="0" presId="urn:microsoft.com/office/officeart/2005/8/layout/hierarchy4"/>
    <dgm:cxn modelId="{267CF6E3-752F-4C5F-94F3-89AF2D4431EE}" type="presParOf" srcId="{A5BD27D6-A312-4C55-AFCC-C9F5D9681E44}" destId="{FD49C12C-02B5-4080-903F-E969C7BF04CF}" srcOrd="0" destOrd="0" presId="urn:microsoft.com/office/officeart/2005/8/layout/hierarchy4"/>
    <dgm:cxn modelId="{E6C25464-2D21-47BD-B274-38003F9D05B4}" type="presParOf" srcId="{A5BD27D6-A312-4C55-AFCC-C9F5D9681E44}" destId="{168A70A4-E4AD-491B-A980-71E7E157AAE2}" srcOrd="1" destOrd="0" presId="urn:microsoft.com/office/officeart/2005/8/layout/hierarchy4"/>
    <dgm:cxn modelId="{7409B6CB-9923-4FB0-AF44-6B0FBDC86664}" type="presParOf" srcId="{F544F827-4E4F-442F-8497-2E4EF8C65A0E}" destId="{C455F41F-3C33-453D-B16E-7F535F72D1B7}" srcOrd="5" destOrd="0" presId="urn:microsoft.com/office/officeart/2005/8/layout/hierarchy4"/>
    <dgm:cxn modelId="{EB090C80-134C-4D3B-8227-AF08BCABA3A6}" type="presParOf" srcId="{F544F827-4E4F-442F-8497-2E4EF8C65A0E}" destId="{F3F0406C-4CC8-4115-A776-DCDF6481291B}" srcOrd="6" destOrd="0" presId="urn:microsoft.com/office/officeart/2005/8/layout/hierarchy4"/>
    <dgm:cxn modelId="{C11FD071-1DB5-4F42-B161-772568F7C8BC}" type="presParOf" srcId="{F3F0406C-4CC8-4115-A776-DCDF6481291B}" destId="{94367A7A-B799-4A6E-A0BC-20C7BEBF1C99}" srcOrd="0" destOrd="0" presId="urn:microsoft.com/office/officeart/2005/8/layout/hierarchy4"/>
    <dgm:cxn modelId="{8930C936-96E8-4CF4-85E5-54A43AB194B1}" type="presParOf" srcId="{F3F0406C-4CC8-4115-A776-DCDF6481291B}" destId="{46812BF3-6758-4D2A-85C7-EE6280533DD8}" srcOrd="1" destOrd="0" presId="urn:microsoft.com/office/officeart/2005/8/layout/hierarchy4"/>
    <dgm:cxn modelId="{5AF4E001-0276-4642-816E-F6F9189DA593}" type="presParOf" srcId="{C16D7E54-5634-4ADC-BA03-782E1E6B0A38}" destId="{75F20A6E-AEBB-4A81-A4D5-74616E78C7B2}" srcOrd="5" destOrd="0" presId="urn:microsoft.com/office/officeart/2005/8/layout/hierarchy4"/>
    <dgm:cxn modelId="{25FB1C02-3526-4FD3-B0FE-CC6D1BDAC94A}" type="presParOf" srcId="{C16D7E54-5634-4ADC-BA03-782E1E6B0A38}" destId="{06FA5483-E7FB-480B-9C66-ED6A1129404F}" srcOrd="6" destOrd="0" presId="urn:microsoft.com/office/officeart/2005/8/layout/hierarchy4"/>
    <dgm:cxn modelId="{7FB1E110-EA00-4117-8BAD-560C1AB000D8}" type="presParOf" srcId="{06FA5483-E7FB-480B-9C66-ED6A1129404F}" destId="{218B9F6E-7263-41C0-BE34-45DD4E3929C9}" srcOrd="0" destOrd="0" presId="urn:microsoft.com/office/officeart/2005/8/layout/hierarchy4"/>
    <dgm:cxn modelId="{35BFA641-AA28-47A0-BCA5-6004C0654AF0}" type="presParOf" srcId="{06FA5483-E7FB-480B-9C66-ED6A1129404F}" destId="{9A700070-9E62-4644-BFCE-B7BF5AF1D46D}" srcOrd="1" destOrd="0" presId="urn:microsoft.com/office/officeart/2005/8/layout/hierarchy4"/>
    <dgm:cxn modelId="{09DA84D4-C3E4-45D4-88AD-893AF350A4F5}" type="presParOf" srcId="{06FA5483-E7FB-480B-9C66-ED6A1129404F}" destId="{825B7B3F-B372-4281-9C26-4C7C8D9ED033}" srcOrd="2" destOrd="0" presId="urn:microsoft.com/office/officeart/2005/8/layout/hierarchy4"/>
    <dgm:cxn modelId="{B7B95F65-0912-4BB3-9C6F-1D331A8F51A7}" type="presParOf" srcId="{825B7B3F-B372-4281-9C26-4C7C8D9ED033}" destId="{FF4098D6-8587-47D7-A2BB-064ABAABA6E5}" srcOrd="0" destOrd="0" presId="urn:microsoft.com/office/officeart/2005/8/layout/hierarchy4"/>
    <dgm:cxn modelId="{875275CC-4DCD-4CF8-9ED8-D40794BFD357}" type="presParOf" srcId="{FF4098D6-8587-47D7-A2BB-064ABAABA6E5}" destId="{A8DD1922-7A44-4558-A712-6BE82C6486CF}" srcOrd="0" destOrd="0" presId="urn:microsoft.com/office/officeart/2005/8/layout/hierarchy4"/>
    <dgm:cxn modelId="{7695FE7D-A65B-458F-9937-1111DB1E9510}" type="presParOf" srcId="{FF4098D6-8587-47D7-A2BB-064ABAABA6E5}" destId="{AA38E038-0AB0-46F7-B866-6DE8D170E0D7}" srcOrd="1" destOrd="0" presId="urn:microsoft.com/office/officeart/2005/8/layout/hierarchy4"/>
    <dgm:cxn modelId="{BAD8999F-F8AC-4065-B65D-534F0A3C3E17}" type="presParOf" srcId="{825B7B3F-B372-4281-9C26-4C7C8D9ED033}" destId="{081DEB13-9764-4AEC-BDF4-80BC68463D19}" srcOrd="1" destOrd="0" presId="urn:microsoft.com/office/officeart/2005/8/layout/hierarchy4"/>
    <dgm:cxn modelId="{D03250AE-5CB8-4D88-B7A5-97AADD5A0FE4}" type="presParOf" srcId="{825B7B3F-B372-4281-9C26-4C7C8D9ED033}" destId="{9146998F-CDF7-4923-BEA8-AF67298663DB}" srcOrd="2" destOrd="0" presId="urn:microsoft.com/office/officeart/2005/8/layout/hierarchy4"/>
    <dgm:cxn modelId="{1405E91F-464F-4EC2-95F1-B5664D8FC29F}" type="presParOf" srcId="{9146998F-CDF7-4923-BEA8-AF67298663DB}" destId="{7A751F75-E0E6-4B61-927E-D0B9D5A6E3D6}" srcOrd="0" destOrd="0" presId="urn:microsoft.com/office/officeart/2005/8/layout/hierarchy4"/>
    <dgm:cxn modelId="{F73A3281-BED2-4755-813D-E0F33BD324D9}" type="presParOf" srcId="{9146998F-CDF7-4923-BEA8-AF67298663DB}" destId="{30E373D3-0B04-465B-B4C7-AD10CC1C5E13}" srcOrd="1" destOrd="0" presId="urn:microsoft.com/office/officeart/2005/8/layout/hierarchy4"/>
    <dgm:cxn modelId="{EF3F83CE-8FFB-428C-8F3E-9EF33951503F}" type="presParOf" srcId="{825B7B3F-B372-4281-9C26-4C7C8D9ED033}" destId="{F14A9021-D356-4276-8DBD-EEBB08D6A6D2}" srcOrd="3" destOrd="0" presId="urn:microsoft.com/office/officeart/2005/8/layout/hierarchy4"/>
    <dgm:cxn modelId="{CD35C597-5EFE-46B9-8EE3-2E4AA8091F6E}" type="presParOf" srcId="{825B7B3F-B372-4281-9C26-4C7C8D9ED033}" destId="{82A783F1-72B7-46FE-B08D-7FBC4949DDEE}" srcOrd="4" destOrd="0" presId="urn:microsoft.com/office/officeart/2005/8/layout/hierarchy4"/>
    <dgm:cxn modelId="{F6B30BD1-57E0-400D-A9EC-9DB271A69196}" type="presParOf" srcId="{82A783F1-72B7-46FE-B08D-7FBC4949DDEE}" destId="{43337D48-53EA-476E-A88B-748E082B9215}" srcOrd="0" destOrd="0" presId="urn:microsoft.com/office/officeart/2005/8/layout/hierarchy4"/>
    <dgm:cxn modelId="{C6D208B9-6B0F-4F27-A0F1-778326010801}" type="presParOf" srcId="{82A783F1-72B7-46FE-B08D-7FBC4949DDEE}" destId="{65C1A926-2196-4B45-9D93-4DCD1CD16B8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33DD54E4-DE7D-45F9-A2DF-9BEB103A0F41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9801CD78-ADAE-4495-910D-8429927EDE7C}" type="par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75C26298-7E01-4AF7-B2EC-F902A57C8B40}" type="sib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850EC0E2-629D-48A5-96B7-9347BD9EFE24}">
      <dgm:prSet/>
      <dgm:spPr/>
      <dgm:t>
        <a:bodyPr/>
        <a:lstStyle/>
        <a:p>
          <a:r>
            <a:rPr lang="ja-JP" altLang="en-US" dirty="0" smtClean="0"/>
            <a:t>図</a:t>
          </a:r>
          <a:r>
            <a:rPr lang="en-US" altLang="ja-JP" dirty="0" smtClean="0"/>
            <a:t>4.63 (b</a:t>
          </a:r>
          <a:r>
            <a:rPr lang="ja-JP" altLang="en-US" dirty="0" smtClean="0"/>
            <a:t>）：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磁石が             場合，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あるいは何も動かさないで                      だけが変化した場合も，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この式は成り立つ</a:t>
          </a:r>
          <a:r>
            <a:rPr lang="en-US" altLang="ja-JP" dirty="0" smtClean="0"/>
            <a:t>.</a:t>
          </a:r>
          <a:br>
            <a:rPr lang="en-US" altLang="ja-JP" dirty="0" smtClean="0"/>
          </a:br>
          <a:r>
            <a:rPr lang="en-US" altLang="ja-JP" dirty="0" smtClean="0"/>
            <a:t> </a:t>
          </a:r>
          <a:r>
            <a:rPr lang="ja-JP" altLang="en-US" dirty="0" smtClean="0"/>
            <a:t>磁界の強さが</a:t>
          </a:r>
          <a:r>
            <a:rPr lang="en-US" altLang="ja-JP" dirty="0" smtClean="0"/>
            <a:t>Δ</a:t>
          </a:r>
          <a:r>
            <a:rPr lang="en-US" altLang="ja-JP" i="1" dirty="0" smtClean="0"/>
            <a:t>B</a:t>
          </a:r>
          <a:r>
            <a:rPr lang="ja-JP" altLang="en-US" dirty="0" err="1" smtClean="0"/>
            <a:t>だけ</a:t>
          </a:r>
          <a:r>
            <a:rPr lang="ja-JP" altLang="en-US" dirty="0" smtClean="0"/>
            <a:t>変化した場合は，</a:t>
          </a:r>
          <a:endParaRPr lang="en-US" dirty="0"/>
        </a:p>
      </dgm:t>
    </dgm:pt>
    <dgm:pt modelId="{1234AFB5-681F-4F26-A2F1-C883C9E6EFB6}" type="parTrans" cxnId="{E136FD6A-78C3-4409-8614-AF6100163288}">
      <dgm:prSet/>
      <dgm:spPr/>
      <dgm:t>
        <a:bodyPr/>
        <a:lstStyle/>
        <a:p>
          <a:endParaRPr lang="ja-JP" altLang="en-US"/>
        </a:p>
      </dgm:t>
    </dgm:pt>
    <dgm:pt modelId="{CD49559C-DE07-48C3-993F-5CE8F4C6B45F}" type="sibTrans" cxnId="{E136FD6A-78C3-4409-8614-AF6100163288}">
      <dgm:prSet/>
      <dgm:spPr/>
      <dgm:t>
        <a:bodyPr/>
        <a:lstStyle/>
        <a:p>
          <a:endParaRPr lang="ja-JP" altLang="en-US"/>
        </a:p>
      </dgm:t>
    </dgm:pt>
    <dgm:pt modelId="{9664E2D3-FF80-40D2-B827-1C410A31BD80}">
      <dgm:prSet/>
      <dgm:spPr/>
      <dgm:t>
        <a:bodyPr/>
        <a:lstStyle/>
        <a:p>
          <a:endParaRPr lang="ja-JP" altLang="en-US" dirty="0"/>
        </a:p>
      </dgm:t>
    </dgm:pt>
    <dgm:pt modelId="{F6B8C633-237F-47F1-93F8-7B914D8464C9}" type="parTrans" cxnId="{6B1F84A7-9819-4D06-A2A9-C89386895CB3}">
      <dgm:prSet/>
      <dgm:spPr/>
      <dgm:t>
        <a:bodyPr/>
        <a:lstStyle/>
        <a:p>
          <a:endParaRPr lang="ja-JP" altLang="en-US"/>
        </a:p>
      </dgm:t>
    </dgm:pt>
    <dgm:pt modelId="{60B71FD5-C533-427E-99BF-365414958F94}" type="sibTrans" cxnId="{6B1F84A7-9819-4D06-A2A9-C89386895CB3}">
      <dgm:prSet/>
      <dgm:spPr/>
      <dgm:t>
        <a:bodyPr/>
        <a:lstStyle/>
        <a:p>
          <a:endParaRPr lang="ja-JP" altLang="en-US"/>
        </a:p>
      </dgm:t>
    </dgm:pt>
    <dgm:pt modelId="{D8CAB128-7487-466B-B6B5-B507A252BB65}">
      <dgm:prSet/>
      <dgm:spPr/>
      <dgm:t>
        <a:bodyPr/>
        <a:lstStyle/>
        <a:p>
          <a:r>
            <a:rPr lang="ja-JP" altLang="en-US" dirty="0" smtClean="0"/>
            <a:t>式</a:t>
          </a:r>
          <a:r>
            <a:rPr lang="ja-JP" altLang="en-US" dirty="0"/>
            <a:t>（</a:t>
          </a:r>
          <a:r>
            <a:rPr lang="en-US" altLang="ja-JP" dirty="0"/>
            <a:t>4.63</a:t>
          </a:r>
          <a:r>
            <a:rPr lang="ja-JP" altLang="en-US" dirty="0"/>
            <a:t>）</a:t>
          </a:r>
          <a:r>
            <a:rPr lang="ja-JP" altLang="en-US" dirty="0" smtClean="0"/>
            <a:t>は</a:t>
          </a:r>
          <a:r>
            <a:rPr lang="en-US" altLang="ja-JP" dirty="0" smtClean="0"/>
            <a:t>…</a:t>
          </a:r>
          <a:r>
            <a:rPr lang="ja-JP" altLang="en-US" dirty="0" err="1" smtClean="0"/>
            <a:t>。</a:t>
          </a:r>
          <a:endParaRPr lang="ja-JP" altLang="en-US" dirty="0"/>
        </a:p>
      </dgm:t>
    </dgm:pt>
    <dgm:pt modelId="{C79A17ED-1834-4F24-88B9-7B23D89A668D}" type="parTrans" cxnId="{7CEF091A-A697-4DCE-B7D8-0B08D6A547D9}">
      <dgm:prSet/>
      <dgm:spPr/>
      <dgm:t>
        <a:bodyPr/>
        <a:lstStyle/>
        <a:p>
          <a:endParaRPr lang="ja-JP" altLang="en-US"/>
        </a:p>
      </dgm:t>
    </dgm:pt>
    <dgm:pt modelId="{8043C866-5DF5-4971-B4B2-0BF4CEFC9CAB}" type="sibTrans" cxnId="{7CEF091A-A697-4DCE-B7D8-0B08D6A547D9}">
      <dgm:prSet/>
      <dgm:spPr/>
      <dgm:t>
        <a:bodyPr/>
        <a:lstStyle/>
        <a:p>
          <a:endParaRPr lang="ja-JP" altLang="en-US"/>
        </a:p>
      </dgm:t>
    </dgm:pt>
    <dgm:pt modelId="{9FD69750-4670-4B7F-8569-C3E380C73E14}">
      <dgm:prSet/>
      <dgm:spPr/>
      <dgm:t>
        <a:bodyPr/>
        <a:lstStyle/>
        <a:p>
          <a:endParaRPr lang="ja-JP" altLang="en-US" dirty="0"/>
        </a:p>
      </dgm:t>
    </dgm:pt>
    <dgm:pt modelId="{58EC3A8E-EB18-4DAB-B48B-F9EA25A42D5D}" type="parTrans" cxnId="{ADCF55A0-FCFD-45BE-89D9-EE2F9DF12FA2}">
      <dgm:prSet/>
      <dgm:spPr/>
      <dgm:t>
        <a:bodyPr/>
        <a:lstStyle/>
        <a:p>
          <a:endParaRPr kumimoji="1" lang="ja-JP" altLang="en-US"/>
        </a:p>
      </dgm:t>
    </dgm:pt>
    <dgm:pt modelId="{65434354-8E1A-477C-9A52-33DE2FAA1971}" type="sibTrans" cxnId="{ADCF55A0-FCFD-45BE-89D9-EE2F9DF12FA2}">
      <dgm:prSet/>
      <dgm:spPr/>
      <dgm:t>
        <a:bodyPr/>
        <a:lstStyle/>
        <a:p>
          <a:endParaRPr kumimoji="1" lang="ja-JP" altLang="en-US"/>
        </a:p>
      </dgm:t>
    </dgm:pt>
    <dgm:pt modelId="{46E3F1F8-861E-485F-ADCF-A9D5FB1287AB}">
      <dgm:prSet/>
      <dgm:spPr/>
      <dgm:t>
        <a:bodyPr/>
        <a:lstStyle/>
        <a:p>
          <a:r>
            <a:rPr lang="ja-JP" altLang="en-US" dirty="0" smtClean="0"/>
            <a:t>これを                                                       という．</a:t>
          </a:r>
          <a:endParaRPr lang="ja-JP" altLang="en-US" dirty="0"/>
        </a:p>
      </dgm:t>
    </dgm:pt>
    <dgm:pt modelId="{7F300EAF-8F07-4195-8997-D1DDB5F865C9}" type="parTrans" cxnId="{3CCE6595-7305-4718-9307-8EF9D7E5F223}">
      <dgm:prSet/>
      <dgm:spPr/>
      <dgm:t>
        <a:bodyPr/>
        <a:lstStyle/>
        <a:p>
          <a:endParaRPr kumimoji="1" lang="ja-JP" altLang="en-US"/>
        </a:p>
      </dgm:t>
    </dgm:pt>
    <dgm:pt modelId="{D75A55B1-7D1E-4D11-A451-DF3D15A638C9}" type="sibTrans" cxnId="{3CCE6595-7305-4718-9307-8EF9D7E5F223}">
      <dgm:prSet/>
      <dgm:spPr/>
      <dgm:t>
        <a:bodyPr/>
        <a:lstStyle/>
        <a:p>
          <a:endParaRPr kumimoji="1" lang="ja-JP" altLang="en-US"/>
        </a:p>
      </dgm:t>
    </dgm:pt>
    <dgm:pt modelId="{D818583C-1207-4292-8565-47A627565461}">
      <dgm:prSet/>
      <dgm:spPr/>
      <dgm:t>
        <a:bodyPr/>
        <a:lstStyle/>
        <a:p>
          <a:r>
            <a:rPr lang="ja-JP" altLang="en-US" dirty="0" smtClean="0"/>
            <a:t>「</a:t>
          </a:r>
          <a:endParaRPr lang="ja-JP" altLang="en-US" dirty="0"/>
        </a:p>
      </dgm:t>
    </dgm:pt>
    <dgm:pt modelId="{995FDE1F-F7CC-438B-BC35-0CF4E71F0F8B}" type="parTrans" cxnId="{051DB638-2566-4399-A9C3-A20A25B13AAE}">
      <dgm:prSet/>
      <dgm:spPr/>
      <dgm:t>
        <a:bodyPr/>
        <a:lstStyle/>
        <a:p>
          <a:endParaRPr kumimoji="1" lang="ja-JP" altLang="en-US"/>
        </a:p>
      </dgm:t>
    </dgm:pt>
    <dgm:pt modelId="{77909F07-A49A-435A-83E9-D8AC1C4410F7}" type="sibTrans" cxnId="{051DB638-2566-4399-A9C3-A20A25B13AAE}">
      <dgm:prSet/>
      <dgm:spPr/>
      <dgm:t>
        <a:bodyPr/>
        <a:lstStyle/>
        <a:p>
          <a:endParaRPr kumimoji="1" lang="ja-JP" altLang="en-US"/>
        </a:p>
      </dgm:t>
    </dgm:pt>
    <dgm:pt modelId="{E92D9D50-E586-4780-B0EB-C4D85F13C30C}">
      <dgm:prSet/>
      <dgm:spPr/>
      <dgm:t>
        <a:bodyPr/>
        <a:lstStyle/>
        <a:p>
          <a:endParaRPr lang="ja-JP" altLang="en-US" dirty="0"/>
        </a:p>
      </dgm:t>
    </dgm:pt>
    <dgm:pt modelId="{86490DE6-E753-46AE-AF96-CDB83CCA94DC}" type="parTrans" cxnId="{17BE8CA7-0B10-4AD0-8A67-1A56407B1526}">
      <dgm:prSet/>
      <dgm:spPr/>
      <dgm:t>
        <a:bodyPr/>
        <a:lstStyle/>
        <a:p>
          <a:endParaRPr kumimoji="1" lang="ja-JP" altLang="en-US"/>
        </a:p>
      </dgm:t>
    </dgm:pt>
    <dgm:pt modelId="{4D9A1A2E-E86D-458B-BEB4-E87F12839D2E}" type="sibTrans" cxnId="{17BE8CA7-0B10-4AD0-8A67-1A56407B1526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4F89A27-2A00-42FB-88B8-CC29836195EA}" type="pres">
      <dgm:prSet presAssocID="{33DD54E4-DE7D-45F9-A2DF-9BEB103A0F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C2BEABE-15C5-4D4D-9AD5-D7269AB01D7F}" type="pres">
      <dgm:prSet presAssocID="{33DD54E4-DE7D-45F9-A2DF-9BEB103A0F4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28A181A-5A7C-43ED-8339-13C939AF1929}" type="presOf" srcId="{850EC0E2-629D-48A5-96B7-9347BD9EFE24}" destId="{1C2BEABE-15C5-4D4D-9AD5-D7269AB01D7F}" srcOrd="0" destOrd="0" presId="urn:microsoft.com/office/officeart/2005/8/layout/vList2"/>
    <dgm:cxn modelId="{A9C81BB6-6FA3-41BD-823E-2772B327C9C4}" type="presOf" srcId="{E92D9D50-E586-4780-B0EB-C4D85F13C30C}" destId="{1C2BEABE-15C5-4D4D-9AD5-D7269AB01D7F}" srcOrd="0" destOrd="5" presId="urn:microsoft.com/office/officeart/2005/8/layout/vList2"/>
    <dgm:cxn modelId="{104ED5FA-E77E-4150-A01B-2100C59F8098}" srcId="{2B55400A-E341-4DF1-8842-264D2660DEA4}" destId="{33DD54E4-DE7D-45F9-A2DF-9BEB103A0F41}" srcOrd="0" destOrd="0" parTransId="{9801CD78-ADAE-4495-910D-8429927EDE7C}" sibTransId="{75C26298-7E01-4AF7-B2EC-F902A57C8B40}"/>
    <dgm:cxn modelId="{DF64543B-AE36-452D-9BA7-695868D6C12B}" type="presOf" srcId="{9FD69750-4670-4B7F-8569-C3E380C73E14}" destId="{1C2BEABE-15C5-4D4D-9AD5-D7269AB01D7F}" srcOrd="0" destOrd="1" presId="urn:microsoft.com/office/officeart/2005/8/layout/vList2"/>
    <dgm:cxn modelId="{7CEF091A-A697-4DCE-B7D8-0B08D6A547D9}" srcId="{33DD54E4-DE7D-45F9-A2DF-9BEB103A0F41}" destId="{D8CAB128-7487-466B-B6B5-B507A252BB65}" srcOrd="3" destOrd="0" parTransId="{C79A17ED-1834-4F24-88B9-7B23D89A668D}" sibTransId="{8043C866-5DF5-4971-B4B2-0BF4CEFC9CAB}"/>
    <dgm:cxn modelId="{F16947A1-4AEA-4BC2-ACEF-05FCA5C74E9B}" type="presOf" srcId="{D8CAB128-7487-466B-B6B5-B507A252BB65}" destId="{1C2BEABE-15C5-4D4D-9AD5-D7269AB01D7F}" srcOrd="0" destOrd="3" presId="urn:microsoft.com/office/officeart/2005/8/layout/vList2"/>
    <dgm:cxn modelId="{F34C9A4B-B444-4600-B07A-29D54FBC9C72}" type="presOf" srcId="{46E3F1F8-861E-485F-ADCF-A9D5FB1287AB}" destId="{1C2BEABE-15C5-4D4D-9AD5-D7269AB01D7F}" srcOrd="0" destOrd="6" presId="urn:microsoft.com/office/officeart/2005/8/layout/vList2"/>
    <dgm:cxn modelId="{E7556185-AC35-42C4-82E0-8B4E887F3EC4}" type="presOf" srcId="{9664E2D3-FF80-40D2-B827-1C410A31BD80}" destId="{1C2BEABE-15C5-4D4D-9AD5-D7269AB01D7F}" srcOrd="0" destOrd="2" presId="urn:microsoft.com/office/officeart/2005/8/layout/vList2"/>
    <dgm:cxn modelId="{051DB638-2566-4399-A9C3-A20A25B13AAE}" srcId="{33DD54E4-DE7D-45F9-A2DF-9BEB103A0F41}" destId="{D818583C-1207-4292-8565-47A627565461}" srcOrd="4" destOrd="0" parTransId="{995FDE1F-F7CC-438B-BC35-0CF4E71F0F8B}" sibTransId="{77909F07-A49A-435A-83E9-D8AC1C4410F7}"/>
    <dgm:cxn modelId="{6B1F84A7-9819-4D06-A2A9-C89386895CB3}" srcId="{33DD54E4-DE7D-45F9-A2DF-9BEB103A0F41}" destId="{9664E2D3-FF80-40D2-B827-1C410A31BD80}" srcOrd="2" destOrd="0" parTransId="{F6B8C633-237F-47F1-93F8-7B914D8464C9}" sibTransId="{60B71FD5-C533-427E-99BF-365414958F94}"/>
    <dgm:cxn modelId="{17BE8CA7-0B10-4AD0-8A67-1A56407B1526}" srcId="{33DD54E4-DE7D-45F9-A2DF-9BEB103A0F41}" destId="{E92D9D50-E586-4780-B0EB-C4D85F13C30C}" srcOrd="5" destOrd="0" parTransId="{86490DE6-E753-46AE-AF96-CDB83CCA94DC}" sibTransId="{4D9A1A2E-E86D-458B-BEB4-E87F12839D2E}"/>
    <dgm:cxn modelId="{3CCE6595-7305-4718-9307-8EF9D7E5F223}" srcId="{33DD54E4-DE7D-45F9-A2DF-9BEB103A0F41}" destId="{46E3F1F8-861E-485F-ADCF-A9D5FB1287AB}" srcOrd="6" destOrd="0" parTransId="{7F300EAF-8F07-4195-8997-D1DDB5F865C9}" sibTransId="{D75A55B1-7D1E-4D11-A451-DF3D15A638C9}"/>
    <dgm:cxn modelId="{D9A39F67-E266-4A3B-8394-2291965FAFD6}" type="presOf" srcId="{2B55400A-E341-4DF1-8842-264D2660DEA4}" destId="{03F5ED04-A33A-45F8-86C5-8AD241238F59}" srcOrd="0" destOrd="0" presId="urn:microsoft.com/office/officeart/2005/8/layout/vList2"/>
    <dgm:cxn modelId="{ADCF55A0-FCFD-45BE-89D9-EE2F9DF12FA2}" srcId="{33DD54E4-DE7D-45F9-A2DF-9BEB103A0F41}" destId="{9FD69750-4670-4B7F-8569-C3E380C73E14}" srcOrd="1" destOrd="0" parTransId="{58EC3A8E-EB18-4DAB-B48B-F9EA25A42D5D}" sibTransId="{65434354-8E1A-477C-9A52-33DE2FAA1971}"/>
    <dgm:cxn modelId="{69554F07-F9DC-4D04-A13C-967963EEDCD5}" type="presOf" srcId="{33DD54E4-DE7D-45F9-A2DF-9BEB103A0F41}" destId="{D4F89A27-2A00-42FB-88B8-CC29836195EA}" srcOrd="0" destOrd="0" presId="urn:microsoft.com/office/officeart/2005/8/layout/vList2"/>
    <dgm:cxn modelId="{E136FD6A-78C3-4409-8614-AF6100163288}" srcId="{33DD54E4-DE7D-45F9-A2DF-9BEB103A0F41}" destId="{850EC0E2-629D-48A5-96B7-9347BD9EFE24}" srcOrd="0" destOrd="0" parTransId="{1234AFB5-681F-4F26-A2F1-C883C9E6EFB6}" sibTransId="{CD49559C-DE07-48C3-993F-5CE8F4C6B45F}"/>
    <dgm:cxn modelId="{12C119C1-2A61-48CE-892B-1B3381D690C0}" type="presOf" srcId="{D818583C-1207-4292-8565-47A627565461}" destId="{1C2BEABE-15C5-4D4D-9AD5-D7269AB01D7F}" srcOrd="0" destOrd="4" presId="urn:microsoft.com/office/officeart/2005/8/layout/vList2"/>
    <dgm:cxn modelId="{6BED0087-CB77-49BB-92A2-C76545A511EB}" type="presParOf" srcId="{03F5ED04-A33A-45F8-86C5-8AD241238F59}" destId="{D4F89A27-2A00-42FB-88B8-CC29836195EA}" srcOrd="0" destOrd="0" presId="urn:microsoft.com/office/officeart/2005/8/layout/vList2"/>
    <dgm:cxn modelId="{6C16471F-E921-49C0-81FB-95F6CA321B6B}" type="presParOf" srcId="{03F5ED04-A33A-45F8-86C5-8AD241238F59}" destId="{1C2BEABE-15C5-4D4D-9AD5-D7269AB01D7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33DD54E4-DE7D-45F9-A2DF-9BEB103A0F41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9801CD78-ADAE-4495-910D-8429927EDE7C}" type="par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75C26298-7E01-4AF7-B2EC-F902A57C8B40}" type="sib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5F0C66D2-1CE3-4703-A027-660389334891}">
      <dgm:prSet/>
      <dgm:spPr/>
      <dgm:t>
        <a:bodyPr/>
        <a:lstStyle/>
        <a:p>
          <a:r>
            <a:rPr lang="ja-JP" altLang="en-US" dirty="0" smtClean="0"/>
            <a:t>誘導起電力の向きについては</a:t>
          </a:r>
          <a:r>
            <a:rPr lang="en-US" altLang="ja-JP" dirty="0" smtClean="0"/>
            <a:t>…</a:t>
          </a:r>
          <a:r>
            <a:rPr lang="ja-JP" altLang="en-US" dirty="0" smtClean="0"/>
            <a:t>・</a:t>
          </a:r>
          <a:endParaRPr lang="en-US" dirty="0"/>
        </a:p>
      </dgm:t>
    </dgm:pt>
    <dgm:pt modelId="{99B8EDB6-8668-4011-9371-AB6527A39219}" type="parTrans" cxnId="{74D3F779-662D-4E13-B15F-BE13C7389C07}">
      <dgm:prSet/>
      <dgm:spPr/>
      <dgm:t>
        <a:bodyPr/>
        <a:lstStyle/>
        <a:p>
          <a:endParaRPr lang="ja-JP" altLang="en-US"/>
        </a:p>
      </dgm:t>
    </dgm:pt>
    <dgm:pt modelId="{5F32B051-9FAB-4D52-B8EB-D31C898DE1F9}" type="sibTrans" cxnId="{74D3F779-662D-4E13-B15F-BE13C7389C07}">
      <dgm:prSet/>
      <dgm:spPr/>
      <dgm:t>
        <a:bodyPr/>
        <a:lstStyle/>
        <a:p>
          <a:endParaRPr lang="ja-JP" altLang="en-US"/>
        </a:p>
      </dgm:t>
    </dgm:pt>
    <dgm:pt modelId="{B44AA87F-5142-4818-8F01-6D54E15C13DF}">
      <dgm:prSet/>
      <dgm:spPr/>
      <dgm:t>
        <a:bodyPr/>
        <a:lstStyle/>
        <a:p>
          <a:r>
            <a:rPr lang="ja-JP" altLang="en-US" dirty="0" smtClean="0"/>
            <a:t>「</a:t>
          </a:r>
          <a:endParaRPr lang="ja-JP" altLang="en-US" dirty="0"/>
        </a:p>
      </dgm:t>
    </dgm:pt>
    <dgm:pt modelId="{64D5ACA6-7E96-4846-8A02-B587F367A371}" type="parTrans" cxnId="{0EE28116-6D4B-4FF5-9E41-59FCF0C5BDCF}">
      <dgm:prSet/>
      <dgm:spPr/>
      <dgm:t>
        <a:bodyPr/>
        <a:lstStyle/>
        <a:p>
          <a:endParaRPr lang="ja-JP" altLang="en-US"/>
        </a:p>
      </dgm:t>
    </dgm:pt>
    <dgm:pt modelId="{91C30142-E281-4A2E-9138-DFAF9457D2A2}" type="sibTrans" cxnId="{0EE28116-6D4B-4FF5-9E41-59FCF0C5BDCF}">
      <dgm:prSet/>
      <dgm:spPr/>
      <dgm:t>
        <a:bodyPr/>
        <a:lstStyle/>
        <a:p>
          <a:endParaRPr lang="ja-JP" altLang="en-US"/>
        </a:p>
      </dgm:t>
    </dgm:pt>
    <dgm:pt modelId="{B21B5954-9754-4819-986F-B793ED36491C}">
      <dgm:prSet/>
      <dgm:spPr/>
      <dgm:t>
        <a:bodyPr/>
        <a:lstStyle/>
        <a:p>
          <a:r>
            <a:rPr lang="ja-JP" altLang="en-US" dirty="0"/>
            <a:t>これ</a:t>
          </a:r>
          <a:r>
            <a:rPr lang="ja-JP" altLang="en-US" dirty="0" smtClean="0"/>
            <a:t>を                          と</a:t>
          </a:r>
          <a:r>
            <a:rPr lang="ja-JP" altLang="en-US" dirty="0"/>
            <a:t>いう．</a:t>
          </a:r>
        </a:p>
      </dgm:t>
    </dgm:pt>
    <dgm:pt modelId="{F173A12F-6B02-4BD6-AB6E-18EF36AF4CAE}" type="parTrans" cxnId="{94B8A075-E78A-4D9A-981E-44014D2858ED}">
      <dgm:prSet/>
      <dgm:spPr/>
      <dgm:t>
        <a:bodyPr/>
        <a:lstStyle/>
        <a:p>
          <a:endParaRPr lang="ja-JP" altLang="en-US"/>
        </a:p>
      </dgm:t>
    </dgm:pt>
    <dgm:pt modelId="{02F9FF0F-0D41-4F9D-9396-3D85E67563F2}" type="sibTrans" cxnId="{94B8A075-E78A-4D9A-981E-44014D2858ED}">
      <dgm:prSet/>
      <dgm:spPr/>
      <dgm:t>
        <a:bodyPr/>
        <a:lstStyle/>
        <a:p>
          <a:endParaRPr lang="ja-JP" altLang="en-US"/>
        </a:p>
      </dgm:t>
    </dgm:pt>
    <dgm:pt modelId="{AA1EBCC8-DE09-4CA6-BBBE-658903AD69A6}">
      <dgm:prSet/>
      <dgm:spPr/>
      <dgm:t>
        <a:bodyPr/>
        <a:lstStyle/>
        <a:p>
          <a:r>
            <a:rPr lang="ja-JP" altLang="en-US" dirty="0"/>
            <a:t>磁石の近くでコイルを遠ざける場合に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レンツ</a:t>
          </a:r>
          <a:r>
            <a:rPr lang="ja-JP" altLang="en-US" dirty="0"/>
            <a:t>の法則を適用してみよう</a:t>
          </a:r>
          <a:r>
            <a:rPr lang="ja-JP" altLang="en-US" dirty="0" smtClean="0"/>
            <a:t>．</a:t>
          </a:r>
          <a:endParaRPr lang="ja-JP" altLang="en-US" dirty="0"/>
        </a:p>
      </dgm:t>
    </dgm:pt>
    <dgm:pt modelId="{E9C7C951-3ADF-4CF6-B033-E81B0AE322E9}" type="parTrans" cxnId="{ACF75C63-1AA7-4635-BDDD-E563EA5B6555}">
      <dgm:prSet/>
      <dgm:spPr/>
      <dgm:t>
        <a:bodyPr/>
        <a:lstStyle/>
        <a:p>
          <a:endParaRPr lang="ja-JP" altLang="en-US"/>
        </a:p>
      </dgm:t>
    </dgm:pt>
    <dgm:pt modelId="{C50ADF21-620E-456E-89FE-08A0B5313880}" type="sibTrans" cxnId="{ACF75C63-1AA7-4635-BDDD-E563EA5B6555}">
      <dgm:prSet/>
      <dgm:spPr/>
      <dgm:t>
        <a:bodyPr/>
        <a:lstStyle/>
        <a:p>
          <a:endParaRPr lang="ja-JP" altLang="en-US"/>
        </a:p>
      </dgm:t>
    </dgm:pt>
    <dgm:pt modelId="{DAC51213-4A43-4CA9-947D-0028BC64900D}">
      <dgm:prSet/>
      <dgm:spPr/>
      <dgm:t>
        <a:bodyPr/>
        <a:lstStyle/>
        <a:p>
          <a:r>
            <a:rPr lang="ja-JP" altLang="en-US" dirty="0" smtClean="0"/>
            <a:t>そこで， 磁束の減少を妨げる向き，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コイル内に磁石のつくる磁束と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同じ向き（破線の向き）の磁束をつくるように，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図中に示す向きの</a:t>
          </a:r>
          <a:r>
            <a:rPr lang="ja-JP" altLang="en-US" dirty="0" smtClean="0">
              <a:solidFill>
                <a:srgbClr val="FF0000"/>
              </a:solidFill>
            </a:rPr>
            <a:t>誘導電流</a:t>
          </a:r>
          <a:r>
            <a:rPr lang="ja-JP" altLang="en-US" dirty="0" smtClean="0"/>
            <a:t>が流れる．</a:t>
          </a:r>
          <a:endParaRPr lang="ja-JP" altLang="en-US" dirty="0"/>
        </a:p>
      </dgm:t>
    </dgm:pt>
    <dgm:pt modelId="{F71EE989-6F35-43FD-986F-6E41E558E547}" type="parTrans" cxnId="{3ABE5763-685E-413F-BBD5-C8DE053AE6FB}">
      <dgm:prSet/>
      <dgm:spPr/>
      <dgm:t>
        <a:bodyPr/>
        <a:lstStyle/>
        <a:p>
          <a:endParaRPr kumimoji="1" lang="ja-JP" altLang="en-US"/>
        </a:p>
      </dgm:t>
    </dgm:pt>
    <dgm:pt modelId="{A0406D2D-1CCF-4A20-B476-472FF9D7C603}" type="sibTrans" cxnId="{3ABE5763-685E-413F-BBD5-C8DE053AE6FB}">
      <dgm:prSet/>
      <dgm:spPr/>
      <dgm:t>
        <a:bodyPr/>
        <a:lstStyle/>
        <a:p>
          <a:endParaRPr kumimoji="1" lang="ja-JP" altLang="en-US"/>
        </a:p>
      </dgm:t>
    </dgm:pt>
    <dgm:pt modelId="{259F33E3-904C-4243-90B2-E444E67F01A6}">
      <dgm:prSet/>
      <dgm:spPr/>
      <dgm:t>
        <a:bodyPr/>
        <a:lstStyle/>
        <a:p>
          <a:r>
            <a:rPr lang="ja-JP" altLang="en-US" dirty="0" smtClean="0"/>
            <a:t>図</a:t>
          </a:r>
          <a:r>
            <a:rPr lang="en-US" altLang="ja-JP" dirty="0" smtClean="0"/>
            <a:t>4.65(a</a:t>
          </a:r>
          <a:r>
            <a:rPr lang="ja-JP" altLang="en-US" dirty="0" smtClean="0"/>
            <a:t>）：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コイルを</a:t>
          </a:r>
          <a:r>
            <a:rPr lang="ja-JP" altLang="en-US" dirty="0" smtClean="0">
              <a:solidFill>
                <a:srgbClr val="FF0000"/>
              </a:solidFill>
            </a:rPr>
            <a:t>下向き</a:t>
          </a:r>
          <a:r>
            <a:rPr lang="ja-JP" altLang="en-US" dirty="0" smtClean="0"/>
            <a:t>に動かすと，コイルを貫く</a:t>
          </a:r>
          <a:r>
            <a:rPr lang="ja-JP" altLang="en-US" dirty="0" smtClean="0">
              <a:solidFill>
                <a:srgbClr val="FF0000"/>
              </a:solidFill>
            </a:rPr>
            <a:t>磁束は減少</a:t>
          </a:r>
          <a:r>
            <a:rPr lang="ja-JP" altLang="en-US" dirty="0" smtClean="0"/>
            <a:t>する．</a:t>
          </a:r>
          <a:endParaRPr lang="ja-JP" altLang="en-US" dirty="0"/>
        </a:p>
      </dgm:t>
    </dgm:pt>
    <dgm:pt modelId="{6364A481-C3EB-4845-B959-8A45E3877B4E}" type="parTrans" cxnId="{C5C20809-F96D-45FC-875E-2E3BDB4C9E63}">
      <dgm:prSet/>
      <dgm:spPr/>
      <dgm:t>
        <a:bodyPr/>
        <a:lstStyle/>
        <a:p>
          <a:endParaRPr kumimoji="1" lang="ja-JP" altLang="en-US"/>
        </a:p>
      </dgm:t>
    </dgm:pt>
    <dgm:pt modelId="{920E1B35-B3FD-4007-A53D-AEFDD3F010B4}" type="sibTrans" cxnId="{C5C20809-F96D-45FC-875E-2E3BDB4C9E63}">
      <dgm:prSet/>
      <dgm:spPr/>
      <dgm:t>
        <a:bodyPr/>
        <a:lstStyle/>
        <a:p>
          <a:endParaRPr kumimoji="1" lang="ja-JP" altLang="en-US"/>
        </a:p>
      </dgm:t>
    </dgm:pt>
    <dgm:pt modelId="{2C1002E0-5593-46AA-8CEB-B165429293F8}">
      <dgm:prSet/>
      <dgm:spPr/>
      <dgm:t>
        <a:bodyPr/>
        <a:lstStyle/>
        <a:p>
          <a:endParaRPr lang="ja-JP" altLang="en-US" dirty="0"/>
        </a:p>
      </dgm:t>
    </dgm:pt>
    <dgm:pt modelId="{F28432B2-4978-4600-9F5B-F1F8F5633EBD}" type="parTrans" cxnId="{FF80CF96-511A-4B69-BC18-49793BEF21DD}">
      <dgm:prSet/>
      <dgm:spPr/>
      <dgm:t>
        <a:bodyPr/>
        <a:lstStyle/>
        <a:p>
          <a:endParaRPr kumimoji="1" lang="ja-JP" altLang="en-US"/>
        </a:p>
      </dgm:t>
    </dgm:pt>
    <dgm:pt modelId="{872EA5ED-62B2-4CBE-8303-F9366B28C87A}" type="sibTrans" cxnId="{FF80CF96-511A-4B69-BC18-49793BEF21DD}">
      <dgm:prSet/>
      <dgm:spPr/>
      <dgm:t>
        <a:bodyPr/>
        <a:lstStyle/>
        <a:p>
          <a:endParaRPr kumimoji="1" lang="ja-JP" altLang="en-US"/>
        </a:p>
      </dgm:t>
    </dgm:pt>
    <dgm:pt modelId="{DAAFA33C-1C56-4C57-AAC4-AE90D754F855}">
      <dgm:prSet/>
      <dgm:spPr/>
      <dgm:t>
        <a:bodyPr/>
        <a:lstStyle/>
        <a:p>
          <a:r>
            <a:rPr lang="ja-JP" altLang="en-US" dirty="0" smtClean="0"/>
            <a:t>」</a:t>
          </a:r>
          <a:endParaRPr lang="ja-JP" altLang="en-US" dirty="0"/>
        </a:p>
      </dgm:t>
    </dgm:pt>
    <dgm:pt modelId="{F000C514-CBA1-4540-9538-5B80EB370E15}" type="parTrans" cxnId="{DF6BFDED-7B29-4B79-B30F-A7C881443891}">
      <dgm:prSet/>
      <dgm:spPr/>
      <dgm:t>
        <a:bodyPr/>
        <a:lstStyle/>
        <a:p>
          <a:endParaRPr kumimoji="1" lang="ja-JP" altLang="en-US"/>
        </a:p>
      </dgm:t>
    </dgm:pt>
    <dgm:pt modelId="{D882BF94-A8EE-4FE1-B891-9F4C5ABA0B31}" type="sibTrans" cxnId="{DF6BFDED-7B29-4B79-B30F-A7C881443891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4F89A27-2A00-42FB-88B8-CC29836195EA}" type="pres">
      <dgm:prSet presAssocID="{33DD54E4-DE7D-45F9-A2DF-9BEB103A0F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EE9ECD-EC1D-4D7E-B58F-E24768D360C4}" type="pres">
      <dgm:prSet presAssocID="{33DD54E4-DE7D-45F9-A2DF-9BEB103A0F4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EE28116-6D4B-4FF5-9E41-59FCF0C5BDCF}" srcId="{33DD54E4-DE7D-45F9-A2DF-9BEB103A0F41}" destId="{B44AA87F-5142-4818-8F01-6D54E15C13DF}" srcOrd="1" destOrd="0" parTransId="{64D5ACA6-7E96-4846-8A02-B587F367A371}" sibTransId="{91C30142-E281-4A2E-9138-DFAF9457D2A2}"/>
    <dgm:cxn modelId="{C5C20809-F96D-45FC-875E-2E3BDB4C9E63}" srcId="{33DD54E4-DE7D-45F9-A2DF-9BEB103A0F41}" destId="{259F33E3-904C-4243-90B2-E444E67F01A6}" srcOrd="6" destOrd="0" parTransId="{6364A481-C3EB-4845-B959-8A45E3877B4E}" sibTransId="{920E1B35-B3FD-4007-A53D-AEFDD3F010B4}"/>
    <dgm:cxn modelId="{4C5E8755-BFC3-478C-8150-41EB68FB6408}" type="presOf" srcId="{B21B5954-9754-4819-986F-B793ED36491C}" destId="{7EEE9ECD-EC1D-4D7E-B58F-E24768D360C4}" srcOrd="0" destOrd="4" presId="urn:microsoft.com/office/officeart/2005/8/layout/vList2"/>
    <dgm:cxn modelId="{ACF75C63-1AA7-4635-BDDD-E563EA5B6555}" srcId="{33DD54E4-DE7D-45F9-A2DF-9BEB103A0F41}" destId="{AA1EBCC8-DE09-4CA6-BBBE-658903AD69A6}" srcOrd="5" destOrd="0" parTransId="{E9C7C951-3ADF-4CF6-B033-E81B0AE322E9}" sibTransId="{C50ADF21-620E-456E-89FE-08A0B5313880}"/>
    <dgm:cxn modelId="{94B8A075-E78A-4D9A-981E-44014D2858ED}" srcId="{33DD54E4-DE7D-45F9-A2DF-9BEB103A0F41}" destId="{B21B5954-9754-4819-986F-B793ED36491C}" srcOrd="4" destOrd="0" parTransId="{F173A12F-6B02-4BD6-AB6E-18EF36AF4CAE}" sibTransId="{02F9FF0F-0D41-4F9D-9396-3D85E67563F2}"/>
    <dgm:cxn modelId="{104ED5FA-E77E-4150-A01B-2100C59F8098}" srcId="{2B55400A-E341-4DF1-8842-264D2660DEA4}" destId="{33DD54E4-DE7D-45F9-A2DF-9BEB103A0F41}" srcOrd="0" destOrd="0" parTransId="{9801CD78-ADAE-4495-910D-8429927EDE7C}" sibTransId="{75C26298-7E01-4AF7-B2EC-F902A57C8B40}"/>
    <dgm:cxn modelId="{8E234CED-A5A5-4774-AB58-AAC623C9611E}" type="presOf" srcId="{259F33E3-904C-4243-90B2-E444E67F01A6}" destId="{7EEE9ECD-EC1D-4D7E-B58F-E24768D360C4}" srcOrd="0" destOrd="6" presId="urn:microsoft.com/office/officeart/2005/8/layout/vList2"/>
    <dgm:cxn modelId="{3ABE5763-685E-413F-BBD5-C8DE053AE6FB}" srcId="{33DD54E4-DE7D-45F9-A2DF-9BEB103A0F41}" destId="{DAC51213-4A43-4CA9-947D-0028BC64900D}" srcOrd="7" destOrd="0" parTransId="{F71EE989-6F35-43FD-986F-6E41E558E547}" sibTransId="{A0406D2D-1CCF-4A20-B476-472FF9D7C603}"/>
    <dgm:cxn modelId="{EBF96D9C-83F0-4B62-8221-98730139C44A}" type="presOf" srcId="{5F0C66D2-1CE3-4703-A027-660389334891}" destId="{7EEE9ECD-EC1D-4D7E-B58F-E24768D360C4}" srcOrd="0" destOrd="0" presId="urn:microsoft.com/office/officeart/2005/8/layout/vList2"/>
    <dgm:cxn modelId="{74D3F779-662D-4E13-B15F-BE13C7389C07}" srcId="{33DD54E4-DE7D-45F9-A2DF-9BEB103A0F41}" destId="{5F0C66D2-1CE3-4703-A027-660389334891}" srcOrd="0" destOrd="0" parTransId="{99B8EDB6-8668-4011-9371-AB6527A39219}" sibTransId="{5F32B051-9FAB-4D52-B8EB-D31C898DE1F9}"/>
    <dgm:cxn modelId="{2967179C-322C-40C0-A141-524F1E4F9C02}" type="presOf" srcId="{DAC51213-4A43-4CA9-947D-0028BC64900D}" destId="{7EEE9ECD-EC1D-4D7E-B58F-E24768D360C4}" srcOrd="0" destOrd="7" presId="urn:microsoft.com/office/officeart/2005/8/layout/vList2"/>
    <dgm:cxn modelId="{DF6BFDED-7B29-4B79-B30F-A7C881443891}" srcId="{33DD54E4-DE7D-45F9-A2DF-9BEB103A0F41}" destId="{DAAFA33C-1C56-4C57-AAC4-AE90D754F855}" srcOrd="3" destOrd="0" parTransId="{F000C514-CBA1-4540-9538-5B80EB370E15}" sibTransId="{D882BF94-A8EE-4FE1-B891-9F4C5ABA0B31}"/>
    <dgm:cxn modelId="{8E64F981-FC62-4BF1-A454-B771D0EBCBBC}" type="presOf" srcId="{2C1002E0-5593-46AA-8CEB-B165429293F8}" destId="{7EEE9ECD-EC1D-4D7E-B58F-E24768D360C4}" srcOrd="0" destOrd="2" presId="urn:microsoft.com/office/officeart/2005/8/layout/vList2"/>
    <dgm:cxn modelId="{FF80CF96-511A-4B69-BC18-49793BEF21DD}" srcId="{33DD54E4-DE7D-45F9-A2DF-9BEB103A0F41}" destId="{2C1002E0-5593-46AA-8CEB-B165429293F8}" srcOrd="2" destOrd="0" parTransId="{F28432B2-4978-4600-9F5B-F1F8F5633EBD}" sibTransId="{872EA5ED-62B2-4CBE-8303-F9366B28C87A}"/>
    <dgm:cxn modelId="{2124FCD6-47B7-4D06-9694-366BB9223582}" type="presOf" srcId="{2B55400A-E341-4DF1-8842-264D2660DEA4}" destId="{03F5ED04-A33A-45F8-86C5-8AD241238F59}" srcOrd="0" destOrd="0" presId="urn:microsoft.com/office/officeart/2005/8/layout/vList2"/>
    <dgm:cxn modelId="{05A864DF-4540-470B-B58F-EC2FBBA27A4A}" type="presOf" srcId="{DAAFA33C-1C56-4C57-AAC4-AE90D754F855}" destId="{7EEE9ECD-EC1D-4D7E-B58F-E24768D360C4}" srcOrd="0" destOrd="3" presId="urn:microsoft.com/office/officeart/2005/8/layout/vList2"/>
    <dgm:cxn modelId="{E9F5A3AE-3EDB-4488-9AB4-B3C9DC99C66E}" type="presOf" srcId="{AA1EBCC8-DE09-4CA6-BBBE-658903AD69A6}" destId="{7EEE9ECD-EC1D-4D7E-B58F-E24768D360C4}" srcOrd="0" destOrd="5" presId="urn:microsoft.com/office/officeart/2005/8/layout/vList2"/>
    <dgm:cxn modelId="{146F7291-3273-4071-8E10-11DA2AEF2771}" type="presOf" srcId="{B44AA87F-5142-4818-8F01-6D54E15C13DF}" destId="{7EEE9ECD-EC1D-4D7E-B58F-E24768D360C4}" srcOrd="0" destOrd="1" presId="urn:microsoft.com/office/officeart/2005/8/layout/vList2"/>
    <dgm:cxn modelId="{B229533E-48A6-44E6-9C1D-8E711A2D3E95}" type="presOf" srcId="{33DD54E4-DE7D-45F9-A2DF-9BEB103A0F41}" destId="{D4F89A27-2A00-42FB-88B8-CC29836195EA}" srcOrd="0" destOrd="0" presId="urn:microsoft.com/office/officeart/2005/8/layout/vList2"/>
    <dgm:cxn modelId="{6E3114F8-447E-44F5-9197-B7180F74DE64}" type="presParOf" srcId="{03F5ED04-A33A-45F8-86C5-8AD241238F59}" destId="{D4F89A27-2A00-42FB-88B8-CC29836195EA}" srcOrd="0" destOrd="0" presId="urn:microsoft.com/office/officeart/2005/8/layout/vList2"/>
    <dgm:cxn modelId="{131BD717-3992-4CEA-99B3-B8F3184B4C03}" type="presParOf" srcId="{03F5ED04-A33A-45F8-86C5-8AD241238F59}" destId="{7EEE9ECD-EC1D-4D7E-B58F-E24768D360C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33DD54E4-DE7D-45F9-A2DF-9BEB103A0F41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9801CD78-ADAE-4495-910D-8429927EDE7C}" type="par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75C26298-7E01-4AF7-B2EC-F902A57C8B40}" type="sib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D4C02790-6DBE-4EF0-9321-FDFBB5E34B32}">
      <dgm:prSet/>
      <dgm:spPr/>
      <dgm:t>
        <a:bodyPr/>
        <a:lstStyle/>
        <a:p>
          <a:r>
            <a:rPr lang="ja-JP" altLang="en-US" dirty="0" smtClean="0"/>
            <a:t>閉回路を                   と同じ向きに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磁束をつくるような電流の向きを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                 と決める．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同図（</a:t>
          </a:r>
          <a:r>
            <a:rPr lang="en-US" altLang="ja-JP" dirty="0" smtClean="0"/>
            <a:t>a</a:t>
          </a:r>
          <a:r>
            <a:rPr lang="ja-JP" altLang="en-US" dirty="0" smtClean="0"/>
            <a:t>）では誘導電流，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∴誘導起電力の向きは                   </a:t>
          </a:r>
          <a:r>
            <a:rPr lang="en-US" altLang="ja-JP" dirty="0" smtClean="0"/>
            <a:t>,</a:t>
          </a:r>
          <a:endParaRPr lang="en-US" dirty="0"/>
        </a:p>
      </dgm:t>
    </dgm:pt>
    <dgm:pt modelId="{E2243CC0-7AEC-4123-A91E-DE7CDC4B3527}" type="parTrans" cxnId="{802F9E39-6FAB-48D4-BE19-955D4A3E926F}">
      <dgm:prSet/>
      <dgm:spPr/>
      <dgm:t>
        <a:bodyPr/>
        <a:lstStyle/>
        <a:p>
          <a:endParaRPr lang="ja-JP" altLang="en-US"/>
        </a:p>
      </dgm:t>
    </dgm:pt>
    <dgm:pt modelId="{87835BE4-2E90-4FAE-99D6-70B4E95BCED1}" type="sibTrans" cxnId="{802F9E39-6FAB-48D4-BE19-955D4A3E926F}">
      <dgm:prSet/>
      <dgm:spPr/>
      <dgm:t>
        <a:bodyPr/>
        <a:lstStyle/>
        <a:p>
          <a:endParaRPr lang="ja-JP" altLang="en-US"/>
        </a:p>
      </dgm:t>
    </dgm:pt>
    <dgm:pt modelId="{C26C11DC-ED71-4A5A-B50A-B48075F42614}">
      <dgm:prSet/>
      <dgm:spPr/>
      <dgm:t>
        <a:bodyPr/>
        <a:lstStyle/>
        <a:p>
          <a:r>
            <a:rPr lang="ja-JP" altLang="en-US" dirty="0"/>
            <a:t>一方</a:t>
          </a:r>
          <a:r>
            <a:rPr lang="ja-JP" altLang="en-US" dirty="0" smtClean="0"/>
            <a:t>，回路</a:t>
          </a:r>
          <a:r>
            <a:rPr lang="ja-JP" altLang="en-US" dirty="0"/>
            <a:t>を貫く磁束はいま減少しているので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その</a:t>
          </a:r>
          <a:r>
            <a:rPr lang="ja-JP" altLang="en-US" dirty="0"/>
            <a:t>変化率</a:t>
          </a:r>
          <a:r>
            <a:rPr lang="ja-JP" altLang="en-US" dirty="0" smtClean="0"/>
            <a:t>は                            </a:t>
          </a:r>
          <a:endParaRPr lang="ja-JP" altLang="en-US" dirty="0">
            <a:solidFill>
              <a:srgbClr val="FF0000"/>
            </a:solidFill>
          </a:endParaRPr>
        </a:p>
      </dgm:t>
    </dgm:pt>
    <dgm:pt modelId="{6EEF1C0E-12B2-4A33-86EA-1F1E89D0E460}" type="parTrans" cxnId="{30A2B808-99CB-4E90-980B-DD6C94B0CF9E}">
      <dgm:prSet/>
      <dgm:spPr/>
      <dgm:t>
        <a:bodyPr/>
        <a:lstStyle/>
        <a:p>
          <a:endParaRPr lang="ja-JP" altLang="en-US"/>
        </a:p>
      </dgm:t>
    </dgm:pt>
    <dgm:pt modelId="{2BF9FBDA-A36B-4D55-A182-AC2484E8C448}" type="sibTrans" cxnId="{30A2B808-99CB-4E90-980B-DD6C94B0CF9E}">
      <dgm:prSet/>
      <dgm:spPr/>
      <dgm:t>
        <a:bodyPr/>
        <a:lstStyle/>
        <a:p>
          <a:endParaRPr lang="ja-JP" altLang="en-US"/>
        </a:p>
      </dgm:t>
    </dgm:pt>
    <dgm:pt modelId="{1701B6A7-ACCF-4449-8DB5-BD395760A427}">
      <dgm:prSet/>
      <dgm:spPr/>
      <dgm:t>
        <a:bodyPr/>
        <a:lstStyle/>
        <a:p>
          <a:r>
            <a:rPr lang="ja-JP" altLang="en-US" dirty="0" smtClean="0"/>
            <a:t>そこ</a:t>
          </a:r>
          <a:r>
            <a:rPr lang="ja-JP" altLang="en-US" dirty="0"/>
            <a:t>で， 誘導起電力の式（</a:t>
          </a:r>
          <a:r>
            <a:rPr lang="en-US" altLang="ja-JP" dirty="0"/>
            <a:t>4.63</a:t>
          </a:r>
          <a:r>
            <a:rPr lang="ja-JP" altLang="en-US" dirty="0"/>
            <a:t>）は</a:t>
          </a:r>
          <a:r>
            <a:rPr lang="ja-JP" altLang="en-US" dirty="0" smtClean="0"/>
            <a:t>，その</a:t>
          </a:r>
          <a:r>
            <a:rPr lang="ja-JP" altLang="en-US" dirty="0"/>
            <a:t>向きも含めて</a:t>
          </a:r>
          <a:r>
            <a:rPr lang="ja-JP" altLang="en-US" dirty="0" smtClean="0"/>
            <a:t>，</a:t>
          </a:r>
          <a:endParaRPr lang="ja-JP" altLang="en-US" dirty="0"/>
        </a:p>
      </dgm:t>
    </dgm:pt>
    <dgm:pt modelId="{FE36D0E1-9386-4E5B-B707-AF52D45BF097}" type="parTrans" cxnId="{1A192F35-EE03-4A8E-B9D6-F4C1AF8D41DC}">
      <dgm:prSet/>
      <dgm:spPr/>
      <dgm:t>
        <a:bodyPr/>
        <a:lstStyle/>
        <a:p>
          <a:endParaRPr lang="ja-JP" altLang="en-US"/>
        </a:p>
      </dgm:t>
    </dgm:pt>
    <dgm:pt modelId="{F98BFBEB-3BC3-4C75-94D7-8ED238DD8A10}" type="sibTrans" cxnId="{1A192F35-EE03-4A8E-B9D6-F4C1AF8D41DC}">
      <dgm:prSet/>
      <dgm:spPr/>
      <dgm:t>
        <a:bodyPr/>
        <a:lstStyle/>
        <a:p>
          <a:endParaRPr lang="ja-JP" altLang="en-US"/>
        </a:p>
      </dgm:t>
    </dgm:pt>
    <dgm:pt modelId="{A99A4A59-CD1E-45FE-8EAA-715B0DCC1E2B}">
      <dgm:prSet/>
      <dgm:spPr/>
      <dgm:t>
        <a:bodyPr/>
        <a:lstStyle/>
        <a:p>
          <a:r>
            <a:rPr lang="ja-JP" altLang="en-US" dirty="0" smtClean="0"/>
            <a:t>右辺</a:t>
          </a:r>
          <a:r>
            <a:rPr lang="ja-JP" altLang="en-US" dirty="0"/>
            <a:t>の負号は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起電力</a:t>
          </a:r>
          <a:r>
            <a:rPr lang="ja-JP" altLang="en-US" dirty="0"/>
            <a:t>が磁束の変化</a:t>
          </a:r>
          <a:r>
            <a:rPr lang="ja-JP" altLang="en-US" dirty="0" smtClean="0"/>
            <a:t>を                     に</a:t>
          </a:r>
          <a:r>
            <a:rPr lang="ja-JP" altLang="en-US" dirty="0"/>
            <a:t>生じる</a:t>
          </a:r>
          <a:r>
            <a:rPr lang="ja-JP" altLang="en-US" dirty="0" smtClean="0"/>
            <a:t>ことを示す．</a:t>
          </a:r>
          <a:endParaRPr lang="ja-JP" altLang="en-US" dirty="0"/>
        </a:p>
      </dgm:t>
    </dgm:pt>
    <dgm:pt modelId="{EA1E66BC-A591-4AAB-9BA2-89D8A92BA891}" type="parTrans" cxnId="{C08B32B9-ED97-4E83-A7CF-92D108CBC188}">
      <dgm:prSet/>
      <dgm:spPr/>
      <dgm:t>
        <a:bodyPr/>
        <a:lstStyle/>
        <a:p>
          <a:endParaRPr lang="ja-JP" altLang="en-US"/>
        </a:p>
      </dgm:t>
    </dgm:pt>
    <dgm:pt modelId="{0078B3C0-0D40-4405-8E77-E919B23651E4}" type="sibTrans" cxnId="{C08B32B9-ED97-4E83-A7CF-92D108CBC188}">
      <dgm:prSet/>
      <dgm:spPr/>
      <dgm:t>
        <a:bodyPr/>
        <a:lstStyle/>
        <a:p>
          <a:endParaRPr lang="ja-JP" altLang="en-US"/>
        </a:p>
      </dgm:t>
    </dgm:pt>
    <dgm:pt modelId="{03DCAD53-375E-463A-A84F-0FEE1FCFD027}">
      <dgm:prSet/>
      <dgm:spPr/>
      <dgm:t>
        <a:bodyPr/>
        <a:lstStyle/>
        <a:p>
          <a:r>
            <a:rPr lang="ja-JP" altLang="en-US" dirty="0" smtClean="0"/>
            <a:t>（</a:t>
          </a:r>
          <a:r>
            <a:rPr lang="en-US" altLang="ja-JP" dirty="0" smtClean="0"/>
            <a:t>4.64)</a:t>
          </a:r>
          <a:endParaRPr lang="ja-JP" altLang="en-US" dirty="0"/>
        </a:p>
      </dgm:t>
    </dgm:pt>
    <dgm:pt modelId="{24E2AFBD-87B6-454B-A6B5-603095C05503}" type="parTrans" cxnId="{8C206568-3605-4F6C-B92D-4C3EAAC49476}">
      <dgm:prSet/>
      <dgm:spPr/>
      <dgm:t>
        <a:bodyPr/>
        <a:lstStyle/>
        <a:p>
          <a:endParaRPr kumimoji="1" lang="ja-JP" altLang="en-US"/>
        </a:p>
      </dgm:t>
    </dgm:pt>
    <dgm:pt modelId="{D615B5C9-44C4-4D5D-95AD-B7CB3D8F0676}" type="sibTrans" cxnId="{8C206568-3605-4F6C-B92D-4C3EAAC49476}">
      <dgm:prSet/>
      <dgm:spPr/>
      <dgm:t>
        <a:bodyPr/>
        <a:lstStyle/>
        <a:p>
          <a:endParaRPr kumimoji="1" lang="ja-JP" altLang="en-US"/>
        </a:p>
      </dgm:t>
    </dgm:pt>
    <dgm:pt modelId="{D979CED6-8824-4A14-8472-16487F12C564}">
      <dgm:prSet/>
      <dgm:spPr/>
      <dgm:t>
        <a:bodyPr/>
        <a:lstStyle/>
        <a:p>
          <a:endParaRPr lang="ja-JP" altLang="en-US" dirty="0"/>
        </a:p>
      </dgm:t>
    </dgm:pt>
    <dgm:pt modelId="{09C2A3FC-8775-400E-889D-A59D8A803014}" type="parTrans" cxnId="{92AB9A2F-33DC-49E3-B9D6-A3D5C40C4E8D}">
      <dgm:prSet/>
      <dgm:spPr/>
      <dgm:t>
        <a:bodyPr/>
        <a:lstStyle/>
        <a:p>
          <a:endParaRPr kumimoji="1" lang="ja-JP" altLang="en-US"/>
        </a:p>
      </dgm:t>
    </dgm:pt>
    <dgm:pt modelId="{3D5D816C-768E-4110-BD3B-D37A1ABE1903}" type="sibTrans" cxnId="{92AB9A2F-33DC-49E3-B9D6-A3D5C40C4E8D}">
      <dgm:prSet/>
      <dgm:spPr/>
      <dgm:t>
        <a:bodyPr/>
        <a:lstStyle/>
        <a:p>
          <a:endParaRPr kumimoji="1" lang="ja-JP" altLang="en-US"/>
        </a:p>
      </dgm:t>
    </dgm:pt>
    <dgm:pt modelId="{23DEB100-9A6B-4C33-9ACA-81EBB70F4FB0}">
      <dgm:prSet/>
      <dgm:spPr/>
      <dgm:t>
        <a:bodyPr/>
        <a:lstStyle/>
        <a:p>
          <a:r>
            <a:rPr lang="ja-JP" altLang="en-US" dirty="0" smtClean="0"/>
            <a:t>同図（</a:t>
          </a:r>
          <a:r>
            <a:rPr lang="en-US" altLang="ja-JP" dirty="0" smtClean="0"/>
            <a:t>b</a:t>
          </a:r>
          <a:r>
            <a:rPr lang="ja-JP" altLang="en-US" dirty="0" smtClean="0"/>
            <a:t>）は磁石が近づく場合で，                               である．</a:t>
          </a:r>
          <a:endParaRPr lang="ja-JP" altLang="en-US" dirty="0"/>
        </a:p>
      </dgm:t>
    </dgm:pt>
    <dgm:pt modelId="{8D6034C1-8263-48F2-9E77-B33F8387136C}" type="parTrans" cxnId="{D2AD561E-DCF0-45AE-A538-17E97CA3621D}">
      <dgm:prSet/>
      <dgm:spPr/>
      <dgm:t>
        <a:bodyPr/>
        <a:lstStyle/>
        <a:p>
          <a:endParaRPr kumimoji="1" lang="ja-JP" altLang="en-US"/>
        </a:p>
      </dgm:t>
    </dgm:pt>
    <dgm:pt modelId="{403EF810-2E65-43BC-B370-C777CBA97EA3}" type="sibTrans" cxnId="{D2AD561E-DCF0-45AE-A538-17E97CA3621D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4F89A27-2A00-42FB-88B8-CC29836195EA}" type="pres">
      <dgm:prSet presAssocID="{33DD54E4-DE7D-45F9-A2DF-9BEB103A0F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F188571-0297-4EA2-9949-7422EC59AE34}" type="pres">
      <dgm:prSet presAssocID="{33DD54E4-DE7D-45F9-A2DF-9BEB103A0F4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B158B41-77B1-454E-9082-8A358C059738}" type="presOf" srcId="{2B55400A-E341-4DF1-8842-264D2660DEA4}" destId="{03F5ED04-A33A-45F8-86C5-8AD241238F59}" srcOrd="0" destOrd="0" presId="urn:microsoft.com/office/officeart/2005/8/layout/vList2"/>
    <dgm:cxn modelId="{7749C6C7-B453-4629-934F-296EEBF299D2}" type="presOf" srcId="{03DCAD53-375E-463A-A84F-0FEE1FCFD027}" destId="{3F188571-0297-4EA2-9949-7422EC59AE34}" srcOrd="0" destOrd="4" presId="urn:microsoft.com/office/officeart/2005/8/layout/vList2"/>
    <dgm:cxn modelId="{C08B32B9-ED97-4E83-A7CF-92D108CBC188}" srcId="{33DD54E4-DE7D-45F9-A2DF-9BEB103A0F41}" destId="{A99A4A59-CD1E-45FE-8EAA-715B0DCC1E2B}" srcOrd="5" destOrd="0" parTransId="{EA1E66BC-A591-4AAB-9BA2-89D8A92BA891}" sibTransId="{0078B3C0-0D40-4405-8E77-E919B23651E4}"/>
    <dgm:cxn modelId="{104ED5FA-E77E-4150-A01B-2100C59F8098}" srcId="{2B55400A-E341-4DF1-8842-264D2660DEA4}" destId="{33DD54E4-DE7D-45F9-A2DF-9BEB103A0F41}" srcOrd="0" destOrd="0" parTransId="{9801CD78-ADAE-4495-910D-8429927EDE7C}" sibTransId="{75C26298-7E01-4AF7-B2EC-F902A57C8B40}"/>
    <dgm:cxn modelId="{B9CE2B6D-0813-421C-8D1D-EE902CB7455D}" type="presOf" srcId="{A99A4A59-CD1E-45FE-8EAA-715B0DCC1E2B}" destId="{3F188571-0297-4EA2-9949-7422EC59AE34}" srcOrd="0" destOrd="5" presId="urn:microsoft.com/office/officeart/2005/8/layout/vList2"/>
    <dgm:cxn modelId="{2C025DCF-3146-4994-B247-B79C3F89F449}" type="presOf" srcId="{D979CED6-8824-4A14-8472-16487F12C564}" destId="{3F188571-0297-4EA2-9949-7422EC59AE34}" srcOrd="0" destOrd="3" presId="urn:microsoft.com/office/officeart/2005/8/layout/vList2"/>
    <dgm:cxn modelId="{802F9E39-6FAB-48D4-BE19-955D4A3E926F}" srcId="{33DD54E4-DE7D-45F9-A2DF-9BEB103A0F41}" destId="{D4C02790-6DBE-4EF0-9321-FDFBB5E34B32}" srcOrd="0" destOrd="0" parTransId="{E2243CC0-7AEC-4123-A91E-DE7CDC4B3527}" sibTransId="{87835BE4-2E90-4FAE-99D6-70B4E95BCED1}"/>
    <dgm:cxn modelId="{1A192F35-EE03-4A8E-B9D6-F4C1AF8D41DC}" srcId="{33DD54E4-DE7D-45F9-A2DF-9BEB103A0F41}" destId="{1701B6A7-ACCF-4449-8DB5-BD395760A427}" srcOrd="2" destOrd="0" parTransId="{FE36D0E1-9386-4E5B-B707-AF52D45BF097}" sibTransId="{F98BFBEB-3BC3-4C75-94D7-8ED238DD8A10}"/>
    <dgm:cxn modelId="{14A15EC9-807C-46CF-8603-284FDBF05ED1}" type="presOf" srcId="{23DEB100-9A6B-4C33-9ACA-81EBB70F4FB0}" destId="{3F188571-0297-4EA2-9949-7422EC59AE34}" srcOrd="0" destOrd="6" presId="urn:microsoft.com/office/officeart/2005/8/layout/vList2"/>
    <dgm:cxn modelId="{06E36915-487E-4ED5-B626-0BA350493378}" type="presOf" srcId="{C26C11DC-ED71-4A5A-B50A-B48075F42614}" destId="{3F188571-0297-4EA2-9949-7422EC59AE34}" srcOrd="0" destOrd="1" presId="urn:microsoft.com/office/officeart/2005/8/layout/vList2"/>
    <dgm:cxn modelId="{5FD02CAC-EE16-488F-AAD4-14CC9E3512BE}" type="presOf" srcId="{33DD54E4-DE7D-45F9-A2DF-9BEB103A0F41}" destId="{D4F89A27-2A00-42FB-88B8-CC29836195EA}" srcOrd="0" destOrd="0" presId="urn:microsoft.com/office/officeart/2005/8/layout/vList2"/>
    <dgm:cxn modelId="{1786A2D6-F1F9-4B3A-B398-8C1D0A84E032}" type="presOf" srcId="{D4C02790-6DBE-4EF0-9321-FDFBB5E34B32}" destId="{3F188571-0297-4EA2-9949-7422EC59AE34}" srcOrd="0" destOrd="0" presId="urn:microsoft.com/office/officeart/2005/8/layout/vList2"/>
    <dgm:cxn modelId="{8C206568-3605-4F6C-B92D-4C3EAAC49476}" srcId="{33DD54E4-DE7D-45F9-A2DF-9BEB103A0F41}" destId="{03DCAD53-375E-463A-A84F-0FEE1FCFD027}" srcOrd="4" destOrd="0" parTransId="{24E2AFBD-87B6-454B-A6B5-603095C05503}" sibTransId="{D615B5C9-44C4-4D5D-95AD-B7CB3D8F0676}"/>
    <dgm:cxn modelId="{92AB9A2F-33DC-49E3-B9D6-A3D5C40C4E8D}" srcId="{33DD54E4-DE7D-45F9-A2DF-9BEB103A0F41}" destId="{D979CED6-8824-4A14-8472-16487F12C564}" srcOrd="3" destOrd="0" parTransId="{09C2A3FC-8775-400E-889D-A59D8A803014}" sibTransId="{3D5D816C-768E-4110-BD3B-D37A1ABE1903}"/>
    <dgm:cxn modelId="{E1A39C9D-5BBB-4F8A-A6C7-827166EDB68D}" type="presOf" srcId="{1701B6A7-ACCF-4449-8DB5-BD395760A427}" destId="{3F188571-0297-4EA2-9949-7422EC59AE34}" srcOrd="0" destOrd="2" presId="urn:microsoft.com/office/officeart/2005/8/layout/vList2"/>
    <dgm:cxn modelId="{D2AD561E-DCF0-45AE-A538-17E97CA3621D}" srcId="{33DD54E4-DE7D-45F9-A2DF-9BEB103A0F41}" destId="{23DEB100-9A6B-4C33-9ACA-81EBB70F4FB0}" srcOrd="6" destOrd="0" parTransId="{8D6034C1-8263-48F2-9E77-B33F8387136C}" sibTransId="{403EF810-2E65-43BC-B370-C777CBA97EA3}"/>
    <dgm:cxn modelId="{30A2B808-99CB-4E90-980B-DD6C94B0CF9E}" srcId="{33DD54E4-DE7D-45F9-A2DF-9BEB103A0F41}" destId="{C26C11DC-ED71-4A5A-B50A-B48075F42614}" srcOrd="1" destOrd="0" parTransId="{6EEF1C0E-12B2-4A33-86EA-1F1E89D0E460}" sibTransId="{2BF9FBDA-A36B-4D55-A182-AC2484E8C448}"/>
    <dgm:cxn modelId="{77CA5C32-C1AF-4363-B4F0-98E48E5E156E}" type="presParOf" srcId="{03F5ED04-A33A-45F8-86C5-8AD241238F59}" destId="{D4F89A27-2A00-42FB-88B8-CC29836195EA}" srcOrd="0" destOrd="0" presId="urn:microsoft.com/office/officeart/2005/8/layout/vList2"/>
    <dgm:cxn modelId="{F35462BD-392E-4371-953C-FD852043AF20}" type="presParOf" srcId="{03F5ED04-A33A-45F8-86C5-8AD241238F59}" destId="{3F188571-0297-4EA2-9949-7422EC59AE3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33DD54E4-DE7D-45F9-A2DF-9BEB103A0F41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9801CD78-ADAE-4495-910D-8429927EDE7C}" type="par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75C26298-7E01-4AF7-B2EC-F902A57C8B40}" type="sib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D6CAC568-00AF-4D89-B601-B72A2B516A15}">
      <dgm:prSet/>
      <dgm:spPr/>
      <dgm:t>
        <a:bodyPr/>
        <a:lstStyle/>
        <a:p>
          <a:r>
            <a:rPr lang="en-US" altLang="ja-JP" dirty="0" smtClean="0"/>
            <a:t>(d) </a:t>
          </a:r>
          <a:r>
            <a:rPr lang="ja-JP" altLang="en-US" dirty="0" smtClean="0"/>
            <a:t>相互誘導</a:t>
          </a:r>
          <a:endParaRPr lang="en-US" dirty="0"/>
        </a:p>
      </dgm:t>
    </dgm:pt>
    <dgm:pt modelId="{A8AE2A75-7444-425C-A66E-0AE094C1AEBE}" type="parTrans" cxnId="{A46F65B6-1ABE-48B5-ADF7-050D30F8A3E0}">
      <dgm:prSet/>
      <dgm:spPr/>
      <dgm:t>
        <a:bodyPr/>
        <a:lstStyle/>
        <a:p>
          <a:endParaRPr lang="ja-JP" altLang="en-US"/>
        </a:p>
      </dgm:t>
    </dgm:pt>
    <dgm:pt modelId="{994CC7E5-69D7-4F57-AFE1-866D46C2F44D}" type="sibTrans" cxnId="{A46F65B6-1ABE-48B5-ADF7-050D30F8A3E0}">
      <dgm:prSet/>
      <dgm:spPr/>
      <dgm:t>
        <a:bodyPr/>
        <a:lstStyle/>
        <a:p>
          <a:endParaRPr lang="ja-JP" altLang="en-US"/>
        </a:p>
      </dgm:t>
    </dgm:pt>
    <dgm:pt modelId="{EC233AFC-9790-4F34-98DF-AFF2586A1FAE}">
      <dgm:prSet/>
      <dgm:spPr/>
      <dgm:t>
        <a:bodyPr/>
        <a:lstStyle/>
        <a:p>
          <a:r>
            <a:rPr lang="ja-JP" altLang="en-US" dirty="0" smtClean="0"/>
            <a:t>図</a:t>
          </a:r>
          <a:r>
            <a:rPr lang="en-US" altLang="ja-JP" dirty="0" smtClean="0"/>
            <a:t>4.65</a:t>
          </a:r>
          <a:r>
            <a:rPr lang="ja-JP" altLang="en-US" dirty="0" smtClean="0"/>
            <a:t>：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　磁石の         によってコイルに             を生じたが，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磁石の代わりに，ほかのコイルに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                                                によっても同様の現象．</a:t>
          </a:r>
          <a:endParaRPr lang="en-US" dirty="0"/>
        </a:p>
      </dgm:t>
    </dgm:pt>
    <dgm:pt modelId="{04E43B91-A1B2-4259-B3F1-3EF2A1026ADD}" type="parTrans" cxnId="{60E1630A-662E-4091-B209-35A53DE20EB9}">
      <dgm:prSet/>
      <dgm:spPr/>
      <dgm:t>
        <a:bodyPr/>
        <a:lstStyle/>
        <a:p>
          <a:endParaRPr lang="ja-JP" altLang="en-US"/>
        </a:p>
      </dgm:t>
    </dgm:pt>
    <dgm:pt modelId="{77CACCF5-1FF6-4381-89C2-E94AE6878E62}" type="sibTrans" cxnId="{60E1630A-662E-4091-B209-35A53DE20EB9}">
      <dgm:prSet/>
      <dgm:spPr/>
      <dgm:t>
        <a:bodyPr/>
        <a:lstStyle/>
        <a:p>
          <a:endParaRPr lang="ja-JP" altLang="en-US"/>
        </a:p>
      </dgm:t>
    </dgm:pt>
    <dgm:pt modelId="{2DAC4D0D-B76D-497C-9182-2DB7E1644D34}">
      <dgm:prSet/>
      <dgm:spPr/>
      <dgm:t>
        <a:bodyPr/>
        <a:lstStyle/>
        <a:p>
          <a:r>
            <a:rPr lang="ja-JP" altLang="en-US" dirty="0"/>
            <a:t>この現象</a:t>
          </a:r>
          <a:r>
            <a:rPr lang="ja-JP" altLang="en-US" dirty="0" smtClean="0"/>
            <a:t>を                  と</a:t>
          </a:r>
          <a:r>
            <a:rPr lang="ja-JP" altLang="en-US" dirty="0"/>
            <a:t>いう．</a:t>
          </a:r>
        </a:p>
      </dgm:t>
    </dgm:pt>
    <dgm:pt modelId="{A9DB63AD-FB4E-42FE-A0CD-AFA06646AD90}" type="parTrans" cxnId="{DF57F5CB-119C-4D68-AFA0-BDFA5738AC84}">
      <dgm:prSet/>
      <dgm:spPr/>
      <dgm:t>
        <a:bodyPr/>
        <a:lstStyle/>
        <a:p>
          <a:endParaRPr lang="ja-JP" altLang="en-US"/>
        </a:p>
      </dgm:t>
    </dgm:pt>
    <dgm:pt modelId="{91A7DA06-926E-4A17-884D-08905FCBABE8}" type="sibTrans" cxnId="{DF57F5CB-119C-4D68-AFA0-BDFA5738AC84}">
      <dgm:prSet/>
      <dgm:spPr/>
      <dgm:t>
        <a:bodyPr/>
        <a:lstStyle/>
        <a:p>
          <a:endParaRPr lang="ja-JP" altLang="en-US"/>
        </a:p>
      </dgm:t>
    </dgm:pt>
    <dgm:pt modelId="{2A66B2F4-CB45-412D-B6E7-26CD5F295DB9}">
      <dgm:prSet/>
      <dgm:spPr/>
      <dgm:t>
        <a:bodyPr/>
        <a:lstStyle/>
        <a:p>
          <a:r>
            <a:rPr lang="ja-JP" altLang="en-US" dirty="0" smtClean="0"/>
            <a:t>図</a:t>
          </a:r>
          <a:r>
            <a:rPr lang="en-US" altLang="ja-JP" dirty="0" smtClean="0"/>
            <a:t>4.67</a:t>
          </a:r>
          <a:r>
            <a:rPr lang="ja-JP" altLang="en-US" dirty="0" smtClean="0"/>
            <a:t>：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コイル１を流れる            によって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できた磁束の一部</a:t>
          </a:r>
          <a:r>
            <a:rPr lang="en-US" altLang="ja-JP" i="1" dirty="0" smtClean="0"/>
            <a:t>φ</a:t>
          </a:r>
          <a:r>
            <a:rPr lang="en-US" altLang="ja-JP" baseline="-25000" dirty="0" smtClean="0"/>
            <a:t>2</a:t>
          </a:r>
          <a:r>
            <a:rPr lang="ja-JP" altLang="en-US" dirty="0" smtClean="0"/>
            <a:t>がコイル</a:t>
          </a:r>
          <a:r>
            <a:rPr lang="en-US" altLang="ja-JP" dirty="0" smtClean="0"/>
            <a:t>2</a:t>
          </a:r>
          <a:r>
            <a:rPr lang="ja-JP" altLang="en-US" dirty="0" smtClean="0"/>
            <a:t>を貫いているとき，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</a:t>
          </a:r>
          <a:r>
            <a:rPr lang="en-US" altLang="ja-JP" i="1" dirty="0" smtClean="0"/>
            <a:t>I</a:t>
          </a:r>
          <a:r>
            <a:rPr lang="en-US" altLang="ja-JP" baseline="-25000" dirty="0" smtClean="0"/>
            <a:t>1</a:t>
          </a:r>
          <a:r>
            <a:rPr lang="ja-JP" altLang="en-US" dirty="0" smtClean="0"/>
            <a:t>が変化すると</a:t>
          </a:r>
          <a:r>
            <a:rPr lang="en-US" altLang="en-US" i="1" dirty="0" smtClean="0"/>
            <a:t>φ</a:t>
          </a:r>
          <a:r>
            <a:rPr lang="en-US" altLang="en-US" baseline="-25000" dirty="0" smtClean="0"/>
            <a:t>2</a:t>
          </a:r>
          <a:r>
            <a:rPr lang="ja-JP" altLang="en-US" dirty="0" smtClean="0"/>
            <a:t>も変化するので，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コイル</a:t>
          </a:r>
          <a:r>
            <a:rPr lang="en-US" altLang="en-US" dirty="0" smtClean="0"/>
            <a:t>2</a:t>
          </a:r>
          <a:r>
            <a:rPr lang="ja-JP" altLang="en-US" dirty="0" err="1" smtClean="0"/>
            <a:t>には</a:t>
          </a:r>
          <a:r>
            <a:rPr lang="ja-JP" altLang="en-US" dirty="0" smtClean="0"/>
            <a:t>                      が生じる．</a:t>
          </a:r>
          <a:endParaRPr lang="en-US" dirty="0"/>
        </a:p>
      </dgm:t>
    </dgm:pt>
    <dgm:pt modelId="{51803FA5-8D81-4CAA-9159-1F9B150CCA33}" type="parTrans" cxnId="{21E2CC19-3954-4359-A98E-6A12EF2142EC}">
      <dgm:prSet/>
      <dgm:spPr/>
      <dgm:t>
        <a:bodyPr/>
        <a:lstStyle/>
        <a:p>
          <a:endParaRPr kumimoji="1" lang="ja-JP" altLang="en-US"/>
        </a:p>
      </dgm:t>
    </dgm:pt>
    <dgm:pt modelId="{9C976D27-B58F-40ED-BA8F-26F55A8A042E}" type="sibTrans" cxnId="{21E2CC19-3954-4359-A98E-6A12EF2142EC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4F89A27-2A00-42FB-88B8-CC29836195EA}" type="pres">
      <dgm:prSet presAssocID="{33DD54E4-DE7D-45F9-A2DF-9BEB103A0F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1073C79-3D47-4A81-9205-3376F2E0A11D}" type="pres">
      <dgm:prSet presAssocID="{33DD54E4-DE7D-45F9-A2DF-9BEB103A0F4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06A381F-6899-4B2F-9C23-FA10DA8D88B6}" type="presOf" srcId="{33DD54E4-DE7D-45F9-A2DF-9BEB103A0F41}" destId="{D4F89A27-2A00-42FB-88B8-CC29836195EA}" srcOrd="0" destOrd="0" presId="urn:microsoft.com/office/officeart/2005/8/layout/vList2"/>
    <dgm:cxn modelId="{104ED5FA-E77E-4150-A01B-2100C59F8098}" srcId="{2B55400A-E341-4DF1-8842-264D2660DEA4}" destId="{33DD54E4-DE7D-45F9-A2DF-9BEB103A0F41}" srcOrd="0" destOrd="0" parTransId="{9801CD78-ADAE-4495-910D-8429927EDE7C}" sibTransId="{75C26298-7E01-4AF7-B2EC-F902A57C8B40}"/>
    <dgm:cxn modelId="{205D827E-04F4-4FFE-A214-9D6DA45B0ED2}" type="presOf" srcId="{2B55400A-E341-4DF1-8842-264D2660DEA4}" destId="{03F5ED04-A33A-45F8-86C5-8AD241238F59}" srcOrd="0" destOrd="0" presId="urn:microsoft.com/office/officeart/2005/8/layout/vList2"/>
    <dgm:cxn modelId="{21E2CC19-3954-4359-A98E-6A12EF2142EC}" srcId="{33DD54E4-DE7D-45F9-A2DF-9BEB103A0F41}" destId="{2A66B2F4-CB45-412D-B6E7-26CD5F295DB9}" srcOrd="2" destOrd="0" parTransId="{51803FA5-8D81-4CAA-9159-1F9B150CCA33}" sibTransId="{9C976D27-B58F-40ED-BA8F-26F55A8A042E}"/>
    <dgm:cxn modelId="{9ACCBE75-F7C7-4652-8AC6-1FC5D4D5DDA8}" type="presOf" srcId="{EC233AFC-9790-4F34-98DF-AFF2586A1FAE}" destId="{C1073C79-3D47-4A81-9205-3376F2E0A11D}" srcOrd="0" destOrd="1" presId="urn:microsoft.com/office/officeart/2005/8/layout/vList2"/>
    <dgm:cxn modelId="{60E1630A-662E-4091-B209-35A53DE20EB9}" srcId="{33DD54E4-DE7D-45F9-A2DF-9BEB103A0F41}" destId="{EC233AFC-9790-4F34-98DF-AFF2586A1FAE}" srcOrd="1" destOrd="0" parTransId="{04E43B91-A1B2-4259-B3F1-3EF2A1026ADD}" sibTransId="{77CACCF5-1FF6-4381-89C2-E94AE6878E62}"/>
    <dgm:cxn modelId="{F570BEFE-7291-49B3-B9B8-EEE793180B4C}" type="presOf" srcId="{2A66B2F4-CB45-412D-B6E7-26CD5F295DB9}" destId="{C1073C79-3D47-4A81-9205-3376F2E0A11D}" srcOrd="0" destOrd="2" presId="urn:microsoft.com/office/officeart/2005/8/layout/vList2"/>
    <dgm:cxn modelId="{DF57F5CB-119C-4D68-AFA0-BDFA5738AC84}" srcId="{33DD54E4-DE7D-45F9-A2DF-9BEB103A0F41}" destId="{2DAC4D0D-B76D-497C-9182-2DB7E1644D34}" srcOrd="3" destOrd="0" parTransId="{A9DB63AD-FB4E-42FE-A0CD-AFA06646AD90}" sibTransId="{91A7DA06-926E-4A17-884D-08905FCBABE8}"/>
    <dgm:cxn modelId="{A46F65B6-1ABE-48B5-ADF7-050D30F8A3E0}" srcId="{33DD54E4-DE7D-45F9-A2DF-9BEB103A0F41}" destId="{D6CAC568-00AF-4D89-B601-B72A2B516A15}" srcOrd="0" destOrd="0" parTransId="{A8AE2A75-7444-425C-A66E-0AE094C1AEBE}" sibTransId="{994CC7E5-69D7-4F57-AFE1-866D46C2F44D}"/>
    <dgm:cxn modelId="{93BF9A28-54AB-47C9-906C-05CA579FB9AC}" type="presOf" srcId="{2DAC4D0D-B76D-497C-9182-2DB7E1644D34}" destId="{C1073C79-3D47-4A81-9205-3376F2E0A11D}" srcOrd="0" destOrd="3" presId="urn:microsoft.com/office/officeart/2005/8/layout/vList2"/>
    <dgm:cxn modelId="{4487CF9B-8A98-4505-AEB6-C4322D8A4911}" type="presOf" srcId="{D6CAC568-00AF-4D89-B601-B72A2B516A15}" destId="{C1073C79-3D47-4A81-9205-3376F2E0A11D}" srcOrd="0" destOrd="0" presId="urn:microsoft.com/office/officeart/2005/8/layout/vList2"/>
    <dgm:cxn modelId="{67F2F441-E80C-4F2E-8586-4F4BE78F33C0}" type="presParOf" srcId="{03F5ED04-A33A-45F8-86C5-8AD241238F59}" destId="{D4F89A27-2A00-42FB-88B8-CC29836195EA}" srcOrd="0" destOrd="0" presId="urn:microsoft.com/office/officeart/2005/8/layout/vList2"/>
    <dgm:cxn modelId="{8C720EED-5E60-4816-8D46-47D4B4046B71}" type="presParOf" srcId="{03F5ED04-A33A-45F8-86C5-8AD241238F59}" destId="{C1073C79-3D47-4A81-9205-3376F2E0A11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33DD54E4-DE7D-45F9-A2DF-9BEB103A0F41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9801CD78-ADAE-4495-910D-8429927EDE7C}" type="par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75C26298-7E01-4AF7-B2EC-F902A57C8B40}" type="sib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2A1DE457-72F5-4353-B028-E7F1525A020F}">
      <dgm:prSet/>
      <dgm:spPr/>
      <dgm:t>
        <a:bodyPr/>
        <a:lstStyle/>
        <a:p>
          <a:r>
            <a:rPr lang="ja-JP" altLang="en-US" dirty="0" smtClean="0"/>
            <a:t>磁束</a:t>
          </a:r>
          <a:r>
            <a:rPr lang="en-US" altLang="ja-JP" dirty="0" smtClean="0"/>
            <a:t>φ</a:t>
          </a:r>
          <a:r>
            <a:rPr lang="en-US" altLang="ja-JP" baseline="-25000" dirty="0" smtClean="0"/>
            <a:t>2</a:t>
          </a:r>
          <a:r>
            <a:rPr lang="en-US" altLang="ja-JP" dirty="0" smtClean="0"/>
            <a:t>[</a:t>
          </a:r>
          <a:r>
            <a:rPr lang="en-US" altLang="ja-JP" dirty="0" err="1" smtClean="0"/>
            <a:t>Wb</a:t>
          </a:r>
          <a:r>
            <a:rPr lang="ja-JP" altLang="en-US" dirty="0" smtClean="0"/>
            <a:t>］は</a:t>
          </a:r>
          <a:r>
            <a:rPr lang="en-US" altLang="ja-JP" i="1" dirty="0" smtClean="0"/>
            <a:t>I</a:t>
          </a:r>
          <a:r>
            <a:rPr lang="en-US" altLang="ja-JP" baseline="-25000" dirty="0" smtClean="0"/>
            <a:t>1</a:t>
          </a:r>
          <a:r>
            <a:rPr lang="ja-JP" altLang="en-US" dirty="0" smtClean="0"/>
            <a:t>に         するから，比例定数を</a:t>
          </a:r>
          <a:r>
            <a:rPr lang="en-US" altLang="ja-JP" i="1" dirty="0" smtClean="0"/>
            <a:t>M</a:t>
          </a:r>
          <a:r>
            <a:rPr lang="ja-JP" altLang="en-US" dirty="0" smtClean="0"/>
            <a:t>とすると，</a:t>
          </a:r>
          <a:endParaRPr lang="en-US" dirty="0"/>
        </a:p>
      </dgm:t>
    </dgm:pt>
    <dgm:pt modelId="{C08D6202-B0CA-4AD7-B0D3-29AEB95B8D37}" type="parTrans" cxnId="{72B48740-34D9-4516-A754-717B48001AF0}">
      <dgm:prSet/>
      <dgm:spPr/>
      <dgm:t>
        <a:bodyPr/>
        <a:lstStyle/>
        <a:p>
          <a:endParaRPr lang="ja-JP" altLang="en-US"/>
        </a:p>
      </dgm:t>
    </dgm:pt>
    <dgm:pt modelId="{47702AA6-535E-47A1-ACAB-CC94A621CC05}" type="sibTrans" cxnId="{72B48740-34D9-4516-A754-717B48001AF0}">
      <dgm:prSet/>
      <dgm:spPr/>
      <dgm:t>
        <a:bodyPr/>
        <a:lstStyle/>
        <a:p>
          <a:endParaRPr lang="ja-JP" altLang="en-US"/>
        </a:p>
      </dgm:t>
    </dgm:pt>
    <dgm:pt modelId="{FA74332A-AE54-4C58-9238-B25F5107C166}">
      <dgm:prSet/>
      <dgm:spPr/>
      <dgm:t>
        <a:bodyPr/>
        <a:lstStyle/>
        <a:p>
          <a:endParaRPr lang="ja-JP" altLang="en-US" dirty="0"/>
        </a:p>
      </dgm:t>
    </dgm:pt>
    <dgm:pt modelId="{D396F8D4-63B6-4354-BFB8-A8D18BDF2D95}" type="parTrans" cxnId="{B8501ACB-D3CF-41B4-BE67-282B38C2B363}">
      <dgm:prSet/>
      <dgm:spPr/>
      <dgm:t>
        <a:bodyPr/>
        <a:lstStyle/>
        <a:p>
          <a:endParaRPr lang="ja-JP" altLang="en-US"/>
        </a:p>
      </dgm:t>
    </dgm:pt>
    <dgm:pt modelId="{B5520322-2ACE-4A39-8FD0-0AB5AF3379C1}" type="sibTrans" cxnId="{B8501ACB-D3CF-41B4-BE67-282B38C2B363}">
      <dgm:prSet/>
      <dgm:spPr/>
      <dgm:t>
        <a:bodyPr/>
        <a:lstStyle/>
        <a:p>
          <a:endParaRPr lang="ja-JP" altLang="en-US"/>
        </a:p>
      </dgm:t>
    </dgm:pt>
    <dgm:pt modelId="{DC5CB46E-4B43-4E4F-B89F-252ED99D14BE}">
      <dgm:prSet/>
      <dgm:spPr/>
      <dgm:t>
        <a:bodyPr/>
        <a:lstStyle/>
        <a:p>
          <a:r>
            <a:rPr lang="en-US" altLang="ja-JP" dirty="0" err="1" smtClean="0"/>
            <a:t>Δ</a:t>
          </a:r>
          <a:r>
            <a:rPr lang="en-US" altLang="ja-JP" i="1" dirty="0" err="1" smtClean="0"/>
            <a:t>t</a:t>
          </a:r>
          <a:r>
            <a:rPr lang="ja-JP" altLang="en-US" dirty="0" smtClean="0"/>
            <a:t>の間に</a:t>
          </a:r>
          <a:r>
            <a:rPr lang="en-US" altLang="ja-JP" i="1" dirty="0" smtClean="0"/>
            <a:t>l</a:t>
          </a:r>
          <a:r>
            <a:rPr lang="en-US" altLang="ja-JP" baseline="-25000" dirty="0" smtClean="0"/>
            <a:t>1</a:t>
          </a:r>
          <a:r>
            <a:rPr lang="ja-JP" altLang="en-US" dirty="0" smtClean="0"/>
            <a:t>が</a:t>
          </a:r>
          <a:r>
            <a:rPr lang="en-US" altLang="ja-JP" dirty="0" smtClean="0"/>
            <a:t>Δ</a:t>
          </a:r>
          <a:r>
            <a:rPr lang="en-US" altLang="ja-JP" i="1" dirty="0" smtClean="0"/>
            <a:t>I</a:t>
          </a:r>
          <a:r>
            <a:rPr lang="ja-JP" altLang="en-US" baseline="-25000" dirty="0" smtClean="0"/>
            <a:t>１</a:t>
          </a:r>
          <a:r>
            <a:rPr lang="ja-JP" altLang="en-US" dirty="0" smtClean="0"/>
            <a:t>だけ</a:t>
          </a:r>
          <a:r>
            <a:rPr lang="ja-JP" altLang="en-US" dirty="0"/>
            <a:t>変化したとすれば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</a:t>
          </a:r>
          <a:r>
            <a:rPr lang="en-US" altLang="ja-JP" i="1" dirty="0" smtClean="0"/>
            <a:t>φ</a:t>
          </a:r>
          <a:r>
            <a:rPr lang="en-US" altLang="ja-JP" baseline="-25000" dirty="0" smtClean="0"/>
            <a:t>2</a:t>
          </a:r>
          <a:r>
            <a:rPr lang="ja-JP" altLang="en-US" dirty="0" smtClean="0"/>
            <a:t>は</a:t>
          </a:r>
          <a:r>
            <a:rPr lang="en-US" altLang="ja-JP" dirty="0" smtClean="0"/>
            <a:t>Δφ</a:t>
          </a:r>
          <a:r>
            <a:rPr lang="en-US" altLang="ja-JP" baseline="-25000" dirty="0" smtClean="0"/>
            <a:t>2</a:t>
          </a:r>
          <a:r>
            <a:rPr lang="en-US" altLang="ja-JP" dirty="0" smtClean="0"/>
            <a:t> </a:t>
          </a:r>
          <a:r>
            <a:rPr lang="en-US" altLang="ja-JP" dirty="0"/>
            <a:t>= </a:t>
          </a:r>
          <a:r>
            <a:rPr lang="en-US" altLang="ja-JP" i="1" dirty="0" smtClean="0"/>
            <a:t>MΔI</a:t>
          </a:r>
          <a:r>
            <a:rPr lang="en-US" altLang="ja-JP" i="1" baseline="-25000" dirty="0" smtClean="0"/>
            <a:t>1</a:t>
          </a:r>
          <a:r>
            <a:rPr lang="ja-JP" altLang="en-US" dirty="0" err="1" smtClean="0"/>
            <a:t>だけ</a:t>
          </a:r>
          <a:r>
            <a:rPr lang="ja-JP" altLang="en-US" dirty="0"/>
            <a:t>変化</a:t>
          </a:r>
          <a:r>
            <a:rPr lang="ja-JP" altLang="en-US" dirty="0" smtClean="0"/>
            <a:t>するので，コイル</a:t>
          </a:r>
          <a:r>
            <a:rPr lang="en-US" altLang="ja-JP" dirty="0" smtClean="0"/>
            <a:t>2</a:t>
          </a:r>
          <a:r>
            <a:rPr lang="ja-JP" altLang="en-US" dirty="0" smtClean="0"/>
            <a:t>に生じる                                は，</a:t>
          </a:r>
          <a:endParaRPr lang="ja-JP" altLang="en-US" dirty="0"/>
        </a:p>
      </dgm:t>
    </dgm:pt>
    <dgm:pt modelId="{D4C4A32D-9271-4C00-A4BA-73CBDBE8AAC8}" type="parTrans" cxnId="{579E2B54-B674-437A-8120-E714DD5ADD02}">
      <dgm:prSet/>
      <dgm:spPr/>
      <dgm:t>
        <a:bodyPr/>
        <a:lstStyle/>
        <a:p>
          <a:endParaRPr lang="ja-JP" altLang="en-US"/>
        </a:p>
      </dgm:t>
    </dgm:pt>
    <dgm:pt modelId="{C24D7B9B-6868-40BB-BB41-BBCE87464F4B}" type="sibTrans" cxnId="{579E2B54-B674-437A-8120-E714DD5ADD02}">
      <dgm:prSet/>
      <dgm:spPr/>
      <dgm:t>
        <a:bodyPr/>
        <a:lstStyle/>
        <a:p>
          <a:endParaRPr lang="ja-JP" altLang="en-US"/>
        </a:p>
      </dgm:t>
    </dgm:pt>
    <dgm:pt modelId="{A998F428-A877-47D4-8AFB-6562600ABA5E}">
      <dgm:prSet/>
      <dgm:spPr/>
      <dgm:t>
        <a:bodyPr/>
        <a:lstStyle/>
        <a:p>
          <a:r>
            <a:rPr lang="en-US" altLang="ja-JP" dirty="0"/>
            <a:t>(4.66)</a:t>
          </a:r>
          <a:endParaRPr lang="ja-JP" altLang="en-US" dirty="0"/>
        </a:p>
      </dgm:t>
    </dgm:pt>
    <dgm:pt modelId="{B61B5F87-25FF-45B5-B06B-E8C3078EAE15}" type="parTrans" cxnId="{3C4C053E-094E-44DF-B852-536B6876C8CB}">
      <dgm:prSet/>
      <dgm:spPr/>
      <dgm:t>
        <a:bodyPr/>
        <a:lstStyle/>
        <a:p>
          <a:endParaRPr lang="ja-JP" altLang="en-US"/>
        </a:p>
      </dgm:t>
    </dgm:pt>
    <dgm:pt modelId="{6D3FBF2A-A093-4ABD-B171-69B960FDA11C}" type="sibTrans" cxnId="{3C4C053E-094E-44DF-B852-536B6876C8CB}">
      <dgm:prSet/>
      <dgm:spPr/>
      <dgm:t>
        <a:bodyPr/>
        <a:lstStyle/>
        <a:p>
          <a:endParaRPr lang="ja-JP" altLang="en-US"/>
        </a:p>
      </dgm:t>
    </dgm:pt>
    <dgm:pt modelId="{33098042-5A56-410F-874D-8F579B02AB4E}">
      <dgm:prSet/>
      <dgm:spPr/>
      <dgm:t>
        <a:bodyPr/>
        <a:lstStyle/>
        <a:p>
          <a:r>
            <a:rPr lang="ja-JP" altLang="en-US" dirty="0" smtClean="0"/>
            <a:t>右辺</a:t>
          </a:r>
          <a:r>
            <a:rPr lang="ja-JP" altLang="en-US" dirty="0"/>
            <a:t>の負号は， </a:t>
          </a:r>
          <a:r>
            <a:rPr lang="en-US" altLang="ja-JP" i="1" dirty="0" smtClean="0"/>
            <a:t>I</a:t>
          </a:r>
          <a:r>
            <a:rPr lang="ja-JP" altLang="en-US" baseline="-25000" dirty="0" smtClean="0"/>
            <a:t>１</a:t>
          </a:r>
          <a:r>
            <a:rPr lang="ja-JP" altLang="en-US" dirty="0" smtClean="0"/>
            <a:t>に</a:t>
          </a:r>
          <a:r>
            <a:rPr lang="ja-JP" altLang="en-US" dirty="0"/>
            <a:t>よってつくられる磁束の変化</a:t>
          </a:r>
          <a:r>
            <a:rPr lang="ja-JP" altLang="en-US" dirty="0" smtClean="0"/>
            <a:t>を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                                をつくる電流の向きに， コイル</a:t>
          </a:r>
          <a:r>
            <a:rPr lang="en-US" altLang="ja-JP" dirty="0" smtClean="0"/>
            <a:t>2</a:t>
          </a:r>
          <a:r>
            <a:rPr lang="ja-JP" altLang="en-US" dirty="0" err="1" smtClean="0"/>
            <a:t>の起</a:t>
          </a:r>
          <a:r>
            <a:rPr lang="ja-JP" altLang="en-US" dirty="0" smtClean="0"/>
            <a:t>電力が生じることを示している</a:t>
          </a:r>
          <a:r>
            <a:rPr lang="en-US" altLang="ja-JP" dirty="0" smtClean="0"/>
            <a:t>.</a:t>
          </a:r>
          <a:endParaRPr lang="ja-JP" altLang="en-US" dirty="0"/>
        </a:p>
      </dgm:t>
    </dgm:pt>
    <dgm:pt modelId="{3F37BCDE-A4F1-4BC5-8285-0F2C2A410350}" type="parTrans" cxnId="{EC01DDF6-7A5F-4C60-91B0-44398A8E85D1}">
      <dgm:prSet/>
      <dgm:spPr/>
      <dgm:t>
        <a:bodyPr/>
        <a:lstStyle/>
        <a:p>
          <a:endParaRPr lang="ja-JP" altLang="en-US"/>
        </a:p>
      </dgm:t>
    </dgm:pt>
    <dgm:pt modelId="{3528CB74-CEBA-47FF-B52D-CD4276D4E5D9}" type="sibTrans" cxnId="{EC01DDF6-7A5F-4C60-91B0-44398A8E85D1}">
      <dgm:prSet/>
      <dgm:spPr/>
      <dgm:t>
        <a:bodyPr/>
        <a:lstStyle/>
        <a:p>
          <a:endParaRPr lang="ja-JP" altLang="en-US"/>
        </a:p>
      </dgm:t>
    </dgm:pt>
    <dgm:pt modelId="{8BEAD928-9C32-4FBF-8E48-182640BAA455}">
      <dgm:prSet/>
      <dgm:spPr/>
      <dgm:t>
        <a:bodyPr/>
        <a:lstStyle/>
        <a:p>
          <a:r>
            <a:rPr lang="en-US" altLang="ja-JP" dirty="0" smtClean="0"/>
            <a:t>(</a:t>
          </a:r>
          <a:r>
            <a:rPr lang="en-US" altLang="ja-JP" dirty="0"/>
            <a:t>4.65)</a:t>
          </a:r>
          <a:endParaRPr lang="ja-JP" altLang="en-US" dirty="0"/>
        </a:p>
      </dgm:t>
    </dgm:pt>
    <dgm:pt modelId="{52BDF66C-3F3B-4F97-B4E8-CD9603DAD3C3}" type="parTrans" cxnId="{226970ED-A521-4F35-9666-209B24EE3E29}">
      <dgm:prSet/>
      <dgm:spPr/>
      <dgm:t>
        <a:bodyPr/>
        <a:lstStyle/>
        <a:p>
          <a:endParaRPr kumimoji="1" lang="ja-JP" altLang="en-US"/>
        </a:p>
      </dgm:t>
    </dgm:pt>
    <dgm:pt modelId="{8DB7FD13-523F-4E5E-91CE-02FF3D903FE6}" type="sibTrans" cxnId="{226970ED-A521-4F35-9666-209B24EE3E29}">
      <dgm:prSet/>
      <dgm:spPr/>
      <dgm:t>
        <a:bodyPr/>
        <a:lstStyle/>
        <a:p>
          <a:endParaRPr kumimoji="1" lang="ja-JP" altLang="en-US"/>
        </a:p>
      </dgm:t>
    </dgm:pt>
    <dgm:pt modelId="{5E26DEAB-A5C9-4051-9C48-FE4C8946126C}">
      <dgm:prSet/>
      <dgm:spPr/>
      <dgm:t>
        <a:bodyPr/>
        <a:lstStyle/>
        <a:p>
          <a:endParaRPr lang="ja-JP" altLang="en-US" dirty="0"/>
        </a:p>
      </dgm:t>
    </dgm:pt>
    <dgm:pt modelId="{B5A18437-85D2-4AB6-90BD-BD04A4064262}" type="parTrans" cxnId="{5D6D5AE2-CF2A-4336-AAB7-8A04DF88873E}">
      <dgm:prSet/>
      <dgm:spPr/>
      <dgm:t>
        <a:bodyPr/>
        <a:lstStyle/>
        <a:p>
          <a:endParaRPr kumimoji="1" lang="ja-JP" altLang="en-US"/>
        </a:p>
      </dgm:t>
    </dgm:pt>
    <dgm:pt modelId="{CF1B9EB9-6DA7-4F7E-8EB9-D532B1E7B297}" type="sibTrans" cxnId="{5D6D5AE2-CF2A-4336-AAB7-8A04DF88873E}">
      <dgm:prSet/>
      <dgm:spPr/>
      <dgm:t>
        <a:bodyPr/>
        <a:lstStyle/>
        <a:p>
          <a:endParaRPr kumimoji="1" lang="ja-JP" altLang="en-US"/>
        </a:p>
      </dgm:t>
    </dgm:pt>
    <dgm:pt modelId="{FAA85839-08F9-4ECE-8598-D60BFCDAB40F}">
      <dgm:prSet/>
      <dgm:spPr/>
      <dgm:t>
        <a:bodyPr/>
        <a:lstStyle/>
        <a:p>
          <a:r>
            <a:rPr lang="en-US" altLang="ja-JP" i="1" dirty="0" smtClean="0"/>
            <a:t>M</a:t>
          </a:r>
          <a:r>
            <a:rPr lang="ja-JP" altLang="en-US" dirty="0" smtClean="0"/>
            <a:t>は二つのコイルの磁気的な結びつきの程度を示す量で                                     という</a:t>
          </a:r>
          <a:r>
            <a:rPr lang="en-US" altLang="ja-JP" dirty="0" smtClean="0"/>
            <a:t>.</a:t>
          </a:r>
          <a:endParaRPr lang="ja-JP" altLang="en-US" dirty="0"/>
        </a:p>
      </dgm:t>
    </dgm:pt>
    <dgm:pt modelId="{7D318CF4-6D8E-4880-9FDE-678141A30AEC}" type="parTrans" cxnId="{49BF4634-E087-4574-A7E5-C1EE39830480}">
      <dgm:prSet/>
      <dgm:spPr/>
      <dgm:t>
        <a:bodyPr/>
        <a:lstStyle/>
        <a:p>
          <a:endParaRPr kumimoji="1" lang="ja-JP" altLang="en-US"/>
        </a:p>
      </dgm:t>
    </dgm:pt>
    <dgm:pt modelId="{0C4B861D-2542-44F0-A483-D23A337E63D4}" type="sibTrans" cxnId="{49BF4634-E087-4574-A7E5-C1EE39830480}">
      <dgm:prSet/>
      <dgm:spPr/>
      <dgm:t>
        <a:bodyPr/>
        <a:lstStyle/>
        <a:p>
          <a:endParaRPr kumimoji="1" lang="ja-JP" altLang="en-US"/>
        </a:p>
      </dgm:t>
    </dgm:pt>
    <dgm:pt modelId="{86E689AC-F757-43E0-BFB6-DC50E89DCA42}">
      <dgm:prSet/>
      <dgm:spPr/>
      <dgm:t>
        <a:bodyPr/>
        <a:lstStyle/>
        <a:p>
          <a:r>
            <a:rPr lang="en-US" altLang="ja-JP" i="1" dirty="0" smtClean="0"/>
            <a:t>M</a:t>
          </a:r>
          <a:r>
            <a:rPr lang="ja-JP" altLang="en-US" dirty="0" smtClean="0"/>
            <a:t>の大きさは両コイルの                                                                                             によって決まる．</a:t>
          </a:r>
          <a:endParaRPr lang="ja-JP" altLang="en-US" dirty="0"/>
        </a:p>
      </dgm:t>
    </dgm:pt>
    <dgm:pt modelId="{83C2784B-0353-45EC-8525-85AC2A150B48}" type="parTrans" cxnId="{D69E55C6-7B7F-45D5-ABAC-846F274AB4EE}">
      <dgm:prSet/>
      <dgm:spPr/>
      <dgm:t>
        <a:bodyPr/>
        <a:lstStyle/>
        <a:p>
          <a:endParaRPr kumimoji="1" lang="ja-JP" altLang="en-US"/>
        </a:p>
      </dgm:t>
    </dgm:pt>
    <dgm:pt modelId="{106A6ACD-94E7-4F90-9027-59C9DE0DD2D1}" type="sibTrans" cxnId="{D69E55C6-7B7F-45D5-ABAC-846F274AB4EE}">
      <dgm:prSet/>
      <dgm:spPr/>
      <dgm:t>
        <a:bodyPr/>
        <a:lstStyle/>
        <a:p>
          <a:endParaRPr kumimoji="1" lang="ja-JP" altLang="en-US"/>
        </a:p>
      </dgm:t>
    </dgm:pt>
    <dgm:pt modelId="{86625A68-2EF6-48F0-B21A-FB1AD70BDF66}">
      <dgm:prSet/>
      <dgm:spPr/>
      <dgm:t>
        <a:bodyPr/>
        <a:lstStyle/>
        <a:p>
          <a:r>
            <a:rPr lang="ja-JP" altLang="en-US" dirty="0" smtClean="0"/>
            <a:t>単位は［</a:t>
          </a:r>
          <a:r>
            <a:rPr lang="en-US" altLang="ja-JP" dirty="0" smtClean="0"/>
            <a:t>V·s/A</a:t>
          </a:r>
          <a:r>
            <a:rPr lang="ja-JP" altLang="en-US" dirty="0" smtClean="0"/>
            <a:t>］ であり， これを                       とよぶ．</a:t>
          </a:r>
          <a:endParaRPr lang="ja-JP" altLang="en-US" dirty="0"/>
        </a:p>
      </dgm:t>
    </dgm:pt>
    <dgm:pt modelId="{3A3D4FD1-BBBE-4577-AF73-CD86B31FD00A}" type="parTrans" cxnId="{8AE4FB87-6394-421F-A2C0-121C2CA470B4}">
      <dgm:prSet/>
      <dgm:spPr/>
      <dgm:t>
        <a:bodyPr/>
        <a:lstStyle/>
        <a:p>
          <a:endParaRPr kumimoji="1" lang="ja-JP" altLang="en-US"/>
        </a:p>
      </dgm:t>
    </dgm:pt>
    <dgm:pt modelId="{E34D5597-66E0-4CEB-8BC9-65B7BF8BC665}" type="sibTrans" cxnId="{8AE4FB87-6394-421F-A2C0-121C2CA470B4}">
      <dgm:prSet/>
      <dgm:spPr/>
      <dgm:t>
        <a:bodyPr/>
        <a:lstStyle/>
        <a:p>
          <a:endParaRPr kumimoji="1" lang="ja-JP" altLang="en-US"/>
        </a:p>
      </dgm:t>
    </dgm:pt>
    <dgm:pt modelId="{48BBAD65-4318-4943-AAC4-09AE11D4EB13}">
      <dgm:prSet/>
      <dgm:spPr/>
      <dgm:t>
        <a:bodyPr/>
        <a:lstStyle/>
        <a:p>
          <a:endParaRPr lang="ja-JP" altLang="en-US" dirty="0"/>
        </a:p>
      </dgm:t>
    </dgm:pt>
    <dgm:pt modelId="{D36DB9C0-B361-4E22-8022-F32C80ABAD27}" type="parTrans" cxnId="{1656F362-AD39-4031-9A7D-93BF2BD24E18}">
      <dgm:prSet/>
      <dgm:spPr/>
      <dgm:t>
        <a:bodyPr/>
        <a:lstStyle/>
        <a:p>
          <a:endParaRPr kumimoji="1" lang="ja-JP" altLang="en-US"/>
        </a:p>
      </dgm:t>
    </dgm:pt>
    <dgm:pt modelId="{971EB6CD-111C-4302-A992-1C374BB95779}" type="sibTrans" cxnId="{1656F362-AD39-4031-9A7D-93BF2BD24E18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4F89A27-2A00-42FB-88B8-CC29836195EA}" type="pres">
      <dgm:prSet presAssocID="{33DD54E4-DE7D-45F9-A2DF-9BEB103A0F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AC11780-79F4-4C5A-ABE6-5DA29DB62E99}" type="pres">
      <dgm:prSet presAssocID="{33DD54E4-DE7D-45F9-A2DF-9BEB103A0F4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AE4FB87-6394-421F-A2C0-121C2CA470B4}" srcId="{33DD54E4-DE7D-45F9-A2DF-9BEB103A0F41}" destId="{86625A68-2EF6-48F0-B21A-FB1AD70BDF66}" srcOrd="10" destOrd="0" parTransId="{3A3D4FD1-BBBE-4577-AF73-CD86B31FD00A}" sibTransId="{E34D5597-66E0-4CEB-8BC9-65B7BF8BC665}"/>
    <dgm:cxn modelId="{B1C760D6-116A-47AD-8143-DF4BE89FC813}" type="presOf" srcId="{2A1DE457-72F5-4353-B028-E7F1525A020F}" destId="{9AC11780-79F4-4C5A-ABE6-5DA29DB62E99}" srcOrd="0" destOrd="0" presId="urn:microsoft.com/office/officeart/2005/8/layout/vList2"/>
    <dgm:cxn modelId="{A676FAC8-6EA7-4FAE-85CB-7695AA538A52}" type="presOf" srcId="{5E26DEAB-A5C9-4051-9C48-FE4C8946126C}" destId="{9AC11780-79F4-4C5A-ABE6-5DA29DB62E99}" srcOrd="0" destOrd="5" presId="urn:microsoft.com/office/officeart/2005/8/layout/vList2"/>
    <dgm:cxn modelId="{3C4C053E-094E-44DF-B852-536B6876C8CB}" srcId="{33DD54E4-DE7D-45F9-A2DF-9BEB103A0F41}" destId="{A998F428-A877-47D4-8AFB-6562600ABA5E}" srcOrd="6" destOrd="0" parTransId="{B61B5F87-25FF-45B5-B06B-E8C3078EAE15}" sibTransId="{6D3FBF2A-A093-4ABD-B171-69B960FDA11C}"/>
    <dgm:cxn modelId="{49BF4634-E087-4574-A7E5-C1EE39830480}" srcId="{33DD54E4-DE7D-45F9-A2DF-9BEB103A0F41}" destId="{FAA85839-08F9-4ECE-8598-D60BFCDAB40F}" srcOrd="8" destOrd="0" parTransId="{7D318CF4-6D8E-4880-9FDE-678141A30AEC}" sibTransId="{0C4B861D-2542-44F0-A483-D23A337E63D4}"/>
    <dgm:cxn modelId="{AC69E604-0071-4EB3-A769-E46DF585EA34}" type="presOf" srcId="{48BBAD65-4318-4943-AAC4-09AE11D4EB13}" destId="{9AC11780-79F4-4C5A-ABE6-5DA29DB62E99}" srcOrd="0" destOrd="4" presId="urn:microsoft.com/office/officeart/2005/8/layout/vList2"/>
    <dgm:cxn modelId="{104ED5FA-E77E-4150-A01B-2100C59F8098}" srcId="{2B55400A-E341-4DF1-8842-264D2660DEA4}" destId="{33DD54E4-DE7D-45F9-A2DF-9BEB103A0F41}" srcOrd="0" destOrd="0" parTransId="{9801CD78-ADAE-4495-910D-8429927EDE7C}" sibTransId="{75C26298-7E01-4AF7-B2EC-F902A57C8B40}"/>
    <dgm:cxn modelId="{9F392101-A3DF-4D56-A0F9-6EE019AB1893}" type="presOf" srcId="{FA74332A-AE54-4C58-9238-B25F5107C166}" destId="{9AC11780-79F4-4C5A-ABE6-5DA29DB62E99}" srcOrd="0" destOrd="1" presId="urn:microsoft.com/office/officeart/2005/8/layout/vList2"/>
    <dgm:cxn modelId="{7A2C6268-96F9-406B-8683-7D4C0FC23336}" type="presOf" srcId="{DC5CB46E-4B43-4E4F-B89F-252ED99D14BE}" destId="{9AC11780-79F4-4C5A-ABE6-5DA29DB62E99}" srcOrd="0" destOrd="3" presId="urn:microsoft.com/office/officeart/2005/8/layout/vList2"/>
    <dgm:cxn modelId="{15B8FCD1-B472-4824-BBFC-B9BA51606017}" type="presOf" srcId="{86625A68-2EF6-48F0-B21A-FB1AD70BDF66}" destId="{9AC11780-79F4-4C5A-ABE6-5DA29DB62E99}" srcOrd="0" destOrd="10" presId="urn:microsoft.com/office/officeart/2005/8/layout/vList2"/>
    <dgm:cxn modelId="{579E2B54-B674-437A-8120-E714DD5ADD02}" srcId="{33DD54E4-DE7D-45F9-A2DF-9BEB103A0F41}" destId="{DC5CB46E-4B43-4E4F-B89F-252ED99D14BE}" srcOrd="3" destOrd="0" parTransId="{D4C4A32D-9271-4C00-A4BA-73CBDBE8AAC8}" sibTransId="{C24D7B9B-6868-40BB-BB41-BBCE87464F4B}"/>
    <dgm:cxn modelId="{D69E55C6-7B7F-45D5-ABAC-846F274AB4EE}" srcId="{33DD54E4-DE7D-45F9-A2DF-9BEB103A0F41}" destId="{86E689AC-F757-43E0-BFB6-DC50E89DCA42}" srcOrd="9" destOrd="0" parTransId="{83C2784B-0353-45EC-8525-85AC2A150B48}" sibTransId="{106A6ACD-94E7-4F90-9027-59C9DE0DD2D1}"/>
    <dgm:cxn modelId="{EC01DDF6-7A5F-4C60-91B0-44398A8E85D1}" srcId="{33DD54E4-DE7D-45F9-A2DF-9BEB103A0F41}" destId="{33098042-5A56-410F-874D-8F579B02AB4E}" srcOrd="7" destOrd="0" parTransId="{3F37BCDE-A4F1-4BC5-8285-0F2C2A410350}" sibTransId="{3528CB74-CEBA-47FF-B52D-CD4276D4E5D9}"/>
    <dgm:cxn modelId="{AFEE8B42-8787-49FE-8116-C880CB05ECDE}" type="presOf" srcId="{33098042-5A56-410F-874D-8F579B02AB4E}" destId="{9AC11780-79F4-4C5A-ABE6-5DA29DB62E99}" srcOrd="0" destOrd="7" presId="urn:microsoft.com/office/officeart/2005/8/layout/vList2"/>
    <dgm:cxn modelId="{B8501ACB-D3CF-41B4-BE67-282B38C2B363}" srcId="{33DD54E4-DE7D-45F9-A2DF-9BEB103A0F41}" destId="{FA74332A-AE54-4C58-9238-B25F5107C166}" srcOrd="1" destOrd="0" parTransId="{D396F8D4-63B6-4354-BFB8-A8D18BDF2D95}" sibTransId="{B5520322-2ACE-4A39-8FD0-0AB5AF3379C1}"/>
    <dgm:cxn modelId="{72B48740-34D9-4516-A754-717B48001AF0}" srcId="{33DD54E4-DE7D-45F9-A2DF-9BEB103A0F41}" destId="{2A1DE457-72F5-4353-B028-E7F1525A020F}" srcOrd="0" destOrd="0" parTransId="{C08D6202-B0CA-4AD7-B0D3-29AEB95B8D37}" sibTransId="{47702AA6-535E-47A1-ACAB-CC94A621CC05}"/>
    <dgm:cxn modelId="{226970ED-A521-4F35-9666-209B24EE3E29}" srcId="{33DD54E4-DE7D-45F9-A2DF-9BEB103A0F41}" destId="{8BEAD928-9C32-4FBF-8E48-182640BAA455}" srcOrd="2" destOrd="0" parTransId="{52BDF66C-3F3B-4F97-B4E8-CD9603DAD3C3}" sibTransId="{8DB7FD13-523F-4E5E-91CE-02FF3D903FE6}"/>
    <dgm:cxn modelId="{D5828AF8-8FC8-4FC2-9143-F67D7DE6BF66}" type="presOf" srcId="{2B55400A-E341-4DF1-8842-264D2660DEA4}" destId="{03F5ED04-A33A-45F8-86C5-8AD241238F59}" srcOrd="0" destOrd="0" presId="urn:microsoft.com/office/officeart/2005/8/layout/vList2"/>
    <dgm:cxn modelId="{CC82DD55-62BD-48CD-B295-5FF0E4F931D1}" type="presOf" srcId="{33DD54E4-DE7D-45F9-A2DF-9BEB103A0F41}" destId="{D4F89A27-2A00-42FB-88B8-CC29836195EA}" srcOrd="0" destOrd="0" presId="urn:microsoft.com/office/officeart/2005/8/layout/vList2"/>
    <dgm:cxn modelId="{C4C628A3-27AA-44DD-8427-C0C431F73424}" type="presOf" srcId="{A998F428-A877-47D4-8AFB-6562600ABA5E}" destId="{9AC11780-79F4-4C5A-ABE6-5DA29DB62E99}" srcOrd="0" destOrd="6" presId="urn:microsoft.com/office/officeart/2005/8/layout/vList2"/>
    <dgm:cxn modelId="{1656F362-AD39-4031-9A7D-93BF2BD24E18}" srcId="{33DD54E4-DE7D-45F9-A2DF-9BEB103A0F41}" destId="{48BBAD65-4318-4943-AAC4-09AE11D4EB13}" srcOrd="4" destOrd="0" parTransId="{D36DB9C0-B361-4E22-8022-F32C80ABAD27}" sibTransId="{971EB6CD-111C-4302-A992-1C374BB95779}"/>
    <dgm:cxn modelId="{5D6D5AE2-CF2A-4336-AAB7-8A04DF88873E}" srcId="{33DD54E4-DE7D-45F9-A2DF-9BEB103A0F41}" destId="{5E26DEAB-A5C9-4051-9C48-FE4C8946126C}" srcOrd="5" destOrd="0" parTransId="{B5A18437-85D2-4AB6-90BD-BD04A4064262}" sibTransId="{CF1B9EB9-6DA7-4F7E-8EB9-D532B1E7B297}"/>
    <dgm:cxn modelId="{51873BE0-94E1-459F-913A-F19F7B662E75}" type="presOf" srcId="{FAA85839-08F9-4ECE-8598-D60BFCDAB40F}" destId="{9AC11780-79F4-4C5A-ABE6-5DA29DB62E99}" srcOrd="0" destOrd="8" presId="urn:microsoft.com/office/officeart/2005/8/layout/vList2"/>
    <dgm:cxn modelId="{8D8C6902-59F1-4CEE-9D44-1E9CCD7920EB}" type="presOf" srcId="{86E689AC-F757-43E0-BFB6-DC50E89DCA42}" destId="{9AC11780-79F4-4C5A-ABE6-5DA29DB62E99}" srcOrd="0" destOrd="9" presId="urn:microsoft.com/office/officeart/2005/8/layout/vList2"/>
    <dgm:cxn modelId="{E3722D9F-E3CA-4398-B09F-91CCC8D12E5D}" type="presOf" srcId="{8BEAD928-9C32-4FBF-8E48-182640BAA455}" destId="{9AC11780-79F4-4C5A-ABE6-5DA29DB62E99}" srcOrd="0" destOrd="2" presId="urn:microsoft.com/office/officeart/2005/8/layout/vList2"/>
    <dgm:cxn modelId="{BF902309-35C1-42BA-9496-540EF3E08AB3}" type="presParOf" srcId="{03F5ED04-A33A-45F8-86C5-8AD241238F59}" destId="{D4F89A27-2A00-42FB-88B8-CC29836195EA}" srcOrd="0" destOrd="0" presId="urn:microsoft.com/office/officeart/2005/8/layout/vList2"/>
    <dgm:cxn modelId="{775A0905-5463-46C2-B558-F0F2F624A4B8}" type="presParOf" srcId="{03F5ED04-A33A-45F8-86C5-8AD241238F59}" destId="{9AC11780-79F4-4C5A-ABE6-5DA29DB62E9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33DD54E4-DE7D-45F9-A2DF-9BEB103A0F41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9801CD78-ADAE-4495-910D-8429927EDE7C}" type="par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75C26298-7E01-4AF7-B2EC-F902A57C8B40}" type="sib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BB9D0751-D649-4437-BEEA-719ED50B3AEB}">
      <dgm:prSet/>
      <dgm:spPr/>
      <dgm:t>
        <a:bodyPr/>
        <a:lstStyle/>
        <a:p>
          <a:r>
            <a:rPr lang="ja-JP" altLang="en-US" dirty="0" smtClean="0">
              <a:solidFill>
                <a:srgbClr val="FF0000"/>
              </a:solidFill>
            </a:rPr>
            <a:t>                        </a:t>
          </a:r>
          <a:r>
            <a:rPr lang="ja-JP" altLang="en-US" dirty="0" err="1" smtClean="0"/>
            <a:t>を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同じ状態のままで，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今度はコイル</a:t>
          </a:r>
          <a:r>
            <a:rPr lang="en-US" altLang="ja-JP" dirty="0" smtClean="0"/>
            <a:t>2</a:t>
          </a:r>
          <a:r>
            <a:rPr lang="ja-JP" altLang="en-US" dirty="0" smtClean="0"/>
            <a:t>に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電流</a:t>
          </a:r>
          <a:r>
            <a:rPr lang="en-US" altLang="ja-JP" i="1" dirty="0" smtClean="0"/>
            <a:t>I</a:t>
          </a:r>
          <a:r>
            <a:rPr lang="en-US" altLang="ja-JP" baseline="-25000" dirty="0" smtClean="0"/>
            <a:t>2</a:t>
          </a:r>
          <a:r>
            <a:rPr lang="ja-JP" altLang="en-US" dirty="0" smtClean="0"/>
            <a:t>を流して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これを変化させると，コイル１に                                を生じ，</a:t>
          </a:r>
          <a:endParaRPr lang="en-US" dirty="0"/>
        </a:p>
      </dgm:t>
    </dgm:pt>
    <dgm:pt modelId="{0E4541A7-09E9-4A58-9E4C-BA8F68396553}" type="parTrans" cxnId="{94F55953-60C5-4840-9E6F-50456B16DFF5}">
      <dgm:prSet/>
      <dgm:spPr/>
      <dgm:t>
        <a:bodyPr/>
        <a:lstStyle/>
        <a:p>
          <a:endParaRPr lang="ja-JP" altLang="en-US"/>
        </a:p>
      </dgm:t>
    </dgm:pt>
    <dgm:pt modelId="{42087F95-05CF-40E9-9079-AAFBD8D092A1}" type="sibTrans" cxnId="{94F55953-60C5-4840-9E6F-50456B16DFF5}">
      <dgm:prSet/>
      <dgm:spPr/>
      <dgm:t>
        <a:bodyPr/>
        <a:lstStyle/>
        <a:p>
          <a:endParaRPr lang="ja-JP" altLang="en-US"/>
        </a:p>
      </dgm:t>
    </dgm:pt>
    <dgm:pt modelId="{56E81771-97DE-4C96-B8D0-FC205D21CFC1}">
      <dgm:prSet/>
      <dgm:spPr/>
      <dgm:t>
        <a:bodyPr/>
        <a:lstStyle/>
        <a:p>
          <a:endParaRPr lang="ja-JP" altLang="en-US" dirty="0"/>
        </a:p>
      </dgm:t>
    </dgm:pt>
    <dgm:pt modelId="{334FC1F8-CF21-4E15-AFD4-C7521F80454E}" type="parTrans" cxnId="{EE493AA7-8486-44E2-A9C3-DA9BEA01B582}">
      <dgm:prSet/>
      <dgm:spPr/>
      <dgm:t>
        <a:bodyPr/>
        <a:lstStyle/>
        <a:p>
          <a:endParaRPr lang="ja-JP" altLang="en-US"/>
        </a:p>
      </dgm:t>
    </dgm:pt>
    <dgm:pt modelId="{1F730B9A-86EC-4CF8-89A6-9D13CD317273}" type="sibTrans" cxnId="{EE493AA7-8486-44E2-A9C3-DA9BEA01B582}">
      <dgm:prSet/>
      <dgm:spPr/>
      <dgm:t>
        <a:bodyPr/>
        <a:lstStyle/>
        <a:p>
          <a:endParaRPr lang="ja-JP" altLang="en-US"/>
        </a:p>
      </dgm:t>
    </dgm:pt>
    <dgm:pt modelId="{81A1B7D7-9E60-45FA-83B2-FCA39F097C73}">
      <dgm:prSet/>
      <dgm:spPr/>
      <dgm:t>
        <a:bodyPr/>
        <a:lstStyle/>
        <a:p>
          <a:endParaRPr lang="ja-JP" altLang="en-US" dirty="0"/>
        </a:p>
      </dgm:t>
    </dgm:pt>
    <dgm:pt modelId="{5FCA8237-D743-498A-8005-8D4D0AC3D020}" type="parTrans" cxnId="{1A9894BD-7F6B-483F-8D6A-EAFA9622BEFE}">
      <dgm:prSet/>
      <dgm:spPr/>
      <dgm:t>
        <a:bodyPr/>
        <a:lstStyle/>
        <a:p>
          <a:endParaRPr lang="ja-JP" altLang="en-US"/>
        </a:p>
      </dgm:t>
    </dgm:pt>
    <dgm:pt modelId="{49446223-675E-4654-98CD-15FC6398C138}" type="sibTrans" cxnId="{1A9894BD-7F6B-483F-8D6A-EAFA9622BEFE}">
      <dgm:prSet/>
      <dgm:spPr/>
      <dgm:t>
        <a:bodyPr/>
        <a:lstStyle/>
        <a:p>
          <a:endParaRPr lang="ja-JP" altLang="en-US"/>
        </a:p>
      </dgm:t>
    </dgm:pt>
    <dgm:pt modelId="{E383FF4A-BBC0-4A9C-AC4D-2D6C13BD1CF6}">
      <dgm:prSet/>
      <dgm:spPr/>
      <dgm:t>
        <a:bodyPr/>
        <a:lstStyle/>
        <a:p>
          <a:r>
            <a:rPr lang="ja-JP" altLang="en-US" dirty="0" smtClean="0"/>
            <a:t>式</a:t>
          </a:r>
          <a:r>
            <a:rPr lang="ja-JP" altLang="en-US" dirty="0"/>
            <a:t>（</a:t>
          </a:r>
          <a:r>
            <a:rPr lang="en-US" altLang="ja-JP" dirty="0"/>
            <a:t>4.66</a:t>
          </a:r>
          <a:r>
            <a:rPr lang="ja-JP" altLang="en-US" dirty="0"/>
            <a:t>）と式（</a:t>
          </a:r>
          <a:r>
            <a:rPr lang="en-US" altLang="ja-JP" dirty="0"/>
            <a:t>4.67</a:t>
          </a:r>
          <a:r>
            <a:rPr lang="ja-JP" altLang="en-US" dirty="0"/>
            <a:t>）の</a:t>
          </a:r>
          <a:r>
            <a:rPr lang="en-US" altLang="ja-JP" i="1" dirty="0"/>
            <a:t>M</a:t>
          </a:r>
          <a:r>
            <a:rPr lang="ja-JP" altLang="en-US" dirty="0"/>
            <a:t>は同じである．</a:t>
          </a:r>
        </a:p>
      </dgm:t>
    </dgm:pt>
    <dgm:pt modelId="{4ABB196A-DC20-4771-B69F-5FE530037796}" type="parTrans" cxnId="{768BAE41-7CA5-4DEB-ABBA-0453A1A01A6B}">
      <dgm:prSet/>
      <dgm:spPr/>
      <dgm:t>
        <a:bodyPr/>
        <a:lstStyle/>
        <a:p>
          <a:endParaRPr lang="ja-JP" altLang="en-US"/>
        </a:p>
      </dgm:t>
    </dgm:pt>
    <dgm:pt modelId="{5ABE884F-1F7E-4F2C-99CA-9CE114AD1C35}" type="sibTrans" cxnId="{768BAE41-7CA5-4DEB-ABBA-0453A1A01A6B}">
      <dgm:prSet/>
      <dgm:spPr/>
      <dgm:t>
        <a:bodyPr/>
        <a:lstStyle/>
        <a:p>
          <a:endParaRPr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4F89A27-2A00-42FB-88B8-CC29836195EA}" type="pres">
      <dgm:prSet presAssocID="{33DD54E4-DE7D-45F9-A2DF-9BEB103A0F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81900D9-6834-447E-A49B-A33F749BC3BA}" type="pres">
      <dgm:prSet presAssocID="{33DD54E4-DE7D-45F9-A2DF-9BEB103A0F4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04ED5FA-E77E-4150-A01B-2100C59F8098}" srcId="{2B55400A-E341-4DF1-8842-264D2660DEA4}" destId="{33DD54E4-DE7D-45F9-A2DF-9BEB103A0F41}" srcOrd="0" destOrd="0" parTransId="{9801CD78-ADAE-4495-910D-8429927EDE7C}" sibTransId="{75C26298-7E01-4AF7-B2EC-F902A57C8B40}"/>
    <dgm:cxn modelId="{29668CCE-4B79-4653-A9DC-9A71CD23396B}" type="presOf" srcId="{33DD54E4-DE7D-45F9-A2DF-9BEB103A0F41}" destId="{D4F89A27-2A00-42FB-88B8-CC29836195EA}" srcOrd="0" destOrd="0" presId="urn:microsoft.com/office/officeart/2005/8/layout/vList2"/>
    <dgm:cxn modelId="{FE799511-BD49-4E51-AF37-60892CC53D8D}" type="presOf" srcId="{2B55400A-E341-4DF1-8842-264D2660DEA4}" destId="{03F5ED04-A33A-45F8-86C5-8AD241238F59}" srcOrd="0" destOrd="0" presId="urn:microsoft.com/office/officeart/2005/8/layout/vList2"/>
    <dgm:cxn modelId="{768BAE41-7CA5-4DEB-ABBA-0453A1A01A6B}" srcId="{33DD54E4-DE7D-45F9-A2DF-9BEB103A0F41}" destId="{E383FF4A-BBC0-4A9C-AC4D-2D6C13BD1CF6}" srcOrd="3" destOrd="0" parTransId="{4ABB196A-DC20-4771-B69F-5FE530037796}" sibTransId="{5ABE884F-1F7E-4F2C-99CA-9CE114AD1C35}"/>
    <dgm:cxn modelId="{DBB228C9-A9C1-421C-9EFF-8F4598CD3B86}" type="presOf" srcId="{E383FF4A-BBC0-4A9C-AC4D-2D6C13BD1CF6}" destId="{681900D9-6834-447E-A49B-A33F749BC3BA}" srcOrd="0" destOrd="3" presId="urn:microsoft.com/office/officeart/2005/8/layout/vList2"/>
    <dgm:cxn modelId="{F48C1302-B826-4526-AB57-B8FA90DCD8A6}" type="presOf" srcId="{56E81771-97DE-4C96-B8D0-FC205D21CFC1}" destId="{681900D9-6834-447E-A49B-A33F749BC3BA}" srcOrd="0" destOrd="1" presId="urn:microsoft.com/office/officeart/2005/8/layout/vList2"/>
    <dgm:cxn modelId="{94F55953-60C5-4840-9E6F-50456B16DFF5}" srcId="{33DD54E4-DE7D-45F9-A2DF-9BEB103A0F41}" destId="{BB9D0751-D649-4437-BEEA-719ED50B3AEB}" srcOrd="0" destOrd="0" parTransId="{0E4541A7-09E9-4A58-9E4C-BA8F68396553}" sibTransId="{42087F95-05CF-40E9-9079-AAFBD8D092A1}"/>
    <dgm:cxn modelId="{16DD2770-0114-4F48-B917-738E26DE504D}" type="presOf" srcId="{BB9D0751-D649-4437-BEEA-719ED50B3AEB}" destId="{681900D9-6834-447E-A49B-A33F749BC3BA}" srcOrd="0" destOrd="0" presId="urn:microsoft.com/office/officeart/2005/8/layout/vList2"/>
    <dgm:cxn modelId="{EE493AA7-8486-44E2-A9C3-DA9BEA01B582}" srcId="{33DD54E4-DE7D-45F9-A2DF-9BEB103A0F41}" destId="{56E81771-97DE-4C96-B8D0-FC205D21CFC1}" srcOrd="1" destOrd="0" parTransId="{334FC1F8-CF21-4E15-AFD4-C7521F80454E}" sibTransId="{1F730B9A-86EC-4CF8-89A6-9D13CD317273}"/>
    <dgm:cxn modelId="{7743F2FE-F596-4557-B160-F112698C7DD1}" type="presOf" srcId="{81A1B7D7-9E60-45FA-83B2-FCA39F097C73}" destId="{681900D9-6834-447E-A49B-A33F749BC3BA}" srcOrd="0" destOrd="2" presId="urn:microsoft.com/office/officeart/2005/8/layout/vList2"/>
    <dgm:cxn modelId="{1A9894BD-7F6B-483F-8D6A-EAFA9622BEFE}" srcId="{33DD54E4-DE7D-45F9-A2DF-9BEB103A0F41}" destId="{81A1B7D7-9E60-45FA-83B2-FCA39F097C73}" srcOrd="2" destOrd="0" parTransId="{5FCA8237-D743-498A-8005-8D4D0AC3D020}" sibTransId="{49446223-675E-4654-98CD-15FC6398C138}"/>
    <dgm:cxn modelId="{7497B371-3308-4E9B-A668-96C4F96FB644}" type="presParOf" srcId="{03F5ED04-A33A-45F8-86C5-8AD241238F59}" destId="{D4F89A27-2A00-42FB-88B8-CC29836195EA}" srcOrd="0" destOrd="0" presId="urn:microsoft.com/office/officeart/2005/8/layout/vList2"/>
    <dgm:cxn modelId="{664C89F1-531A-46DA-B40C-92195550526A}" type="presParOf" srcId="{03F5ED04-A33A-45F8-86C5-8AD241238F59}" destId="{681900D9-6834-447E-A49B-A33F749BC3B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33DD54E4-DE7D-45F9-A2DF-9BEB103A0F41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9801CD78-ADAE-4495-910D-8429927EDE7C}" type="par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75C26298-7E01-4AF7-B2EC-F902A57C8B40}" type="sib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BABF74CD-9B05-4140-BFD3-889A33BFE2C3}">
      <dgm:prSet/>
      <dgm:spPr/>
      <dgm:t>
        <a:bodyPr/>
        <a:lstStyle/>
        <a:p>
          <a:r>
            <a:rPr lang="en-US" altLang="ja-JP" dirty="0" smtClean="0"/>
            <a:t>(e) </a:t>
          </a:r>
          <a:r>
            <a:rPr lang="ja-JP" altLang="en-US" dirty="0" smtClean="0"/>
            <a:t>自己誘導</a:t>
          </a:r>
          <a:endParaRPr lang="en-US" dirty="0"/>
        </a:p>
      </dgm:t>
    </dgm:pt>
    <dgm:pt modelId="{3CA612A4-DD19-4685-B98B-7D5AFA0BD6C6}" type="parTrans" cxnId="{8BA9D5E8-BB9D-4DB0-96D0-43BB7A200806}">
      <dgm:prSet/>
      <dgm:spPr/>
      <dgm:t>
        <a:bodyPr/>
        <a:lstStyle/>
        <a:p>
          <a:endParaRPr lang="ja-JP" altLang="en-US"/>
        </a:p>
      </dgm:t>
    </dgm:pt>
    <dgm:pt modelId="{3CA77466-EFDC-453E-B332-9D8318C6413D}" type="sibTrans" cxnId="{8BA9D5E8-BB9D-4DB0-96D0-43BB7A200806}">
      <dgm:prSet/>
      <dgm:spPr/>
      <dgm:t>
        <a:bodyPr/>
        <a:lstStyle/>
        <a:p>
          <a:endParaRPr lang="ja-JP" altLang="en-US"/>
        </a:p>
      </dgm:t>
    </dgm:pt>
    <dgm:pt modelId="{A21DD713-0594-4A68-ADB3-26B13DADB730}">
      <dgm:prSet/>
      <dgm:spPr/>
      <dgm:t>
        <a:bodyPr/>
        <a:lstStyle/>
        <a:p>
          <a:r>
            <a:rPr lang="ja-JP" altLang="en-US" dirty="0"/>
            <a:t>図</a:t>
          </a:r>
          <a:r>
            <a:rPr lang="en-US" altLang="ja-JP" dirty="0"/>
            <a:t>4.68 (</a:t>
          </a:r>
          <a:r>
            <a:rPr lang="en-US" altLang="ja-JP" dirty="0" smtClean="0"/>
            <a:t>a)</a:t>
          </a:r>
          <a:r>
            <a:rPr lang="ja-JP" altLang="en-US" dirty="0" smtClean="0"/>
            <a:t>：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回路</a:t>
          </a:r>
          <a:r>
            <a:rPr lang="ja-JP" altLang="en-US" dirty="0"/>
            <a:t>でスイッチ</a:t>
          </a:r>
          <a:r>
            <a:rPr lang="en-US" altLang="ja-JP" dirty="0"/>
            <a:t>S</a:t>
          </a:r>
          <a:r>
            <a:rPr lang="ja-JP" altLang="en-US" dirty="0"/>
            <a:t>を</a:t>
          </a:r>
          <a:r>
            <a:rPr lang="ja-JP" altLang="en-US" dirty="0" smtClean="0"/>
            <a:t>閉じた時，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電流</a:t>
          </a:r>
          <a:r>
            <a:rPr lang="ja-JP" altLang="en-US" dirty="0"/>
            <a:t>はすぐに</a:t>
          </a:r>
          <a:r>
            <a:rPr lang="ja-JP" altLang="en-US" dirty="0" smtClean="0"/>
            <a:t>は        に</a:t>
          </a:r>
          <a:r>
            <a:rPr lang="ja-JP" altLang="en-US" dirty="0"/>
            <a:t>は</a:t>
          </a:r>
          <a:r>
            <a:rPr lang="ja-JP" altLang="en-US" dirty="0" smtClean="0"/>
            <a:t>ならないで，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同図（</a:t>
          </a:r>
          <a:r>
            <a:rPr lang="en-US" altLang="ja-JP" dirty="0" smtClean="0"/>
            <a:t>b</a:t>
          </a:r>
          <a:r>
            <a:rPr lang="ja-JP" altLang="en-US" dirty="0" smtClean="0"/>
            <a:t>）のように                      する．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これはコイルに電流が流れはじめると，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このコイル自体を                              するため，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これを打ち消す向きに                        が生じるからである．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このように， コイルに流れる電流の変化によって，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そのコイル自体に誘導起電力を生じる現象を                  という．</a:t>
          </a:r>
          <a:endParaRPr lang="ja-JP" altLang="en-US" dirty="0"/>
        </a:p>
      </dgm:t>
    </dgm:pt>
    <dgm:pt modelId="{B4C7256B-F37C-4103-99DC-665D31E1DD6E}" type="parTrans" cxnId="{B10A433F-F3D8-4719-8C26-51599687C85F}">
      <dgm:prSet/>
      <dgm:spPr/>
      <dgm:t>
        <a:bodyPr/>
        <a:lstStyle/>
        <a:p>
          <a:endParaRPr lang="ja-JP" altLang="en-US"/>
        </a:p>
      </dgm:t>
    </dgm:pt>
    <dgm:pt modelId="{DC352A4A-B652-4228-9049-12E8223044D2}" type="sibTrans" cxnId="{B10A433F-F3D8-4719-8C26-51599687C85F}">
      <dgm:prSet/>
      <dgm:spPr/>
      <dgm:t>
        <a:bodyPr/>
        <a:lstStyle/>
        <a:p>
          <a:endParaRPr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4F89A27-2A00-42FB-88B8-CC29836195EA}" type="pres">
      <dgm:prSet presAssocID="{33DD54E4-DE7D-45F9-A2DF-9BEB103A0F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F4DF9D7-5E68-4A25-8A37-CFECAE5B69FC}" type="pres">
      <dgm:prSet presAssocID="{33DD54E4-DE7D-45F9-A2DF-9BEB103A0F4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BA9D5E8-BB9D-4DB0-96D0-43BB7A200806}" srcId="{33DD54E4-DE7D-45F9-A2DF-9BEB103A0F41}" destId="{BABF74CD-9B05-4140-BFD3-889A33BFE2C3}" srcOrd="0" destOrd="0" parTransId="{3CA612A4-DD19-4685-B98B-7D5AFA0BD6C6}" sibTransId="{3CA77466-EFDC-453E-B332-9D8318C6413D}"/>
    <dgm:cxn modelId="{CDCD9848-67FD-4B63-9CEA-E5995DA9B2B8}" type="presOf" srcId="{A21DD713-0594-4A68-ADB3-26B13DADB730}" destId="{6F4DF9D7-5E68-4A25-8A37-CFECAE5B69FC}" srcOrd="0" destOrd="1" presId="urn:microsoft.com/office/officeart/2005/8/layout/vList2"/>
    <dgm:cxn modelId="{104ED5FA-E77E-4150-A01B-2100C59F8098}" srcId="{2B55400A-E341-4DF1-8842-264D2660DEA4}" destId="{33DD54E4-DE7D-45F9-A2DF-9BEB103A0F41}" srcOrd="0" destOrd="0" parTransId="{9801CD78-ADAE-4495-910D-8429927EDE7C}" sibTransId="{75C26298-7E01-4AF7-B2EC-F902A57C8B40}"/>
    <dgm:cxn modelId="{85CBFA96-83A0-463D-9575-7AB28721094C}" type="presOf" srcId="{2B55400A-E341-4DF1-8842-264D2660DEA4}" destId="{03F5ED04-A33A-45F8-86C5-8AD241238F59}" srcOrd="0" destOrd="0" presId="urn:microsoft.com/office/officeart/2005/8/layout/vList2"/>
    <dgm:cxn modelId="{B10A433F-F3D8-4719-8C26-51599687C85F}" srcId="{33DD54E4-DE7D-45F9-A2DF-9BEB103A0F41}" destId="{A21DD713-0594-4A68-ADB3-26B13DADB730}" srcOrd="1" destOrd="0" parTransId="{B4C7256B-F37C-4103-99DC-665D31E1DD6E}" sibTransId="{DC352A4A-B652-4228-9049-12E8223044D2}"/>
    <dgm:cxn modelId="{A9CA5C09-C430-4DA9-B647-F7678A429FBF}" type="presOf" srcId="{33DD54E4-DE7D-45F9-A2DF-9BEB103A0F41}" destId="{D4F89A27-2A00-42FB-88B8-CC29836195EA}" srcOrd="0" destOrd="0" presId="urn:microsoft.com/office/officeart/2005/8/layout/vList2"/>
    <dgm:cxn modelId="{F87BF276-3280-48AC-8A31-22B5D5E3C021}" type="presOf" srcId="{BABF74CD-9B05-4140-BFD3-889A33BFE2C3}" destId="{6F4DF9D7-5E68-4A25-8A37-CFECAE5B69FC}" srcOrd="0" destOrd="0" presId="urn:microsoft.com/office/officeart/2005/8/layout/vList2"/>
    <dgm:cxn modelId="{DACB90C9-2EE6-43E2-970F-E9A5ACD7BD85}" type="presParOf" srcId="{03F5ED04-A33A-45F8-86C5-8AD241238F59}" destId="{D4F89A27-2A00-42FB-88B8-CC29836195EA}" srcOrd="0" destOrd="0" presId="urn:microsoft.com/office/officeart/2005/8/layout/vList2"/>
    <dgm:cxn modelId="{34DA6B6F-20A9-4287-9C36-B1B71B1988EC}" type="presParOf" srcId="{03F5ED04-A33A-45F8-86C5-8AD241238F59}" destId="{6F4DF9D7-5E68-4A25-8A37-CFECAE5B69F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33DD54E4-DE7D-45F9-A2DF-9BEB103A0F41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9801CD78-ADAE-4495-910D-8429927EDE7C}" type="par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75C26298-7E01-4AF7-B2EC-F902A57C8B40}" type="sib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7CB5CA3B-AADE-4E77-9B5E-98D6F752197E}">
      <dgm:prSet/>
      <dgm:spPr/>
      <dgm:t>
        <a:bodyPr/>
        <a:lstStyle/>
        <a:p>
          <a:r>
            <a:rPr lang="ja-JP" altLang="en-US" dirty="0" smtClean="0"/>
            <a:t>コイル自体を貫いている磁束</a:t>
          </a:r>
          <a:r>
            <a:rPr lang="en-US" altLang="ja-JP" dirty="0" smtClean="0"/>
            <a:t>φ</a:t>
          </a:r>
          <a:r>
            <a:rPr lang="ja-JP" altLang="en-US" dirty="0" smtClean="0"/>
            <a:t>は， コイルを                       によってつくられる．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∴磁束</a:t>
          </a:r>
          <a:r>
            <a:rPr lang="en-US" altLang="ja-JP" dirty="0" smtClean="0"/>
            <a:t>φ</a:t>
          </a:r>
          <a:r>
            <a:rPr lang="ja-JP" altLang="en-US" dirty="0" smtClean="0"/>
            <a:t>は電流</a:t>
          </a:r>
          <a:r>
            <a:rPr lang="en-US" altLang="ja-JP" i="1" dirty="0" smtClean="0"/>
            <a:t>I</a:t>
          </a:r>
          <a:r>
            <a:rPr lang="ja-JP" altLang="en-US" dirty="0" smtClean="0"/>
            <a:t>に                  ． 比例定数を</a:t>
          </a:r>
          <a:r>
            <a:rPr lang="en-US" altLang="ja-JP" i="1" dirty="0" smtClean="0"/>
            <a:t>L</a:t>
          </a:r>
          <a:r>
            <a:rPr lang="ja-JP" altLang="en-US" dirty="0" smtClean="0"/>
            <a:t>とすると，</a:t>
          </a:r>
          <a:endParaRPr lang="en-US" dirty="0"/>
        </a:p>
      </dgm:t>
    </dgm:pt>
    <dgm:pt modelId="{C82E2CD3-3064-4A45-9055-1F373B4E7C04}" type="parTrans" cxnId="{3EE0D206-13BA-4277-A859-AFB55CBA5CD5}">
      <dgm:prSet/>
      <dgm:spPr/>
      <dgm:t>
        <a:bodyPr/>
        <a:lstStyle/>
        <a:p>
          <a:endParaRPr lang="ja-JP" altLang="en-US"/>
        </a:p>
      </dgm:t>
    </dgm:pt>
    <dgm:pt modelId="{547153CE-30C5-44C6-8B15-73D98C90EF17}" type="sibTrans" cxnId="{3EE0D206-13BA-4277-A859-AFB55CBA5CD5}">
      <dgm:prSet/>
      <dgm:spPr/>
      <dgm:t>
        <a:bodyPr/>
        <a:lstStyle/>
        <a:p>
          <a:endParaRPr lang="ja-JP" altLang="en-US"/>
        </a:p>
      </dgm:t>
    </dgm:pt>
    <dgm:pt modelId="{EB3C0C81-3B0A-42E1-AD36-A20F660B3D99}">
      <dgm:prSet/>
      <dgm:spPr/>
      <dgm:t>
        <a:bodyPr/>
        <a:lstStyle/>
        <a:p>
          <a:r>
            <a:rPr lang="en-US" altLang="ja-JP" dirty="0" err="1" smtClean="0"/>
            <a:t>Δ</a:t>
          </a:r>
          <a:r>
            <a:rPr lang="en-US" altLang="ja-JP" i="1" dirty="0" err="1" smtClean="0"/>
            <a:t>t</a:t>
          </a:r>
          <a:r>
            <a:rPr lang="ja-JP" altLang="en-US" dirty="0" smtClean="0"/>
            <a:t>の間に電流が</a:t>
          </a:r>
          <a:r>
            <a:rPr lang="en-US" altLang="ja-JP" dirty="0" smtClean="0"/>
            <a:t>Δ</a:t>
          </a:r>
          <a:r>
            <a:rPr lang="en-US" altLang="ja-JP" i="1" dirty="0" smtClean="0"/>
            <a:t>I</a:t>
          </a:r>
          <a:r>
            <a:rPr lang="ja-JP" altLang="en-US" dirty="0" smtClean="0"/>
            <a:t>変化すると，磁束の変化は，</a:t>
          </a:r>
          <a:endParaRPr lang="ja-JP" altLang="en-US" dirty="0"/>
        </a:p>
      </dgm:t>
    </dgm:pt>
    <dgm:pt modelId="{D567E187-29AA-474A-9D87-7C722444F2F8}" type="parTrans" cxnId="{34B93004-8A69-415F-BCD8-A52CA74AF835}">
      <dgm:prSet/>
      <dgm:spPr/>
      <dgm:t>
        <a:bodyPr/>
        <a:lstStyle/>
        <a:p>
          <a:endParaRPr lang="ja-JP" altLang="en-US"/>
        </a:p>
      </dgm:t>
    </dgm:pt>
    <dgm:pt modelId="{D5B6F2AE-00BF-4361-B9BE-3513E76316F7}" type="sibTrans" cxnId="{34B93004-8A69-415F-BCD8-A52CA74AF835}">
      <dgm:prSet/>
      <dgm:spPr/>
      <dgm:t>
        <a:bodyPr/>
        <a:lstStyle/>
        <a:p>
          <a:endParaRPr lang="ja-JP" altLang="en-US"/>
        </a:p>
      </dgm:t>
    </dgm:pt>
    <dgm:pt modelId="{49407959-9340-4BCB-9FD7-3F17DD8846A0}">
      <dgm:prSet/>
      <dgm:spPr/>
      <dgm:t>
        <a:bodyPr/>
        <a:lstStyle/>
        <a:p>
          <a:endParaRPr lang="ja-JP" altLang="en-US" dirty="0"/>
        </a:p>
      </dgm:t>
    </dgm:pt>
    <dgm:pt modelId="{EF617056-C5D3-412B-94C9-4138475C6546}" type="parTrans" cxnId="{A8824E00-2D26-4D46-8F3C-4AF0969DC9E0}">
      <dgm:prSet/>
      <dgm:spPr/>
      <dgm:t>
        <a:bodyPr/>
        <a:lstStyle/>
        <a:p>
          <a:endParaRPr lang="ja-JP" altLang="en-US"/>
        </a:p>
      </dgm:t>
    </dgm:pt>
    <dgm:pt modelId="{1621BFD2-9246-4918-9B3B-34569DE74D83}" type="sibTrans" cxnId="{A8824E00-2D26-4D46-8F3C-4AF0969DC9E0}">
      <dgm:prSet/>
      <dgm:spPr/>
      <dgm:t>
        <a:bodyPr/>
        <a:lstStyle/>
        <a:p>
          <a:endParaRPr lang="ja-JP" altLang="en-US"/>
        </a:p>
      </dgm:t>
    </dgm:pt>
    <dgm:pt modelId="{E3B23BFB-B2AC-42DC-B7D3-C085106B0D17}">
      <dgm:prSet/>
      <dgm:spPr/>
      <dgm:t>
        <a:bodyPr/>
        <a:lstStyle/>
        <a:p>
          <a:r>
            <a:rPr lang="ja-JP" altLang="en-US" dirty="0"/>
            <a:t>であり， コイルに</a:t>
          </a:r>
          <a:r>
            <a:rPr lang="ja-JP" altLang="en-US" dirty="0" smtClean="0"/>
            <a:t>生じる              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(4.69)</a:t>
          </a:r>
          <a:endParaRPr lang="ja-JP" altLang="en-US" dirty="0"/>
        </a:p>
      </dgm:t>
    </dgm:pt>
    <dgm:pt modelId="{57D4C336-B3FC-405C-8E5E-8F68303B4DCF}" type="parTrans" cxnId="{9C370EB0-B298-4BE5-AD1E-EA9CAC4A340C}">
      <dgm:prSet/>
      <dgm:spPr/>
      <dgm:t>
        <a:bodyPr/>
        <a:lstStyle/>
        <a:p>
          <a:endParaRPr lang="ja-JP" altLang="en-US"/>
        </a:p>
      </dgm:t>
    </dgm:pt>
    <dgm:pt modelId="{066A6711-3407-4B56-B456-5C5AF3D22E87}" type="sibTrans" cxnId="{9C370EB0-B298-4BE5-AD1E-EA9CAC4A340C}">
      <dgm:prSet/>
      <dgm:spPr/>
      <dgm:t>
        <a:bodyPr/>
        <a:lstStyle/>
        <a:p>
          <a:endParaRPr lang="ja-JP" altLang="en-US"/>
        </a:p>
      </dgm:t>
    </dgm:pt>
    <dgm:pt modelId="{872BB6DC-1623-4A55-8EE2-253464F9FDBB}">
      <dgm:prSet/>
      <dgm:spPr/>
      <dgm:t>
        <a:bodyPr/>
        <a:lstStyle/>
        <a:p>
          <a:r>
            <a:rPr lang="ja-JP" altLang="en-US" dirty="0" smtClean="0"/>
            <a:t>右辺の負号は，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電流が増すときは誘導起電力が                               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電流が減るときは誘導起電力が                                      ことを意味する</a:t>
          </a:r>
          <a:r>
            <a:rPr lang="en-US" altLang="ja-JP" dirty="0" smtClean="0"/>
            <a:t>.</a:t>
          </a:r>
          <a:br>
            <a:rPr lang="en-US" altLang="ja-JP" dirty="0" smtClean="0"/>
          </a:br>
          <a:r>
            <a:rPr lang="en-US" altLang="ja-JP" i="1" dirty="0" smtClean="0"/>
            <a:t>L</a:t>
          </a:r>
          <a:r>
            <a:rPr lang="ja-JP" altLang="en-US" dirty="0" smtClean="0"/>
            <a:t>はコイルの形，大きさ，巻き数，内部の磁性体によって決まる定数で，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                                     とよぶ．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　　その単位は相互インダクタンスと同じ                      である．</a:t>
          </a:r>
          <a:endParaRPr lang="ja-JP" altLang="en-US" dirty="0"/>
        </a:p>
      </dgm:t>
    </dgm:pt>
    <dgm:pt modelId="{5553C101-671C-48C5-ACA0-045BC83F1D68}" type="parTrans" cxnId="{9E49E315-DD3D-41AF-99EA-763E920319CD}">
      <dgm:prSet/>
      <dgm:spPr/>
      <dgm:t>
        <a:bodyPr/>
        <a:lstStyle/>
        <a:p>
          <a:endParaRPr lang="ja-JP" altLang="en-US"/>
        </a:p>
      </dgm:t>
    </dgm:pt>
    <dgm:pt modelId="{C597492B-B560-4B8F-B2C0-9D9540A19852}" type="sibTrans" cxnId="{9E49E315-DD3D-41AF-99EA-763E920319CD}">
      <dgm:prSet/>
      <dgm:spPr/>
      <dgm:t>
        <a:bodyPr/>
        <a:lstStyle/>
        <a:p>
          <a:endParaRPr lang="ja-JP" altLang="en-US"/>
        </a:p>
      </dgm:t>
    </dgm:pt>
    <dgm:pt modelId="{22D19B9C-0F9D-4E75-B463-F4818C9882BC}">
      <dgm:prSet/>
      <dgm:spPr/>
      <dgm:t>
        <a:bodyPr/>
        <a:lstStyle/>
        <a:p>
          <a:endParaRPr lang="ja-JP" altLang="en-US" dirty="0"/>
        </a:p>
      </dgm:t>
    </dgm:pt>
    <dgm:pt modelId="{B67D2E51-0754-4BCB-9138-F88444BCD708}" type="parTrans" cxnId="{3E8D956B-9D73-4252-9A5B-267C462BA2D6}">
      <dgm:prSet/>
      <dgm:spPr/>
      <dgm:t>
        <a:bodyPr/>
        <a:lstStyle/>
        <a:p>
          <a:endParaRPr kumimoji="1" lang="ja-JP" altLang="en-US"/>
        </a:p>
      </dgm:t>
    </dgm:pt>
    <dgm:pt modelId="{C580B19C-FE0D-4CC4-AAE3-4631CC010FC7}" type="sibTrans" cxnId="{3E8D956B-9D73-4252-9A5B-267C462BA2D6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4F89A27-2A00-42FB-88B8-CC29836195EA}" type="pres">
      <dgm:prSet presAssocID="{33DD54E4-DE7D-45F9-A2DF-9BEB103A0F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0FC2865-C75C-49BA-87BD-515784646D1E}" type="pres">
      <dgm:prSet presAssocID="{33DD54E4-DE7D-45F9-A2DF-9BEB103A0F4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7AC29BE-00AC-466F-BF90-FA57A4F907BF}" type="presOf" srcId="{872BB6DC-1623-4A55-8EE2-253464F9FDBB}" destId="{F0FC2865-C75C-49BA-87BD-515784646D1E}" srcOrd="0" destOrd="5" presId="urn:microsoft.com/office/officeart/2005/8/layout/vList2"/>
    <dgm:cxn modelId="{B830B36C-2159-4686-BD3C-18764217FC34}" type="presOf" srcId="{22D19B9C-0F9D-4E75-B463-F4818C9882BC}" destId="{F0FC2865-C75C-49BA-87BD-515784646D1E}" srcOrd="0" destOrd="1" presId="urn:microsoft.com/office/officeart/2005/8/layout/vList2"/>
    <dgm:cxn modelId="{104ED5FA-E77E-4150-A01B-2100C59F8098}" srcId="{2B55400A-E341-4DF1-8842-264D2660DEA4}" destId="{33DD54E4-DE7D-45F9-A2DF-9BEB103A0F41}" srcOrd="0" destOrd="0" parTransId="{9801CD78-ADAE-4495-910D-8429927EDE7C}" sibTransId="{75C26298-7E01-4AF7-B2EC-F902A57C8B40}"/>
    <dgm:cxn modelId="{EF35C0A8-1B2B-4E8E-97FD-07AE752D9F11}" type="presOf" srcId="{49407959-9340-4BCB-9FD7-3F17DD8846A0}" destId="{F0FC2865-C75C-49BA-87BD-515784646D1E}" srcOrd="0" destOrd="3" presId="urn:microsoft.com/office/officeart/2005/8/layout/vList2"/>
    <dgm:cxn modelId="{34B93004-8A69-415F-BCD8-A52CA74AF835}" srcId="{33DD54E4-DE7D-45F9-A2DF-9BEB103A0F41}" destId="{EB3C0C81-3B0A-42E1-AD36-A20F660B3D99}" srcOrd="2" destOrd="0" parTransId="{D567E187-29AA-474A-9D87-7C722444F2F8}" sibTransId="{D5B6F2AE-00BF-4361-B9BE-3513E76316F7}"/>
    <dgm:cxn modelId="{F8B073B8-B44C-49EC-B07C-79F11ADE0D3D}" type="presOf" srcId="{7CB5CA3B-AADE-4E77-9B5E-98D6F752197E}" destId="{F0FC2865-C75C-49BA-87BD-515784646D1E}" srcOrd="0" destOrd="0" presId="urn:microsoft.com/office/officeart/2005/8/layout/vList2"/>
    <dgm:cxn modelId="{3E8D956B-9D73-4252-9A5B-267C462BA2D6}" srcId="{33DD54E4-DE7D-45F9-A2DF-9BEB103A0F41}" destId="{22D19B9C-0F9D-4E75-B463-F4818C9882BC}" srcOrd="1" destOrd="0" parTransId="{B67D2E51-0754-4BCB-9138-F88444BCD708}" sibTransId="{C580B19C-FE0D-4CC4-AAE3-4631CC010FC7}"/>
    <dgm:cxn modelId="{AD408E0B-E8EB-4BAE-8C60-A587E75EB3F1}" type="presOf" srcId="{E3B23BFB-B2AC-42DC-B7D3-C085106B0D17}" destId="{F0FC2865-C75C-49BA-87BD-515784646D1E}" srcOrd="0" destOrd="4" presId="urn:microsoft.com/office/officeart/2005/8/layout/vList2"/>
    <dgm:cxn modelId="{A8824E00-2D26-4D46-8F3C-4AF0969DC9E0}" srcId="{33DD54E4-DE7D-45F9-A2DF-9BEB103A0F41}" destId="{49407959-9340-4BCB-9FD7-3F17DD8846A0}" srcOrd="3" destOrd="0" parTransId="{EF617056-C5D3-412B-94C9-4138475C6546}" sibTransId="{1621BFD2-9246-4918-9B3B-34569DE74D83}"/>
    <dgm:cxn modelId="{9E49E315-DD3D-41AF-99EA-763E920319CD}" srcId="{33DD54E4-DE7D-45F9-A2DF-9BEB103A0F41}" destId="{872BB6DC-1623-4A55-8EE2-253464F9FDBB}" srcOrd="5" destOrd="0" parTransId="{5553C101-671C-48C5-ACA0-045BC83F1D68}" sibTransId="{C597492B-B560-4B8F-B2C0-9D9540A19852}"/>
    <dgm:cxn modelId="{9C370EB0-B298-4BE5-AD1E-EA9CAC4A340C}" srcId="{33DD54E4-DE7D-45F9-A2DF-9BEB103A0F41}" destId="{E3B23BFB-B2AC-42DC-B7D3-C085106B0D17}" srcOrd="4" destOrd="0" parTransId="{57D4C336-B3FC-405C-8E5E-8F68303B4DCF}" sibTransId="{066A6711-3407-4B56-B456-5C5AF3D22E87}"/>
    <dgm:cxn modelId="{69788B8B-524D-46F9-898D-5C6C21C48A3F}" type="presOf" srcId="{2B55400A-E341-4DF1-8842-264D2660DEA4}" destId="{03F5ED04-A33A-45F8-86C5-8AD241238F59}" srcOrd="0" destOrd="0" presId="urn:microsoft.com/office/officeart/2005/8/layout/vList2"/>
    <dgm:cxn modelId="{10C8C048-75E9-48B4-BB6A-4229819A26CC}" type="presOf" srcId="{33DD54E4-DE7D-45F9-A2DF-9BEB103A0F41}" destId="{D4F89A27-2A00-42FB-88B8-CC29836195EA}" srcOrd="0" destOrd="0" presId="urn:microsoft.com/office/officeart/2005/8/layout/vList2"/>
    <dgm:cxn modelId="{3EE0D206-13BA-4277-A859-AFB55CBA5CD5}" srcId="{33DD54E4-DE7D-45F9-A2DF-9BEB103A0F41}" destId="{7CB5CA3B-AADE-4E77-9B5E-98D6F752197E}" srcOrd="0" destOrd="0" parTransId="{C82E2CD3-3064-4A45-9055-1F373B4E7C04}" sibTransId="{547153CE-30C5-44C6-8B15-73D98C90EF17}"/>
    <dgm:cxn modelId="{1C2AE073-E63F-4E7A-AF03-7ECBA5409006}" type="presOf" srcId="{EB3C0C81-3B0A-42E1-AD36-A20F660B3D99}" destId="{F0FC2865-C75C-49BA-87BD-515784646D1E}" srcOrd="0" destOrd="2" presId="urn:microsoft.com/office/officeart/2005/8/layout/vList2"/>
    <dgm:cxn modelId="{BAF3D5FC-F8C5-4C5A-9522-FA4A6A6B6C6B}" type="presParOf" srcId="{03F5ED04-A33A-45F8-86C5-8AD241238F59}" destId="{D4F89A27-2A00-42FB-88B8-CC29836195EA}" srcOrd="0" destOrd="0" presId="urn:microsoft.com/office/officeart/2005/8/layout/vList2"/>
    <dgm:cxn modelId="{B6B4D53D-D90C-49E1-ADFA-2EAC923F3BEB}" type="presParOf" srcId="{03F5ED04-A33A-45F8-86C5-8AD241238F59}" destId="{F0FC2865-C75C-49BA-87BD-515784646D1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33DD54E4-DE7D-45F9-A2DF-9BEB103A0F41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9801CD78-ADAE-4495-910D-8429927EDE7C}" type="par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75C26298-7E01-4AF7-B2EC-F902A57C8B40}" type="sib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BEB272A4-74E2-4706-B410-21E9A43F9E05}">
      <dgm:prSet/>
      <dgm:spPr/>
      <dgm:t>
        <a:bodyPr/>
        <a:lstStyle/>
        <a:p>
          <a:r>
            <a:rPr lang="en-US" altLang="ja-JP" dirty="0" smtClean="0"/>
            <a:t>( f ) </a:t>
          </a:r>
          <a:r>
            <a:rPr lang="ja-JP" altLang="en-US" dirty="0" smtClean="0"/>
            <a:t>コイルに蓄えられる磁界の工ネルギー</a:t>
          </a:r>
          <a:endParaRPr lang="en-US" dirty="0"/>
        </a:p>
      </dgm:t>
    </dgm:pt>
    <dgm:pt modelId="{897C142B-975A-4F79-BB31-203C1694F476}" type="parTrans" cxnId="{852D6AF4-0076-4603-B90B-9718189E070A}">
      <dgm:prSet/>
      <dgm:spPr/>
      <dgm:t>
        <a:bodyPr/>
        <a:lstStyle/>
        <a:p>
          <a:endParaRPr lang="ja-JP" altLang="en-US"/>
        </a:p>
      </dgm:t>
    </dgm:pt>
    <dgm:pt modelId="{406EAAF0-E156-4B3D-8C93-4638CC945C86}" type="sibTrans" cxnId="{852D6AF4-0076-4603-B90B-9718189E070A}">
      <dgm:prSet/>
      <dgm:spPr/>
      <dgm:t>
        <a:bodyPr/>
        <a:lstStyle/>
        <a:p>
          <a:endParaRPr lang="ja-JP" altLang="en-US"/>
        </a:p>
      </dgm:t>
    </dgm:pt>
    <dgm:pt modelId="{ABA447F9-E44A-48E9-A04C-BC442D911715}">
      <dgm:prSet/>
      <dgm:spPr/>
      <dgm:t>
        <a:bodyPr/>
        <a:lstStyle/>
        <a:p>
          <a:r>
            <a:rPr lang="ja-JP" altLang="en-US" dirty="0" smtClean="0"/>
            <a:t>前述したように，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コイルに電流を流そうとすると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                  が生じる．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これに逆らって電流を増していくには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仕事が必要である．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これは， コンデンサーの                                              のに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仕事が必要で、あるのと似ている．</a:t>
          </a:r>
          <a:endParaRPr lang="en-US" dirty="0"/>
        </a:p>
      </dgm:t>
    </dgm:pt>
    <dgm:pt modelId="{9B12794E-E1C6-443D-9C04-1D149F4E8732}" type="parTrans" cxnId="{1AA82AD2-3636-433B-9C05-1559ECDEEE4C}">
      <dgm:prSet/>
      <dgm:spPr/>
      <dgm:t>
        <a:bodyPr/>
        <a:lstStyle/>
        <a:p>
          <a:endParaRPr kumimoji="1" lang="ja-JP" altLang="en-US"/>
        </a:p>
      </dgm:t>
    </dgm:pt>
    <dgm:pt modelId="{EC00996F-EFFF-4431-BE1E-8471CD71E70D}" type="sibTrans" cxnId="{1AA82AD2-3636-433B-9C05-1559ECDEEE4C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4F89A27-2A00-42FB-88B8-CC29836195EA}" type="pres">
      <dgm:prSet presAssocID="{33DD54E4-DE7D-45F9-A2DF-9BEB103A0F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C413B73-4CC9-4A8E-AAE9-68C9DECE5F39}" type="pres">
      <dgm:prSet presAssocID="{33DD54E4-DE7D-45F9-A2DF-9BEB103A0F4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519B6D1-DC1E-40E8-AA0C-761B40ED3779}" type="presOf" srcId="{ABA447F9-E44A-48E9-A04C-BC442D911715}" destId="{EC413B73-4CC9-4A8E-AAE9-68C9DECE5F39}" srcOrd="0" destOrd="1" presId="urn:microsoft.com/office/officeart/2005/8/layout/vList2"/>
    <dgm:cxn modelId="{104ED5FA-E77E-4150-A01B-2100C59F8098}" srcId="{2B55400A-E341-4DF1-8842-264D2660DEA4}" destId="{33DD54E4-DE7D-45F9-A2DF-9BEB103A0F41}" srcOrd="0" destOrd="0" parTransId="{9801CD78-ADAE-4495-910D-8429927EDE7C}" sibTransId="{75C26298-7E01-4AF7-B2EC-F902A57C8B40}"/>
    <dgm:cxn modelId="{7E48F19F-8E5F-4949-B9CB-17498EA157CB}" type="presOf" srcId="{33DD54E4-DE7D-45F9-A2DF-9BEB103A0F41}" destId="{D4F89A27-2A00-42FB-88B8-CC29836195EA}" srcOrd="0" destOrd="0" presId="urn:microsoft.com/office/officeart/2005/8/layout/vList2"/>
    <dgm:cxn modelId="{852D6AF4-0076-4603-B90B-9718189E070A}" srcId="{33DD54E4-DE7D-45F9-A2DF-9BEB103A0F41}" destId="{BEB272A4-74E2-4706-B410-21E9A43F9E05}" srcOrd="0" destOrd="0" parTransId="{897C142B-975A-4F79-BB31-203C1694F476}" sibTransId="{406EAAF0-E156-4B3D-8C93-4638CC945C86}"/>
    <dgm:cxn modelId="{F42D8BFE-D735-44B3-8490-6E5F277B9893}" type="presOf" srcId="{2B55400A-E341-4DF1-8842-264D2660DEA4}" destId="{03F5ED04-A33A-45F8-86C5-8AD241238F59}" srcOrd="0" destOrd="0" presId="urn:microsoft.com/office/officeart/2005/8/layout/vList2"/>
    <dgm:cxn modelId="{E65DFC40-863D-4D2F-A649-F6F5364A0768}" type="presOf" srcId="{BEB272A4-74E2-4706-B410-21E9A43F9E05}" destId="{EC413B73-4CC9-4A8E-AAE9-68C9DECE5F39}" srcOrd="0" destOrd="0" presId="urn:microsoft.com/office/officeart/2005/8/layout/vList2"/>
    <dgm:cxn modelId="{1AA82AD2-3636-433B-9C05-1559ECDEEE4C}" srcId="{33DD54E4-DE7D-45F9-A2DF-9BEB103A0F41}" destId="{ABA447F9-E44A-48E9-A04C-BC442D911715}" srcOrd="1" destOrd="0" parTransId="{9B12794E-E1C6-443D-9C04-1D149F4E8732}" sibTransId="{EC00996F-EFFF-4431-BE1E-8471CD71E70D}"/>
    <dgm:cxn modelId="{3B6BC4E3-4DE9-496A-B2E3-48B4D8887399}" type="presParOf" srcId="{03F5ED04-A33A-45F8-86C5-8AD241238F59}" destId="{D4F89A27-2A00-42FB-88B8-CC29836195EA}" srcOrd="0" destOrd="0" presId="urn:microsoft.com/office/officeart/2005/8/layout/vList2"/>
    <dgm:cxn modelId="{C02D575A-B749-4A31-890B-B7A32C447B4B}" type="presParOf" srcId="{03F5ED04-A33A-45F8-86C5-8AD241238F59}" destId="{EC413B73-4CC9-4A8E-AAE9-68C9DECE5F3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33DD54E4-DE7D-45F9-A2DF-9BEB103A0F41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9801CD78-ADAE-4495-910D-8429927EDE7C}" type="par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75C26298-7E01-4AF7-B2EC-F902A57C8B40}" type="sib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3424B062-65BE-4106-AE7A-96BF5173BD62}">
      <dgm:prSet/>
      <dgm:spPr/>
      <dgm:t>
        <a:bodyPr/>
        <a:lstStyle/>
        <a:p>
          <a:r>
            <a:rPr lang="en-US" altLang="ja-JP" dirty="0" smtClean="0"/>
            <a:t>4.1.4 (d</a:t>
          </a:r>
          <a:r>
            <a:rPr lang="ja-JP" altLang="en-US" dirty="0" smtClean="0"/>
            <a:t>）項：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電気容量</a:t>
          </a:r>
          <a:r>
            <a:rPr lang="en-US" altLang="ja-JP" i="1" dirty="0" smtClean="0"/>
            <a:t>C</a:t>
          </a:r>
          <a:r>
            <a:rPr lang="ja-JP" altLang="en-US" dirty="0" smtClean="0"/>
            <a:t>の                         </a:t>
          </a:r>
          <a:r>
            <a:rPr lang="ja-JP" altLang="en-US" dirty="0" err="1" smtClean="0"/>
            <a:t>に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電荷</a:t>
          </a:r>
          <a:r>
            <a:rPr lang="en-US" altLang="ja-JP" i="1" dirty="0" smtClean="0"/>
            <a:t>Q</a:t>
          </a:r>
          <a:r>
            <a:rPr lang="en-US" altLang="ja-JP" dirty="0" smtClean="0"/>
            <a:t>(= CV</a:t>
          </a:r>
          <a:r>
            <a:rPr lang="ja-JP" altLang="en-US" dirty="0" smtClean="0"/>
            <a:t>）が分布していて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電圧が</a:t>
          </a:r>
          <a:r>
            <a:rPr lang="en-US" altLang="ja-JP" i="1" dirty="0" smtClean="0"/>
            <a:t>V</a:t>
          </a:r>
          <a:r>
            <a:rPr lang="ja-JP" altLang="en-US" dirty="0" smtClean="0"/>
            <a:t>のとき，このコンデンサーには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                                     が蓄えられている．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それと同様に，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                                     のコイルに磁束</a:t>
          </a:r>
          <a:r>
            <a:rPr lang="en-US" altLang="en-US" dirty="0" smtClean="0"/>
            <a:t>φ</a:t>
          </a:r>
          <a:r>
            <a:rPr lang="ja-JP" altLang="en-US" dirty="0" smtClean="0"/>
            <a:t>（＝</a:t>
          </a:r>
          <a:r>
            <a:rPr lang="en-US" altLang="en-US" i="1" dirty="0" smtClean="0"/>
            <a:t>LI</a:t>
          </a:r>
          <a:r>
            <a:rPr lang="en-US" altLang="en-US" dirty="0" smtClean="0"/>
            <a:t>)</a:t>
          </a:r>
          <a:r>
            <a:rPr lang="ja-JP" altLang="en-US" dirty="0" smtClean="0"/>
            <a:t>ができていて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電流が</a:t>
          </a:r>
          <a:r>
            <a:rPr lang="en-US" altLang="en-US" i="1" dirty="0" smtClean="0"/>
            <a:t>I</a:t>
          </a:r>
          <a:r>
            <a:rPr lang="ja-JP" altLang="en-US" dirty="0" smtClean="0"/>
            <a:t>のとき，このコイルには，</a:t>
          </a:r>
          <a:endParaRPr lang="en-US" dirty="0"/>
        </a:p>
      </dgm:t>
    </dgm:pt>
    <dgm:pt modelId="{694BA986-7F6C-4269-9B03-81A5AC641AFA}" type="parTrans" cxnId="{421F77EE-BDED-4938-89FF-9DFEF4DDC6AE}">
      <dgm:prSet/>
      <dgm:spPr/>
      <dgm:t>
        <a:bodyPr/>
        <a:lstStyle/>
        <a:p>
          <a:endParaRPr lang="ja-JP" altLang="en-US"/>
        </a:p>
      </dgm:t>
    </dgm:pt>
    <dgm:pt modelId="{EBD3C38F-5142-4350-A7B7-CC31750007B2}" type="sibTrans" cxnId="{421F77EE-BDED-4938-89FF-9DFEF4DDC6AE}">
      <dgm:prSet/>
      <dgm:spPr/>
      <dgm:t>
        <a:bodyPr/>
        <a:lstStyle/>
        <a:p>
          <a:endParaRPr lang="ja-JP" altLang="en-US"/>
        </a:p>
      </dgm:t>
    </dgm:pt>
    <dgm:pt modelId="{99055CA7-1DAE-4988-807D-7247D2502E31}">
      <dgm:prSet/>
      <dgm:spPr/>
      <dgm:t>
        <a:bodyPr/>
        <a:lstStyle/>
        <a:p>
          <a:r>
            <a:rPr lang="en-US" altLang="en-US" i="1" dirty="0"/>
            <a:t>W</a:t>
          </a:r>
          <a:r>
            <a:rPr lang="ja-JP" altLang="en-US" dirty="0" smtClean="0"/>
            <a:t>＝       </a:t>
          </a:r>
          <a:r>
            <a:rPr lang="en-US" altLang="en-US" dirty="0" smtClean="0">
              <a:solidFill>
                <a:srgbClr val="FF0000"/>
              </a:solidFill>
            </a:rPr>
            <a:t> </a:t>
          </a:r>
          <a:r>
            <a:rPr lang="en-US" altLang="en-US" dirty="0"/>
            <a:t>(4. </a:t>
          </a:r>
          <a:r>
            <a:rPr lang="en-US" altLang="en-US"/>
            <a:t>70 </a:t>
          </a:r>
          <a:r>
            <a:rPr lang="en-US" altLang="en-US" smtClean="0"/>
            <a:t>)</a:t>
          </a:r>
          <a:br>
            <a:rPr lang="en-US" altLang="en-US" smtClean="0"/>
          </a:br>
          <a:r>
            <a:rPr lang="ja-JP" altLang="en-US" smtClean="0"/>
            <a:t>　　エネルギーが蓄えられている（図</a:t>
          </a:r>
          <a:r>
            <a:rPr lang="en-US" altLang="en-US" smtClean="0"/>
            <a:t>4.70</a:t>
          </a:r>
          <a:r>
            <a:rPr lang="ja-JP" altLang="en-US" smtClean="0"/>
            <a:t>参照）．</a:t>
          </a:r>
          <a:endParaRPr lang="ja-JP" altLang="en-US" dirty="0"/>
        </a:p>
      </dgm:t>
    </dgm:pt>
    <dgm:pt modelId="{BC9716AE-5A0B-4A6B-9B35-B082E08D37C9}" type="parTrans" cxnId="{CAB41293-30E9-4AFE-BAC0-F3C8B53967DD}">
      <dgm:prSet/>
      <dgm:spPr/>
      <dgm:t>
        <a:bodyPr/>
        <a:lstStyle/>
        <a:p>
          <a:endParaRPr lang="ja-JP" altLang="en-US"/>
        </a:p>
      </dgm:t>
    </dgm:pt>
    <dgm:pt modelId="{6D0A402E-52F3-4EB3-AD10-CB2B357E5EAB}" type="sibTrans" cxnId="{CAB41293-30E9-4AFE-BAC0-F3C8B53967DD}">
      <dgm:prSet/>
      <dgm:spPr/>
      <dgm:t>
        <a:bodyPr/>
        <a:lstStyle/>
        <a:p>
          <a:endParaRPr lang="ja-JP" altLang="en-US"/>
        </a:p>
      </dgm:t>
    </dgm:pt>
    <dgm:pt modelId="{F2DE4564-607C-42CF-A467-595ACF9B0CB7}">
      <dgm:prSet/>
      <dgm:spPr/>
      <dgm:t>
        <a:bodyPr/>
        <a:lstStyle/>
        <a:p>
          <a:r>
            <a:rPr lang="ja-JP" altLang="en-US" dirty="0" smtClean="0"/>
            <a:t> </a:t>
          </a:r>
          <a:r>
            <a:rPr lang="ja-JP" altLang="en-US" dirty="0"/>
            <a:t>これは</a:t>
          </a:r>
          <a:r>
            <a:rPr lang="ja-JP" altLang="en-US" dirty="0" smtClean="0"/>
            <a:t>，                                     と</a:t>
          </a:r>
          <a:r>
            <a:rPr lang="ja-JP" altLang="en-US" dirty="0"/>
            <a:t>考えてよい．</a:t>
          </a:r>
        </a:p>
      </dgm:t>
    </dgm:pt>
    <dgm:pt modelId="{AB5BD156-FDE5-4C5F-92BC-391A96D2CACE}" type="parTrans" cxnId="{FFF0F87C-896D-4D52-A10C-761466B902B8}">
      <dgm:prSet/>
      <dgm:spPr/>
      <dgm:t>
        <a:bodyPr/>
        <a:lstStyle/>
        <a:p>
          <a:endParaRPr kumimoji="1" lang="ja-JP" altLang="en-US"/>
        </a:p>
      </dgm:t>
    </dgm:pt>
    <dgm:pt modelId="{DB882DD9-47C3-4BF4-AB75-1732529B90E6}" type="sibTrans" cxnId="{FFF0F87C-896D-4D52-A10C-761466B902B8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4F89A27-2A00-42FB-88B8-CC29836195EA}" type="pres">
      <dgm:prSet presAssocID="{33DD54E4-DE7D-45F9-A2DF-9BEB103A0F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6DA26CD-9FBF-488B-8B3D-4F225225DEEC}" type="pres">
      <dgm:prSet presAssocID="{33DD54E4-DE7D-45F9-A2DF-9BEB103A0F4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04ED5FA-E77E-4150-A01B-2100C59F8098}" srcId="{2B55400A-E341-4DF1-8842-264D2660DEA4}" destId="{33DD54E4-DE7D-45F9-A2DF-9BEB103A0F41}" srcOrd="0" destOrd="0" parTransId="{9801CD78-ADAE-4495-910D-8429927EDE7C}" sibTransId="{75C26298-7E01-4AF7-B2EC-F902A57C8B40}"/>
    <dgm:cxn modelId="{C8F5CAB0-5149-4E27-B064-0846FF8EE7D4}" type="presOf" srcId="{3424B062-65BE-4106-AE7A-96BF5173BD62}" destId="{F6DA26CD-9FBF-488B-8B3D-4F225225DEEC}" srcOrd="0" destOrd="0" presId="urn:microsoft.com/office/officeart/2005/8/layout/vList2"/>
    <dgm:cxn modelId="{421F77EE-BDED-4938-89FF-9DFEF4DDC6AE}" srcId="{33DD54E4-DE7D-45F9-A2DF-9BEB103A0F41}" destId="{3424B062-65BE-4106-AE7A-96BF5173BD62}" srcOrd="0" destOrd="0" parTransId="{694BA986-7F6C-4269-9B03-81A5AC641AFA}" sibTransId="{EBD3C38F-5142-4350-A7B7-CC31750007B2}"/>
    <dgm:cxn modelId="{FFF0F87C-896D-4D52-A10C-761466B902B8}" srcId="{33DD54E4-DE7D-45F9-A2DF-9BEB103A0F41}" destId="{F2DE4564-607C-42CF-A467-595ACF9B0CB7}" srcOrd="2" destOrd="0" parTransId="{AB5BD156-FDE5-4C5F-92BC-391A96D2CACE}" sibTransId="{DB882DD9-47C3-4BF4-AB75-1732529B90E6}"/>
    <dgm:cxn modelId="{CAB41293-30E9-4AFE-BAC0-F3C8B53967DD}" srcId="{33DD54E4-DE7D-45F9-A2DF-9BEB103A0F41}" destId="{99055CA7-1DAE-4988-807D-7247D2502E31}" srcOrd="1" destOrd="0" parTransId="{BC9716AE-5A0B-4A6B-9B35-B082E08D37C9}" sibTransId="{6D0A402E-52F3-4EB3-AD10-CB2B357E5EAB}"/>
    <dgm:cxn modelId="{6D1771B5-8C37-4CB3-BD4D-D12929405F6A}" type="presOf" srcId="{F2DE4564-607C-42CF-A467-595ACF9B0CB7}" destId="{F6DA26CD-9FBF-488B-8B3D-4F225225DEEC}" srcOrd="0" destOrd="2" presId="urn:microsoft.com/office/officeart/2005/8/layout/vList2"/>
    <dgm:cxn modelId="{C431ED1D-6B5F-4146-939C-9FA743EFDF98}" type="presOf" srcId="{99055CA7-1DAE-4988-807D-7247D2502E31}" destId="{F6DA26CD-9FBF-488B-8B3D-4F225225DEEC}" srcOrd="0" destOrd="1" presId="urn:microsoft.com/office/officeart/2005/8/layout/vList2"/>
    <dgm:cxn modelId="{469F0889-2414-4840-BB55-25C376C6ABC9}" type="presOf" srcId="{33DD54E4-DE7D-45F9-A2DF-9BEB103A0F41}" destId="{D4F89A27-2A00-42FB-88B8-CC29836195EA}" srcOrd="0" destOrd="0" presId="urn:microsoft.com/office/officeart/2005/8/layout/vList2"/>
    <dgm:cxn modelId="{387E68C7-A9B1-4BEE-9409-B586A97E2542}" type="presOf" srcId="{2B55400A-E341-4DF1-8842-264D2660DEA4}" destId="{03F5ED04-A33A-45F8-86C5-8AD241238F59}" srcOrd="0" destOrd="0" presId="urn:microsoft.com/office/officeart/2005/8/layout/vList2"/>
    <dgm:cxn modelId="{B51C7DC8-2C63-44BB-B0EB-B3F929CB867B}" type="presParOf" srcId="{03F5ED04-A33A-45F8-86C5-8AD241238F59}" destId="{D4F89A27-2A00-42FB-88B8-CC29836195EA}" srcOrd="0" destOrd="0" presId="urn:microsoft.com/office/officeart/2005/8/layout/vList2"/>
    <dgm:cxn modelId="{5ADCDC84-EC5A-4D2A-A97C-8497A3F39094}" type="presParOf" srcId="{03F5ED04-A33A-45F8-86C5-8AD241238F59}" destId="{F6DA26CD-9FBF-488B-8B3D-4F225225DEE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67B8091-CAED-45A2-B818-E98E86F19EF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4.1</a:t>
          </a:r>
          <a:r>
            <a:rPr lang="ja-JP" dirty="0" smtClean="0"/>
            <a:t>静電界</a:t>
          </a:r>
          <a:endParaRPr lang="en-US" dirty="0"/>
        </a:p>
      </dgm:t>
    </dgm:pt>
    <dgm:pt modelId="{8C7B9BE0-70CA-4872-84E1-FE94D8C96ACC}" type="parTrans" cxnId="{2B6EE1D4-6B08-49E2-B385-4874E9C82DE9}">
      <dgm:prSet/>
      <dgm:spPr/>
      <dgm:t>
        <a:bodyPr/>
        <a:lstStyle/>
        <a:p>
          <a:endParaRPr kumimoji="1" lang="ja-JP" altLang="en-US"/>
        </a:p>
      </dgm:t>
    </dgm:pt>
    <dgm:pt modelId="{BABF9D67-9B62-4C67-8301-26E8C4B1AF02}" type="sibTrans" cxnId="{2B6EE1D4-6B08-49E2-B385-4874E9C82DE9}">
      <dgm:prSet/>
      <dgm:spPr/>
      <dgm:t>
        <a:bodyPr/>
        <a:lstStyle/>
        <a:p>
          <a:endParaRPr kumimoji="1" lang="ja-JP" altLang="en-US"/>
        </a:p>
      </dgm:t>
    </dgm:pt>
    <dgm:pt modelId="{B565335A-A56D-4655-90DF-ECDD0BB3722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4.2</a:t>
          </a:r>
          <a:r>
            <a:rPr lang="ja-JP" dirty="0" smtClean="0"/>
            <a:t>直流</a:t>
          </a:r>
          <a:endParaRPr lang="ja-JP" dirty="0"/>
        </a:p>
      </dgm:t>
    </dgm:pt>
    <dgm:pt modelId="{C6916078-C80F-4AB9-9002-0312B0CACDA9}" type="parTrans" cxnId="{A30AF377-DDAE-4533-9F4A-11C0CDEF2D55}">
      <dgm:prSet/>
      <dgm:spPr/>
      <dgm:t>
        <a:bodyPr/>
        <a:lstStyle/>
        <a:p>
          <a:endParaRPr kumimoji="1" lang="ja-JP" altLang="en-US"/>
        </a:p>
      </dgm:t>
    </dgm:pt>
    <dgm:pt modelId="{E0B49E93-4BB8-4FA6-854B-0CA6D55E448D}" type="sibTrans" cxnId="{A30AF377-DDAE-4533-9F4A-11C0CDEF2D55}">
      <dgm:prSet/>
      <dgm:spPr/>
      <dgm:t>
        <a:bodyPr/>
        <a:lstStyle/>
        <a:p>
          <a:endParaRPr kumimoji="1" lang="ja-JP" altLang="en-US"/>
        </a:p>
      </dgm:t>
    </dgm:pt>
    <dgm:pt modelId="{1215B0BA-92BE-4F3D-8CE5-DE9ACC3E755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4.3電流と磁界</a:t>
          </a:r>
          <a:endParaRPr lang="en-US" dirty="0"/>
        </a:p>
      </dgm:t>
    </dgm:pt>
    <dgm:pt modelId="{CA9636B2-82F4-4A69-8AE9-386D7B869136}" type="parTrans" cxnId="{FBD6AB08-6FB3-45E2-B61A-93D0DD5927AB}">
      <dgm:prSet/>
      <dgm:spPr/>
      <dgm:t>
        <a:bodyPr/>
        <a:lstStyle/>
        <a:p>
          <a:endParaRPr kumimoji="1" lang="ja-JP" altLang="en-US"/>
        </a:p>
      </dgm:t>
    </dgm:pt>
    <dgm:pt modelId="{1E769CD9-E925-445E-ABEE-1EDB93981994}" type="sibTrans" cxnId="{FBD6AB08-6FB3-45E2-B61A-93D0DD5927AB}">
      <dgm:prSet/>
      <dgm:spPr/>
      <dgm:t>
        <a:bodyPr/>
        <a:lstStyle/>
        <a:p>
          <a:endParaRPr kumimoji="1" lang="ja-JP" altLang="en-US"/>
        </a:p>
      </dgm:t>
    </dgm:pt>
    <dgm:pt modelId="{DC2F0172-F9E4-4CF6-9FCC-62F5291B5625}">
      <dgm:prSet/>
      <dgm:spPr/>
      <dgm:t>
        <a:bodyPr/>
        <a:lstStyle/>
        <a:p>
          <a:r>
            <a:rPr lang="en-US" dirty="0" smtClean="0"/>
            <a:t>4.4電磁誘導と交流</a:t>
          </a:r>
          <a:endParaRPr lang="en-US" dirty="0"/>
        </a:p>
      </dgm:t>
    </dgm:pt>
    <dgm:pt modelId="{5D269947-A6F1-450E-A12E-BC2E3D12A6A5}" type="parTrans" cxnId="{564DA000-325B-4A47-A2B4-FAEA72991907}">
      <dgm:prSet/>
      <dgm:spPr/>
      <dgm:t>
        <a:bodyPr/>
        <a:lstStyle/>
        <a:p>
          <a:endParaRPr kumimoji="1" lang="ja-JP" altLang="en-US"/>
        </a:p>
      </dgm:t>
    </dgm:pt>
    <dgm:pt modelId="{AC5C8DA7-EF07-427F-8130-5452580155C6}" type="sibTrans" cxnId="{564DA000-325B-4A47-A2B4-FAEA72991907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A873426-F7CB-4BBC-AC02-FB47E4A0F50D}" type="pres">
      <dgm:prSet presAssocID="{267B8091-CAED-45A2-B818-E98E86F19EF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F84A1EF-1FE6-4A23-9EA9-D67CF3E135DD}" type="pres">
      <dgm:prSet presAssocID="{BABF9D67-9B62-4C67-8301-26E8C4B1AF02}" presName="spacer" presStyleCnt="0"/>
      <dgm:spPr/>
      <dgm:t>
        <a:bodyPr/>
        <a:lstStyle/>
        <a:p>
          <a:endParaRPr kumimoji="1" lang="ja-JP" altLang="en-US"/>
        </a:p>
      </dgm:t>
    </dgm:pt>
    <dgm:pt modelId="{3D373C9D-57B2-465D-8A12-D4AE6C5D7F58}" type="pres">
      <dgm:prSet presAssocID="{B565335A-A56D-4655-90DF-ECDD0BB372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6187249-A5B6-47ED-8CBF-263CD3E094F2}" type="pres">
      <dgm:prSet presAssocID="{E0B49E93-4BB8-4FA6-854B-0CA6D55E448D}" presName="spacer" presStyleCnt="0"/>
      <dgm:spPr/>
    </dgm:pt>
    <dgm:pt modelId="{C15F3020-E118-45BE-9DF7-B33D7F9C2F1F}" type="pres">
      <dgm:prSet presAssocID="{1215B0BA-92BE-4F3D-8CE5-DE9ACC3E755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41E917F-2F90-42A2-B6EF-440902A72525}" type="pres">
      <dgm:prSet presAssocID="{1E769CD9-E925-445E-ABEE-1EDB93981994}" presName="spacer" presStyleCnt="0"/>
      <dgm:spPr/>
    </dgm:pt>
    <dgm:pt modelId="{8E2386FC-0D79-4D73-ACE2-201020DE8479}" type="pres">
      <dgm:prSet presAssocID="{DC2F0172-F9E4-4CF6-9FCC-62F5291B562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B6EE1D4-6B08-49E2-B385-4874E9C82DE9}" srcId="{2B55400A-E341-4DF1-8842-264D2660DEA4}" destId="{267B8091-CAED-45A2-B818-E98E86F19EF4}" srcOrd="0" destOrd="0" parTransId="{8C7B9BE0-70CA-4872-84E1-FE94D8C96ACC}" sibTransId="{BABF9D67-9B62-4C67-8301-26E8C4B1AF02}"/>
    <dgm:cxn modelId="{564DA000-325B-4A47-A2B4-FAEA72991907}" srcId="{2B55400A-E341-4DF1-8842-264D2660DEA4}" destId="{DC2F0172-F9E4-4CF6-9FCC-62F5291B5625}" srcOrd="3" destOrd="0" parTransId="{5D269947-A6F1-450E-A12E-BC2E3D12A6A5}" sibTransId="{AC5C8DA7-EF07-427F-8130-5452580155C6}"/>
    <dgm:cxn modelId="{A30AF377-DDAE-4533-9F4A-11C0CDEF2D55}" srcId="{2B55400A-E341-4DF1-8842-264D2660DEA4}" destId="{B565335A-A56D-4655-90DF-ECDD0BB37225}" srcOrd="1" destOrd="0" parTransId="{C6916078-C80F-4AB9-9002-0312B0CACDA9}" sibTransId="{E0B49E93-4BB8-4FA6-854B-0CA6D55E448D}"/>
    <dgm:cxn modelId="{147C2F6A-0451-4C80-A12D-6CC83AC1830B}" type="presOf" srcId="{2B55400A-E341-4DF1-8842-264D2660DEA4}" destId="{03F5ED04-A33A-45F8-86C5-8AD241238F59}" srcOrd="0" destOrd="0" presId="urn:microsoft.com/office/officeart/2005/8/layout/vList2"/>
    <dgm:cxn modelId="{FBD6AB08-6FB3-45E2-B61A-93D0DD5927AB}" srcId="{2B55400A-E341-4DF1-8842-264D2660DEA4}" destId="{1215B0BA-92BE-4F3D-8CE5-DE9ACC3E7555}" srcOrd="2" destOrd="0" parTransId="{CA9636B2-82F4-4A69-8AE9-386D7B869136}" sibTransId="{1E769CD9-E925-445E-ABEE-1EDB93981994}"/>
    <dgm:cxn modelId="{171049F2-DCC2-4F28-84E7-7AF8BE8AB5ED}" type="presOf" srcId="{267B8091-CAED-45A2-B818-E98E86F19EF4}" destId="{0A873426-F7CB-4BBC-AC02-FB47E4A0F50D}" srcOrd="0" destOrd="0" presId="urn:microsoft.com/office/officeart/2005/8/layout/vList2"/>
    <dgm:cxn modelId="{C6EB919E-DEF4-469D-8A30-61BF735C06E3}" type="presOf" srcId="{B565335A-A56D-4655-90DF-ECDD0BB37225}" destId="{3D373C9D-57B2-465D-8A12-D4AE6C5D7F58}" srcOrd="0" destOrd="0" presId="urn:microsoft.com/office/officeart/2005/8/layout/vList2"/>
    <dgm:cxn modelId="{FF0E2A90-D43A-45E1-A599-957241DC7451}" type="presOf" srcId="{1215B0BA-92BE-4F3D-8CE5-DE9ACC3E7555}" destId="{C15F3020-E118-45BE-9DF7-B33D7F9C2F1F}" srcOrd="0" destOrd="0" presId="urn:microsoft.com/office/officeart/2005/8/layout/vList2"/>
    <dgm:cxn modelId="{6533C05D-A662-4163-9E92-5EE9A40ECA69}" type="presOf" srcId="{DC2F0172-F9E4-4CF6-9FCC-62F5291B5625}" destId="{8E2386FC-0D79-4D73-ACE2-201020DE8479}" srcOrd="0" destOrd="0" presId="urn:microsoft.com/office/officeart/2005/8/layout/vList2"/>
    <dgm:cxn modelId="{BEBB0FC5-EF51-437C-A483-3D36939817E5}" type="presParOf" srcId="{03F5ED04-A33A-45F8-86C5-8AD241238F59}" destId="{0A873426-F7CB-4BBC-AC02-FB47E4A0F50D}" srcOrd="0" destOrd="0" presId="urn:microsoft.com/office/officeart/2005/8/layout/vList2"/>
    <dgm:cxn modelId="{84C92031-18F2-439E-B7DE-D9A24F6789D3}" type="presParOf" srcId="{03F5ED04-A33A-45F8-86C5-8AD241238F59}" destId="{9F84A1EF-1FE6-4A23-9EA9-D67CF3E135DD}" srcOrd="1" destOrd="0" presId="urn:microsoft.com/office/officeart/2005/8/layout/vList2"/>
    <dgm:cxn modelId="{0A558FF4-994C-4321-B664-3F1F0F05A798}" type="presParOf" srcId="{03F5ED04-A33A-45F8-86C5-8AD241238F59}" destId="{3D373C9D-57B2-465D-8A12-D4AE6C5D7F58}" srcOrd="2" destOrd="0" presId="urn:microsoft.com/office/officeart/2005/8/layout/vList2"/>
    <dgm:cxn modelId="{D7A762C3-65BB-4C6D-BD4B-5EE99252574B}" type="presParOf" srcId="{03F5ED04-A33A-45F8-86C5-8AD241238F59}" destId="{B6187249-A5B6-47ED-8CBF-263CD3E094F2}" srcOrd="3" destOrd="0" presId="urn:microsoft.com/office/officeart/2005/8/layout/vList2"/>
    <dgm:cxn modelId="{81737FE6-231E-4A14-A165-78DFC8589096}" type="presParOf" srcId="{03F5ED04-A33A-45F8-86C5-8AD241238F59}" destId="{C15F3020-E118-45BE-9DF7-B33D7F9C2F1F}" srcOrd="4" destOrd="0" presId="urn:microsoft.com/office/officeart/2005/8/layout/vList2"/>
    <dgm:cxn modelId="{1AC0D0FF-DC32-4A11-8F63-137FD1BCDC0D}" type="presParOf" srcId="{03F5ED04-A33A-45F8-86C5-8AD241238F59}" destId="{841E917F-2F90-42A2-B6EF-440902A72525}" srcOrd="5" destOrd="0" presId="urn:microsoft.com/office/officeart/2005/8/layout/vList2"/>
    <dgm:cxn modelId="{0A9DAA63-E5BE-4429-B6DA-264FD57820F5}" type="presParOf" srcId="{03F5ED04-A33A-45F8-86C5-8AD241238F59}" destId="{8E2386FC-0D79-4D73-ACE2-201020DE84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33DD54E4-DE7D-45F9-A2DF-9BEB103A0F41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9801CD78-ADAE-4495-910D-8429927EDE7C}" type="parTrans" cxnId="{104ED5FA-E77E-4150-A01B-2100C59F8098}">
      <dgm:prSet/>
      <dgm:spPr/>
      <dgm:t>
        <a:bodyPr/>
        <a:lstStyle/>
        <a:p>
          <a:endParaRPr kumimoji="1" lang="ja-JP" altLang="en-US"/>
        </a:p>
      </dgm:t>
    </dgm:pt>
    <dgm:pt modelId="{75C26298-7E01-4AF7-B2EC-F902A57C8B40}" type="sibTrans" cxnId="{104ED5FA-E77E-4150-A01B-2100C59F8098}">
      <dgm:prSet/>
      <dgm:spPr/>
      <dgm:t>
        <a:bodyPr/>
        <a:lstStyle/>
        <a:p>
          <a:endParaRPr kumimoji="1" lang="ja-JP" altLang="en-US"/>
        </a:p>
      </dgm:t>
    </dgm:pt>
    <dgm:pt modelId="{0D242032-3AA0-40A4-84BD-1AAC0360AE3B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4.4.2交流</a:t>
          </a:r>
          <a:endParaRPr lang="en-US" dirty="0"/>
        </a:p>
      </dgm:t>
    </dgm:pt>
    <dgm:pt modelId="{31E95DAE-2B90-444E-AF78-E45ED86883CA}" type="parTrans" cxnId="{5A67D223-91A9-4BA9-94A6-AE38C721B719}">
      <dgm:prSet/>
      <dgm:spPr/>
      <dgm:t>
        <a:bodyPr/>
        <a:lstStyle/>
        <a:p>
          <a:endParaRPr kumimoji="1" lang="ja-JP" altLang="en-US"/>
        </a:p>
      </dgm:t>
    </dgm:pt>
    <dgm:pt modelId="{CDC8C7CD-E392-4524-89A2-DB7C76C40670}" type="sibTrans" cxnId="{5A67D223-91A9-4BA9-94A6-AE38C721B719}">
      <dgm:prSet/>
      <dgm:spPr/>
      <dgm:t>
        <a:bodyPr/>
        <a:lstStyle/>
        <a:p>
          <a:endParaRPr kumimoji="1" lang="ja-JP" altLang="en-US"/>
        </a:p>
      </dgm:t>
    </dgm:pt>
    <dgm:pt modelId="{EEC8FBE8-60FE-40B6-8462-EEA94DDE8FFC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4.4.3電磁波</a:t>
          </a:r>
          <a:endParaRPr lang="en-US" dirty="0"/>
        </a:p>
      </dgm:t>
    </dgm:pt>
    <dgm:pt modelId="{B8C6BF8F-6A7C-4B4A-8C5A-47857332A514}" type="parTrans" cxnId="{C7AC8A48-C937-44EE-B41D-8E565AE4AA55}">
      <dgm:prSet/>
      <dgm:spPr/>
      <dgm:t>
        <a:bodyPr/>
        <a:lstStyle/>
        <a:p>
          <a:endParaRPr kumimoji="1" lang="ja-JP" altLang="en-US"/>
        </a:p>
      </dgm:t>
    </dgm:pt>
    <dgm:pt modelId="{F89FD787-2F84-46BD-B4D5-7B0D8DF33ED4}" type="sibTrans" cxnId="{C7AC8A48-C937-44EE-B41D-8E565AE4AA55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4F89A27-2A00-42FB-88B8-CC29836195EA}" type="pres">
      <dgm:prSet presAssocID="{33DD54E4-DE7D-45F9-A2DF-9BEB103A0F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32C41C0-DA8D-4940-AB4E-07B291A5A3B7}" type="pres">
      <dgm:prSet presAssocID="{75C26298-7E01-4AF7-B2EC-F902A57C8B40}" presName="spacer" presStyleCnt="0"/>
      <dgm:spPr/>
      <dgm:t>
        <a:bodyPr/>
        <a:lstStyle/>
        <a:p>
          <a:endParaRPr kumimoji="1" lang="ja-JP" altLang="en-US"/>
        </a:p>
      </dgm:t>
    </dgm:pt>
    <dgm:pt modelId="{392A4CF3-2901-43AD-B7CF-4EA2A266D3F4}" type="pres">
      <dgm:prSet presAssocID="{0D242032-3AA0-40A4-84BD-1AAC0360AE3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B436621-F13B-42E0-A592-F78FBCF16287}" type="pres">
      <dgm:prSet presAssocID="{CDC8C7CD-E392-4524-89A2-DB7C76C40670}" presName="spacer" presStyleCnt="0"/>
      <dgm:spPr/>
      <dgm:t>
        <a:bodyPr/>
        <a:lstStyle/>
        <a:p>
          <a:endParaRPr kumimoji="1" lang="ja-JP" altLang="en-US"/>
        </a:p>
      </dgm:t>
    </dgm:pt>
    <dgm:pt modelId="{05A34E7B-9D56-4C06-9589-832DC072CE59}" type="pres">
      <dgm:prSet presAssocID="{EEC8FBE8-60FE-40B6-8462-EEA94DDE8F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04ED5FA-E77E-4150-A01B-2100C59F8098}" srcId="{2B55400A-E341-4DF1-8842-264D2660DEA4}" destId="{33DD54E4-DE7D-45F9-A2DF-9BEB103A0F41}" srcOrd="0" destOrd="0" parTransId="{9801CD78-ADAE-4495-910D-8429927EDE7C}" sibTransId="{75C26298-7E01-4AF7-B2EC-F902A57C8B40}"/>
    <dgm:cxn modelId="{947CC21A-30CE-4BA7-9D83-A1AD33C8046E}" type="presOf" srcId="{2B55400A-E341-4DF1-8842-264D2660DEA4}" destId="{03F5ED04-A33A-45F8-86C5-8AD241238F59}" srcOrd="0" destOrd="0" presId="urn:microsoft.com/office/officeart/2005/8/layout/vList2"/>
    <dgm:cxn modelId="{5A67D223-91A9-4BA9-94A6-AE38C721B719}" srcId="{2B55400A-E341-4DF1-8842-264D2660DEA4}" destId="{0D242032-3AA0-40A4-84BD-1AAC0360AE3B}" srcOrd="1" destOrd="0" parTransId="{31E95DAE-2B90-444E-AF78-E45ED86883CA}" sibTransId="{CDC8C7CD-E392-4524-89A2-DB7C76C40670}"/>
    <dgm:cxn modelId="{80D806B0-08DF-487B-80EE-E4E972B34509}" type="presOf" srcId="{0D242032-3AA0-40A4-84BD-1AAC0360AE3B}" destId="{392A4CF3-2901-43AD-B7CF-4EA2A266D3F4}" srcOrd="0" destOrd="0" presId="urn:microsoft.com/office/officeart/2005/8/layout/vList2"/>
    <dgm:cxn modelId="{C7AC8A48-C937-44EE-B41D-8E565AE4AA55}" srcId="{2B55400A-E341-4DF1-8842-264D2660DEA4}" destId="{EEC8FBE8-60FE-40B6-8462-EEA94DDE8FFC}" srcOrd="2" destOrd="0" parTransId="{B8C6BF8F-6A7C-4B4A-8C5A-47857332A514}" sibTransId="{F89FD787-2F84-46BD-B4D5-7B0D8DF33ED4}"/>
    <dgm:cxn modelId="{19A5C4C4-A8F1-4C1D-8B78-5B371BE0CABE}" type="presOf" srcId="{EEC8FBE8-60FE-40B6-8462-EEA94DDE8FFC}" destId="{05A34E7B-9D56-4C06-9589-832DC072CE59}" srcOrd="0" destOrd="0" presId="urn:microsoft.com/office/officeart/2005/8/layout/vList2"/>
    <dgm:cxn modelId="{46ED06F2-E803-4318-86D9-1D2E7EA4A7CC}" type="presOf" srcId="{33DD54E4-DE7D-45F9-A2DF-9BEB103A0F41}" destId="{D4F89A27-2A00-42FB-88B8-CC29836195EA}" srcOrd="0" destOrd="0" presId="urn:microsoft.com/office/officeart/2005/8/layout/vList2"/>
    <dgm:cxn modelId="{353084BF-F699-4186-A894-EB646600FCFB}" type="presParOf" srcId="{03F5ED04-A33A-45F8-86C5-8AD241238F59}" destId="{D4F89A27-2A00-42FB-88B8-CC29836195EA}" srcOrd="0" destOrd="0" presId="urn:microsoft.com/office/officeart/2005/8/layout/vList2"/>
    <dgm:cxn modelId="{1DE8F89E-8BE7-49BC-88EA-32647F30A267}" type="presParOf" srcId="{03F5ED04-A33A-45F8-86C5-8AD241238F59}" destId="{632C41C0-DA8D-4940-AB4E-07B291A5A3B7}" srcOrd="1" destOrd="0" presId="urn:microsoft.com/office/officeart/2005/8/layout/vList2"/>
    <dgm:cxn modelId="{20092146-BD9A-4444-9E90-4E4E2C4ABB93}" type="presParOf" srcId="{03F5ED04-A33A-45F8-86C5-8AD241238F59}" destId="{392A4CF3-2901-43AD-B7CF-4EA2A266D3F4}" srcOrd="2" destOrd="0" presId="urn:microsoft.com/office/officeart/2005/8/layout/vList2"/>
    <dgm:cxn modelId="{3E0F0255-A846-41BD-9E43-3E81B303183E}" type="presParOf" srcId="{03F5ED04-A33A-45F8-86C5-8AD241238F59}" destId="{4B436621-F13B-42E0-A592-F78FBCF16287}" srcOrd="3" destOrd="0" presId="urn:microsoft.com/office/officeart/2005/8/layout/vList2"/>
    <dgm:cxn modelId="{C4EA0309-6D99-48A6-8205-0586BA33EBD5}" type="presParOf" srcId="{03F5ED04-A33A-45F8-86C5-8AD241238F59}" destId="{05A34E7B-9D56-4C06-9589-832DC072CE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33DD54E4-DE7D-45F9-A2DF-9BEB103A0F41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9801CD78-ADAE-4495-910D-8429927EDE7C}" type="par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75C26298-7E01-4AF7-B2EC-F902A57C8B40}" type="sib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1D81F31A-15A3-446D-9E86-105D02C10148}">
      <dgm:prSet/>
      <dgm:spPr/>
      <dgm:t>
        <a:bodyPr/>
        <a:lstStyle/>
        <a:p>
          <a:r>
            <a:rPr lang="en-US" altLang="en-US" dirty="0" smtClean="0"/>
            <a:t>(a) </a:t>
          </a:r>
          <a:r>
            <a:rPr lang="ja-JP" altLang="en-US" dirty="0" smtClean="0"/>
            <a:t>電磁誘導</a:t>
          </a:r>
          <a:endParaRPr lang="en-US" dirty="0"/>
        </a:p>
      </dgm:t>
    </dgm:pt>
    <dgm:pt modelId="{753C3EA2-001E-4354-BAE8-2E9FD971C98B}" type="parTrans" cxnId="{2B05F580-2330-4DFA-9C19-546BE7FA4FCE}">
      <dgm:prSet/>
      <dgm:spPr/>
      <dgm:t>
        <a:bodyPr/>
        <a:lstStyle/>
        <a:p>
          <a:endParaRPr lang="ja-JP" altLang="en-US"/>
        </a:p>
      </dgm:t>
    </dgm:pt>
    <dgm:pt modelId="{9A9EC718-DE61-4812-9A62-EE097B8EFFC3}" type="sibTrans" cxnId="{2B05F580-2330-4DFA-9C19-546BE7FA4FCE}">
      <dgm:prSet/>
      <dgm:spPr/>
      <dgm:t>
        <a:bodyPr/>
        <a:lstStyle/>
        <a:p>
          <a:endParaRPr lang="ja-JP" altLang="en-US"/>
        </a:p>
      </dgm:t>
    </dgm:pt>
    <dgm:pt modelId="{97E050D7-F615-4541-A6EA-06D656F4E234}">
      <dgm:prSet/>
      <dgm:spPr/>
      <dgm:t>
        <a:bodyPr/>
        <a:lstStyle/>
        <a:p>
          <a:r>
            <a:rPr lang="ja-JP" altLang="en-US" dirty="0"/>
            <a:t>一様な磁界中に</a:t>
          </a:r>
          <a:r>
            <a:rPr lang="ja-JP" altLang="en-US" dirty="0" smtClean="0"/>
            <a:t>，図</a:t>
          </a:r>
          <a:r>
            <a:rPr lang="en-US" altLang="ja-JP" dirty="0"/>
            <a:t>4.63 (a</a:t>
          </a:r>
          <a:r>
            <a:rPr lang="ja-JP" altLang="en-US" dirty="0" smtClean="0"/>
            <a:t>）：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コ</a:t>
          </a:r>
          <a:r>
            <a:rPr lang="ja-JP" altLang="en-US" dirty="0"/>
            <a:t>の字形の導線を置き， これに金属棒を</a:t>
          </a:r>
          <a:r>
            <a:rPr lang="ja-JP" altLang="en-US" dirty="0" smtClean="0"/>
            <a:t>接触させておく．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棒が静止しているときは回路に                              が，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棒を矢印の向きに動かすと図の向きに                      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 棒を逆向きに動かすと電流の向きも         なる．</a:t>
          </a:r>
          <a:endParaRPr lang="ja-JP" altLang="en-US" dirty="0"/>
        </a:p>
      </dgm:t>
    </dgm:pt>
    <dgm:pt modelId="{5CFF35A1-B032-472D-8FC9-AC3B7099A668}" type="parTrans" cxnId="{628547A9-917E-449A-88A6-C802FD40EEC3}">
      <dgm:prSet/>
      <dgm:spPr/>
      <dgm:t>
        <a:bodyPr/>
        <a:lstStyle/>
        <a:p>
          <a:endParaRPr lang="ja-JP" altLang="en-US"/>
        </a:p>
      </dgm:t>
    </dgm:pt>
    <dgm:pt modelId="{290D005F-E30D-48EC-A749-C9B7164CC8A6}" type="sibTrans" cxnId="{628547A9-917E-449A-88A6-C802FD40EEC3}">
      <dgm:prSet/>
      <dgm:spPr/>
      <dgm:t>
        <a:bodyPr/>
        <a:lstStyle/>
        <a:p>
          <a:endParaRPr lang="ja-JP" altLang="en-US"/>
        </a:p>
      </dgm:t>
    </dgm:pt>
    <dgm:pt modelId="{ADAE0D95-92AA-49EF-96FC-D863A7DFAD89}">
      <dgm:prSet/>
      <dgm:spPr/>
      <dgm:t>
        <a:bodyPr/>
        <a:lstStyle/>
        <a:p>
          <a:r>
            <a:rPr lang="ja-JP" altLang="en-US" dirty="0" smtClean="0"/>
            <a:t>我々は電流が　　　　　　　　ことを知っているが，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逆に磁界から　　　　　　　　ことはできないであろうか．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このような現象を予想しついにそれを発見したのは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　　　　　 （ イングランド）である．</a:t>
          </a:r>
          <a:endParaRPr lang="en-US" dirty="0"/>
        </a:p>
      </dgm:t>
    </dgm:pt>
    <dgm:pt modelId="{1C1BD369-F707-4D73-8795-A6D527E10493}" type="parTrans" cxnId="{623B4776-B4F1-45DE-8663-F1E721BFD1FE}">
      <dgm:prSet/>
      <dgm:spPr/>
      <dgm:t>
        <a:bodyPr/>
        <a:lstStyle/>
        <a:p>
          <a:endParaRPr lang="ja-JP" altLang="en-US"/>
        </a:p>
      </dgm:t>
    </dgm:pt>
    <dgm:pt modelId="{2D400A2A-B7F8-4945-B76F-245B375A009D}" type="sibTrans" cxnId="{623B4776-B4F1-45DE-8663-F1E721BFD1FE}">
      <dgm:prSet/>
      <dgm:spPr/>
      <dgm:t>
        <a:bodyPr/>
        <a:lstStyle/>
        <a:p>
          <a:endParaRPr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4F89A27-2A00-42FB-88B8-CC29836195EA}" type="pres">
      <dgm:prSet presAssocID="{33DD54E4-DE7D-45F9-A2DF-9BEB103A0F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DB72B8C-FCCD-4EDD-B282-47A232F8FC47}" type="pres">
      <dgm:prSet presAssocID="{33DD54E4-DE7D-45F9-A2DF-9BEB103A0F4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04ED5FA-E77E-4150-A01B-2100C59F8098}" srcId="{2B55400A-E341-4DF1-8842-264D2660DEA4}" destId="{33DD54E4-DE7D-45F9-A2DF-9BEB103A0F41}" srcOrd="0" destOrd="0" parTransId="{9801CD78-ADAE-4495-910D-8429927EDE7C}" sibTransId="{75C26298-7E01-4AF7-B2EC-F902A57C8B40}"/>
    <dgm:cxn modelId="{2D13F556-9A0C-493B-9BAE-E94CB9CF43A2}" type="presOf" srcId="{2B55400A-E341-4DF1-8842-264D2660DEA4}" destId="{03F5ED04-A33A-45F8-86C5-8AD241238F59}" srcOrd="0" destOrd="0" presId="urn:microsoft.com/office/officeart/2005/8/layout/vList2"/>
    <dgm:cxn modelId="{C8CA46D2-C518-4329-AC9A-D1B5C7362E98}" type="presOf" srcId="{ADAE0D95-92AA-49EF-96FC-D863A7DFAD89}" destId="{ADB72B8C-FCCD-4EDD-B282-47A232F8FC47}" srcOrd="0" destOrd="1" presId="urn:microsoft.com/office/officeart/2005/8/layout/vList2"/>
    <dgm:cxn modelId="{623B4776-B4F1-45DE-8663-F1E721BFD1FE}" srcId="{33DD54E4-DE7D-45F9-A2DF-9BEB103A0F41}" destId="{ADAE0D95-92AA-49EF-96FC-D863A7DFAD89}" srcOrd="1" destOrd="0" parTransId="{1C1BD369-F707-4D73-8795-A6D527E10493}" sibTransId="{2D400A2A-B7F8-4945-B76F-245B375A009D}"/>
    <dgm:cxn modelId="{B753C506-12C5-4D90-96F9-E2F96FDFF036}" type="presOf" srcId="{97E050D7-F615-4541-A6EA-06D656F4E234}" destId="{ADB72B8C-FCCD-4EDD-B282-47A232F8FC47}" srcOrd="0" destOrd="2" presId="urn:microsoft.com/office/officeart/2005/8/layout/vList2"/>
    <dgm:cxn modelId="{7850886F-AD3A-49C8-A83D-88F2902A0860}" type="presOf" srcId="{33DD54E4-DE7D-45F9-A2DF-9BEB103A0F41}" destId="{D4F89A27-2A00-42FB-88B8-CC29836195EA}" srcOrd="0" destOrd="0" presId="urn:microsoft.com/office/officeart/2005/8/layout/vList2"/>
    <dgm:cxn modelId="{628547A9-917E-449A-88A6-C802FD40EEC3}" srcId="{33DD54E4-DE7D-45F9-A2DF-9BEB103A0F41}" destId="{97E050D7-F615-4541-A6EA-06D656F4E234}" srcOrd="2" destOrd="0" parTransId="{5CFF35A1-B032-472D-8FC9-AC3B7099A668}" sibTransId="{290D005F-E30D-48EC-A749-C9B7164CC8A6}"/>
    <dgm:cxn modelId="{58603E17-FD52-4EDD-AC43-4F2172C327F5}" type="presOf" srcId="{1D81F31A-15A3-446D-9E86-105D02C10148}" destId="{ADB72B8C-FCCD-4EDD-B282-47A232F8FC47}" srcOrd="0" destOrd="0" presId="urn:microsoft.com/office/officeart/2005/8/layout/vList2"/>
    <dgm:cxn modelId="{2B05F580-2330-4DFA-9C19-546BE7FA4FCE}" srcId="{33DD54E4-DE7D-45F9-A2DF-9BEB103A0F41}" destId="{1D81F31A-15A3-446D-9E86-105D02C10148}" srcOrd="0" destOrd="0" parTransId="{753C3EA2-001E-4354-BAE8-2E9FD971C98B}" sibTransId="{9A9EC718-DE61-4812-9A62-EE097B8EFFC3}"/>
    <dgm:cxn modelId="{02F3DC25-28F4-42E8-B7D0-347D3DDAAF4C}" type="presParOf" srcId="{03F5ED04-A33A-45F8-86C5-8AD241238F59}" destId="{D4F89A27-2A00-42FB-88B8-CC29836195EA}" srcOrd="0" destOrd="0" presId="urn:microsoft.com/office/officeart/2005/8/layout/vList2"/>
    <dgm:cxn modelId="{C1878D3B-0F00-4CF7-B8F5-343006ADB906}" type="presParOf" srcId="{03F5ED04-A33A-45F8-86C5-8AD241238F59}" destId="{ADB72B8C-FCCD-4EDD-B282-47A232F8FC4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33DD54E4-DE7D-45F9-A2DF-9BEB103A0F41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9801CD78-ADAE-4495-910D-8429927EDE7C}" type="par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75C26298-7E01-4AF7-B2EC-F902A57C8B40}" type="sib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F7374BC2-0941-4A9C-856C-6DEC5AB64842}">
      <dgm:prSet/>
      <dgm:spPr/>
      <dgm:t>
        <a:bodyPr/>
        <a:lstStyle/>
        <a:p>
          <a:r>
            <a:rPr lang="ja-JP" altLang="en-US" dirty="0" smtClean="0"/>
            <a:t>同図（ </a:t>
          </a:r>
          <a:r>
            <a:rPr lang="en-US" altLang="ja-JP" dirty="0" smtClean="0"/>
            <a:t>b</a:t>
          </a:r>
          <a:r>
            <a:rPr lang="ja-JP" altLang="en-US" dirty="0" smtClean="0"/>
            <a:t>）：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コイルに         を近づけるか，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あるいは遠ざけると，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このコイルに                      </a:t>
          </a:r>
          <a:r>
            <a:rPr lang="ja-JP" altLang="en-US" dirty="0" smtClean="0">
              <a:solidFill>
                <a:schemeClr val="tx1"/>
              </a:solidFill>
            </a:rPr>
            <a:t>さ</a:t>
          </a:r>
          <a:r>
            <a:rPr lang="ja-JP" altLang="en-US" dirty="0" smtClean="0"/>
            <a:t>れる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このような現象を                  といい，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誘起きれる電流を                  とよぶ</a:t>
          </a:r>
          <a:endParaRPr lang="en-US" dirty="0"/>
        </a:p>
      </dgm:t>
    </dgm:pt>
    <dgm:pt modelId="{6AEDA8E2-E947-4D55-8DC6-FA541A5CD3CE}" type="parTrans" cxnId="{6058D94D-D183-4D34-9849-05E1F659A49A}">
      <dgm:prSet/>
      <dgm:spPr/>
      <dgm:t>
        <a:bodyPr/>
        <a:lstStyle/>
        <a:p>
          <a:endParaRPr lang="ja-JP" altLang="en-US"/>
        </a:p>
      </dgm:t>
    </dgm:pt>
    <dgm:pt modelId="{3FD276CB-ACE6-46BC-837A-30307C8869C7}" type="sibTrans" cxnId="{6058D94D-D183-4D34-9849-05E1F659A49A}">
      <dgm:prSet/>
      <dgm:spPr/>
      <dgm:t>
        <a:bodyPr/>
        <a:lstStyle/>
        <a:p>
          <a:endParaRPr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4F89A27-2A00-42FB-88B8-CC29836195EA}" type="pres">
      <dgm:prSet presAssocID="{33DD54E4-DE7D-45F9-A2DF-9BEB103A0F41}" presName="parentText" presStyleLbl="node1" presStyleIdx="0" presStyleCnt="1" custLinFactNeighborY="222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3DB6A7F-DF99-4B55-AA45-20BD161B28DD}" type="pres">
      <dgm:prSet presAssocID="{33DD54E4-DE7D-45F9-A2DF-9BEB103A0F4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B06C664-0D3B-4467-8150-2D9E1B064C46}" type="presOf" srcId="{33DD54E4-DE7D-45F9-A2DF-9BEB103A0F41}" destId="{D4F89A27-2A00-42FB-88B8-CC29836195EA}" srcOrd="0" destOrd="0" presId="urn:microsoft.com/office/officeart/2005/8/layout/vList2"/>
    <dgm:cxn modelId="{104ED5FA-E77E-4150-A01B-2100C59F8098}" srcId="{2B55400A-E341-4DF1-8842-264D2660DEA4}" destId="{33DD54E4-DE7D-45F9-A2DF-9BEB103A0F41}" srcOrd="0" destOrd="0" parTransId="{9801CD78-ADAE-4495-910D-8429927EDE7C}" sibTransId="{75C26298-7E01-4AF7-B2EC-F902A57C8B40}"/>
    <dgm:cxn modelId="{8ECDC043-D46D-4D8F-9145-7712979E7369}" type="presOf" srcId="{F7374BC2-0941-4A9C-856C-6DEC5AB64842}" destId="{83DB6A7F-DF99-4B55-AA45-20BD161B28DD}" srcOrd="0" destOrd="0" presId="urn:microsoft.com/office/officeart/2005/8/layout/vList2"/>
    <dgm:cxn modelId="{ACBE05B4-80CB-4D62-922F-FBECAF28E7B5}" type="presOf" srcId="{2B55400A-E341-4DF1-8842-264D2660DEA4}" destId="{03F5ED04-A33A-45F8-86C5-8AD241238F59}" srcOrd="0" destOrd="0" presId="urn:microsoft.com/office/officeart/2005/8/layout/vList2"/>
    <dgm:cxn modelId="{6058D94D-D183-4D34-9849-05E1F659A49A}" srcId="{33DD54E4-DE7D-45F9-A2DF-9BEB103A0F41}" destId="{F7374BC2-0941-4A9C-856C-6DEC5AB64842}" srcOrd="0" destOrd="0" parTransId="{6AEDA8E2-E947-4D55-8DC6-FA541A5CD3CE}" sibTransId="{3FD276CB-ACE6-46BC-837A-30307C8869C7}"/>
    <dgm:cxn modelId="{368DACAE-3F29-4504-B8E1-7CE7F8C6D71E}" type="presParOf" srcId="{03F5ED04-A33A-45F8-86C5-8AD241238F59}" destId="{D4F89A27-2A00-42FB-88B8-CC29836195EA}" srcOrd="0" destOrd="0" presId="urn:microsoft.com/office/officeart/2005/8/layout/vList2"/>
    <dgm:cxn modelId="{9337FE3F-F339-4A97-80FB-F49268250533}" type="presParOf" srcId="{03F5ED04-A33A-45F8-86C5-8AD241238F59}" destId="{83DB6A7F-DF99-4B55-AA45-20BD161B28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33DD54E4-DE7D-45F9-A2DF-9BEB103A0F41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9801CD78-ADAE-4495-910D-8429927EDE7C}" type="par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75C26298-7E01-4AF7-B2EC-F902A57C8B40}" type="sib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A3A0CF51-3D77-4BB2-83F5-692EBE80111C}">
      <dgm:prSet/>
      <dgm:spPr/>
      <dgm:t>
        <a:bodyPr/>
        <a:lstStyle/>
        <a:p>
          <a:r>
            <a:rPr lang="en-US" altLang="ja-JP" dirty="0" smtClean="0"/>
            <a:t>( b) </a:t>
          </a:r>
          <a:r>
            <a:rPr lang="ja-JP" altLang="en-US" dirty="0" smtClean="0"/>
            <a:t>ローレンツカと誘導起電力</a:t>
          </a:r>
          <a:endParaRPr lang="en-US" dirty="0"/>
        </a:p>
      </dgm:t>
    </dgm:pt>
    <dgm:pt modelId="{8FF1437C-E29F-43D8-99B6-4C94ED158B94}" type="parTrans" cxnId="{4FBDCCD1-0622-4B56-ACBA-859CD7BB0278}">
      <dgm:prSet/>
      <dgm:spPr/>
      <dgm:t>
        <a:bodyPr/>
        <a:lstStyle/>
        <a:p>
          <a:endParaRPr lang="ja-JP" altLang="en-US"/>
        </a:p>
      </dgm:t>
    </dgm:pt>
    <dgm:pt modelId="{224427B5-F0BA-4AE8-B6DB-E77B832A2E70}" type="sibTrans" cxnId="{4FBDCCD1-0622-4B56-ACBA-859CD7BB0278}">
      <dgm:prSet/>
      <dgm:spPr/>
      <dgm:t>
        <a:bodyPr/>
        <a:lstStyle/>
        <a:p>
          <a:endParaRPr lang="ja-JP" altLang="en-US"/>
        </a:p>
      </dgm:t>
    </dgm:pt>
    <dgm:pt modelId="{7BCCB95D-C197-4F7C-BD10-1046D69599A4}">
      <dgm:prSet/>
      <dgm:spPr/>
      <dgm:t>
        <a:bodyPr/>
        <a:lstStyle/>
        <a:p>
          <a:r>
            <a:rPr lang="ja-JP" altLang="en-US" dirty="0" smtClean="0"/>
            <a:t>図</a:t>
          </a:r>
          <a:r>
            <a:rPr lang="en-US" altLang="ja-JP" dirty="0" smtClean="0"/>
            <a:t>4.63 (a)</a:t>
          </a:r>
          <a:r>
            <a:rPr lang="ja-JP" altLang="en-US" dirty="0" smtClean="0"/>
            <a:t>： 導体が動く場合の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電磁誘導は磁界からの                        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原因であることを説明しその             の大きさを求めよう．</a:t>
          </a:r>
          <a:endParaRPr lang="en-US" dirty="0"/>
        </a:p>
      </dgm:t>
    </dgm:pt>
    <dgm:pt modelId="{F70671C5-8695-49DF-8476-BA4ED3AEBBDA}" type="parTrans" cxnId="{7A299DC1-BB97-4592-AB9B-C05121800191}">
      <dgm:prSet/>
      <dgm:spPr/>
      <dgm:t>
        <a:bodyPr/>
        <a:lstStyle/>
        <a:p>
          <a:endParaRPr lang="ja-JP" altLang="en-US"/>
        </a:p>
      </dgm:t>
    </dgm:pt>
    <dgm:pt modelId="{5DAE745A-21D6-4789-B540-7820CE64EC62}" type="sibTrans" cxnId="{7A299DC1-BB97-4592-AB9B-C05121800191}">
      <dgm:prSet/>
      <dgm:spPr/>
      <dgm:t>
        <a:bodyPr/>
        <a:lstStyle/>
        <a:p>
          <a:endParaRPr lang="ja-JP" altLang="en-US"/>
        </a:p>
      </dgm:t>
    </dgm:pt>
    <dgm:pt modelId="{86498CC2-6384-448C-BC8C-3D0E300C4718}">
      <dgm:prSet/>
      <dgm:spPr/>
      <dgm:t>
        <a:bodyPr/>
        <a:lstStyle/>
        <a:p>
          <a:r>
            <a:rPr lang="ja-JP" altLang="en-US" dirty="0"/>
            <a:t>図</a:t>
          </a:r>
          <a:r>
            <a:rPr lang="en-US" altLang="ja-JP" dirty="0" smtClean="0"/>
            <a:t>4.64</a:t>
          </a:r>
          <a:r>
            <a:rPr lang="ja-JP" altLang="en-US" dirty="0" smtClean="0"/>
            <a:t>：金属</a:t>
          </a:r>
          <a:r>
            <a:rPr lang="ja-JP" altLang="en-US" dirty="0"/>
            <a:t>棒の中</a:t>
          </a:r>
          <a:r>
            <a:rPr lang="ja-JP" altLang="en-US" dirty="0" smtClean="0"/>
            <a:t>の         の</a:t>
          </a:r>
          <a:r>
            <a:rPr lang="ja-JP" altLang="en-US" dirty="0"/>
            <a:t>ようすを</a:t>
          </a:r>
          <a:r>
            <a:rPr lang="ja-JP" altLang="en-US" dirty="0" smtClean="0"/>
            <a:t>示す．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磁束密度</a:t>
          </a:r>
          <a:r>
            <a:rPr lang="en-US" altLang="ja-JP" i="1" dirty="0" smtClean="0"/>
            <a:t>B</a:t>
          </a:r>
          <a:r>
            <a:rPr lang="en-US" altLang="ja-JP" dirty="0" smtClean="0"/>
            <a:t> </a:t>
          </a:r>
          <a:r>
            <a:rPr lang="ja-JP" altLang="en-US" dirty="0" smtClean="0"/>
            <a:t>の一様な磁界と垂直に長さ</a:t>
          </a:r>
          <a:r>
            <a:rPr lang="en-US" altLang="ja-JP" i="1" dirty="0" smtClean="0"/>
            <a:t>l</a:t>
          </a:r>
          <a:r>
            <a:rPr lang="ja-JP" altLang="en-US" dirty="0" smtClean="0"/>
            <a:t>の金属棒</a:t>
          </a:r>
          <a:r>
            <a:rPr lang="en-US" altLang="ja-JP" dirty="0" smtClean="0"/>
            <a:t>PQ</a:t>
          </a:r>
          <a:r>
            <a:rPr lang="ja-JP" altLang="en-US" dirty="0" err="1" smtClean="0"/>
            <a:t>を置</a:t>
          </a:r>
          <a:r>
            <a:rPr lang="ja-JP" altLang="en-US" dirty="0" smtClean="0"/>
            <a:t>き，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棒を図のように左に                        で動かす．</a:t>
          </a:r>
          <a:endParaRPr lang="ja-JP" altLang="en-US" dirty="0"/>
        </a:p>
      </dgm:t>
    </dgm:pt>
    <dgm:pt modelId="{7946415F-040E-4974-8760-846569F722EB}" type="parTrans" cxnId="{2321D5F5-04C5-4B15-A62D-B1EBD9F1FF9F}">
      <dgm:prSet/>
      <dgm:spPr/>
      <dgm:t>
        <a:bodyPr/>
        <a:lstStyle/>
        <a:p>
          <a:endParaRPr lang="ja-JP" altLang="en-US"/>
        </a:p>
      </dgm:t>
    </dgm:pt>
    <dgm:pt modelId="{5ABB7FDC-5497-4E02-9E20-3E2D7CBA0E49}" type="sibTrans" cxnId="{2321D5F5-04C5-4B15-A62D-B1EBD9F1FF9F}">
      <dgm:prSet/>
      <dgm:spPr/>
      <dgm:t>
        <a:bodyPr/>
        <a:lstStyle/>
        <a:p>
          <a:endParaRPr lang="ja-JP" altLang="en-US"/>
        </a:p>
      </dgm:t>
    </dgm:pt>
    <dgm:pt modelId="{E0859C71-A5CE-489E-83A3-0B9193DF3E68}">
      <dgm:prSet/>
      <dgm:spPr/>
      <dgm:t>
        <a:bodyPr/>
        <a:lstStyle/>
        <a:p>
          <a:endParaRPr lang="ja-JP" altLang="en-US" dirty="0"/>
        </a:p>
      </dgm:t>
    </dgm:pt>
    <dgm:pt modelId="{50C690C5-4801-44EC-980C-F015EF855071}" type="parTrans" cxnId="{3CE89372-A2EA-41C8-9569-74A77C073FAF}">
      <dgm:prSet/>
      <dgm:spPr/>
      <dgm:t>
        <a:bodyPr/>
        <a:lstStyle/>
        <a:p>
          <a:endParaRPr lang="ja-JP" altLang="en-US"/>
        </a:p>
      </dgm:t>
    </dgm:pt>
    <dgm:pt modelId="{201F67C4-47D7-4856-A27B-C659C8CD41E6}" type="sibTrans" cxnId="{3CE89372-A2EA-41C8-9569-74A77C073FAF}">
      <dgm:prSet/>
      <dgm:spPr/>
      <dgm:t>
        <a:bodyPr/>
        <a:lstStyle/>
        <a:p>
          <a:endParaRPr lang="ja-JP" altLang="en-US"/>
        </a:p>
      </dgm:t>
    </dgm:pt>
    <dgm:pt modelId="{24239F11-FD8B-45A8-ACB5-455F3BFF35C5}">
      <dgm:prSet/>
      <dgm:spPr/>
      <dgm:t>
        <a:bodyPr/>
        <a:lstStyle/>
        <a:p>
          <a:endParaRPr lang="ja-JP" altLang="en-US" dirty="0"/>
        </a:p>
      </dgm:t>
    </dgm:pt>
    <dgm:pt modelId="{D7D41FED-AC9B-4A82-B5E8-1EC4A7097CAF}" type="parTrans" cxnId="{B6300F52-2826-4276-B2F9-452F86F18983}">
      <dgm:prSet/>
      <dgm:spPr/>
      <dgm:t>
        <a:bodyPr/>
        <a:lstStyle/>
        <a:p>
          <a:endParaRPr kumimoji="1" lang="ja-JP" altLang="en-US"/>
        </a:p>
      </dgm:t>
    </dgm:pt>
    <dgm:pt modelId="{75EDF469-122F-45A6-9478-CFBBC42A006D}" type="sibTrans" cxnId="{B6300F52-2826-4276-B2F9-452F86F18983}">
      <dgm:prSet/>
      <dgm:spPr/>
      <dgm:t>
        <a:bodyPr/>
        <a:lstStyle/>
        <a:p>
          <a:endParaRPr kumimoji="1" lang="ja-JP" altLang="en-US"/>
        </a:p>
      </dgm:t>
    </dgm:pt>
    <dgm:pt modelId="{32C98A42-B982-4D13-9E31-8D75AF15EA94}">
      <dgm:prSet/>
      <dgm:spPr/>
      <dgm:t>
        <a:bodyPr/>
        <a:lstStyle/>
        <a:p>
          <a:r>
            <a:rPr lang="ja-JP" altLang="en-US" dirty="0" smtClean="0"/>
            <a:t>その中の自由電子も              左に動くので，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自由電子には</a:t>
          </a:r>
          <a:r>
            <a:rPr lang="en-US" altLang="ja-JP" dirty="0" smtClean="0"/>
            <a:t>P→Q</a:t>
          </a:r>
          <a:r>
            <a:rPr lang="ja-JP" altLang="en-US" dirty="0" smtClean="0"/>
            <a:t>の向きに                                             ，</a:t>
          </a:r>
          <a:endParaRPr lang="ja-JP" altLang="en-US" dirty="0"/>
        </a:p>
      </dgm:t>
    </dgm:pt>
    <dgm:pt modelId="{C4B92B70-EE11-434B-B856-485A98492F3C}" type="parTrans" cxnId="{5E3417A8-FE17-4334-897E-7E9F63B4FBB1}">
      <dgm:prSet/>
      <dgm:spPr/>
      <dgm:t>
        <a:bodyPr/>
        <a:lstStyle/>
        <a:p>
          <a:endParaRPr kumimoji="1" lang="ja-JP" altLang="en-US"/>
        </a:p>
      </dgm:t>
    </dgm:pt>
    <dgm:pt modelId="{C087AF74-E6F3-4EBD-AA11-1D29E1D06C9C}" type="sibTrans" cxnId="{5E3417A8-FE17-4334-897E-7E9F63B4FBB1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4F89A27-2A00-42FB-88B8-CC29836195EA}" type="pres">
      <dgm:prSet presAssocID="{33DD54E4-DE7D-45F9-A2DF-9BEB103A0F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A8FF63-496E-4FAD-8B38-B02BDEBF30B1}" type="pres">
      <dgm:prSet presAssocID="{33DD54E4-DE7D-45F9-A2DF-9BEB103A0F4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465AE8F-C1AF-4FC1-9A16-27884387F5C2}" type="presOf" srcId="{32C98A42-B982-4D13-9E31-8D75AF15EA94}" destId="{28A8FF63-496E-4FAD-8B38-B02BDEBF30B1}" srcOrd="0" destOrd="3" presId="urn:microsoft.com/office/officeart/2005/8/layout/vList2"/>
    <dgm:cxn modelId="{5E3417A8-FE17-4334-897E-7E9F63B4FBB1}" srcId="{33DD54E4-DE7D-45F9-A2DF-9BEB103A0F41}" destId="{32C98A42-B982-4D13-9E31-8D75AF15EA94}" srcOrd="3" destOrd="0" parTransId="{C4B92B70-EE11-434B-B856-485A98492F3C}" sibTransId="{C087AF74-E6F3-4EBD-AA11-1D29E1D06C9C}"/>
    <dgm:cxn modelId="{104ED5FA-E77E-4150-A01B-2100C59F8098}" srcId="{2B55400A-E341-4DF1-8842-264D2660DEA4}" destId="{33DD54E4-DE7D-45F9-A2DF-9BEB103A0F41}" srcOrd="0" destOrd="0" parTransId="{9801CD78-ADAE-4495-910D-8429927EDE7C}" sibTransId="{75C26298-7E01-4AF7-B2EC-F902A57C8B40}"/>
    <dgm:cxn modelId="{3CE89372-A2EA-41C8-9569-74A77C073FAF}" srcId="{33DD54E4-DE7D-45F9-A2DF-9BEB103A0F41}" destId="{E0859C71-A5CE-489E-83A3-0B9193DF3E68}" srcOrd="5" destOrd="0" parTransId="{50C690C5-4801-44EC-980C-F015EF855071}" sibTransId="{201F67C4-47D7-4856-A27B-C659C8CD41E6}"/>
    <dgm:cxn modelId="{4FBDCCD1-0622-4B56-ACBA-859CD7BB0278}" srcId="{33DD54E4-DE7D-45F9-A2DF-9BEB103A0F41}" destId="{A3A0CF51-3D77-4BB2-83F5-692EBE80111C}" srcOrd="0" destOrd="0" parTransId="{8FF1437C-E29F-43D8-99B6-4C94ED158B94}" sibTransId="{224427B5-F0BA-4AE8-B6DB-E77B832A2E70}"/>
    <dgm:cxn modelId="{3538D3F7-0903-4612-88AD-8DE2C6C53026}" type="presOf" srcId="{33DD54E4-DE7D-45F9-A2DF-9BEB103A0F41}" destId="{D4F89A27-2A00-42FB-88B8-CC29836195EA}" srcOrd="0" destOrd="0" presId="urn:microsoft.com/office/officeart/2005/8/layout/vList2"/>
    <dgm:cxn modelId="{7A299DC1-BB97-4592-AB9B-C05121800191}" srcId="{33DD54E4-DE7D-45F9-A2DF-9BEB103A0F41}" destId="{7BCCB95D-C197-4F7C-BD10-1046D69599A4}" srcOrd="1" destOrd="0" parTransId="{F70671C5-8695-49DF-8476-BA4ED3AEBBDA}" sibTransId="{5DAE745A-21D6-4789-B540-7820CE64EC62}"/>
    <dgm:cxn modelId="{2321D5F5-04C5-4B15-A62D-B1EBD9F1FF9F}" srcId="{33DD54E4-DE7D-45F9-A2DF-9BEB103A0F41}" destId="{86498CC2-6384-448C-BC8C-3D0E300C4718}" srcOrd="2" destOrd="0" parTransId="{7946415F-040E-4974-8760-846569F722EB}" sibTransId="{5ABB7FDC-5497-4E02-9E20-3E2D7CBA0E49}"/>
    <dgm:cxn modelId="{7C822A64-D63C-407A-BEBC-C979217D2057}" type="presOf" srcId="{7BCCB95D-C197-4F7C-BD10-1046D69599A4}" destId="{28A8FF63-496E-4FAD-8B38-B02BDEBF30B1}" srcOrd="0" destOrd="1" presId="urn:microsoft.com/office/officeart/2005/8/layout/vList2"/>
    <dgm:cxn modelId="{E0CE7391-C99E-419C-A965-8173E5B7933C}" type="presOf" srcId="{E0859C71-A5CE-489E-83A3-0B9193DF3E68}" destId="{28A8FF63-496E-4FAD-8B38-B02BDEBF30B1}" srcOrd="0" destOrd="5" presId="urn:microsoft.com/office/officeart/2005/8/layout/vList2"/>
    <dgm:cxn modelId="{CBE42727-53D4-4D48-BB2F-471E6F374F76}" type="presOf" srcId="{86498CC2-6384-448C-BC8C-3D0E300C4718}" destId="{28A8FF63-496E-4FAD-8B38-B02BDEBF30B1}" srcOrd="0" destOrd="2" presId="urn:microsoft.com/office/officeart/2005/8/layout/vList2"/>
    <dgm:cxn modelId="{A0B66B6A-2F25-4A74-AF55-47BBA6F4D443}" type="presOf" srcId="{24239F11-FD8B-45A8-ACB5-455F3BFF35C5}" destId="{28A8FF63-496E-4FAD-8B38-B02BDEBF30B1}" srcOrd="0" destOrd="4" presId="urn:microsoft.com/office/officeart/2005/8/layout/vList2"/>
    <dgm:cxn modelId="{B6300F52-2826-4276-B2F9-452F86F18983}" srcId="{33DD54E4-DE7D-45F9-A2DF-9BEB103A0F41}" destId="{24239F11-FD8B-45A8-ACB5-455F3BFF35C5}" srcOrd="4" destOrd="0" parTransId="{D7D41FED-AC9B-4A82-B5E8-1EC4A7097CAF}" sibTransId="{75EDF469-122F-45A6-9478-CFBBC42A006D}"/>
    <dgm:cxn modelId="{6A46346B-43CE-40A8-A9A9-743C461EBC8C}" type="presOf" srcId="{2B55400A-E341-4DF1-8842-264D2660DEA4}" destId="{03F5ED04-A33A-45F8-86C5-8AD241238F59}" srcOrd="0" destOrd="0" presId="urn:microsoft.com/office/officeart/2005/8/layout/vList2"/>
    <dgm:cxn modelId="{52254048-2716-4198-BF85-3AF979828630}" type="presOf" srcId="{A3A0CF51-3D77-4BB2-83F5-692EBE80111C}" destId="{28A8FF63-496E-4FAD-8B38-B02BDEBF30B1}" srcOrd="0" destOrd="0" presId="urn:microsoft.com/office/officeart/2005/8/layout/vList2"/>
    <dgm:cxn modelId="{87EFC4CD-B64D-49FF-B2E5-0ADF44C87520}" type="presParOf" srcId="{03F5ED04-A33A-45F8-86C5-8AD241238F59}" destId="{D4F89A27-2A00-42FB-88B8-CC29836195EA}" srcOrd="0" destOrd="0" presId="urn:microsoft.com/office/officeart/2005/8/layout/vList2"/>
    <dgm:cxn modelId="{5A77F5C5-C7E2-48BF-97B0-D577B747AD26}" type="presParOf" srcId="{03F5ED04-A33A-45F8-86C5-8AD241238F59}" destId="{28A8FF63-496E-4FAD-8B38-B02BDEBF30B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33DD54E4-DE7D-45F9-A2DF-9BEB103A0F41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9801CD78-ADAE-4495-910D-8429927EDE7C}" type="par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75C26298-7E01-4AF7-B2EC-F902A57C8B40}" type="sib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5A6E5732-ABAF-4542-86DD-4E4FE6C2867C}">
      <dgm:prSet/>
      <dgm:spPr/>
      <dgm:t>
        <a:bodyPr/>
        <a:lstStyle/>
        <a:p>
          <a:r>
            <a:rPr lang="ja-JP" altLang="en-US" dirty="0" smtClean="0"/>
            <a:t>その結果，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                  は金属棒の中を        して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           に集まり，       には正電荷が残る．</a:t>
          </a:r>
          <a:endParaRPr lang="en-US" dirty="0"/>
        </a:p>
      </dgm:t>
    </dgm:pt>
    <dgm:pt modelId="{311B9BE3-2CC0-41E0-A1F7-B18C911281A3}" type="parTrans" cxnId="{ACDEB0B7-94D2-4AB2-BE8F-DD39A4B60F1C}">
      <dgm:prSet/>
      <dgm:spPr/>
      <dgm:t>
        <a:bodyPr/>
        <a:lstStyle/>
        <a:p>
          <a:endParaRPr lang="ja-JP" altLang="en-US"/>
        </a:p>
      </dgm:t>
    </dgm:pt>
    <dgm:pt modelId="{89D69AAE-87D9-45A2-B337-D5F634E83097}" type="sibTrans" cxnId="{ACDEB0B7-94D2-4AB2-BE8F-DD39A4B60F1C}">
      <dgm:prSet/>
      <dgm:spPr/>
      <dgm:t>
        <a:bodyPr/>
        <a:lstStyle/>
        <a:p>
          <a:endParaRPr lang="ja-JP" altLang="en-US"/>
        </a:p>
      </dgm:t>
    </dgm:pt>
    <dgm:pt modelId="{5DB9F340-D574-4C62-BBA5-437D5378D85C}">
      <dgm:prSet/>
      <dgm:spPr/>
      <dgm:t>
        <a:bodyPr/>
        <a:lstStyle/>
        <a:p>
          <a:r>
            <a:rPr lang="ja-JP" altLang="en-US" dirty="0" smtClean="0"/>
            <a:t>この両端の電荷によって，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　　</a:t>
          </a:r>
          <a:r>
            <a:rPr lang="en-US" altLang="ja-JP" dirty="0" smtClean="0"/>
            <a:t>PQ</a:t>
          </a:r>
          <a:r>
            <a:rPr lang="ja-JP" altLang="en-US" dirty="0" smtClean="0"/>
            <a:t>間の電子には                        とは逆向きの力</a:t>
          </a:r>
          <a:r>
            <a:rPr lang="en-US" altLang="ja-JP" i="1" dirty="0" smtClean="0"/>
            <a:t>f</a:t>
          </a:r>
          <a:r>
            <a:rPr lang="ja-JP" altLang="en-US" dirty="0" smtClean="0"/>
            <a:t>がはたらく． この両者がつり合うと自由電子の移動は止まる．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もし， 図</a:t>
          </a:r>
          <a:r>
            <a:rPr lang="en-US" altLang="ja-JP" dirty="0" smtClean="0"/>
            <a:t>4.63(a)</a:t>
          </a:r>
          <a:r>
            <a:rPr lang="ja-JP" altLang="en-US" dirty="0" smtClean="0"/>
            <a:t>：回路が閉じていると，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磁界からのローレンツ力による自由電子の                          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 つまり，                   が生じる．</a:t>
          </a:r>
          <a:endParaRPr lang="en-US" dirty="0"/>
        </a:p>
      </dgm:t>
    </dgm:pt>
    <dgm:pt modelId="{FD5007D5-AF62-466D-8417-DF38ABD2CCC0}" type="parTrans" cxnId="{67358E9A-3FE0-4515-977F-80C2F564782E}">
      <dgm:prSet/>
      <dgm:spPr/>
      <dgm:t>
        <a:bodyPr/>
        <a:lstStyle/>
        <a:p>
          <a:endParaRPr kumimoji="1" lang="ja-JP" altLang="en-US"/>
        </a:p>
      </dgm:t>
    </dgm:pt>
    <dgm:pt modelId="{BC6C7193-1BFF-4585-8CA8-EDE682B790FF}" type="sibTrans" cxnId="{67358E9A-3FE0-4515-977F-80C2F564782E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4F89A27-2A00-42FB-88B8-CC29836195EA}" type="pres">
      <dgm:prSet presAssocID="{33DD54E4-DE7D-45F9-A2DF-9BEB103A0F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60539E-CBE5-4A9E-8138-0A2561950395}" type="pres">
      <dgm:prSet presAssocID="{33DD54E4-DE7D-45F9-A2DF-9BEB103A0F4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AEA27CA-FCFB-4750-AE7D-6B2EA6C18A64}" type="presOf" srcId="{2B55400A-E341-4DF1-8842-264D2660DEA4}" destId="{03F5ED04-A33A-45F8-86C5-8AD241238F59}" srcOrd="0" destOrd="0" presId="urn:microsoft.com/office/officeart/2005/8/layout/vList2"/>
    <dgm:cxn modelId="{67358E9A-3FE0-4515-977F-80C2F564782E}" srcId="{33DD54E4-DE7D-45F9-A2DF-9BEB103A0F41}" destId="{5DB9F340-D574-4C62-BBA5-437D5378D85C}" srcOrd="1" destOrd="0" parTransId="{FD5007D5-AF62-466D-8417-DF38ABD2CCC0}" sibTransId="{BC6C7193-1BFF-4585-8CA8-EDE682B790FF}"/>
    <dgm:cxn modelId="{104ED5FA-E77E-4150-A01B-2100C59F8098}" srcId="{2B55400A-E341-4DF1-8842-264D2660DEA4}" destId="{33DD54E4-DE7D-45F9-A2DF-9BEB103A0F41}" srcOrd="0" destOrd="0" parTransId="{9801CD78-ADAE-4495-910D-8429927EDE7C}" sibTransId="{75C26298-7E01-4AF7-B2EC-F902A57C8B40}"/>
    <dgm:cxn modelId="{8F3E9A07-ACB7-4CF4-A2D1-CE87CB6DDBB9}" type="presOf" srcId="{33DD54E4-DE7D-45F9-A2DF-9BEB103A0F41}" destId="{D4F89A27-2A00-42FB-88B8-CC29836195EA}" srcOrd="0" destOrd="0" presId="urn:microsoft.com/office/officeart/2005/8/layout/vList2"/>
    <dgm:cxn modelId="{C7649A8F-C828-44DB-B822-24D5CB15F13E}" type="presOf" srcId="{5DB9F340-D574-4C62-BBA5-437D5378D85C}" destId="{7260539E-CBE5-4A9E-8138-0A2561950395}" srcOrd="0" destOrd="1" presId="urn:microsoft.com/office/officeart/2005/8/layout/vList2"/>
    <dgm:cxn modelId="{1746C54B-A2D1-43E3-B266-6A93673E0100}" type="presOf" srcId="{5A6E5732-ABAF-4542-86DD-4E4FE6C2867C}" destId="{7260539E-CBE5-4A9E-8138-0A2561950395}" srcOrd="0" destOrd="0" presId="urn:microsoft.com/office/officeart/2005/8/layout/vList2"/>
    <dgm:cxn modelId="{ACDEB0B7-94D2-4AB2-BE8F-DD39A4B60F1C}" srcId="{33DD54E4-DE7D-45F9-A2DF-9BEB103A0F41}" destId="{5A6E5732-ABAF-4542-86DD-4E4FE6C2867C}" srcOrd="0" destOrd="0" parTransId="{311B9BE3-2CC0-41E0-A1F7-B18C911281A3}" sibTransId="{89D69AAE-87D9-45A2-B337-D5F634E83097}"/>
    <dgm:cxn modelId="{65435F23-AA5A-4865-A300-84C423D8108B}" type="presParOf" srcId="{03F5ED04-A33A-45F8-86C5-8AD241238F59}" destId="{D4F89A27-2A00-42FB-88B8-CC29836195EA}" srcOrd="0" destOrd="0" presId="urn:microsoft.com/office/officeart/2005/8/layout/vList2"/>
    <dgm:cxn modelId="{4017CF64-3B57-4C37-B67B-F6EDAE57C8AC}" type="presParOf" srcId="{03F5ED04-A33A-45F8-86C5-8AD241238F59}" destId="{7260539E-CBE5-4A9E-8138-0A256195039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33DD54E4-DE7D-45F9-A2DF-9BEB103A0F41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9801CD78-ADAE-4495-910D-8429927EDE7C}" type="par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75C26298-7E01-4AF7-B2EC-F902A57C8B40}" type="sib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A5D5A6ED-C2FB-4ABD-9923-B2AB27D47A89}">
      <dgm:prSet/>
      <dgm:spPr/>
      <dgm:t>
        <a:bodyPr/>
        <a:lstStyle/>
        <a:p>
          <a:r>
            <a:rPr lang="ja-JP" altLang="en-US" dirty="0" smtClean="0"/>
            <a:t>いずれにしても，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このとき，ローレンツ力は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自由電子に対して         をし、その結果，ここに             が生じたわけである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このはたらきは電池と似ているので， やはり， 起電力が生じたという．</a:t>
          </a:r>
          <a:endParaRPr lang="en-US" dirty="0"/>
        </a:p>
      </dgm:t>
    </dgm:pt>
    <dgm:pt modelId="{D51D0C1F-EDC6-41E8-B140-B469ACD472B0}" type="parTrans" cxnId="{92609EFF-B62C-4A55-A122-3B4C42E2018D}">
      <dgm:prSet/>
      <dgm:spPr/>
      <dgm:t>
        <a:bodyPr/>
        <a:lstStyle/>
        <a:p>
          <a:endParaRPr lang="ja-JP" altLang="en-US"/>
        </a:p>
      </dgm:t>
    </dgm:pt>
    <dgm:pt modelId="{47C47B8B-A14D-4B99-861A-AD90B365A165}" type="sibTrans" cxnId="{92609EFF-B62C-4A55-A122-3B4C42E2018D}">
      <dgm:prSet/>
      <dgm:spPr/>
      <dgm:t>
        <a:bodyPr/>
        <a:lstStyle/>
        <a:p>
          <a:endParaRPr lang="ja-JP" altLang="en-US"/>
        </a:p>
      </dgm:t>
    </dgm:pt>
    <dgm:pt modelId="{9CABD4C6-1CBE-4073-81D5-8BA629CBB619}">
      <dgm:prSet/>
      <dgm:spPr/>
      <dgm:t>
        <a:bodyPr/>
        <a:lstStyle/>
        <a:p>
          <a:r>
            <a:rPr lang="en-US" altLang="ja-JP" dirty="0"/>
            <a:t>(4.62)</a:t>
          </a:r>
          <a:endParaRPr lang="ja-JP" altLang="en-US" dirty="0"/>
        </a:p>
      </dgm:t>
    </dgm:pt>
    <dgm:pt modelId="{C7BE0DFE-7808-4B7D-8EA8-1E128BDF21B7}" type="parTrans" cxnId="{50432F22-4956-4B39-90B3-BCCFE3985BB1}">
      <dgm:prSet/>
      <dgm:spPr/>
      <dgm:t>
        <a:bodyPr/>
        <a:lstStyle/>
        <a:p>
          <a:endParaRPr lang="ja-JP" altLang="en-US"/>
        </a:p>
      </dgm:t>
    </dgm:pt>
    <dgm:pt modelId="{7FDDC08D-4149-4EBD-95EE-E747E51B0EDD}" type="sibTrans" cxnId="{50432F22-4956-4B39-90B3-BCCFE3985BB1}">
      <dgm:prSet/>
      <dgm:spPr/>
      <dgm:t>
        <a:bodyPr/>
        <a:lstStyle/>
        <a:p>
          <a:endParaRPr lang="ja-JP" altLang="en-US"/>
        </a:p>
      </dgm:t>
    </dgm:pt>
    <dgm:pt modelId="{BA19EC29-3459-4B0B-90C2-7A6E40221827}">
      <dgm:prSet/>
      <dgm:spPr/>
      <dgm:t>
        <a:bodyPr/>
        <a:lstStyle/>
        <a:p>
          <a:r>
            <a:rPr lang="ja-JP" altLang="en-US" dirty="0" smtClean="0"/>
            <a:t>棒</a:t>
          </a:r>
          <a:r>
            <a:rPr lang="ja-JP" altLang="en-US" dirty="0"/>
            <a:t>の</a:t>
          </a:r>
          <a:r>
            <a:rPr lang="en-US" altLang="ja-JP" dirty="0"/>
            <a:t>P</a:t>
          </a:r>
          <a:r>
            <a:rPr lang="ja-JP" altLang="en-US" dirty="0"/>
            <a:t>端は</a:t>
          </a:r>
          <a:r>
            <a:rPr lang="en-US" altLang="ja-JP" dirty="0"/>
            <a:t>Q</a:t>
          </a:r>
          <a:r>
            <a:rPr lang="ja-JP" altLang="en-US" dirty="0"/>
            <a:t>端より電位が高いので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電池</a:t>
          </a:r>
          <a:r>
            <a:rPr lang="ja-JP" altLang="en-US" dirty="0"/>
            <a:t>と比べてみると</a:t>
          </a:r>
          <a:r>
            <a:rPr lang="en-US" altLang="ja-JP" dirty="0"/>
            <a:t>P</a:t>
          </a:r>
          <a:r>
            <a:rPr lang="ja-JP" altLang="en-US" dirty="0" err="1" smtClean="0"/>
            <a:t>は  </a:t>
          </a:r>
          <a:r>
            <a:rPr lang="ja-JP" altLang="en-US" dirty="0" smtClean="0"/>
            <a:t>       ， </a:t>
          </a:r>
          <a:r>
            <a:rPr lang="en-US" altLang="ja-JP" dirty="0"/>
            <a:t>Q</a:t>
          </a:r>
          <a:r>
            <a:rPr lang="ja-JP" altLang="en-US" dirty="0" smtClean="0"/>
            <a:t>は         にあたる．</a:t>
          </a:r>
          <a:endParaRPr lang="ja-JP" altLang="en-US" dirty="0"/>
        </a:p>
      </dgm:t>
    </dgm:pt>
    <dgm:pt modelId="{9376D403-4D18-45BA-B133-51B3FECC88FA}" type="parTrans" cxnId="{8E974880-4FD2-49ED-B421-D76D7A42C288}">
      <dgm:prSet/>
      <dgm:spPr/>
      <dgm:t>
        <a:bodyPr/>
        <a:lstStyle/>
        <a:p>
          <a:endParaRPr lang="ja-JP" altLang="en-US"/>
        </a:p>
      </dgm:t>
    </dgm:pt>
    <dgm:pt modelId="{96EB4675-32F3-4FDA-8AB9-BEBF6E4C2563}" type="sibTrans" cxnId="{8E974880-4FD2-49ED-B421-D76D7A42C288}">
      <dgm:prSet/>
      <dgm:spPr/>
      <dgm:t>
        <a:bodyPr/>
        <a:lstStyle/>
        <a:p>
          <a:endParaRPr lang="ja-JP" altLang="en-US"/>
        </a:p>
      </dgm:t>
    </dgm:pt>
    <dgm:pt modelId="{39CCEC9C-D36D-465A-BE53-1C261B73B4CA}">
      <dgm:prSet/>
      <dgm:spPr/>
      <dgm:t>
        <a:bodyPr/>
        <a:lstStyle/>
        <a:p>
          <a:endParaRPr lang="ja-JP" altLang="en-US" dirty="0"/>
        </a:p>
      </dgm:t>
    </dgm:pt>
    <dgm:pt modelId="{9CA88CA4-F7C9-462E-979D-A353F93C50A9}" type="parTrans" cxnId="{BB230476-FB6B-472C-87D7-E3DB096AA92E}">
      <dgm:prSet/>
      <dgm:spPr/>
      <dgm:t>
        <a:bodyPr/>
        <a:lstStyle/>
        <a:p>
          <a:endParaRPr lang="ja-JP" altLang="en-US"/>
        </a:p>
      </dgm:t>
    </dgm:pt>
    <dgm:pt modelId="{2B2311CB-AE3B-4E76-9CC1-7B08504BADED}" type="sibTrans" cxnId="{BB230476-FB6B-472C-87D7-E3DB096AA92E}">
      <dgm:prSet/>
      <dgm:spPr/>
      <dgm:t>
        <a:bodyPr/>
        <a:lstStyle/>
        <a:p>
          <a:endParaRPr lang="ja-JP" altLang="en-US"/>
        </a:p>
      </dgm:t>
    </dgm:pt>
    <dgm:pt modelId="{C37337D2-5411-4DBF-8351-4EBEF4B9F1C6}">
      <dgm:prSet/>
      <dgm:spPr/>
      <dgm:t>
        <a:bodyPr/>
        <a:lstStyle/>
        <a:p>
          <a:endParaRPr lang="ja-JP" altLang="en-US" dirty="0"/>
        </a:p>
      </dgm:t>
    </dgm:pt>
    <dgm:pt modelId="{0D15A24C-A4B0-497A-8388-CD940974CCDD}" type="parTrans" cxnId="{E75CD845-7ECA-47CD-900B-B171F92CC3D5}">
      <dgm:prSet/>
      <dgm:spPr/>
      <dgm:t>
        <a:bodyPr/>
        <a:lstStyle/>
        <a:p>
          <a:endParaRPr lang="ja-JP" altLang="en-US"/>
        </a:p>
      </dgm:t>
    </dgm:pt>
    <dgm:pt modelId="{D60C2F27-DC7C-40F3-998C-3126ABBBE1C3}" type="sibTrans" cxnId="{E75CD845-7ECA-47CD-900B-B171F92CC3D5}">
      <dgm:prSet/>
      <dgm:spPr/>
      <dgm:t>
        <a:bodyPr/>
        <a:lstStyle/>
        <a:p>
          <a:endParaRPr lang="ja-JP" altLang="en-US"/>
        </a:p>
      </dgm:t>
    </dgm:pt>
    <dgm:pt modelId="{E18540D7-9857-4079-9407-C6CE2DA6AF3B}">
      <dgm:prSet/>
      <dgm:spPr/>
      <dgm:t>
        <a:bodyPr/>
        <a:lstStyle/>
        <a:p>
          <a:r>
            <a:rPr lang="ja-JP" altLang="en-US" dirty="0" smtClean="0"/>
            <a:t>この場合は，電池の場合と区別して                       とよぶ．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これを</a:t>
          </a:r>
          <a:r>
            <a:rPr lang="en-US" altLang="ja-JP" dirty="0" smtClean="0"/>
            <a:t>V [V]</a:t>
          </a:r>
          <a:r>
            <a:rPr lang="ja-JP" altLang="en-US" dirty="0" smtClean="0"/>
            <a:t>とすると，電荷が動く間に，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単位電荷あたりにされる仕事が             であるから，</a:t>
          </a:r>
          <a:endParaRPr lang="en-US" dirty="0"/>
        </a:p>
      </dgm:t>
    </dgm:pt>
    <dgm:pt modelId="{FC4E7B06-7BD3-47D7-BD9E-238BD80CC26F}" type="parTrans" cxnId="{88B91416-4F4B-4BFD-AA59-0209799B5640}">
      <dgm:prSet/>
      <dgm:spPr/>
      <dgm:t>
        <a:bodyPr/>
        <a:lstStyle/>
        <a:p>
          <a:endParaRPr lang="ja-JP" altLang="en-US"/>
        </a:p>
      </dgm:t>
    </dgm:pt>
    <dgm:pt modelId="{D1EF408F-F9A7-4817-8869-687F56440047}" type="sibTrans" cxnId="{88B91416-4F4B-4BFD-AA59-0209799B5640}">
      <dgm:prSet/>
      <dgm:spPr/>
      <dgm:t>
        <a:bodyPr/>
        <a:lstStyle/>
        <a:p>
          <a:endParaRPr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4F89A27-2A00-42FB-88B8-CC29836195EA}" type="pres">
      <dgm:prSet presAssocID="{33DD54E4-DE7D-45F9-A2DF-9BEB103A0F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A13AED9-9D74-4B89-95C6-84E48CA5A015}" type="pres">
      <dgm:prSet presAssocID="{33DD54E4-DE7D-45F9-A2DF-9BEB103A0F4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2609EFF-B62C-4A55-A122-3B4C42E2018D}" srcId="{33DD54E4-DE7D-45F9-A2DF-9BEB103A0F41}" destId="{A5D5A6ED-C2FB-4ABD-9923-B2AB27D47A89}" srcOrd="0" destOrd="0" parTransId="{D51D0C1F-EDC6-41E8-B140-B469ACD472B0}" sibTransId="{47C47B8B-A14D-4B99-861A-AD90B365A165}"/>
    <dgm:cxn modelId="{50432F22-4956-4B39-90B3-BCCFE3985BB1}" srcId="{33DD54E4-DE7D-45F9-A2DF-9BEB103A0F41}" destId="{9CABD4C6-1CBE-4073-81D5-8BA629CBB619}" srcOrd="4" destOrd="0" parTransId="{C7BE0DFE-7808-4B7D-8EA8-1E128BDF21B7}" sibTransId="{7FDDC08D-4149-4EBD-95EE-E747E51B0EDD}"/>
    <dgm:cxn modelId="{76D52751-C958-4B00-B075-6998CA04D858}" type="presOf" srcId="{33DD54E4-DE7D-45F9-A2DF-9BEB103A0F41}" destId="{D4F89A27-2A00-42FB-88B8-CC29836195EA}" srcOrd="0" destOrd="0" presId="urn:microsoft.com/office/officeart/2005/8/layout/vList2"/>
    <dgm:cxn modelId="{8E974880-4FD2-49ED-B421-D76D7A42C288}" srcId="{33DD54E4-DE7D-45F9-A2DF-9BEB103A0F41}" destId="{BA19EC29-3459-4B0B-90C2-7A6E40221827}" srcOrd="5" destOrd="0" parTransId="{9376D403-4D18-45BA-B133-51B3FECC88FA}" sibTransId="{96EB4675-32F3-4FDA-8AB9-BEBF6E4C2563}"/>
    <dgm:cxn modelId="{104ED5FA-E77E-4150-A01B-2100C59F8098}" srcId="{2B55400A-E341-4DF1-8842-264D2660DEA4}" destId="{33DD54E4-DE7D-45F9-A2DF-9BEB103A0F41}" srcOrd="0" destOrd="0" parTransId="{9801CD78-ADAE-4495-910D-8429927EDE7C}" sibTransId="{75C26298-7E01-4AF7-B2EC-F902A57C8B40}"/>
    <dgm:cxn modelId="{242BD267-7C4A-4193-A4C4-415D603CDC94}" type="presOf" srcId="{BA19EC29-3459-4B0B-90C2-7A6E40221827}" destId="{0A13AED9-9D74-4B89-95C6-84E48CA5A015}" srcOrd="0" destOrd="5" presId="urn:microsoft.com/office/officeart/2005/8/layout/vList2"/>
    <dgm:cxn modelId="{9D25084E-3376-4442-8295-651402FDE806}" type="presOf" srcId="{2B55400A-E341-4DF1-8842-264D2660DEA4}" destId="{03F5ED04-A33A-45F8-86C5-8AD241238F59}" srcOrd="0" destOrd="0" presId="urn:microsoft.com/office/officeart/2005/8/layout/vList2"/>
    <dgm:cxn modelId="{BB230476-FB6B-472C-87D7-E3DB096AA92E}" srcId="{33DD54E4-DE7D-45F9-A2DF-9BEB103A0F41}" destId="{39CCEC9C-D36D-465A-BE53-1C261B73B4CA}" srcOrd="2" destOrd="0" parTransId="{9CA88CA4-F7C9-462E-979D-A353F93C50A9}" sibTransId="{2B2311CB-AE3B-4E76-9CC1-7B08504BADED}"/>
    <dgm:cxn modelId="{88B91416-4F4B-4BFD-AA59-0209799B5640}" srcId="{33DD54E4-DE7D-45F9-A2DF-9BEB103A0F41}" destId="{E18540D7-9857-4079-9407-C6CE2DA6AF3B}" srcOrd="1" destOrd="0" parTransId="{FC4E7B06-7BD3-47D7-BD9E-238BD80CC26F}" sibTransId="{D1EF408F-F9A7-4817-8869-687F56440047}"/>
    <dgm:cxn modelId="{DE7751C8-D67E-4BE6-A28A-CFDA95794064}" type="presOf" srcId="{E18540D7-9857-4079-9407-C6CE2DA6AF3B}" destId="{0A13AED9-9D74-4B89-95C6-84E48CA5A015}" srcOrd="0" destOrd="1" presId="urn:microsoft.com/office/officeart/2005/8/layout/vList2"/>
    <dgm:cxn modelId="{B60819BF-7473-4725-A120-19612E908D2B}" type="presOf" srcId="{39CCEC9C-D36D-465A-BE53-1C261B73B4CA}" destId="{0A13AED9-9D74-4B89-95C6-84E48CA5A015}" srcOrd="0" destOrd="2" presId="urn:microsoft.com/office/officeart/2005/8/layout/vList2"/>
    <dgm:cxn modelId="{243AC4A6-16B8-4EFE-91DE-D5111B180736}" type="presOf" srcId="{9CABD4C6-1CBE-4073-81D5-8BA629CBB619}" destId="{0A13AED9-9D74-4B89-95C6-84E48CA5A015}" srcOrd="0" destOrd="4" presId="urn:microsoft.com/office/officeart/2005/8/layout/vList2"/>
    <dgm:cxn modelId="{E75CD845-7ECA-47CD-900B-B171F92CC3D5}" srcId="{33DD54E4-DE7D-45F9-A2DF-9BEB103A0F41}" destId="{C37337D2-5411-4DBF-8351-4EBEF4B9F1C6}" srcOrd="3" destOrd="0" parTransId="{0D15A24C-A4B0-497A-8388-CD940974CCDD}" sibTransId="{D60C2F27-DC7C-40F3-998C-3126ABBBE1C3}"/>
    <dgm:cxn modelId="{5437505E-C101-4BD6-A4BD-3798DB4BB7B8}" type="presOf" srcId="{C37337D2-5411-4DBF-8351-4EBEF4B9F1C6}" destId="{0A13AED9-9D74-4B89-95C6-84E48CA5A015}" srcOrd="0" destOrd="3" presId="urn:microsoft.com/office/officeart/2005/8/layout/vList2"/>
    <dgm:cxn modelId="{C914F400-FC08-4303-86F9-D9B35021EAD2}" type="presOf" srcId="{A5D5A6ED-C2FB-4ABD-9923-B2AB27D47A89}" destId="{0A13AED9-9D74-4B89-95C6-84E48CA5A015}" srcOrd="0" destOrd="0" presId="urn:microsoft.com/office/officeart/2005/8/layout/vList2"/>
    <dgm:cxn modelId="{AEEAD925-0941-4136-82DB-08EDFDBE969A}" type="presParOf" srcId="{03F5ED04-A33A-45F8-86C5-8AD241238F59}" destId="{D4F89A27-2A00-42FB-88B8-CC29836195EA}" srcOrd="0" destOrd="0" presId="urn:microsoft.com/office/officeart/2005/8/layout/vList2"/>
    <dgm:cxn modelId="{4373D9F2-197B-4588-9D34-B7DCF417154B}" type="presParOf" srcId="{03F5ED04-A33A-45F8-86C5-8AD241238F59}" destId="{0A13AED9-9D74-4B89-95C6-84E48CA5A01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33DD54E4-DE7D-45F9-A2DF-9BEB103A0F41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9801CD78-ADAE-4495-910D-8429927EDE7C}" type="par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75C26298-7E01-4AF7-B2EC-F902A57C8B40}" type="sibTrans" cxnId="{104ED5FA-E77E-4150-A01B-2100C59F8098}">
      <dgm:prSet/>
      <dgm:spPr/>
      <dgm:t>
        <a:bodyPr/>
        <a:lstStyle/>
        <a:p>
          <a:endParaRPr lang="ja-JP" altLang="en-US"/>
        </a:p>
      </dgm:t>
    </dgm:pt>
    <dgm:pt modelId="{07F26A14-43A7-4546-A81F-EC08573A7177}">
      <dgm:prSet/>
      <dgm:spPr/>
      <dgm:t>
        <a:bodyPr/>
        <a:lstStyle/>
        <a:p>
          <a:r>
            <a:rPr lang="ja-JP" altLang="en-US" dirty="0" smtClean="0"/>
            <a:t>図</a:t>
          </a:r>
          <a:r>
            <a:rPr lang="en-US" altLang="ja-JP" dirty="0" smtClean="0"/>
            <a:t>4.64</a:t>
          </a:r>
          <a:r>
            <a:rPr lang="ja-JP" altLang="en-US" dirty="0" smtClean="0"/>
            <a:t>：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金属棒</a:t>
          </a:r>
          <a:r>
            <a:rPr lang="en-US" altLang="ja-JP" dirty="0" smtClean="0"/>
            <a:t>AB</a:t>
          </a:r>
          <a:r>
            <a:rPr lang="ja-JP" altLang="en-US" dirty="0" smtClean="0"/>
            <a:t>が時間</a:t>
          </a:r>
          <a:r>
            <a:rPr lang="en-US" altLang="ja-JP" dirty="0" err="1" smtClean="0"/>
            <a:t>Δ</a:t>
          </a:r>
          <a:r>
            <a:rPr lang="en-US" altLang="ja-JP" i="1" dirty="0" err="1" smtClean="0"/>
            <a:t>t</a:t>
          </a:r>
          <a:r>
            <a:rPr lang="ja-JP" altLang="en-US" dirty="0" smtClean="0"/>
            <a:t>の間に動いた距離は      であるから，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その間に棒が通過した面積を     とすると，</a:t>
          </a:r>
          <a:endParaRPr lang="en-US" dirty="0"/>
        </a:p>
      </dgm:t>
    </dgm:pt>
    <dgm:pt modelId="{BAFF1F1B-58E3-4D02-B18A-DD53C44A9ADC}" type="parTrans" cxnId="{D79AEBD0-1005-4A5A-AC84-F900FEDA03BF}">
      <dgm:prSet/>
      <dgm:spPr/>
      <dgm:t>
        <a:bodyPr/>
        <a:lstStyle/>
        <a:p>
          <a:endParaRPr lang="ja-JP" altLang="en-US"/>
        </a:p>
      </dgm:t>
    </dgm:pt>
    <dgm:pt modelId="{1CE6AC35-21BC-4450-A853-26315CF91B12}" type="sibTrans" cxnId="{D79AEBD0-1005-4A5A-AC84-F900FEDA03BF}">
      <dgm:prSet/>
      <dgm:spPr/>
      <dgm:t>
        <a:bodyPr/>
        <a:lstStyle/>
        <a:p>
          <a:endParaRPr lang="ja-JP" altLang="en-US"/>
        </a:p>
      </dgm:t>
    </dgm:pt>
    <dgm:pt modelId="{EF0B6758-D88E-439F-99CF-1C230ACCBED2}">
      <dgm:prSet/>
      <dgm:spPr/>
      <dgm:t>
        <a:bodyPr/>
        <a:lstStyle/>
        <a:p>
          <a:r>
            <a:rPr lang="ja-JP" altLang="en-US" dirty="0" smtClean="0"/>
            <a:t> </a:t>
          </a:r>
          <a:r>
            <a:rPr lang="ja-JP" altLang="en-US" dirty="0"/>
            <a:t>結局， 式（</a:t>
          </a:r>
          <a:r>
            <a:rPr lang="en-US" altLang="ja-JP" dirty="0"/>
            <a:t>4.62</a:t>
          </a:r>
          <a:r>
            <a:rPr lang="ja-JP" altLang="en-US" dirty="0"/>
            <a:t>）</a:t>
          </a:r>
          <a:r>
            <a:rPr lang="ja-JP" altLang="en-US" dirty="0" smtClean="0"/>
            <a:t>の                         は</a:t>
          </a:r>
          <a:r>
            <a:rPr lang="ja-JP" altLang="en-US" dirty="0"/>
            <a:t>，</a:t>
          </a:r>
        </a:p>
      </dgm:t>
    </dgm:pt>
    <dgm:pt modelId="{5AD647D0-FE32-411B-AB57-EECE54D660F7}" type="parTrans" cxnId="{B4BC09E0-8349-4F98-BCF9-6586C3BB5D11}">
      <dgm:prSet/>
      <dgm:spPr/>
      <dgm:t>
        <a:bodyPr/>
        <a:lstStyle/>
        <a:p>
          <a:endParaRPr lang="ja-JP" altLang="en-US"/>
        </a:p>
      </dgm:t>
    </dgm:pt>
    <dgm:pt modelId="{DBCC4C9A-B0FE-4889-AAF8-F92BA878020F}" type="sibTrans" cxnId="{B4BC09E0-8349-4F98-BCF9-6586C3BB5D11}">
      <dgm:prSet/>
      <dgm:spPr/>
      <dgm:t>
        <a:bodyPr/>
        <a:lstStyle/>
        <a:p>
          <a:endParaRPr lang="ja-JP" altLang="en-US"/>
        </a:p>
      </dgm:t>
    </dgm:pt>
    <dgm:pt modelId="{A93B4425-BE97-4A5F-A646-A67CBE6DE5BA}">
      <dgm:prSet/>
      <dgm:spPr/>
      <dgm:t>
        <a:bodyPr/>
        <a:lstStyle/>
        <a:p>
          <a:r>
            <a:rPr lang="en-US" altLang="ja-JP" i="1" dirty="0" smtClean="0"/>
            <a:t>B</a:t>
          </a:r>
          <a:r>
            <a:rPr lang="en-US" altLang="ja-JP" dirty="0" smtClean="0"/>
            <a:t>Δ</a:t>
          </a:r>
          <a:r>
            <a:rPr lang="en-US" altLang="ja-JP" i="1" dirty="0" smtClean="0"/>
            <a:t>S</a:t>
          </a:r>
          <a:r>
            <a:rPr lang="ja-JP" altLang="en-US" dirty="0" smtClean="0"/>
            <a:t>は</a:t>
          </a:r>
          <a:r>
            <a:rPr lang="en-US" altLang="ja-JP" dirty="0" smtClean="0"/>
            <a:t>Δ</a:t>
          </a:r>
          <a:r>
            <a:rPr lang="en-US" altLang="ja-JP" i="1" dirty="0" smtClean="0"/>
            <a:t>S</a:t>
          </a:r>
          <a:r>
            <a:rPr lang="ja-JP" altLang="en-US" dirty="0"/>
            <a:t>の面積</a:t>
          </a:r>
          <a:r>
            <a:rPr lang="ja-JP" altLang="en-US" dirty="0" smtClean="0"/>
            <a:t>を                で</a:t>
          </a:r>
          <a:r>
            <a:rPr lang="ja-JP" altLang="en-US" dirty="0"/>
            <a:t>あり， これ</a:t>
          </a:r>
          <a:r>
            <a:rPr lang="ja-JP" altLang="en-US" dirty="0" smtClean="0"/>
            <a:t>を</a:t>
          </a:r>
          <a:r>
            <a:rPr lang="en-US" altLang="ja-JP" dirty="0" err="1" smtClean="0"/>
            <a:t>Δ</a:t>
          </a:r>
          <a:r>
            <a:rPr lang="en-US" altLang="ja-JP" i="1" dirty="0" err="1" smtClean="0"/>
            <a:t>φ</a:t>
          </a:r>
          <a:r>
            <a:rPr lang="ja-JP" altLang="en-US" dirty="0"/>
            <a:t>とおくと，</a:t>
          </a:r>
        </a:p>
      </dgm:t>
    </dgm:pt>
    <dgm:pt modelId="{5537FBBD-0A7B-4960-9E1D-F2D4BC64ACCD}" type="parTrans" cxnId="{53B6E0E0-DB0B-402C-BF38-8A618D7F0B58}">
      <dgm:prSet/>
      <dgm:spPr/>
      <dgm:t>
        <a:bodyPr/>
        <a:lstStyle/>
        <a:p>
          <a:endParaRPr lang="ja-JP" altLang="en-US"/>
        </a:p>
      </dgm:t>
    </dgm:pt>
    <dgm:pt modelId="{A579C6FE-EE1B-48E7-BE0E-4D8C56516421}" type="sibTrans" cxnId="{53B6E0E0-DB0B-402C-BF38-8A618D7F0B58}">
      <dgm:prSet/>
      <dgm:spPr/>
      <dgm:t>
        <a:bodyPr/>
        <a:lstStyle/>
        <a:p>
          <a:endParaRPr lang="ja-JP" altLang="en-US"/>
        </a:p>
      </dgm:t>
    </dgm:pt>
    <dgm:pt modelId="{949BDC3C-6CD5-4E5F-B4D8-8C5E7973ADD6}">
      <dgm:prSet/>
      <dgm:spPr/>
      <dgm:t>
        <a:bodyPr/>
        <a:lstStyle/>
        <a:p>
          <a:r>
            <a:rPr lang="da-DK" altLang="en-US" dirty="0" smtClean="0"/>
            <a:t> (4.63 )</a:t>
          </a:r>
          <a:endParaRPr lang="ja-JP" altLang="en-US" dirty="0"/>
        </a:p>
      </dgm:t>
    </dgm:pt>
    <dgm:pt modelId="{208DF694-C216-465E-B725-CEE76BC14449}" type="parTrans" cxnId="{F8673586-81BE-4B3F-858D-C8FECF6A0744}">
      <dgm:prSet/>
      <dgm:spPr/>
      <dgm:t>
        <a:bodyPr/>
        <a:lstStyle/>
        <a:p>
          <a:endParaRPr lang="ja-JP" altLang="en-US"/>
        </a:p>
      </dgm:t>
    </dgm:pt>
    <dgm:pt modelId="{25B73BB3-9C8C-491D-B667-D3CD0B5F3D45}" type="sibTrans" cxnId="{F8673586-81BE-4B3F-858D-C8FECF6A0744}">
      <dgm:prSet/>
      <dgm:spPr/>
      <dgm:t>
        <a:bodyPr/>
        <a:lstStyle/>
        <a:p>
          <a:endParaRPr lang="ja-JP" altLang="en-US"/>
        </a:p>
      </dgm:t>
    </dgm:pt>
    <dgm:pt modelId="{30EC9468-D874-4DFE-AFE7-EC34B9B57073}">
      <dgm:prSet/>
      <dgm:spPr/>
      <dgm:t>
        <a:bodyPr/>
        <a:lstStyle/>
        <a:p>
          <a:endParaRPr lang="ja-JP" altLang="en-US" dirty="0"/>
        </a:p>
      </dgm:t>
    </dgm:pt>
    <dgm:pt modelId="{1C97E2FC-F048-46D6-8B7E-0883D8A8673D}" type="parTrans" cxnId="{ABC8AE24-B452-4F95-B15B-1ADC6A229F6C}">
      <dgm:prSet/>
      <dgm:spPr/>
      <dgm:t>
        <a:bodyPr/>
        <a:lstStyle/>
        <a:p>
          <a:endParaRPr kumimoji="1" lang="ja-JP" altLang="en-US"/>
        </a:p>
      </dgm:t>
    </dgm:pt>
    <dgm:pt modelId="{546742FC-ACB8-4EBE-A39F-3E90CE57B0D1}" type="sibTrans" cxnId="{ABC8AE24-B452-4F95-B15B-1ADC6A229F6C}">
      <dgm:prSet/>
      <dgm:spPr/>
      <dgm:t>
        <a:bodyPr/>
        <a:lstStyle/>
        <a:p>
          <a:endParaRPr kumimoji="1" lang="ja-JP" altLang="en-US"/>
        </a:p>
      </dgm:t>
    </dgm:pt>
    <dgm:pt modelId="{5B1DC5D0-0D81-4901-9A7C-0D9EAB276AC8}">
      <dgm:prSet/>
      <dgm:spPr/>
      <dgm:t>
        <a:bodyPr/>
        <a:lstStyle/>
        <a:p>
          <a:endParaRPr lang="ja-JP" altLang="en-US" dirty="0"/>
        </a:p>
      </dgm:t>
    </dgm:pt>
    <dgm:pt modelId="{67352E20-1631-47FA-8974-18D240100312}" type="parTrans" cxnId="{4232FF71-A1E8-458F-AB7A-10F64CE6AC6F}">
      <dgm:prSet/>
      <dgm:spPr/>
      <dgm:t>
        <a:bodyPr/>
        <a:lstStyle/>
        <a:p>
          <a:endParaRPr kumimoji="1" lang="ja-JP" altLang="en-US"/>
        </a:p>
      </dgm:t>
    </dgm:pt>
    <dgm:pt modelId="{169E9A4E-ADFA-4E72-A79E-4CAAC3B00DC4}" type="sibTrans" cxnId="{4232FF71-A1E8-458F-AB7A-10F64CE6AC6F}">
      <dgm:prSet/>
      <dgm:spPr/>
      <dgm:t>
        <a:bodyPr/>
        <a:lstStyle/>
        <a:p>
          <a:endParaRPr kumimoji="1" lang="ja-JP" altLang="en-US"/>
        </a:p>
      </dgm:t>
    </dgm:pt>
    <dgm:pt modelId="{66EE49B0-4C95-4772-A21B-378BC3F3CC50}">
      <dgm:prSet/>
      <dgm:spPr/>
      <dgm:t>
        <a:bodyPr/>
        <a:lstStyle/>
        <a:p>
          <a:endParaRPr lang="ja-JP" altLang="en-US" dirty="0"/>
        </a:p>
      </dgm:t>
    </dgm:pt>
    <dgm:pt modelId="{4FA84078-C185-4F9F-81E5-99A373A859E4}" type="parTrans" cxnId="{96D4CC54-FBC8-4F13-BD5C-B9C35445624B}">
      <dgm:prSet/>
      <dgm:spPr/>
      <dgm:t>
        <a:bodyPr/>
        <a:lstStyle/>
        <a:p>
          <a:endParaRPr kumimoji="1" lang="ja-JP" altLang="en-US"/>
        </a:p>
      </dgm:t>
    </dgm:pt>
    <dgm:pt modelId="{AD724180-1641-48B2-9DD6-40433BE4CDF1}" type="sibTrans" cxnId="{96D4CC54-FBC8-4F13-BD5C-B9C35445624B}">
      <dgm:prSet/>
      <dgm:spPr/>
      <dgm:t>
        <a:bodyPr/>
        <a:lstStyle/>
        <a:p>
          <a:endParaRPr kumimoji="1" lang="ja-JP" altLang="en-US"/>
        </a:p>
      </dgm:t>
    </dgm:pt>
    <dgm:pt modelId="{FF45D15F-2EEA-42BC-A2F5-A55C6EEFEFDF}">
      <dgm:prSet/>
      <dgm:spPr/>
      <dgm:t>
        <a:bodyPr/>
        <a:lstStyle/>
        <a:p>
          <a:endParaRPr lang="ja-JP" altLang="en-US" dirty="0"/>
        </a:p>
      </dgm:t>
    </dgm:pt>
    <dgm:pt modelId="{50C22634-4D6C-4890-88B2-FE126E3109EA}" type="parTrans" cxnId="{428B7000-FA4D-4DD6-B742-16C6E8356A54}">
      <dgm:prSet/>
      <dgm:spPr/>
      <dgm:t>
        <a:bodyPr/>
        <a:lstStyle/>
        <a:p>
          <a:endParaRPr kumimoji="1" lang="ja-JP" altLang="en-US"/>
        </a:p>
      </dgm:t>
    </dgm:pt>
    <dgm:pt modelId="{91DF5E92-126E-480A-B973-90A322A0D793}" type="sibTrans" cxnId="{428B7000-FA4D-4DD6-B742-16C6E8356A54}">
      <dgm:prSet/>
      <dgm:spPr/>
      <dgm:t>
        <a:bodyPr/>
        <a:lstStyle/>
        <a:p>
          <a:endParaRPr kumimoji="1" lang="ja-JP" altLang="en-US"/>
        </a:p>
      </dgm:t>
    </dgm:pt>
    <dgm:pt modelId="{8E7EABCC-2796-4333-8CBC-157711730151}">
      <dgm:prSet/>
      <dgm:spPr/>
      <dgm:t>
        <a:bodyPr/>
        <a:lstStyle/>
        <a:p>
          <a:endParaRPr lang="ja-JP" altLang="en-US" dirty="0"/>
        </a:p>
      </dgm:t>
    </dgm:pt>
    <dgm:pt modelId="{B8AC6747-FEA6-4283-B092-5B5859DD7C6F}" type="parTrans" cxnId="{AB8B45CA-B967-4A91-A778-4B19CA9005ED}">
      <dgm:prSet/>
      <dgm:spPr/>
      <dgm:t>
        <a:bodyPr/>
        <a:lstStyle/>
        <a:p>
          <a:endParaRPr kumimoji="1" lang="ja-JP" altLang="en-US"/>
        </a:p>
      </dgm:t>
    </dgm:pt>
    <dgm:pt modelId="{74564812-A03A-44F3-A960-3796DC9B68C2}" type="sibTrans" cxnId="{AB8B45CA-B967-4A91-A778-4B19CA9005ED}">
      <dgm:prSet/>
      <dgm:spPr/>
      <dgm:t>
        <a:bodyPr/>
        <a:lstStyle/>
        <a:p>
          <a:endParaRPr kumimoji="1" lang="ja-JP" altLang="en-US"/>
        </a:p>
      </dgm:t>
    </dgm:pt>
    <dgm:pt modelId="{939907BC-CDD8-40B5-AC1C-52ADB7AD7589}">
      <dgm:prSet/>
      <dgm:spPr/>
      <dgm:t>
        <a:bodyPr/>
        <a:lstStyle/>
        <a:p>
          <a:endParaRPr lang="ja-JP" altLang="en-US" dirty="0"/>
        </a:p>
      </dgm:t>
    </dgm:pt>
    <dgm:pt modelId="{2008E2E5-E995-4E61-873D-BEE51ACE2332}" type="parTrans" cxnId="{029D20CE-2273-4C41-9991-6A23E0DCC12A}">
      <dgm:prSet/>
      <dgm:spPr/>
      <dgm:t>
        <a:bodyPr/>
        <a:lstStyle/>
        <a:p>
          <a:endParaRPr kumimoji="1" lang="ja-JP" altLang="en-US"/>
        </a:p>
      </dgm:t>
    </dgm:pt>
    <dgm:pt modelId="{85BA7E15-5541-41F5-9B39-A43E2EB590C8}" type="sibTrans" cxnId="{029D20CE-2273-4C41-9991-6A23E0DCC12A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4F89A27-2A00-42FB-88B8-CC29836195EA}" type="pres">
      <dgm:prSet presAssocID="{33DD54E4-DE7D-45F9-A2DF-9BEB103A0F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EEEB996-F0D2-4002-9FA4-E80EF53562F5}" type="pres">
      <dgm:prSet presAssocID="{33DD54E4-DE7D-45F9-A2DF-9BEB103A0F4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EF7B11C-65FB-442E-A635-E3D4A779315A}" type="presOf" srcId="{EF0B6758-D88E-439F-99CF-1C230ACCBED2}" destId="{BEEEB996-F0D2-4002-9FA4-E80EF53562F5}" srcOrd="0" destOrd="3" presId="urn:microsoft.com/office/officeart/2005/8/layout/vList2"/>
    <dgm:cxn modelId="{D79AEBD0-1005-4A5A-AC84-F900FEDA03BF}" srcId="{33DD54E4-DE7D-45F9-A2DF-9BEB103A0F41}" destId="{07F26A14-43A7-4546-A81F-EC08573A7177}" srcOrd="0" destOrd="0" parTransId="{BAFF1F1B-58E3-4D02-B18A-DD53C44A9ADC}" sibTransId="{1CE6AC35-21BC-4450-A853-26315CF91B12}"/>
    <dgm:cxn modelId="{2EB829F4-77F1-42DB-944B-65779DA23771}" type="presOf" srcId="{A93B4425-BE97-4A5F-A646-A67CBE6DE5BA}" destId="{BEEEB996-F0D2-4002-9FA4-E80EF53562F5}" srcOrd="0" destOrd="7" presId="urn:microsoft.com/office/officeart/2005/8/layout/vList2"/>
    <dgm:cxn modelId="{47F20C9A-FBEC-4257-8E49-B4E2D11083B9}" type="presOf" srcId="{33DD54E4-DE7D-45F9-A2DF-9BEB103A0F41}" destId="{D4F89A27-2A00-42FB-88B8-CC29836195EA}" srcOrd="0" destOrd="0" presId="urn:microsoft.com/office/officeart/2005/8/layout/vList2"/>
    <dgm:cxn modelId="{B0551271-4493-4E21-A0D2-ABE61F016765}" type="presOf" srcId="{FF45D15F-2EEA-42BC-A2F5-A55C6EEFEFDF}" destId="{BEEEB996-F0D2-4002-9FA4-E80EF53562F5}" srcOrd="0" destOrd="5" presId="urn:microsoft.com/office/officeart/2005/8/layout/vList2"/>
    <dgm:cxn modelId="{B4BC09E0-8349-4F98-BCF9-6586C3BB5D11}" srcId="{33DD54E4-DE7D-45F9-A2DF-9BEB103A0F41}" destId="{EF0B6758-D88E-439F-99CF-1C230ACCBED2}" srcOrd="3" destOrd="0" parTransId="{5AD647D0-FE32-411B-AB57-EECE54D660F7}" sibTransId="{DBCC4C9A-B0FE-4889-AAF8-F92BA878020F}"/>
    <dgm:cxn modelId="{74E5B909-D393-43DA-AC12-891AAC152AEA}" type="presOf" srcId="{66EE49B0-4C95-4772-A21B-378BC3F3CC50}" destId="{BEEEB996-F0D2-4002-9FA4-E80EF53562F5}" srcOrd="0" destOrd="4" presId="urn:microsoft.com/office/officeart/2005/8/layout/vList2"/>
    <dgm:cxn modelId="{29336F3C-805B-411C-8373-B2AEF729AC7D}" type="presOf" srcId="{949BDC3C-6CD5-4E5F-B4D8-8C5E7973ADD6}" destId="{BEEEB996-F0D2-4002-9FA4-E80EF53562F5}" srcOrd="0" destOrd="9" presId="urn:microsoft.com/office/officeart/2005/8/layout/vList2"/>
    <dgm:cxn modelId="{7AEF4AC5-6AB4-440C-B346-719DE0456D9A}" type="presOf" srcId="{939907BC-CDD8-40B5-AC1C-52ADB7AD7589}" destId="{BEEEB996-F0D2-4002-9FA4-E80EF53562F5}" srcOrd="0" destOrd="8" presId="urn:microsoft.com/office/officeart/2005/8/layout/vList2"/>
    <dgm:cxn modelId="{4232FF71-A1E8-458F-AB7A-10F64CE6AC6F}" srcId="{33DD54E4-DE7D-45F9-A2DF-9BEB103A0F41}" destId="{5B1DC5D0-0D81-4901-9A7C-0D9EAB276AC8}" srcOrd="2" destOrd="0" parTransId="{67352E20-1631-47FA-8974-18D240100312}" sibTransId="{169E9A4E-ADFA-4E72-A79E-4CAAC3B00DC4}"/>
    <dgm:cxn modelId="{AB8B45CA-B967-4A91-A778-4B19CA9005ED}" srcId="{33DD54E4-DE7D-45F9-A2DF-9BEB103A0F41}" destId="{8E7EABCC-2796-4333-8CBC-157711730151}" srcOrd="6" destOrd="0" parTransId="{B8AC6747-FEA6-4283-B092-5B5859DD7C6F}" sibTransId="{74564812-A03A-44F3-A960-3796DC9B68C2}"/>
    <dgm:cxn modelId="{4956565F-ADF6-47D3-9033-0C6603586665}" type="presOf" srcId="{2B55400A-E341-4DF1-8842-264D2660DEA4}" destId="{03F5ED04-A33A-45F8-86C5-8AD241238F59}" srcOrd="0" destOrd="0" presId="urn:microsoft.com/office/officeart/2005/8/layout/vList2"/>
    <dgm:cxn modelId="{D3CAE6DC-D7A2-4524-B608-5295AB1470A0}" type="presOf" srcId="{5B1DC5D0-0D81-4901-9A7C-0D9EAB276AC8}" destId="{BEEEB996-F0D2-4002-9FA4-E80EF53562F5}" srcOrd="0" destOrd="2" presId="urn:microsoft.com/office/officeart/2005/8/layout/vList2"/>
    <dgm:cxn modelId="{428B7000-FA4D-4DD6-B742-16C6E8356A54}" srcId="{33DD54E4-DE7D-45F9-A2DF-9BEB103A0F41}" destId="{FF45D15F-2EEA-42BC-A2F5-A55C6EEFEFDF}" srcOrd="5" destOrd="0" parTransId="{50C22634-4D6C-4890-88B2-FE126E3109EA}" sibTransId="{91DF5E92-126E-480A-B973-90A322A0D793}"/>
    <dgm:cxn modelId="{104ED5FA-E77E-4150-A01B-2100C59F8098}" srcId="{2B55400A-E341-4DF1-8842-264D2660DEA4}" destId="{33DD54E4-DE7D-45F9-A2DF-9BEB103A0F41}" srcOrd="0" destOrd="0" parTransId="{9801CD78-ADAE-4495-910D-8429927EDE7C}" sibTransId="{75C26298-7E01-4AF7-B2EC-F902A57C8B40}"/>
    <dgm:cxn modelId="{53B6E0E0-DB0B-402C-BF38-8A618D7F0B58}" srcId="{33DD54E4-DE7D-45F9-A2DF-9BEB103A0F41}" destId="{A93B4425-BE97-4A5F-A646-A67CBE6DE5BA}" srcOrd="7" destOrd="0" parTransId="{5537FBBD-0A7B-4960-9E1D-F2D4BC64ACCD}" sibTransId="{A579C6FE-EE1B-48E7-BE0E-4D8C56516421}"/>
    <dgm:cxn modelId="{ABC8AE24-B452-4F95-B15B-1ADC6A229F6C}" srcId="{33DD54E4-DE7D-45F9-A2DF-9BEB103A0F41}" destId="{30EC9468-D874-4DFE-AFE7-EC34B9B57073}" srcOrd="1" destOrd="0" parTransId="{1C97E2FC-F048-46D6-8B7E-0883D8A8673D}" sibTransId="{546742FC-ACB8-4EBE-A39F-3E90CE57B0D1}"/>
    <dgm:cxn modelId="{96D4CC54-FBC8-4F13-BD5C-B9C35445624B}" srcId="{33DD54E4-DE7D-45F9-A2DF-9BEB103A0F41}" destId="{66EE49B0-4C95-4772-A21B-378BC3F3CC50}" srcOrd="4" destOrd="0" parTransId="{4FA84078-C185-4F9F-81E5-99A373A859E4}" sibTransId="{AD724180-1641-48B2-9DD6-40433BE4CDF1}"/>
    <dgm:cxn modelId="{F8673586-81BE-4B3F-858D-C8FECF6A0744}" srcId="{33DD54E4-DE7D-45F9-A2DF-9BEB103A0F41}" destId="{949BDC3C-6CD5-4E5F-B4D8-8C5E7973ADD6}" srcOrd="9" destOrd="0" parTransId="{208DF694-C216-465E-B725-CEE76BC14449}" sibTransId="{25B73BB3-9C8C-491D-B667-D3CD0B5F3D45}"/>
    <dgm:cxn modelId="{029D20CE-2273-4C41-9991-6A23E0DCC12A}" srcId="{33DD54E4-DE7D-45F9-A2DF-9BEB103A0F41}" destId="{939907BC-CDD8-40B5-AC1C-52ADB7AD7589}" srcOrd="8" destOrd="0" parTransId="{2008E2E5-E995-4E61-873D-BEE51ACE2332}" sibTransId="{85BA7E15-5541-41F5-9B39-A43E2EB590C8}"/>
    <dgm:cxn modelId="{A7172641-AEFF-4E3A-A075-2F5C98310C74}" type="presOf" srcId="{07F26A14-43A7-4546-A81F-EC08573A7177}" destId="{BEEEB996-F0D2-4002-9FA4-E80EF53562F5}" srcOrd="0" destOrd="0" presId="urn:microsoft.com/office/officeart/2005/8/layout/vList2"/>
    <dgm:cxn modelId="{689338AE-2627-45E8-B5A4-4F3E84074991}" type="presOf" srcId="{30EC9468-D874-4DFE-AFE7-EC34B9B57073}" destId="{BEEEB996-F0D2-4002-9FA4-E80EF53562F5}" srcOrd="0" destOrd="1" presId="urn:microsoft.com/office/officeart/2005/8/layout/vList2"/>
    <dgm:cxn modelId="{9D58E1DC-8B16-40B0-80EA-64759BF55EF4}" type="presOf" srcId="{8E7EABCC-2796-4333-8CBC-157711730151}" destId="{BEEEB996-F0D2-4002-9FA4-E80EF53562F5}" srcOrd="0" destOrd="6" presId="urn:microsoft.com/office/officeart/2005/8/layout/vList2"/>
    <dgm:cxn modelId="{37A61CD7-282F-4EC5-BB06-54E72B608366}" type="presParOf" srcId="{03F5ED04-A33A-45F8-86C5-8AD241238F59}" destId="{D4F89A27-2A00-42FB-88B8-CC29836195EA}" srcOrd="0" destOrd="0" presId="urn:microsoft.com/office/officeart/2005/8/layout/vList2"/>
    <dgm:cxn modelId="{5230749E-A860-4B05-8F04-26C7E9926988}" type="presParOf" srcId="{03F5ED04-A33A-45F8-86C5-8AD241238F59}" destId="{BEEEB996-F0D2-4002-9FA4-E80EF53562F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89A27-2A00-42FB-88B8-CC29836195EA}">
      <dsp:nvSpPr>
        <dsp:cNvPr id="0" name=""/>
        <dsp:cNvSpPr/>
      </dsp:nvSpPr>
      <dsp:spPr>
        <a:xfrm>
          <a:off x="0" y="33945"/>
          <a:ext cx="10706925" cy="804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4.4.1電磁誘導</a:t>
          </a:r>
          <a:endParaRPr lang="en-US" sz="3200" kern="1200" dirty="0"/>
        </a:p>
      </dsp:txBody>
      <dsp:txXfrm>
        <a:off x="39295" y="73240"/>
        <a:ext cx="10628335" cy="726370"/>
      </dsp:txXfrm>
    </dsp:sp>
    <dsp:sp modelId="{1C2BEABE-15C5-4D4D-9AD5-D7269AB01D7F}">
      <dsp:nvSpPr>
        <dsp:cNvPr id="0" name=""/>
        <dsp:cNvSpPr/>
      </dsp:nvSpPr>
      <dsp:spPr>
        <a:xfrm>
          <a:off x="0" y="838905"/>
          <a:ext cx="10706925" cy="463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94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500" kern="1200" dirty="0" smtClean="0"/>
            <a:t>図</a:t>
          </a:r>
          <a:r>
            <a:rPr lang="en-US" altLang="ja-JP" sz="2500" kern="1200" dirty="0" smtClean="0"/>
            <a:t>4.63 (b</a:t>
          </a:r>
          <a:r>
            <a:rPr lang="ja-JP" altLang="en-US" sz="2500" kern="1200" dirty="0" smtClean="0"/>
            <a:t>）：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磁石が             場合， 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あるいは何も動かさないで                      だけが変化した場合も，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　　この式は成り立つ</a:t>
          </a:r>
          <a:r>
            <a:rPr lang="en-US" altLang="ja-JP" sz="2500" kern="1200" dirty="0" smtClean="0"/>
            <a:t>.</a:t>
          </a:r>
          <a:br>
            <a:rPr lang="en-US" altLang="ja-JP" sz="2500" kern="1200" dirty="0" smtClean="0"/>
          </a:br>
          <a:r>
            <a:rPr lang="en-US" altLang="ja-JP" sz="2500" kern="1200" dirty="0" smtClean="0"/>
            <a:t> </a:t>
          </a:r>
          <a:r>
            <a:rPr lang="ja-JP" altLang="en-US" sz="2500" kern="1200" dirty="0" smtClean="0"/>
            <a:t>磁界の強さが</a:t>
          </a:r>
          <a:r>
            <a:rPr lang="en-US" altLang="ja-JP" sz="2500" kern="1200" dirty="0" smtClean="0"/>
            <a:t>Δ</a:t>
          </a:r>
          <a:r>
            <a:rPr lang="en-US" altLang="ja-JP" sz="2500" i="1" kern="1200" dirty="0" smtClean="0"/>
            <a:t>B</a:t>
          </a:r>
          <a:r>
            <a:rPr lang="ja-JP" altLang="en-US" sz="2500" kern="1200" dirty="0" err="1" smtClean="0"/>
            <a:t>だけ</a:t>
          </a:r>
          <a:r>
            <a:rPr lang="ja-JP" altLang="en-US" sz="2500" kern="1200" dirty="0" smtClean="0"/>
            <a:t>変化した場合は，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500" kern="1200" dirty="0" smtClean="0"/>
            <a:t>式</a:t>
          </a:r>
          <a:r>
            <a:rPr lang="ja-JP" altLang="en-US" sz="2500" kern="1200" dirty="0"/>
            <a:t>（</a:t>
          </a:r>
          <a:r>
            <a:rPr lang="en-US" altLang="ja-JP" sz="2500" kern="1200" dirty="0"/>
            <a:t>4.63</a:t>
          </a:r>
          <a:r>
            <a:rPr lang="ja-JP" altLang="en-US" sz="2500" kern="1200" dirty="0"/>
            <a:t>）</a:t>
          </a:r>
          <a:r>
            <a:rPr lang="ja-JP" altLang="en-US" sz="2500" kern="1200" dirty="0" smtClean="0"/>
            <a:t>は</a:t>
          </a:r>
          <a:r>
            <a:rPr lang="en-US" altLang="ja-JP" sz="2500" kern="1200" dirty="0" smtClean="0"/>
            <a:t>…</a:t>
          </a:r>
          <a:r>
            <a:rPr lang="ja-JP" altLang="en-US" sz="2500" kern="1200" dirty="0" err="1" smtClean="0"/>
            <a:t>。</a:t>
          </a:r>
          <a:endParaRPr lang="ja-JP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500" kern="1200" dirty="0" smtClean="0"/>
            <a:t>「</a:t>
          </a:r>
          <a:endParaRPr lang="ja-JP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500" kern="1200" dirty="0" smtClean="0"/>
            <a:t>これを                                                       という．</a:t>
          </a:r>
          <a:endParaRPr lang="ja-JP" altLang="en-US" sz="2500" kern="1200" dirty="0"/>
        </a:p>
      </dsp:txBody>
      <dsp:txXfrm>
        <a:off x="0" y="838905"/>
        <a:ext cx="10706925" cy="4636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89A27-2A00-42FB-88B8-CC29836195EA}">
      <dsp:nvSpPr>
        <dsp:cNvPr id="0" name=""/>
        <dsp:cNvSpPr/>
      </dsp:nvSpPr>
      <dsp:spPr>
        <a:xfrm>
          <a:off x="0" y="88963"/>
          <a:ext cx="10638226" cy="7043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4.4.1電磁誘導</a:t>
          </a:r>
          <a:endParaRPr lang="en-US" sz="2800" kern="1200" dirty="0"/>
        </a:p>
      </dsp:txBody>
      <dsp:txXfrm>
        <a:off x="34383" y="123346"/>
        <a:ext cx="10569460" cy="635573"/>
      </dsp:txXfrm>
    </dsp:sp>
    <dsp:sp modelId="{7EEE9ECD-EC1D-4D7E-B58F-E24768D360C4}">
      <dsp:nvSpPr>
        <dsp:cNvPr id="0" name=""/>
        <dsp:cNvSpPr/>
      </dsp:nvSpPr>
      <dsp:spPr>
        <a:xfrm>
          <a:off x="0" y="793303"/>
          <a:ext cx="10638226" cy="486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76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200" kern="1200" dirty="0" smtClean="0"/>
            <a:t>誘導起電力の向きについては</a:t>
          </a:r>
          <a:r>
            <a:rPr lang="en-US" altLang="ja-JP" sz="2200" kern="1200" dirty="0" smtClean="0"/>
            <a:t>…</a:t>
          </a:r>
          <a:r>
            <a:rPr lang="ja-JP" altLang="en-US" sz="2200" kern="1200" dirty="0" smtClean="0"/>
            <a:t>・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200" kern="1200" dirty="0" smtClean="0"/>
            <a:t>「</a:t>
          </a:r>
          <a:endParaRPr lang="ja-JP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200" kern="1200" dirty="0" smtClean="0"/>
            <a:t>」</a:t>
          </a:r>
          <a:endParaRPr lang="ja-JP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200" kern="1200" dirty="0"/>
            <a:t>これ</a:t>
          </a:r>
          <a:r>
            <a:rPr lang="ja-JP" altLang="en-US" sz="2200" kern="1200" dirty="0" smtClean="0"/>
            <a:t>を                          と</a:t>
          </a:r>
          <a:r>
            <a:rPr lang="ja-JP" altLang="en-US" sz="2200" kern="1200" dirty="0"/>
            <a:t>いう．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200" kern="1200" dirty="0"/>
            <a:t>磁石の近くでコイルを遠ざける場合に</a:t>
          </a:r>
          <a:r>
            <a:rPr lang="ja-JP" altLang="en-US" sz="2200" kern="1200" dirty="0" smtClean="0"/>
            <a:t>，</a:t>
          </a:r>
          <a:r>
            <a:rPr lang="en-US" altLang="ja-JP" sz="2200" kern="1200" dirty="0" smtClean="0"/>
            <a:t/>
          </a:r>
          <a:br>
            <a:rPr lang="en-US" altLang="ja-JP" sz="2200" kern="1200" dirty="0" smtClean="0"/>
          </a:br>
          <a:r>
            <a:rPr lang="ja-JP" altLang="en-US" sz="2200" kern="1200" dirty="0" smtClean="0"/>
            <a:t>　　レンツ</a:t>
          </a:r>
          <a:r>
            <a:rPr lang="ja-JP" altLang="en-US" sz="2200" kern="1200" dirty="0"/>
            <a:t>の法則を適用してみよう</a:t>
          </a:r>
          <a:r>
            <a:rPr lang="ja-JP" altLang="en-US" sz="2200" kern="1200" dirty="0" smtClean="0"/>
            <a:t>．</a:t>
          </a:r>
          <a:endParaRPr lang="ja-JP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200" kern="1200" dirty="0" smtClean="0"/>
            <a:t>図</a:t>
          </a:r>
          <a:r>
            <a:rPr lang="en-US" altLang="ja-JP" sz="2200" kern="1200" dirty="0" smtClean="0"/>
            <a:t>4.65(a</a:t>
          </a:r>
          <a:r>
            <a:rPr lang="ja-JP" altLang="en-US" sz="2200" kern="1200" dirty="0" smtClean="0"/>
            <a:t>）：</a:t>
          </a:r>
          <a:r>
            <a:rPr lang="en-US" altLang="ja-JP" sz="2200" kern="1200" dirty="0" smtClean="0"/>
            <a:t/>
          </a:r>
          <a:br>
            <a:rPr lang="en-US" altLang="ja-JP" sz="2200" kern="1200" dirty="0" smtClean="0"/>
          </a:br>
          <a:r>
            <a:rPr lang="ja-JP" altLang="en-US" sz="2200" kern="1200" dirty="0" smtClean="0"/>
            <a:t>　コイルを</a:t>
          </a:r>
          <a:r>
            <a:rPr lang="ja-JP" altLang="en-US" sz="2200" kern="1200" dirty="0" smtClean="0">
              <a:solidFill>
                <a:srgbClr val="FF0000"/>
              </a:solidFill>
            </a:rPr>
            <a:t>下向き</a:t>
          </a:r>
          <a:r>
            <a:rPr lang="ja-JP" altLang="en-US" sz="2200" kern="1200" dirty="0" smtClean="0"/>
            <a:t>に動かすと，コイルを貫く</a:t>
          </a:r>
          <a:r>
            <a:rPr lang="ja-JP" altLang="en-US" sz="2200" kern="1200" dirty="0" smtClean="0">
              <a:solidFill>
                <a:srgbClr val="FF0000"/>
              </a:solidFill>
            </a:rPr>
            <a:t>磁束は減少</a:t>
          </a:r>
          <a:r>
            <a:rPr lang="ja-JP" altLang="en-US" sz="2200" kern="1200" dirty="0" smtClean="0"/>
            <a:t>する．</a:t>
          </a:r>
          <a:endParaRPr lang="ja-JP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200" kern="1200" dirty="0" smtClean="0"/>
            <a:t>そこで， 磁束の減少を妨げる向き，</a:t>
          </a:r>
          <a:r>
            <a:rPr lang="en-US" altLang="ja-JP" sz="2200" kern="1200" dirty="0" smtClean="0"/>
            <a:t/>
          </a:r>
          <a:br>
            <a:rPr lang="en-US" altLang="ja-JP" sz="2200" kern="1200" dirty="0" smtClean="0"/>
          </a:br>
          <a:r>
            <a:rPr lang="ja-JP" altLang="en-US" sz="2200" kern="1200" dirty="0" smtClean="0"/>
            <a:t>　　コイル内に磁石のつくる磁束と</a:t>
          </a:r>
          <a:r>
            <a:rPr lang="en-US" altLang="ja-JP" sz="2200" kern="1200" dirty="0" smtClean="0"/>
            <a:t/>
          </a:r>
          <a:br>
            <a:rPr lang="en-US" altLang="ja-JP" sz="2200" kern="1200" dirty="0" smtClean="0"/>
          </a:br>
          <a:r>
            <a:rPr lang="ja-JP" altLang="en-US" sz="2200" kern="1200" dirty="0" smtClean="0"/>
            <a:t>　　　同じ向き（破線の向き）の磁束をつくるように，</a:t>
          </a:r>
          <a:r>
            <a:rPr lang="en-US" altLang="ja-JP" sz="2200" kern="1200" dirty="0" smtClean="0"/>
            <a:t/>
          </a:r>
          <a:br>
            <a:rPr lang="en-US" altLang="ja-JP" sz="2200" kern="1200" dirty="0" smtClean="0"/>
          </a:br>
          <a:r>
            <a:rPr lang="ja-JP" altLang="en-US" sz="2200" kern="1200" dirty="0" smtClean="0"/>
            <a:t>　　　　図中に示す向きの</a:t>
          </a:r>
          <a:r>
            <a:rPr lang="ja-JP" altLang="en-US" sz="2200" kern="1200" dirty="0" smtClean="0">
              <a:solidFill>
                <a:srgbClr val="FF0000"/>
              </a:solidFill>
            </a:rPr>
            <a:t>誘導電流</a:t>
          </a:r>
          <a:r>
            <a:rPr lang="ja-JP" altLang="en-US" sz="2200" kern="1200" dirty="0" smtClean="0"/>
            <a:t>が流れる．</a:t>
          </a:r>
          <a:endParaRPr lang="ja-JP" altLang="en-US" sz="2200" kern="1200" dirty="0"/>
        </a:p>
      </dsp:txBody>
      <dsp:txXfrm>
        <a:off x="0" y="793303"/>
        <a:ext cx="10638226" cy="48686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89A27-2A00-42FB-88B8-CC29836195EA}">
      <dsp:nvSpPr>
        <dsp:cNvPr id="0" name=""/>
        <dsp:cNvSpPr/>
      </dsp:nvSpPr>
      <dsp:spPr>
        <a:xfrm>
          <a:off x="0" y="146901"/>
          <a:ext cx="10761039" cy="7043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4.4.1電磁誘導</a:t>
          </a:r>
          <a:endParaRPr lang="en-US" sz="2800" kern="1200" dirty="0"/>
        </a:p>
      </dsp:txBody>
      <dsp:txXfrm>
        <a:off x="34383" y="181284"/>
        <a:ext cx="10692273" cy="635573"/>
      </dsp:txXfrm>
    </dsp:sp>
    <dsp:sp modelId="{3F188571-0297-4EA2-9949-7422EC59AE34}">
      <dsp:nvSpPr>
        <dsp:cNvPr id="0" name=""/>
        <dsp:cNvSpPr/>
      </dsp:nvSpPr>
      <dsp:spPr>
        <a:xfrm>
          <a:off x="0" y="851241"/>
          <a:ext cx="10761039" cy="475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66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200" kern="1200" dirty="0" smtClean="0"/>
            <a:t>閉回路を                   と同じ向きに</a:t>
          </a:r>
          <a:r>
            <a:rPr lang="en-US" altLang="ja-JP" sz="2200" kern="1200" dirty="0" smtClean="0"/>
            <a:t/>
          </a:r>
          <a:br>
            <a:rPr lang="en-US" altLang="ja-JP" sz="2200" kern="1200" dirty="0" smtClean="0"/>
          </a:br>
          <a:r>
            <a:rPr lang="ja-JP" altLang="en-US" sz="2200" kern="1200" dirty="0" smtClean="0"/>
            <a:t>　　磁束をつくるような電流の向きを</a:t>
          </a:r>
          <a:r>
            <a:rPr lang="en-US" altLang="ja-JP" sz="2200" kern="1200" dirty="0" smtClean="0"/>
            <a:t/>
          </a:r>
          <a:br>
            <a:rPr lang="en-US" altLang="ja-JP" sz="2200" kern="1200" dirty="0" smtClean="0"/>
          </a:br>
          <a:r>
            <a:rPr lang="ja-JP" altLang="en-US" sz="2200" kern="1200" dirty="0" smtClean="0"/>
            <a:t>　　　　                 と決める．</a:t>
          </a:r>
          <a:r>
            <a:rPr lang="en-US" altLang="ja-JP" sz="2200" kern="1200" dirty="0" smtClean="0"/>
            <a:t/>
          </a:r>
          <a:br>
            <a:rPr lang="en-US" altLang="ja-JP" sz="2200" kern="1200" dirty="0" smtClean="0"/>
          </a:br>
          <a:r>
            <a:rPr lang="ja-JP" altLang="en-US" sz="2200" kern="1200" dirty="0" smtClean="0"/>
            <a:t>同図（</a:t>
          </a:r>
          <a:r>
            <a:rPr lang="en-US" altLang="ja-JP" sz="2200" kern="1200" dirty="0" smtClean="0"/>
            <a:t>a</a:t>
          </a:r>
          <a:r>
            <a:rPr lang="ja-JP" altLang="en-US" sz="2200" kern="1200" dirty="0" smtClean="0"/>
            <a:t>）では誘導電流，</a:t>
          </a:r>
          <a:r>
            <a:rPr lang="en-US" altLang="ja-JP" sz="2200" kern="1200" dirty="0" smtClean="0"/>
            <a:t/>
          </a:r>
          <a:br>
            <a:rPr lang="en-US" altLang="ja-JP" sz="2200" kern="1200" dirty="0" smtClean="0"/>
          </a:br>
          <a:r>
            <a:rPr lang="ja-JP" altLang="en-US" sz="2200" kern="1200" dirty="0" smtClean="0"/>
            <a:t>∴誘導起電力の向きは                   </a:t>
          </a:r>
          <a:r>
            <a:rPr lang="en-US" altLang="ja-JP" sz="2200" kern="1200" dirty="0" smtClean="0"/>
            <a:t>,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200" kern="1200" dirty="0"/>
            <a:t>一方</a:t>
          </a:r>
          <a:r>
            <a:rPr lang="ja-JP" altLang="en-US" sz="2200" kern="1200" dirty="0" smtClean="0"/>
            <a:t>，回路</a:t>
          </a:r>
          <a:r>
            <a:rPr lang="ja-JP" altLang="en-US" sz="2200" kern="1200" dirty="0"/>
            <a:t>を貫く磁束はいま減少しているので</a:t>
          </a:r>
          <a:r>
            <a:rPr lang="ja-JP" altLang="en-US" sz="2200" kern="1200" dirty="0" smtClean="0"/>
            <a:t>，</a:t>
          </a:r>
          <a:r>
            <a:rPr lang="en-US" altLang="ja-JP" sz="2200" kern="1200" dirty="0" smtClean="0"/>
            <a:t/>
          </a:r>
          <a:br>
            <a:rPr lang="en-US" altLang="ja-JP" sz="2200" kern="1200" dirty="0" smtClean="0"/>
          </a:br>
          <a:r>
            <a:rPr lang="ja-JP" altLang="en-US" sz="2200" kern="1200" dirty="0" smtClean="0"/>
            <a:t>　その</a:t>
          </a:r>
          <a:r>
            <a:rPr lang="ja-JP" altLang="en-US" sz="2200" kern="1200" dirty="0"/>
            <a:t>変化率</a:t>
          </a:r>
          <a:r>
            <a:rPr lang="ja-JP" altLang="en-US" sz="2200" kern="1200" dirty="0" smtClean="0"/>
            <a:t>は                            </a:t>
          </a:r>
          <a:endParaRPr lang="ja-JP" altLang="en-US" sz="2200" kern="1200" dirty="0">
            <a:solidFill>
              <a:srgbClr val="FF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200" kern="1200" dirty="0" smtClean="0"/>
            <a:t>そこ</a:t>
          </a:r>
          <a:r>
            <a:rPr lang="ja-JP" altLang="en-US" sz="2200" kern="1200" dirty="0"/>
            <a:t>で， 誘導起電力の式（</a:t>
          </a:r>
          <a:r>
            <a:rPr lang="en-US" altLang="ja-JP" sz="2200" kern="1200" dirty="0"/>
            <a:t>4.63</a:t>
          </a:r>
          <a:r>
            <a:rPr lang="ja-JP" altLang="en-US" sz="2200" kern="1200" dirty="0"/>
            <a:t>）は</a:t>
          </a:r>
          <a:r>
            <a:rPr lang="ja-JP" altLang="en-US" sz="2200" kern="1200" dirty="0" smtClean="0"/>
            <a:t>，その</a:t>
          </a:r>
          <a:r>
            <a:rPr lang="ja-JP" altLang="en-US" sz="2200" kern="1200" dirty="0"/>
            <a:t>向きも含めて</a:t>
          </a:r>
          <a:r>
            <a:rPr lang="ja-JP" altLang="en-US" sz="2200" kern="1200" dirty="0" smtClean="0"/>
            <a:t>，</a:t>
          </a:r>
          <a:endParaRPr lang="ja-JP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200" kern="1200" dirty="0" smtClean="0"/>
            <a:t>（</a:t>
          </a:r>
          <a:r>
            <a:rPr lang="en-US" altLang="ja-JP" sz="2200" kern="1200" dirty="0" smtClean="0"/>
            <a:t>4.64)</a:t>
          </a:r>
          <a:endParaRPr lang="ja-JP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200" kern="1200" dirty="0" smtClean="0"/>
            <a:t>右辺</a:t>
          </a:r>
          <a:r>
            <a:rPr lang="ja-JP" altLang="en-US" sz="2200" kern="1200" dirty="0"/>
            <a:t>の負号は</a:t>
          </a:r>
          <a:r>
            <a:rPr lang="ja-JP" altLang="en-US" sz="2200" kern="1200" dirty="0" smtClean="0"/>
            <a:t>，</a:t>
          </a:r>
          <a:r>
            <a:rPr lang="en-US" altLang="ja-JP" sz="2200" kern="1200" dirty="0" smtClean="0"/>
            <a:t/>
          </a:r>
          <a:br>
            <a:rPr lang="en-US" altLang="ja-JP" sz="2200" kern="1200" dirty="0" smtClean="0"/>
          </a:br>
          <a:r>
            <a:rPr lang="ja-JP" altLang="en-US" sz="2200" kern="1200" dirty="0" smtClean="0"/>
            <a:t>　　起電力</a:t>
          </a:r>
          <a:r>
            <a:rPr lang="ja-JP" altLang="en-US" sz="2200" kern="1200" dirty="0"/>
            <a:t>が磁束の変化</a:t>
          </a:r>
          <a:r>
            <a:rPr lang="ja-JP" altLang="en-US" sz="2200" kern="1200" dirty="0" smtClean="0"/>
            <a:t>を                     に</a:t>
          </a:r>
          <a:r>
            <a:rPr lang="ja-JP" altLang="en-US" sz="2200" kern="1200" dirty="0"/>
            <a:t>生じる</a:t>
          </a:r>
          <a:r>
            <a:rPr lang="ja-JP" altLang="en-US" sz="2200" kern="1200" dirty="0" smtClean="0"/>
            <a:t>ことを示す．</a:t>
          </a:r>
          <a:endParaRPr lang="ja-JP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200" kern="1200" dirty="0" smtClean="0"/>
            <a:t>同図（</a:t>
          </a:r>
          <a:r>
            <a:rPr lang="en-US" altLang="ja-JP" sz="2200" kern="1200" dirty="0" smtClean="0"/>
            <a:t>b</a:t>
          </a:r>
          <a:r>
            <a:rPr lang="ja-JP" altLang="en-US" sz="2200" kern="1200" dirty="0" smtClean="0"/>
            <a:t>）は磁石が近づく場合で，                               である．</a:t>
          </a:r>
          <a:endParaRPr lang="ja-JP" altLang="en-US" sz="2200" kern="1200" dirty="0"/>
        </a:p>
      </dsp:txBody>
      <dsp:txXfrm>
        <a:off x="0" y="851241"/>
        <a:ext cx="10761039" cy="47527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89A27-2A00-42FB-88B8-CC29836195EA}">
      <dsp:nvSpPr>
        <dsp:cNvPr id="0" name=""/>
        <dsp:cNvSpPr/>
      </dsp:nvSpPr>
      <dsp:spPr>
        <a:xfrm>
          <a:off x="0" y="95394"/>
          <a:ext cx="10877943" cy="8804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4.4.1電磁誘導</a:t>
          </a:r>
          <a:endParaRPr lang="en-US" sz="3500" kern="1200" dirty="0"/>
        </a:p>
      </dsp:txBody>
      <dsp:txXfrm>
        <a:off x="42979" y="138373"/>
        <a:ext cx="10791985" cy="794466"/>
      </dsp:txXfrm>
    </dsp:sp>
    <dsp:sp modelId="{C1073C79-3D47-4A81-9205-3376F2E0A11D}">
      <dsp:nvSpPr>
        <dsp:cNvPr id="0" name=""/>
        <dsp:cNvSpPr/>
      </dsp:nvSpPr>
      <dsp:spPr>
        <a:xfrm>
          <a:off x="0" y="975819"/>
          <a:ext cx="10877943" cy="478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375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700" kern="1200" dirty="0" smtClean="0"/>
            <a:t>(d) </a:t>
          </a:r>
          <a:r>
            <a:rPr lang="ja-JP" altLang="en-US" sz="2700" kern="1200" dirty="0" smtClean="0"/>
            <a:t>相互誘導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700" kern="1200" dirty="0" smtClean="0"/>
            <a:t>図</a:t>
          </a:r>
          <a:r>
            <a:rPr lang="en-US" altLang="ja-JP" sz="2700" kern="1200" dirty="0" smtClean="0"/>
            <a:t>4.65</a:t>
          </a:r>
          <a:r>
            <a:rPr lang="ja-JP" altLang="en-US" sz="2700" kern="1200" dirty="0" smtClean="0"/>
            <a:t>：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 　磁石の         によってコイルに             を生じたが，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　　磁石の代わりに，ほかのコイルに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　　　                                                によっても同様の現象．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700" kern="1200" dirty="0" smtClean="0"/>
            <a:t>図</a:t>
          </a:r>
          <a:r>
            <a:rPr lang="en-US" altLang="ja-JP" sz="2700" kern="1200" dirty="0" smtClean="0"/>
            <a:t>4.67</a:t>
          </a:r>
          <a:r>
            <a:rPr lang="ja-JP" altLang="en-US" sz="2700" kern="1200" dirty="0" smtClean="0"/>
            <a:t>：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　コイル１を流れる            によって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　　できた磁束の一部</a:t>
          </a:r>
          <a:r>
            <a:rPr lang="en-US" altLang="ja-JP" sz="2700" i="1" kern="1200" dirty="0" smtClean="0"/>
            <a:t>φ</a:t>
          </a:r>
          <a:r>
            <a:rPr lang="en-US" altLang="ja-JP" sz="2700" kern="1200" baseline="-25000" dirty="0" smtClean="0"/>
            <a:t>2</a:t>
          </a:r>
          <a:r>
            <a:rPr lang="ja-JP" altLang="en-US" sz="2700" kern="1200" dirty="0" smtClean="0"/>
            <a:t>がコイル</a:t>
          </a:r>
          <a:r>
            <a:rPr lang="en-US" altLang="ja-JP" sz="2700" kern="1200" dirty="0" smtClean="0"/>
            <a:t>2</a:t>
          </a:r>
          <a:r>
            <a:rPr lang="ja-JP" altLang="en-US" sz="2700" kern="1200" dirty="0" smtClean="0"/>
            <a:t>を貫いているとき，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　　　</a:t>
          </a:r>
          <a:r>
            <a:rPr lang="en-US" altLang="ja-JP" sz="2700" i="1" kern="1200" dirty="0" smtClean="0"/>
            <a:t>I</a:t>
          </a:r>
          <a:r>
            <a:rPr lang="en-US" altLang="ja-JP" sz="2700" kern="1200" baseline="-25000" dirty="0" smtClean="0"/>
            <a:t>1</a:t>
          </a:r>
          <a:r>
            <a:rPr lang="ja-JP" altLang="en-US" sz="2700" kern="1200" dirty="0" smtClean="0"/>
            <a:t>が変化すると</a:t>
          </a:r>
          <a:r>
            <a:rPr lang="en-US" altLang="en-US" sz="2700" i="1" kern="1200" dirty="0" smtClean="0"/>
            <a:t>φ</a:t>
          </a:r>
          <a:r>
            <a:rPr lang="en-US" altLang="en-US" sz="2700" kern="1200" baseline="-25000" dirty="0" smtClean="0"/>
            <a:t>2</a:t>
          </a:r>
          <a:r>
            <a:rPr lang="ja-JP" altLang="en-US" sz="2700" kern="1200" dirty="0" smtClean="0"/>
            <a:t>も変化するので，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　　　　　コイル</a:t>
          </a:r>
          <a:r>
            <a:rPr lang="en-US" altLang="en-US" sz="2700" kern="1200" dirty="0" smtClean="0"/>
            <a:t>2</a:t>
          </a:r>
          <a:r>
            <a:rPr lang="ja-JP" altLang="en-US" sz="2700" kern="1200" dirty="0" err="1" smtClean="0"/>
            <a:t>には</a:t>
          </a:r>
          <a:r>
            <a:rPr lang="ja-JP" altLang="en-US" sz="2700" kern="1200" dirty="0" smtClean="0"/>
            <a:t>                      が生じる．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700" kern="1200" dirty="0"/>
            <a:t>この現象</a:t>
          </a:r>
          <a:r>
            <a:rPr lang="ja-JP" altLang="en-US" sz="2700" kern="1200" dirty="0" smtClean="0"/>
            <a:t>を                  と</a:t>
          </a:r>
          <a:r>
            <a:rPr lang="ja-JP" altLang="en-US" sz="2700" kern="1200" dirty="0"/>
            <a:t>いう．</a:t>
          </a:r>
        </a:p>
      </dsp:txBody>
      <dsp:txXfrm>
        <a:off x="0" y="975819"/>
        <a:ext cx="10877943" cy="47816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89A27-2A00-42FB-88B8-CC29836195EA}">
      <dsp:nvSpPr>
        <dsp:cNvPr id="0" name=""/>
        <dsp:cNvSpPr/>
      </dsp:nvSpPr>
      <dsp:spPr>
        <a:xfrm>
          <a:off x="0" y="54811"/>
          <a:ext cx="11905482" cy="7546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4.4.1電磁誘導</a:t>
          </a:r>
          <a:endParaRPr lang="en-US" sz="3000" kern="1200" dirty="0"/>
        </a:p>
      </dsp:txBody>
      <dsp:txXfrm>
        <a:off x="36839" y="91650"/>
        <a:ext cx="11831804" cy="680971"/>
      </dsp:txXfrm>
    </dsp:sp>
    <dsp:sp modelId="{9AC11780-79F4-4C5A-ABE6-5DA29DB62E99}">
      <dsp:nvSpPr>
        <dsp:cNvPr id="0" name=""/>
        <dsp:cNvSpPr/>
      </dsp:nvSpPr>
      <dsp:spPr>
        <a:xfrm>
          <a:off x="0" y="809461"/>
          <a:ext cx="11905482" cy="521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999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300" kern="1200" dirty="0" smtClean="0"/>
            <a:t>磁束</a:t>
          </a:r>
          <a:r>
            <a:rPr lang="en-US" altLang="ja-JP" sz="2300" kern="1200" dirty="0" smtClean="0"/>
            <a:t>φ</a:t>
          </a:r>
          <a:r>
            <a:rPr lang="en-US" altLang="ja-JP" sz="2300" kern="1200" baseline="-25000" dirty="0" smtClean="0"/>
            <a:t>2</a:t>
          </a:r>
          <a:r>
            <a:rPr lang="en-US" altLang="ja-JP" sz="2300" kern="1200" dirty="0" smtClean="0"/>
            <a:t>[</a:t>
          </a:r>
          <a:r>
            <a:rPr lang="en-US" altLang="ja-JP" sz="2300" kern="1200" dirty="0" err="1" smtClean="0"/>
            <a:t>Wb</a:t>
          </a:r>
          <a:r>
            <a:rPr lang="ja-JP" altLang="en-US" sz="2300" kern="1200" dirty="0" smtClean="0"/>
            <a:t>］は</a:t>
          </a:r>
          <a:r>
            <a:rPr lang="en-US" altLang="ja-JP" sz="2300" i="1" kern="1200" dirty="0" smtClean="0"/>
            <a:t>I</a:t>
          </a:r>
          <a:r>
            <a:rPr lang="en-US" altLang="ja-JP" sz="2300" kern="1200" baseline="-25000" dirty="0" smtClean="0"/>
            <a:t>1</a:t>
          </a:r>
          <a:r>
            <a:rPr lang="ja-JP" altLang="en-US" sz="2300" kern="1200" dirty="0" smtClean="0"/>
            <a:t>に         するから，比例定数を</a:t>
          </a:r>
          <a:r>
            <a:rPr lang="en-US" altLang="ja-JP" sz="2300" i="1" kern="1200" dirty="0" smtClean="0"/>
            <a:t>M</a:t>
          </a:r>
          <a:r>
            <a:rPr lang="ja-JP" altLang="en-US" sz="2300" kern="1200" dirty="0" smtClean="0"/>
            <a:t>とすると，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300" kern="1200" dirty="0" smtClean="0"/>
            <a:t>(</a:t>
          </a:r>
          <a:r>
            <a:rPr lang="en-US" altLang="ja-JP" sz="2300" kern="1200" dirty="0"/>
            <a:t>4.65)</a:t>
          </a:r>
          <a:endParaRPr lang="ja-JP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300" kern="1200" dirty="0" err="1" smtClean="0"/>
            <a:t>Δ</a:t>
          </a:r>
          <a:r>
            <a:rPr lang="en-US" altLang="ja-JP" sz="2300" i="1" kern="1200" dirty="0" err="1" smtClean="0"/>
            <a:t>t</a:t>
          </a:r>
          <a:r>
            <a:rPr lang="ja-JP" altLang="en-US" sz="2300" kern="1200" dirty="0" smtClean="0"/>
            <a:t>の間に</a:t>
          </a:r>
          <a:r>
            <a:rPr lang="en-US" altLang="ja-JP" sz="2300" i="1" kern="1200" dirty="0" smtClean="0"/>
            <a:t>l</a:t>
          </a:r>
          <a:r>
            <a:rPr lang="en-US" altLang="ja-JP" sz="2300" kern="1200" baseline="-25000" dirty="0" smtClean="0"/>
            <a:t>1</a:t>
          </a:r>
          <a:r>
            <a:rPr lang="ja-JP" altLang="en-US" sz="2300" kern="1200" dirty="0" smtClean="0"/>
            <a:t>が</a:t>
          </a:r>
          <a:r>
            <a:rPr lang="en-US" altLang="ja-JP" sz="2300" kern="1200" dirty="0" smtClean="0"/>
            <a:t>Δ</a:t>
          </a:r>
          <a:r>
            <a:rPr lang="en-US" altLang="ja-JP" sz="2300" i="1" kern="1200" dirty="0" smtClean="0"/>
            <a:t>I</a:t>
          </a:r>
          <a:r>
            <a:rPr lang="ja-JP" altLang="en-US" sz="2300" kern="1200" baseline="-25000" dirty="0" smtClean="0"/>
            <a:t>１</a:t>
          </a:r>
          <a:r>
            <a:rPr lang="ja-JP" altLang="en-US" sz="2300" kern="1200" dirty="0" smtClean="0"/>
            <a:t>だけ</a:t>
          </a:r>
          <a:r>
            <a:rPr lang="ja-JP" altLang="en-US" sz="2300" kern="1200" dirty="0"/>
            <a:t>変化したとすれば</a:t>
          </a:r>
          <a:r>
            <a:rPr lang="ja-JP" altLang="en-US" sz="2300" kern="1200" dirty="0" smtClean="0"/>
            <a:t>，</a:t>
          </a:r>
          <a:r>
            <a:rPr lang="en-US" altLang="ja-JP" sz="2300" kern="1200" dirty="0" smtClean="0"/>
            <a:t/>
          </a:r>
          <a:br>
            <a:rPr lang="en-US" altLang="ja-JP" sz="2300" kern="1200" dirty="0" smtClean="0"/>
          </a:br>
          <a:r>
            <a:rPr lang="ja-JP" altLang="en-US" sz="2300" kern="1200" dirty="0" smtClean="0"/>
            <a:t>　</a:t>
          </a:r>
          <a:r>
            <a:rPr lang="en-US" altLang="ja-JP" sz="2300" i="1" kern="1200" dirty="0" smtClean="0"/>
            <a:t>φ</a:t>
          </a:r>
          <a:r>
            <a:rPr lang="en-US" altLang="ja-JP" sz="2300" kern="1200" baseline="-25000" dirty="0" smtClean="0"/>
            <a:t>2</a:t>
          </a:r>
          <a:r>
            <a:rPr lang="ja-JP" altLang="en-US" sz="2300" kern="1200" dirty="0" smtClean="0"/>
            <a:t>は</a:t>
          </a:r>
          <a:r>
            <a:rPr lang="en-US" altLang="ja-JP" sz="2300" kern="1200" dirty="0" smtClean="0"/>
            <a:t>Δφ</a:t>
          </a:r>
          <a:r>
            <a:rPr lang="en-US" altLang="ja-JP" sz="2300" kern="1200" baseline="-25000" dirty="0" smtClean="0"/>
            <a:t>2</a:t>
          </a:r>
          <a:r>
            <a:rPr lang="en-US" altLang="ja-JP" sz="2300" kern="1200" dirty="0" smtClean="0"/>
            <a:t> </a:t>
          </a:r>
          <a:r>
            <a:rPr lang="en-US" altLang="ja-JP" sz="2300" kern="1200" dirty="0"/>
            <a:t>= </a:t>
          </a:r>
          <a:r>
            <a:rPr lang="en-US" altLang="ja-JP" sz="2300" i="1" kern="1200" dirty="0" smtClean="0"/>
            <a:t>MΔI</a:t>
          </a:r>
          <a:r>
            <a:rPr lang="en-US" altLang="ja-JP" sz="2300" i="1" kern="1200" baseline="-25000" dirty="0" smtClean="0"/>
            <a:t>1</a:t>
          </a:r>
          <a:r>
            <a:rPr lang="ja-JP" altLang="en-US" sz="2300" kern="1200" dirty="0" err="1" smtClean="0"/>
            <a:t>だけ</a:t>
          </a:r>
          <a:r>
            <a:rPr lang="ja-JP" altLang="en-US" sz="2300" kern="1200" dirty="0"/>
            <a:t>変化</a:t>
          </a:r>
          <a:r>
            <a:rPr lang="ja-JP" altLang="en-US" sz="2300" kern="1200" dirty="0" smtClean="0"/>
            <a:t>するので，コイル</a:t>
          </a:r>
          <a:r>
            <a:rPr lang="en-US" altLang="ja-JP" sz="2300" kern="1200" dirty="0" smtClean="0"/>
            <a:t>2</a:t>
          </a:r>
          <a:r>
            <a:rPr lang="ja-JP" altLang="en-US" sz="2300" kern="1200" dirty="0" smtClean="0"/>
            <a:t>に生じる                                は，</a:t>
          </a:r>
          <a:endParaRPr lang="ja-JP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300" kern="1200" dirty="0"/>
            <a:t>(4.66)</a:t>
          </a:r>
          <a:endParaRPr lang="ja-JP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300" kern="1200" dirty="0" smtClean="0"/>
            <a:t>右辺</a:t>
          </a:r>
          <a:r>
            <a:rPr lang="ja-JP" altLang="en-US" sz="2300" kern="1200" dirty="0"/>
            <a:t>の負号は， </a:t>
          </a:r>
          <a:r>
            <a:rPr lang="en-US" altLang="ja-JP" sz="2300" i="1" kern="1200" dirty="0" smtClean="0"/>
            <a:t>I</a:t>
          </a:r>
          <a:r>
            <a:rPr lang="ja-JP" altLang="en-US" sz="2300" kern="1200" baseline="-25000" dirty="0" smtClean="0"/>
            <a:t>１</a:t>
          </a:r>
          <a:r>
            <a:rPr lang="ja-JP" altLang="en-US" sz="2300" kern="1200" dirty="0" smtClean="0"/>
            <a:t>に</a:t>
          </a:r>
          <a:r>
            <a:rPr lang="ja-JP" altLang="en-US" sz="2300" kern="1200" dirty="0"/>
            <a:t>よってつくられる磁束の変化</a:t>
          </a:r>
          <a:r>
            <a:rPr lang="ja-JP" altLang="en-US" sz="2300" kern="1200" dirty="0" smtClean="0"/>
            <a:t>を</a:t>
          </a:r>
          <a:r>
            <a:rPr lang="en-US" altLang="ja-JP" sz="2300" kern="1200" dirty="0" smtClean="0"/>
            <a:t/>
          </a:r>
          <a:br>
            <a:rPr lang="en-US" altLang="ja-JP" sz="2300" kern="1200" dirty="0" smtClean="0"/>
          </a:br>
          <a:r>
            <a:rPr lang="ja-JP" altLang="en-US" sz="2300" kern="1200" dirty="0" smtClean="0"/>
            <a:t>　　　                                をつくる電流の向きに， コイル</a:t>
          </a:r>
          <a:r>
            <a:rPr lang="en-US" altLang="ja-JP" sz="2300" kern="1200" dirty="0" smtClean="0"/>
            <a:t>2</a:t>
          </a:r>
          <a:r>
            <a:rPr lang="ja-JP" altLang="en-US" sz="2300" kern="1200" dirty="0" err="1" smtClean="0"/>
            <a:t>の起</a:t>
          </a:r>
          <a:r>
            <a:rPr lang="ja-JP" altLang="en-US" sz="2300" kern="1200" dirty="0" smtClean="0"/>
            <a:t>電力が生じることを示している</a:t>
          </a:r>
          <a:r>
            <a:rPr lang="en-US" altLang="ja-JP" sz="2300" kern="1200" dirty="0" smtClean="0"/>
            <a:t>.</a:t>
          </a:r>
          <a:endParaRPr lang="ja-JP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300" i="1" kern="1200" dirty="0" smtClean="0"/>
            <a:t>M</a:t>
          </a:r>
          <a:r>
            <a:rPr lang="ja-JP" altLang="en-US" sz="2300" kern="1200" dirty="0" smtClean="0"/>
            <a:t>は二つのコイルの磁気的な結びつきの程度を示す量で                                     という</a:t>
          </a:r>
          <a:r>
            <a:rPr lang="en-US" altLang="ja-JP" sz="2300" kern="1200" dirty="0" smtClean="0"/>
            <a:t>.</a:t>
          </a:r>
          <a:endParaRPr lang="ja-JP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300" i="1" kern="1200" dirty="0" smtClean="0"/>
            <a:t>M</a:t>
          </a:r>
          <a:r>
            <a:rPr lang="ja-JP" altLang="en-US" sz="2300" kern="1200" dirty="0" smtClean="0"/>
            <a:t>の大きさは両コイルの                                                                                             によって決まる．</a:t>
          </a:r>
          <a:endParaRPr lang="ja-JP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300" kern="1200" dirty="0" smtClean="0"/>
            <a:t>単位は［</a:t>
          </a:r>
          <a:r>
            <a:rPr lang="en-US" altLang="ja-JP" sz="2300" kern="1200" dirty="0" smtClean="0"/>
            <a:t>V·s/A</a:t>
          </a:r>
          <a:r>
            <a:rPr lang="ja-JP" altLang="en-US" sz="2300" kern="1200" dirty="0" smtClean="0"/>
            <a:t>］ であり， これを                       とよぶ．</a:t>
          </a:r>
          <a:endParaRPr lang="ja-JP" altLang="en-US" sz="2300" kern="1200" dirty="0"/>
        </a:p>
      </dsp:txBody>
      <dsp:txXfrm>
        <a:off x="0" y="809461"/>
        <a:ext cx="11905482" cy="52164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89A27-2A00-42FB-88B8-CC29836195EA}">
      <dsp:nvSpPr>
        <dsp:cNvPr id="0" name=""/>
        <dsp:cNvSpPr/>
      </dsp:nvSpPr>
      <dsp:spPr>
        <a:xfrm>
          <a:off x="0" y="84859"/>
          <a:ext cx="11887200" cy="11319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4.4.1電磁誘導</a:t>
          </a:r>
          <a:endParaRPr lang="en-US" sz="4500" kern="1200" dirty="0"/>
        </a:p>
      </dsp:txBody>
      <dsp:txXfrm>
        <a:off x="55258" y="140117"/>
        <a:ext cx="11776684" cy="1021459"/>
      </dsp:txXfrm>
    </dsp:sp>
    <dsp:sp modelId="{681900D9-6834-447E-A49B-A33F749BC3BA}">
      <dsp:nvSpPr>
        <dsp:cNvPr id="0" name=""/>
        <dsp:cNvSpPr/>
      </dsp:nvSpPr>
      <dsp:spPr>
        <a:xfrm>
          <a:off x="0" y="1216834"/>
          <a:ext cx="11887200" cy="4564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419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500" kern="1200" dirty="0" smtClean="0">
              <a:solidFill>
                <a:srgbClr val="FF0000"/>
              </a:solidFill>
            </a:rPr>
            <a:t>                        </a:t>
          </a:r>
          <a:r>
            <a:rPr lang="ja-JP" altLang="en-US" sz="3500" kern="1200" dirty="0" err="1" smtClean="0"/>
            <a:t>を</a:t>
          </a:r>
          <a:r>
            <a:rPr lang="en-US" altLang="ja-JP" sz="3500" kern="1200" dirty="0" smtClean="0"/>
            <a:t/>
          </a:r>
          <a:br>
            <a:rPr lang="en-US" altLang="ja-JP" sz="3500" kern="1200" dirty="0" smtClean="0"/>
          </a:br>
          <a:r>
            <a:rPr lang="ja-JP" altLang="en-US" sz="3500" kern="1200" dirty="0" smtClean="0"/>
            <a:t>同じ状態のままで， </a:t>
          </a:r>
          <a:r>
            <a:rPr lang="en-US" altLang="ja-JP" sz="3500" kern="1200" dirty="0" smtClean="0"/>
            <a:t/>
          </a:r>
          <a:br>
            <a:rPr lang="en-US" altLang="ja-JP" sz="3500" kern="1200" dirty="0" smtClean="0"/>
          </a:br>
          <a:r>
            <a:rPr lang="ja-JP" altLang="en-US" sz="3500" kern="1200" dirty="0" smtClean="0"/>
            <a:t>今度はコイル</a:t>
          </a:r>
          <a:r>
            <a:rPr lang="en-US" altLang="ja-JP" sz="3500" kern="1200" dirty="0" smtClean="0"/>
            <a:t>2</a:t>
          </a:r>
          <a:r>
            <a:rPr lang="ja-JP" altLang="en-US" sz="3500" kern="1200" dirty="0" smtClean="0"/>
            <a:t>に</a:t>
          </a:r>
          <a:r>
            <a:rPr lang="en-US" altLang="ja-JP" sz="3500" kern="1200" dirty="0" smtClean="0"/>
            <a:t/>
          </a:r>
          <a:br>
            <a:rPr lang="en-US" altLang="ja-JP" sz="3500" kern="1200" dirty="0" smtClean="0"/>
          </a:br>
          <a:r>
            <a:rPr lang="ja-JP" altLang="en-US" sz="3500" kern="1200" dirty="0" smtClean="0"/>
            <a:t>電流</a:t>
          </a:r>
          <a:r>
            <a:rPr lang="en-US" altLang="ja-JP" sz="3500" i="1" kern="1200" dirty="0" smtClean="0"/>
            <a:t>I</a:t>
          </a:r>
          <a:r>
            <a:rPr lang="en-US" altLang="ja-JP" sz="3500" kern="1200" baseline="-25000" dirty="0" smtClean="0"/>
            <a:t>2</a:t>
          </a:r>
          <a:r>
            <a:rPr lang="ja-JP" altLang="en-US" sz="3500" kern="1200" dirty="0" smtClean="0"/>
            <a:t>を流して</a:t>
          </a:r>
          <a:r>
            <a:rPr lang="en-US" altLang="ja-JP" sz="3500" kern="1200" dirty="0" smtClean="0"/>
            <a:t/>
          </a:r>
          <a:br>
            <a:rPr lang="en-US" altLang="ja-JP" sz="3500" kern="1200" dirty="0" smtClean="0"/>
          </a:br>
          <a:r>
            <a:rPr lang="ja-JP" altLang="en-US" sz="3500" kern="1200" dirty="0" smtClean="0"/>
            <a:t>これを変化させると，コイル１に                                を生じ，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500" kern="1200" dirty="0" smtClean="0"/>
            <a:t>式</a:t>
          </a:r>
          <a:r>
            <a:rPr lang="ja-JP" altLang="en-US" sz="3500" kern="1200" dirty="0"/>
            <a:t>（</a:t>
          </a:r>
          <a:r>
            <a:rPr lang="en-US" altLang="ja-JP" sz="3500" kern="1200" dirty="0"/>
            <a:t>4.66</a:t>
          </a:r>
          <a:r>
            <a:rPr lang="ja-JP" altLang="en-US" sz="3500" kern="1200" dirty="0"/>
            <a:t>）と式（</a:t>
          </a:r>
          <a:r>
            <a:rPr lang="en-US" altLang="ja-JP" sz="3500" kern="1200" dirty="0"/>
            <a:t>4.67</a:t>
          </a:r>
          <a:r>
            <a:rPr lang="ja-JP" altLang="en-US" sz="3500" kern="1200" dirty="0"/>
            <a:t>）の</a:t>
          </a:r>
          <a:r>
            <a:rPr lang="en-US" altLang="ja-JP" sz="3500" i="1" kern="1200" dirty="0"/>
            <a:t>M</a:t>
          </a:r>
          <a:r>
            <a:rPr lang="ja-JP" altLang="en-US" sz="3500" kern="1200" dirty="0"/>
            <a:t>は同じである．</a:t>
          </a:r>
        </a:p>
      </dsp:txBody>
      <dsp:txXfrm>
        <a:off x="0" y="1216834"/>
        <a:ext cx="11887200" cy="45643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89A27-2A00-42FB-88B8-CC29836195EA}">
      <dsp:nvSpPr>
        <dsp:cNvPr id="0" name=""/>
        <dsp:cNvSpPr/>
      </dsp:nvSpPr>
      <dsp:spPr>
        <a:xfrm>
          <a:off x="0" y="107560"/>
          <a:ext cx="11796045" cy="9307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4.4.1電磁誘導</a:t>
          </a:r>
          <a:endParaRPr lang="en-US" sz="3700" kern="1200" dirty="0"/>
        </a:p>
      </dsp:txBody>
      <dsp:txXfrm>
        <a:off x="45435" y="152995"/>
        <a:ext cx="11705175" cy="839865"/>
      </dsp:txXfrm>
    </dsp:sp>
    <dsp:sp modelId="{6F4DF9D7-5E68-4A25-8A37-CFECAE5B69FC}">
      <dsp:nvSpPr>
        <dsp:cNvPr id="0" name=""/>
        <dsp:cNvSpPr/>
      </dsp:nvSpPr>
      <dsp:spPr>
        <a:xfrm>
          <a:off x="0" y="1038295"/>
          <a:ext cx="11796045" cy="451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524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900" kern="1200" dirty="0" smtClean="0"/>
            <a:t>(e) </a:t>
          </a:r>
          <a:r>
            <a:rPr lang="ja-JP" altLang="en-US" sz="2900" kern="1200" dirty="0" smtClean="0"/>
            <a:t>自己誘導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900" kern="1200" dirty="0"/>
            <a:t>図</a:t>
          </a:r>
          <a:r>
            <a:rPr lang="en-US" altLang="ja-JP" sz="2900" kern="1200" dirty="0"/>
            <a:t>4.68 (</a:t>
          </a:r>
          <a:r>
            <a:rPr lang="en-US" altLang="ja-JP" sz="2900" kern="1200" dirty="0" smtClean="0"/>
            <a:t>a)</a:t>
          </a:r>
          <a:r>
            <a:rPr lang="ja-JP" altLang="en-US" sz="2900" kern="1200" dirty="0" smtClean="0"/>
            <a:t>：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　　回路</a:t>
          </a:r>
          <a:r>
            <a:rPr lang="ja-JP" altLang="en-US" sz="2900" kern="1200" dirty="0"/>
            <a:t>でスイッチ</a:t>
          </a:r>
          <a:r>
            <a:rPr lang="en-US" altLang="ja-JP" sz="2900" kern="1200" dirty="0"/>
            <a:t>S</a:t>
          </a:r>
          <a:r>
            <a:rPr lang="ja-JP" altLang="en-US" sz="2900" kern="1200" dirty="0"/>
            <a:t>を</a:t>
          </a:r>
          <a:r>
            <a:rPr lang="ja-JP" altLang="en-US" sz="2900" kern="1200" dirty="0" smtClean="0"/>
            <a:t>閉じた時，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　　　電流</a:t>
          </a:r>
          <a:r>
            <a:rPr lang="ja-JP" altLang="en-US" sz="2900" kern="1200" dirty="0"/>
            <a:t>はすぐに</a:t>
          </a:r>
          <a:r>
            <a:rPr lang="ja-JP" altLang="en-US" sz="2900" kern="1200" dirty="0" smtClean="0"/>
            <a:t>は        に</a:t>
          </a:r>
          <a:r>
            <a:rPr lang="ja-JP" altLang="en-US" sz="2900" kern="1200" dirty="0"/>
            <a:t>は</a:t>
          </a:r>
          <a:r>
            <a:rPr lang="ja-JP" altLang="en-US" sz="2900" kern="1200" dirty="0" smtClean="0"/>
            <a:t>ならないで，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　　　　　同図（</a:t>
          </a:r>
          <a:r>
            <a:rPr lang="en-US" altLang="ja-JP" sz="2900" kern="1200" dirty="0" smtClean="0"/>
            <a:t>b</a:t>
          </a:r>
          <a:r>
            <a:rPr lang="ja-JP" altLang="en-US" sz="2900" kern="1200" dirty="0" smtClean="0"/>
            <a:t>）のように                      する． 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これはコイルに電流が流れはじめると，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　　このコイル自体を                              するため，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　　　　これを打ち消す向きに                        が生じるからである．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このように， コイルに流れる電流の変化によって，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　　　　　そのコイル自体に誘導起電力を生じる現象を                  という．</a:t>
          </a:r>
          <a:endParaRPr lang="ja-JP" altLang="en-US" sz="2900" kern="1200" dirty="0"/>
        </a:p>
      </dsp:txBody>
      <dsp:txXfrm>
        <a:off x="0" y="1038295"/>
        <a:ext cx="11796045" cy="45188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89A27-2A00-42FB-88B8-CC29836195EA}">
      <dsp:nvSpPr>
        <dsp:cNvPr id="0" name=""/>
        <dsp:cNvSpPr/>
      </dsp:nvSpPr>
      <dsp:spPr>
        <a:xfrm>
          <a:off x="0" y="79262"/>
          <a:ext cx="12015471" cy="7546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4.4.1電磁誘導</a:t>
          </a:r>
          <a:endParaRPr lang="en-US" sz="3000" kern="1200" dirty="0"/>
        </a:p>
      </dsp:txBody>
      <dsp:txXfrm>
        <a:off x="36839" y="116101"/>
        <a:ext cx="11941793" cy="680971"/>
      </dsp:txXfrm>
    </dsp:sp>
    <dsp:sp modelId="{F0FC2865-C75C-49BA-87BD-515784646D1E}">
      <dsp:nvSpPr>
        <dsp:cNvPr id="0" name=""/>
        <dsp:cNvSpPr/>
      </dsp:nvSpPr>
      <dsp:spPr>
        <a:xfrm>
          <a:off x="0" y="833912"/>
          <a:ext cx="12015471" cy="546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49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300" kern="1200" dirty="0" smtClean="0"/>
            <a:t>コイル自体を貫いている磁束</a:t>
          </a:r>
          <a:r>
            <a:rPr lang="en-US" altLang="ja-JP" sz="2300" kern="1200" dirty="0" smtClean="0"/>
            <a:t>φ</a:t>
          </a:r>
          <a:r>
            <a:rPr lang="ja-JP" altLang="en-US" sz="2300" kern="1200" dirty="0" smtClean="0"/>
            <a:t>は， コイルを                       によってつくられる． </a:t>
          </a:r>
          <a:r>
            <a:rPr lang="en-US" altLang="ja-JP" sz="2300" kern="1200" dirty="0" smtClean="0"/>
            <a:t/>
          </a:r>
          <a:br>
            <a:rPr lang="en-US" altLang="ja-JP" sz="2300" kern="1200" dirty="0" smtClean="0"/>
          </a:br>
          <a:r>
            <a:rPr lang="ja-JP" altLang="en-US" sz="2300" kern="1200" dirty="0" smtClean="0"/>
            <a:t>∴磁束</a:t>
          </a:r>
          <a:r>
            <a:rPr lang="en-US" altLang="ja-JP" sz="2300" kern="1200" dirty="0" smtClean="0"/>
            <a:t>φ</a:t>
          </a:r>
          <a:r>
            <a:rPr lang="ja-JP" altLang="en-US" sz="2300" kern="1200" dirty="0" smtClean="0"/>
            <a:t>は電流</a:t>
          </a:r>
          <a:r>
            <a:rPr lang="en-US" altLang="ja-JP" sz="2300" i="1" kern="1200" dirty="0" smtClean="0"/>
            <a:t>I</a:t>
          </a:r>
          <a:r>
            <a:rPr lang="ja-JP" altLang="en-US" sz="2300" kern="1200" dirty="0" smtClean="0"/>
            <a:t>に                  ． 比例定数を</a:t>
          </a:r>
          <a:r>
            <a:rPr lang="en-US" altLang="ja-JP" sz="2300" i="1" kern="1200" dirty="0" smtClean="0"/>
            <a:t>L</a:t>
          </a:r>
          <a:r>
            <a:rPr lang="ja-JP" altLang="en-US" sz="2300" kern="1200" dirty="0" smtClean="0"/>
            <a:t>とすると，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300" kern="1200" dirty="0" err="1" smtClean="0"/>
            <a:t>Δ</a:t>
          </a:r>
          <a:r>
            <a:rPr lang="en-US" altLang="ja-JP" sz="2300" i="1" kern="1200" dirty="0" err="1" smtClean="0"/>
            <a:t>t</a:t>
          </a:r>
          <a:r>
            <a:rPr lang="ja-JP" altLang="en-US" sz="2300" kern="1200" dirty="0" smtClean="0"/>
            <a:t>の間に電流が</a:t>
          </a:r>
          <a:r>
            <a:rPr lang="en-US" altLang="ja-JP" sz="2300" kern="1200" dirty="0" smtClean="0"/>
            <a:t>Δ</a:t>
          </a:r>
          <a:r>
            <a:rPr lang="en-US" altLang="ja-JP" sz="2300" i="1" kern="1200" dirty="0" smtClean="0"/>
            <a:t>I</a:t>
          </a:r>
          <a:r>
            <a:rPr lang="ja-JP" altLang="en-US" sz="2300" kern="1200" dirty="0" smtClean="0"/>
            <a:t>変化すると，磁束の変化は，</a:t>
          </a:r>
          <a:endParaRPr lang="ja-JP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300" kern="1200" dirty="0"/>
            <a:t>であり， コイルに</a:t>
          </a:r>
          <a:r>
            <a:rPr lang="ja-JP" altLang="en-US" sz="2300" kern="1200" dirty="0" smtClean="0"/>
            <a:t>生じる              は，</a:t>
          </a:r>
          <a:r>
            <a:rPr lang="en-US" altLang="ja-JP" sz="2300" kern="1200" dirty="0" smtClean="0"/>
            <a:t/>
          </a:r>
          <a:br>
            <a:rPr lang="en-US" altLang="ja-JP" sz="2300" kern="1200" dirty="0" smtClean="0"/>
          </a:br>
          <a:r>
            <a:rPr lang="en-US" altLang="ja-JP" sz="2300" kern="1200" dirty="0" smtClean="0"/>
            <a:t/>
          </a:r>
          <a:br>
            <a:rPr lang="en-US" altLang="ja-JP" sz="2300" kern="1200" dirty="0" smtClean="0"/>
          </a:br>
          <a:r>
            <a:rPr lang="en-US" altLang="ja-JP" sz="2300" kern="1200" dirty="0" smtClean="0"/>
            <a:t/>
          </a:r>
          <a:br>
            <a:rPr lang="en-US" altLang="ja-JP" sz="2300" kern="1200" dirty="0" smtClean="0"/>
          </a:br>
          <a:r>
            <a:rPr lang="en-US" altLang="ja-JP" sz="2300" kern="1200" dirty="0" smtClean="0"/>
            <a:t> (4.69)</a:t>
          </a:r>
          <a:endParaRPr lang="ja-JP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300" kern="1200" dirty="0" smtClean="0"/>
            <a:t>右辺の負号は，</a:t>
          </a:r>
          <a:r>
            <a:rPr lang="en-US" altLang="ja-JP" sz="2300" kern="1200" dirty="0" smtClean="0"/>
            <a:t/>
          </a:r>
          <a:br>
            <a:rPr lang="en-US" altLang="ja-JP" sz="2300" kern="1200" dirty="0" smtClean="0"/>
          </a:br>
          <a:r>
            <a:rPr lang="ja-JP" altLang="en-US" sz="2300" kern="1200" dirty="0" smtClean="0"/>
            <a:t>　　電流が増すときは誘導起電力が                               ，</a:t>
          </a:r>
          <a:r>
            <a:rPr lang="en-US" altLang="ja-JP" sz="2300" kern="1200" dirty="0" smtClean="0"/>
            <a:t/>
          </a:r>
          <a:br>
            <a:rPr lang="en-US" altLang="ja-JP" sz="2300" kern="1200" dirty="0" smtClean="0"/>
          </a:br>
          <a:r>
            <a:rPr lang="ja-JP" altLang="en-US" sz="2300" kern="1200" dirty="0" smtClean="0"/>
            <a:t>　　　電流が減るときは誘導起電力が                                      ことを意味する</a:t>
          </a:r>
          <a:r>
            <a:rPr lang="en-US" altLang="ja-JP" sz="2300" kern="1200" dirty="0" smtClean="0"/>
            <a:t>.</a:t>
          </a:r>
          <a:br>
            <a:rPr lang="en-US" altLang="ja-JP" sz="2300" kern="1200" dirty="0" smtClean="0"/>
          </a:br>
          <a:r>
            <a:rPr lang="en-US" altLang="ja-JP" sz="2300" i="1" kern="1200" dirty="0" smtClean="0"/>
            <a:t>L</a:t>
          </a:r>
          <a:r>
            <a:rPr lang="ja-JP" altLang="en-US" sz="2300" kern="1200" dirty="0" smtClean="0"/>
            <a:t>はコイルの形，大きさ，巻き数，内部の磁性体によって決まる定数で，</a:t>
          </a:r>
          <a:r>
            <a:rPr lang="en-US" altLang="ja-JP" sz="2300" kern="1200" dirty="0" smtClean="0"/>
            <a:t/>
          </a:r>
          <a:br>
            <a:rPr lang="en-US" altLang="ja-JP" sz="2300" kern="1200" dirty="0" smtClean="0"/>
          </a:br>
          <a:r>
            <a:rPr lang="ja-JP" altLang="en-US" sz="2300" kern="1200" dirty="0" smtClean="0"/>
            <a:t>　　　                                     とよぶ．</a:t>
          </a:r>
          <a:r>
            <a:rPr lang="en-US" altLang="ja-JP" sz="2300" kern="1200" dirty="0" smtClean="0"/>
            <a:t/>
          </a:r>
          <a:br>
            <a:rPr lang="en-US" altLang="ja-JP" sz="2300" kern="1200" dirty="0" smtClean="0"/>
          </a:br>
          <a:r>
            <a:rPr lang="ja-JP" altLang="en-US" sz="2300" kern="1200" dirty="0" smtClean="0"/>
            <a:t>　　　　　　　　その単位は相互インダクタンスと同じ                      である．</a:t>
          </a:r>
          <a:endParaRPr lang="ja-JP" altLang="en-US" sz="2300" kern="1200" dirty="0"/>
        </a:p>
      </dsp:txBody>
      <dsp:txXfrm>
        <a:off x="0" y="833912"/>
        <a:ext cx="12015471" cy="54648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89A27-2A00-42FB-88B8-CC29836195EA}">
      <dsp:nvSpPr>
        <dsp:cNvPr id="0" name=""/>
        <dsp:cNvSpPr/>
      </dsp:nvSpPr>
      <dsp:spPr>
        <a:xfrm>
          <a:off x="0" y="124061"/>
          <a:ext cx="11600471" cy="12074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4.4.1電磁誘導</a:t>
          </a:r>
          <a:endParaRPr lang="en-US" sz="4800" kern="1200" dirty="0"/>
        </a:p>
      </dsp:txBody>
      <dsp:txXfrm>
        <a:off x="58942" y="183003"/>
        <a:ext cx="11482587" cy="1089555"/>
      </dsp:txXfrm>
    </dsp:sp>
    <dsp:sp modelId="{EC413B73-4CC9-4A8E-AAE9-68C9DECE5F39}">
      <dsp:nvSpPr>
        <dsp:cNvPr id="0" name=""/>
        <dsp:cNvSpPr/>
      </dsp:nvSpPr>
      <dsp:spPr>
        <a:xfrm>
          <a:off x="0" y="1331501"/>
          <a:ext cx="11600471" cy="466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15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700" kern="1200" dirty="0" smtClean="0"/>
            <a:t>( f ) </a:t>
          </a:r>
          <a:r>
            <a:rPr lang="ja-JP" altLang="en-US" sz="3700" kern="1200" dirty="0" smtClean="0"/>
            <a:t>コイルに蓄えられる磁界の工ネルギー</a:t>
          </a: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700" kern="1200" dirty="0" smtClean="0"/>
            <a:t>前述したように，</a:t>
          </a:r>
          <a:r>
            <a:rPr lang="en-US" altLang="ja-JP" sz="3700" kern="1200" dirty="0" smtClean="0"/>
            <a:t/>
          </a:r>
          <a:br>
            <a:rPr lang="en-US" altLang="ja-JP" sz="3700" kern="1200" dirty="0" smtClean="0"/>
          </a:br>
          <a:r>
            <a:rPr lang="ja-JP" altLang="en-US" sz="3700" kern="1200" dirty="0" smtClean="0"/>
            <a:t>　コイルに電流を流そうとすると</a:t>
          </a:r>
          <a:r>
            <a:rPr lang="en-US" altLang="ja-JP" sz="3700" kern="1200" dirty="0" smtClean="0"/>
            <a:t/>
          </a:r>
          <a:br>
            <a:rPr lang="en-US" altLang="ja-JP" sz="3700" kern="1200" dirty="0" smtClean="0"/>
          </a:br>
          <a:r>
            <a:rPr lang="ja-JP" altLang="en-US" sz="3700" kern="1200" dirty="0" smtClean="0"/>
            <a:t>　　                  が生じる．</a:t>
          </a:r>
          <a:r>
            <a:rPr lang="en-US" altLang="ja-JP" sz="3700" kern="1200" dirty="0" smtClean="0"/>
            <a:t/>
          </a:r>
          <a:br>
            <a:rPr lang="en-US" altLang="ja-JP" sz="3700" kern="1200" dirty="0" smtClean="0"/>
          </a:br>
          <a:r>
            <a:rPr lang="ja-JP" altLang="en-US" sz="3700" kern="1200" dirty="0" smtClean="0"/>
            <a:t>　　　これに逆らって電流を増していくには</a:t>
          </a:r>
          <a:r>
            <a:rPr lang="en-US" altLang="ja-JP" sz="3700" kern="1200" dirty="0" smtClean="0"/>
            <a:t/>
          </a:r>
          <a:br>
            <a:rPr lang="en-US" altLang="ja-JP" sz="3700" kern="1200" dirty="0" smtClean="0"/>
          </a:br>
          <a:r>
            <a:rPr lang="ja-JP" altLang="en-US" sz="3700" kern="1200" dirty="0" smtClean="0"/>
            <a:t>　　　　　仕事が必要である．</a:t>
          </a:r>
          <a:r>
            <a:rPr lang="en-US" altLang="ja-JP" sz="3700" kern="1200" dirty="0" smtClean="0"/>
            <a:t/>
          </a:r>
          <a:br>
            <a:rPr lang="en-US" altLang="ja-JP" sz="3700" kern="1200" dirty="0" smtClean="0"/>
          </a:br>
          <a:r>
            <a:rPr lang="ja-JP" altLang="en-US" sz="3700" kern="1200" dirty="0" smtClean="0"/>
            <a:t>これは， コンデンサーの                                              のに</a:t>
          </a:r>
          <a:r>
            <a:rPr lang="en-US" altLang="ja-JP" sz="3700" kern="1200" dirty="0" smtClean="0"/>
            <a:t/>
          </a:r>
          <a:br>
            <a:rPr lang="en-US" altLang="ja-JP" sz="3700" kern="1200" dirty="0" smtClean="0"/>
          </a:br>
          <a:r>
            <a:rPr lang="ja-JP" altLang="en-US" sz="3700" kern="1200" dirty="0" smtClean="0"/>
            <a:t>　　仕事が必要で、あるのと似ている．</a:t>
          </a:r>
          <a:endParaRPr lang="en-US" sz="3700" kern="1200" dirty="0"/>
        </a:p>
      </dsp:txBody>
      <dsp:txXfrm>
        <a:off x="0" y="1331501"/>
        <a:ext cx="11600471" cy="466992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89A27-2A00-42FB-88B8-CC29836195EA}">
      <dsp:nvSpPr>
        <dsp:cNvPr id="0" name=""/>
        <dsp:cNvSpPr/>
      </dsp:nvSpPr>
      <dsp:spPr>
        <a:xfrm>
          <a:off x="0" y="119991"/>
          <a:ext cx="11775200" cy="8301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4.4.1電磁誘導</a:t>
          </a:r>
          <a:endParaRPr lang="en-US" sz="3300" kern="1200" dirty="0"/>
        </a:p>
      </dsp:txBody>
      <dsp:txXfrm>
        <a:off x="40523" y="160514"/>
        <a:ext cx="11694154" cy="749069"/>
      </dsp:txXfrm>
    </dsp:sp>
    <dsp:sp modelId="{F6DA26CD-9FBF-488B-8B3D-4F225225DEEC}">
      <dsp:nvSpPr>
        <dsp:cNvPr id="0" name=""/>
        <dsp:cNvSpPr/>
      </dsp:nvSpPr>
      <dsp:spPr>
        <a:xfrm>
          <a:off x="0" y="950106"/>
          <a:ext cx="11775200" cy="450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863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600" kern="1200" dirty="0" smtClean="0"/>
            <a:t>4.1.4 (d</a:t>
          </a:r>
          <a:r>
            <a:rPr lang="ja-JP" altLang="en-US" sz="2600" kern="1200" dirty="0" smtClean="0"/>
            <a:t>）項：</a:t>
          </a:r>
          <a:r>
            <a:rPr lang="en-US" altLang="ja-JP" sz="2600" kern="1200" dirty="0" smtClean="0"/>
            <a:t/>
          </a:r>
          <a:br>
            <a:rPr lang="en-US" altLang="ja-JP" sz="2600" kern="1200" dirty="0" smtClean="0"/>
          </a:br>
          <a:r>
            <a:rPr lang="ja-JP" altLang="en-US" sz="2600" kern="1200" dirty="0" smtClean="0"/>
            <a:t>　電気容量</a:t>
          </a:r>
          <a:r>
            <a:rPr lang="en-US" altLang="ja-JP" sz="2600" i="1" kern="1200" dirty="0" smtClean="0"/>
            <a:t>C</a:t>
          </a:r>
          <a:r>
            <a:rPr lang="ja-JP" altLang="en-US" sz="2600" kern="1200" dirty="0" smtClean="0"/>
            <a:t>の                         </a:t>
          </a:r>
          <a:r>
            <a:rPr lang="ja-JP" altLang="en-US" sz="2600" kern="1200" dirty="0" err="1" smtClean="0"/>
            <a:t>に</a:t>
          </a:r>
          <a:r>
            <a:rPr lang="en-US" altLang="ja-JP" sz="2600" kern="1200" dirty="0" smtClean="0"/>
            <a:t/>
          </a:r>
          <a:br>
            <a:rPr lang="en-US" altLang="ja-JP" sz="2600" kern="1200" dirty="0" smtClean="0"/>
          </a:br>
          <a:r>
            <a:rPr lang="ja-JP" altLang="en-US" sz="2600" kern="1200" dirty="0" smtClean="0"/>
            <a:t>　　電荷</a:t>
          </a:r>
          <a:r>
            <a:rPr lang="en-US" altLang="ja-JP" sz="2600" i="1" kern="1200" dirty="0" smtClean="0"/>
            <a:t>Q</a:t>
          </a:r>
          <a:r>
            <a:rPr lang="en-US" altLang="ja-JP" sz="2600" kern="1200" dirty="0" smtClean="0"/>
            <a:t>(= CV</a:t>
          </a:r>
          <a:r>
            <a:rPr lang="ja-JP" altLang="en-US" sz="2600" kern="1200" dirty="0" smtClean="0"/>
            <a:t>）が分布していて</a:t>
          </a:r>
          <a:r>
            <a:rPr lang="en-US" altLang="ja-JP" sz="2600" kern="1200" dirty="0" smtClean="0"/>
            <a:t/>
          </a:r>
          <a:br>
            <a:rPr lang="en-US" altLang="ja-JP" sz="2600" kern="1200" dirty="0" smtClean="0"/>
          </a:br>
          <a:r>
            <a:rPr lang="ja-JP" altLang="en-US" sz="2600" kern="1200" dirty="0" smtClean="0"/>
            <a:t>　　　　電圧が</a:t>
          </a:r>
          <a:r>
            <a:rPr lang="en-US" altLang="ja-JP" sz="2600" i="1" kern="1200" dirty="0" smtClean="0"/>
            <a:t>V</a:t>
          </a:r>
          <a:r>
            <a:rPr lang="ja-JP" altLang="en-US" sz="2600" kern="1200" dirty="0" smtClean="0"/>
            <a:t>のとき，このコンデンサーには</a:t>
          </a:r>
          <a:r>
            <a:rPr lang="en-US" altLang="ja-JP" sz="2600" kern="1200" dirty="0" smtClean="0"/>
            <a:t/>
          </a:r>
          <a:br>
            <a:rPr lang="en-US" altLang="ja-JP" sz="2600" kern="1200" dirty="0" smtClean="0"/>
          </a:br>
          <a:r>
            <a:rPr lang="ja-JP" altLang="en-US" sz="2600" kern="1200" dirty="0" smtClean="0"/>
            <a:t>　　　　　　                                     が蓄えられている．</a:t>
          </a:r>
          <a:r>
            <a:rPr lang="en-US" altLang="ja-JP" sz="2600" kern="1200" dirty="0" smtClean="0"/>
            <a:t/>
          </a:r>
          <a:br>
            <a:rPr lang="en-US" altLang="ja-JP" sz="2600" kern="1200" dirty="0" smtClean="0"/>
          </a:br>
          <a:r>
            <a:rPr lang="ja-JP" altLang="en-US" sz="2600" kern="1200" dirty="0" smtClean="0"/>
            <a:t>それと同様に，</a:t>
          </a:r>
          <a:r>
            <a:rPr lang="en-US" altLang="ja-JP" sz="2600" kern="1200" dirty="0" smtClean="0"/>
            <a:t/>
          </a:r>
          <a:br>
            <a:rPr lang="en-US" altLang="ja-JP" sz="2600" kern="1200" dirty="0" smtClean="0"/>
          </a:br>
          <a:r>
            <a:rPr lang="ja-JP" altLang="en-US" sz="2600" kern="1200" dirty="0" smtClean="0"/>
            <a:t>　                                     のコイルに磁束</a:t>
          </a:r>
          <a:r>
            <a:rPr lang="en-US" altLang="en-US" sz="2600" kern="1200" dirty="0" smtClean="0"/>
            <a:t>φ</a:t>
          </a:r>
          <a:r>
            <a:rPr lang="ja-JP" altLang="en-US" sz="2600" kern="1200" dirty="0" smtClean="0"/>
            <a:t>（＝</a:t>
          </a:r>
          <a:r>
            <a:rPr lang="en-US" altLang="en-US" sz="2600" i="1" kern="1200" dirty="0" smtClean="0"/>
            <a:t>LI</a:t>
          </a:r>
          <a:r>
            <a:rPr lang="en-US" altLang="en-US" sz="2600" kern="1200" dirty="0" smtClean="0"/>
            <a:t>)</a:t>
          </a:r>
          <a:r>
            <a:rPr lang="ja-JP" altLang="en-US" sz="2600" kern="1200" dirty="0" smtClean="0"/>
            <a:t>ができていて</a:t>
          </a:r>
          <a:r>
            <a:rPr lang="en-US" altLang="ja-JP" sz="2600" kern="1200" dirty="0" smtClean="0"/>
            <a:t/>
          </a:r>
          <a:br>
            <a:rPr lang="en-US" altLang="ja-JP" sz="2600" kern="1200" dirty="0" smtClean="0"/>
          </a:br>
          <a:r>
            <a:rPr lang="ja-JP" altLang="en-US" sz="2600" kern="1200" dirty="0" smtClean="0"/>
            <a:t>　　　電流が</a:t>
          </a:r>
          <a:r>
            <a:rPr lang="en-US" altLang="en-US" sz="2600" i="1" kern="1200" dirty="0" smtClean="0"/>
            <a:t>I</a:t>
          </a:r>
          <a:r>
            <a:rPr lang="ja-JP" altLang="en-US" sz="2600" kern="1200" dirty="0" smtClean="0"/>
            <a:t>のとき，このコイルには，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600" i="1" kern="1200" dirty="0"/>
            <a:t>W</a:t>
          </a:r>
          <a:r>
            <a:rPr lang="ja-JP" altLang="en-US" sz="2600" kern="1200" dirty="0" smtClean="0"/>
            <a:t>＝       </a:t>
          </a:r>
          <a:r>
            <a:rPr lang="en-US" altLang="en-US" sz="2600" kern="1200" dirty="0" smtClean="0">
              <a:solidFill>
                <a:srgbClr val="FF0000"/>
              </a:solidFill>
            </a:rPr>
            <a:t> </a:t>
          </a:r>
          <a:r>
            <a:rPr lang="en-US" altLang="en-US" sz="2600" kern="1200" dirty="0"/>
            <a:t>(4. </a:t>
          </a:r>
          <a:r>
            <a:rPr lang="en-US" altLang="en-US" sz="2600" kern="1200"/>
            <a:t>70 </a:t>
          </a:r>
          <a:r>
            <a:rPr lang="en-US" altLang="en-US" sz="2600" kern="1200" smtClean="0"/>
            <a:t>)</a:t>
          </a:r>
          <a:br>
            <a:rPr lang="en-US" altLang="en-US" sz="2600" kern="1200" smtClean="0"/>
          </a:br>
          <a:r>
            <a:rPr lang="ja-JP" altLang="en-US" sz="2600" kern="1200" smtClean="0"/>
            <a:t>　　エネルギーが蓄えられている（図</a:t>
          </a:r>
          <a:r>
            <a:rPr lang="en-US" altLang="en-US" sz="2600" kern="1200" smtClean="0"/>
            <a:t>4.70</a:t>
          </a:r>
          <a:r>
            <a:rPr lang="ja-JP" altLang="en-US" sz="2600" kern="1200" smtClean="0"/>
            <a:t>参照）．</a:t>
          </a:r>
          <a:endParaRPr lang="ja-JP" alt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600" kern="1200" dirty="0" smtClean="0"/>
            <a:t> </a:t>
          </a:r>
          <a:r>
            <a:rPr lang="ja-JP" altLang="en-US" sz="2600" kern="1200" dirty="0"/>
            <a:t>これは</a:t>
          </a:r>
          <a:r>
            <a:rPr lang="ja-JP" altLang="en-US" sz="2600" kern="1200" dirty="0" smtClean="0"/>
            <a:t>，                                     と</a:t>
          </a:r>
          <a:r>
            <a:rPr lang="ja-JP" altLang="en-US" sz="2600" kern="1200" dirty="0"/>
            <a:t>考えてよい．</a:t>
          </a:r>
        </a:p>
      </dsp:txBody>
      <dsp:txXfrm>
        <a:off x="0" y="950106"/>
        <a:ext cx="11775200" cy="4508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89A27-2A00-42FB-88B8-CC29836195EA}">
      <dsp:nvSpPr>
        <dsp:cNvPr id="0" name=""/>
        <dsp:cNvSpPr/>
      </dsp:nvSpPr>
      <dsp:spPr>
        <a:xfrm>
          <a:off x="0" y="31598"/>
          <a:ext cx="8596668" cy="11822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4.4.1電磁誘導</a:t>
          </a:r>
          <a:endParaRPr lang="en-US" sz="4700" kern="1200" dirty="0"/>
        </a:p>
      </dsp:txBody>
      <dsp:txXfrm>
        <a:off x="57714" y="89312"/>
        <a:ext cx="8481240" cy="1066857"/>
      </dsp:txXfrm>
    </dsp:sp>
    <dsp:sp modelId="{392A4CF3-2901-43AD-B7CF-4EA2A266D3F4}">
      <dsp:nvSpPr>
        <dsp:cNvPr id="0" name=""/>
        <dsp:cNvSpPr/>
      </dsp:nvSpPr>
      <dsp:spPr>
        <a:xfrm>
          <a:off x="0" y="1349244"/>
          <a:ext cx="8596668" cy="118228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4.4.2交流</a:t>
          </a:r>
          <a:endParaRPr lang="en-US" sz="4700" kern="1200" dirty="0"/>
        </a:p>
      </dsp:txBody>
      <dsp:txXfrm>
        <a:off x="57714" y="1406958"/>
        <a:ext cx="8481240" cy="1066857"/>
      </dsp:txXfrm>
    </dsp:sp>
    <dsp:sp modelId="{05A34E7B-9D56-4C06-9589-832DC072CE59}">
      <dsp:nvSpPr>
        <dsp:cNvPr id="0" name=""/>
        <dsp:cNvSpPr/>
      </dsp:nvSpPr>
      <dsp:spPr>
        <a:xfrm>
          <a:off x="0" y="2666889"/>
          <a:ext cx="8596668" cy="118228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4.4.3電磁波</a:t>
          </a:r>
          <a:endParaRPr lang="en-US" sz="4700" kern="1200" dirty="0"/>
        </a:p>
      </dsp:txBody>
      <dsp:txXfrm>
        <a:off x="57714" y="2724603"/>
        <a:ext cx="8481240" cy="10668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89A27-2A00-42FB-88B8-CC29836195EA}">
      <dsp:nvSpPr>
        <dsp:cNvPr id="0" name=""/>
        <dsp:cNvSpPr/>
      </dsp:nvSpPr>
      <dsp:spPr>
        <a:xfrm>
          <a:off x="0" y="6136"/>
          <a:ext cx="11846308" cy="9810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4.4.1電磁誘導</a:t>
          </a:r>
          <a:endParaRPr lang="en-US" sz="3900" kern="1200" dirty="0"/>
        </a:p>
      </dsp:txBody>
      <dsp:txXfrm>
        <a:off x="47891" y="54027"/>
        <a:ext cx="11750526" cy="885263"/>
      </dsp:txXfrm>
    </dsp:sp>
    <dsp:sp modelId="{ADB72B8C-FCCD-4EDD-B282-47A232F8FC47}">
      <dsp:nvSpPr>
        <dsp:cNvPr id="0" name=""/>
        <dsp:cNvSpPr/>
      </dsp:nvSpPr>
      <dsp:spPr>
        <a:xfrm>
          <a:off x="0" y="987181"/>
          <a:ext cx="11846308" cy="476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12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3000" kern="1200" dirty="0" smtClean="0"/>
            <a:t>(a) </a:t>
          </a:r>
          <a:r>
            <a:rPr lang="ja-JP" altLang="en-US" sz="3000" kern="1200" dirty="0" smtClean="0"/>
            <a:t>電磁誘導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000" kern="1200" dirty="0" smtClean="0"/>
            <a:t>我々は電流が　　　　　　　　ことを知っているが， 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　逆に磁界から　　　　　　　　ことはできないであろうか．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　　このような現象を予想しついにそれを発見したのは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　　　　　　　　　　 （ イングランド）である．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000" kern="1200" dirty="0"/>
            <a:t>一様な磁界中に</a:t>
          </a:r>
          <a:r>
            <a:rPr lang="ja-JP" altLang="en-US" sz="3000" kern="1200" dirty="0" smtClean="0"/>
            <a:t>，図</a:t>
          </a:r>
          <a:r>
            <a:rPr lang="en-US" altLang="ja-JP" sz="3000" kern="1200" dirty="0"/>
            <a:t>4.63 (a</a:t>
          </a:r>
          <a:r>
            <a:rPr lang="ja-JP" altLang="en-US" sz="3000" kern="1200" dirty="0" smtClean="0"/>
            <a:t>）：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　コ</a:t>
          </a:r>
          <a:r>
            <a:rPr lang="ja-JP" altLang="en-US" sz="3000" kern="1200" dirty="0"/>
            <a:t>の字形の導線を置き， これに金属棒を</a:t>
          </a:r>
          <a:r>
            <a:rPr lang="ja-JP" altLang="en-US" sz="3000" kern="1200" dirty="0" smtClean="0"/>
            <a:t>接触させておく．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　　棒が静止しているときは回路に                              が，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　　　　棒を矢印の向きに動かすと図の向きに                      ，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　　　　　 棒を逆向きに動かすと電流の向きも         なる．</a:t>
          </a:r>
          <a:endParaRPr lang="ja-JP" altLang="en-US" sz="3000" kern="1200" dirty="0"/>
        </a:p>
      </dsp:txBody>
      <dsp:txXfrm>
        <a:off x="0" y="987181"/>
        <a:ext cx="11846308" cy="47630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89A27-2A00-42FB-88B8-CC29836195EA}">
      <dsp:nvSpPr>
        <dsp:cNvPr id="0" name=""/>
        <dsp:cNvSpPr/>
      </dsp:nvSpPr>
      <dsp:spPr>
        <a:xfrm>
          <a:off x="0" y="117062"/>
          <a:ext cx="11832822" cy="14589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4.4.1電磁誘導</a:t>
          </a:r>
          <a:endParaRPr lang="en-US" sz="5800" kern="1200" dirty="0"/>
        </a:p>
      </dsp:txBody>
      <dsp:txXfrm>
        <a:off x="71222" y="188284"/>
        <a:ext cx="11690378" cy="1316546"/>
      </dsp:txXfrm>
    </dsp:sp>
    <dsp:sp modelId="{83DB6A7F-DF99-4B55-AA45-20BD161B28DD}">
      <dsp:nvSpPr>
        <dsp:cNvPr id="0" name=""/>
        <dsp:cNvSpPr/>
      </dsp:nvSpPr>
      <dsp:spPr>
        <a:xfrm>
          <a:off x="0" y="1482765"/>
          <a:ext cx="11832822" cy="420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692" tIns="73660" rIns="412496" bIns="7366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4500" kern="1200" dirty="0" smtClean="0"/>
            <a:t>同図（ </a:t>
          </a:r>
          <a:r>
            <a:rPr lang="en-US" altLang="ja-JP" sz="4500" kern="1200" dirty="0" smtClean="0"/>
            <a:t>b</a:t>
          </a:r>
          <a:r>
            <a:rPr lang="ja-JP" altLang="en-US" sz="4500" kern="1200" dirty="0" smtClean="0"/>
            <a:t>）：</a:t>
          </a:r>
          <a:r>
            <a:rPr lang="en-US" altLang="ja-JP" sz="4500" kern="1200" dirty="0" smtClean="0"/>
            <a:t/>
          </a:r>
          <a:br>
            <a:rPr lang="en-US" altLang="ja-JP" sz="4500" kern="1200" dirty="0" smtClean="0"/>
          </a:br>
          <a:r>
            <a:rPr lang="ja-JP" altLang="en-US" sz="4500" kern="1200" dirty="0" smtClean="0"/>
            <a:t>　　コイルに         を近づけるか，</a:t>
          </a:r>
          <a:r>
            <a:rPr lang="en-US" altLang="ja-JP" sz="4500" kern="1200" dirty="0" smtClean="0"/>
            <a:t/>
          </a:r>
          <a:br>
            <a:rPr lang="en-US" altLang="ja-JP" sz="4500" kern="1200" dirty="0" smtClean="0"/>
          </a:br>
          <a:r>
            <a:rPr lang="ja-JP" altLang="en-US" sz="4500" kern="1200" dirty="0" smtClean="0"/>
            <a:t>　　あるいは遠ざけると，</a:t>
          </a:r>
          <a:r>
            <a:rPr lang="en-US" altLang="ja-JP" sz="4500" kern="1200" dirty="0" smtClean="0"/>
            <a:t/>
          </a:r>
          <a:br>
            <a:rPr lang="en-US" altLang="ja-JP" sz="4500" kern="1200" dirty="0" smtClean="0"/>
          </a:br>
          <a:r>
            <a:rPr lang="ja-JP" altLang="en-US" sz="4500" kern="1200" dirty="0" smtClean="0"/>
            <a:t>　　　　このコイルに                      </a:t>
          </a:r>
          <a:r>
            <a:rPr lang="ja-JP" altLang="en-US" sz="4500" kern="1200" dirty="0" smtClean="0">
              <a:solidFill>
                <a:schemeClr val="tx1"/>
              </a:solidFill>
            </a:rPr>
            <a:t>さ</a:t>
          </a:r>
          <a:r>
            <a:rPr lang="ja-JP" altLang="en-US" sz="4500" kern="1200" dirty="0" smtClean="0"/>
            <a:t>れる</a:t>
          </a:r>
          <a:r>
            <a:rPr lang="en-US" altLang="ja-JP" sz="4500" kern="1200" dirty="0" smtClean="0"/>
            <a:t/>
          </a:r>
          <a:br>
            <a:rPr lang="en-US" altLang="ja-JP" sz="4500" kern="1200" dirty="0" smtClean="0"/>
          </a:br>
          <a:r>
            <a:rPr lang="ja-JP" altLang="en-US" sz="4500" kern="1200" dirty="0" smtClean="0"/>
            <a:t>このような現象を                  といい，</a:t>
          </a:r>
          <a:r>
            <a:rPr lang="en-US" altLang="ja-JP" sz="4500" kern="1200" dirty="0" smtClean="0"/>
            <a:t/>
          </a:r>
          <a:br>
            <a:rPr lang="en-US" altLang="ja-JP" sz="4500" kern="1200" dirty="0" smtClean="0"/>
          </a:br>
          <a:r>
            <a:rPr lang="ja-JP" altLang="en-US" sz="4500" kern="1200" dirty="0" smtClean="0"/>
            <a:t>　　　　誘起きれる電流を                  とよぶ</a:t>
          </a:r>
          <a:endParaRPr lang="en-US" sz="4500" kern="1200" dirty="0"/>
        </a:p>
      </dsp:txBody>
      <dsp:txXfrm>
        <a:off x="0" y="1482765"/>
        <a:ext cx="11832822" cy="4202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89A27-2A00-42FB-88B8-CC29836195EA}">
      <dsp:nvSpPr>
        <dsp:cNvPr id="0" name=""/>
        <dsp:cNvSpPr/>
      </dsp:nvSpPr>
      <dsp:spPr>
        <a:xfrm>
          <a:off x="0" y="46112"/>
          <a:ext cx="11777570" cy="8301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4.4.1電磁誘導</a:t>
          </a:r>
          <a:endParaRPr lang="en-US" sz="3300" kern="1200" dirty="0"/>
        </a:p>
      </dsp:txBody>
      <dsp:txXfrm>
        <a:off x="40523" y="86635"/>
        <a:ext cx="11696524" cy="749069"/>
      </dsp:txXfrm>
    </dsp:sp>
    <dsp:sp modelId="{28A8FF63-496E-4FAD-8B38-B02BDEBF30B1}">
      <dsp:nvSpPr>
        <dsp:cNvPr id="0" name=""/>
        <dsp:cNvSpPr/>
      </dsp:nvSpPr>
      <dsp:spPr>
        <a:xfrm>
          <a:off x="0" y="876227"/>
          <a:ext cx="11777570" cy="478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938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600" kern="1200" dirty="0" smtClean="0"/>
            <a:t>( b) </a:t>
          </a:r>
          <a:r>
            <a:rPr lang="ja-JP" altLang="en-US" sz="2600" kern="1200" dirty="0" smtClean="0"/>
            <a:t>ローレンツカと誘導起電力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600" kern="1200" dirty="0" smtClean="0"/>
            <a:t>図</a:t>
          </a:r>
          <a:r>
            <a:rPr lang="en-US" altLang="ja-JP" sz="2600" kern="1200" dirty="0" smtClean="0"/>
            <a:t>4.63 (a)</a:t>
          </a:r>
          <a:r>
            <a:rPr lang="ja-JP" altLang="en-US" sz="2600" kern="1200" dirty="0" smtClean="0"/>
            <a:t>： 導体が動く場合の</a:t>
          </a:r>
          <a:r>
            <a:rPr lang="en-US" altLang="ja-JP" sz="2600" kern="1200" dirty="0" smtClean="0"/>
            <a:t/>
          </a:r>
          <a:br>
            <a:rPr lang="en-US" altLang="ja-JP" sz="2600" kern="1200" dirty="0" smtClean="0"/>
          </a:br>
          <a:r>
            <a:rPr lang="ja-JP" altLang="en-US" sz="2600" kern="1200" dirty="0" smtClean="0"/>
            <a:t>　電磁誘導は磁界からの                        が</a:t>
          </a:r>
          <a:r>
            <a:rPr lang="en-US" altLang="ja-JP" sz="2600" kern="1200" dirty="0" smtClean="0"/>
            <a:t/>
          </a:r>
          <a:br>
            <a:rPr lang="en-US" altLang="ja-JP" sz="2600" kern="1200" dirty="0" smtClean="0"/>
          </a:br>
          <a:r>
            <a:rPr lang="ja-JP" altLang="en-US" sz="2600" kern="1200" dirty="0" smtClean="0"/>
            <a:t>　　原因であることを説明しその             の大きさを求めよう．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600" kern="1200" dirty="0"/>
            <a:t>図</a:t>
          </a:r>
          <a:r>
            <a:rPr lang="en-US" altLang="ja-JP" sz="2600" kern="1200" dirty="0" smtClean="0"/>
            <a:t>4.64</a:t>
          </a:r>
          <a:r>
            <a:rPr lang="ja-JP" altLang="en-US" sz="2600" kern="1200" dirty="0" smtClean="0"/>
            <a:t>：金属</a:t>
          </a:r>
          <a:r>
            <a:rPr lang="ja-JP" altLang="en-US" sz="2600" kern="1200" dirty="0"/>
            <a:t>棒の中</a:t>
          </a:r>
          <a:r>
            <a:rPr lang="ja-JP" altLang="en-US" sz="2600" kern="1200" dirty="0" smtClean="0"/>
            <a:t>の         の</a:t>
          </a:r>
          <a:r>
            <a:rPr lang="ja-JP" altLang="en-US" sz="2600" kern="1200" dirty="0"/>
            <a:t>ようすを</a:t>
          </a:r>
          <a:r>
            <a:rPr lang="ja-JP" altLang="en-US" sz="2600" kern="1200" dirty="0" smtClean="0"/>
            <a:t>示す．</a:t>
          </a:r>
          <a:r>
            <a:rPr lang="en-US" altLang="ja-JP" sz="2600" kern="1200" dirty="0" smtClean="0"/>
            <a:t/>
          </a:r>
          <a:br>
            <a:rPr lang="en-US" altLang="ja-JP" sz="2600" kern="1200" dirty="0" smtClean="0"/>
          </a:br>
          <a:r>
            <a:rPr lang="ja-JP" altLang="en-US" sz="2600" kern="1200" dirty="0" smtClean="0"/>
            <a:t>　　磁束密度</a:t>
          </a:r>
          <a:r>
            <a:rPr lang="en-US" altLang="ja-JP" sz="2600" i="1" kern="1200" dirty="0" smtClean="0"/>
            <a:t>B</a:t>
          </a:r>
          <a:r>
            <a:rPr lang="en-US" altLang="ja-JP" sz="2600" kern="1200" dirty="0" smtClean="0"/>
            <a:t> </a:t>
          </a:r>
          <a:r>
            <a:rPr lang="ja-JP" altLang="en-US" sz="2600" kern="1200" dirty="0" smtClean="0"/>
            <a:t>の一様な磁界と垂直に長さ</a:t>
          </a:r>
          <a:r>
            <a:rPr lang="en-US" altLang="ja-JP" sz="2600" i="1" kern="1200" dirty="0" smtClean="0"/>
            <a:t>l</a:t>
          </a:r>
          <a:r>
            <a:rPr lang="ja-JP" altLang="en-US" sz="2600" kern="1200" dirty="0" smtClean="0"/>
            <a:t>の金属棒</a:t>
          </a:r>
          <a:r>
            <a:rPr lang="en-US" altLang="ja-JP" sz="2600" kern="1200" dirty="0" smtClean="0"/>
            <a:t>PQ</a:t>
          </a:r>
          <a:r>
            <a:rPr lang="ja-JP" altLang="en-US" sz="2600" kern="1200" dirty="0" err="1" smtClean="0"/>
            <a:t>を置</a:t>
          </a:r>
          <a:r>
            <a:rPr lang="ja-JP" altLang="en-US" sz="2600" kern="1200" dirty="0" smtClean="0"/>
            <a:t>き，</a:t>
          </a:r>
          <a:r>
            <a:rPr lang="en-US" altLang="ja-JP" sz="2600" kern="1200" dirty="0" smtClean="0"/>
            <a:t/>
          </a:r>
          <a:br>
            <a:rPr lang="en-US" altLang="ja-JP" sz="2600" kern="1200" dirty="0" smtClean="0"/>
          </a:br>
          <a:r>
            <a:rPr lang="ja-JP" altLang="en-US" sz="2600" kern="1200" dirty="0" smtClean="0"/>
            <a:t>　　　棒を図のように左に                        で動かす．</a:t>
          </a:r>
          <a:endParaRPr lang="ja-JP" alt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600" kern="1200" dirty="0" smtClean="0"/>
            <a:t>その中の自由電子も              左に動くので， </a:t>
          </a:r>
          <a:r>
            <a:rPr lang="en-US" altLang="ja-JP" sz="2600" kern="1200" dirty="0" smtClean="0"/>
            <a:t/>
          </a:r>
          <a:br>
            <a:rPr lang="en-US" altLang="ja-JP" sz="2600" kern="1200" dirty="0" smtClean="0"/>
          </a:br>
          <a:r>
            <a:rPr lang="ja-JP" altLang="en-US" sz="2600" kern="1200" dirty="0" smtClean="0"/>
            <a:t>　　自由電子には</a:t>
          </a:r>
          <a:r>
            <a:rPr lang="en-US" altLang="ja-JP" sz="2600" kern="1200" dirty="0" smtClean="0"/>
            <a:t>P→Q</a:t>
          </a:r>
          <a:r>
            <a:rPr lang="ja-JP" altLang="en-US" sz="2600" kern="1200" dirty="0" smtClean="0"/>
            <a:t>の向きに                                             ，</a:t>
          </a:r>
          <a:endParaRPr lang="ja-JP" alt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600" kern="1200" dirty="0"/>
        </a:p>
      </dsp:txBody>
      <dsp:txXfrm>
        <a:off x="0" y="876227"/>
        <a:ext cx="11777570" cy="47816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89A27-2A00-42FB-88B8-CC29836195EA}">
      <dsp:nvSpPr>
        <dsp:cNvPr id="0" name=""/>
        <dsp:cNvSpPr/>
      </dsp:nvSpPr>
      <dsp:spPr>
        <a:xfrm>
          <a:off x="0" y="70744"/>
          <a:ext cx="11646586" cy="10313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4.4.1電磁誘導</a:t>
          </a:r>
          <a:endParaRPr lang="en-US" sz="4100" kern="1200" dirty="0"/>
        </a:p>
      </dsp:txBody>
      <dsp:txXfrm>
        <a:off x="50347" y="121091"/>
        <a:ext cx="11545892" cy="930661"/>
      </dsp:txXfrm>
    </dsp:sp>
    <dsp:sp modelId="{7260539E-CBE5-4A9E-8138-0A2561950395}">
      <dsp:nvSpPr>
        <dsp:cNvPr id="0" name=""/>
        <dsp:cNvSpPr/>
      </dsp:nvSpPr>
      <dsp:spPr>
        <a:xfrm>
          <a:off x="0" y="1102099"/>
          <a:ext cx="11646586" cy="4498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779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200" kern="1200" dirty="0" smtClean="0"/>
            <a:t>その結果， 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ja-JP" altLang="en-US" sz="3200" kern="1200" dirty="0" smtClean="0"/>
            <a:t>　　                  は金属棒の中を        して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ja-JP" altLang="en-US" sz="3200" kern="1200" dirty="0" smtClean="0"/>
            <a:t>　　           に集まり，       には正電荷が残る．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200" kern="1200" dirty="0" smtClean="0"/>
            <a:t>この両端の電荷によって，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ja-JP" altLang="en-US" sz="3200" kern="1200" dirty="0" smtClean="0"/>
            <a:t> 　　</a:t>
          </a:r>
          <a:r>
            <a:rPr lang="en-US" altLang="ja-JP" sz="3200" kern="1200" dirty="0" smtClean="0"/>
            <a:t>PQ</a:t>
          </a:r>
          <a:r>
            <a:rPr lang="ja-JP" altLang="en-US" sz="3200" kern="1200" dirty="0" smtClean="0"/>
            <a:t>間の電子には                        とは逆向きの力</a:t>
          </a:r>
          <a:r>
            <a:rPr lang="en-US" altLang="ja-JP" sz="3200" i="1" kern="1200" dirty="0" smtClean="0"/>
            <a:t>f</a:t>
          </a:r>
          <a:r>
            <a:rPr lang="ja-JP" altLang="en-US" sz="3200" kern="1200" dirty="0" smtClean="0"/>
            <a:t>がはたらく． この両者がつり合うと自由電子の移動は止まる．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ja-JP" altLang="en-US" sz="3200" kern="1200" dirty="0" smtClean="0"/>
            <a:t>もし， 図</a:t>
          </a:r>
          <a:r>
            <a:rPr lang="en-US" altLang="ja-JP" sz="3200" kern="1200" dirty="0" smtClean="0"/>
            <a:t>4.63(a)</a:t>
          </a:r>
          <a:r>
            <a:rPr lang="ja-JP" altLang="en-US" sz="3200" kern="1200" dirty="0" smtClean="0"/>
            <a:t>：回路が閉じていると，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ja-JP" altLang="en-US" sz="3200" kern="1200" dirty="0" smtClean="0"/>
            <a:t>　　磁界からのローレンツ力による自由電子の                          ，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ja-JP" altLang="en-US" sz="3200" kern="1200" dirty="0" smtClean="0"/>
            <a:t>　　　　 つまり，                   が生じる．</a:t>
          </a:r>
          <a:endParaRPr lang="en-US" sz="3200" kern="1200" dirty="0"/>
        </a:p>
      </dsp:txBody>
      <dsp:txXfrm>
        <a:off x="0" y="1102099"/>
        <a:ext cx="11646586" cy="44981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89A27-2A00-42FB-88B8-CC29836195EA}">
      <dsp:nvSpPr>
        <dsp:cNvPr id="0" name=""/>
        <dsp:cNvSpPr/>
      </dsp:nvSpPr>
      <dsp:spPr>
        <a:xfrm>
          <a:off x="0" y="63714"/>
          <a:ext cx="11825720" cy="7798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4.4.1電磁誘導</a:t>
          </a:r>
          <a:endParaRPr lang="en-US" sz="3100" kern="1200" dirty="0"/>
        </a:p>
      </dsp:txBody>
      <dsp:txXfrm>
        <a:off x="38067" y="101781"/>
        <a:ext cx="11749586" cy="703671"/>
      </dsp:txXfrm>
    </dsp:sp>
    <dsp:sp modelId="{0A13AED9-9D74-4B89-95C6-84E48CA5A015}">
      <dsp:nvSpPr>
        <dsp:cNvPr id="0" name=""/>
        <dsp:cNvSpPr/>
      </dsp:nvSpPr>
      <dsp:spPr>
        <a:xfrm>
          <a:off x="0" y="843519"/>
          <a:ext cx="11825720" cy="4748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46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400" kern="1200" dirty="0" smtClean="0"/>
            <a:t>いずれにしても， 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ja-JP" altLang="en-US" sz="2400" kern="1200" dirty="0" smtClean="0"/>
            <a:t>このとき，ローレンツ力は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ja-JP" altLang="en-US" sz="2400" kern="1200" dirty="0" smtClean="0"/>
            <a:t>　　自由電子に対して         をし、その結果，ここに             が生じたわけである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ja-JP" altLang="en-US" sz="2400" kern="1200" dirty="0" smtClean="0"/>
            <a:t>　　　　　このはたらきは電池と似ているので， やはり， 起電力が生じたという．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400" kern="1200" dirty="0" smtClean="0"/>
            <a:t>この場合は，電池の場合と区別して                       とよぶ．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ja-JP" altLang="en-US" sz="2400" kern="1200" dirty="0" smtClean="0"/>
            <a:t>　　これを</a:t>
          </a:r>
          <a:r>
            <a:rPr lang="en-US" altLang="ja-JP" sz="2400" kern="1200" dirty="0" smtClean="0"/>
            <a:t>V [V]</a:t>
          </a:r>
          <a:r>
            <a:rPr lang="ja-JP" altLang="en-US" sz="2400" kern="1200" dirty="0" smtClean="0"/>
            <a:t>とすると，電荷が動く間に，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ja-JP" altLang="en-US" sz="2400" kern="1200" dirty="0" smtClean="0"/>
            <a:t>　　　　単位電荷あたりにされる仕事が             であるから，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400" kern="1200" dirty="0"/>
            <a:t>(4.62)</a:t>
          </a:r>
          <a:endParaRPr lang="ja-JP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400" kern="1200" dirty="0" smtClean="0"/>
            <a:t>棒</a:t>
          </a:r>
          <a:r>
            <a:rPr lang="ja-JP" altLang="en-US" sz="2400" kern="1200" dirty="0"/>
            <a:t>の</a:t>
          </a:r>
          <a:r>
            <a:rPr lang="en-US" altLang="ja-JP" sz="2400" kern="1200" dirty="0"/>
            <a:t>P</a:t>
          </a:r>
          <a:r>
            <a:rPr lang="ja-JP" altLang="en-US" sz="2400" kern="1200" dirty="0"/>
            <a:t>端は</a:t>
          </a:r>
          <a:r>
            <a:rPr lang="en-US" altLang="ja-JP" sz="2400" kern="1200" dirty="0"/>
            <a:t>Q</a:t>
          </a:r>
          <a:r>
            <a:rPr lang="ja-JP" altLang="en-US" sz="2400" kern="1200" dirty="0"/>
            <a:t>端より電位が高いので</a:t>
          </a:r>
          <a:r>
            <a:rPr lang="ja-JP" altLang="en-US" sz="2400" kern="1200" dirty="0" smtClean="0"/>
            <a:t>，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ja-JP" altLang="en-US" sz="2400" kern="1200" dirty="0" smtClean="0"/>
            <a:t>　　電池</a:t>
          </a:r>
          <a:r>
            <a:rPr lang="ja-JP" altLang="en-US" sz="2400" kern="1200" dirty="0"/>
            <a:t>と比べてみると</a:t>
          </a:r>
          <a:r>
            <a:rPr lang="en-US" altLang="ja-JP" sz="2400" kern="1200" dirty="0"/>
            <a:t>P</a:t>
          </a:r>
          <a:r>
            <a:rPr lang="ja-JP" altLang="en-US" sz="2400" kern="1200" dirty="0" err="1" smtClean="0"/>
            <a:t>は  </a:t>
          </a:r>
          <a:r>
            <a:rPr lang="ja-JP" altLang="en-US" sz="2400" kern="1200" dirty="0" smtClean="0"/>
            <a:t>       ， </a:t>
          </a:r>
          <a:r>
            <a:rPr lang="en-US" altLang="ja-JP" sz="2400" kern="1200" dirty="0"/>
            <a:t>Q</a:t>
          </a:r>
          <a:r>
            <a:rPr lang="ja-JP" altLang="en-US" sz="2400" kern="1200" dirty="0" smtClean="0"/>
            <a:t>は         にあたる．</a:t>
          </a:r>
          <a:endParaRPr lang="ja-JP" altLang="en-US" sz="2400" kern="1200" dirty="0"/>
        </a:p>
      </dsp:txBody>
      <dsp:txXfrm>
        <a:off x="0" y="843519"/>
        <a:ext cx="11825720" cy="47485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89A27-2A00-42FB-88B8-CC29836195EA}">
      <dsp:nvSpPr>
        <dsp:cNvPr id="0" name=""/>
        <dsp:cNvSpPr/>
      </dsp:nvSpPr>
      <dsp:spPr>
        <a:xfrm>
          <a:off x="0" y="120074"/>
          <a:ext cx="11601861" cy="7043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4.4.1電磁誘導</a:t>
          </a:r>
          <a:endParaRPr lang="en-US" sz="2800" kern="1200" dirty="0"/>
        </a:p>
      </dsp:txBody>
      <dsp:txXfrm>
        <a:off x="34383" y="154457"/>
        <a:ext cx="11533095" cy="635573"/>
      </dsp:txXfrm>
    </dsp:sp>
    <dsp:sp modelId="{BEEEB996-F0D2-4002-9FA4-E80EF53562F5}">
      <dsp:nvSpPr>
        <dsp:cNvPr id="0" name=""/>
        <dsp:cNvSpPr/>
      </dsp:nvSpPr>
      <dsp:spPr>
        <a:xfrm>
          <a:off x="0" y="824414"/>
          <a:ext cx="11601861" cy="452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59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200" kern="1200" dirty="0" smtClean="0"/>
            <a:t>図</a:t>
          </a:r>
          <a:r>
            <a:rPr lang="en-US" altLang="ja-JP" sz="2200" kern="1200" dirty="0" smtClean="0"/>
            <a:t>4.64</a:t>
          </a:r>
          <a:r>
            <a:rPr lang="ja-JP" altLang="en-US" sz="2200" kern="1200" dirty="0" smtClean="0"/>
            <a:t>：</a:t>
          </a:r>
          <a:r>
            <a:rPr lang="en-US" altLang="ja-JP" sz="2200" kern="1200" dirty="0" smtClean="0"/>
            <a:t/>
          </a:r>
          <a:br>
            <a:rPr lang="en-US" altLang="ja-JP" sz="2200" kern="1200" dirty="0" smtClean="0"/>
          </a:br>
          <a:r>
            <a:rPr lang="ja-JP" altLang="en-US" sz="2200" kern="1200" dirty="0" smtClean="0"/>
            <a:t>金属棒</a:t>
          </a:r>
          <a:r>
            <a:rPr lang="en-US" altLang="ja-JP" sz="2200" kern="1200" dirty="0" smtClean="0"/>
            <a:t>AB</a:t>
          </a:r>
          <a:r>
            <a:rPr lang="ja-JP" altLang="en-US" sz="2200" kern="1200" dirty="0" smtClean="0"/>
            <a:t>が時間</a:t>
          </a:r>
          <a:r>
            <a:rPr lang="en-US" altLang="ja-JP" sz="2200" kern="1200" dirty="0" err="1" smtClean="0"/>
            <a:t>Δ</a:t>
          </a:r>
          <a:r>
            <a:rPr lang="en-US" altLang="ja-JP" sz="2200" i="1" kern="1200" dirty="0" err="1" smtClean="0"/>
            <a:t>t</a:t>
          </a:r>
          <a:r>
            <a:rPr lang="ja-JP" altLang="en-US" sz="2200" kern="1200" dirty="0" smtClean="0"/>
            <a:t>の間に動いた距離は      であるから， </a:t>
          </a:r>
          <a:r>
            <a:rPr lang="en-US" altLang="ja-JP" sz="2200" kern="1200" dirty="0" smtClean="0"/>
            <a:t/>
          </a:r>
          <a:br>
            <a:rPr lang="en-US" altLang="ja-JP" sz="2200" kern="1200" dirty="0" smtClean="0"/>
          </a:br>
          <a:r>
            <a:rPr lang="ja-JP" altLang="en-US" sz="2200" kern="1200" dirty="0" smtClean="0"/>
            <a:t>　　その間に棒が通過した面積を     とすると，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200" kern="1200" dirty="0" smtClean="0"/>
            <a:t> </a:t>
          </a:r>
          <a:r>
            <a:rPr lang="ja-JP" altLang="en-US" sz="2200" kern="1200" dirty="0"/>
            <a:t>結局， 式（</a:t>
          </a:r>
          <a:r>
            <a:rPr lang="en-US" altLang="ja-JP" sz="2200" kern="1200" dirty="0"/>
            <a:t>4.62</a:t>
          </a:r>
          <a:r>
            <a:rPr lang="ja-JP" altLang="en-US" sz="2200" kern="1200" dirty="0"/>
            <a:t>）</a:t>
          </a:r>
          <a:r>
            <a:rPr lang="ja-JP" altLang="en-US" sz="2200" kern="1200" dirty="0" smtClean="0"/>
            <a:t>の                         は</a:t>
          </a:r>
          <a:r>
            <a:rPr lang="ja-JP" altLang="en-US" sz="2200" kern="1200" dirty="0"/>
            <a:t>，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200" i="1" kern="1200" dirty="0" smtClean="0"/>
            <a:t>B</a:t>
          </a:r>
          <a:r>
            <a:rPr lang="en-US" altLang="ja-JP" sz="2200" kern="1200" dirty="0" smtClean="0"/>
            <a:t>Δ</a:t>
          </a:r>
          <a:r>
            <a:rPr lang="en-US" altLang="ja-JP" sz="2200" i="1" kern="1200" dirty="0" smtClean="0"/>
            <a:t>S</a:t>
          </a:r>
          <a:r>
            <a:rPr lang="ja-JP" altLang="en-US" sz="2200" kern="1200" dirty="0" smtClean="0"/>
            <a:t>は</a:t>
          </a:r>
          <a:r>
            <a:rPr lang="en-US" altLang="ja-JP" sz="2200" kern="1200" dirty="0" smtClean="0"/>
            <a:t>Δ</a:t>
          </a:r>
          <a:r>
            <a:rPr lang="en-US" altLang="ja-JP" sz="2200" i="1" kern="1200" dirty="0" smtClean="0"/>
            <a:t>S</a:t>
          </a:r>
          <a:r>
            <a:rPr lang="ja-JP" altLang="en-US" sz="2200" kern="1200" dirty="0"/>
            <a:t>の面積</a:t>
          </a:r>
          <a:r>
            <a:rPr lang="ja-JP" altLang="en-US" sz="2200" kern="1200" dirty="0" smtClean="0"/>
            <a:t>を                で</a:t>
          </a:r>
          <a:r>
            <a:rPr lang="ja-JP" altLang="en-US" sz="2200" kern="1200" dirty="0"/>
            <a:t>あり， これ</a:t>
          </a:r>
          <a:r>
            <a:rPr lang="ja-JP" altLang="en-US" sz="2200" kern="1200" dirty="0" smtClean="0"/>
            <a:t>を</a:t>
          </a:r>
          <a:r>
            <a:rPr lang="en-US" altLang="ja-JP" sz="2200" kern="1200" dirty="0" err="1" smtClean="0"/>
            <a:t>Δ</a:t>
          </a:r>
          <a:r>
            <a:rPr lang="en-US" altLang="ja-JP" sz="2200" i="1" kern="1200" dirty="0" err="1" smtClean="0"/>
            <a:t>φ</a:t>
          </a:r>
          <a:r>
            <a:rPr lang="ja-JP" altLang="en-US" sz="2200" kern="1200" dirty="0"/>
            <a:t>とおくと，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altLang="en-US" sz="2200" kern="1200" dirty="0" smtClean="0"/>
            <a:t> (4.63 )</a:t>
          </a:r>
          <a:endParaRPr lang="ja-JP" altLang="en-US" sz="2200" kern="1200" dirty="0"/>
        </a:p>
      </dsp:txBody>
      <dsp:txXfrm>
        <a:off x="0" y="824414"/>
        <a:ext cx="11601861" cy="452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3530F-B559-48E6-BA1E-42B109D84EAF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0366-4A17-45B9-8CB6-15947D0904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13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01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69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00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16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38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38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6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05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04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22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29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71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50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Layout" Target="../diagrams/layout12.xml"/><Relationship Id="rId7" Type="http://schemas.openxmlformats.org/officeDocument/2006/relationships/image" Target="../media/image4.e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6.em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6.emf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6.em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7.emf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7.emf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8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基礎物理学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F</a:t>
            </a:r>
            <a:r>
              <a:rPr kumimoji="1" lang="ja-JP" altLang="en-US" dirty="0" smtClean="0"/>
              <a:t>　原　道寛　教授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0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4.4.1.6電磁誘導と交流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1408715"/>
              </p:ext>
            </p:extLst>
          </p:nvPr>
        </p:nvGraphicFramePr>
        <p:xfrm>
          <a:off x="330735" y="1136468"/>
          <a:ext cx="11601861" cy="5465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8395063" y="0"/>
            <a:ext cx="3796937" cy="2272937"/>
          </a:xfrm>
          <a:prstGeom prst="rect">
            <a:avLst/>
          </a:prstGeom>
          <a:blipFill rotWithShape="0">
            <a:blip r:embed="rId7"/>
            <a:srcRect/>
            <a:stretch>
              <a:fillRect l="-125473" r="1" b="-186714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正方形/長方形 6"/>
          <p:cNvSpPr/>
          <p:nvPr/>
        </p:nvSpPr>
        <p:spPr>
          <a:xfrm>
            <a:off x="1757465" y="3086406"/>
            <a:ext cx="935335" cy="428017"/>
          </a:xfrm>
          <a:prstGeom prst="rect">
            <a:avLst/>
          </a:prstGeom>
          <a:blipFill rotWithShape="0">
            <a:blip r:embed="rId8"/>
            <a:srcRect/>
            <a:stretch>
              <a:fillRect l="-164318" t="-369735" r="-980229" b="-488653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正方形/長方形 7"/>
          <p:cNvSpPr/>
          <p:nvPr/>
        </p:nvSpPr>
        <p:spPr>
          <a:xfrm>
            <a:off x="1757465" y="4172799"/>
            <a:ext cx="697735" cy="869003"/>
          </a:xfrm>
          <a:prstGeom prst="rect">
            <a:avLst/>
          </a:prstGeom>
          <a:blipFill rotWithShape="0">
            <a:blip r:embed="rId8"/>
            <a:srcRect/>
            <a:stretch>
              <a:fillRect l="-223662" t="-292784" r="-1344683" b="-79263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コンテンツ プレースホルダー 4"/>
          <p:cNvPicPr>
            <a:picLocks noChangeAspect="1"/>
          </p:cNvPicPr>
          <p:nvPr/>
        </p:nvPicPr>
        <p:blipFill rotWithShape="1">
          <a:blip r:embed="rId9"/>
          <a:srcRect l="11814" t="818" r="81005" b="93219"/>
          <a:stretch/>
        </p:blipFill>
        <p:spPr>
          <a:xfrm>
            <a:off x="2887493" y="5805376"/>
            <a:ext cx="791707" cy="745787"/>
          </a:xfrm>
          <a:prstGeom prst="rect">
            <a:avLst/>
          </a:prstGeom>
        </p:spPr>
      </p:pic>
      <p:sp>
        <p:nvSpPr>
          <p:cNvPr id="10" name="対角する 2 つの角を丸めた四角形 9"/>
          <p:cNvSpPr/>
          <p:nvPr/>
        </p:nvSpPr>
        <p:spPr>
          <a:xfrm>
            <a:off x="5652935" y="2226638"/>
            <a:ext cx="347013" cy="386125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4761091" y="2648922"/>
            <a:ext cx="271709" cy="294277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2628596" y="3035731"/>
            <a:ext cx="1140871" cy="467096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3141755" y="3601575"/>
            <a:ext cx="1531287" cy="53826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6" name="対角する 2 つの角を丸めた四角形 15"/>
          <p:cNvSpPr/>
          <p:nvPr/>
        </p:nvSpPr>
        <p:spPr>
          <a:xfrm>
            <a:off x="2998857" y="5263670"/>
            <a:ext cx="982743" cy="339493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7" name="対角する 2 つの角を丸めた四角形 16"/>
          <p:cNvSpPr/>
          <p:nvPr/>
        </p:nvSpPr>
        <p:spPr>
          <a:xfrm>
            <a:off x="3656569" y="5805073"/>
            <a:ext cx="994873" cy="74609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2232000" y="4704042"/>
            <a:ext cx="19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078155" y="4672100"/>
            <a:ext cx="19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4799745" y="4672100"/>
            <a:ext cx="19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対角する 2 つの角を丸めた四角形 14"/>
          <p:cNvSpPr/>
          <p:nvPr/>
        </p:nvSpPr>
        <p:spPr>
          <a:xfrm>
            <a:off x="2534408" y="4277997"/>
            <a:ext cx="3597257" cy="775095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57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4.4.1.7電磁誘導と交流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2668120"/>
              </p:ext>
            </p:extLst>
          </p:nvPr>
        </p:nvGraphicFramePr>
        <p:xfrm>
          <a:off x="168598" y="923574"/>
          <a:ext cx="10706925" cy="55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992858" y="-1"/>
            <a:ext cx="4121804" cy="2249137"/>
          </a:xfrm>
          <a:prstGeom prst="rect">
            <a:avLst/>
          </a:prstGeom>
          <a:blipFill rotWithShape="0">
            <a:blip r:embed="rId7"/>
            <a:srcRect/>
            <a:stretch>
              <a:fillRect l="-109881" t="-130813" r="-28831" b="-18523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コンテンツ プレースホルダー 4"/>
          <p:cNvPicPr>
            <a:picLocks noChangeAspect="1"/>
          </p:cNvPicPr>
          <p:nvPr/>
        </p:nvPicPr>
        <p:blipFill rotWithShape="1">
          <a:blip r:embed="rId8"/>
          <a:srcRect l="11921" t="16563" r="80258" b="79942"/>
          <a:stretch/>
        </p:blipFill>
        <p:spPr>
          <a:xfrm>
            <a:off x="1415807" y="3735548"/>
            <a:ext cx="909793" cy="787651"/>
          </a:xfrm>
          <a:prstGeom prst="rect">
            <a:avLst/>
          </a:prstGeom>
        </p:spPr>
      </p:pic>
      <p:sp>
        <p:nvSpPr>
          <p:cNvPr id="9" name="対角する 2 つの角を丸めた四角形 8"/>
          <p:cNvSpPr/>
          <p:nvPr/>
        </p:nvSpPr>
        <p:spPr>
          <a:xfrm>
            <a:off x="1684594" y="2159478"/>
            <a:ext cx="929006" cy="386125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4466488" y="2545603"/>
            <a:ext cx="1531112" cy="363197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751636" y="4933858"/>
            <a:ext cx="9909425" cy="89777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8" name="対角する 2 つの角を丸めた四角形 17"/>
          <p:cNvSpPr/>
          <p:nvPr/>
        </p:nvSpPr>
        <p:spPr>
          <a:xfrm>
            <a:off x="1555805" y="5850785"/>
            <a:ext cx="3959395" cy="449921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9" name="対角する 2 つの角を丸めた四角形 18"/>
          <p:cNvSpPr/>
          <p:nvPr/>
        </p:nvSpPr>
        <p:spPr>
          <a:xfrm>
            <a:off x="2291804" y="3799576"/>
            <a:ext cx="1140871" cy="659593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83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4.4.1.8電磁誘導と交流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9637349"/>
              </p:ext>
            </p:extLst>
          </p:nvPr>
        </p:nvGraphicFramePr>
        <p:xfrm>
          <a:off x="224327" y="970567"/>
          <a:ext cx="10638226" cy="575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9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10763" t="60222" r="51229" b="5936"/>
          <a:stretch/>
        </p:blipFill>
        <p:spPr>
          <a:xfrm>
            <a:off x="7535423" y="144113"/>
            <a:ext cx="3646206" cy="3750309"/>
          </a:xfrm>
          <a:prstGeom prst="rect">
            <a:avLst/>
          </a:prstGeom>
        </p:spPr>
      </p:pic>
      <p:sp>
        <p:nvSpPr>
          <p:cNvPr id="10" name="対角する 2 つの角を丸めた四角形 9"/>
          <p:cNvSpPr/>
          <p:nvPr/>
        </p:nvSpPr>
        <p:spPr>
          <a:xfrm>
            <a:off x="758302" y="2109071"/>
            <a:ext cx="6134606" cy="104422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1555804" y="3271618"/>
            <a:ext cx="1626595" cy="363197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5671445" y="4751869"/>
            <a:ext cx="1377355" cy="37103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3695745" y="6183119"/>
            <a:ext cx="1121056" cy="34728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1951199" y="4793106"/>
            <a:ext cx="806401" cy="329797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43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4.4.1.9電磁誘導と交流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653736"/>
              </p:ext>
            </p:extLst>
          </p:nvPr>
        </p:nvGraphicFramePr>
        <p:xfrm>
          <a:off x="152274" y="970611"/>
          <a:ext cx="10761039" cy="575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8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10762" t="60222" r="12253" b="5936"/>
          <a:stretch/>
        </p:blipFill>
        <p:spPr>
          <a:xfrm>
            <a:off x="6389071" y="-11784"/>
            <a:ext cx="5748696" cy="3388584"/>
          </a:xfrm>
          <a:prstGeom prst="rect">
            <a:avLst/>
          </a:prstGeom>
        </p:spPr>
      </p:pic>
      <p:pic>
        <p:nvPicPr>
          <p:cNvPr id="7" name="コンテンツ プレースホルダー 4"/>
          <p:cNvPicPr>
            <a:picLocks noGrp="1" noChangeAspect="1"/>
          </p:cNvPicPr>
          <p:nvPr>
            <p:ph sz="half" idx="1"/>
          </p:nvPr>
        </p:nvPicPr>
        <p:blipFill rotWithShape="1">
          <a:blip r:embed="rId8"/>
          <a:srcRect l="12614" t="53973" r="80797" b="27397"/>
          <a:stretch/>
        </p:blipFill>
        <p:spPr>
          <a:xfrm>
            <a:off x="4255199" y="4764540"/>
            <a:ext cx="777601" cy="806400"/>
          </a:xfrm>
          <a:prstGeom prst="rect">
            <a:avLst/>
          </a:prstGeom>
        </p:spPr>
      </p:pic>
      <p:sp>
        <p:nvSpPr>
          <p:cNvPr id="10" name="対角する 2 つの角を丸めた四角形 9"/>
          <p:cNvSpPr/>
          <p:nvPr/>
        </p:nvSpPr>
        <p:spPr>
          <a:xfrm>
            <a:off x="1792800" y="1829067"/>
            <a:ext cx="1216800" cy="34396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1415807" y="2494935"/>
            <a:ext cx="1118592" cy="341866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2605843" y="3846043"/>
            <a:ext cx="1649356" cy="37103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4956876" y="4764540"/>
            <a:ext cx="1432195" cy="8064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3501404" y="3088800"/>
            <a:ext cx="1140871" cy="364041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3847205" y="5665130"/>
            <a:ext cx="1322395" cy="449921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6" name="対角する 2 つの角を丸めた四角形 15"/>
          <p:cNvSpPr/>
          <p:nvPr/>
        </p:nvSpPr>
        <p:spPr>
          <a:xfrm>
            <a:off x="4501202" y="6187641"/>
            <a:ext cx="1993198" cy="329671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848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98242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4.4.1.10電磁誘導と交流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8056983"/>
              </p:ext>
            </p:extLst>
          </p:nvPr>
        </p:nvGraphicFramePr>
        <p:xfrm>
          <a:off x="166192" y="729467"/>
          <a:ext cx="10877943" cy="585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51614" y="2271181"/>
            <a:ext cx="11723593" cy="35599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516" tIns="80010" rIns="448056" bIns="80010" numCol="1" spcCol="1270" anchor="t" anchorCtr="0">
            <a:noAutofit/>
          </a:bodyPr>
          <a:lstStyle/>
          <a:p>
            <a:pPr marL="285750" lvl="1" indent="-285750" algn="l" defTabSz="21780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4900" kern="1200" dirty="0"/>
          </a:p>
          <a:p>
            <a:pPr marL="285750" lvl="1" indent="-285750" algn="l" defTabSz="21780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4900" kern="1200" dirty="0"/>
          </a:p>
        </p:txBody>
      </p:sp>
      <p:pic>
        <p:nvPicPr>
          <p:cNvPr id="10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15642" t="1331" r="52820" b="66302"/>
          <a:stretch/>
        </p:blipFill>
        <p:spPr>
          <a:xfrm>
            <a:off x="8807972" y="0"/>
            <a:ext cx="3384028" cy="3326400"/>
          </a:xfrm>
          <a:prstGeom prst="rect">
            <a:avLst/>
          </a:prstGeom>
        </p:spPr>
      </p:pic>
      <p:pic>
        <p:nvPicPr>
          <p:cNvPr id="7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49652" t="1331" r="18843" b="69584"/>
          <a:stretch/>
        </p:blipFill>
        <p:spPr>
          <a:xfrm>
            <a:off x="8807972" y="3582240"/>
            <a:ext cx="3380400" cy="3180636"/>
          </a:xfrm>
          <a:prstGeom prst="rect">
            <a:avLst/>
          </a:prstGeom>
        </p:spPr>
      </p:pic>
      <p:sp>
        <p:nvSpPr>
          <p:cNvPr id="12" name="対角する 2 つの角を丸めた四角形 11"/>
          <p:cNvSpPr/>
          <p:nvPr/>
        </p:nvSpPr>
        <p:spPr>
          <a:xfrm>
            <a:off x="2027775" y="2663642"/>
            <a:ext cx="708225" cy="33875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5212690" y="2601004"/>
            <a:ext cx="954373" cy="435281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3639873" y="4280144"/>
            <a:ext cx="867327" cy="443055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3825605" y="5520537"/>
            <a:ext cx="1711195" cy="426663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6" name="対角する 2 つの角を丸めた四角形 15"/>
          <p:cNvSpPr/>
          <p:nvPr/>
        </p:nvSpPr>
        <p:spPr>
          <a:xfrm>
            <a:off x="1595129" y="3420301"/>
            <a:ext cx="3718471" cy="364041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7" name="対角する 2 つの角を丸めた四角形 16"/>
          <p:cNvSpPr/>
          <p:nvPr/>
        </p:nvSpPr>
        <p:spPr>
          <a:xfrm>
            <a:off x="2381887" y="5947200"/>
            <a:ext cx="1322395" cy="449921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91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98242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4.4.1.11電磁誘導と交流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0684583"/>
              </p:ext>
            </p:extLst>
          </p:nvPr>
        </p:nvGraphicFramePr>
        <p:xfrm>
          <a:off x="125718" y="640800"/>
          <a:ext cx="11905482" cy="608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13881" t="43721" r="79317" b="53019"/>
          <a:stretch/>
        </p:blipFill>
        <p:spPr>
          <a:xfrm>
            <a:off x="2080800" y="2142557"/>
            <a:ext cx="856800" cy="532800"/>
          </a:xfrm>
          <a:prstGeom prst="rect">
            <a:avLst/>
          </a:prstGeom>
        </p:spPr>
      </p:pic>
      <p:pic>
        <p:nvPicPr>
          <p:cNvPr id="7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13376" t="52582" r="80379" b="40898"/>
          <a:stretch/>
        </p:blipFill>
        <p:spPr>
          <a:xfrm>
            <a:off x="3893331" y="3442397"/>
            <a:ext cx="786669" cy="1065600"/>
          </a:xfrm>
          <a:prstGeom prst="rect">
            <a:avLst/>
          </a:prstGeom>
        </p:spPr>
      </p:pic>
      <p:sp>
        <p:nvSpPr>
          <p:cNvPr id="9" name="対角する 2 つの角を丸めた四角形 8"/>
          <p:cNvSpPr/>
          <p:nvPr/>
        </p:nvSpPr>
        <p:spPr>
          <a:xfrm>
            <a:off x="3038399" y="1468765"/>
            <a:ext cx="518401" cy="382871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2953247" y="2122146"/>
            <a:ext cx="1118592" cy="484253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4739715" y="3553684"/>
            <a:ext cx="2933616" cy="895916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1270364" y="4930140"/>
            <a:ext cx="2142436" cy="39786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7216604" y="3003833"/>
            <a:ext cx="2064196" cy="364041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7785605" y="5269130"/>
            <a:ext cx="2337595" cy="449921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3743116" y="5798841"/>
            <a:ext cx="6056084" cy="328359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16" name="対角する 2 つの角を丸めた四角形 15"/>
          <p:cNvSpPr/>
          <p:nvPr/>
        </p:nvSpPr>
        <p:spPr>
          <a:xfrm>
            <a:off x="4392316" y="6211143"/>
            <a:ext cx="1446884" cy="355257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985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38423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4.4.1.12電磁誘導と交流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4359438"/>
              </p:ext>
            </p:extLst>
          </p:nvPr>
        </p:nvGraphicFramePr>
        <p:xfrm>
          <a:off x="190985" y="729157"/>
          <a:ext cx="11887200" cy="5866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10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15642" t="1331" r="18843" b="66302"/>
          <a:stretch/>
        </p:blipFill>
        <p:spPr>
          <a:xfrm>
            <a:off x="6134585" y="164195"/>
            <a:ext cx="5991898" cy="3749779"/>
          </a:xfrm>
          <a:prstGeom prst="rect">
            <a:avLst/>
          </a:prstGeom>
        </p:spPr>
      </p:pic>
      <p:pic>
        <p:nvPicPr>
          <p:cNvPr id="7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13987" t="80959" r="80197" b="13851"/>
          <a:stretch/>
        </p:blipFill>
        <p:spPr>
          <a:xfrm>
            <a:off x="2066400" y="4723200"/>
            <a:ext cx="871200" cy="986400"/>
          </a:xfrm>
          <a:prstGeom prst="rect">
            <a:avLst/>
          </a:prstGeom>
        </p:spPr>
      </p:pic>
      <p:sp>
        <p:nvSpPr>
          <p:cNvPr id="8" name="対角する 2 つの角を丸めた四角形 7"/>
          <p:cNvSpPr/>
          <p:nvPr/>
        </p:nvSpPr>
        <p:spPr>
          <a:xfrm>
            <a:off x="876101" y="1981401"/>
            <a:ext cx="2385499" cy="531399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6615554" y="4055192"/>
            <a:ext cx="3234046" cy="484253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2990204" y="4768990"/>
            <a:ext cx="2064196" cy="903576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4.4.1.13電磁誘導と交流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6674570"/>
              </p:ext>
            </p:extLst>
          </p:nvPr>
        </p:nvGraphicFramePr>
        <p:xfrm>
          <a:off x="395954" y="937172"/>
          <a:ext cx="11796045" cy="566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16868" t="9015" r="58199" b="58926"/>
          <a:stretch/>
        </p:blipFill>
        <p:spPr>
          <a:xfrm>
            <a:off x="5257800" y="30734"/>
            <a:ext cx="2727000" cy="2791665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7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43545" t="3704" r="16779" b="59764"/>
          <a:stretch/>
        </p:blipFill>
        <p:spPr>
          <a:xfrm>
            <a:off x="8056800" y="30734"/>
            <a:ext cx="4058377" cy="4670866"/>
          </a:xfrm>
          <a:prstGeom prst="rect">
            <a:avLst/>
          </a:prstGeom>
        </p:spPr>
      </p:pic>
      <p:sp>
        <p:nvSpPr>
          <p:cNvPr id="8" name="対角する 2 つの角を丸めた四角形 7"/>
          <p:cNvSpPr/>
          <p:nvPr/>
        </p:nvSpPr>
        <p:spPr>
          <a:xfrm>
            <a:off x="4252994" y="3393591"/>
            <a:ext cx="669601" cy="429609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4830320" y="3789001"/>
            <a:ext cx="1865680" cy="451799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5474497" y="5091751"/>
            <a:ext cx="1891103" cy="42925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9206595" y="5958490"/>
            <a:ext cx="1478205" cy="39786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4252994" y="4678603"/>
            <a:ext cx="2443006" cy="404597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21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41792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4.4.1.14電磁誘導と交流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24272"/>
              </p:ext>
            </p:extLst>
          </p:nvPr>
        </p:nvGraphicFramePr>
        <p:xfrm>
          <a:off x="66129" y="480024"/>
          <a:ext cx="12015471" cy="637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14885" t="78071" r="79519" b="15936"/>
          <a:stretch/>
        </p:blipFill>
        <p:spPr>
          <a:xfrm>
            <a:off x="5958664" y="4064488"/>
            <a:ext cx="715736" cy="820630"/>
          </a:xfrm>
          <a:prstGeom prst="rect">
            <a:avLst/>
          </a:prstGeom>
        </p:spPr>
      </p:pic>
      <p:pic>
        <p:nvPicPr>
          <p:cNvPr id="7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14443" t="70974" r="77878" b="25511"/>
          <a:stretch/>
        </p:blipFill>
        <p:spPr>
          <a:xfrm>
            <a:off x="6895913" y="3155219"/>
            <a:ext cx="1124887" cy="551244"/>
          </a:xfrm>
          <a:prstGeom prst="rect">
            <a:avLst/>
          </a:prstGeom>
        </p:spPr>
      </p:pic>
      <p:pic>
        <p:nvPicPr>
          <p:cNvPr id="8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14556" t="63820" r="80065" b="32722"/>
          <a:stretch/>
        </p:blipFill>
        <p:spPr>
          <a:xfrm>
            <a:off x="7081865" y="2166883"/>
            <a:ext cx="895736" cy="616382"/>
          </a:xfrm>
          <a:prstGeom prst="rect">
            <a:avLst/>
          </a:prstGeom>
        </p:spPr>
      </p:pic>
      <p:sp>
        <p:nvSpPr>
          <p:cNvPr id="9" name="対角する 2 つの角を丸めた四角形 8"/>
          <p:cNvSpPr/>
          <p:nvPr/>
        </p:nvSpPr>
        <p:spPr>
          <a:xfrm>
            <a:off x="5958664" y="1290800"/>
            <a:ext cx="1543736" cy="382871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2989222" y="1682631"/>
            <a:ext cx="1118592" cy="31486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3472515" y="3272102"/>
            <a:ext cx="919801" cy="434361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8059004" y="3213394"/>
            <a:ext cx="738453" cy="39786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8059004" y="2241496"/>
            <a:ext cx="924402" cy="51866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6708472" y="4203318"/>
            <a:ext cx="2593928" cy="672325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5030962" y="4995502"/>
            <a:ext cx="2050902" cy="36129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16" name="対角する 2 つの角を丸めた四角形 15"/>
          <p:cNvSpPr/>
          <p:nvPr/>
        </p:nvSpPr>
        <p:spPr>
          <a:xfrm>
            <a:off x="5235222" y="5318355"/>
            <a:ext cx="2439978" cy="348045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17" name="対角する 2 つの角を丸めた四角形 16"/>
          <p:cNvSpPr/>
          <p:nvPr/>
        </p:nvSpPr>
        <p:spPr>
          <a:xfrm>
            <a:off x="1305222" y="6008305"/>
            <a:ext cx="2439978" cy="348045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I</a:t>
            </a:r>
            <a:endParaRPr kumimoji="1" lang="ja-JP" altLang="en-US" dirty="0"/>
          </a:p>
        </p:txBody>
      </p:sp>
      <p:sp>
        <p:nvSpPr>
          <p:cNvPr id="18" name="対角する 2 つの角を丸めた四角形 17"/>
          <p:cNvSpPr/>
          <p:nvPr/>
        </p:nvSpPr>
        <p:spPr>
          <a:xfrm>
            <a:off x="6730532" y="6376707"/>
            <a:ext cx="1441468" cy="348045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J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378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39823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4.4.1.15電磁誘導と交流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634655"/>
              </p:ext>
            </p:extLst>
          </p:nvPr>
        </p:nvGraphicFramePr>
        <p:xfrm>
          <a:off x="95139" y="595992"/>
          <a:ext cx="11600471" cy="6125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47539" y="1431018"/>
            <a:ext cx="11752871" cy="53529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4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99939" y="1583418"/>
            <a:ext cx="11752871" cy="53529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4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1386664" y="3724626"/>
            <a:ext cx="1918136" cy="59537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5574022" y="5402097"/>
            <a:ext cx="4657178" cy="585369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96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339" y="105338"/>
            <a:ext cx="8534400" cy="1507067"/>
          </a:xfrm>
        </p:spPr>
        <p:txBody>
          <a:bodyPr/>
          <a:lstStyle/>
          <a:p>
            <a:r>
              <a:rPr kumimoji="1" lang="ja-JP" altLang="en-US" dirty="0" smtClean="0"/>
              <a:t>基礎物理学：第</a:t>
            </a:r>
            <a:r>
              <a:rPr lang="ja-JP" altLang="en-US" dirty="0"/>
              <a:t>４</a:t>
            </a:r>
            <a:r>
              <a:rPr kumimoji="1" lang="ja-JP" altLang="en-US" dirty="0" smtClean="0"/>
              <a:t>章　電磁気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381126"/>
              </p:ext>
            </p:extLst>
          </p:nvPr>
        </p:nvGraphicFramePr>
        <p:xfrm>
          <a:off x="481939" y="1374363"/>
          <a:ext cx="11393385" cy="521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0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4.4.1.16電磁誘導と交流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153859"/>
              </p:ext>
            </p:extLst>
          </p:nvPr>
        </p:nvGraphicFramePr>
        <p:xfrm>
          <a:off x="133600" y="984371"/>
          <a:ext cx="11775200" cy="5578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19564" y="-223610"/>
            <a:ext cx="11752871" cy="74343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4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7716018" y="50400"/>
            <a:ext cx="4532364" cy="4046400"/>
          </a:xfrm>
          <a:prstGeom prst="rect">
            <a:avLst/>
          </a:prstGeom>
          <a:blipFill rotWithShape="0">
            <a:blip r:embed="rId7"/>
            <a:srcRect/>
            <a:stretch>
              <a:fillRect l="-143786" t="-2731" r="-10850" b="-80209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対角する 2 つの角を丸めた四角形 6"/>
          <p:cNvSpPr/>
          <p:nvPr/>
        </p:nvSpPr>
        <p:spPr>
          <a:xfrm>
            <a:off x="2762250" y="2259534"/>
            <a:ext cx="1795350" cy="382871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2110242" y="3447295"/>
            <a:ext cx="2684378" cy="39817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1334023" y="5050492"/>
            <a:ext cx="588378" cy="517385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2067622" y="6016177"/>
            <a:ext cx="2627403" cy="39786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936654" y="4206441"/>
            <a:ext cx="2779745" cy="333865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47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dirty="0" smtClean="0"/>
              <a:t>第</a:t>
            </a:r>
            <a:r>
              <a:rPr lang="en-US" altLang="ja-JP" dirty="0" smtClean="0"/>
              <a:t>4</a:t>
            </a:r>
            <a:r>
              <a:rPr lang="ja-JP" altLang="en-US" dirty="0" smtClean="0"/>
              <a:t>章　電磁気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437562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57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dirty="0"/>
              <a:t>4.4電磁誘導と交流</a:t>
            </a: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762806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02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4.4.1.1電磁誘導と交流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5687326"/>
              </p:ext>
            </p:extLst>
          </p:nvPr>
        </p:nvGraphicFramePr>
        <p:xfrm>
          <a:off x="176962" y="1009082"/>
          <a:ext cx="11846309" cy="5756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18031" y="1502719"/>
            <a:ext cx="5181600" cy="47425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516" tIns="80010" rIns="448056" bIns="80010" numCol="1" spcCol="1270" anchor="t" anchorCtr="0">
            <a:noAutofit/>
          </a:bodyPr>
          <a:lstStyle/>
          <a:p>
            <a:pPr marL="285750" lvl="1" indent="-285750" algn="l" defTabSz="21780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4900" kern="1200" dirty="0"/>
          </a:p>
          <a:p>
            <a:pPr marL="285750" lvl="1" indent="-285750" algn="l" defTabSz="21780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4900" kern="1200" dirty="0"/>
          </a:p>
        </p:txBody>
      </p:sp>
      <p:sp>
        <p:nvSpPr>
          <p:cNvPr id="10" name="正方形/長方形 9"/>
          <p:cNvSpPr/>
          <p:nvPr/>
        </p:nvSpPr>
        <p:spPr>
          <a:xfrm>
            <a:off x="8382000" y="58496"/>
            <a:ext cx="3810000" cy="2842547"/>
          </a:xfrm>
          <a:prstGeom prst="rect">
            <a:avLst/>
          </a:prstGeom>
          <a:blipFill rotWithShape="0">
            <a:blip r:embed="rId7"/>
            <a:srcRect/>
            <a:stretch>
              <a:fillRect l="-33605" t="-147833" r="-152399" b="-18971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対角する 2 つの角を丸めた四角形 6"/>
          <p:cNvSpPr/>
          <p:nvPr/>
        </p:nvSpPr>
        <p:spPr>
          <a:xfrm>
            <a:off x="3122091" y="2560639"/>
            <a:ext cx="1961109" cy="386125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8" name="対角する 2 つの角を丸めた四角形 7"/>
          <p:cNvSpPr/>
          <p:nvPr/>
        </p:nvSpPr>
        <p:spPr>
          <a:xfrm>
            <a:off x="3555472" y="3005258"/>
            <a:ext cx="1974128" cy="40322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2119146" y="3895365"/>
            <a:ext cx="1632054" cy="467096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6550277" y="5335167"/>
            <a:ext cx="2584377" cy="43251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8265942" y="5792594"/>
            <a:ext cx="1850058" cy="40467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8208166" y="6239366"/>
            <a:ext cx="705434" cy="444873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839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4.4.1.2電磁誘導と交流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1097461"/>
              </p:ext>
            </p:extLst>
          </p:nvPr>
        </p:nvGraphicFramePr>
        <p:xfrm>
          <a:off x="103363" y="964301"/>
          <a:ext cx="11832823" cy="5708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465821" y="59872"/>
            <a:ext cx="4573728" cy="3031672"/>
          </a:xfrm>
          <a:prstGeom prst="rect">
            <a:avLst/>
          </a:prstGeom>
          <a:blipFill rotWithShape="0">
            <a:blip r:embed="rId7"/>
            <a:srcRect/>
            <a:stretch>
              <a:fillRect l="-109881" t="-130813" r="-28831" b="-18523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正方形/長方形 8"/>
          <p:cNvSpPr/>
          <p:nvPr/>
        </p:nvSpPr>
        <p:spPr>
          <a:xfrm>
            <a:off x="418031" y="1502719"/>
            <a:ext cx="5181600" cy="47425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516" tIns="80010" rIns="448056" bIns="80010" numCol="1" spcCol="1270" anchor="t" anchorCtr="0">
            <a:noAutofit/>
          </a:bodyPr>
          <a:lstStyle/>
          <a:p>
            <a:pPr marL="285750" lvl="1" indent="-285750" algn="l" defTabSz="21780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4900" kern="1200" dirty="0"/>
          </a:p>
          <a:p>
            <a:pPr marL="285750" lvl="1" indent="-285750" algn="l" defTabSz="21780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4900" kern="1200" dirty="0"/>
          </a:p>
        </p:txBody>
      </p:sp>
      <p:sp>
        <p:nvSpPr>
          <p:cNvPr id="7" name="対角する 2 つの角を丸めた四角形 6"/>
          <p:cNvSpPr/>
          <p:nvPr/>
        </p:nvSpPr>
        <p:spPr>
          <a:xfrm>
            <a:off x="3597291" y="3142752"/>
            <a:ext cx="1068309" cy="65884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5384817" y="4509778"/>
            <a:ext cx="2804594" cy="587821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4878903" y="5184626"/>
            <a:ext cx="2249097" cy="63297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6609841" y="5818085"/>
            <a:ext cx="2261173" cy="697747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44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4.4.1.3電磁誘導と交流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144782"/>
              </p:ext>
            </p:extLst>
          </p:nvPr>
        </p:nvGraphicFramePr>
        <p:xfrm>
          <a:off x="160905" y="1017435"/>
          <a:ext cx="11777570" cy="570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54267" y="1412299"/>
            <a:ext cx="8596668" cy="47272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4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7113620" y="-1411693"/>
            <a:ext cx="4985760" cy="4062531"/>
          </a:xfrm>
          <a:prstGeom prst="rect">
            <a:avLst/>
          </a:prstGeom>
          <a:blipFill rotWithShape="0">
            <a:blip r:embed="rId7"/>
            <a:srcRect/>
            <a:stretch>
              <a:fillRect l="-147570" t="-8619" r="-11946" b="-218697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正方形/長方形 6"/>
          <p:cNvSpPr/>
          <p:nvPr/>
        </p:nvSpPr>
        <p:spPr>
          <a:xfrm>
            <a:off x="1913907" y="5902098"/>
            <a:ext cx="757293" cy="454252"/>
          </a:xfrm>
          <a:prstGeom prst="rect">
            <a:avLst/>
          </a:prstGeom>
          <a:blipFill rotWithShape="0">
            <a:blip r:embed="rId7"/>
            <a:srcRect/>
            <a:stretch>
              <a:fillRect l="-245608" t="-1453154" r="-1334191" b="-1489650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対角する 2 つの角を丸めた四角形 9"/>
          <p:cNvSpPr/>
          <p:nvPr/>
        </p:nvSpPr>
        <p:spPr>
          <a:xfrm>
            <a:off x="4202627" y="2766056"/>
            <a:ext cx="1802173" cy="386125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5059616" y="3152181"/>
            <a:ext cx="1002784" cy="40322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3838293" y="3542372"/>
            <a:ext cx="630476" cy="467096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4153531" y="4399659"/>
            <a:ext cx="1743269" cy="438741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3661583" y="4859068"/>
            <a:ext cx="982417" cy="40467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5103712" y="5254315"/>
            <a:ext cx="3406687" cy="444873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6" name="対角する 2 つの角を丸めた四角形 15"/>
          <p:cNvSpPr/>
          <p:nvPr/>
        </p:nvSpPr>
        <p:spPr>
          <a:xfrm>
            <a:off x="2654993" y="5902098"/>
            <a:ext cx="3910109" cy="47045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34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4.4.1.4電磁誘導と交流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607661"/>
              </p:ext>
            </p:extLst>
          </p:nvPr>
        </p:nvGraphicFramePr>
        <p:xfrm>
          <a:off x="323741" y="1002978"/>
          <a:ext cx="11646586" cy="5670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54267" y="1412299"/>
            <a:ext cx="8596668" cy="47272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4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8000860" y="0"/>
            <a:ext cx="4191140" cy="2778492"/>
          </a:xfrm>
          <a:prstGeom prst="rect">
            <a:avLst/>
          </a:prstGeom>
          <a:blipFill rotWithShape="0">
            <a:blip r:embed="rId7"/>
            <a:srcRect/>
            <a:stretch>
              <a:fillRect l="-138701" t="-6414" r="-10540" b="-212730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対角する 2 つの角を丸めた四角形 6"/>
          <p:cNvSpPr/>
          <p:nvPr/>
        </p:nvSpPr>
        <p:spPr>
          <a:xfrm>
            <a:off x="1466091" y="2657719"/>
            <a:ext cx="1673109" cy="386125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5932684" y="2640616"/>
            <a:ext cx="784916" cy="40322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1334346" y="3130580"/>
            <a:ext cx="1140871" cy="467096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4197481" y="3094996"/>
            <a:ext cx="684119" cy="53826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4539540" y="4153941"/>
            <a:ext cx="2113260" cy="40467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8792182" y="5599408"/>
            <a:ext cx="2353417" cy="444873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3530015" y="6044281"/>
            <a:ext cx="1646785" cy="47045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10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4.4.1.5電磁誘導と交流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23176"/>
              </p:ext>
            </p:extLst>
          </p:nvPr>
        </p:nvGraphicFramePr>
        <p:xfrm>
          <a:off x="126331" y="984935"/>
          <a:ext cx="11825720" cy="565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54267" y="1412299"/>
            <a:ext cx="8596668" cy="47272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4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8395063" y="-1"/>
            <a:ext cx="3796937" cy="2529192"/>
          </a:xfrm>
          <a:prstGeom prst="rect">
            <a:avLst/>
          </a:prstGeom>
          <a:blipFill rotWithShape="0">
            <a:blip r:embed="rId7"/>
            <a:srcRect/>
            <a:stretch>
              <a:fillRect l="-125473" r="1" b="-186714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正方形/長方形 6"/>
          <p:cNvSpPr/>
          <p:nvPr/>
        </p:nvSpPr>
        <p:spPr>
          <a:xfrm>
            <a:off x="5581991" y="4691521"/>
            <a:ext cx="746809" cy="1037617"/>
          </a:xfrm>
          <a:prstGeom prst="rect">
            <a:avLst/>
          </a:prstGeom>
          <a:blipFill rotWithShape="0">
            <a:blip r:embed="rId7"/>
            <a:srcRect/>
            <a:stretch>
              <a:fillRect l="-264060" t="-1251643" r="-1353656" b="-113763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対角する 2 つの角を丸めた四角形 9"/>
          <p:cNvSpPr/>
          <p:nvPr/>
        </p:nvSpPr>
        <p:spPr>
          <a:xfrm>
            <a:off x="3486927" y="2529191"/>
            <a:ext cx="588274" cy="386125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6972371" y="2520639"/>
            <a:ext cx="854029" cy="40322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5257800" y="3253312"/>
            <a:ext cx="1539000" cy="467096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5565227" y="4032207"/>
            <a:ext cx="893173" cy="410193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6308366" y="4750204"/>
            <a:ext cx="1647633" cy="865795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4179732" y="6094039"/>
            <a:ext cx="608268" cy="444873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6" name="対角する 2 つの角を丸めた四角形 15"/>
          <p:cNvSpPr/>
          <p:nvPr/>
        </p:nvSpPr>
        <p:spPr>
          <a:xfrm>
            <a:off x="5543236" y="6081250"/>
            <a:ext cx="583964" cy="47045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60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718</Words>
  <Application>Microsoft Office PowerPoint</Application>
  <PresentationFormat>ワイド画面</PresentationFormat>
  <Paragraphs>236</Paragraphs>
  <Slides>20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HGPｺﾞｼｯｸM</vt:lpstr>
      <vt:lpstr>ＭＳ Ｐゴシック</vt:lpstr>
      <vt:lpstr>Arial</vt:lpstr>
      <vt:lpstr>Calibri</vt:lpstr>
      <vt:lpstr>Calibri Light</vt:lpstr>
      <vt:lpstr>Office テーマ</vt:lpstr>
      <vt:lpstr>基礎物理学</vt:lpstr>
      <vt:lpstr>基礎物理学：第４章　電磁気</vt:lpstr>
      <vt:lpstr>第4章　電磁気</vt:lpstr>
      <vt:lpstr>4.4電磁誘導と交流</vt:lpstr>
      <vt:lpstr>4.4.1.1電磁誘導と交流</vt:lpstr>
      <vt:lpstr>4.4.1.2電磁誘導と交流</vt:lpstr>
      <vt:lpstr>4.4.1.3電磁誘導と交流</vt:lpstr>
      <vt:lpstr>4.4.1.4電磁誘導と交流</vt:lpstr>
      <vt:lpstr>4.4.1.5電磁誘導と交流</vt:lpstr>
      <vt:lpstr>4.4.1.6電磁誘導と交流</vt:lpstr>
      <vt:lpstr>4.4.1.7電磁誘導と交流</vt:lpstr>
      <vt:lpstr>4.4.1.8電磁誘導と交流</vt:lpstr>
      <vt:lpstr>4.4.1.9電磁誘導と交流</vt:lpstr>
      <vt:lpstr>4.4.1.10電磁誘導と交流</vt:lpstr>
      <vt:lpstr>4.4.1.11電磁誘導と交流</vt:lpstr>
      <vt:lpstr>4.4.1.12電磁誘導と交流</vt:lpstr>
      <vt:lpstr>4.4.1.13電磁誘導と交流</vt:lpstr>
      <vt:lpstr>4.4.1.14電磁誘導と交流</vt:lpstr>
      <vt:lpstr>4.4.1.15電磁誘導と交流</vt:lpstr>
      <vt:lpstr>4.4.1.16電磁誘導と交流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基礎物理学</dc:title>
  <dc:creator>原道寛</dc:creator>
  <cp:lastModifiedBy>HARA Michihiro</cp:lastModifiedBy>
  <cp:revision>103</cp:revision>
  <dcterms:created xsi:type="dcterms:W3CDTF">2014-12-31T05:09:16Z</dcterms:created>
  <dcterms:modified xsi:type="dcterms:W3CDTF">2019-08-31T15:13:43Z</dcterms:modified>
</cp:coreProperties>
</file>