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8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9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0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2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4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5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6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7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8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335" r:id="rId4"/>
    <p:sldId id="353" r:id="rId5"/>
    <p:sldId id="270" r:id="rId6"/>
    <p:sldId id="386" r:id="rId7"/>
    <p:sldId id="387" r:id="rId8"/>
    <p:sldId id="388" r:id="rId9"/>
    <p:sldId id="456" r:id="rId10"/>
    <p:sldId id="389" r:id="rId11"/>
    <p:sldId id="309" r:id="rId12"/>
    <p:sldId id="390" r:id="rId13"/>
    <p:sldId id="310" r:id="rId14"/>
    <p:sldId id="311" r:id="rId15"/>
    <p:sldId id="312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9" autoAdjust="0"/>
    <p:restoredTop sz="86391" autoAdjust="0"/>
  </p:normalViewPr>
  <p:slideViewPr>
    <p:cSldViewPr snapToGrid="0">
      <p:cViewPr varScale="1">
        <p:scale>
          <a:sx n="67" d="100"/>
          <a:sy n="67" d="100"/>
        </p:scale>
        <p:origin x="111" y="28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hierarchy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6318DEE9-B388-4F36-94E7-9D5A451B8094}">
      <dgm:prSet/>
      <dgm:spPr/>
      <dgm:t>
        <a:bodyPr/>
        <a:lstStyle/>
        <a:p>
          <a:r>
            <a:rPr lang="en-US" dirty="0" smtClean="0"/>
            <a:t>5.1電子と光</a:t>
          </a:r>
          <a:endParaRPr lang="en-US" dirty="0"/>
        </a:p>
      </dgm:t>
    </dgm:pt>
    <dgm:pt modelId="{E60D2E8E-F86D-4365-9EAE-9F7BCA15C2C6}" type="parTrans" cxnId="{342A708B-47DA-4BB0-88AB-471436635FBF}">
      <dgm:prSet/>
      <dgm:spPr/>
      <dgm:t>
        <a:bodyPr/>
        <a:lstStyle/>
        <a:p>
          <a:endParaRPr kumimoji="1" lang="ja-JP" altLang="en-US"/>
        </a:p>
      </dgm:t>
    </dgm:pt>
    <dgm:pt modelId="{64575F60-B9A7-4EFB-B6B4-0FE7D4FFC445}" type="sibTrans" cxnId="{342A708B-47DA-4BB0-88AB-471436635FBF}">
      <dgm:prSet/>
      <dgm:spPr/>
      <dgm:t>
        <a:bodyPr/>
        <a:lstStyle/>
        <a:p>
          <a:endParaRPr kumimoji="1" lang="ja-JP" altLang="en-US"/>
        </a:p>
      </dgm:t>
    </dgm:pt>
    <dgm:pt modelId="{59752E33-2114-4154-AE9E-BFA16760A84F}">
      <dgm:prSet/>
      <dgm:spPr/>
      <dgm:t>
        <a:bodyPr/>
        <a:lstStyle/>
        <a:p>
          <a:r>
            <a:rPr lang="en-US" dirty="0" smtClean="0"/>
            <a:t>5.1.1電子の電荷と質量</a:t>
          </a:r>
          <a:endParaRPr lang="en-US" dirty="0"/>
        </a:p>
      </dgm:t>
    </dgm:pt>
    <dgm:pt modelId="{36EB045A-6FA4-461D-B303-7B53CAAD5F50}" type="parTrans" cxnId="{AA8458C7-F1B7-417A-8BB1-28B1F847316E}">
      <dgm:prSet/>
      <dgm:spPr/>
      <dgm:t>
        <a:bodyPr/>
        <a:lstStyle/>
        <a:p>
          <a:endParaRPr kumimoji="1" lang="ja-JP" altLang="en-US"/>
        </a:p>
      </dgm:t>
    </dgm:pt>
    <dgm:pt modelId="{B9B7F8AA-7D24-42E8-9044-ACF3B69BE467}" type="sibTrans" cxnId="{AA8458C7-F1B7-417A-8BB1-28B1F847316E}">
      <dgm:prSet/>
      <dgm:spPr/>
      <dgm:t>
        <a:bodyPr/>
        <a:lstStyle/>
        <a:p>
          <a:endParaRPr kumimoji="1" lang="ja-JP" altLang="en-US"/>
        </a:p>
      </dgm:t>
    </dgm:pt>
    <dgm:pt modelId="{C974AB57-810D-4BDA-9B97-D43424D5B7EE}">
      <dgm:prSet/>
      <dgm:spPr/>
      <dgm:t>
        <a:bodyPr/>
        <a:lstStyle/>
        <a:p>
          <a:r>
            <a:rPr lang="en-US" dirty="0" smtClean="0"/>
            <a:t>5.1.2素粒子と波動性</a:t>
          </a:r>
          <a:endParaRPr lang="en-US" dirty="0"/>
        </a:p>
      </dgm:t>
    </dgm:pt>
    <dgm:pt modelId="{7ECB7742-E63B-4D1D-A83E-AC256DCDAD59}" type="parTrans" cxnId="{DA8A4131-8149-4826-852C-3765B42CBB32}">
      <dgm:prSet/>
      <dgm:spPr/>
      <dgm:t>
        <a:bodyPr/>
        <a:lstStyle/>
        <a:p>
          <a:endParaRPr kumimoji="1" lang="ja-JP" altLang="en-US"/>
        </a:p>
      </dgm:t>
    </dgm:pt>
    <dgm:pt modelId="{38E0D421-DA80-43EC-9C05-56BDA7534A4D}" type="sibTrans" cxnId="{DA8A4131-8149-4826-852C-3765B42CBB32}">
      <dgm:prSet/>
      <dgm:spPr/>
      <dgm:t>
        <a:bodyPr/>
        <a:lstStyle/>
        <a:p>
          <a:endParaRPr kumimoji="1" lang="ja-JP" altLang="en-US"/>
        </a:p>
      </dgm:t>
    </dgm:pt>
    <dgm:pt modelId="{F078C3C0-37E5-4B16-92F9-BC082D82D16B}">
      <dgm:prSet/>
      <dgm:spPr/>
      <dgm:t>
        <a:bodyPr/>
        <a:lstStyle/>
        <a:p>
          <a:r>
            <a:rPr lang="en-US" dirty="0" smtClean="0"/>
            <a:t>5.2原子と原子核</a:t>
          </a:r>
          <a:endParaRPr lang="en-US" dirty="0"/>
        </a:p>
      </dgm:t>
    </dgm:pt>
    <dgm:pt modelId="{D05242C9-022C-40C3-B326-02ED288D0C24}" type="parTrans" cxnId="{344EBEFF-6E9F-4F3A-A4AF-28C1CF554B4E}">
      <dgm:prSet/>
      <dgm:spPr/>
      <dgm:t>
        <a:bodyPr/>
        <a:lstStyle/>
        <a:p>
          <a:endParaRPr kumimoji="1" lang="ja-JP" altLang="en-US"/>
        </a:p>
      </dgm:t>
    </dgm:pt>
    <dgm:pt modelId="{468985E7-01FE-4E2C-8330-3B5D8BAB266A}" type="sibTrans" cxnId="{344EBEFF-6E9F-4F3A-A4AF-28C1CF554B4E}">
      <dgm:prSet/>
      <dgm:spPr/>
      <dgm:t>
        <a:bodyPr/>
        <a:lstStyle/>
        <a:p>
          <a:endParaRPr kumimoji="1" lang="ja-JP" altLang="en-US"/>
        </a:p>
      </dgm:t>
    </dgm:pt>
    <dgm:pt modelId="{81347002-4C53-4111-82E8-8C1D3424E9F0}">
      <dgm:prSet/>
      <dgm:spPr/>
      <dgm:t>
        <a:bodyPr/>
        <a:lstStyle/>
        <a:p>
          <a:r>
            <a:rPr lang="en-US" dirty="0" smtClean="0"/>
            <a:t>5.2.1原子の構造</a:t>
          </a:r>
          <a:endParaRPr lang="en-US" dirty="0"/>
        </a:p>
      </dgm:t>
    </dgm:pt>
    <dgm:pt modelId="{D31CAC30-BAD0-4BD5-9E88-5D4CE9B16E1B}" type="parTrans" cxnId="{4C346206-D391-447B-A8D5-3DB43590830F}">
      <dgm:prSet/>
      <dgm:spPr/>
      <dgm:t>
        <a:bodyPr/>
        <a:lstStyle/>
        <a:p>
          <a:endParaRPr kumimoji="1" lang="ja-JP" altLang="en-US"/>
        </a:p>
      </dgm:t>
    </dgm:pt>
    <dgm:pt modelId="{3C03C5B3-3CCA-4770-9AE2-57FC9E586BE6}" type="sibTrans" cxnId="{4C346206-D391-447B-A8D5-3DB43590830F}">
      <dgm:prSet/>
      <dgm:spPr/>
      <dgm:t>
        <a:bodyPr/>
        <a:lstStyle/>
        <a:p>
          <a:endParaRPr kumimoji="1" lang="ja-JP" altLang="en-US"/>
        </a:p>
      </dgm:t>
    </dgm:pt>
    <dgm:pt modelId="{5978A8E1-7036-4AC0-AEDC-3C88162E8874}">
      <dgm:prSet/>
      <dgm:spPr/>
      <dgm:t>
        <a:bodyPr/>
        <a:lstStyle/>
        <a:p>
          <a:r>
            <a:rPr lang="en-US" dirty="0" smtClean="0"/>
            <a:t>5.2.2原子核</a:t>
          </a:r>
          <a:endParaRPr lang="en-US" dirty="0"/>
        </a:p>
      </dgm:t>
    </dgm:pt>
    <dgm:pt modelId="{E530F064-EE30-4328-AF4B-93B905635BAF}" type="parTrans" cxnId="{4659A52F-9834-4E57-A496-BCE6CC6270A3}">
      <dgm:prSet/>
      <dgm:spPr/>
      <dgm:t>
        <a:bodyPr/>
        <a:lstStyle/>
        <a:p>
          <a:endParaRPr kumimoji="1" lang="ja-JP" altLang="en-US"/>
        </a:p>
      </dgm:t>
    </dgm:pt>
    <dgm:pt modelId="{C59AB034-E472-4E23-A02D-7060FD68B117}" type="sibTrans" cxnId="{4659A52F-9834-4E57-A496-BCE6CC6270A3}">
      <dgm:prSet/>
      <dgm:spPr/>
      <dgm:t>
        <a:bodyPr/>
        <a:lstStyle/>
        <a:p>
          <a:endParaRPr kumimoji="1" lang="ja-JP" altLang="en-US"/>
        </a:p>
      </dgm:t>
    </dgm:pt>
    <dgm:pt modelId="{491CCF47-6D94-4235-B941-725B1BFC0570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FCCE8FC2-FE5E-40C7-A9C6-AD1FC6469A94}" type="parTrans" cxnId="{CB15BA84-B8C0-4FB1-8182-8DC2F262D00B}">
      <dgm:prSet/>
      <dgm:spPr/>
      <dgm:t>
        <a:bodyPr/>
        <a:lstStyle/>
        <a:p>
          <a:endParaRPr kumimoji="1" lang="ja-JP" altLang="en-US"/>
        </a:p>
      </dgm:t>
    </dgm:pt>
    <dgm:pt modelId="{BF6D1470-CB73-4F9A-B46D-BB80BEE811A8}" type="sibTrans" cxnId="{CB15BA84-B8C0-4FB1-8182-8DC2F262D00B}">
      <dgm:prSet/>
      <dgm:spPr/>
      <dgm:t>
        <a:bodyPr/>
        <a:lstStyle/>
        <a:p>
          <a:endParaRPr kumimoji="1" lang="ja-JP" altLang="en-US"/>
        </a:p>
      </dgm:t>
    </dgm:pt>
    <dgm:pt modelId="{9DCC1F25-B717-4B0A-BBDC-A0F6A4F0DA8A}">
      <dgm:prSet/>
      <dgm:spPr/>
      <dgm:t>
        <a:bodyPr/>
        <a:lstStyle/>
        <a:p>
          <a:r>
            <a:rPr lang="en-US" dirty="0" smtClean="0"/>
            <a:t>5.3素粒子</a:t>
          </a:r>
          <a:endParaRPr lang="en-US" dirty="0"/>
        </a:p>
      </dgm:t>
    </dgm:pt>
    <dgm:pt modelId="{3FCF4A40-868A-4617-B15F-84BAA8265A5E}" type="parTrans" cxnId="{3B2F55E5-7279-43F4-B25D-44EEBE7FFC26}">
      <dgm:prSet/>
      <dgm:spPr/>
      <dgm:t>
        <a:bodyPr/>
        <a:lstStyle/>
        <a:p>
          <a:endParaRPr kumimoji="1" lang="ja-JP" altLang="en-US"/>
        </a:p>
      </dgm:t>
    </dgm:pt>
    <dgm:pt modelId="{4A58B01A-4D4A-48AF-BD61-088105CF6CA8}" type="sibTrans" cxnId="{3B2F55E5-7279-43F4-B25D-44EEBE7FFC26}">
      <dgm:prSet/>
      <dgm:spPr/>
      <dgm:t>
        <a:bodyPr/>
        <a:lstStyle/>
        <a:p>
          <a:endParaRPr kumimoji="1" lang="ja-JP" altLang="en-US"/>
        </a:p>
      </dgm:t>
    </dgm:pt>
    <dgm:pt modelId="{4A68D229-BADD-4F4B-9688-27BF32FCC59F}">
      <dgm:prSet/>
      <dgm:spPr/>
      <dgm:t>
        <a:bodyPr/>
        <a:lstStyle/>
        <a:p>
          <a:r>
            <a:rPr lang="en-US" dirty="0" smtClean="0"/>
            <a:t>5.3.1素粒子</a:t>
          </a:r>
          <a:endParaRPr lang="en-US" dirty="0"/>
        </a:p>
      </dgm:t>
    </dgm:pt>
    <dgm:pt modelId="{69BDB807-CF37-4B19-A58B-41E54918D695}" type="parTrans" cxnId="{1870E001-7016-4671-A382-083026A5B5A2}">
      <dgm:prSet/>
      <dgm:spPr/>
      <dgm:t>
        <a:bodyPr/>
        <a:lstStyle/>
        <a:p>
          <a:endParaRPr kumimoji="1" lang="ja-JP" altLang="en-US"/>
        </a:p>
      </dgm:t>
    </dgm:pt>
    <dgm:pt modelId="{725A88D1-0EFE-473D-B54C-75C4A57C2141}" type="sibTrans" cxnId="{1870E001-7016-4671-A382-083026A5B5A2}">
      <dgm:prSet/>
      <dgm:spPr/>
      <dgm:t>
        <a:bodyPr/>
        <a:lstStyle/>
        <a:p>
          <a:endParaRPr kumimoji="1" lang="ja-JP" altLang="en-US"/>
        </a:p>
      </dgm:t>
    </dgm:pt>
    <dgm:pt modelId="{2973F234-FEA3-4A69-88BA-B891A972C9DB}">
      <dgm:prSet/>
      <dgm:spPr/>
      <dgm:t>
        <a:bodyPr/>
        <a:lstStyle/>
        <a:p>
          <a:r>
            <a:rPr lang="en-US" dirty="0" smtClean="0"/>
            <a:t>5.3.2クォーク模型</a:t>
          </a:r>
          <a:endParaRPr lang="en-US" dirty="0"/>
        </a:p>
      </dgm:t>
    </dgm:pt>
    <dgm:pt modelId="{9A5017EE-4774-4907-BD50-3E4B22079582}" type="parTrans" cxnId="{9DA39828-18CE-44A4-BF91-981F9D6F5AE5}">
      <dgm:prSet/>
      <dgm:spPr/>
      <dgm:t>
        <a:bodyPr/>
        <a:lstStyle/>
        <a:p>
          <a:endParaRPr kumimoji="1" lang="ja-JP" altLang="en-US"/>
        </a:p>
      </dgm:t>
    </dgm:pt>
    <dgm:pt modelId="{A74891BE-B3E0-44EE-B109-C9B500469052}" type="sibTrans" cxnId="{9DA39828-18CE-44A4-BF91-981F9D6F5AE5}">
      <dgm:prSet/>
      <dgm:spPr/>
      <dgm:t>
        <a:bodyPr/>
        <a:lstStyle/>
        <a:p>
          <a:endParaRPr kumimoji="1" lang="ja-JP" altLang="en-US"/>
        </a:p>
      </dgm:t>
    </dgm:pt>
    <dgm:pt modelId="{DC42A230-8015-4ECA-9CD3-B5587041D9E5}">
      <dgm:prSet/>
      <dgm:spPr/>
      <dgm:t>
        <a:bodyPr/>
        <a:lstStyle/>
        <a:p>
          <a:r>
            <a:rPr lang="en-US" dirty="0" smtClean="0"/>
            <a:t>5.3.3</a:t>
          </a:r>
          <a:r>
            <a:rPr lang="ja-JP" dirty="0" smtClean="0"/>
            <a:t>自然</a:t>
          </a:r>
          <a:r>
            <a:rPr lang="en-US" dirty="0" err="1" smtClean="0"/>
            <a:t>の階層性</a:t>
          </a:r>
          <a:endParaRPr lang="ja-JP" dirty="0"/>
        </a:p>
      </dgm:t>
    </dgm:pt>
    <dgm:pt modelId="{6FCD67D8-DCD9-422F-B5C9-EF685F687FD9}" type="parTrans" cxnId="{776E4B7A-BA99-4361-9D58-5EE12FD198D9}">
      <dgm:prSet/>
      <dgm:spPr/>
      <dgm:t>
        <a:bodyPr/>
        <a:lstStyle/>
        <a:p>
          <a:endParaRPr kumimoji="1" lang="ja-JP" altLang="en-US"/>
        </a:p>
      </dgm:t>
    </dgm:pt>
    <dgm:pt modelId="{71B833E3-7D6C-4ABC-A496-13904B678406}" type="sibTrans" cxnId="{776E4B7A-BA99-4361-9D58-5EE12FD198D9}">
      <dgm:prSet/>
      <dgm:spPr/>
      <dgm:t>
        <a:bodyPr/>
        <a:lstStyle/>
        <a:p>
          <a:endParaRPr kumimoji="1" lang="ja-JP" altLang="en-US"/>
        </a:p>
      </dgm:t>
    </dgm:pt>
    <dgm:pt modelId="{C16D7E54-5634-4ADC-BA03-782E1E6B0A38}" type="pres">
      <dgm:prSet presAssocID="{57E011E2-60BA-4D6A-BC2C-369AAFC9B6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63AA781C-4347-43F7-B1CB-497738064A3A}" type="pres">
      <dgm:prSet presAssocID="{6318DEE9-B388-4F36-94E7-9D5A451B8094}" presName="vertOne" presStyleCnt="0"/>
      <dgm:spPr/>
    </dgm:pt>
    <dgm:pt modelId="{19E88FD6-E7B3-4583-8D64-BB74E6E5A5E6}" type="pres">
      <dgm:prSet presAssocID="{6318DEE9-B388-4F36-94E7-9D5A451B8094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BC7253C-BAF3-4214-AF10-9FE2D7AF89A0}" type="pres">
      <dgm:prSet presAssocID="{6318DEE9-B388-4F36-94E7-9D5A451B8094}" presName="parTransOne" presStyleCnt="0"/>
      <dgm:spPr/>
    </dgm:pt>
    <dgm:pt modelId="{CAC16637-B43F-414D-8303-631207C2D576}" type="pres">
      <dgm:prSet presAssocID="{6318DEE9-B388-4F36-94E7-9D5A451B8094}" presName="horzOne" presStyleCnt="0"/>
      <dgm:spPr/>
    </dgm:pt>
    <dgm:pt modelId="{13A218B1-7D0C-48AE-96D0-3E62442371C9}" type="pres">
      <dgm:prSet presAssocID="{59752E33-2114-4154-AE9E-BFA16760A84F}" presName="vertTwo" presStyleCnt="0"/>
      <dgm:spPr/>
    </dgm:pt>
    <dgm:pt modelId="{2093BAC4-284A-41D9-BD0B-0F2E72DACB9D}" type="pres">
      <dgm:prSet presAssocID="{59752E33-2114-4154-AE9E-BFA16760A84F}" presName="txTwo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7365CB6-5226-45EE-BA13-880752F833FE}" type="pres">
      <dgm:prSet presAssocID="{59752E33-2114-4154-AE9E-BFA16760A84F}" presName="horzTwo" presStyleCnt="0"/>
      <dgm:spPr/>
    </dgm:pt>
    <dgm:pt modelId="{698B7541-8BE2-44EB-BD8B-48A675023E19}" type="pres">
      <dgm:prSet presAssocID="{B9B7F8AA-7D24-42E8-9044-ACF3B69BE467}" presName="sibSpaceTwo" presStyleCnt="0"/>
      <dgm:spPr/>
    </dgm:pt>
    <dgm:pt modelId="{4D0B5B99-DAF2-403E-AC8E-613E31D68D2A}" type="pres">
      <dgm:prSet presAssocID="{C974AB57-810D-4BDA-9B97-D43424D5B7EE}" presName="vertTwo" presStyleCnt="0"/>
      <dgm:spPr/>
    </dgm:pt>
    <dgm:pt modelId="{173800E0-746B-484F-A6BD-85AEB657DAE4}" type="pres">
      <dgm:prSet presAssocID="{C974AB57-810D-4BDA-9B97-D43424D5B7EE}" presName="txTwo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E974301-D4CA-44B0-8FA5-E8FA30DBDC2F}" type="pres">
      <dgm:prSet presAssocID="{C974AB57-810D-4BDA-9B97-D43424D5B7EE}" presName="horzTwo" presStyleCnt="0"/>
      <dgm:spPr/>
    </dgm:pt>
    <dgm:pt modelId="{E6545FE1-72E8-4A08-B08A-FDC52819C932}" type="pres">
      <dgm:prSet presAssocID="{64575F60-B9A7-4EFB-B6B4-0FE7D4FFC445}" presName="sibSpaceOne" presStyleCnt="0"/>
      <dgm:spPr/>
    </dgm:pt>
    <dgm:pt modelId="{4A9E4D81-6E27-46BF-91A2-30BDDA64B9FC}" type="pres">
      <dgm:prSet presAssocID="{F078C3C0-37E5-4B16-92F9-BC082D82D16B}" presName="vertOne" presStyleCnt="0"/>
      <dgm:spPr/>
    </dgm:pt>
    <dgm:pt modelId="{A792D77E-D1F8-495C-8A8F-55C80874F3EB}" type="pres">
      <dgm:prSet presAssocID="{F078C3C0-37E5-4B16-92F9-BC082D82D16B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848D36A-9813-4EC3-8221-C4F7F3C025DC}" type="pres">
      <dgm:prSet presAssocID="{F078C3C0-37E5-4B16-92F9-BC082D82D16B}" presName="parTransOne" presStyleCnt="0"/>
      <dgm:spPr/>
    </dgm:pt>
    <dgm:pt modelId="{4D1918F8-25BA-470E-B619-6A589BB1BF49}" type="pres">
      <dgm:prSet presAssocID="{F078C3C0-37E5-4B16-92F9-BC082D82D16B}" presName="horzOne" presStyleCnt="0"/>
      <dgm:spPr/>
    </dgm:pt>
    <dgm:pt modelId="{AF29CA07-5B11-4205-9F1D-DE830A2195FB}" type="pres">
      <dgm:prSet presAssocID="{81347002-4C53-4111-82E8-8C1D3424E9F0}" presName="vertTwo" presStyleCnt="0"/>
      <dgm:spPr/>
    </dgm:pt>
    <dgm:pt modelId="{558B3DCD-995A-4AF0-A595-F2D4B6A707D9}" type="pres">
      <dgm:prSet presAssocID="{81347002-4C53-4111-82E8-8C1D3424E9F0}" presName="txTwo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8939780-DCBF-4E3B-8C5A-91A7A0ECFA0E}" type="pres">
      <dgm:prSet presAssocID="{81347002-4C53-4111-82E8-8C1D3424E9F0}" presName="horzTwo" presStyleCnt="0"/>
      <dgm:spPr/>
    </dgm:pt>
    <dgm:pt modelId="{94168BC0-A742-4FE7-929D-4DBD161E98ED}" type="pres">
      <dgm:prSet presAssocID="{3C03C5B3-3CCA-4770-9AE2-57FC9E586BE6}" presName="sibSpaceTwo" presStyleCnt="0"/>
      <dgm:spPr/>
    </dgm:pt>
    <dgm:pt modelId="{67249ACF-6262-486D-B8FB-326D76E31B3C}" type="pres">
      <dgm:prSet presAssocID="{5978A8E1-7036-4AC0-AEDC-3C88162E8874}" presName="vertTwo" presStyleCnt="0"/>
      <dgm:spPr/>
    </dgm:pt>
    <dgm:pt modelId="{5819194A-05F7-45CB-9059-BBCD25CAA67A}" type="pres">
      <dgm:prSet presAssocID="{5978A8E1-7036-4AC0-AEDC-3C88162E8874}" presName="txTwo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D70A900-9E5D-4DCF-B923-443BCACB6A2F}" type="pres">
      <dgm:prSet presAssocID="{5978A8E1-7036-4AC0-AEDC-3C88162E8874}" presName="horzTwo" presStyleCnt="0"/>
      <dgm:spPr/>
    </dgm:pt>
    <dgm:pt modelId="{02901F48-4B04-4231-B130-7378ABA5DA0E}" type="pres">
      <dgm:prSet presAssocID="{C59AB034-E472-4E23-A02D-7060FD68B117}" presName="sibSpaceTwo" presStyleCnt="0"/>
      <dgm:spPr/>
    </dgm:pt>
    <dgm:pt modelId="{9E2CC91C-881D-4FC9-B452-253BE994F708}" type="pres">
      <dgm:prSet presAssocID="{491CCF47-6D94-4235-B941-725B1BFC0570}" presName="vertTwo" presStyleCnt="0"/>
      <dgm:spPr/>
    </dgm:pt>
    <dgm:pt modelId="{18E7265D-1908-4062-A5D5-6949070EF3CC}" type="pres">
      <dgm:prSet presAssocID="{491CCF47-6D94-4235-B941-725B1BFC0570}" presName="txTwo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2A70175-D42F-44F4-A4F3-710FF83BAA90}" type="pres">
      <dgm:prSet presAssocID="{491CCF47-6D94-4235-B941-725B1BFC0570}" presName="horzTwo" presStyleCnt="0"/>
      <dgm:spPr/>
    </dgm:pt>
    <dgm:pt modelId="{5881B336-0525-4DB6-B207-AF9EC13208F5}" type="pres">
      <dgm:prSet presAssocID="{468985E7-01FE-4E2C-8330-3B5D8BAB266A}" presName="sibSpaceOne" presStyleCnt="0"/>
      <dgm:spPr/>
    </dgm:pt>
    <dgm:pt modelId="{DB96C1F6-A45F-41A5-8078-92251466CAD5}" type="pres">
      <dgm:prSet presAssocID="{9DCC1F25-B717-4B0A-BBDC-A0F6A4F0DA8A}" presName="vertOne" presStyleCnt="0"/>
      <dgm:spPr/>
    </dgm:pt>
    <dgm:pt modelId="{3A8B4438-899B-45C5-B3E2-108FDDF03104}" type="pres">
      <dgm:prSet presAssocID="{9DCC1F25-B717-4B0A-BBDC-A0F6A4F0DA8A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72CB1FD-723C-4043-BC89-CE00A67FB452}" type="pres">
      <dgm:prSet presAssocID="{9DCC1F25-B717-4B0A-BBDC-A0F6A4F0DA8A}" presName="parTransOne" presStyleCnt="0"/>
      <dgm:spPr/>
    </dgm:pt>
    <dgm:pt modelId="{88E07744-C95A-40D4-9DEA-B34303CC532B}" type="pres">
      <dgm:prSet presAssocID="{9DCC1F25-B717-4B0A-BBDC-A0F6A4F0DA8A}" presName="horzOne" presStyleCnt="0"/>
      <dgm:spPr/>
    </dgm:pt>
    <dgm:pt modelId="{E5FF19DB-912D-4554-9595-04AA10180988}" type="pres">
      <dgm:prSet presAssocID="{4A68D229-BADD-4F4B-9688-27BF32FCC59F}" presName="vertTwo" presStyleCnt="0"/>
      <dgm:spPr/>
    </dgm:pt>
    <dgm:pt modelId="{AB64082A-310B-4B87-AD63-25294F8EAB47}" type="pres">
      <dgm:prSet presAssocID="{4A68D229-BADD-4F4B-9688-27BF32FCC59F}" presName="txTwo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F39A398-DB3B-4871-BA60-2D8D1FBF6324}" type="pres">
      <dgm:prSet presAssocID="{4A68D229-BADD-4F4B-9688-27BF32FCC59F}" presName="horzTwo" presStyleCnt="0"/>
      <dgm:spPr/>
    </dgm:pt>
    <dgm:pt modelId="{DDBA4907-83BB-43B7-BAA4-0DD3F46CACE2}" type="pres">
      <dgm:prSet presAssocID="{725A88D1-0EFE-473D-B54C-75C4A57C2141}" presName="sibSpaceTwo" presStyleCnt="0"/>
      <dgm:spPr/>
    </dgm:pt>
    <dgm:pt modelId="{D432FAFB-E95D-45E3-8B7E-E80F77F63ABB}" type="pres">
      <dgm:prSet presAssocID="{2973F234-FEA3-4A69-88BA-B891A972C9DB}" presName="vertTwo" presStyleCnt="0"/>
      <dgm:spPr/>
    </dgm:pt>
    <dgm:pt modelId="{642A4134-F63E-4AC4-A5BB-1DACA2BF1A6F}" type="pres">
      <dgm:prSet presAssocID="{2973F234-FEA3-4A69-88BA-B891A972C9DB}" presName="txTwo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2FBC338-D478-4317-A5C7-733219A58442}" type="pres">
      <dgm:prSet presAssocID="{2973F234-FEA3-4A69-88BA-B891A972C9DB}" presName="horzTwo" presStyleCnt="0"/>
      <dgm:spPr/>
    </dgm:pt>
    <dgm:pt modelId="{BA22B3A9-4DA3-4B33-9B8C-E450826ED516}" type="pres">
      <dgm:prSet presAssocID="{A74891BE-B3E0-44EE-B109-C9B500469052}" presName="sibSpaceTwo" presStyleCnt="0"/>
      <dgm:spPr/>
    </dgm:pt>
    <dgm:pt modelId="{7F40EAB2-CC92-4752-9B26-60B89C564A62}" type="pres">
      <dgm:prSet presAssocID="{DC42A230-8015-4ECA-9CD3-B5587041D9E5}" presName="vertTwo" presStyleCnt="0"/>
      <dgm:spPr/>
    </dgm:pt>
    <dgm:pt modelId="{92E50EB7-134F-470E-AD2D-4145B634087E}" type="pres">
      <dgm:prSet presAssocID="{DC42A230-8015-4ECA-9CD3-B5587041D9E5}" presName="txTwo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64F01B4-88F3-4EC8-BE43-623C5BC7690C}" type="pres">
      <dgm:prSet presAssocID="{DC42A230-8015-4ECA-9CD3-B5587041D9E5}" presName="horzTwo" presStyleCnt="0"/>
      <dgm:spPr/>
    </dgm:pt>
  </dgm:ptLst>
  <dgm:cxnLst>
    <dgm:cxn modelId="{4C346206-D391-447B-A8D5-3DB43590830F}" srcId="{F078C3C0-37E5-4B16-92F9-BC082D82D16B}" destId="{81347002-4C53-4111-82E8-8C1D3424E9F0}" srcOrd="0" destOrd="0" parTransId="{D31CAC30-BAD0-4BD5-9E88-5D4CE9B16E1B}" sibTransId="{3C03C5B3-3CCA-4770-9AE2-57FC9E586BE6}"/>
    <dgm:cxn modelId="{342A708B-47DA-4BB0-88AB-471436635FBF}" srcId="{57E011E2-60BA-4D6A-BC2C-369AAFC9B671}" destId="{6318DEE9-B388-4F36-94E7-9D5A451B8094}" srcOrd="0" destOrd="0" parTransId="{E60D2E8E-F86D-4365-9EAE-9F7BCA15C2C6}" sibTransId="{64575F60-B9A7-4EFB-B6B4-0FE7D4FFC445}"/>
    <dgm:cxn modelId="{BD799508-98F4-4F26-AB0C-29903A7CC1E4}" type="presOf" srcId="{DC42A230-8015-4ECA-9CD3-B5587041D9E5}" destId="{92E50EB7-134F-470E-AD2D-4145B634087E}" srcOrd="0" destOrd="0" presId="urn:microsoft.com/office/officeart/2005/8/layout/hierarchy4"/>
    <dgm:cxn modelId="{55C24B98-EA3B-4E5E-80BD-6656C32233B6}" type="presOf" srcId="{5978A8E1-7036-4AC0-AEDC-3C88162E8874}" destId="{5819194A-05F7-45CB-9059-BBCD25CAA67A}" srcOrd="0" destOrd="0" presId="urn:microsoft.com/office/officeart/2005/8/layout/hierarchy4"/>
    <dgm:cxn modelId="{B7A03B66-EE8D-40B2-8CC2-237B06B0B209}" type="presOf" srcId="{491CCF47-6D94-4235-B941-725B1BFC0570}" destId="{18E7265D-1908-4062-A5D5-6949070EF3CC}" srcOrd="0" destOrd="0" presId="urn:microsoft.com/office/officeart/2005/8/layout/hierarchy4"/>
    <dgm:cxn modelId="{3D9C0FFE-102C-45B3-96A8-17A578D2E31A}" type="presOf" srcId="{59752E33-2114-4154-AE9E-BFA16760A84F}" destId="{2093BAC4-284A-41D9-BD0B-0F2E72DACB9D}" srcOrd="0" destOrd="0" presId="urn:microsoft.com/office/officeart/2005/8/layout/hierarchy4"/>
    <dgm:cxn modelId="{1870E001-7016-4671-A382-083026A5B5A2}" srcId="{9DCC1F25-B717-4B0A-BBDC-A0F6A4F0DA8A}" destId="{4A68D229-BADD-4F4B-9688-27BF32FCC59F}" srcOrd="0" destOrd="0" parTransId="{69BDB807-CF37-4B19-A58B-41E54918D695}" sibTransId="{725A88D1-0EFE-473D-B54C-75C4A57C2141}"/>
    <dgm:cxn modelId="{4659A52F-9834-4E57-A496-BCE6CC6270A3}" srcId="{F078C3C0-37E5-4B16-92F9-BC082D82D16B}" destId="{5978A8E1-7036-4AC0-AEDC-3C88162E8874}" srcOrd="1" destOrd="0" parTransId="{E530F064-EE30-4328-AF4B-93B905635BAF}" sibTransId="{C59AB034-E472-4E23-A02D-7060FD68B117}"/>
    <dgm:cxn modelId="{344EBEFF-6E9F-4F3A-A4AF-28C1CF554B4E}" srcId="{57E011E2-60BA-4D6A-BC2C-369AAFC9B671}" destId="{F078C3C0-37E5-4B16-92F9-BC082D82D16B}" srcOrd="1" destOrd="0" parTransId="{D05242C9-022C-40C3-B326-02ED288D0C24}" sibTransId="{468985E7-01FE-4E2C-8330-3B5D8BAB266A}"/>
    <dgm:cxn modelId="{FD0CAA52-CCA4-4F8E-85D8-0118F4D45AEF}" type="presOf" srcId="{9DCC1F25-B717-4B0A-BBDC-A0F6A4F0DA8A}" destId="{3A8B4438-899B-45C5-B3E2-108FDDF03104}" srcOrd="0" destOrd="0" presId="urn:microsoft.com/office/officeart/2005/8/layout/hierarchy4"/>
    <dgm:cxn modelId="{C17A867C-8C2F-4BD9-AEC3-A6FAC5F3A6F0}" type="presOf" srcId="{F078C3C0-37E5-4B16-92F9-BC082D82D16B}" destId="{A792D77E-D1F8-495C-8A8F-55C80874F3EB}" srcOrd="0" destOrd="0" presId="urn:microsoft.com/office/officeart/2005/8/layout/hierarchy4"/>
    <dgm:cxn modelId="{AA8458C7-F1B7-417A-8BB1-28B1F847316E}" srcId="{6318DEE9-B388-4F36-94E7-9D5A451B8094}" destId="{59752E33-2114-4154-AE9E-BFA16760A84F}" srcOrd="0" destOrd="0" parTransId="{36EB045A-6FA4-461D-B303-7B53CAAD5F50}" sibTransId="{B9B7F8AA-7D24-42E8-9044-ACF3B69BE467}"/>
    <dgm:cxn modelId="{A1D9BFC9-E804-4C5E-92F0-0FD0163D4B39}" type="presOf" srcId="{2973F234-FEA3-4A69-88BA-B891A972C9DB}" destId="{642A4134-F63E-4AC4-A5BB-1DACA2BF1A6F}" srcOrd="0" destOrd="0" presId="urn:microsoft.com/office/officeart/2005/8/layout/hierarchy4"/>
    <dgm:cxn modelId="{537CE9B2-2756-4D0F-9F1C-61280CA4802B}" type="presOf" srcId="{C974AB57-810D-4BDA-9B97-D43424D5B7EE}" destId="{173800E0-746B-484F-A6BD-85AEB657DAE4}" srcOrd="0" destOrd="0" presId="urn:microsoft.com/office/officeart/2005/8/layout/hierarchy4"/>
    <dgm:cxn modelId="{2207863B-393E-48AA-8D5A-ABF4CE036D98}" type="presOf" srcId="{81347002-4C53-4111-82E8-8C1D3424E9F0}" destId="{558B3DCD-995A-4AF0-A595-F2D4B6A707D9}" srcOrd="0" destOrd="0" presId="urn:microsoft.com/office/officeart/2005/8/layout/hierarchy4"/>
    <dgm:cxn modelId="{3B2F55E5-7279-43F4-B25D-44EEBE7FFC26}" srcId="{57E011E2-60BA-4D6A-BC2C-369AAFC9B671}" destId="{9DCC1F25-B717-4B0A-BBDC-A0F6A4F0DA8A}" srcOrd="2" destOrd="0" parTransId="{3FCF4A40-868A-4617-B15F-84BAA8265A5E}" sibTransId="{4A58B01A-4D4A-48AF-BD61-088105CF6CA8}"/>
    <dgm:cxn modelId="{DA8A4131-8149-4826-852C-3765B42CBB32}" srcId="{6318DEE9-B388-4F36-94E7-9D5A451B8094}" destId="{C974AB57-810D-4BDA-9B97-D43424D5B7EE}" srcOrd="1" destOrd="0" parTransId="{7ECB7742-E63B-4D1D-A83E-AC256DCDAD59}" sibTransId="{38E0D421-DA80-43EC-9C05-56BDA7534A4D}"/>
    <dgm:cxn modelId="{9DA39828-18CE-44A4-BF91-981F9D6F5AE5}" srcId="{9DCC1F25-B717-4B0A-BBDC-A0F6A4F0DA8A}" destId="{2973F234-FEA3-4A69-88BA-B891A972C9DB}" srcOrd="1" destOrd="0" parTransId="{9A5017EE-4774-4907-BD50-3E4B22079582}" sibTransId="{A74891BE-B3E0-44EE-B109-C9B500469052}"/>
    <dgm:cxn modelId="{93FF053A-5055-4953-BEAD-E442D66D6205}" type="presOf" srcId="{57E011E2-60BA-4D6A-BC2C-369AAFC9B671}" destId="{C16D7E54-5634-4ADC-BA03-782E1E6B0A38}" srcOrd="0" destOrd="0" presId="urn:microsoft.com/office/officeart/2005/8/layout/hierarchy4"/>
    <dgm:cxn modelId="{CB15BA84-B8C0-4FB1-8182-8DC2F262D00B}" srcId="{F078C3C0-37E5-4B16-92F9-BC082D82D16B}" destId="{491CCF47-6D94-4235-B941-725B1BFC0570}" srcOrd="2" destOrd="0" parTransId="{FCCE8FC2-FE5E-40C7-A9C6-AD1FC6469A94}" sibTransId="{BF6D1470-CB73-4F9A-B46D-BB80BEE811A8}"/>
    <dgm:cxn modelId="{AD0A45C8-115D-429B-A2E1-835F8313D7F8}" type="presOf" srcId="{6318DEE9-B388-4F36-94E7-9D5A451B8094}" destId="{19E88FD6-E7B3-4583-8D64-BB74E6E5A5E6}" srcOrd="0" destOrd="0" presId="urn:microsoft.com/office/officeart/2005/8/layout/hierarchy4"/>
    <dgm:cxn modelId="{776E4B7A-BA99-4361-9D58-5EE12FD198D9}" srcId="{9DCC1F25-B717-4B0A-BBDC-A0F6A4F0DA8A}" destId="{DC42A230-8015-4ECA-9CD3-B5587041D9E5}" srcOrd="2" destOrd="0" parTransId="{6FCD67D8-DCD9-422F-B5C9-EF685F687FD9}" sibTransId="{71B833E3-7D6C-4ABC-A496-13904B678406}"/>
    <dgm:cxn modelId="{360C3C96-8B9D-44B1-9F56-B38A407ADF6A}" type="presOf" srcId="{4A68D229-BADD-4F4B-9688-27BF32FCC59F}" destId="{AB64082A-310B-4B87-AD63-25294F8EAB47}" srcOrd="0" destOrd="0" presId="urn:microsoft.com/office/officeart/2005/8/layout/hierarchy4"/>
    <dgm:cxn modelId="{69C7523D-12A3-477E-B23A-72983802310A}" type="presParOf" srcId="{C16D7E54-5634-4ADC-BA03-782E1E6B0A38}" destId="{63AA781C-4347-43F7-B1CB-497738064A3A}" srcOrd="0" destOrd="0" presId="urn:microsoft.com/office/officeart/2005/8/layout/hierarchy4"/>
    <dgm:cxn modelId="{AEE6436D-D3FC-498F-BFCD-9F9A36817CEA}" type="presParOf" srcId="{63AA781C-4347-43F7-B1CB-497738064A3A}" destId="{19E88FD6-E7B3-4583-8D64-BB74E6E5A5E6}" srcOrd="0" destOrd="0" presId="urn:microsoft.com/office/officeart/2005/8/layout/hierarchy4"/>
    <dgm:cxn modelId="{17D84F1C-9A78-457F-BEDA-152B7D67D14D}" type="presParOf" srcId="{63AA781C-4347-43F7-B1CB-497738064A3A}" destId="{6BC7253C-BAF3-4214-AF10-9FE2D7AF89A0}" srcOrd="1" destOrd="0" presId="urn:microsoft.com/office/officeart/2005/8/layout/hierarchy4"/>
    <dgm:cxn modelId="{4B409D1F-25D8-423A-9008-DB39C6618CEF}" type="presParOf" srcId="{63AA781C-4347-43F7-B1CB-497738064A3A}" destId="{CAC16637-B43F-414D-8303-631207C2D576}" srcOrd="2" destOrd="0" presId="urn:microsoft.com/office/officeart/2005/8/layout/hierarchy4"/>
    <dgm:cxn modelId="{AF46A8A9-A2A3-41CA-857C-73C7372F8AF9}" type="presParOf" srcId="{CAC16637-B43F-414D-8303-631207C2D576}" destId="{13A218B1-7D0C-48AE-96D0-3E62442371C9}" srcOrd="0" destOrd="0" presId="urn:microsoft.com/office/officeart/2005/8/layout/hierarchy4"/>
    <dgm:cxn modelId="{7F8467C8-0720-4B3F-9D8E-F1A8FE2EF001}" type="presParOf" srcId="{13A218B1-7D0C-48AE-96D0-3E62442371C9}" destId="{2093BAC4-284A-41D9-BD0B-0F2E72DACB9D}" srcOrd="0" destOrd="0" presId="urn:microsoft.com/office/officeart/2005/8/layout/hierarchy4"/>
    <dgm:cxn modelId="{6B9A7B10-F11E-4D7F-B0A4-6A832A68587E}" type="presParOf" srcId="{13A218B1-7D0C-48AE-96D0-3E62442371C9}" destId="{97365CB6-5226-45EE-BA13-880752F833FE}" srcOrd="1" destOrd="0" presId="urn:microsoft.com/office/officeart/2005/8/layout/hierarchy4"/>
    <dgm:cxn modelId="{9AE0C956-CBB9-45C9-AD84-ABF7059888DB}" type="presParOf" srcId="{CAC16637-B43F-414D-8303-631207C2D576}" destId="{698B7541-8BE2-44EB-BD8B-48A675023E19}" srcOrd="1" destOrd="0" presId="urn:microsoft.com/office/officeart/2005/8/layout/hierarchy4"/>
    <dgm:cxn modelId="{D1668BD9-9DC7-4DF0-A9FE-498F791141AF}" type="presParOf" srcId="{CAC16637-B43F-414D-8303-631207C2D576}" destId="{4D0B5B99-DAF2-403E-AC8E-613E31D68D2A}" srcOrd="2" destOrd="0" presId="urn:microsoft.com/office/officeart/2005/8/layout/hierarchy4"/>
    <dgm:cxn modelId="{D8CD58E0-47B2-4796-AA4F-AB82EEBFF42C}" type="presParOf" srcId="{4D0B5B99-DAF2-403E-AC8E-613E31D68D2A}" destId="{173800E0-746B-484F-A6BD-85AEB657DAE4}" srcOrd="0" destOrd="0" presId="urn:microsoft.com/office/officeart/2005/8/layout/hierarchy4"/>
    <dgm:cxn modelId="{28CEBBC2-B90B-49DA-9570-FCA65AE8768D}" type="presParOf" srcId="{4D0B5B99-DAF2-403E-AC8E-613E31D68D2A}" destId="{AE974301-D4CA-44B0-8FA5-E8FA30DBDC2F}" srcOrd="1" destOrd="0" presId="urn:microsoft.com/office/officeart/2005/8/layout/hierarchy4"/>
    <dgm:cxn modelId="{AD862DD1-C1DB-44DB-A2E2-21017D3BC15B}" type="presParOf" srcId="{C16D7E54-5634-4ADC-BA03-782E1E6B0A38}" destId="{E6545FE1-72E8-4A08-B08A-FDC52819C932}" srcOrd="1" destOrd="0" presId="urn:microsoft.com/office/officeart/2005/8/layout/hierarchy4"/>
    <dgm:cxn modelId="{5C1FC36B-D0CA-49A0-BACD-FFA9A50A462C}" type="presParOf" srcId="{C16D7E54-5634-4ADC-BA03-782E1E6B0A38}" destId="{4A9E4D81-6E27-46BF-91A2-30BDDA64B9FC}" srcOrd="2" destOrd="0" presId="urn:microsoft.com/office/officeart/2005/8/layout/hierarchy4"/>
    <dgm:cxn modelId="{B4612902-281A-4F30-AC64-702D71C8CFB6}" type="presParOf" srcId="{4A9E4D81-6E27-46BF-91A2-30BDDA64B9FC}" destId="{A792D77E-D1F8-495C-8A8F-55C80874F3EB}" srcOrd="0" destOrd="0" presId="urn:microsoft.com/office/officeart/2005/8/layout/hierarchy4"/>
    <dgm:cxn modelId="{706481B4-D923-4AB9-AF03-5F4D4D91E5DF}" type="presParOf" srcId="{4A9E4D81-6E27-46BF-91A2-30BDDA64B9FC}" destId="{B848D36A-9813-4EC3-8221-C4F7F3C025DC}" srcOrd="1" destOrd="0" presId="urn:microsoft.com/office/officeart/2005/8/layout/hierarchy4"/>
    <dgm:cxn modelId="{61BE0ACF-69DE-47E4-8152-4DEBCA7F2E1A}" type="presParOf" srcId="{4A9E4D81-6E27-46BF-91A2-30BDDA64B9FC}" destId="{4D1918F8-25BA-470E-B619-6A589BB1BF49}" srcOrd="2" destOrd="0" presId="urn:microsoft.com/office/officeart/2005/8/layout/hierarchy4"/>
    <dgm:cxn modelId="{FDE77F5D-3EA0-43ED-AB90-5A657A6D7C41}" type="presParOf" srcId="{4D1918F8-25BA-470E-B619-6A589BB1BF49}" destId="{AF29CA07-5B11-4205-9F1D-DE830A2195FB}" srcOrd="0" destOrd="0" presId="urn:microsoft.com/office/officeart/2005/8/layout/hierarchy4"/>
    <dgm:cxn modelId="{B6A02665-91CD-4719-A0F4-3FEF02C1EBEE}" type="presParOf" srcId="{AF29CA07-5B11-4205-9F1D-DE830A2195FB}" destId="{558B3DCD-995A-4AF0-A595-F2D4B6A707D9}" srcOrd="0" destOrd="0" presId="urn:microsoft.com/office/officeart/2005/8/layout/hierarchy4"/>
    <dgm:cxn modelId="{713629E5-F76E-4804-ADA3-98332EAC77E8}" type="presParOf" srcId="{AF29CA07-5B11-4205-9F1D-DE830A2195FB}" destId="{38939780-DCBF-4E3B-8C5A-91A7A0ECFA0E}" srcOrd="1" destOrd="0" presId="urn:microsoft.com/office/officeart/2005/8/layout/hierarchy4"/>
    <dgm:cxn modelId="{97AE5A2E-7722-4F43-840A-6E4FA1603279}" type="presParOf" srcId="{4D1918F8-25BA-470E-B619-6A589BB1BF49}" destId="{94168BC0-A742-4FE7-929D-4DBD161E98ED}" srcOrd="1" destOrd="0" presId="urn:microsoft.com/office/officeart/2005/8/layout/hierarchy4"/>
    <dgm:cxn modelId="{D1C4742B-DDE3-4683-A1F9-4A0A17124283}" type="presParOf" srcId="{4D1918F8-25BA-470E-B619-6A589BB1BF49}" destId="{67249ACF-6262-486D-B8FB-326D76E31B3C}" srcOrd="2" destOrd="0" presId="urn:microsoft.com/office/officeart/2005/8/layout/hierarchy4"/>
    <dgm:cxn modelId="{C2E4DD9E-CD8B-41E3-9AEE-92D97974B1E0}" type="presParOf" srcId="{67249ACF-6262-486D-B8FB-326D76E31B3C}" destId="{5819194A-05F7-45CB-9059-BBCD25CAA67A}" srcOrd="0" destOrd="0" presId="urn:microsoft.com/office/officeart/2005/8/layout/hierarchy4"/>
    <dgm:cxn modelId="{E75EDACE-EC1F-45FC-997E-90A4EF69111E}" type="presParOf" srcId="{67249ACF-6262-486D-B8FB-326D76E31B3C}" destId="{7D70A900-9E5D-4DCF-B923-443BCACB6A2F}" srcOrd="1" destOrd="0" presId="urn:microsoft.com/office/officeart/2005/8/layout/hierarchy4"/>
    <dgm:cxn modelId="{98B020C3-4E4F-4137-8D0F-4F6A4E4923DB}" type="presParOf" srcId="{4D1918F8-25BA-470E-B619-6A589BB1BF49}" destId="{02901F48-4B04-4231-B130-7378ABA5DA0E}" srcOrd="3" destOrd="0" presId="urn:microsoft.com/office/officeart/2005/8/layout/hierarchy4"/>
    <dgm:cxn modelId="{CF9D992C-4BF6-49DA-B645-D2B3E3D4C12E}" type="presParOf" srcId="{4D1918F8-25BA-470E-B619-6A589BB1BF49}" destId="{9E2CC91C-881D-4FC9-B452-253BE994F708}" srcOrd="4" destOrd="0" presId="urn:microsoft.com/office/officeart/2005/8/layout/hierarchy4"/>
    <dgm:cxn modelId="{2C5FA0EA-D5E9-49C5-8F63-C5E1978F3F7A}" type="presParOf" srcId="{9E2CC91C-881D-4FC9-B452-253BE994F708}" destId="{18E7265D-1908-4062-A5D5-6949070EF3CC}" srcOrd="0" destOrd="0" presId="urn:microsoft.com/office/officeart/2005/8/layout/hierarchy4"/>
    <dgm:cxn modelId="{63785F6D-74C3-4515-9FC4-4C35304EE1AB}" type="presParOf" srcId="{9E2CC91C-881D-4FC9-B452-253BE994F708}" destId="{C2A70175-D42F-44F4-A4F3-710FF83BAA90}" srcOrd="1" destOrd="0" presId="urn:microsoft.com/office/officeart/2005/8/layout/hierarchy4"/>
    <dgm:cxn modelId="{4BA79CA3-EB09-4898-8634-C1759C4699C0}" type="presParOf" srcId="{C16D7E54-5634-4ADC-BA03-782E1E6B0A38}" destId="{5881B336-0525-4DB6-B207-AF9EC13208F5}" srcOrd="3" destOrd="0" presId="urn:microsoft.com/office/officeart/2005/8/layout/hierarchy4"/>
    <dgm:cxn modelId="{39D71D60-1B7E-48E0-B53B-9340727D8809}" type="presParOf" srcId="{C16D7E54-5634-4ADC-BA03-782E1E6B0A38}" destId="{DB96C1F6-A45F-41A5-8078-92251466CAD5}" srcOrd="4" destOrd="0" presId="urn:microsoft.com/office/officeart/2005/8/layout/hierarchy4"/>
    <dgm:cxn modelId="{9B008FE0-5798-481A-8D57-227A8D11A09F}" type="presParOf" srcId="{DB96C1F6-A45F-41A5-8078-92251466CAD5}" destId="{3A8B4438-899B-45C5-B3E2-108FDDF03104}" srcOrd="0" destOrd="0" presId="urn:microsoft.com/office/officeart/2005/8/layout/hierarchy4"/>
    <dgm:cxn modelId="{37B57443-4BB7-4E45-845A-546FA73FF915}" type="presParOf" srcId="{DB96C1F6-A45F-41A5-8078-92251466CAD5}" destId="{D72CB1FD-723C-4043-BC89-CE00A67FB452}" srcOrd="1" destOrd="0" presId="urn:microsoft.com/office/officeart/2005/8/layout/hierarchy4"/>
    <dgm:cxn modelId="{06AC99C6-867E-4BB4-81E7-BB5EE26772FA}" type="presParOf" srcId="{DB96C1F6-A45F-41A5-8078-92251466CAD5}" destId="{88E07744-C95A-40D4-9DEA-B34303CC532B}" srcOrd="2" destOrd="0" presId="urn:microsoft.com/office/officeart/2005/8/layout/hierarchy4"/>
    <dgm:cxn modelId="{84B65004-34BF-4CAB-9828-65CE2EF07146}" type="presParOf" srcId="{88E07744-C95A-40D4-9DEA-B34303CC532B}" destId="{E5FF19DB-912D-4554-9595-04AA10180988}" srcOrd="0" destOrd="0" presId="urn:microsoft.com/office/officeart/2005/8/layout/hierarchy4"/>
    <dgm:cxn modelId="{7FE9267B-0350-464F-99EE-6D86CC936DCD}" type="presParOf" srcId="{E5FF19DB-912D-4554-9595-04AA10180988}" destId="{AB64082A-310B-4B87-AD63-25294F8EAB47}" srcOrd="0" destOrd="0" presId="urn:microsoft.com/office/officeart/2005/8/layout/hierarchy4"/>
    <dgm:cxn modelId="{C9B906CA-8E62-46F7-9D65-0609F0273176}" type="presParOf" srcId="{E5FF19DB-912D-4554-9595-04AA10180988}" destId="{9F39A398-DB3B-4871-BA60-2D8D1FBF6324}" srcOrd="1" destOrd="0" presId="urn:microsoft.com/office/officeart/2005/8/layout/hierarchy4"/>
    <dgm:cxn modelId="{07678BB2-86C5-41A0-B70A-33B22505F42E}" type="presParOf" srcId="{88E07744-C95A-40D4-9DEA-B34303CC532B}" destId="{DDBA4907-83BB-43B7-BAA4-0DD3F46CACE2}" srcOrd="1" destOrd="0" presId="urn:microsoft.com/office/officeart/2005/8/layout/hierarchy4"/>
    <dgm:cxn modelId="{5533284D-2F29-4EAC-A5C9-3A18F8BF6FB7}" type="presParOf" srcId="{88E07744-C95A-40D4-9DEA-B34303CC532B}" destId="{D432FAFB-E95D-45E3-8B7E-E80F77F63ABB}" srcOrd="2" destOrd="0" presId="urn:microsoft.com/office/officeart/2005/8/layout/hierarchy4"/>
    <dgm:cxn modelId="{5AC08B7C-CC60-47C8-962B-A94045F8FCCE}" type="presParOf" srcId="{D432FAFB-E95D-45E3-8B7E-E80F77F63ABB}" destId="{642A4134-F63E-4AC4-A5BB-1DACA2BF1A6F}" srcOrd="0" destOrd="0" presId="urn:microsoft.com/office/officeart/2005/8/layout/hierarchy4"/>
    <dgm:cxn modelId="{FAFC2AEE-7066-47CC-93D1-F6908B1B2A42}" type="presParOf" srcId="{D432FAFB-E95D-45E3-8B7E-E80F77F63ABB}" destId="{52FBC338-D478-4317-A5C7-733219A58442}" srcOrd="1" destOrd="0" presId="urn:microsoft.com/office/officeart/2005/8/layout/hierarchy4"/>
    <dgm:cxn modelId="{B37851E8-4BCE-4FFF-AFAA-13CEA717356F}" type="presParOf" srcId="{88E07744-C95A-40D4-9DEA-B34303CC532B}" destId="{BA22B3A9-4DA3-4B33-9B8C-E450826ED516}" srcOrd="3" destOrd="0" presId="urn:microsoft.com/office/officeart/2005/8/layout/hierarchy4"/>
    <dgm:cxn modelId="{1DC2ED2B-6175-43E1-B44A-B8DCD58A5AA6}" type="presParOf" srcId="{88E07744-C95A-40D4-9DEA-B34303CC532B}" destId="{7F40EAB2-CC92-4752-9B26-60B89C564A62}" srcOrd="4" destOrd="0" presId="urn:microsoft.com/office/officeart/2005/8/layout/hierarchy4"/>
    <dgm:cxn modelId="{2B470E39-C6C3-4CB8-A153-E4195832AC9B}" type="presParOf" srcId="{7F40EAB2-CC92-4752-9B26-60B89C564A62}" destId="{92E50EB7-134F-470E-AD2D-4145B634087E}" srcOrd="0" destOrd="0" presId="urn:microsoft.com/office/officeart/2005/8/layout/hierarchy4"/>
    <dgm:cxn modelId="{4169145E-BF2E-416F-907D-A826BABA745E}" type="presParOf" srcId="{7F40EAB2-CC92-4752-9B26-60B89C564A62}" destId="{764F01B4-88F3-4EC8-BE43-623C5BC769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E423F222-8072-478C-855B-E0A6B6171ECA}">
      <dgm:prSet/>
      <dgm:spPr/>
      <dgm:t>
        <a:bodyPr/>
        <a:lstStyle/>
        <a:p>
          <a:r>
            <a:rPr lang="ja-JP" altLang="en-US" dirty="0" smtClean="0"/>
            <a:t>放射性崩壊によって新しくできた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</a:t>
          </a:r>
          <a:r>
            <a:rPr lang="ja-JP" altLang="en-US" dirty="0" smtClean="0"/>
            <a:t>原子核が</a:t>
          </a:r>
          <a:r>
            <a:rPr lang="ja-JP" altLang="en-US" dirty="0" smtClean="0">
              <a:solidFill>
                <a:srgbClr val="FF0000"/>
              </a:solidFill>
            </a:rPr>
            <a:t>不安定</a:t>
          </a:r>
          <a:r>
            <a:rPr lang="ja-JP" altLang="en-US" dirty="0" smtClean="0"/>
            <a:t>ならば</a:t>
          </a:r>
          <a:r>
            <a:rPr lang="en-US" altLang="ja-JP" dirty="0" smtClean="0"/>
            <a:t>,</a:t>
          </a:r>
          <a:r>
            <a:rPr lang="ja-JP" altLang="en-US" dirty="0" smtClean="0"/>
            <a:t>再び崩壊を</a:t>
          </a:r>
          <a:r>
            <a:rPr lang="ja-JP" altLang="en-US" dirty="0" smtClean="0">
              <a:solidFill>
                <a:srgbClr val="FF0000"/>
              </a:solidFill>
            </a:rPr>
            <a:t>繰り返し</a:t>
          </a:r>
          <a:r>
            <a:rPr lang="ja-JP" altLang="en-US" dirty="0" smtClean="0"/>
            <a:t>て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                 </a:t>
          </a:r>
          <a:r>
            <a:rPr lang="ja-JP" altLang="en-US" dirty="0" smtClean="0"/>
            <a:t>安定な原子核になるまで</a:t>
          </a:r>
          <a:r>
            <a:rPr lang="ja-JP" altLang="en-US" dirty="0" smtClean="0">
              <a:solidFill>
                <a:srgbClr val="FF0000"/>
              </a:solidFill>
            </a:rPr>
            <a:t>崩壊</a:t>
          </a:r>
          <a:r>
            <a:rPr lang="ja-JP" altLang="en-US" dirty="0" smtClean="0"/>
            <a:t>が続く．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この自然に崩壊する原子核の系列を</a:t>
          </a:r>
          <a:r>
            <a:rPr lang="ja-JP" altLang="en-US" dirty="0" smtClean="0">
              <a:solidFill>
                <a:srgbClr val="FF0000"/>
              </a:solidFill>
            </a:rPr>
            <a:t>放射性系列</a:t>
          </a:r>
          <a:r>
            <a:rPr lang="ja-JP" altLang="en-US" dirty="0" smtClean="0"/>
            <a:t>という．</a:t>
          </a:r>
          <a:endParaRPr lang="en-US" dirty="0"/>
        </a:p>
      </dgm:t>
    </dgm:pt>
    <dgm:pt modelId="{EDA9DB27-C4AF-46B6-B34A-5ABDFAEA6AC1}" type="parTrans" cxnId="{5D65C0CB-7866-408D-8B7F-B71CA4F113C5}">
      <dgm:prSet/>
      <dgm:spPr/>
      <dgm:t>
        <a:bodyPr/>
        <a:lstStyle/>
        <a:p>
          <a:endParaRPr lang="ja-JP" altLang="en-US"/>
        </a:p>
      </dgm:t>
    </dgm:pt>
    <dgm:pt modelId="{0B27D955-836A-4BD7-A30A-2A19F7FDEC3E}" type="sibTrans" cxnId="{5D65C0CB-7866-408D-8B7F-B71CA4F113C5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2BD2AB1-7DF9-43A9-93C3-928CDFBE3F66}">
          <dgm:prSet/>
          <dgm:spPr/>
          <dgm:t>
            <a:bodyPr/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ウラン</a:t>
              </a:r>
              <a:r>
                <a:rPr lang="ja-JP" altLang="en-US" dirty="0" smtClean="0"/>
                <a:t>系列：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92</m:t>
                      </m:r>
                    </m:sub>
                    <m:sup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238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i="1" smtClean="0">
                          <a:latin typeface="Cambria Math" panose="02040503050406030204" pitchFamily="18" charset="0"/>
                        </a:rPr>
                        <m:t>U</m:t>
                      </m:r>
                    </m:e>
                  </m:sPre>
                </m:oMath>
              </a14:m>
              <a:r>
                <a:rPr lang="ja-JP" altLang="en-US" dirty="0" err="1" smtClean="0"/>
                <a:t>が</a:t>
              </a:r>
              <a:r>
                <a:rPr lang="ja-JP" altLang="en-US" dirty="0" err="1"/>
                <a:t>崩</a:t>
              </a:r>
              <a:r>
                <a:rPr lang="ja-JP" altLang="en-US" dirty="0"/>
                <a:t>壊</a:t>
              </a:r>
              <a:r>
                <a:rPr lang="ja-JP" altLang="en-US" dirty="0" smtClean="0"/>
                <a:t>し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88</m:t>
                      </m:r>
                    </m:sub>
                    <m:sup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6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i="1" smtClean="0">
                          <a:latin typeface="Cambria Math" panose="02040503050406030204" pitchFamily="18" charset="0"/>
                        </a:rPr>
                        <m:t>Ra</m:t>
                      </m:r>
                    </m:e>
                  </m:sPre>
                </m:oMath>
              </a14:m>
              <a:r>
                <a:rPr lang="ja-JP" altLang="en-US" dirty="0" smtClean="0"/>
                <a:t>を</a:t>
              </a:r>
              <a:r>
                <a:rPr lang="ja-JP" altLang="en-US" dirty="0"/>
                <a:t>経て</a:t>
              </a:r>
              <a:r>
                <a:rPr lang="ja-JP" altLang="en-US" dirty="0" smtClean="0"/>
                <a:t>，安定な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82</m:t>
                      </m:r>
                    </m:sub>
                    <m:sup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206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Pb</m:t>
                      </m:r>
                    </m:e>
                  </m:sPre>
                </m:oMath>
              </a14:m>
              <a:r>
                <a:rPr lang="ja-JP" altLang="en-US" dirty="0" smtClean="0"/>
                <a:t>に</a:t>
              </a:r>
              <a:r>
                <a:rPr lang="ja-JP" altLang="en-US" dirty="0"/>
                <a:t>至る系列</a:t>
              </a:r>
              <a:r>
                <a:rPr lang="ja-JP" altLang="en-US" dirty="0" smtClean="0"/>
                <a:t>．</a:t>
              </a:r>
              <a:endParaRPr lang="ja-JP" altLang="en-US" dirty="0"/>
            </a:p>
          </dgm:t>
        </dgm:pt>
      </mc:Choice>
      <mc:Fallback xmlns="">
        <dgm:pt modelId="{82BD2AB1-7DF9-43A9-93C3-928CDFBE3F66}">
          <dgm:prSet/>
          <dgm:spPr/>
          <dgm:t>
            <a:bodyPr/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ウラン</a:t>
              </a:r>
              <a:r>
                <a:rPr lang="ja-JP" altLang="en-US" dirty="0" smtClean="0"/>
                <a:t>系列：</a:t>
              </a:r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ja-JP" altLang="en-US" i="0" smtClean="0">
                  <a:latin typeface="Cambria Math" panose="02040503050406030204" pitchFamily="18" charset="0"/>
                </a:rPr>
                <a:t>_</a:t>
              </a:r>
              <a:r>
                <a:rPr lang="en-US" altLang="ja-JP" i="0" smtClean="0">
                  <a:latin typeface="Cambria Math" panose="02040503050406030204" pitchFamily="18" charset="0"/>
                </a:rPr>
                <a:t>92</a:t>
              </a:r>
              <a:r>
                <a:rPr lang="ja-JP" altLang="en-US" i="0" smtClean="0">
                  <a:latin typeface="Cambria Math" panose="02040503050406030204" pitchFamily="18" charset="0"/>
                </a:rPr>
                <a:t>^</a:t>
              </a:r>
              <a:r>
                <a:rPr lang="en-US" altLang="ja-JP" i="0" smtClean="0">
                  <a:latin typeface="Cambria Math" panose="02040503050406030204" pitchFamily="18" charset="0"/>
                </a:rPr>
                <a:t>238</a:t>
              </a:r>
              <a:r>
                <a:rPr lang="en-US" altLang="ja-JP" i="0" smtClean="0">
                  <a:latin typeface="Cambria Math" panose="02040503050406030204" pitchFamily="18" charset="0"/>
                </a:rPr>
                <a:t>)</a:t>
              </a:r>
              <a:r>
                <a:rPr lang="en-US" altLang="ja-JP" i="0" smtClean="0">
                  <a:latin typeface="Cambria Math" panose="02040503050406030204" pitchFamily="18" charset="0"/>
                </a:rPr>
                <a:t>U</a:t>
              </a:r>
              <a:r>
                <a:rPr lang="ja-JP" altLang="en-US" dirty="0" err="1" smtClean="0"/>
                <a:t>が</a:t>
              </a:r>
              <a:r>
                <a:rPr lang="ja-JP" altLang="en-US" dirty="0" err="1"/>
                <a:t>崩</a:t>
              </a:r>
              <a:r>
                <a:rPr lang="ja-JP" altLang="en-US" dirty="0"/>
                <a:t>壊</a:t>
              </a:r>
              <a:r>
                <a:rPr lang="ja-JP" altLang="en-US" dirty="0" smtClean="0"/>
                <a:t>し</a:t>
              </a:r>
              <a:r>
                <a:rPr lang="en-US" altLang="ja-JP" i="0" smtClean="0">
                  <a:latin typeface="Cambria Math" panose="02040503050406030204" pitchFamily="18" charset="0"/>
                </a:rPr>
                <a:t>(_88^</a:t>
              </a:r>
              <a:r>
                <a:rPr lang="en-US" altLang="ja-JP" i="0" smtClean="0">
                  <a:latin typeface="Cambria Math" panose="02040503050406030204" pitchFamily="18" charset="0"/>
                </a:rPr>
                <a:t>2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2</a:t>
              </a:r>
              <a:r>
                <a:rPr lang="en-US" altLang="ja-JP" i="0" smtClean="0">
                  <a:latin typeface="Cambria Math" panose="02040503050406030204" pitchFamily="18" charset="0"/>
                </a:rPr>
                <a:t>6)Ra</a:t>
              </a:r>
              <a:r>
                <a:rPr lang="ja-JP" altLang="en-US" dirty="0" smtClean="0"/>
                <a:t>を</a:t>
              </a:r>
              <a:r>
                <a:rPr lang="ja-JP" altLang="en-US" dirty="0"/>
                <a:t>経て</a:t>
              </a:r>
              <a:r>
                <a:rPr lang="ja-JP" altLang="en-US" dirty="0" smtClean="0"/>
                <a:t>，安定な</a:t>
              </a:r>
              <a:r>
                <a:rPr lang="en-US" altLang="ja-JP" i="0" smtClean="0">
                  <a:latin typeface="Cambria Math" panose="02040503050406030204" pitchFamily="18" charset="0"/>
                </a:rPr>
                <a:t>(_8</a:t>
              </a:r>
              <a:r>
                <a:rPr lang="en-US" altLang="ja-JP" i="0" smtClean="0">
                  <a:latin typeface="Cambria Math" panose="02040503050406030204" pitchFamily="18" charset="0"/>
                </a:rPr>
                <a:t>2^2</a:t>
              </a:r>
              <a:r>
                <a:rPr lang="en-US" altLang="ja-JP" i="0" smtClean="0">
                  <a:latin typeface="Cambria Math" panose="02040503050406030204" pitchFamily="18" charset="0"/>
                </a:rPr>
                <a:t>06)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Pb</a:t>
              </a:r>
              <a:r>
                <a:rPr lang="ja-JP" altLang="en-US" dirty="0" smtClean="0"/>
                <a:t>に</a:t>
              </a:r>
              <a:r>
                <a:rPr lang="ja-JP" altLang="en-US" dirty="0"/>
                <a:t>至る系列</a:t>
              </a:r>
              <a:r>
                <a:rPr lang="ja-JP" altLang="en-US" dirty="0" smtClean="0"/>
                <a:t>．</a:t>
              </a:r>
              <a:endParaRPr lang="ja-JP" altLang="en-US" dirty="0"/>
            </a:p>
          </dgm:t>
        </dgm:pt>
      </mc:Fallback>
    </mc:AlternateContent>
    <dgm:pt modelId="{FB327300-F918-4033-B538-B19B34C90CD0}" type="parTrans" cxnId="{8F592717-015A-407A-AB3D-43C6D7A09499}">
      <dgm:prSet/>
      <dgm:spPr/>
      <dgm:t>
        <a:bodyPr/>
        <a:lstStyle/>
        <a:p>
          <a:endParaRPr lang="ja-JP" altLang="en-US"/>
        </a:p>
      </dgm:t>
    </dgm:pt>
    <dgm:pt modelId="{F95A1325-EAB5-4C7E-806E-CE1B0F9A2FF5}" type="sibTrans" cxnId="{8F592717-015A-407A-AB3D-43C6D7A09499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76C54D3-356C-4308-B547-0C5EC0CD69D9}">
          <dgm:prSet/>
          <dgm:spPr/>
          <dgm:t>
            <a:bodyPr/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トリウム</a:t>
              </a:r>
              <a:r>
                <a:rPr lang="ja-JP" altLang="en-US" dirty="0"/>
                <a:t>系列</a:t>
              </a:r>
              <a:r>
                <a:rPr lang="ja-JP" altLang="en-US" dirty="0" smtClean="0"/>
                <a:t>：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90</m:t>
                      </m:r>
                    </m:sub>
                    <m:sup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32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Th</m:t>
                      </m:r>
                    </m:e>
                  </m:sPre>
                </m:oMath>
              </a14:m>
              <a:r>
                <a:rPr lang="ja-JP" altLang="en-US" dirty="0" smtClean="0"/>
                <a:t>が</a:t>
              </a:r>
              <a:r>
                <a:rPr lang="ja-JP" altLang="en-US" dirty="0"/>
                <a:t>崩壊して安定</a:t>
              </a:r>
              <a:r>
                <a:rPr lang="ja-JP" altLang="en-US" dirty="0" smtClean="0"/>
                <a:t>な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82</m:t>
                      </m:r>
                    </m:sub>
                    <m:sup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8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Pb</m:t>
                      </m:r>
                    </m:e>
                  </m:sPre>
                </m:oMath>
              </a14:m>
              <a:r>
                <a:rPr lang="ja-JP" altLang="en-US" dirty="0" smtClean="0"/>
                <a:t>に</a:t>
              </a:r>
              <a:r>
                <a:rPr lang="ja-JP" altLang="en-US" dirty="0"/>
                <a:t>至る系列</a:t>
              </a:r>
            </a:p>
          </dgm:t>
        </dgm:pt>
      </mc:Choice>
      <mc:Fallback xmlns="">
        <dgm:pt modelId="{576C54D3-356C-4308-B547-0C5EC0CD69D9}">
          <dgm:prSet/>
          <dgm:spPr/>
          <dgm:t>
            <a:bodyPr/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トリウム</a:t>
              </a:r>
              <a:r>
                <a:rPr lang="ja-JP" altLang="en-US" dirty="0"/>
                <a:t>系列</a:t>
              </a:r>
              <a:r>
                <a:rPr lang="ja-JP" altLang="en-US" dirty="0" smtClean="0"/>
                <a:t>：</a:t>
              </a:r>
              <a:r>
                <a:rPr lang="en-US" altLang="ja-JP" i="0" smtClean="0">
                  <a:latin typeface="Cambria Math" panose="02040503050406030204" pitchFamily="18" charset="0"/>
                </a:rPr>
                <a:t>(_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90^</a:t>
              </a:r>
              <a:r>
                <a:rPr lang="en-US" altLang="ja-JP" i="0" smtClean="0">
                  <a:latin typeface="Cambria Math" panose="02040503050406030204" pitchFamily="18" charset="0"/>
                </a:rPr>
                <a:t>2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32)Th</a:t>
              </a:r>
              <a:r>
                <a:rPr lang="ja-JP" altLang="en-US" dirty="0" smtClean="0"/>
                <a:t>が</a:t>
              </a:r>
              <a:r>
                <a:rPr lang="ja-JP" altLang="en-US" dirty="0"/>
                <a:t>崩壊して安定</a:t>
              </a:r>
              <a:r>
                <a:rPr lang="ja-JP" altLang="en-US" dirty="0" smtClean="0"/>
                <a:t>な</a:t>
              </a:r>
              <a:r>
                <a:rPr lang="en-US" altLang="ja-JP" i="0" smtClean="0">
                  <a:latin typeface="Cambria Math" panose="02040503050406030204" pitchFamily="18" charset="0"/>
                </a:rPr>
                <a:t>(_</a:t>
              </a:r>
              <a:r>
                <a:rPr lang="en-US" altLang="ja-JP" i="0" smtClean="0">
                  <a:latin typeface="Cambria Math" panose="02040503050406030204" pitchFamily="18" charset="0"/>
                </a:rPr>
                <a:t>82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^</a:t>
              </a:r>
              <a:r>
                <a:rPr lang="en-US" altLang="ja-JP" i="0" smtClean="0">
                  <a:latin typeface="Cambria Math" panose="02040503050406030204" pitchFamily="18" charset="0"/>
                </a:rPr>
                <a:t>20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8)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Pb</a:t>
              </a:r>
              <a:r>
                <a:rPr lang="ja-JP" altLang="en-US" dirty="0" smtClean="0"/>
                <a:t>に</a:t>
              </a:r>
              <a:r>
                <a:rPr lang="ja-JP" altLang="en-US" dirty="0"/>
                <a:t>至る系列</a:t>
              </a:r>
            </a:p>
          </dgm:t>
        </dgm:pt>
      </mc:Fallback>
    </mc:AlternateContent>
    <dgm:pt modelId="{AC998F50-07A7-463A-AB13-23739635079D}" type="parTrans" cxnId="{EC5213AD-280F-4912-A715-7AFD5C81FDD4}">
      <dgm:prSet/>
      <dgm:spPr/>
      <dgm:t>
        <a:bodyPr/>
        <a:lstStyle/>
        <a:p>
          <a:endParaRPr lang="ja-JP" altLang="en-US"/>
        </a:p>
      </dgm:t>
    </dgm:pt>
    <dgm:pt modelId="{1C897224-B607-431C-AA3D-907344D9C5F7}" type="sibTrans" cxnId="{EC5213AD-280F-4912-A715-7AFD5C81FDD4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CD945E1-1E99-4BFC-9CF8-46C11F43E34D}">
          <dgm:prSet/>
          <dgm:spPr/>
          <dgm:t>
            <a:bodyPr/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アクチニウム</a:t>
              </a:r>
              <a:r>
                <a:rPr lang="ja-JP" altLang="en-US" dirty="0" smtClean="0"/>
                <a:t>系列：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5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i="1" smtClean="0">
                          <a:latin typeface="Cambria Math" panose="02040503050406030204" pitchFamily="18" charset="0"/>
                        </a:rPr>
                        <m:t>U</m:t>
                      </m:r>
                    </m:e>
                  </m:sPre>
                </m:oMath>
              </a14:m>
              <a:r>
                <a:rPr lang="ja-JP" altLang="en-US" dirty="0" smtClean="0"/>
                <a:t>が崩壊して安定な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82</m:t>
                      </m:r>
                    </m:sub>
                    <m:sup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7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Pb</m:t>
                      </m:r>
                    </m:e>
                  </m:sPre>
                </m:oMath>
              </a14:m>
              <a:r>
                <a:rPr lang="ja-JP" altLang="en-US" dirty="0" smtClean="0"/>
                <a:t>に至る系列．</a:t>
              </a:r>
              <a:endParaRPr lang="ja-JP" altLang="en-US" dirty="0"/>
            </a:p>
          </dgm:t>
        </dgm:pt>
      </mc:Choice>
      <mc:Fallback xmlns="">
        <dgm:pt modelId="{2CD945E1-1E99-4BFC-9CF8-46C11F43E34D}">
          <dgm:prSet/>
          <dgm:spPr/>
          <dgm:t>
            <a:bodyPr/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アクチニウム</a:t>
              </a:r>
              <a:r>
                <a:rPr lang="ja-JP" altLang="en-US" dirty="0" smtClean="0"/>
                <a:t>系列：</a:t>
              </a:r>
              <a:r>
                <a:rPr lang="en-US" altLang="ja-JP" i="0" smtClean="0">
                  <a:latin typeface="Cambria Math" panose="02040503050406030204" pitchFamily="18" charset="0"/>
                </a:rPr>
                <a:t>(_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8</a:t>
              </a:r>
              <a:r>
                <a:rPr lang="en-US" altLang="ja-JP" i="0" smtClean="0">
                  <a:latin typeface="Cambria Math" panose="02040503050406030204" pitchFamily="18" charset="0"/>
                </a:rPr>
                <a:t>2^23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5)</a:t>
              </a:r>
              <a:r>
                <a:rPr lang="en-US" altLang="ja-JP" i="0" smtClean="0">
                  <a:latin typeface="Cambria Math" panose="02040503050406030204" pitchFamily="18" charset="0"/>
                </a:rPr>
                <a:t>U</a:t>
              </a:r>
              <a:r>
                <a:rPr lang="ja-JP" altLang="en-US" dirty="0" smtClean="0"/>
                <a:t>が崩壊して安定な</a:t>
              </a:r>
              <a:r>
                <a:rPr lang="en-US" altLang="ja-JP" i="0" smtClean="0">
                  <a:latin typeface="Cambria Math" panose="02040503050406030204" pitchFamily="18" charset="0"/>
                </a:rPr>
                <a:t>(_</a:t>
              </a:r>
              <a:r>
                <a:rPr lang="en-US" altLang="ja-JP" i="0" smtClean="0">
                  <a:latin typeface="Cambria Math" panose="02040503050406030204" pitchFamily="18" charset="0"/>
                </a:rPr>
                <a:t>82^20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7)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Pb</a:t>
              </a:r>
              <a:r>
                <a:rPr lang="ja-JP" altLang="en-US" dirty="0" smtClean="0"/>
                <a:t>に至る系列．</a:t>
              </a:r>
              <a:endParaRPr lang="ja-JP" altLang="en-US" dirty="0"/>
            </a:p>
          </dgm:t>
        </dgm:pt>
      </mc:Fallback>
    </mc:AlternateContent>
    <dgm:pt modelId="{A5873005-F217-4204-B16C-231C7E9122A4}" type="parTrans" cxnId="{5CA43026-8DCB-42F3-AAE6-74DD1B2F752B}">
      <dgm:prSet/>
      <dgm:spPr/>
      <dgm:t>
        <a:bodyPr/>
        <a:lstStyle/>
        <a:p>
          <a:endParaRPr kumimoji="1" lang="ja-JP" altLang="en-US"/>
        </a:p>
      </dgm:t>
    </dgm:pt>
    <dgm:pt modelId="{A7B8EA59-DE67-438B-B291-16E6C623D4D4}" type="sibTrans" cxnId="{5CA43026-8DCB-42F3-AAE6-74DD1B2F752B}">
      <dgm:prSet/>
      <dgm:spPr/>
      <dgm:t>
        <a:bodyPr/>
        <a:lstStyle/>
        <a:p>
          <a:endParaRPr kumimoji="1" lang="ja-JP" altLang="en-US"/>
        </a:p>
      </dgm:t>
    </dgm:pt>
    <dgm:pt modelId="{B4F51456-9D3A-41F2-A9FE-7B274B2FD9DC}">
      <dgm:prSet/>
      <dgm:spPr/>
      <dgm:t>
        <a:bodyPr/>
        <a:lstStyle/>
        <a:p>
          <a:r>
            <a:rPr lang="ja-JP" altLang="en-US" dirty="0" smtClean="0"/>
            <a:t>以下に， 代表的な</a:t>
          </a:r>
          <a:r>
            <a:rPr lang="en-US" altLang="ja-JP" dirty="0" smtClean="0"/>
            <a:t>3</a:t>
          </a:r>
          <a:r>
            <a:rPr lang="ja-JP" altLang="en-US" dirty="0" smtClean="0"/>
            <a:t>種類の系列を示す．</a:t>
          </a:r>
          <a:endParaRPr lang="en-US" dirty="0"/>
        </a:p>
      </dgm:t>
    </dgm:pt>
    <dgm:pt modelId="{28356576-F99C-466A-A8D2-1F071409C7D8}" type="parTrans" cxnId="{FFCD9093-5EA2-451A-9356-F1C00455FD92}">
      <dgm:prSet/>
      <dgm:spPr/>
      <dgm:t>
        <a:bodyPr/>
        <a:lstStyle/>
        <a:p>
          <a:endParaRPr kumimoji="1" lang="ja-JP" altLang="en-US"/>
        </a:p>
      </dgm:t>
    </dgm:pt>
    <dgm:pt modelId="{F74F66AA-7309-4AB2-9CF5-4C99DB170C39}" type="sibTrans" cxnId="{FFCD9093-5EA2-451A-9356-F1C00455FD92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5022494-70CE-4379-AE91-347176759ACB}" type="pres">
      <dgm:prSet presAssocID="{6B1E6D82-DD7F-4A1C-A262-693A3F1532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9491AD1-05CD-4197-90FB-9D56C9811C61}" type="presOf" srcId="{6B1E6D82-DD7F-4A1C-A262-693A3F1532DE}" destId="{84EE8657-2700-4383-9752-EA8CF2F2A07F}" srcOrd="0" destOrd="0" presId="urn:microsoft.com/office/officeart/2005/8/layout/vList2"/>
    <dgm:cxn modelId="{9BB3F8A4-9A4C-457E-81FA-8FBA040CB9A0}" type="presOf" srcId="{2CD945E1-1E99-4BFC-9CF8-46C11F43E34D}" destId="{C5022494-70CE-4379-AE91-347176759ACB}" srcOrd="0" destOrd="3" presId="urn:microsoft.com/office/officeart/2005/8/layout/vList2"/>
    <dgm:cxn modelId="{5D65C0CB-7866-408D-8B7F-B71CA4F113C5}" srcId="{6B1E6D82-DD7F-4A1C-A262-693A3F1532DE}" destId="{E423F222-8072-478C-855B-E0A6B6171ECA}" srcOrd="0" destOrd="0" parTransId="{EDA9DB27-C4AF-46B6-B34A-5ABDFAEA6AC1}" sibTransId="{0B27D955-836A-4BD7-A30A-2A19F7FDEC3E}"/>
    <dgm:cxn modelId="{EC5213AD-280F-4912-A715-7AFD5C81FDD4}" srcId="{6B1E6D82-DD7F-4A1C-A262-693A3F1532DE}" destId="{576C54D3-356C-4308-B547-0C5EC0CD69D9}" srcOrd="4" destOrd="0" parTransId="{AC998F50-07A7-463A-AB13-23739635079D}" sibTransId="{1C897224-B607-431C-AA3D-907344D9C5F7}"/>
    <dgm:cxn modelId="{B2768877-8875-41DD-B0EE-2A1D743B455B}" type="presOf" srcId="{82BD2AB1-7DF9-43A9-93C3-928CDFBE3F66}" destId="{C5022494-70CE-4379-AE91-347176759ACB}" srcOrd="0" destOrd="2" presId="urn:microsoft.com/office/officeart/2005/8/layout/vList2"/>
    <dgm:cxn modelId="{5ECA5D0A-982F-46F3-9C83-F0A0D641F693}" srcId="{2B55400A-E341-4DF1-8842-264D2660DEA4}" destId="{6B1E6D82-DD7F-4A1C-A262-693A3F1532DE}" srcOrd="0" destOrd="0" parTransId="{C6497B1A-F0D8-4E91-9E87-56202F94397F}" sibTransId="{5ADC419E-4A1E-43EB-AC98-B45B721CEBF5}"/>
    <dgm:cxn modelId="{8F592717-015A-407A-AB3D-43C6D7A09499}" srcId="{6B1E6D82-DD7F-4A1C-A262-693A3F1532DE}" destId="{82BD2AB1-7DF9-43A9-93C3-928CDFBE3F66}" srcOrd="2" destOrd="0" parTransId="{FB327300-F918-4033-B538-B19B34C90CD0}" sibTransId="{F95A1325-EAB5-4C7E-806E-CE1B0F9A2FF5}"/>
    <dgm:cxn modelId="{4A735DD7-FDE4-475C-A85A-D1EB489AF3A5}" type="presOf" srcId="{E423F222-8072-478C-855B-E0A6B6171ECA}" destId="{C5022494-70CE-4379-AE91-347176759ACB}" srcOrd="0" destOrd="0" presId="urn:microsoft.com/office/officeart/2005/8/layout/vList2"/>
    <dgm:cxn modelId="{D205A61F-6A42-436D-8874-F52E43E5EACE}" type="presOf" srcId="{2B55400A-E341-4DF1-8842-264D2660DEA4}" destId="{03F5ED04-A33A-45F8-86C5-8AD241238F59}" srcOrd="0" destOrd="0" presId="urn:microsoft.com/office/officeart/2005/8/layout/vList2"/>
    <dgm:cxn modelId="{7EB26F82-5747-48FF-B2B7-0B0EAB5C80DE}" type="presOf" srcId="{576C54D3-356C-4308-B547-0C5EC0CD69D9}" destId="{C5022494-70CE-4379-AE91-347176759ACB}" srcOrd="0" destOrd="4" presId="urn:microsoft.com/office/officeart/2005/8/layout/vList2"/>
    <dgm:cxn modelId="{DD25EB91-DE67-4961-89E1-0478E4A202AD}" type="presOf" srcId="{B4F51456-9D3A-41F2-A9FE-7B274B2FD9DC}" destId="{C5022494-70CE-4379-AE91-347176759ACB}" srcOrd="0" destOrd="1" presId="urn:microsoft.com/office/officeart/2005/8/layout/vList2"/>
    <dgm:cxn modelId="{FFCD9093-5EA2-451A-9356-F1C00455FD92}" srcId="{6B1E6D82-DD7F-4A1C-A262-693A3F1532DE}" destId="{B4F51456-9D3A-41F2-A9FE-7B274B2FD9DC}" srcOrd="1" destOrd="0" parTransId="{28356576-F99C-466A-A8D2-1F071409C7D8}" sibTransId="{F74F66AA-7309-4AB2-9CF5-4C99DB170C39}"/>
    <dgm:cxn modelId="{5CA43026-8DCB-42F3-AAE6-74DD1B2F752B}" srcId="{6B1E6D82-DD7F-4A1C-A262-693A3F1532DE}" destId="{2CD945E1-1E99-4BFC-9CF8-46C11F43E34D}" srcOrd="3" destOrd="0" parTransId="{A5873005-F217-4204-B16C-231C7E9122A4}" sibTransId="{A7B8EA59-DE67-438B-B291-16E6C623D4D4}"/>
    <dgm:cxn modelId="{3691D000-7057-4B9D-BF36-E89EB842818C}" type="presParOf" srcId="{03F5ED04-A33A-45F8-86C5-8AD241238F59}" destId="{84EE8657-2700-4383-9752-EA8CF2F2A07F}" srcOrd="0" destOrd="0" presId="urn:microsoft.com/office/officeart/2005/8/layout/vList2"/>
    <dgm:cxn modelId="{C2B80772-F062-43B7-98CA-BD2E675C87F6}" type="presParOf" srcId="{03F5ED04-A33A-45F8-86C5-8AD241238F59}" destId="{C5022494-70CE-4379-AE91-347176759A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E423F222-8072-478C-855B-E0A6B6171ECA}">
      <dgm:prSet/>
      <dgm:spPr>
        <a:blipFill rotWithShape="0">
          <a:blip xmlns:r="http://schemas.openxmlformats.org/officeDocument/2006/relationships" r:embed="rId1"/>
          <a:stretch>
            <a:fillRect t="-3177" r="-2051" b="-3039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EDA9DB27-C4AF-46B6-B34A-5ABDFAEA6AC1}" type="parTrans" cxnId="{5D65C0CB-7866-408D-8B7F-B71CA4F113C5}">
      <dgm:prSet/>
      <dgm:spPr/>
      <dgm:t>
        <a:bodyPr/>
        <a:lstStyle/>
        <a:p>
          <a:endParaRPr lang="ja-JP" altLang="en-US"/>
        </a:p>
      </dgm:t>
    </dgm:pt>
    <dgm:pt modelId="{0B27D955-836A-4BD7-A30A-2A19F7FDEC3E}" type="sibTrans" cxnId="{5D65C0CB-7866-408D-8B7F-B71CA4F113C5}">
      <dgm:prSet/>
      <dgm:spPr/>
      <dgm:t>
        <a:bodyPr/>
        <a:lstStyle/>
        <a:p>
          <a:endParaRPr lang="ja-JP" altLang="en-US"/>
        </a:p>
      </dgm:t>
    </dgm:pt>
    <dgm:pt modelId="{82BD2AB1-7DF9-43A9-93C3-928CDFBE3F66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FB327300-F918-4033-B538-B19B34C90CD0}" type="parTrans" cxnId="{8F592717-015A-407A-AB3D-43C6D7A09499}">
      <dgm:prSet/>
      <dgm:spPr/>
      <dgm:t>
        <a:bodyPr/>
        <a:lstStyle/>
        <a:p>
          <a:endParaRPr lang="ja-JP" altLang="en-US"/>
        </a:p>
      </dgm:t>
    </dgm:pt>
    <dgm:pt modelId="{F95A1325-EAB5-4C7E-806E-CE1B0F9A2FF5}" type="sibTrans" cxnId="{8F592717-015A-407A-AB3D-43C6D7A09499}">
      <dgm:prSet/>
      <dgm:spPr/>
      <dgm:t>
        <a:bodyPr/>
        <a:lstStyle/>
        <a:p>
          <a:endParaRPr lang="ja-JP" altLang="en-US"/>
        </a:p>
      </dgm:t>
    </dgm:pt>
    <dgm:pt modelId="{576C54D3-356C-4308-B547-0C5EC0CD69D9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AC998F50-07A7-463A-AB13-23739635079D}" type="parTrans" cxnId="{EC5213AD-280F-4912-A715-7AFD5C81FDD4}">
      <dgm:prSet/>
      <dgm:spPr/>
      <dgm:t>
        <a:bodyPr/>
        <a:lstStyle/>
        <a:p>
          <a:endParaRPr lang="ja-JP" altLang="en-US"/>
        </a:p>
      </dgm:t>
    </dgm:pt>
    <dgm:pt modelId="{1C897224-B607-431C-AA3D-907344D9C5F7}" type="sibTrans" cxnId="{EC5213AD-280F-4912-A715-7AFD5C81FDD4}">
      <dgm:prSet/>
      <dgm:spPr/>
      <dgm:t>
        <a:bodyPr/>
        <a:lstStyle/>
        <a:p>
          <a:endParaRPr lang="ja-JP" altLang="en-US"/>
        </a:p>
      </dgm:t>
    </dgm:pt>
    <dgm:pt modelId="{2CD945E1-1E99-4BFC-9CF8-46C11F43E34D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A5873005-F217-4204-B16C-231C7E9122A4}" type="parTrans" cxnId="{5CA43026-8DCB-42F3-AAE6-74DD1B2F752B}">
      <dgm:prSet/>
      <dgm:spPr/>
      <dgm:t>
        <a:bodyPr/>
        <a:lstStyle/>
        <a:p>
          <a:endParaRPr kumimoji="1" lang="ja-JP" altLang="en-US"/>
        </a:p>
      </dgm:t>
    </dgm:pt>
    <dgm:pt modelId="{A7B8EA59-DE67-438B-B291-16E6C623D4D4}" type="sibTrans" cxnId="{5CA43026-8DCB-42F3-AAE6-74DD1B2F752B}">
      <dgm:prSet/>
      <dgm:spPr/>
      <dgm:t>
        <a:bodyPr/>
        <a:lstStyle/>
        <a:p>
          <a:endParaRPr kumimoji="1" lang="ja-JP" altLang="en-US"/>
        </a:p>
      </dgm:t>
    </dgm:pt>
    <dgm:pt modelId="{B4F51456-9D3A-41F2-A9FE-7B274B2FD9DC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28356576-F99C-466A-A8D2-1F071409C7D8}" type="parTrans" cxnId="{FFCD9093-5EA2-451A-9356-F1C00455FD92}">
      <dgm:prSet/>
      <dgm:spPr/>
      <dgm:t>
        <a:bodyPr/>
        <a:lstStyle/>
        <a:p>
          <a:endParaRPr kumimoji="1" lang="ja-JP" altLang="en-US"/>
        </a:p>
      </dgm:t>
    </dgm:pt>
    <dgm:pt modelId="{F74F66AA-7309-4AB2-9CF5-4C99DB170C39}" type="sibTrans" cxnId="{FFCD9093-5EA2-451A-9356-F1C00455FD92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5022494-70CE-4379-AE91-347176759ACB}" type="pres">
      <dgm:prSet presAssocID="{6B1E6D82-DD7F-4A1C-A262-693A3F1532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9491AD1-05CD-4197-90FB-9D56C9811C61}" type="presOf" srcId="{6B1E6D82-DD7F-4A1C-A262-693A3F1532DE}" destId="{84EE8657-2700-4383-9752-EA8CF2F2A07F}" srcOrd="0" destOrd="0" presId="urn:microsoft.com/office/officeart/2005/8/layout/vList2"/>
    <dgm:cxn modelId="{5D65C0CB-7866-408D-8B7F-B71CA4F113C5}" srcId="{6B1E6D82-DD7F-4A1C-A262-693A3F1532DE}" destId="{E423F222-8072-478C-855B-E0A6B6171ECA}" srcOrd="0" destOrd="0" parTransId="{EDA9DB27-C4AF-46B6-B34A-5ABDFAEA6AC1}" sibTransId="{0B27D955-836A-4BD7-A30A-2A19F7FDEC3E}"/>
    <dgm:cxn modelId="{9BB3F8A4-9A4C-457E-81FA-8FBA040CB9A0}" type="presOf" srcId="{2CD945E1-1E99-4BFC-9CF8-46C11F43E34D}" destId="{C5022494-70CE-4379-AE91-347176759ACB}" srcOrd="0" destOrd="3" presId="urn:microsoft.com/office/officeart/2005/8/layout/vList2"/>
    <dgm:cxn modelId="{EC5213AD-280F-4912-A715-7AFD5C81FDD4}" srcId="{6B1E6D82-DD7F-4A1C-A262-693A3F1532DE}" destId="{576C54D3-356C-4308-B547-0C5EC0CD69D9}" srcOrd="4" destOrd="0" parTransId="{AC998F50-07A7-463A-AB13-23739635079D}" sibTransId="{1C897224-B607-431C-AA3D-907344D9C5F7}"/>
    <dgm:cxn modelId="{B2768877-8875-41DD-B0EE-2A1D743B455B}" type="presOf" srcId="{82BD2AB1-7DF9-43A9-93C3-928CDFBE3F66}" destId="{C5022494-70CE-4379-AE91-347176759ACB}" srcOrd="0" destOrd="2" presId="urn:microsoft.com/office/officeart/2005/8/layout/vList2"/>
    <dgm:cxn modelId="{5ECA5D0A-982F-46F3-9C83-F0A0D641F693}" srcId="{2B55400A-E341-4DF1-8842-264D2660DEA4}" destId="{6B1E6D82-DD7F-4A1C-A262-693A3F1532DE}" srcOrd="0" destOrd="0" parTransId="{C6497B1A-F0D8-4E91-9E87-56202F94397F}" sibTransId="{5ADC419E-4A1E-43EB-AC98-B45B721CEBF5}"/>
    <dgm:cxn modelId="{8F592717-015A-407A-AB3D-43C6D7A09499}" srcId="{6B1E6D82-DD7F-4A1C-A262-693A3F1532DE}" destId="{82BD2AB1-7DF9-43A9-93C3-928CDFBE3F66}" srcOrd="2" destOrd="0" parTransId="{FB327300-F918-4033-B538-B19B34C90CD0}" sibTransId="{F95A1325-EAB5-4C7E-806E-CE1B0F9A2FF5}"/>
    <dgm:cxn modelId="{4A735DD7-FDE4-475C-A85A-D1EB489AF3A5}" type="presOf" srcId="{E423F222-8072-478C-855B-E0A6B6171ECA}" destId="{C5022494-70CE-4379-AE91-347176759ACB}" srcOrd="0" destOrd="0" presId="urn:microsoft.com/office/officeart/2005/8/layout/vList2"/>
    <dgm:cxn modelId="{D205A61F-6A42-436D-8874-F52E43E5EACE}" type="presOf" srcId="{2B55400A-E341-4DF1-8842-264D2660DEA4}" destId="{03F5ED04-A33A-45F8-86C5-8AD241238F59}" srcOrd="0" destOrd="0" presId="urn:microsoft.com/office/officeart/2005/8/layout/vList2"/>
    <dgm:cxn modelId="{7EB26F82-5747-48FF-B2B7-0B0EAB5C80DE}" type="presOf" srcId="{576C54D3-356C-4308-B547-0C5EC0CD69D9}" destId="{C5022494-70CE-4379-AE91-347176759ACB}" srcOrd="0" destOrd="4" presId="urn:microsoft.com/office/officeart/2005/8/layout/vList2"/>
    <dgm:cxn modelId="{DD25EB91-DE67-4961-89E1-0478E4A202AD}" type="presOf" srcId="{B4F51456-9D3A-41F2-A9FE-7B274B2FD9DC}" destId="{C5022494-70CE-4379-AE91-347176759ACB}" srcOrd="0" destOrd="1" presId="urn:microsoft.com/office/officeart/2005/8/layout/vList2"/>
    <dgm:cxn modelId="{FFCD9093-5EA2-451A-9356-F1C00455FD92}" srcId="{6B1E6D82-DD7F-4A1C-A262-693A3F1532DE}" destId="{B4F51456-9D3A-41F2-A9FE-7B274B2FD9DC}" srcOrd="1" destOrd="0" parTransId="{28356576-F99C-466A-A8D2-1F071409C7D8}" sibTransId="{F74F66AA-7309-4AB2-9CF5-4C99DB170C39}"/>
    <dgm:cxn modelId="{5CA43026-8DCB-42F3-AAE6-74DD1B2F752B}" srcId="{6B1E6D82-DD7F-4A1C-A262-693A3F1532DE}" destId="{2CD945E1-1E99-4BFC-9CF8-46C11F43E34D}" srcOrd="3" destOrd="0" parTransId="{A5873005-F217-4204-B16C-231C7E9122A4}" sibTransId="{A7B8EA59-DE67-438B-B291-16E6C623D4D4}"/>
    <dgm:cxn modelId="{3691D000-7057-4B9D-BF36-E89EB842818C}" type="presParOf" srcId="{03F5ED04-A33A-45F8-86C5-8AD241238F59}" destId="{84EE8657-2700-4383-9752-EA8CF2F2A07F}" srcOrd="0" destOrd="0" presId="urn:microsoft.com/office/officeart/2005/8/layout/vList2"/>
    <dgm:cxn modelId="{C2B80772-F062-43B7-98CA-BD2E675C87F6}" type="presParOf" srcId="{03F5ED04-A33A-45F8-86C5-8AD241238F59}" destId="{C5022494-70CE-4379-AE91-347176759A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B972C537-3FB5-46B4-B762-0787AA57B92A}">
      <dgm:prSet/>
      <dgm:spPr/>
      <dgm:t>
        <a:bodyPr/>
        <a:lstStyle/>
        <a:p>
          <a:r>
            <a:rPr lang="ja-JP" altLang="en-US" dirty="0" smtClean="0"/>
            <a:t>放射性同位体の数は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</a:t>
          </a:r>
          <a:r>
            <a:rPr lang="ja-JP" altLang="en-US" dirty="0" smtClean="0"/>
            <a:t>崩壊によって</a:t>
          </a:r>
          <a:r>
            <a:rPr lang="ja-JP" altLang="en-US" dirty="0" smtClean="0">
              <a:solidFill>
                <a:srgbClr val="FF0000"/>
              </a:solidFill>
            </a:rPr>
            <a:t>減少</a:t>
          </a:r>
          <a:r>
            <a:rPr lang="ja-JP" altLang="en-US" dirty="0" smtClean="0"/>
            <a:t>していくが，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  </a:t>
          </a:r>
          <a:r>
            <a:rPr lang="ja-JP" altLang="en-US" dirty="0" smtClean="0"/>
            <a:t>崩壊は</a:t>
          </a:r>
          <a:r>
            <a:rPr lang="ja-JP" altLang="en-US" dirty="0" smtClean="0">
              <a:solidFill>
                <a:srgbClr val="FF0000"/>
              </a:solidFill>
            </a:rPr>
            <a:t>速い</a:t>
          </a:r>
          <a:r>
            <a:rPr lang="ja-JP" altLang="en-US" dirty="0" smtClean="0"/>
            <a:t>元素もあれば</a:t>
          </a:r>
          <a:r>
            <a:rPr lang="ja-JP" altLang="en-US" dirty="0" smtClean="0">
              <a:solidFill>
                <a:srgbClr val="FF0000"/>
              </a:solidFill>
            </a:rPr>
            <a:t>遅い</a:t>
          </a:r>
          <a:r>
            <a:rPr lang="ja-JP" altLang="en-US" dirty="0" smtClean="0"/>
            <a:t>元素もある</a:t>
          </a:r>
          <a:r>
            <a:rPr lang="en-US" altLang="ja-JP" dirty="0" smtClean="0"/>
            <a:t>. </a:t>
          </a:r>
          <a:endParaRPr lang="en-US" dirty="0"/>
        </a:p>
      </dgm:t>
    </dgm:pt>
    <dgm:pt modelId="{AEE6CECC-9C6F-4D79-86E8-23CC56F0464F}" type="parTrans" cxnId="{F586BF78-2D91-4021-9FC4-5529FFD04ACD}">
      <dgm:prSet/>
      <dgm:spPr/>
      <dgm:t>
        <a:bodyPr/>
        <a:lstStyle/>
        <a:p>
          <a:endParaRPr lang="ja-JP" altLang="en-US"/>
        </a:p>
      </dgm:t>
    </dgm:pt>
    <dgm:pt modelId="{227AD64E-7C36-4661-AE8D-94738A24C472}" type="sibTrans" cxnId="{F586BF78-2D91-4021-9FC4-5529FFD04ACD}">
      <dgm:prSet/>
      <dgm:spPr/>
      <dgm:t>
        <a:bodyPr/>
        <a:lstStyle/>
        <a:p>
          <a:endParaRPr lang="ja-JP" altLang="en-US"/>
        </a:p>
      </dgm:t>
    </dgm:pt>
    <dgm:pt modelId="{2F28C8FA-3DF3-421E-AA7F-7A7606ADE3E2}">
      <dgm:prSet/>
      <dgm:spPr/>
      <dgm:t>
        <a:bodyPr/>
        <a:lstStyle/>
        <a:p>
          <a:r>
            <a:rPr lang="en-US" altLang="en-US" dirty="0" smtClean="0"/>
            <a:t>(5</a:t>
          </a:r>
          <a:r>
            <a:rPr lang="en-US" altLang="en-US" dirty="0"/>
            <a:t>. 36)</a:t>
          </a:r>
          <a:endParaRPr lang="ja-JP" altLang="en-US" dirty="0"/>
        </a:p>
      </dgm:t>
    </dgm:pt>
    <dgm:pt modelId="{F30D6C6A-2921-4168-9538-87C616B332CA}" type="parTrans" cxnId="{FBD6E6CA-9445-4A8C-8733-5B57194CB78A}">
      <dgm:prSet/>
      <dgm:spPr/>
      <dgm:t>
        <a:bodyPr/>
        <a:lstStyle/>
        <a:p>
          <a:endParaRPr lang="ja-JP" altLang="en-US"/>
        </a:p>
      </dgm:t>
    </dgm:pt>
    <dgm:pt modelId="{7903334E-820F-47FA-A233-28CC816DF261}" type="sibTrans" cxnId="{FBD6E6CA-9445-4A8C-8733-5B57194CB78A}">
      <dgm:prSet/>
      <dgm:spPr/>
      <dgm:t>
        <a:bodyPr/>
        <a:lstStyle/>
        <a:p>
          <a:endParaRPr lang="ja-JP" altLang="en-US"/>
        </a:p>
      </dgm:t>
    </dgm:pt>
    <dgm:pt modelId="{DDDCF711-20D3-4EA3-9878-CB2B6A771654}">
      <dgm:prSet/>
      <dgm:spPr/>
      <dgm:t>
        <a:bodyPr/>
        <a:lstStyle/>
        <a:p>
          <a:endParaRPr lang="ja-JP" altLang="en-US" dirty="0"/>
        </a:p>
      </dgm:t>
    </dgm:pt>
    <dgm:pt modelId="{7B9082E8-411A-4561-93AE-B1CC1620B408}" type="parTrans" cxnId="{3B5033FA-04D7-4813-9640-8FFCE9CAD025}">
      <dgm:prSet/>
      <dgm:spPr/>
      <dgm:t>
        <a:bodyPr/>
        <a:lstStyle/>
        <a:p>
          <a:endParaRPr kumimoji="1" lang="ja-JP" altLang="en-US"/>
        </a:p>
      </dgm:t>
    </dgm:pt>
    <dgm:pt modelId="{86C446C7-D265-487A-9501-F4E25CDD716E}" type="sibTrans" cxnId="{3B5033FA-04D7-4813-9640-8FFCE9CAD025}">
      <dgm:prSet/>
      <dgm:spPr/>
      <dgm:t>
        <a:bodyPr/>
        <a:lstStyle/>
        <a:p>
          <a:endParaRPr kumimoji="1" lang="ja-JP" altLang="en-US"/>
        </a:p>
      </dgm:t>
    </dgm:pt>
    <dgm:pt modelId="{9C756C22-DBD4-4D71-A43C-0D892F543E1C}">
      <dgm:prSet/>
      <dgm:spPr/>
      <dgm:t>
        <a:bodyPr/>
        <a:lstStyle/>
        <a:p>
          <a:endParaRPr lang="ja-JP" altLang="en-US" dirty="0"/>
        </a:p>
      </dgm:t>
    </dgm:pt>
    <dgm:pt modelId="{9868BD95-AD12-4A51-B12B-4B0DAC4B7F2D}" type="parTrans" cxnId="{056BEFCA-9363-4FD7-B10C-565F4A3B1D1A}">
      <dgm:prSet/>
      <dgm:spPr/>
      <dgm:t>
        <a:bodyPr/>
        <a:lstStyle/>
        <a:p>
          <a:endParaRPr kumimoji="1" lang="ja-JP" altLang="en-US"/>
        </a:p>
      </dgm:t>
    </dgm:pt>
    <dgm:pt modelId="{E7856F8A-BA53-422D-AAE4-C798281BD376}" type="sibTrans" cxnId="{056BEFCA-9363-4FD7-B10C-565F4A3B1D1A}">
      <dgm:prSet/>
      <dgm:spPr/>
      <dgm:t>
        <a:bodyPr/>
        <a:lstStyle/>
        <a:p>
          <a:endParaRPr kumimoji="1"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AAF37BA-9AEA-4D80-970C-F64955AAD289}">
          <dgm:prSet/>
          <dgm:spPr/>
          <dgm:t>
            <a:bodyPr/>
            <a:lstStyle/>
            <a:p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88</m:t>
                      </m:r>
                    </m:sub>
                    <m:sup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6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i="1" smtClean="0">
                          <a:latin typeface="Cambria Math" panose="02040503050406030204" pitchFamily="18" charset="0"/>
                        </a:rPr>
                        <m:t>Ra</m:t>
                      </m:r>
                    </m:e>
                  </m:sPre>
                </m:oMath>
              </a14:m>
              <a:r>
                <a:rPr lang="ja-JP" altLang="en-US" dirty="0" smtClean="0"/>
                <a:t>は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α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崩壊</a:t>
              </a:r>
              <a:r>
                <a:rPr lang="ja-JP" altLang="en-US" dirty="0" smtClean="0"/>
                <a:t>をして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6</m:t>
                      </m:r>
                    </m:sub>
                    <m:sup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22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n</m:t>
                      </m:r>
                    </m:e>
                  </m:sPre>
                </m:oMath>
              </a14:m>
              <a:r>
                <a:rPr lang="ja-JP" altLang="en-US" dirty="0" smtClean="0"/>
                <a:t>に変わるが，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      Ra</a:t>
              </a:r>
              <a:r>
                <a:rPr lang="ja-JP" altLang="en-US" dirty="0" smtClean="0"/>
                <a:t>はしだいに減少して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約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1600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年</a:t>
              </a:r>
              <a:r>
                <a:rPr lang="ja-JP" altLang="en-US" dirty="0" smtClean="0"/>
                <a:t>でその量は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半分</a:t>
              </a:r>
              <a:r>
                <a:rPr lang="ja-JP" altLang="en-US" dirty="0" smtClean="0"/>
                <a:t>になる．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このように， 放射性同位体の数が崩壊によって半分になるまでの時間は，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     </a:t>
              </a:r>
              <a:r>
                <a:rPr lang="ja-JP" altLang="en-US" dirty="0" smtClean="0"/>
                <a:t>放射性同位体に固有な時間で，放射性同位体の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半減期</a:t>
              </a:r>
              <a:r>
                <a:rPr lang="ja-JP" altLang="en-US" dirty="0" smtClean="0"/>
                <a:t>という（図</a:t>
              </a:r>
              <a:r>
                <a:rPr lang="en-US" altLang="ja-JP" dirty="0" smtClean="0"/>
                <a:t>5.22</a:t>
              </a:r>
              <a:r>
                <a:rPr lang="ja-JP" altLang="en-US" dirty="0" smtClean="0"/>
                <a:t>）．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     </a:t>
              </a:r>
              <a:r>
                <a:rPr lang="ja-JP" altLang="en-US" dirty="0" smtClean="0"/>
                <a:t>おもな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放射性同位体</a:t>
              </a:r>
              <a:r>
                <a:rPr lang="ja-JP" altLang="en-US" dirty="0" smtClean="0"/>
                <a:t>の半減期を表</a:t>
              </a:r>
              <a:r>
                <a:rPr lang="en-US" altLang="ja-JP" dirty="0" smtClean="0"/>
                <a:t>5.2</a:t>
              </a:r>
              <a:r>
                <a:rPr lang="ja-JP" altLang="en-US" dirty="0" smtClean="0"/>
                <a:t>に示す．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>
                  <a:solidFill>
                    <a:srgbClr val="FF0000"/>
                  </a:solidFill>
                </a:rPr>
                <a:t>半減期を</a:t>
              </a:r>
              <a:r>
                <a:rPr lang="en-US" altLang="en-US" i="1" dirty="0" smtClean="0">
                  <a:solidFill>
                    <a:srgbClr val="FF0000"/>
                  </a:solidFill>
                </a:rPr>
                <a:t>T</a:t>
              </a:r>
              <a:r>
                <a:rPr lang="ja-JP" altLang="en-US" dirty="0" smtClean="0"/>
                <a:t>とし，</a:t>
              </a:r>
              <a:r>
                <a:rPr lang="en-US" altLang="en-US" i="1" dirty="0" smtClean="0"/>
                <a:t>N</a:t>
              </a:r>
              <a:r>
                <a:rPr lang="en-US" altLang="en-US" i="1" baseline="-25000" dirty="0" smtClean="0"/>
                <a:t>0</a:t>
              </a:r>
              <a:r>
                <a:rPr lang="ja-JP" altLang="en-US" dirty="0" smtClean="0"/>
                <a:t>個の原子核が，時間</a:t>
              </a:r>
              <a:r>
                <a:rPr lang="en-US" altLang="en-US" i="1" dirty="0" smtClean="0"/>
                <a:t>t</a:t>
              </a:r>
              <a:r>
                <a:rPr lang="ja-JP" altLang="en-US" dirty="0" smtClean="0"/>
                <a:t>のあとに残っている数</a:t>
              </a:r>
              <a:r>
                <a:rPr lang="en-US" altLang="en-US" i="1" dirty="0" smtClean="0"/>
                <a:t>N</a:t>
              </a:r>
              <a:r>
                <a:rPr lang="ja-JP" altLang="en-US" dirty="0" smtClean="0"/>
                <a:t>は次式</a:t>
              </a:r>
              <a:r>
                <a:rPr lang="en-US" altLang="ja-JP" dirty="0" smtClean="0"/>
                <a:t>….</a:t>
              </a:r>
              <a:endParaRPr lang="en-US" dirty="0"/>
            </a:p>
          </dgm:t>
        </dgm:pt>
      </mc:Choice>
      <mc:Fallback xmlns="">
        <dgm:pt modelId="{4AAF37BA-9AEA-4D80-970C-F64955AAD289}">
          <dgm:prSet/>
          <dgm:spPr/>
          <dgm:t>
            <a:bodyPr/>
            <a:lstStyle/>
            <a:p>
              <a:r>
                <a:rPr lang="en-US" altLang="ja-JP" i="0" smtClean="0">
                  <a:latin typeface="Cambria Math" panose="02040503050406030204" pitchFamily="18" charset="0"/>
                </a:rPr>
                <a:t>(_</a:t>
              </a:r>
              <a:r>
                <a:rPr lang="en-US" altLang="ja-JP" i="0" smtClean="0">
                  <a:latin typeface="Cambria Math" panose="02040503050406030204" pitchFamily="18" charset="0"/>
                </a:rPr>
                <a:t>88^2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2</a:t>
              </a:r>
              <a:r>
                <a:rPr lang="en-US" altLang="ja-JP" i="0" smtClean="0">
                  <a:latin typeface="Cambria Math" panose="02040503050406030204" pitchFamily="18" charset="0"/>
                </a:rPr>
                <a:t>6</a:t>
              </a:r>
              <a:r>
                <a:rPr lang="en-US" altLang="ja-JP" i="0" smtClean="0">
                  <a:latin typeface="Cambria Math" panose="02040503050406030204" pitchFamily="18" charset="0"/>
                </a:rPr>
                <a:t>)</a:t>
              </a:r>
              <a:r>
                <a:rPr lang="en-US" altLang="ja-JP" i="0" smtClean="0">
                  <a:latin typeface="Cambria Math" panose="02040503050406030204" pitchFamily="18" charset="0"/>
                </a:rPr>
                <a:t>Ra</a:t>
              </a:r>
              <a:r>
                <a:rPr lang="ja-JP" altLang="en-US" dirty="0" smtClean="0"/>
                <a:t>は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α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崩壊</a:t>
              </a:r>
              <a:r>
                <a:rPr lang="ja-JP" altLang="en-US" dirty="0" smtClean="0"/>
                <a:t>をして</a:t>
              </a:r>
              <a:r>
                <a:rPr lang="en-US" altLang="ja-JP" i="0" smtClean="0">
                  <a:latin typeface="Cambria Math" panose="02040503050406030204" pitchFamily="18" charset="0"/>
                </a:rPr>
                <a:t>(_</a:t>
              </a:r>
              <a:r>
                <a:rPr lang="en-US" altLang="ja-JP" i="0" smtClean="0">
                  <a:latin typeface="Cambria Math" panose="02040503050406030204" pitchFamily="18" charset="0"/>
                </a:rPr>
                <a:t>8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6^</a:t>
              </a:r>
              <a:r>
                <a:rPr lang="en-US" altLang="ja-JP" i="0" smtClean="0">
                  <a:latin typeface="Cambria Math" panose="02040503050406030204" pitchFamily="18" charset="0"/>
                </a:rPr>
                <a:t>2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22)</a:t>
              </a:r>
              <a:r>
                <a:rPr lang="en-US" altLang="ja-JP" i="0" smtClean="0">
                  <a:latin typeface="Cambria Math" panose="02040503050406030204" pitchFamily="18" charset="0"/>
                </a:rPr>
                <a:t>R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n</a:t>
              </a:r>
              <a:r>
                <a:rPr lang="ja-JP" altLang="en-US" dirty="0" smtClean="0"/>
                <a:t>に変わるが，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      Ra</a:t>
              </a:r>
              <a:r>
                <a:rPr lang="ja-JP" altLang="en-US" dirty="0" smtClean="0"/>
                <a:t>はしだいに減少して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約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1600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年</a:t>
              </a:r>
              <a:r>
                <a:rPr lang="ja-JP" altLang="en-US" dirty="0" smtClean="0"/>
                <a:t>でその量は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半分</a:t>
              </a:r>
              <a:r>
                <a:rPr lang="ja-JP" altLang="en-US" dirty="0" smtClean="0"/>
                <a:t>になる．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このように， 放射性同位体の数が崩壊によって半分になるまでの時間は，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     </a:t>
              </a:r>
              <a:r>
                <a:rPr lang="ja-JP" altLang="en-US" dirty="0" smtClean="0"/>
                <a:t>放射性同位体に固有な時間で，放射性同位体の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半減期</a:t>
              </a:r>
              <a:r>
                <a:rPr lang="ja-JP" altLang="en-US" dirty="0" smtClean="0"/>
                <a:t>という（図</a:t>
              </a:r>
              <a:r>
                <a:rPr lang="en-US" altLang="ja-JP" dirty="0" smtClean="0"/>
                <a:t>5.22</a:t>
              </a:r>
              <a:r>
                <a:rPr lang="ja-JP" altLang="en-US" dirty="0" smtClean="0"/>
                <a:t>）．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     </a:t>
              </a:r>
              <a:r>
                <a:rPr lang="ja-JP" altLang="en-US" dirty="0" smtClean="0"/>
                <a:t>おもな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放射性同位体</a:t>
              </a:r>
              <a:r>
                <a:rPr lang="ja-JP" altLang="en-US" dirty="0" smtClean="0"/>
                <a:t>の半減期を表</a:t>
              </a:r>
              <a:r>
                <a:rPr lang="en-US" altLang="ja-JP" dirty="0" smtClean="0"/>
                <a:t>5.2</a:t>
              </a:r>
              <a:r>
                <a:rPr lang="ja-JP" altLang="en-US" dirty="0" smtClean="0"/>
                <a:t>に示す．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>
                  <a:solidFill>
                    <a:srgbClr val="FF0000"/>
                  </a:solidFill>
                </a:rPr>
                <a:t>半減期を</a:t>
              </a:r>
              <a:r>
                <a:rPr lang="en-US" altLang="en-US" i="1" dirty="0" smtClean="0">
                  <a:solidFill>
                    <a:srgbClr val="FF0000"/>
                  </a:solidFill>
                </a:rPr>
                <a:t>T</a:t>
              </a:r>
              <a:r>
                <a:rPr lang="ja-JP" altLang="en-US" dirty="0" smtClean="0"/>
                <a:t>とし，</a:t>
              </a:r>
              <a:r>
                <a:rPr lang="en-US" altLang="en-US" i="1" dirty="0" smtClean="0"/>
                <a:t>N</a:t>
              </a:r>
              <a:r>
                <a:rPr lang="en-US" altLang="en-US" i="1" baseline="-25000" dirty="0" smtClean="0"/>
                <a:t>0</a:t>
              </a:r>
              <a:r>
                <a:rPr lang="ja-JP" altLang="en-US" dirty="0" smtClean="0"/>
                <a:t>個の原子核が，時間</a:t>
              </a:r>
              <a:r>
                <a:rPr lang="en-US" altLang="en-US" i="1" dirty="0" smtClean="0"/>
                <a:t>t</a:t>
              </a:r>
              <a:r>
                <a:rPr lang="ja-JP" altLang="en-US" dirty="0" smtClean="0"/>
                <a:t>のあとに残っている数</a:t>
              </a:r>
              <a:r>
                <a:rPr lang="en-US" altLang="en-US" i="1" dirty="0" smtClean="0"/>
                <a:t>N</a:t>
              </a:r>
              <a:r>
                <a:rPr lang="ja-JP" altLang="en-US" dirty="0" smtClean="0"/>
                <a:t>は次式</a:t>
              </a:r>
              <a:r>
                <a:rPr lang="en-US" altLang="ja-JP" dirty="0" smtClean="0"/>
                <a:t>….</a:t>
              </a:r>
              <a:endParaRPr lang="en-US" dirty="0"/>
            </a:p>
          </dgm:t>
        </dgm:pt>
      </mc:Fallback>
    </mc:AlternateContent>
    <dgm:pt modelId="{FC285E9B-2E8B-4A2D-9A4D-357F56761F15}" type="parTrans" cxnId="{F5A0CA26-6017-483F-A02A-5B98B8D6565D}">
      <dgm:prSet/>
      <dgm:spPr/>
      <dgm:t>
        <a:bodyPr/>
        <a:lstStyle/>
        <a:p>
          <a:endParaRPr kumimoji="1" lang="ja-JP" altLang="en-US"/>
        </a:p>
      </dgm:t>
    </dgm:pt>
    <dgm:pt modelId="{D2309A89-5F8D-4BA8-85CB-B9B436B0887B}" type="sibTrans" cxnId="{F5A0CA26-6017-483F-A02A-5B98B8D6565D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ACDDFD-7246-475A-96EC-406CC5F79B27}" type="pres">
      <dgm:prSet presAssocID="{6B1E6D82-DD7F-4A1C-A262-693A3F1532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5E41318-49FA-4800-B2B0-F0E653267B14}" type="presOf" srcId="{2F28C8FA-3DF3-421E-AA7F-7A7606ADE3E2}" destId="{2CACDDFD-7246-475A-96EC-406CC5F79B27}" srcOrd="0" destOrd="4" presId="urn:microsoft.com/office/officeart/2005/8/layout/vList2"/>
    <dgm:cxn modelId="{3B499099-CBFD-4E9D-9B25-2347AABD42F1}" type="presOf" srcId="{B972C537-3FB5-46B4-B762-0787AA57B92A}" destId="{2CACDDFD-7246-475A-96EC-406CC5F79B27}" srcOrd="0" destOrd="0" presId="urn:microsoft.com/office/officeart/2005/8/layout/vList2"/>
    <dgm:cxn modelId="{9F89105C-972E-4159-A317-0DD042C08196}" type="presOf" srcId="{4AAF37BA-9AEA-4D80-970C-F64955AAD289}" destId="{2CACDDFD-7246-475A-96EC-406CC5F79B27}" srcOrd="0" destOrd="1" presId="urn:microsoft.com/office/officeart/2005/8/layout/vList2"/>
    <dgm:cxn modelId="{0E43159E-7B57-42C9-8649-27AA87C3962F}" type="presOf" srcId="{2B55400A-E341-4DF1-8842-264D2660DEA4}" destId="{03F5ED04-A33A-45F8-86C5-8AD241238F59}" srcOrd="0" destOrd="0" presId="urn:microsoft.com/office/officeart/2005/8/layout/vList2"/>
    <dgm:cxn modelId="{5ECA5D0A-982F-46F3-9C83-F0A0D641F693}" srcId="{2B55400A-E341-4DF1-8842-264D2660DEA4}" destId="{6B1E6D82-DD7F-4A1C-A262-693A3F1532DE}" srcOrd="0" destOrd="0" parTransId="{C6497B1A-F0D8-4E91-9E87-56202F94397F}" sibTransId="{5ADC419E-4A1E-43EB-AC98-B45B721CEBF5}"/>
    <dgm:cxn modelId="{F6107916-192B-435F-BF3D-F71511DB0D81}" type="presOf" srcId="{DDDCF711-20D3-4EA3-9878-CB2B6A771654}" destId="{2CACDDFD-7246-475A-96EC-406CC5F79B27}" srcOrd="0" destOrd="3" presId="urn:microsoft.com/office/officeart/2005/8/layout/vList2"/>
    <dgm:cxn modelId="{9A62FF86-B042-4796-9257-AED701845D5E}" type="presOf" srcId="{6B1E6D82-DD7F-4A1C-A262-693A3F1532DE}" destId="{84EE8657-2700-4383-9752-EA8CF2F2A07F}" srcOrd="0" destOrd="0" presId="urn:microsoft.com/office/officeart/2005/8/layout/vList2"/>
    <dgm:cxn modelId="{F5A0CA26-6017-483F-A02A-5B98B8D6565D}" srcId="{6B1E6D82-DD7F-4A1C-A262-693A3F1532DE}" destId="{4AAF37BA-9AEA-4D80-970C-F64955AAD289}" srcOrd="1" destOrd="0" parTransId="{FC285E9B-2E8B-4A2D-9A4D-357F56761F15}" sibTransId="{D2309A89-5F8D-4BA8-85CB-B9B436B0887B}"/>
    <dgm:cxn modelId="{056BEFCA-9363-4FD7-B10C-565F4A3B1D1A}" srcId="{6B1E6D82-DD7F-4A1C-A262-693A3F1532DE}" destId="{9C756C22-DBD4-4D71-A43C-0D892F543E1C}" srcOrd="2" destOrd="0" parTransId="{9868BD95-AD12-4A51-B12B-4B0DAC4B7F2D}" sibTransId="{E7856F8A-BA53-422D-AAE4-C798281BD376}"/>
    <dgm:cxn modelId="{3B5033FA-04D7-4813-9640-8FFCE9CAD025}" srcId="{6B1E6D82-DD7F-4A1C-A262-693A3F1532DE}" destId="{DDDCF711-20D3-4EA3-9878-CB2B6A771654}" srcOrd="3" destOrd="0" parTransId="{7B9082E8-411A-4561-93AE-B1CC1620B408}" sibTransId="{86C446C7-D265-487A-9501-F4E25CDD716E}"/>
    <dgm:cxn modelId="{F0943466-8C52-419D-8F7A-30C7FC676416}" type="presOf" srcId="{9C756C22-DBD4-4D71-A43C-0D892F543E1C}" destId="{2CACDDFD-7246-475A-96EC-406CC5F79B27}" srcOrd="0" destOrd="2" presId="urn:microsoft.com/office/officeart/2005/8/layout/vList2"/>
    <dgm:cxn modelId="{F586BF78-2D91-4021-9FC4-5529FFD04ACD}" srcId="{6B1E6D82-DD7F-4A1C-A262-693A3F1532DE}" destId="{B972C537-3FB5-46B4-B762-0787AA57B92A}" srcOrd="0" destOrd="0" parTransId="{AEE6CECC-9C6F-4D79-86E8-23CC56F0464F}" sibTransId="{227AD64E-7C36-4661-AE8D-94738A24C472}"/>
    <dgm:cxn modelId="{FBD6E6CA-9445-4A8C-8733-5B57194CB78A}" srcId="{6B1E6D82-DD7F-4A1C-A262-693A3F1532DE}" destId="{2F28C8FA-3DF3-421E-AA7F-7A7606ADE3E2}" srcOrd="4" destOrd="0" parTransId="{F30D6C6A-2921-4168-9538-87C616B332CA}" sibTransId="{7903334E-820F-47FA-A233-28CC816DF261}"/>
    <dgm:cxn modelId="{67294E8C-0364-4C82-BA50-41CADE122D23}" type="presParOf" srcId="{03F5ED04-A33A-45F8-86C5-8AD241238F59}" destId="{84EE8657-2700-4383-9752-EA8CF2F2A07F}" srcOrd="0" destOrd="0" presId="urn:microsoft.com/office/officeart/2005/8/layout/vList2"/>
    <dgm:cxn modelId="{EB57C1D2-54A9-44E5-B86E-33DBF5D18547}" type="presParOf" srcId="{03F5ED04-A33A-45F8-86C5-8AD241238F59}" destId="{2CACDDFD-7246-475A-96EC-406CC5F79B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B972C537-3FB5-46B4-B762-0787AA57B92A}">
      <dgm:prSet/>
      <dgm:spPr>
        <a:blipFill rotWithShape="0">
          <a:blip xmlns:r="http://schemas.openxmlformats.org/officeDocument/2006/relationships" r:embed="rId1"/>
          <a:stretch>
            <a:fillRect t="-2103" b="-2336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AEE6CECC-9C6F-4D79-86E8-23CC56F0464F}" type="parTrans" cxnId="{F586BF78-2D91-4021-9FC4-5529FFD04ACD}">
      <dgm:prSet/>
      <dgm:spPr/>
      <dgm:t>
        <a:bodyPr/>
        <a:lstStyle/>
        <a:p>
          <a:endParaRPr lang="ja-JP" altLang="en-US"/>
        </a:p>
      </dgm:t>
    </dgm:pt>
    <dgm:pt modelId="{227AD64E-7C36-4661-AE8D-94738A24C472}" type="sibTrans" cxnId="{F586BF78-2D91-4021-9FC4-5529FFD04ACD}">
      <dgm:prSet/>
      <dgm:spPr/>
      <dgm:t>
        <a:bodyPr/>
        <a:lstStyle/>
        <a:p>
          <a:endParaRPr lang="ja-JP" altLang="en-US"/>
        </a:p>
      </dgm:t>
    </dgm:pt>
    <dgm:pt modelId="{2F28C8FA-3DF3-421E-AA7F-7A7606ADE3E2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F30D6C6A-2921-4168-9538-87C616B332CA}" type="parTrans" cxnId="{FBD6E6CA-9445-4A8C-8733-5B57194CB78A}">
      <dgm:prSet/>
      <dgm:spPr/>
      <dgm:t>
        <a:bodyPr/>
        <a:lstStyle/>
        <a:p>
          <a:endParaRPr lang="ja-JP" altLang="en-US"/>
        </a:p>
      </dgm:t>
    </dgm:pt>
    <dgm:pt modelId="{7903334E-820F-47FA-A233-28CC816DF261}" type="sibTrans" cxnId="{FBD6E6CA-9445-4A8C-8733-5B57194CB78A}">
      <dgm:prSet/>
      <dgm:spPr/>
      <dgm:t>
        <a:bodyPr/>
        <a:lstStyle/>
        <a:p>
          <a:endParaRPr lang="ja-JP" altLang="en-US"/>
        </a:p>
      </dgm:t>
    </dgm:pt>
    <dgm:pt modelId="{DDDCF711-20D3-4EA3-9878-CB2B6A771654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7B9082E8-411A-4561-93AE-B1CC1620B408}" type="parTrans" cxnId="{3B5033FA-04D7-4813-9640-8FFCE9CAD025}">
      <dgm:prSet/>
      <dgm:spPr/>
      <dgm:t>
        <a:bodyPr/>
        <a:lstStyle/>
        <a:p>
          <a:endParaRPr kumimoji="1" lang="ja-JP" altLang="en-US"/>
        </a:p>
      </dgm:t>
    </dgm:pt>
    <dgm:pt modelId="{86C446C7-D265-487A-9501-F4E25CDD716E}" type="sibTrans" cxnId="{3B5033FA-04D7-4813-9640-8FFCE9CAD025}">
      <dgm:prSet/>
      <dgm:spPr/>
      <dgm:t>
        <a:bodyPr/>
        <a:lstStyle/>
        <a:p>
          <a:endParaRPr kumimoji="1" lang="ja-JP" altLang="en-US"/>
        </a:p>
      </dgm:t>
    </dgm:pt>
    <dgm:pt modelId="{9C756C22-DBD4-4D71-A43C-0D892F543E1C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9868BD95-AD12-4A51-B12B-4B0DAC4B7F2D}" type="parTrans" cxnId="{056BEFCA-9363-4FD7-B10C-565F4A3B1D1A}">
      <dgm:prSet/>
      <dgm:spPr/>
      <dgm:t>
        <a:bodyPr/>
        <a:lstStyle/>
        <a:p>
          <a:endParaRPr kumimoji="1" lang="ja-JP" altLang="en-US"/>
        </a:p>
      </dgm:t>
    </dgm:pt>
    <dgm:pt modelId="{E7856F8A-BA53-422D-AAE4-C798281BD376}" type="sibTrans" cxnId="{056BEFCA-9363-4FD7-B10C-565F4A3B1D1A}">
      <dgm:prSet/>
      <dgm:spPr/>
      <dgm:t>
        <a:bodyPr/>
        <a:lstStyle/>
        <a:p>
          <a:endParaRPr kumimoji="1" lang="ja-JP" altLang="en-US"/>
        </a:p>
      </dgm:t>
    </dgm:pt>
    <dgm:pt modelId="{4AAF37BA-9AEA-4D80-970C-F64955AAD289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FC285E9B-2E8B-4A2D-9A4D-357F56761F15}" type="parTrans" cxnId="{F5A0CA26-6017-483F-A02A-5B98B8D6565D}">
      <dgm:prSet/>
      <dgm:spPr/>
      <dgm:t>
        <a:bodyPr/>
        <a:lstStyle/>
        <a:p>
          <a:endParaRPr kumimoji="1" lang="ja-JP" altLang="en-US"/>
        </a:p>
      </dgm:t>
    </dgm:pt>
    <dgm:pt modelId="{D2309A89-5F8D-4BA8-85CB-B9B436B0887B}" type="sibTrans" cxnId="{F5A0CA26-6017-483F-A02A-5B98B8D6565D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ACDDFD-7246-475A-96EC-406CC5F79B27}" type="pres">
      <dgm:prSet presAssocID="{6B1E6D82-DD7F-4A1C-A262-693A3F1532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5E41318-49FA-4800-B2B0-F0E653267B14}" type="presOf" srcId="{2F28C8FA-3DF3-421E-AA7F-7A7606ADE3E2}" destId="{2CACDDFD-7246-475A-96EC-406CC5F79B27}" srcOrd="0" destOrd="4" presId="urn:microsoft.com/office/officeart/2005/8/layout/vList2"/>
    <dgm:cxn modelId="{3B499099-CBFD-4E9D-9B25-2347AABD42F1}" type="presOf" srcId="{B972C537-3FB5-46B4-B762-0787AA57B92A}" destId="{2CACDDFD-7246-475A-96EC-406CC5F79B27}" srcOrd="0" destOrd="0" presId="urn:microsoft.com/office/officeart/2005/8/layout/vList2"/>
    <dgm:cxn modelId="{9F89105C-972E-4159-A317-0DD042C08196}" type="presOf" srcId="{4AAF37BA-9AEA-4D80-970C-F64955AAD289}" destId="{2CACDDFD-7246-475A-96EC-406CC5F79B27}" srcOrd="0" destOrd="1" presId="urn:microsoft.com/office/officeart/2005/8/layout/vList2"/>
    <dgm:cxn modelId="{0E43159E-7B57-42C9-8649-27AA87C3962F}" type="presOf" srcId="{2B55400A-E341-4DF1-8842-264D2660DEA4}" destId="{03F5ED04-A33A-45F8-86C5-8AD241238F59}" srcOrd="0" destOrd="0" presId="urn:microsoft.com/office/officeart/2005/8/layout/vList2"/>
    <dgm:cxn modelId="{5ECA5D0A-982F-46F3-9C83-F0A0D641F693}" srcId="{2B55400A-E341-4DF1-8842-264D2660DEA4}" destId="{6B1E6D82-DD7F-4A1C-A262-693A3F1532DE}" srcOrd="0" destOrd="0" parTransId="{C6497B1A-F0D8-4E91-9E87-56202F94397F}" sibTransId="{5ADC419E-4A1E-43EB-AC98-B45B721CEBF5}"/>
    <dgm:cxn modelId="{9A62FF86-B042-4796-9257-AED701845D5E}" type="presOf" srcId="{6B1E6D82-DD7F-4A1C-A262-693A3F1532DE}" destId="{84EE8657-2700-4383-9752-EA8CF2F2A07F}" srcOrd="0" destOrd="0" presId="urn:microsoft.com/office/officeart/2005/8/layout/vList2"/>
    <dgm:cxn modelId="{F6107916-192B-435F-BF3D-F71511DB0D81}" type="presOf" srcId="{DDDCF711-20D3-4EA3-9878-CB2B6A771654}" destId="{2CACDDFD-7246-475A-96EC-406CC5F79B27}" srcOrd="0" destOrd="3" presId="urn:microsoft.com/office/officeart/2005/8/layout/vList2"/>
    <dgm:cxn modelId="{F5A0CA26-6017-483F-A02A-5B98B8D6565D}" srcId="{6B1E6D82-DD7F-4A1C-A262-693A3F1532DE}" destId="{4AAF37BA-9AEA-4D80-970C-F64955AAD289}" srcOrd="1" destOrd="0" parTransId="{FC285E9B-2E8B-4A2D-9A4D-357F56761F15}" sibTransId="{D2309A89-5F8D-4BA8-85CB-B9B436B0887B}"/>
    <dgm:cxn modelId="{056BEFCA-9363-4FD7-B10C-565F4A3B1D1A}" srcId="{6B1E6D82-DD7F-4A1C-A262-693A3F1532DE}" destId="{9C756C22-DBD4-4D71-A43C-0D892F543E1C}" srcOrd="2" destOrd="0" parTransId="{9868BD95-AD12-4A51-B12B-4B0DAC4B7F2D}" sibTransId="{E7856F8A-BA53-422D-AAE4-C798281BD376}"/>
    <dgm:cxn modelId="{3B5033FA-04D7-4813-9640-8FFCE9CAD025}" srcId="{6B1E6D82-DD7F-4A1C-A262-693A3F1532DE}" destId="{DDDCF711-20D3-4EA3-9878-CB2B6A771654}" srcOrd="3" destOrd="0" parTransId="{7B9082E8-411A-4561-93AE-B1CC1620B408}" sibTransId="{86C446C7-D265-487A-9501-F4E25CDD716E}"/>
    <dgm:cxn modelId="{F0943466-8C52-419D-8F7A-30C7FC676416}" type="presOf" srcId="{9C756C22-DBD4-4D71-A43C-0D892F543E1C}" destId="{2CACDDFD-7246-475A-96EC-406CC5F79B27}" srcOrd="0" destOrd="2" presId="urn:microsoft.com/office/officeart/2005/8/layout/vList2"/>
    <dgm:cxn modelId="{F586BF78-2D91-4021-9FC4-5529FFD04ACD}" srcId="{6B1E6D82-DD7F-4A1C-A262-693A3F1532DE}" destId="{B972C537-3FB5-46B4-B762-0787AA57B92A}" srcOrd="0" destOrd="0" parTransId="{AEE6CECC-9C6F-4D79-86E8-23CC56F0464F}" sibTransId="{227AD64E-7C36-4661-AE8D-94738A24C472}"/>
    <dgm:cxn modelId="{FBD6E6CA-9445-4A8C-8733-5B57194CB78A}" srcId="{6B1E6D82-DD7F-4A1C-A262-693A3F1532DE}" destId="{2F28C8FA-3DF3-421E-AA7F-7A7606ADE3E2}" srcOrd="4" destOrd="0" parTransId="{F30D6C6A-2921-4168-9538-87C616B332CA}" sibTransId="{7903334E-820F-47FA-A233-28CC816DF261}"/>
    <dgm:cxn modelId="{67294E8C-0364-4C82-BA50-41CADE122D23}" type="presParOf" srcId="{03F5ED04-A33A-45F8-86C5-8AD241238F59}" destId="{84EE8657-2700-4383-9752-EA8CF2F2A07F}" srcOrd="0" destOrd="0" presId="urn:microsoft.com/office/officeart/2005/8/layout/vList2"/>
    <dgm:cxn modelId="{EB57C1D2-54A9-44E5-B86E-33DBF5D18547}" type="presParOf" srcId="{03F5ED04-A33A-45F8-86C5-8AD241238F59}" destId="{2CACDDFD-7246-475A-96EC-406CC5F79B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7E85103C-49D4-4453-B004-D25B2352ACB1}">
      <dgm:prSet/>
      <dgm:spPr/>
      <dgm:t>
        <a:bodyPr/>
        <a:lstStyle/>
        <a:p>
          <a:r>
            <a:rPr lang="en-US" altLang="ja-JP" smtClean="0"/>
            <a:t>( c) </a:t>
          </a:r>
          <a:r>
            <a:rPr lang="ja-JP" altLang="en-US" smtClean="0"/>
            <a:t>放射線の性質と単位</a:t>
          </a:r>
          <a:endParaRPr lang="en-US" dirty="0"/>
        </a:p>
      </dgm:t>
    </dgm:pt>
    <dgm:pt modelId="{37D6D5B8-932A-4AFF-8540-B8950A04B7F4}" type="parTrans" cxnId="{D33E335F-8A08-4EA0-918A-2CF3AA5D866B}">
      <dgm:prSet/>
      <dgm:spPr/>
      <dgm:t>
        <a:bodyPr/>
        <a:lstStyle/>
        <a:p>
          <a:endParaRPr lang="ja-JP" altLang="en-US"/>
        </a:p>
      </dgm:t>
    </dgm:pt>
    <dgm:pt modelId="{33FF6514-49A6-4E4F-934F-781A0C86560D}" type="sibTrans" cxnId="{D33E335F-8A08-4EA0-918A-2CF3AA5D866B}">
      <dgm:prSet/>
      <dgm:spPr/>
      <dgm:t>
        <a:bodyPr/>
        <a:lstStyle/>
        <a:p>
          <a:endParaRPr lang="ja-JP" altLang="en-US"/>
        </a:p>
      </dgm:t>
    </dgm:pt>
    <dgm:pt modelId="{35881482-5651-47FD-80B6-4CB55E046DC8}">
      <dgm:prSet/>
      <dgm:spPr/>
      <dgm:t>
        <a:bodyPr/>
        <a:lstStyle/>
        <a:p>
          <a:r>
            <a:rPr lang="ja-JP" altLang="en-US" dirty="0"/>
            <a:t>放射線は物質を</a:t>
          </a:r>
          <a:r>
            <a:rPr lang="ja-JP" altLang="en-US" dirty="0">
              <a:solidFill>
                <a:srgbClr val="FF0000"/>
              </a:solidFill>
            </a:rPr>
            <a:t>透過する</a:t>
          </a:r>
          <a:r>
            <a:rPr lang="ja-JP" altLang="en-US" dirty="0"/>
            <a:t>とき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物質中</a:t>
          </a:r>
          <a:r>
            <a:rPr lang="ja-JP" altLang="en-US" dirty="0"/>
            <a:t>の原子から電子をたたき出して</a:t>
          </a:r>
          <a:r>
            <a:rPr lang="ja-JP" altLang="en-US" dirty="0">
              <a:solidFill>
                <a:srgbClr val="FF0000"/>
              </a:solidFill>
            </a:rPr>
            <a:t>イオン</a:t>
          </a:r>
          <a:r>
            <a:rPr lang="ja-JP" altLang="en-US" dirty="0"/>
            <a:t>に</a:t>
          </a:r>
          <a:r>
            <a:rPr lang="ja-JP" altLang="en-US" dirty="0" smtClean="0"/>
            <a:t>するはたらき，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すなわち</a:t>
          </a:r>
          <a:r>
            <a:rPr lang="ja-JP" altLang="en-US" dirty="0" smtClean="0">
              <a:solidFill>
                <a:srgbClr val="FF0000"/>
              </a:solidFill>
            </a:rPr>
            <a:t>電離作用</a:t>
          </a:r>
          <a:r>
            <a:rPr lang="ja-JP" altLang="en-US" dirty="0" smtClean="0"/>
            <a:t>をもつ．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そのため，写真フィルムを</a:t>
          </a:r>
          <a:r>
            <a:rPr lang="ja-JP" altLang="en-US" dirty="0" smtClean="0">
              <a:solidFill>
                <a:srgbClr val="FF0000"/>
              </a:solidFill>
            </a:rPr>
            <a:t>感光</a:t>
          </a:r>
          <a:r>
            <a:rPr lang="ja-JP" altLang="en-US" dirty="0" smtClean="0"/>
            <a:t>させ．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物質に</a:t>
          </a:r>
          <a:r>
            <a:rPr lang="ja-JP" altLang="en-US" dirty="0" smtClean="0">
              <a:solidFill>
                <a:srgbClr val="FF0000"/>
              </a:solidFill>
            </a:rPr>
            <a:t>化学変化</a:t>
          </a:r>
          <a:r>
            <a:rPr lang="ja-JP" altLang="en-US" dirty="0" smtClean="0"/>
            <a:t>を起こさせ，生物の細胞に</a:t>
          </a:r>
          <a:r>
            <a:rPr lang="ja-JP" altLang="en-US" dirty="0" smtClean="0">
              <a:solidFill>
                <a:srgbClr val="FF0000"/>
              </a:solidFill>
            </a:rPr>
            <a:t>傷害</a:t>
          </a:r>
          <a:r>
            <a:rPr lang="ja-JP" altLang="en-US" dirty="0" smtClean="0"/>
            <a:t>を与えたりする．</a:t>
          </a:r>
          <a:endParaRPr lang="ja-JP" altLang="en-US" dirty="0"/>
        </a:p>
      </dgm:t>
    </dgm:pt>
    <dgm:pt modelId="{C33E5810-191A-4EEF-9519-3390B0DB2C5D}" type="parTrans" cxnId="{41D1062C-DA9E-4101-A302-68CA0EF44809}">
      <dgm:prSet/>
      <dgm:spPr/>
      <dgm:t>
        <a:bodyPr/>
        <a:lstStyle/>
        <a:p>
          <a:endParaRPr lang="ja-JP" altLang="en-US"/>
        </a:p>
      </dgm:t>
    </dgm:pt>
    <dgm:pt modelId="{16ACA1A4-0426-4BBA-8108-4A5B12E00673}" type="sibTrans" cxnId="{41D1062C-DA9E-4101-A302-68CA0EF44809}">
      <dgm:prSet/>
      <dgm:spPr/>
      <dgm:t>
        <a:bodyPr/>
        <a:lstStyle/>
        <a:p>
          <a:endParaRPr lang="ja-JP" altLang="en-US"/>
        </a:p>
      </dgm:t>
    </dgm:pt>
    <dgm:pt modelId="{158A5EDA-1CF5-4CF5-8360-7FA92BFCBAFC}">
      <dgm:prSet/>
      <dgm:spPr/>
      <dgm:t>
        <a:bodyPr/>
        <a:lstStyle/>
        <a:p>
          <a:r>
            <a:rPr lang="ja-JP" altLang="en-US" dirty="0"/>
            <a:t>電離作用は， </a:t>
          </a:r>
          <a:r>
            <a:rPr lang="en-US" altLang="ja-JP" dirty="0">
              <a:solidFill>
                <a:srgbClr val="FF0000"/>
              </a:solidFill>
            </a:rPr>
            <a:t>α</a:t>
          </a:r>
          <a:r>
            <a:rPr lang="ja-JP" altLang="en-US" dirty="0">
              <a:solidFill>
                <a:srgbClr val="FF0000"/>
              </a:solidFill>
            </a:rPr>
            <a:t>線</a:t>
          </a:r>
          <a:r>
            <a:rPr lang="ja-JP" altLang="en-US" dirty="0"/>
            <a:t>が最も強く， 次</a:t>
          </a:r>
          <a:r>
            <a:rPr lang="ja-JP" altLang="en-US" dirty="0" smtClean="0"/>
            <a:t>に</a:t>
          </a:r>
          <a:r>
            <a:rPr lang="en-US" altLang="ja-JP" dirty="0" smtClean="0">
              <a:solidFill>
                <a:srgbClr val="FF0000"/>
              </a:solidFill>
            </a:rPr>
            <a:t>β</a:t>
          </a:r>
          <a:r>
            <a:rPr lang="ja-JP" altLang="en-US" dirty="0" smtClean="0">
              <a:solidFill>
                <a:srgbClr val="FF0000"/>
              </a:solidFill>
            </a:rPr>
            <a:t>線</a:t>
          </a:r>
          <a:r>
            <a:rPr lang="ja-JP" altLang="en-US" dirty="0"/>
            <a:t>で</a:t>
          </a:r>
          <a:r>
            <a:rPr lang="ja-JP" altLang="en-US" dirty="0" smtClean="0"/>
            <a:t>，</a:t>
          </a:r>
          <a:r>
            <a:rPr lang="en-US" altLang="ja-JP" dirty="0" smtClean="0">
              <a:solidFill>
                <a:srgbClr val="FF0000"/>
              </a:solidFill>
            </a:rPr>
            <a:t>y</a:t>
          </a:r>
          <a:r>
            <a:rPr lang="ja-JP" altLang="en-US" dirty="0">
              <a:solidFill>
                <a:srgbClr val="FF0000"/>
              </a:solidFill>
            </a:rPr>
            <a:t>線</a:t>
          </a:r>
          <a:r>
            <a:rPr lang="ja-JP" altLang="en-US" dirty="0"/>
            <a:t>は最も弱い</a:t>
          </a:r>
          <a:r>
            <a:rPr lang="ja-JP" altLang="en-US" dirty="0" smtClean="0"/>
            <a:t>．</a:t>
          </a:r>
          <a:endParaRPr lang="ja-JP" altLang="en-US" dirty="0"/>
        </a:p>
      </dgm:t>
    </dgm:pt>
    <dgm:pt modelId="{27F8FFE3-34D2-4480-92F9-1C4B87322625}" type="parTrans" cxnId="{81AF0854-BCE1-4920-A4FD-961A370CEB56}">
      <dgm:prSet/>
      <dgm:spPr/>
      <dgm:t>
        <a:bodyPr/>
        <a:lstStyle/>
        <a:p>
          <a:endParaRPr lang="ja-JP" altLang="en-US"/>
        </a:p>
      </dgm:t>
    </dgm:pt>
    <dgm:pt modelId="{7F4FD5F7-97BE-46C6-873B-F1830BE0373C}" type="sibTrans" cxnId="{81AF0854-BCE1-4920-A4FD-961A370CEB56}">
      <dgm:prSet/>
      <dgm:spPr/>
      <dgm:t>
        <a:bodyPr/>
        <a:lstStyle/>
        <a:p>
          <a:endParaRPr lang="ja-JP" altLang="en-US"/>
        </a:p>
      </dgm:t>
    </dgm:pt>
    <dgm:pt modelId="{09DD1C79-83B2-4A9D-97E7-F0DDE577ED23}">
      <dgm:prSet/>
      <dgm:spPr/>
      <dgm:t>
        <a:bodyPr/>
        <a:lstStyle/>
        <a:p>
          <a:r>
            <a:rPr lang="ja-JP" altLang="en-US" dirty="0" smtClean="0"/>
            <a:t>物質</a:t>
          </a:r>
          <a:r>
            <a:rPr lang="ja-JP" altLang="en-US" dirty="0"/>
            <a:t>の</a:t>
          </a:r>
          <a:r>
            <a:rPr lang="ja-JP" altLang="en-US" dirty="0" smtClean="0"/>
            <a:t>透過力は</a:t>
          </a:r>
          <a:r>
            <a:rPr lang="en-US" altLang="ja-JP" dirty="0" smtClean="0"/>
            <a:t>y</a:t>
          </a:r>
          <a:r>
            <a:rPr lang="ja-JP" altLang="en-US" dirty="0" smtClean="0"/>
            <a:t>線が最も強く，</a:t>
          </a:r>
          <a:endParaRPr lang="ja-JP" altLang="en-US" dirty="0"/>
        </a:p>
      </dgm:t>
    </dgm:pt>
    <dgm:pt modelId="{28FA2328-F5A3-440C-B92A-58B66D7CFD0B}" type="parTrans" cxnId="{EEF54C75-10C1-443E-AA70-5E21AA14F9E0}">
      <dgm:prSet/>
      <dgm:spPr/>
      <dgm:t>
        <a:bodyPr/>
        <a:lstStyle/>
        <a:p>
          <a:endParaRPr kumimoji="1" lang="ja-JP" altLang="en-US"/>
        </a:p>
      </dgm:t>
    </dgm:pt>
    <dgm:pt modelId="{BAF35F93-D23E-4D64-8732-3B76DAF5C722}" type="sibTrans" cxnId="{EEF54C75-10C1-443E-AA70-5E21AA14F9E0}">
      <dgm:prSet/>
      <dgm:spPr/>
      <dgm:t>
        <a:bodyPr/>
        <a:lstStyle/>
        <a:p>
          <a:endParaRPr kumimoji="1" lang="ja-JP" altLang="en-US"/>
        </a:p>
      </dgm:t>
    </dgm:pt>
    <dgm:pt modelId="{E3EF3801-34E5-42D7-8595-E2CB43DDB3A6}">
      <dgm:prSet/>
      <dgm:spPr/>
      <dgm:t>
        <a:bodyPr/>
        <a:lstStyle/>
        <a:p>
          <a:r>
            <a:rPr lang="en-US" altLang="ja-JP" dirty="0" smtClean="0"/>
            <a:t>β</a:t>
          </a:r>
          <a:r>
            <a:rPr lang="ja-JP" altLang="en-US" dirty="0" smtClean="0"/>
            <a:t>線，</a:t>
          </a:r>
          <a:r>
            <a:rPr lang="en-US" altLang="ja-JP" dirty="0" smtClean="0"/>
            <a:t>α</a:t>
          </a:r>
          <a:r>
            <a:rPr lang="ja-JP" altLang="en-US" dirty="0" smtClean="0"/>
            <a:t>線の順である</a:t>
          </a:r>
          <a:r>
            <a:rPr lang="en-US" altLang="ja-JP" dirty="0" smtClean="0"/>
            <a:t>γ</a:t>
          </a:r>
          <a:r>
            <a:rPr lang="ja-JP" altLang="en-US" dirty="0" smtClean="0"/>
            <a:t>線は透過力があるので，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　　 金属内部の</a:t>
          </a:r>
          <a:r>
            <a:rPr lang="ja-JP" altLang="en-US" dirty="0" smtClean="0">
              <a:solidFill>
                <a:srgbClr val="FF0000"/>
              </a:solidFill>
            </a:rPr>
            <a:t>損傷や欠陥</a:t>
          </a:r>
          <a:r>
            <a:rPr lang="ja-JP" altLang="en-US" dirty="0" smtClean="0"/>
            <a:t>などを調べるのに用いられる</a:t>
          </a:r>
          <a:endParaRPr lang="ja-JP" altLang="en-US" dirty="0"/>
        </a:p>
      </dgm:t>
    </dgm:pt>
    <dgm:pt modelId="{73E29A27-AA59-4FF2-94B9-3822E8CC21E5}" type="parTrans" cxnId="{90B4B1FE-2048-44AE-ACD2-5B90DFFA3290}">
      <dgm:prSet/>
      <dgm:spPr/>
      <dgm:t>
        <a:bodyPr/>
        <a:lstStyle/>
        <a:p>
          <a:endParaRPr kumimoji="1" lang="ja-JP" altLang="en-US"/>
        </a:p>
      </dgm:t>
    </dgm:pt>
    <dgm:pt modelId="{75A3E932-7780-4CF7-A1C3-AB2E5C726D42}" type="sibTrans" cxnId="{90B4B1FE-2048-44AE-ACD2-5B90DFFA3290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D9308E3-2F81-4B5F-81A3-956501F9AE3B}" type="pres">
      <dgm:prSet presAssocID="{6B1E6D82-DD7F-4A1C-A262-693A3F1532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F452D18-45B9-46A5-8530-7B15E844B74C}" type="presOf" srcId="{158A5EDA-1CF5-4CF5-8360-7FA92BFCBAFC}" destId="{6D9308E3-2F81-4B5F-81A3-956501F9AE3B}" srcOrd="0" destOrd="2" presId="urn:microsoft.com/office/officeart/2005/8/layout/vList2"/>
    <dgm:cxn modelId="{EEF54C75-10C1-443E-AA70-5E21AA14F9E0}" srcId="{6B1E6D82-DD7F-4A1C-A262-693A3F1532DE}" destId="{09DD1C79-83B2-4A9D-97E7-F0DDE577ED23}" srcOrd="3" destOrd="0" parTransId="{28FA2328-F5A3-440C-B92A-58B66D7CFD0B}" sibTransId="{BAF35F93-D23E-4D64-8732-3B76DAF5C722}"/>
    <dgm:cxn modelId="{5ECA5D0A-982F-46F3-9C83-F0A0D641F693}" srcId="{2B55400A-E341-4DF1-8842-264D2660DEA4}" destId="{6B1E6D82-DD7F-4A1C-A262-693A3F1532DE}" srcOrd="0" destOrd="0" parTransId="{C6497B1A-F0D8-4E91-9E87-56202F94397F}" sibTransId="{5ADC419E-4A1E-43EB-AC98-B45B721CEBF5}"/>
    <dgm:cxn modelId="{81AF0854-BCE1-4920-A4FD-961A370CEB56}" srcId="{6B1E6D82-DD7F-4A1C-A262-693A3F1532DE}" destId="{158A5EDA-1CF5-4CF5-8360-7FA92BFCBAFC}" srcOrd="2" destOrd="0" parTransId="{27F8FFE3-34D2-4480-92F9-1C4B87322625}" sibTransId="{7F4FD5F7-97BE-46C6-873B-F1830BE0373C}"/>
    <dgm:cxn modelId="{558DA6C7-2816-4C38-A974-D134808924AD}" type="presOf" srcId="{09DD1C79-83B2-4A9D-97E7-F0DDE577ED23}" destId="{6D9308E3-2F81-4B5F-81A3-956501F9AE3B}" srcOrd="0" destOrd="3" presId="urn:microsoft.com/office/officeart/2005/8/layout/vList2"/>
    <dgm:cxn modelId="{D33E335F-8A08-4EA0-918A-2CF3AA5D866B}" srcId="{6B1E6D82-DD7F-4A1C-A262-693A3F1532DE}" destId="{7E85103C-49D4-4453-B004-D25B2352ACB1}" srcOrd="0" destOrd="0" parTransId="{37D6D5B8-932A-4AFF-8540-B8950A04B7F4}" sibTransId="{33FF6514-49A6-4E4F-934F-781A0C86560D}"/>
    <dgm:cxn modelId="{41D1062C-DA9E-4101-A302-68CA0EF44809}" srcId="{6B1E6D82-DD7F-4A1C-A262-693A3F1532DE}" destId="{35881482-5651-47FD-80B6-4CB55E046DC8}" srcOrd="1" destOrd="0" parTransId="{C33E5810-191A-4EEF-9519-3390B0DB2C5D}" sibTransId="{16ACA1A4-0426-4BBA-8108-4A5B12E00673}"/>
    <dgm:cxn modelId="{133EA40B-D402-41B0-8744-77123310EF2D}" type="presOf" srcId="{E3EF3801-34E5-42D7-8595-E2CB43DDB3A6}" destId="{6D9308E3-2F81-4B5F-81A3-956501F9AE3B}" srcOrd="0" destOrd="4" presId="urn:microsoft.com/office/officeart/2005/8/layout/vList2"/>
    <dgm:cxn modelId="{90B4B1FE-2048-44AE-ACD2-5B90DFFA3290}" srcId="{6B1E6D82-DD7F-4A1C-A262-693A3F1532DE}" destId="{E3EF3801-34E5-42D7-8595-E2CB43DDB3A6}" srcOrd="4" destOrd="0" parTransId="{73E29A27-AA59-4FF2-94B9-3822E8CC21E5}" sibTransId="{75A3E932-7780-4CF7-A1C3-AB2E5C726D42}"/>
    <dgm:cxn modelId="{B61DFE03-DF42-44C7-9C0D-0C6A253699F1}" type="presOf" srcId="{2B55400A-E341-4DF1-8842-264D2660DEA4}" destId="{03F5ED04-A33A-45F8-86C5-8AD241238F59}" srcOrd="0" destOrd="0" presId="urn:microsoft.com/office/officeart/2005/8/layout/vList2"/>
    <dgm:cxn modelId="{1D1E3AE8-AB62-48A7-93BB-E4077CE581F7}" type="presOf" srcId="{6B1E6D82-DD7F-4A1C-A262-693A3F1532DE}" destId="{84EE8657-2700-4383-9752-EA8CF2F2A07F}" srcOrd="0" destOrd="0" presId="urn:microsoft.com/office/officeart/2005/8/layout/vList2"/>
    <dgm:cxn modelId="{BEADA6D4-028C-40F2-B756-0BF0A4661213}" type="presOf" srcId="{7E85103C-49D4-4453-B004-D25B2352ACB1}" destId="{6D9308E3-2F81-4B5F-81A3-956501F9AE3B}" srcOrd="0" destOrd="0" presId="urn:microsoft.com/office/officeart/2005/8/layout/vList2"/>
    <dgm:cxn modelId="{2E79EE55-FFF1-47D2-B8A4-26DC0A752C6A}" type="presOf" srcId="{35881482-5651-47FD-80B6-4CB55E046DC8}" destId="{6D9308E3-2F81-4B5F-81A3-956501F9AE3B}" srcOrd="0" destOrd="1" presId="urn:microsoft.com/office/officeart/2005/8/layout/vList2"/>
    <dgm:cxn modelId="{73E24999-4C89-4150-A715-FD32C7563ACA}" type="presParOf" srcId="{03F5ED04-A33A-45F8-86C5-8AD241238F59}" destId="{84EE8657-2700-4383-9752-EA8CF2F2A07F}" srcOrd="0" destOrd="0" presId="urn:microsoft.com/office/officeart/2005/8/layout/vList2"/>
    <dgm:cxn modelId="{9A3AD8B2-A2FA-4948-A573-AF422A451620}" type="presParOf" srcId="{03F5ED04-A33A-45F8-86C5-8AD241238F59}" destId="{6D9308E3-2F81-4B5F-81A3-956501F9AE3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E8D5E43C-145E-4EE2-9766-0E2B14A468BA}">
      <dgm:prSet/>
      <dgm:spPr/>
      <dgm:t>
        <a:bodyPr/>
        <a:lstStyle/>
        <a:p>
          <a:r>
            <a:rPr lang="ja-JP" altLang="en-US" dirty="0" smtClean="0"/>
            <a:t>放射線を</a:t>
          </a:r>
          <a:r>
            <a:rPr lang="ja-JP" altLang="en-US" dirty="0" smtClean="0">
              <a:solidFill>
                <a:srgbClr val="FF0000"/>
              </a:solidFill>
            </a:rPr>
            <a:t>がん細胞</a:t>
          </a:r>
          <a:r>
            <a:rPr lang="ja-JP" altLang="en-US" dirty="0" smtClean="0"/>
            <a:t>に照射し、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これを殺す治療法， 植物に照射して</a:t>
          </a:r>
          <a:r>
            <a:rPr lang="ja-JP" altLang="en-US" dirty="0" smtClean="0">
              <a:solidFill>
                <a:srgbClr val="FF0000"/>
              </a:solidFill>
            </a:rPr>
            <a:t>発芽を抑制</a:t>
          </a:r>
          <a:r>
            <a:rPr lang="ja-JP" altLang="en-US" dirty="0" smtClean="0"/>
            <a:t>する方法など</a:t>
          </a:r>
          <a:endParaRPr lang="en-US" dirty="0"/>
        </a:p>
      </dgm:t>
    </dgm:pt>
    <dgm:pt modelId="{C9CCD391-5F47-4CBA-96BA-97E42DFCAD95}" type="parTrans" cxnId="{446033F6-3CD8-46FC-9A09-90E8EF1BE8B1}">
      <dgm:prSet/>
      <dgm:spPr/>
      <dgm:t>
        <a:bodyPr/>
        <a:lstStyle/>
        <a:p>
          <a:endParaRPr lang="ja-JP" altLang="en-US"/>
        </a:p>
      </dgm:t>
    </dgm:pt>
    <dgm:pt modelId="{97CF56C4-192C-4AD9-9618-FDD4712DDC72}" type="sibTrans" cxnId="{446033F6-3CD8-46FC-9A09-90E8EF1BE8B1}">
      <dgm:prSet/>
      <dgm:spPr/>
      <dgm:t>
        <a:bodyPr/>
        <a:lstStyle/>
        <a:p>
          <a:endParaRPr lang="ja-JP" altLang="en-US"/>
        </a:p>
      </dgm:t>
    </dgm:pt>
    <dgm:pt modelId="{D24BFFC0-FE4E-4D77-BB54-AC8D5EA6B573}">
      <dgm:prSet/>
      <dgm:spPr/>
      <dgm:t>
        <a:bodyPr/>
        <a:lstStyle/>
        <a:p>
          <a:r>
            <a:rPr lang="ja-JP" altLang="en-US" dirty="0" smtClean="0"/>
            <a:t>放射線は有効に利用できる反面、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生物の細胞に</a:t>
          </a:r>
          <a:r>
            <a:rPr lang="ja-JP" altLang="en-US" dirty="0" smtClean="0">
              <a:solidFill>
                <a:srgbClr val="FF0000"/>
              </a:solidFill>
            </a:rPr>
            <a:t>傷害を与える</a:t>
          </a:r>
          <a:r>
            <a:rPr lang="ja-JP" altLang="en-US" dirty="0" smtClean="0"/>
            <a:t>など有害な面もあり，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人工的な放射線を受ける機会は</a:t>
          </a:r>
          <a:r>
            <a:rPr lang="ja-JP" altLang="en-US" dirty="0" smtClean="0">
              <a:solidFill>
                <a:srgbClr val="FF0000"/>
              </a:solidFill>
            </a:rPr>
            <a:t>必要最小限</a:t>
          </a:r>
          <a:r>
            <a:rPr lang="ja-JP" altLang="en-US" dirty="0" smtClean="0"/>
            <a:t>にとどめるべき．</a:t>
          </a:r>
          <a:endParaRPr lang="ja-JP" altLang="en-US" dirty="0"/>
        </a:p>
      </dgm:t>
    </dgm:pt>
    <dgm:pt modelId="{91D59DDA-1FF7-4559-ACFE-CD5328419F27}" type="parTrans" cxnId="{02D5A405-AAE1-42EC-B4C1-B2487B9CBED8}">
      <dgm:prSet/>
      <dgm:spPr/>
      <dgm:t>
        <a:bodyPr/>
        <a:lstStyle/>
        <a:p>
          <a:endParaRPr lang="ja-JP" altLang="en-US"/>
        </a:p>
      </dgm:t>
    </dgm:pt>
    <dgm:pt modelId="{8E5A5FD0-4B8F-4F82-8048-196CE7F43A80}" type="sibTrans" cxnId="{02D5A405-AAE1-42EC-B4C1-B2487B9CBED8}">
      <dgm:prSet/>
      <dgm:spPr/>
      <dgm:t>
        <a:bodyPr/>
        <a:lstStyle/>
        <a:p>
          <a:endParaRPr lang="ja-JP" altLang="en-US"/>
        </a:p>
      </dgm:t>
    </dgm:pt>
    <dgm:pt modelId="{08CD5891-A4BD-4107-88F9-7E4B1E05F833}">
      <dgm:prSet/>
      <dgm:spPr/>
      <dgm:t>
        <a:bodyPr/>
        <a:lstStyle/>
        <a:p>
          <a:r>
            <a:rPr lang="ja-JP" altLang="en-US" dirty="0"/>
            <a:t>放射能</a:t>
          </a:r>
          <a:r>
            <a:rPr lang="ja-JP" altLang="en-US" dirty="0" smtClean="0"/>
            <a:t>，放</a:t>
          </a:r>
          <a:r>
            <a:rPr lang="ja-JP" altLang="en-US" dirty="0"/>
            <a:t>射線の</a:t>
          </a:r>
          <a:r>
            <a:rPr lang="ja-JP" altLang="en-US" dirty="0">
              <a:solidFill>
                <a:srgbClr val="FF0000"/>
              </a:solidFill>
            </a:rPr>
            <a:t>吸収線量</a:t>
          </a:r>
          <a:r>
            <a:rPr lang="ja-JP" altLang="en-US" dirty="0"/>
            <a:t>の単位として</a:t>
          </a:r>
          <a:r>
            <a:rPr lang="ja-JP" altLang="en-US" dirty="0" smtClean="0"/>
            <a:t>，次</a:t>
          </a:r>
          <a:r>
            <a:rPr lang="ja-JP" altLang="en-US" dirty="0"/>
            <a:t>の単位が</a:t>
          </a:r>
          <a:r>
            <a:rPr lang="ja-JP" altLang="en-US" dirty="0" smtClean="0"/>
            <a:t>使われ</a:t>
          </a:r>
          <a:r>
            <a:rPr lang="en-US" altLang="ja-JP" dirty="0" smtClean="0"/>
            <a:t>…</a:t>
          </a:r>
          <a:endParaRPr lang="ja-JP" altLang="en-US" dirty="0"/>
        </a:p>
      </dgm:t>
    </dgm:pt>
    <dgm:pt modelId="{05EC2B3C-B621-42A1-8CFF-B6E6B8152FDE}" type="parTrans" cxnId="{CF63D741-893D-476E-8335-2B3195F54B29}">
      <dgm:prSet/>
      <dgm:spPr/>
      <dgm:t>
        <a:bodyPr/>
        <a:lstStyle/>
        <a:p>
          <a:endParaRPr lang="ja-JP" altLang="en-US"/>
        </a:p>
      </dgm:t>
    </dgm:pt>
    <dgm:pt modelId="{89D24EEA-870C-4020-851C-6845AED8FE54}" type="sibTrans" cxnId="{CF63D741-893D-476E-8335-2B3195F54B29}">
      <dgm:prSet/>
      <dgm:spPr/>
      <dgm:t>
        <a:bodyPr/>
        <a:lstStyle/>
        <a:p>
          <a:endParaRPr lang="ja-JP" altLang="en-US"/>
        </a:p>
      </dgm:t>
    </dgm:pt>
    <dgm:pt modelId="{1317793B-3F4A-4554-B623-7BAD2DCCAD5E}">
      <dgm:prSet/>
      <dgm:spPr/>
      <dgm:t>
        <a:bodyPr/>
        <a:lstStyle/>
        <a:p>
          <a:r>
            <a:rPr lang="ja-JP" altLang="en-US" dirty="0" smtClean="0"/>
            <a:t>放射性同位体を添加した</a:t>
          </a:r>
          <a:r>
            <a:rPr lang="ja-JP" altLang="en-US" dirty="0" smtClean="0">
              <a:solidFill>
                <a:srgbClr val="FF0000"/>
              </a:solidFill>
            </a:rPr>
            <a:t>物質（トレーサー）</a:t>
          </a:r>
          <a:r>
            <a:rPr lang="ja-JP" altLang="en-US" dirty="0" smtClean="0"/>
            <a:t>を用いて，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複雑な生物体内での物質の移動経路を調べることが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</a:t>
          </a:r>
          <a:r>
            <a:rPr lang="ja-JP" altLang="en-US" dirty="0" smtClean="0">
              <a:solidFill>
                <a:srgbClr val="FF0000"/>
              </a:solidFill>
            </a:rPr>
            <a:t>医学や農学</a:t>
          </a:r>
          <a:r>
            <a:rPr lang="ja-JP" altLang="en-US" dirty="0" smtClean="0"/>
            <a:t>などで用いられている．</a:t>
          </a:r>
          <a:endParaRPr lang="en-US" dirty="0"/>
        </a:p>
      </dgm:t>
    </dgm:pt>
    <dgm:pt modelId="{FC23ECD8-1B13-4D73-8CA5-D0D9F96E20B7}" type="parTrans" cxnId="{290048EE-0D04-433C-B2ED-976C0F81C76F}">
      <dgm:prSet/>
      <dgm:spPr/>
      <dgm:t>
        <a:bodyPr/>
        <a:lstStyle/>
        <a:p>
          <a:endParaRPr kumimoji="1" lang="ja-JP" altLang="en-US"/>
        </a:p>
      </dgm:t>
    </dgm:pt>
    <dgm:pt modelId="{ECAD065A-479C-4772-9A1D-96A1C79954C8}" type="sibTrans" cxnId="{290048EE-0D04-433C-B2ED-976C0F81C76F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C284F67-FE0B-4CAE-9471-E1F022661A98}" type="pres">
      <dgm:prSet presAssocID="{6B1E6D82-DD7F-4A1C-A262-693A3F1532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90048EE-0D04-433C-B2ED-976C0F81C76F}" srcId="{6B1E6D82-DD7F-4A1C-A262-693A3F1532DE}" destId="{1317793B-3F4A-4554-B623-7BAD2DCCAD5E}" srcOrd="1" destOrd="0" parTransId="{FC23ECD8-1B13-4D73-8CA5-D0D9F96E20B7}" sibTransId="{ECAD065A-479C-4772-9A1D-96A1C79954C8}"/>
    <dgm:cxn modelId="{496EDC8E-6E36-4D8C-9A66-73672F2AD23E}" type="presOf" srcId="{08CD5891-A4BD-4107-88F9-7E4B1E05F833}" destId="{DC284F67-FE0B-4CAE-9471-E1F022661A98}" srcOrd="0" destOrd="3" presId="urn:microsoft.com/office/officeart/2005/8/layout/vList2"/>
    <dgm:cxn modelId="{EC668067-3CB3-49F1-A6FB-CDA5A8C0A8CB}" type="presOf" srcId="{2B55400A-E341-4DF1-8842-264D2660DEA4}" destId="{03F5ED04-A33A-45F8-86C5-8AD241238F59}" srcOrd="0" destOrd="0" presId="urn:microsoft.com/office/officeart/2005/8/layout/vList2"/>
    <dgm:cxn modelId="{CF63D741-893D-476E-8335-2B3195F54B29}" srcId="{6B1E6D82-DD7F-4A1C-A262-693A3F1532DE}" destId="{08CD5891-A4BD-4107-88F9-7E4B1E05F833}" srcOrd="3" destOrd="0" parTransId="{05EC2B3C-B621-42A1-8CFF-B6E6B8152FDE}" sibTransId="{89D24EEA-870C-4020-851C-6845AED8FE54}"/>
    <dgm:cxn modelId="{5ECA5D0A-982F-46F3-9C83-F0A0D641F693}" srcId="{2B55400A-E341-4DF1-8842-264D2660DEA4}" destId="{6B1E6D82-DD7F-4A1C-A262-693A3F1532DE}" srcOrd="0" destOrd="0" parTransId="{C6497B1A-F0D8-4E91-9E87-56202F94397F}" sibTransId="{5ADC419E-4A1E-43EB-AC98-B45B721CEBF5}"/>
    <dgm:cxn modelId="{446033F6-3CD8-46FC-9A09-90E8EF1BE8B1}" srcId="{6B1E6D82-DD7F-4A1C-A262-693A3F1532DE}" destId="{E8D5E43C-145E-4EE2-9766-0E2B14A468BA}" srcOrd="0" destOrd="0" parTransId="{C9CCD391-5F47-4CBA-96BA-97E42DFCAD95}" sibTransId="{97CF56C4-192C-4AD9-9618-FDD4712DDC72}"/>
    <dgm:cxn modelId="{3D45CA73-EE91-43FD-80DE-00F4F074972C}" type="presOf" srcId="{1317793B-3F4A-4554-B623-7BAD2DCCAD5E}" destId="{DC284F67-FE0B-4CAE-9471-E1F022661A98}" srcOrd="0" destOrd="1" presId="urn:microsoft.com/office/officeart/2005/8/layout/vList2"/>
    <dgm:cxn modelId="{8E58AF5A-6A50-41E8-8A2C-261159AA5EF3}" type="presOf" srcId="{E8D5E43C-145E-4EE2-9766-0E2B14A468BA}" destId="{DC284F67-FE0B-4CAE-9471-E1F022661A98}" srcOrd="0" destOrd="0" presId="urn:microsoft.com/office/officeart/2005/8/layout/vList2"/>
    <dgm:cxn modelId="{45BBE1C3-9A4C-4D4B-BF52-464E28F13D53}" type="presOf" srcId="{D24BFFC0-FE4E-4D77-BB54-AC8D5EA6B573}" destId="{DC284F67-FE0B-4CAE-9471-E1F022661A98}" srcOrd="0" destOrd="2" presId="urn:microsoft.com/office/officeart/2005/8/layout/vList2"/>
    <dgm:cxn modelId="{02D5A405-AAE1-42EC-B4C1-B2487B9CBED8}" srcId="{6B1E6D82-DD7F-4A1C-A262-693A3F1532DE}" destId="{D24BFFC0-FE4E-4D77-BB54-AC8D5EA6B573}" srcOrd="2" destOrd="0" parTransId="{91D59DDA-1FF7-4559-ACFE-CD5328419F27}" sibTransId="{8E5A5FD0-4B8F-4F82-8048-196CE7F43A80}"/>
    <dgm:cxn modelId="{B0F9305B-2A1D-4715-A4DD-245FBB310C84}" type="presOf" srcId="{6B1E6D82-DD7F-4A1C-A262-693A3F1532DE}" destId="{84EE8657-2700-4383-9752-EA8CF2F2A07F}" srcOrd="0" destOrd="0" presId="urn:microsoft.com/office/officeart/2005/8/layout/vList2"/>
    <dgm:cxn modelId="{51624B93-FF28-4939-B92D-E9FC7AE9B26B}" type="presParOf" srcId="{03F5ED04-A33A-45F8-86C5-8AD241238F59}" destId="{84EE8657-2700-4383-9752-EA8CF2F2A07F}" srcOrd="0" destOrd="0" presId="urn:microsoft.com/office/officeart/2005/8/layout/vList2"/>
    <dgm:cxn modelId="{EC505361-25CF-485B-A653-A750194402BB}" type="presParOf" srcId="{03F5ED04-A33A-45F8-86C5-8AD241238F59}" destId="{DC284F67-FE0B-4CAE-9471-E1F022661A9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B1B8196D-C9DE-470F-B6C5-BDC16CA327A3}">
      <dgm:prSet/>
      <dgm:spPr/>
      <dgm:t>
        <a:bodyPr/>
        <a:lstStyle/>
        <a:p>
          <a:r>
            <a:rPr lang="en-US" altLang="ja-JP" dirty="0" err="1" smtClean="0"/>
            <a:t>i</a:t>
          </a:r>
          <a:r>
            <a:rPr lang="en-US" altLang="ja-JP" dirty="0" smtClean="0"/>
            <a:t> </a:t>
          </a:r>
          <a:r>
            <a:rPr lang="ja-JP" altLang="en-US" dirty="0" smtClean="0"/>
            <a:t>）放射能</a:t>
          </a:r>
          <a:endParaRPr lang="en-US" dirty="0"/>
        </a:p>
      </dgm:t>
    </dgm:pt>
    <dgm:pt modelId="{48752FBC-B16A-4B59-8C0E-B8978ED2A78E}" type="parTrans" cxnId="{F1505F75-2A46-491C-9039-3A56DE73E254}">
      <dgm:prSet/>
      <dgm:spPr/>
      <dgm:t>
        <a:bodyPr/>
        <a:lstStyle/>
        <a:p>
          <a:endParaRPr lang="ja-JP" altLang="en-US"/>
        </a:p>
      </dgm:t>
    </dgm:pt>
    <dgm:pt modelId="{7BD7975F-D1FD-4819-82B5-EAF9FBA48AEE}" type="sibTrans" cxnId="{F1505F75-2A46-491C-9039-3A56DE73E254}">
      <dgm:prSet/>
      <dgm:spPr/>
      <dgm:t>
        <a:bodyPr/>
        <a:lstStyle/>
        <a:p>
          <a:endParaRPr lang="ja-JP" altLang="en-US"/>
        </a:p>
      </dgm:t>
    </dgm:pt>
    <dgm:pt modelId="{A560D324-A2DB-4A4D-A779-30A565C46DCA}">
      <dgm:prSet/>
      <dgm:spPr/>
      <dgm:t>
        <a:bodyPr/>
        <a:lstStyle/>
        <a:p>
          <a:r>
            <a:rPr lang="ja-JP" altLang="en-US" dirty="0"/>
            <a:t>物質中の原子核が</a:t>
          </a:r>
          <a:r>
            <a:rPr lang="ja-JP" altLang="en-US" dirty="0">
              <a:solidFill>
                <a:srgbClr val="FF0000"/>
              </a:solidFill>
            </a:rPr>
            <a:t>毎秒</a:t>
          </a:r>
          <a:r>
            <a:rPr lang="en-US" altLang="ja-JP" dirty="0">
              <a:solidFill>
                <a:srgbClr val="FF0000"/>
              </a:solidFill>
            </a:rPr>
            <a:t>1</a:t>
          </a:r>
          <a:r>
            <a:rPr lang="ja-JP" altLang="en-US" dirty="0">
              <a:solidFill>
                <a:srgbClr val="FF0000"/>
              </a:solidFill>
            </a:rPr>
            <a:t>個</a:t>
          </a:r>
          <a:r>
            <a:rPr lang="ja-JP" altLang="en-US" dirty="0"/>
            <a:t>の割合で</a:t>
          </a:r>
          <a:r>
            <a:rPr lang="ja-JP" altLang="en-US" dirty="0">
              <a:solidFill>
                <a:srgbClr val="FF0000"/>
              </a:solidFill>
            </a:rPr>
            <a:t>崩壊</a:t>
          </a:r>
          <a:r>
            <a:rPr lang="ja-JP" altLang="en-US" dirty="0"/>
            <a:t>するとき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その</a:t>
          </a:r>
          <a:r>
            <a:rPr lang="ja-JP" altLang="en-US" dirty="0"/>
            <a:t>物質の</a:t>
          </a:r>
          <a:r>
            <a:rPr lang="ja-JP" altLang="en-US" dirty="0">
              <a:solidFill>
                <a:srgbClr val="FF0000"/>
              </a:solidFill>
            </a:rPr>
            <a:t>放射能</a:t>
          </a:r>
          <a:r>
            <a:rPr lang="ja-JP" altLang="en-US" dirty="0"/>
            <a:t>を</a:t>
          </a:r>
          <a:r>
            <a:rPr lang="en-US" altLang="ja-JP" dirty="0" smtClean="0">
              <a:solidFill>
                <a:srgbClr val="FF0000"/>
              </a:solidFill>
            </a:rPr>
            <a:t>1</a:t>
          </a:r>
          <a:r>
            <a:rPr lang="ja-JP" altLang="en-US" dirty="0" smtClean="0">
              <a:solidFill>
                <a:srgbClr val="FF0000"/>
              </a:solidFill>
            </a:rPr>
            <a:t>　ベクレル</a:t>
          </a:r>
          <a:r>
            <a:rPr lang="en-US" altLang="ja-JP" dirty="0" smtClean="0"/>
            <a:t>[</a:t>
          </a:r>
          <a:r>
            <a:rPr lang="en-US" altLang="ja-JP" dirty="0" err="1" smtClean="0">
              <a:solidFill>
                <a:srgbClr val="FF0000"/>
              </a:solidFill>
            </a:rPr>
            <a:t>Bq</a:t>
          </a:r>
          <a:r>
            <a:rPr lang="ja-JP" altLang="en-US" dirty="0" smtClean="0"/>
            <a:t>］とする．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</a:t>
          </a:r>
          <a:r>
            <a:rPr lang="ja-JP" altLang="en-US" dirty="0" smtClean="0">
              <a:solidFill>
                <a:srgbClr val="FF0000"/>
              </a:solidFill>
            </a:rPr>
            <a:t>ラジウム１ </a:t>
          </a:r>
          <a:r>
            <a:rPr lang="en-US" altLang="ja-JP" dirty="0" smtClean="0">
              <a:solidFill>
                <a:srgbClr val="FF0000"/>
              </a:solidFill>
            </a:rPr>
            <a:t>g </a:t>
          </a:r>
          <a:r>
            <a:rPr lang="ja-JP" altLang="en-US" dirty="0" smtClean="0">
              <a:solidFill>
                <a:srgbClr val="FF0000"/>
              </a:solidFill>
            </a:rPr>
            <a:t>の放射能</a:t>
          </a:r>
          <a:r>
            <a:rPr lang="ja-JP" altLang="en-US" dirty="0" smtClean="0"/>
            <a:t>は</a:t>
          </a:r>
          <a:r>
            <a:rPr lang="en-US" altLang="ja-JP" dirty="0" smtClean="0"/>
            <a:t>3.7×10</a:t>
          </a:r>
          <a:r>
            <a:rPr lang="en-US" altLang="ja-JP" baseline="30000" dirty="0" smtClean="0"/>
            <a:t>10</a:t>
          </a:r>
          <a:r>
            <a:rPr lang="en-US" altLang="ja-JP" dirty="0" smtClean="0"/>
            <a:t> </a:t>
          </a:r>
          <a:r>
            <a:rPr lang="en-US" altLang="ja-JP" dirty="0" err="1" smtClean="0"/>
            <a:t>Bq</a:t>
          </a:r>
          <a:r>
            <a:rPr lang="ja-JP" altLang="en-US" dirty="0" smtClean="0"/>
            <a:t>である．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これを</a:t>
          </a:r>
          <a:r>
            <a:rPr lang="en-US" altLang="ja-JP" dirty="0" smtClean="0">
              <a:solidFill>
                <a:srgbClr val="FF0000"/>
              </a:solidFill>
            </a:rPr>
            <a:t>1</a:t>
          </a:r>
          <a:r>
            <a:rPr lang="ja-JP" altLang="en-US" dirty="0" smtClean="0">
              <a:solidFill>
                <a:srgbClr val="FF0000"/>
              </a:solidFill>
            </a:rPr>
            <a:t>キュリー</a:t>
          </a:r>
          <a:r>
            <a:rPr lang="en-US" altLang="ja-JP" dirty="0" smtClean="0">
              <a:solidFill>
                <a:srgbClr val="FF0000"/>
              </a:solidFill>
            </a:rPr>
            <a:t>[Ci] </a:t>
          </a:r>
          <a:r>
            <a:rPr lang="ja-JP" altLang="en-US" dirty="0" smtClean="0"/>
            <a:t>という</a:t>
          </a:r>
          <a:r>
            <a:rPr lang="en-US" altLang="ja-JP" dirty="0" smtClean="0"/>
            <a:t>.</a:t>
          </a:r>
          <a:br>
            <a:rPr lang="en-US" altLang="ja-JP" dirty="0" smtClean="0"/>
          </a:br>
          <a:r>
            <a:rPr lang="en-US" altLang="ja-JP" dirty="0" smtClean="0"/>
            <a:t>  1 Ci= 3.7×10</a:t>
          </a:r>
          <a:r>
            <a:rPr lang="en-US" altLang="ja-JP" baseline="30000" dirty="0" smtClean="0"/>
            <a:t>10</a:t>
          </a:r>
          <a:r>
            <a:rPr lang="en-US" altLang="ja-JP" dirty="0" smtClean="0"/>
            <a:t> </a:t>
          </a:r>
          <a:r>
            <a:rPr lang="en-US" altLang="ja-JP" dirty="0" err="1" smtClean="0"/>
            <a:t>Bq</a:t>
          </a:r>
          <a:r>
            <a:rPr lang="ja-JP" altLang="en-US" dirty="0" smtClean="0"/>
            <a:t>である．</a:t>
          </a:r>
          <a:endParaRPr lang="ja-JP" altLang="en-US" dirty="0"/>
        </a:p>
      </dgm:t>
    </dgm:pt>
    <dgm:pt modelId="{3BE44BEE-F8E6-498B-9468-6400C36C9B10}" type="parTrans" cxnId="{8F7E8235-0742-4697-9EC4-E7674E8F9281}">
      <dgm:prSet/>
      <dgm:spPr/>
      <dgm:t>
        <a:bodyPr/>
        <a:lstStyle/>
        <a:p>
          <a:endParaRPr lang="ja-JP" altLang="en-US"/>
        </a:p>
      </dgm:t>
    </dgm:pt>
    <dgm:pt modelId="{310303DB-5954-4A6A-B404-0278905E4F7A}" type="sibTrans" cxnId="{8F7E8235-0742-4697-9EC4-E7674E8F9281}">
      <dgm:prSet/>
      <dgm:spPr/>
      <dgm:t>
        <a:bodyPr/>
        <a:lstStyle/>
        <a:p>
          <a:endParaRPr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9C4B863-30B3-45D5-9B4B-5055CF25B60C}" type="pres">
      <dgm:prSet presAssocID="{6B1E6D82-DD7F-4A1C-A262-693A3F1532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95ED522-DA26-4F64-93FE-FC9AA147260F}" type="presOf" srcId="{A560D324-A2DB-4A4D-A779-30A565C46DCA}" destId="{59C4B863-30B3-45D5-9B4B-5055CF25B60C}" srcOrd="0" destOrd="1" presId="urn:microsoft.com/office/officeart/2005/8/layout/vList2"/>
    <dgm:cxn modelId="{8F7E8235-0742-4697-9EC4-E7674E8F9281}" srcId="{6B1E6D82-DD7F-4A1C-A262-693A3F1532DE}" destId="{A560D324-A2DB-4A4D-A779-30A565C46DCA}" srcOrd="1" destOrd="0" parTransId="{3BE44BEE-F8E6-498B-9468-6400C36C9B10}" sibTransId="{310303DB-5954-4A6A-B404-0278905E4F7A}"/>
    <dgm:cxn modelId="{575B1D79-CBC2-437F-8A3A-E8F4BA75C86C}" type="presOf" srcId="{6B1E6D82-DD7F-4A1C-A262-693A3F1532DE}" destId="{84EE8657-2700-4383-9752-EA8CF2F2A07F}" srcOrd="0" destOrd="0" presId="urn:microsoft.com/office/officeart/2005/8/layout/vList2"/>
    <dgm:cxn modelId="{BA6ED711-19E1-4C4C-AE99-3F12843749AD}" type="presOf" srcId="{B1B8196D-C9DE-470F-B6C5-BDC16CA327A3}" destId="{59C4B863-30B3-45D5-9B4B-5055CF25B60C}" srcOrd="0" destOrd="0" presId="urn:microsoft.com/office/officeart/2005/8/layout/vList2"/>
    <dgm:cxn modelId="{F1505F75-2A46-491C-9039-3A56DE73E254}" srcId="{6B1E6D82-DD7F-4A1C-A262-693A3F1532DE}" destId="{B1B8196D-C9DE-470F-B6C5-BDC16CA327A3}" srcOrd="0" destOrd="0" parTransId="{48752FBC-B16A-4B59-8C0E-B8978ED2A78E}" sibTransId="{7BD7975F-D1FD-4819-82B5-EAF9FBA48AEE}"/>
    <dgm:cxn modelId="{5ECA5D0A-982F-46F3-9C83-F0A0D641F693}" srcId="{2B55400A-E341-4DF1-8842-264D2660DEA4}" destId="{6B1E6D82-DD7F-4A1C-A262-693A3F1532DE}" srcOrd="0" destOrd="0" parTransId="{C6497B1A-F0D8-4E91-9E87-56202F94397F}" sibTransId="{5ADC419E-4A1E-43EB-AC98-B45B721CEBF5}"/>
    <dgm:cxn modelId="{25074395-C7A3-46F6-B71B-61D90BDF0743}" type="presOf" srcId="{2B55400A-E341-4DF1-8842-264D2660DEA4}" destId="{03F5ED04-A33A-45F8-86C5-8AD241238F59}" srcOrd="0" destOrd="0" presId="urn:microsoft.com/office/officeart/2005/8/layout/vList2"/>
    <dgm:cxn modelId="{C6816767-A320-4194-848D-A83983BCED55}" type="presParOf" srcId="{03F5ED04-A33A-45F8-86C5-8AD241238F59}" destId="{84EE8657-2700-4383-9752-EA8CF2F2A07F}" srcOrd="0" destOrd="0" presId="urn:microsoft.com/office/officeart/2005/8/layout/vList2"/>
    <dgm:cxn modelId="{9EDFD079-88B8-466C-BC89-5E05C7AA017E}" type="presParOf" srcId="{03F5ED04-A33A-45F8-86C5-8AD241238F59}" destId="{59C4B863-30B3-45D5-9B4B-5055CF25B60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D9907F3C-73E0-44E0-8F15-C61EF4521183}">
      <dgm:prSet/>
      <dgm:spPr/>
      <dgm:t>
        <a:bodyPr/>
        <a:lstStyle/>
        <a:p>
          <a:r>
            <a:rPr lang="en-US" altLang="ja-JP" smtClean="0"/>
            <a:t>ii </a:t>
          </a:r>
          <a:r>
            <a:rPr lang="ja-JP" altLang="en-US" smtClean="0"/>
            <a:t>）吸収線量</a:t>
          </a:r>
          <a:endParaRPr lang="en-US" dirty="0"/>
        </a:p>
      </dgm:t>
    </dgm:pt>
    <dgm:pt modelId="{EEC97A1A-FD30-4973-95DE-3549887FD957}" type="parTrans" cxnId="{344266A8-B94D-45A0-9CA0-631FAD8A4DD4}">
      <dgm:prSet/>
      <dgm:spPr/>
      <dgm:t>
        <a:bodyPr/>
        <a:lstStyle/>
        <a:p>
          <a:endParaRPr lang="ja-JP" altLang="en-US"/>
        </a:p>
      </dgm:t>
    </dgm:pt>
    <dgm:pt modelId="{A161FF03-7272-48BA-91F0-E53D67980ABD}" type="sibTrans" cxnId="{344266A8-B94D-45A0-9CA0-631FAD8A4DD4}">
      <dgm:prSet/>
      <dgm:spPr/>
      <dgm:t>
        <a:bodyPr/>
        <a:lstStyle/>
        <a:p>
          <a:endParaRPr lang="ja-JP" altLang="en-US"/>
        </a:p>
      </dgm:t>
    </dgm:pt>
    <dgm:pt modelId="{739C28F5-CD49-41C4-9FCE-2F900D76FAA8}">
      <dgm:prSet/>
      <dgm:spPr/>
      <dgm:t>
        <a:bodyPr/>
        <a:lstStyle/>
        <a:p>
          <a:r>
            <a:rPr lang="ja-JP" altLang="en-US" dirty="0">
              <a:solidFill>
                <a:srgbClr val="FF0000"/>
              </a:solidFill>
            </a:rPr>
            <a:t>放射能</a:t>
          </a:r>
          <a:r>
            <a:rPr lang="ja-JP" altLang="en-US" dirty="0"/>
            <a:t>が同じでも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</a:t>
          </a:r>
          <a:r>
            <a:rPr lang="ja-JP" altLang="en-US" dirty="0" smtClean="0"/>
            <a:t>放</a:t>
          </a:r>
          <a:r>
            <a:rPr lang="ja-JP" altLang="en-US" dirty="0"/>
            <a:t>射線の種類やエネルギー</a:t>
          </a:r>
          <a:r>
            <a:rPr lang="ja-JP" altLang="en-US" dirty="0" smtClean="0"/>
            <a:t>は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</a:t>
          </a:r>
          <a:r>
            <a:rPr lang="ja-JP" altLang="en-US" dirty="0" smtClean="0"/>
            <a:t> 其々異なる</a:t>
          </a:r>
          <a:r>
            <a:rPr lang="ja-JP" altLang="en-US" dirty="0"/>
            <a:t>ため</a:t>
          </a:r>
          <a:r>
            <a:rPr lang="ja-JP" altLang="en-US" dirty="0" smtClean="0"/>
            <a:t>，</a:t>
          </a:r>
          <a:r>
            <a:rPr lang="ja-JP" altLang="en-US" dirty="0" smtClean="0">
              <a:solidFill>
                <a:srgbClr val="FF0000"/>
              </a:solidFill>
            </a:rPr>
            <a:t>物質</a:t>
          </a:r>
          <a:r>
            <a:rPr lang="ja-JP" altLang="en-US" dirty="0">
              <a:solidFill>
                <a:srgbClr val="FF0000"/>
              </a:solidFill>
            </a:rPr>
            <a:t>に</a:t>
          </a:r>
          <a:r>
            <a:rPr lang="ja-JP" altLang="en-US" dirty="0" smtClean="0">
              <a:solidFill>
                <a:srgbClr val="FF0000"/>
              </a:solidFill>
            </a:rPr>
            <a:t>対する影響が異なる</a:t>
          </a:r>
          <a:r>
            <a:rPr lang="ja-JP" altLang="en-US" dirty="0" smtClean="0"/>
            <a:t>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</a:t>
          </a:r>
          <a:r>
            <a:rPr lang="ja-JP" altLang="en-US" dirty="0" smtClean="0"/>
            <a:t> </a:t>
          </a:r>
          <a:r>
            <a:rPr lang="ja-JP" altLang="en-US" dirty="0" smtClean="0">
              <a:solidFill>
                <a:srgbClr val="FF0000"/>
              </a:solidFill>
            </a:rPr>
            <a:t>物質</a:t>
          </a:r>
          <a:r>
            <a:rPr lang="en-US" altLang="ja-JP" dirty="0" smtClean="0">
              <a:solidFill>
                <a:srgbClr val="FF0000"/>
              </a:solidFill>
            </a:rPr>
            <a:t>1 kg</a:t>
          </a:r>
          <a:r>
            <a:rPr lang="ja-JP" altLang="en-US" dirty="0" smtClean="0">
              <a:solidFill>
                <a:srgbClr val="FF0000"/>
              </a:solidFill>
            </a:rPr>
            <a:t>あたり</a:t>
          </a:r>
          <a:r>
            <a:rPr lang="en-US" altLang="ja-JP" dirty="0" smtClean="0">
              <a:solidFill>
                <a:srgbClr val="FF0000"/>
              </a:solidFill>
            </a:rPr>
            <a:t>1 J</a:t>
          </a:r>
          <a:r>
            <a:rPr lang="ja-JP" altLang="en-US" dirty="0" smtClean="0">
              <a:solidFill>
                <a:srgbClr val="FF0000"/>
              </a:solidFill>
            </a:rPr>
            <a:t>のエネルギー吸収</a:t>
          </a:r>
          <a:r>
            <a:rPr lang="ja-JP" altLang="en-US" dirty="0" smtClean="0"/>
            <a:t>があった時，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  </a:t>
          </a:r>
          <a:r>
            <a:rPr lang="ja-JP" altLang="en-US" dirty="0" smtClean="0"/>
            <a:t>吸収線量の単位として</a:t>
          </a:r>
          <a:r>
            <a:rPr lang="en-US" altLang="ja-JP" dirty="0" smtClean="0">
              <a:solidFill>
                <a:srgbClr val="FF0000"/>
              </a:solidFill>
            </a:rPr>
            <a:t>1</a:t>
          </a:r>
          <a:r>
            <a:rPr lang="ja-JP" altLang="en-US" dirty="0" smtClean="0">
              <a:solidFill>
                <a:srgbClr val="FF0000"/>
              </a:solidFill>
            </a:rPr>
            <a:t>グレイ［</a:t>
          </a:r>
          <a:r>
            <a:rPr lang="en-US" altLang="ja-JP" dirty="0" err="1" smtClean="0">
              <a:solidFill>
                <a:srgbClr val="FF0000"/>
              </a:solidFill>
            </a:rPr>
            <a:t>Gy</a:t>
          </a:r>
          <a:r>
            <a:rPr lang="ja-JP" altLang="en-US" dirty="0" smtClean="0">
              <a:solidFill>
                <a:srgbClr val="FF0000"/>
              </a:solidFill>
            </a:rPr>
            <a:t>］ </a:t>
          </a:r>
          <a:r>
            <a:rPr lang="ja-JP" altLang="en-US" dirty="0" smtClean="0"/>
            <a:t>を用いる．</a:t>
          </a:r>
          <a:endParaRPr lang="ja-JP" altLang="en-US" dirty="0"/>
        </a:p>
      </dgm:t>
    </dgm:pt>
    <dgm:pt modelId="{3830F16D-AFE1-4BAA-8EDD-D3AEC2310824}" type="parTrans" cxnId="{610274A6-E324-4E90-AC22-CB866994C23D}">
      <dgm:prSet/>
      <dgm:spPr/>
      <dgm:t>
        <a:bodyPr/>
        <a:lstStyle/>
        <a:p>
          <a:endParaRPr lang="ja-JP" altLang="en-US"/>
        </a:p>
      </dgm:t>
    </dgm:pt>
    <dgm:pt modelId="{93FF53C5-76E4-4975-9AA7-A33F55D3982C}" type="sibTrans" cxnId="{610274A6-E324-4E90-AC22-CB866994C23D}">
      <dgm:prSet/>
      <dgm:spPr/>
      <dgm:t>
        <a:bodyPr/>
        <a:lstStyle/>
        <a:p>
          <a:endParaRPr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FF290-6AC7-4E49-A052-5E26AAE375B3}" type="pres">
      <dgm:prSet presAssocID="{6B1E6D82-DD7F-4A1C-A262-693A3F1532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1B81C69-D1ED-43CE-AD95-C653815DECC1}" type="presOf" srcId="{2B55400A-E341-4DF1-8842-264D2660DEA4}" destId="{03F5ED04-A33A-45F8-86C5-8AD241238F59}" srcOrd="0" destOrd="0" presId="urn:microsoft.com/office/officeart/2005/8/layout/vList2"/>
    <dgm:cxn modelId="{610274A6-E324-4E90-AC22-CB866994C23D}" srcId="{6B1E6D82-DD7F-4A1C-A262-693A3F1532DE}" destId="{739C28F5-CD49-41C4-9FCE-2F900D76FAA8}" srcOrd="1" destOrd="0" parTransId="{3830F16D-AFE1-4BAA-8EDD-D3AEC2310824}" sibTransId="{93FF53C5-76E4-4975-9AA7-A33F55D3982C}"/>
    <dgm:cxn modelId="{D0AE2289-98D8-4F7A-A93B-889BD7099234}" type="presOf" srcId="{739C28F5-CD49-41C4-9FCE-2F900D76FAA8}" destId="{8B3FF290-6AC7-4E49-A052-5E26AAE375B3}" srcOrd="0" destOrd="1" presId="urn:microsoft.com/office/officeart/2005/8/layout/vList2"/>
    <dgm:cxn modelId="{F0742AA2-283E-4940-B76B-DF7232F4CA62}" type="presOf" srcId="{D9907F3C-73E0-44E0-8F15-C61EF4521183}" destId="{8B3FF290-6AC7-4E49-A052-5E26AAE375B3}" srcOrd="0" destOrd="0" presId="urn:microsoft.com/office/officeart/2005/8/layout/vList2"/>
    <dgm:cxn modelId="{344266A8-B94D-45A0-9CA0-631FAD8A4DD4}" srcId="{6B1E6D82-DD7F-4A1C-A262-693A3F1532DE}" destId="{D9907F3C-73E0-44E0-8F15-C61EF4521183}" srcOrd="0" destOrd="0" parTransId="{EEC97A1A-FD30-4973-95DE-3549887FD957}" sibTransId="{A161FF03-7272-48BA-91F0-E53D67980ABD}"/>
    <dgm:cxn modelId="{5B4DAEC5-C59B-4244-9532-DDDF242BB38B}" type="presOf" srcId="{6B1E6D82-DD7F-4A1C-A262-693A3F1532DE}" destId="{84EE8657-2700-4383-9752-EA8CF2F2A07F}" srcOrd="0" destOrd="0" presId="urn:microsoft.com/office/officeart/2005/8/layout/vList2"/>
    <dgm:cxn modelId="{5ECA5D0A-982F-46F3-9C83-F0A0D641F693}" srcId="{2B55400A-E341-4DF1-8842-264D2660DEA4}" destId="{6B1E6D82-DD7F-4A1C-A262-693A3F1532DE}" srcOrd="0" destOrd="0" parTransId="{C6497B1A-F0D8-4E91-9E87-56202F94397F}" sibTransId="{5ADC419E-4A1E-43EB-AC98-B45B721CEBF5}"/>
    <dgm:cxn modelId="{A71EAB1C-EC82-4CF0-B2F4-E1BBDBC4FE91}" type="presParOf" srcId="{03F5ED04-A33A-45F8-86C5-8AD241238F59}" destId="{84EE8657-2700-4383-9752-EA8CF2F2A07F}" srcOrd="0" destOrd="0" presId="urn:microsoft.com/office/officeart/2005/8/layout/vList2"/>
    <dgm:cxn modelId="{15A02609-1229-4452-876C-5C6C3BE72025}" type="presParOf" srcId="{03F5ED04-A33A-45F8-86C5-8AD241238F59}" destId="{8B3FF290-6AC7-4E49-A052-5E26AAE375B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F7DAC1E6-55FB-4C55-AE1C-485DD296C006}">
      <dgm:prSet/>
      <dgm:spPr/>
      <dgm:t>
        <a:bodyPr/>
        <a:lstStyle/>
        <a:p>
          <a:r>
            <a:rPr lang="en-US" altLang="ja-JP" smtClean="0"/>
            <a:t>iii</a:t>
          </a:r>
          <a:r>
            <a:rPr lang="ja-JP" altLang="en-US" smtClean="0"/>
            <a:t>）線量当量</a:t>
          </a:r>
          <a:endParaRPr lang="en-US" dirty="0"/>
        </a:p>
      </dgm:t>
    </dgm:pt>
    <dgm:pt modelId="{301DB2F0-AD71-4437-9ABF-1C368306AD03}" type="parTrans" cxnId="{1DA8B3AF-F6B4-47CA-BACC-6E7D1F4A86FD}">
      <dgm:prSet/>
      <dgm:spPr/>
      <dgm:t>
        <a:bodyPr/>
        <a:lstStyle/>
        <a:p>
          <a:endParaRPr lang="ja-JP" altLang="en-US"/>
        </a:p>
      </dgm:t>
    </dgm:pt>
    <dgm:pt modelId="{A19A74AD-F1C7-4C88-9E6C-DE267E0251DD}" type="sibTrans" cxnId="{1DA8B3AF-F6B4-47CA-BACC-6E7D1F4A86FD}">
      <dgm:prSet/>
      <dgm:spPr/>
      <dgm:t>
        <a:bodyPr/>
        <a:lstStyle/>
        <a:p>
          <a:endParaRPr lang="ja-JP" altLang="en-US"/>
        </a:p>
      </dgm:t>
    </dgm:pt>
    <dgm:pt modelId="{D680E345-B698-41BD-84E2-203AE1E752C4}">
      <dgm:prSet/>
      <dgm:spPr/>
      <dgm:t>
        <a:bodyPr/>
        <a:lstStyle/>
        <a:p>
          <a:r>
            <a:rPr lang="ja-JP" altLang="en-US" dirty="0"/>
            <a:t>吸収線量が同じでも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</a:t>
          </a:r>
          <a:r>
            <a:rPr lang="ja-JP" altLang="en-US" dirty="0" smtClean="0">
              <a:solidFill>
                <a:srgbClr val="FF0000"/>
              </a:solidFill>
            </a:rPr>
            <a:t>人体</a:t>
          </a:r>
          <a:r>
            <a:rPr lang="ja-JP" altLang="en-US" dirty="0">
              <a:solidFill>
                <a:srgbClr val="FF0000"/>
              </a:solidFill>
            </a:rPr>
            <a:t>の影響</a:t>
          </a:r>
          <a:r>
            <a:rPr lang="ja-JP" altLang="en-US" dirty="0"/>
            <a:t>は放射線の種類により</a:t>
          </a:r>
          <a:r>
            <a:rPr lang="ja-JP" altLang="en-US" dirty="0">
              <a:solidFill>
                <a:srgbClr val="FF0000"/>
              </a:solidFill>
            </a:rPr>
            <a:t>異なる</a:t>
          </a:r>
          <a:r>
            <a:rPr lang="ja-JP" altLang="en-US" dirty="0" smtClean="0"/>
            <a:t>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その</a:t>
          </a:r>
          <a:r>
            <a:rPr lang="ja-JP" altLang="en-US" dirty="0"/>
            <a:t>ため</a:t>
          </a:r>
          <a:r>
            <a:rPr lang="ja-JP" altLang="en-US" dirty="0" smtClean="0"/>
            <a:t>，放射線の種類による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</a:t>
          </a:r>
          <a:r>
            <a:rPr lang="ja-JP" altLang="en-US" dirty="0" smtClean="0">
              <a:solidFill>
                <a:srgbClr val="FF0000"/>
              </a:solidFill>
            </a:rPr>
            <a:t>媒質係数</a:t>
          </a:r>
          <a:r>
            <a:rPr lang="ja-JP" altLang="en-US" dirty="0" smtClean="0"/>
            <a:t>（</a:t>
          </a:r>
          <a:r>
            <a:rPr lang="en-US" altLang="ja-JP" dirty="0" smtClean="0"/>
            <a:t>X</a:t>
          </a:r>
          <a:r>
            <a:rPr lang="ja-JP" altLang="en-US" dirty="0" smtClean="0"/>
            <a:t>線・</a:t>
          </a:r>
          <a:r>
            <a:rPr lang="en-US" altLang="ja-JP" dirty="0" smtClean="0"/>
            <a:t>β</a:t>
          </a:r>
          <a:r>
            <a:rPr lang="ja-JP" altLang="en-US" dirty="0" smtClean="0"/>
            <a:t>線・</a:t>
          </a:r>
          <a:r>
            <a:rPr lang="en-US" altLang="ja-JP" dirty="0" smtClean="0"/>
            <a:t>γ</a:t>
          </a:r>
          <a:r>
            <a:rPr lang="ja-JP" altLang="en-US" dirty="0" smtClean="0"/>
            <a:t>線で約</a:t>
          </a:r>
          <a:r>
            <a:rPr lang="en-US" altLang="ja-JP" dirty="0" smtClean="0"/>
            <a:t>1</a:t>
          </a:r>
          <a:r>
            <a:rPr lang="ja-JP" altLang="en-US" dirty="0" err="1" smtClean="0"/>
            <a:t>，</a:t>
          </a:r>
          <a:r>
            <a:rPr lang="ja-JP" altLang="en-US" dirty="0" smtClean="0"/>
            <a:t>中性子で約</a:t>
          </a:r>
          <a:r>
            <a:rPr lang="en-US" altLang="ja-JP" dirty="0" smtClean="0"/>
            <a:t>10</a:t>
          </a:r>
          <a:r>
            <a:rPr lang="ja-JP" altLang="en-US" dirty="0" err="1" smtClean="0"/>
            <a:t>，</a:t>
          </a:r>
          <a:r>
            <a:rPr lang="en-US" altLang="ja-JP" dirty="0" smtClean="0"/>
            <a:t>α</a:t>
          </a:r>
          <a:r>
            <a:rPr lang="ja-JP" altLang="en-US" dirty="0" smtClean="0"/>
            <a:t>線で約</a:t>
          </a:r>
          <a:r>
            <a:rPr lang="en-US" altLang="ja-JP" dirty="0" smtClean="0"/>
            <a:t>20</a:t>
          </a:r>
          <a:r>
            <a:rPr lang="ja-JP" altLang="en-US" dirty="0" smtClean="0"/>
            <a:t>）を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吸収線量にかけた</a:t>
          </a:r>
          <a:r>
            <a:rPr lang="ja-JP" altLang="en-US" dirty="0" smtClean="0">
              <a:solidFill>
                <a:srgbClr val="FF0000"/>
              </a:solidFill>
            </a:rPr>
            <a:t>線量当量</a:t>
          </a:r>
          <a:r>
            <a:rPr lang="ja-JP" altLang="en-US" dirty="0" smtClean="0"/>
            <a:t>が使われる．</a:t>
          </a:r>
          <a:endParaRPr lang="ja-JP" altLang="en-US" dirty="0"/>
        </a:p>
      </dgm:t>
    </dgm:pt>
    <dgm:pt modelId="{8FC749FC-D4F5-462C-B48D-90A06B883F5A}" type="parTrans" cxnId="{606C077A-8BC7-4AA1-BF92-B5F1D7CB561D}">
      <dgm:prSet/>
      <dgm:spPr/>
      <dgm:t>
        <a:bodyPr/>
        <a:lstStyle/>
        <a:p>
          <a:endParaRPr lang="ja-JP" altLang="en-US"/>
        </a:p>
      </dgm:t>
    </dgm:pt>
    <dgm:pt modelId="{9CF23E83-9055-4E0E-B2F5-C1CED3FE699F}" type="sibTrans" cxnId="{606C077A-8BC7-4AA1-BF92-B5F1D7CB561D}">
      <dgm:prSet/>
      <dgm:spPr/>
      <dgm:t>
        <a:bodyPr/>
        <a:lstStyle/>
        <a:p>
          <a:endParaRPr lang="ja-JP" altLang="en-US"/>
        </a:p>
      </dgm:t>
    </dgm:pt>
    <dgm:pt modelId="{2D4EA962-A431-485D-846A-FD2858CEE612}">
      <dgm:prSet/>
      <dgm:spPr/>
      <dgm:t>
        <a:bodyPr/>
        <a:lstStyle/>
        <a:p>
          <a:r>
            <a:rPr lang="ja-JP" altLang="en-US" dirty="0" smtClean="0"/>
            <a:t>単位は</a:t>
          </a:r>
          <a:r>
            <a:rPr lang="ja-JP" altLang="en-US" dirty="0" smtClean="0">
              <a:solidFill>
                <a:srgbClr val="FF0000"/>
              </a:solidFill>
            </a:rPr>
            <a:t>シーベルト［</a:t>
          </a:r>
          <a:r>
            <a:rPr lang="en-US" altLang="ja-JP" dirty="0" err="1" smtClean="0">
              <a:solidFill>
                <a:srgbClr val="FF0000"/>
              </a:solidFill>
            </a:rPr>
            <a:t>Sv</a:t>
          </a:r>
          <a:r>
            <a:rPr lang="ja-JP" altLang="en-US" dirty="0" smtClean="0">
              <a:solidFill>
                <a:srgbClr val="FF0000"/>
              </a:solidFill>
            </a:rPr>
            <a:t>］</a:t>
          </a:r>
          <a:r>
            <a:rPr lang="ja-JP" altLang="en-US" dirty="0" smtClean="0"/>
            <a:t>である．</a:t>
          </a:r>
          <a:endParaRPr lang="ja-JP" altLang="en-US" dirty="0"/>
        </a:p>
      </dgm:t>
    </dgm:pt>
    <dgm:pt modelId="{5104AAB6-3E8A-4D11-A43F-ED52CAAABE69}" type="parTrans" cxnId="{5A0FCBF5-3E73-4A60-A201-3027473EB9E5}">
      <dgm:prSet/>
      <dgm:spPr/>
      <dgm:t>
        <a:bodyPr/>
        <a:lstStyle/>
        <a:p>
          <a:endParaRPr kumimoji="1" lang="ja-JP" altLang="en-US"/>
        </a:p>
      </dgm:t>
    </dgm:pt>
    <dgm:pt modelId="{CABEEA5A-7704-41EA-9AD5-ECF16BB54672}" type="sibTrans" cxnId="{5A0FCBF5-3E73-4A60-A201-3027473EB9E5}">
      <dgm:prSet/>
      <dgm:spPr/>
      <dgm:t>
        <a:bodyPr/>
        <a:lstStyle/>
        <a:p>
          <a:endParaRPr kumimoji="1" lang="ja-JP" altLang="en-US"/>
        </a:p>
      </dgm:t>
    </dgm:pt>
    <dgm:pt modelId="{EE3A8ABC-A224-440C-B0C7-FD02250F393F}">
      <dgm:prSet/>
      <dgm:spPr/>
      <dgm:t>
        <a:bodyPr/>
        <a:lstStyle/>
        <a:p>
          <a:r>
            <a:rPr lang="ja-JP" altLang="en-US" dirty="0" smtClean="0"/>
            <a:t>線質係数</a:t>
          </a:r>
          <a:r>
            <a:rPr lang="en-US" altLang="ja-JP" dirty="0" smtClean="0"/>
            <a:t>1</a:t>
          </a:r>
          <a:r>
            <a:rPr lang="ja-JP" altLang="en-US" dirty="0" smtClean="0"/>
            <a:t>の場合は</a:t>
          </a:r>
          <a:r>
            <a:rPr lang="en-US" altLang="ja-JP" dirty="0" smtClean="0">
              <a:solidFill>
                <a:srgbClr val="FF0000"/>
              </a:solidFill>
            </a:rPr>
            <a:t>1 </a:t>
          </a:r>
          <a:r>
            <a:rPr lang="en-US" altLang="ja-JP" dirty="0" err="1" smtClean="0">
              <a:solidFill>
                <a:srgbClr val="FF0000"/>
              </a:solidFill>
            </a:rPr>
            <a:t>Sv</a:t>
          </a:r>
          <a:r>
            <a:rPr lang="en-US" altLang="ja-JP" dirty="0" smtClean="0">
              <a:solidFill>
                <a:srgbClr val="FF0000"/>
              </a:solidFill>
            </a:rPr>
            <a:t> =1 </a:t>
          </a:r>
          <a:r>
            <a:rPr lang="en-US" altLang="ja-JP" dirty="0" err="1" smtClean="0">
              <a:solidFill>
                <a:srgbClr val="FF0000"/>
              </a:solidFill>
            </a:rPr>
            <a:t>Gy</a:t>
          </a:r>
          <a:r>
            <a:rPr lang="ja-JP" altLang="en-US" dirty="0" smtClean="0"/>
            <a:t>となる．</a:t>
          </a:r>
          <a:endParaRPr lang="ja-JP" altLang="en-US" dirty="0"/>
        </a:p>
      </dgm:t>
    </dgm:pt>
    <dgm:pt modelId="{1EA33EB3-C2AA-4E33-8A3C-4D0A1EBD6324}" type="parTrans" cxnId="{05A663B6-6200-4D86-8768-47695D0EF559}">
      <dgm:prSet/>
      <dgm:spPr/>
      <dgm:t>
        <a:bodyPr/>
        <a:lstStyle/>
        <a:p>
          <a:endParaRPr kumimoji="1" lang="ja-JP" altLang="en-US"/>
        </a:p>
      </dgm:t>
    </dgm:pt>
    <dgm:pt modelId="{F7D102CF-EEBA-440D-A0FF-A5FB93EC9579}" type="sibTrans" cxnId="{05A663B6-6200-4D86-8768-47695D0EF559}">
      <dgm:prSet/>
      <dgm:spPr/>
      <dgm:t>
        <a:bodyPr/>
        <a:lstStyle/>
        <a:p>
          <a:endParaRPr kumimoji="1" lang="ja-JP" altLang="en-US"/>
        </a:p>
      </dgm:t>
    </dgm:pt>
    <dgm:pt modelId="{AF491E42-55DE-4162-B779-9C50986B28FA}">
      <dgm:prSet/>
      <dgm:spPr/>
      <dgm:t>
        <a:bodyPr/>
        <a:lstStyle/>
        <a:p>
          <a:r>
            <a:rPr lang="ja-JP" altLang="en-US" dirty="0" smtClean="0"/>
            <a:t>胸部の</a:t>
          </a:r>
          <a:r>
            <a:rPr lang="en-US" altLang="ja-JP" dirty="0" smtClean="0">
              <a:solidFill>
                <a:srgbClr val="FF0000"/>
              </a:solidFill>
            </a:rPr>
            <a:t>X</a:t>
          </a:r>
          <a:r>
            <a:rPr lang="ja-JP" altLang="en-US" dirty="0" smtClean="0">
              <a:solidFill>
                <a:srgbClr val="FF0000"/>
              </a:solidFill>
            </a:rPr>
            <a:t>線写真</a:t>
          </a:r>
          <a:r>
            <a:rPr lang="ja-JP" altLang="en-US" dirty="0" smtClean="0"/>
            <a:t>を撮影するときの線量当量は，およそ</a:t>
          </a:r>
          <a:r>
            <a:rPr lang="en-US" altLang="ja-JP" dirty="0" smtClean="0">
              <a:solidFill>
                <a:srgbClr val="FF0000"/>
              </a:solidFill>
            </a:rPr>
            <a:t>0.1 </a:t>
          </a:r>
          <a:r>
            <a:rPr lang="en-US" altLang="ja-JP" dirty="0" err="1" smtClean="0">
              <a:solidFill>
                <a:srgbClr val="FF0000"/>
              </a:solidFill>
            </a:rPr>
            <a:t>mSv</a:t>
          </a:r>
          <a:r>
            <a:rPr lang="ja-JP" altLang="en-US" dirty="0" smtClean="0"/>
            <a:t>である．</a:t>
          </a:r>
          <a:endParaRPr lang="ja-JP" altLang="en-US" dirty="0"/>
        </a:p>
      </dgm:t>
    </dgm:pt>
    <dgm:pt modelId="{EC0CF86A-F1B5-4986-8462-2F4202702F3E}" type="parTrans" cxnId="{B354C33B-72A8-4CD8-8609-0C18128C10BF}">
      <dgm:prSet/>
      <dgm:spPr/>
      <dgm:t>
        <a:bodyPr/>
        <a:lstStyle/>
        <a:p>
          <a:endParaRPr kumimoji="1" lang="ja-JP" altLang="en-US"/>
        </a:p>
      </dgm:t>
    </dgm:pt>
    <dgm:pt modelId="{7687CCF8-8506-4E5F-BD00-C9862D8380FD}" type="sibTrans" cxnId="{B354C33B-72A8-4CD8-8609-0C18128C10BF}">
      <dgm:prSet/>
      <dgm:spPr/>
      <dgm:t>
        <a:bodyPr/>
        <a:lstStyle/>
        <a:p>
          <a:endParaRPr kumimoji="1" lang="ja-JP" altLang="en-US"/>
        </a:p>
      </dgm:t>
    </dgm:pt>
    <dgm:pt modelId="{AF121822-1BB1-4E25-B3AA-5936287E8107}">
      <dgm:prSet/>
      <dgm:spPr/>
      <dgm:t>
        <a:bodyPr/>
        <a:lstStyle/>
        <a:p>
          <a:r>
            <a:rPr lang="ja-JP" altLang="en-US" dirty="0" smtClean="0"/>
            <a:t>また，場所によって違うが，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 </a:t>
          </a:r>
          <a:r>
            <a:rPr lang="ja-JP" altLang="en-US" dirty="0" smtClean="0"/>
            <a:t>大地からは</a:t>
          </a:r>
          <a:r>
            <a:rPr lang="ja-JP" altLang="en-US" dirty="0" smtClean="0">
              <a:solidFill>
                <a:srgbClr val="FF0000"/>
              </a:solidFill>
            </a:rPr>
            <a:t>年平均</a:t>
          </a:r>
          <a:r>
            <a:rPr lang="en-US" altLang="ja-JP" dirty="0" smtClean="0">
              <a:solidFill>
                <a:srgbClr val="FF0000"/>
              </a:solidFill>
            </a:rPr>
            <a:t>0.5 </a:t>
          </a:r>
          <a:r>
            <a:rPr lang="en-US" altLang="ja-JP" dirty="0" err="1" smtClean="0">
              <a:solidFill>
                <a:srgbClr val="FF0000"/>
              </a:solidFill>
            </a:rPr>
            <a:t>mSv</a:t>
          </a:r>
          <a:r>
            <a:rPr lang="ja-JP" altLang="en-US" dirty="0" smtClean="0"/>
            <a:t>くらいの</a:t>
          </a:r>
          <a:r>
            <a:rPr lang="ja-JP" altLang="en-US" dirty="0" smtClean="0">
              <a:solidFill>
                <a:srgbClr val="FF0000"/>
              </a:solidFill>
            </a:rPr>
            <a:t>自然放射線</a:t>
          </a:r>
          <a:r>
            <a:rPr lang="ja-JP" altLang="en-US" dirty="0" smtClean="0"/>
            <a:t>が放出されている．</a:t>
          </a:r>
          <a:endParaRPr lang="ja-JP" altLang="en-US" dirty="0"/>
        </a:p>
      </dgm:t>
    </dgm:pt>
    <dgm:pt modelId="{EEBBD98E-23BC-4C99-A927-A0A4FF665CF3}" type="parTrans" cxnId="{95DE0A7C-BC98-4F67-94E2-C84921F24E20}">
      <dgm:prSet/>
      <dgm:spPr/>
      <dgm:t>
        <a:bodyPr/>
        <a:lstStyle/>
        <a:p>
          <a:endParaRPr kumimoji="1" lang="ja-JP" altLang="en-US"/>
        </a:p>
      </dgm:t>
    </dgm:pt>
    <dgm:pt modelId="{3F382276-8999-4443-85A4-CA785EA080D9}" type="sibTrans" cxnId="{95DE0A7C-BC98-4F67-94E2-C84921F24E20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A0CB150-AF7C-4F88-AA64-2F7311A8CB19}" type="pres">
      <dgm:prSet presAssocID="{6B1E6D82-DD7F-4A1C-A262-693A3F1532DE}" presName="childText" presStyleLbl="revTx" presStyleIdx="0" presStyleCnt="1" custLinFactNeighborX="84" custLinFactNeighborY="-130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DA8B3AF-F6B4-47CA-BACC-6E7D1F4A86FD}" srcId="{6B1E6D82-DD7F-4A1C-A262-693A3F1532DE}" destId="{F7DAC1E6-55FB-4C55-AE1C-485DD296C006}" srcOrd="0" destOrd="0" parTransId="{301DB2F0-AD71-4437-9ABF-1C368306AD03}" sibTransId="{A19A74AD-F1C7-4C88-9E6C-DE267E0251DD}"/>
    <dgm:cxn modelId="{F910A557-1668-4199-A042-2A64B5503591}" type="presOf" srcId="{AF121822-1BB1-4E25-B3AA-5936287E8107}" destId="{4A0CB150-AF7C-4F88-AA64-2F7311A8CB19}" srcOrd="0" destOrd="5" presId="urn:microsoft.com/office/officeart/2005/8/layout/vList2"/>
    <dgm:cxn modelId="{904D5C45-B7AC-45DF-A214-74DD869CA815}" type="presOf" srcId="{D680E345-B698-41BD-84E2-203AE1E752C4}" destId="{4A0CB150-AF7C-4F88-AA64-2F7311A8CB19}" srcOrd="0" destOrd="1" presId="urn:microsoft.com/office/officeart/2005/8/layout/vList2"/>
    <dgm:cxn modelId="{8C676B61-7C85-48E5-A80C-09F5A13C1055}" type="presOf" srcId="{AF491E42-55DE-4162-B779-9C50986B28FA}" destId="{4A0CB150-AF7C-4F88-AA64-2F7311A8CB19}" srcOrd="0" destOrd="4" presId="urn:microsoft.com/office/officeart/2005/8/layout/vList2"/>
    <dgm:cxn modelId="{B354C33B-72A8-4CD8-8609-0C18128C10BF}" srcId="{6B1E6D82-DD7F-4A1C-A262-693A3F1532DE}" destId="{AF491E42-55DE-4162-B779-9C50986B28FA}" srcOrd="4" destOrd="0" parTransId="{EC0CF86A-F1B5-4986-8462-2F4202702F3E}" sibTransId="{7687CCF8-8506-4E5F-BD00-C9862D8380FD}"/>
    <dgm:cxn modelId="{5ECA5D0A-982F-46F3-9C83-F0A0D641F693}" srcId="{2B55400A-E341-4DF1-8842-264D2660DEA4}" destId="{6B1E6D82-DD7F-4A1C-A262-693A3F1532DE}" srcOrd="0" destOrd="0" parTransId="{C6497B1A-F0D8-4E91-9E87-56202F94397F}" sibTransId="{5ADC419E-4A1E-43EB-AC98-B45B721CEBF5}"/>
    <dgm:cxn modelId="{606C077A-8BC7-4AA1-BF92-B5F1D7CB561D}" srcId="{6B1E6D82-DD7F-4A1C-A262-693A3F1532DE}" destId="{D680E345-B698-41BD-84E2-203AE1E752C4}" srcOrd="1" destOrd="0" parTransId="{8FC749FC-D4F5-462C-B48D-90A06B883F5A}" sibTransId="{9CF23E83-9055-4E0E-B2F5-C1CED3FE699F}"/>
    <dgm:cxn modelId="{5A0FCBF5-3E73-4A60-A201-3027473EB9E5}" srcId="{6B1E6D82-DD7F-4A1C-A262-693A3F1532DE}" destId="{2D4EA962-A431-485D-846A-FD2858CEE612}" srcOrd="2" destOrd="0" parTransId="{5104AAB6-3E8A-4D11-A43F-ED52CAAABE69}" sibTransId="{CABEEA5A-7704-41EA-9AD5-ECF16BB54672}"/>
    <dgm:cxn modelId="{B83F59C0-208D-4020-859C-1F562DAF3B4D}" type="presOf" srcId="{6B1E6D82-DD7F-4A1C-A262-693A3F1532DE}" destId="{84EE8657-2700-4383-9752-EA8CF2F2A07F}" srcOrd="0" destOrd="0" presId="urn:microsoft.com/office/officeart/2005/8/layout/vList2"/>
    <dgm:cxn modelId="{7BB07A22-ED49-449A-BC19-9BFA28B80BDE}" type="presOf" srcId="{F7DAC1E6-55FB-4C55-AE1C-485DD296C006}" destId="{4A0CB150-AF7C-4F88-AA64-2F7311A8CB19}" srcOrd="0" destOrd="0" presId="urn:microsoft.com/office/officeart/2005/8/layout/vList2"/>
    <dgm:cxn modelId="{C38508AC-03AC-40B1-882A-8A6696667571}" type="presOf" srcId="{2B55400A-E341-4DF1-8842-264D2660DEA4}" destId="{03F5ED04-A33A-45F8-86C5-8AD241238F59}" srcOrd="0" destOrd="0" presId="urn:microsoft.com/office/officeart/2005/8/layout/vList2"/>
    <dgm:cxn modelId="{95DE0A7C-BC98-4F67-94E2-C84921F24E20}" srcId="{6B1E6D82-DD7F-4A1C-A262-693A3F1532DE}" destId="{AF121822-1BB1-4E25-B3AA-5936287E8107}" srcOrd="5" destOrd="0" parTransId="{EEBBD98E-23BC-4C99-A927-A0A4FF665CF3}" sibTransId="{3F382276-8999-4443-85A4-CA785EA080D9}"/>
    <dgm:cxn modelId="{2729FFBB-E298-4597-BDFD-944340FB1336}" type="presOf" srcId="{2D4EA962-A431-485D-846A-FD2858CEE612}" destId="{4A0CB150-AF7C-4F88-AA64-2F7311A8CB19}" srcOrd="0" destOrd="2" presId="urn:microsoft.com/office/officeart/2005/8/layout/vList2"/>
    <dgm:cxn modelId="{05A663B6-6200-4D86-8768-47695D0EF559}" srcId="{6B1E6D82-DD7F-4A1C-A262-693A3F1532DE}" destId="{EE3A8ABC-A224-440C-B0C7-FD02250F393F}" srcOrd="3" destOrd="0" parTransId="{1EA33EB3-C2AA-4E33-8A3C-4D0A1EBD6324}" sibTransId="{F7D102CF-EEBA-440D-A0FF-A5FB93EC9579}"/>
    <dgm:cxn modelId="{808ABEF6-5003-42DC-AF00-622D09399269}" type="presOf" srcId="{EE3A8ABC-A224-440C-B0C7-FD02250F393F}" destId="{4A0CB150-AF7C-4F88-AA64-2F7311A8CB19}" srcOrd="0" destOrd="3" presId="urn:microsoft.com/office/officeart/2005/8/layout/vList2"/>
    <dgm:cxn modelId="{51BE673E-6975-4609-A09F-564E51B45FDD}" type="presParOf" srcId="{03F5ED04-A33A-45F8-86C5-8AD241238F59}" destId="{84EE8657-2700-4383-9752-EA8CF2F2A07F}" srcOrd="0" destOrd="0" presId="urn:microsoft.com/office/officeart/2005/8/layout/vList2"/>
    <dgm:cxn modelId="{043C1FBB-D7B1-43C1-A03F-B1EAA9882FF6}" type="presParOf" srcId="{03F5ED04-A33A-45F8-86C5-8AD241238F59}" destId="{4A0CB150-AF7C-4F88-AA64-2F7311A8CB1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43AFF7-846B-4BD1-B32D-A4C2263A625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982249B7-0ABE-4EA8-A530-1AF8BBEB8DE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dirty="0" smtClean="0"/>
            <a:t>5.1電子と光</a:t>
          </a:r>
          <a:endParaRPr lang="ja-JP" dirty="0"/>
        </a:p>
      </dgm:t>
    </dgm:pt>
    <dgm:pt modelId="{7D94D1B7-F1EA-4B1D-93DE-47F401FF0136}" type="parTrans" cxnId="{513B178C-E2C3-4D24-8A31-95320F2C6847}">
      <dgm:prSet/>
      <dgm:spPr/>
      <dgm:t>
        <a:bodyPr/>
        <a:lstStyle/>
        <a:p>
          <a:endParaRPr kumimoji="1" lang="ja-JP" altLang="en-US"/>
        </a:p>
      </dgm:t>
    </dgm:pt>
    <dgm:pt modelId="{3687F8DB-9370-4E5B-84FF-C1C65AF99BB9}" type="sibTrans" cxnId="{513B178C-E2C3-4D24-8A31-95320F2C6847}">
      <dgm:prSet/>
      <dgm:spPr/>
      <dgm:t>
        <a:bodyPr/>
        <a:lstStyle/>
        <a:p>
          <a:endParaRPr kumimoji="1" lang="ja-JP" altLang="en-US"/>
        </a:p>
      </dgm:t>
    </dgm:pt>
    <dgm:pt modelId="{E5B94C1C-5EA7-4D66-B90D-6A98B4992FEE}">
      <dgm:prSet/>
      <dgm:spPr/>
      <dgm:t>
        <a:bodyPr/>
        <a:lstStyle/>
        <a:p>
          <a:pPr rtl="0"/>
          <a:r>
            <a:rPr kumimoji="1" lang="en-US" smtClean="0"/>
            <a:t>5.2原子と原子核</a:t>
          </a:r>
          <a:endParaRPr lang="ja-JP"/>
        </a:p>
      </dgm:t>
    </dgm:pt>
    <dgm:pt modelId="{7F031DA2-7EAF-4A83-8494-433457683042}" type="parTrans" cxnId="{FA70D0C4-F093-4DA7-AEF6-C4B83EDDC2C1}">
      <dgm:prSet/>
      <dgm:spPr/>
      <dgm:t>
        <a:bodyPr/>
        <a:lstStyle/>
        <a:p>
          <a:endParaRPr kumimoji="1" lang="ja-JP" altLang="en-US"/>
        </a:p>
      </dgm:t>
    </dgm:pt>
    <dgm:pt modelId="{276F6F0D-D1E4-436D-A615-C7B5F56E1F7E}" type="sibTrans" cxnId="{FA70D0C4-F093-4DA7-AEF6-C4B83EDDC2C1}">
      <dgm:prSet/>
      <dgm:spPr/>
      <dgm:t>
        <a:bodyPr/>
        <a:lstStyle/>
        <a:p>
          <a:endParaRPr kumimoji="1" lang="ja-JP" altLang="en-US"/>
        </a:p>
      </dgm:t>
    </dgm:pt>
    <dgm:pt modelId="{814B31A4-BF15-4496-8DEF-C587CBF81FA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dirty="0" smtClean="0"/>
            <a:t>5.3素粒子</a:t>
          </a:r>
          <a:endParaRPr lang="ja-JP" dirty="0"/>
        </a:p>
      </dgm:t>
    </dgm:pt>
    <dgm:pt modelId="{1DD9F8F7-A39B-4D9E-82BC-CCF96BF81CEF}" type="parTrans" cxnId="{5F61E0C8-BDCC-4923-8C17-A8C107FA9F9A}">
      <dgm:prSet/>
      <dgm:spPr/>
      <dgm:t>
        <a:bodyPr/>
        <a:lstStyle/>
        <a:p>
          <a:endParaRPr kumimoji="1" lang="ja-JP" altLang="en-US"/>
        </a:p>
      </dgm:t>
    </dgm:pt>
    <dgm:pt modelId="{12ED3158-3063-4F9A-BF92-993984C13F94}" type="sibTrans" cxnId="{5F61E0C8-BDCC-4923-8C17-A8C107FA9F9A}">
      <dgm:prSet/>
      <dgm:spPr/>
      <dgm:t>
        <a:bodyPr/>
        <a:lstStyle/>
        <a:p>
          <a:endParaRPr kumimoji="1" lang="ja-JP" altLang="en-US"/>
        </a:p>
      </dgm:t>
    </dgm:pt>
    <dgm:pt modelId="{E5FC1024-5979-44D6-8427-FC9E15A23809}" type="pres">
      <dgm:prSet presAssocID="{B643AFF7-846B-4BD1-B32D-A4C2263A62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B04AAD0-7266-4C2A-925D-0E53C7D3ABF4}" type="pres">
      <dgm:prSet presAssocID="{982249B7-0ABE-4EA8-A530-1AF8BBEB8D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A095160-3130-4326-93CE-FF8B20A81436}" type="pres">
      <dgm:prSet presAssocID="{3687F8DB-9370-4E5B-84FF-C1C65AF99BB9}" presName="spacer" presStyleCnt="0"/>
      <dgm:spPr/>
    </dgm:pt>
    <dgm:pt modelId="{E8C1A0B2-C853-4250-B1F9-86C089C26E91}" type="pres">
      <dgm:prSet presAssocID="{E5B94C1C-5EA7-4D66-B90D-6A98B4992F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FE3185F-AB62-4D97-8248-98C825460DE1}" type="pres">
      <dgm:prSet presAssocID="{276F6F0D-D1E4-436D-A615-C7B5F56E1F7E}" presName="spacer" presStyleCnt="0"/>
      <dgm:spPr/>
    </dgm:pt>
    <dgm:pt modelId="{6C217A0B-E488-4EE8-A427-3F399CD97039}" type="pres">
      <dgm:prSet presAssocID="{814B31A4-BF15-4496-8DEF-C587CBF81FA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2D3BF6D-7652-433E-82B6-799F6CF42726}" type="presOf" srcId="{982249B7-0ABE-4EA8-A530-1AF8BBEB8DE5}" destId="{2B04AAD0-7266-4C2A-925D-0E53C7D3ABF4}" srcOrd="0" destOrd="0" presId="urn:microsoft.com/office/officeart/2005/8/layout/vList2"/>
    <dgm:cxn modelId="{37555722-CFBE-412A-BA2F-1A0AC781F983}" type="presOf" srcId="{B643AFF7-846B-4BD1-B32D-A4C2263A6255}" destId="{E5FC1024-5979-44D6-8427-FC9E15A23809}" srcOrd="0" destOrd="0" presId="urn:microsoft.com/office/officeart/2005/8/layout/vList2"/>
    <dgm:cxn modelId="{5F61E0C8-BDCC-4923-8C17-A8C107FA9F9A}" srcId="{B643AFF7-846B-4BD1-B32D-A4C2263A6255}" destId="{814B31A4-BF15-4496-8DEF-C587CBF81FA6}" srcOrd="2" destOrd="0" parTransId="{1DD9F8F7-A39B-4D9E-82BC-CCF96BF81CEF}" sibTransId="{12ED3158-3063-4F9A-BF92-993984C13F94}"/>
    <dgm:cxn modelId="{3C6B0D3F-449E-46B4-B5EB-111184E5359A}" type="presOf" srcId="{E5B94C1C-5EA7-4D66-B90D-6A98B4992FEE}" destId="{E8C1A0B2-C853-4250-B1F9-86C089C26E91}" srcOrd="0" destOrd="0" presId="urn:microsoft.com/office/officeart/2005/8/layout/vList2"/>
    <dgm:cxn modelId="{12F46E8B-D0A5-4CEB-B287-17626BF88A00}" type="presOf" srcId="{814B31A4-BF15-4496-8DEF-C587CBF81FA6}" destId="{6C217A0B-E488-4EE8-A427-3F399CD97039}" srcOrd="0" destOrd="0" presId="urn:microsoft.com/office/officeart/2005/8/layout/vList2"/>
    <dgm:cxn modelId="{513B178C-E2C3-4D24-8A31-95320F2C6847}" srcId="{B643AFF7-846B-4BD1-B32D-A4C2263A6255}" destId="{982249B7-0ABE-4EA8-A530-1AF8BBEB8DE5}" srcOrd="0" destOrd="0" parTransId="{7D94D1B7-F1EA-4B1D-93DE-47F401FF0136}" sibTransId="{3687F8DB-9370-4E5B-84FF-C1C65AF99BB9}"/>
    <dgm:cxn modelId="{FA70D0C4-F093-4DA7-AEF6-C4B83EDDC2C1}" srcId="{B643AFF7-846B-4BD1-B32D-A4C2263A6255}" destId="{E5B94C1C-5EA7-4D66-B90D-6A98B4992FEE}" srcOrd="1" destOrd="0" parTransId="{7F031DA2-7EAF-4A83-8494-433457683042}" sibTransId="{276F6F0D-D1E4-436D-A615-C7B5F56E1F7E}"/>
    <dgm:cxn modelId="{0F64D2D8-0C96-4B24-993C-DF606E1A5DF5}" type="presParOf" srcId="{E5FC1024-5979-44D6-8427-FC9E15A23809}" destId="{2B04AAD0-7266-4C2A-925D-0E53C7D3ABF4}" srcOrd="0" destOrd="0" presId="urn:microsoft.com/office/officeart/2005/8/layout/vList2"/>
    <dgm:cxn modelId="{B8B9C5EF-9283-479E-8FF7-29B31C4E19F2}" type="presParOf" srcId="{E5FC1024-5979-44D6-8427-FC9E15A23809}" destId="{CA095160-3130-4326-93CE-FF8B20A81436}" srcOrd="1" destOrd="0" presId="urn:microsoft.com/office/officeart/2005/8/layout/vList2"/>
    <dgm:cxn modelId="{0B951865-ECD8-4B89-A70E-D37EBF719485}" type="presParOf" srcId="{E5FC1024-5979-44D6-8427-FC9E15A23809}" destId="{E8C1A0B2-C853-4250-B1F9-86C089C26E91}" srcOrd="2" destOrd="0" presId="urn:microsoft.com/office/officeart/2005/8/layout/vList2"/>
    <dgm:cxn modelId="{843BE864-9E68-4CF9-B107-F4C8AFC4D2C0}" type="presParOf" srcId="{E5FC1024-5979-44D6-8427-FC9E15A23809}" destId="{AFE3185F-AB62-4D97-8248-98C825460DE1}" srcOrd="3" destOrd="0" presId="urn:microsoft.com/office/officeart/2005/8/layout/vList2"/>
    <dgm:cxn modelId="{80CF43EA-A306-4299-B658-F30DD2CA6BA1}" type="presParOf" srcId="{E5FC1024-5979-44D6-8427-FC9E15A23809}" destId="{6C217A0B-E488-4EE8-A427-3F399CD970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49316AD0-8C0C-473C-8C45-29EF78591C7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5.2.1原子の構造</a:t>
          </a:r>
          <a:endParaRPr lang="en-US" dirty="0"/>
        </a:p>
      </dgm:t>
    </dgm:pt>
    <dgm:pt modelId="{6EE5730E-FC61-40AB-838B-5C16A356D1C4}" type="parTrans" cxnId="{2F1DE0D8-9DA3-455A-AD51-60171AD13B4A}">
      <dgm:prSet/>
      <dgm:spPr/>
      <dgm:t>
        <a:bodyPr/>
        <a:lstStyle/>
        <a:p>
          <a:endParaRPr kumimoji="1" lang="ja-JP" altLang="en-US"/>
        </a:p>
      </dgm:t>
    </dgm:pt>
    <dgm:pt modelId="{AE988CFE-B946-424D-8364-0DE4CCC2D7A6}" type="sibTrans" cxnId="{2F1DE0D8-9DA3-455A-AD51-60171AD13B4A}">
      <dgm:prSet/>
      <dgm:spPr/>
      <dgm:t>
        <a:bodyPr/>
        <a:lstStyle/>
        <a:p>
          <a:endParaRPr kumimoji="1" lang="ja-JP" altLang="en-US"/>
        </a:p>
      </dgm:t>
    </dgm:pt>
    <dgm:pt modelId="{FE7EAD66-E268-4182-B73C-133E07C4038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5.2.2原子核</a:t>
          </a:r>
          <a:endParaRPr lang="en-US" dirty="0"/>
        </a:p>
      </dgm:t>
    </dgm:pt>
    <dgm:pt modelId="{A371070A-06CB-4E72-AF6C-432A7EA4F699}" type="parTrans" cxnId="{B7936DB9-306D-4C3A-8BCF-0422B07FA459}">
      <dgm:prSet/>
      <dgm:spPr/>
      <dgm:t>
        <a:bodyPr/>
        <a:lstStyle/>
        <a:p>
          <a:endParaRPr kumimoji="1" lang="ja-JP" altLang="en-US"/>
        </a:p>
      </dgm:t>
    </dgm:pt>
    <dgm:pt modelId="{A7942A80-56AA-4A6F-831C-542C91819D72}" type="sibTrans" cxnId="{B7936DB9-306D-4C3A-8BCF-0422B07FA459}">
      <dgm:prSet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kumimoji="1"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</dgm:pt>
    <dgm:pt modelId="{077F5888-0465-41A7-A0EB-12460019F52D}" type="sibTrans" cxnId="{4E81F025-FFB8-448E-B673-28812D96E44C}">
      <dgm:prSet/>
      <dgm:spPr/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B29175A-C4B9-42A8-ACCD-38729165AD2C}" type="pres">
      <dgm:prSet presAssocID="{49316AD0-8C0C-473C-8C45-29EF78591C7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8B5504A-BCCE-4A30-A1B0-F91F6E5DF821}" type="pres">
      <dgm:prSet presAssocID="{AE988CFE-B946-424D-8364-0DE4CCC2D7A6}" presName="spacer" presStyleCnt="0"/>
      <dgm:spPr/>
      <dgm:t>
        <a:bodyPr/>
        <a:lstStyle/>
        <a:p>
          <a:endParaRPr kumimoji="1" lang="ja-JP" altLang="en-US"/>
        </a:p>
      </dgm:t>
    </dgm:pt>
    <dgm:pt modelId="{82432532-2C13-4EE5-A599-1937A37FC4AE}" type="pres">
      <dgm:prSet presAssocID="{FE7EAD66-E268-4182-B73C-133E07C4038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C05EB8-B6F5-43F6-B6FE-1F937B2CFC81}" type="pres">
      <dgm:prSet presAssocID="{A7942A80-56AA-4A6F-831C-542C91819D72}" presName="spacer" presStyleCnt="0"/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D87BDE-7120-4233-A7D7-33E3A1FA99D1}" type="pres">
      <dgm:prSet presAssocID="{5ADC419E-4A1E-43EB-AC98-B45B721CEBF5}" presName="spacer" presStyleCnt="0"/>
      <dgm:spPr/>
    </dgm:pt>
    <dgm:pt modelId="{DF50A0AF-823D-4A33-91B4-A464A0CC1008}" type="pres">
      <dgm:prSet presAssocID="{2AC0137A-E7D4-423A-A9FA-1F95D35A1AC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6C3A67C-4C0B-4006-8495-A2CAC158375F}" type="presOf" srcId="{49316AD0-8C0C-473C-8C45-29EF78591C73}" destId="{0B29175A-C4B9-42A8-ACCD-38729165AD2C}" srcOrd="0" destOrd="0" presId="urn:microsoft.com/office/officeart/2005/8/layout/vList2"/>
    <dgm:cxn modelId="{052871FF-280F-4828-BF86-A2F6097435CE}" type="presOf" srcId="{2B55400A-E341-4DF1-8842-264D2660DEA4}" destId="{03F5ED04-A33A-45F8-86C5-8AD241238F59}" srcOrd="0" destOrd="0" presId="urn:microsoft.com/office/officeart/2005/8/layout/vList2"/>
    <dgm:cxn modelId="{2F1DE0D8-9DA3-455A-AD51-60171AD13B4A}" srcId="{2B55400A-E341-4DF1-8842-264D2660DEA4}" destId="{49316AD0-8C0C-473C-8C45-29EF78591C73}" srcOrd="0" destOrd="0" parTransId="{6EE5730E-FC61-40AB-838B-5C16A356D1C4}" sibTransId="{AE988CFE-B946-424D-8364-0DE4CCC2D7A6}"/>
    <dgm:cxn modelId="{EC870EA1-0DF5-4028-8A3D-688C846BBBDD}" type="presOf" srcId="{2AC0137A-E7D4-423A-A9FA-1F95D35A1AC8}" destId="{DF50A0AF-823D-4A33-91B4-A464A0CC1008}" srcOrd="0" destOrd="0" presId="urn:microsoft.com/office/officeart/2005/8/layout/vList2"/>
    <dgm:cxn modelId="{5ECA5D0A-982F-46F3-9C83-F0A0D641F693}" srcId="{2B55400A-E341-4DF1-8842-264D2660DEA4}" destId="{6B1E6D82-DD7F-4A1C-A262-693A3F1532DE}" srcOrd="2" destOrd="0" parTransId="{C6497B1A-F0D8-4E91-9E87-56202F94397F}" sibTransId="{5ADC419E-4A1E-43EB-AC98-B45B721CEBF5}"/>
    <dgm:cxn modelId="{B7936DB9-306D-4C3A-8BCF-0422B07FA459}" srcId="{2B55400A-E341-4DF1-8842-264D2660DEA4}" destId="{FE7EAD66-E268-4182-B73C-133E07C40385}" srcOrd="1" destOrd="0" parTransId="{A371070A-06CB-4E72-AF6C-432A7EA4F699}" sibTransId="{A7942A80-56AA-4A6F-831C-542C91819D72}"/>
    <dgm:cxn modelId="{650701F2-AB7B-41F7-B476-09E11F949330}" type="presOf" srcId="{FE7EAD66-E268-4182-B73C-133E07C40385}" destId="{82432532-2C13-4EE5-A599-1937A37FC4AE}" srcOrd="0" destOrd="0" presId="urn:microsoft.com/office/officeart/2005/8/layout/vList2"/>
    <dgm:cxn modelId="{4E81F025-FFB8-448E-B673-28812D96E44C}" srcId="{2B55400A-E341-4DF1-8842-264D2660DEA4}" destId="{2AC0137A-E7D4-423A-A9FA-1F95D35A1AC8}" srcOrd="3" destOrd="0" parTransId="{7D0695F4-BD43-4336-AE3B-8ED46F8EBB56}" sibTransId="{077F5888-0465-41A7-A0EB-12460019F52D}"/>
    <dgm:cxn modelId="{2EE091EB-4758-4028-A2EB-6C614DDE35AA}" type="presOf" srcId="{6B1E6D82-DD7F-4A1C-A262-693A3F1532DE}" destId="{84EE8657-2700-4383-9752-EA8CF2F2A07F}" srcOrd="0" destOrd="0" presId="urn:microsoft.com/office/officeart/2005/8/layout/vList2"/>
    <dgm:cxn modelId="{2EDFDBCD-72AD-44AA-9E1A-813C4813634F}" type="presParOf" srcId="{03F5ED04-A33A-45F8-86C5-8AD241238F59}" destId="{0B29175A-C4B9-42A8-ACCD-38729165AD2C}" srcOrd="0" destOrd="0" presId="urn:microsoft.com/office/officeart/2005/8/layout/vList2"/>
    <dgm:cxn modelId="{328CA035-596B-4BC1-B30F-5AB4EAD99D52}" type="presParOf" srcId="{03F5ED04-A33A-45F8-86C5-8AD241238F59}" destId="{58B5504A-BCCE-4A30-A1B0-F91F6E5DF821}" srcOrd="1" destOrd="0" presId="urn:microsoft.com/office/officeart/2005/8/layout/vList2"/>
    <dgm:cxn modelId="{F407862A-DAE6-468D-9EB4-336986DF9529}" type="presParOf" srcId="{03F5ED04-A33A-45F8-86C5-8AD241238F59}" destId="{82432532-2C13-4EE5-A599-1937A37FC4AE}" srcOrd="2" destOrd="0" presId="urn:microsoft.com/office/officeart/2005/8/layout/vList2"/>
    <dgm:cxn modelId="{93183835-7267-4149-88DD-DDF8CA0058FB}" type="presParOf" srcId="{03F5ED04-A33A-45F8-86C5-8AD241238F59}" destId="{C2C05EB8-B6F5-43F6-B6FE-1F937B2CFC81}" srcOrd="3" destOrd="0" presId="urn:microsoft.com/office/officeart/2005/8/layout/vList2"/>
    <dgm:cxn modelId="{3CF58B61-DD61-4250-AD8B-57F3C42A8240}" type="presParOf" srcId="{03F5ED04-A33A-45F8-86C5-8AD241238F59}" destId="{84EE8657-2700-4383-9752-EA8CF2F2A07F}" srcOrd="4" destOrd="0" presId="urn:microsoft.com/office/officeart/2005/8/layout/vList2"/>
    <dgm:cxn modelId="{C5E0F70B-31DB-4654-97D7-FB233E517A29}" type="presParOf" srcId="{03F5ED04-A33A-45F8-86C5-8AD241238F59}" destId="{96D87BDE-7120-4233-A7D7-33E3A1FA99D1}" srcOrd="5" destOrd="0" presId="urn:microsoft.com/office/officeart/2005/8/layout/vList2"/>
    <dgm:cxn modelId="{A3FBCCE2-4B5A-44D8-9692-C052BE4FF5FE}" type="presParOf" srcId="{03F5ED04-A33A-45F8-86C5-8AD241238F59}" destId="{DF50A0AF-823D-4A33-91B4-A464A0CC10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893874EC-BDF6-4A8F-B9DA-D9AF855C8C94}">
      <dgm:prSet/>
      <dgm:spPr/>
      <dgm:t>
        <a:bodyPr/>
        <a:lstStyle/>
        <a:p>
          <a:r>
            <a:rPr lang="en-US" altLang="ja-JP" dirty="0" smtClean="0"/>
            <a:t>(a) </a:t>
          </a:r>
          <a:r>
            <a:rPr lang="ja-JP" altLang="en-US" dirty="0" smtClean="0"/>
            <a:t>放射線</a:t>
          </a:r>
          <a:endParaRPr lang="en-US" dirty="0"/>
        </a:p>
      </dgm:t>
    </dgm:pt>
    <dgm:pt modelId="{583D9F5F-66F7-4DFF-AEC5-2F1DB692477C}" type="parTrans" cxnId="{C7A60011-708C-4114-80D0-67AD150809B3}">
      <dgm:prSet/>
      <dgm:spPr/>
      <dgm:t>
        <a:bodyPr/>
        <a:lstStyle/>
        <a:p>
          <a:endParaRPr lang="ja-JP" altLang="en-US"/>
        </a:p>
      </dgm:t>
    </dgm:pt>
    <dgm:pt modelId="{325B6B40-E607-4830-9CE3-E30F12DDF6A2}" type="sibTrans" cxnId="{C7A60011-708C-4114-80D0-67AD150809B3}">
      <dgm:prSet/>
      <dgm:spPr/>
      <dgm:t>
        <a:bodyPr/>
        <a:lstStyle/>
        <a:p>
          <a:endParaRPr lang="ja-JP" altLang="en-US"/>
        </a:p>
      </dgm:t>
    </dgm:pt>
    <dgm:pt modelId="{559F41A3-4A1B-4596-998D-8098DC4D2CB4}">
      <dgm:prSet/>
      <dgm:spPr/>
      <dgm:t>
        <a:bodyPr/>
        <a:lstStyle/>
        <a:p>
          <a:r>
            <a:rPr lang="ja-JP" altLang="en-US" dirty="0">
              <a:solidFill>
                <a:srgbClr val="FF0000"/>
              </a:solidFill>
            </a:rPr>
            <a:t>レントゲン</a:t>
          </a:r>
          <a:r>
            <a:rPr lang="ja-JP" altLang="en-US" dirty="0"/>
            <a:t>（ドイツ）による</a:t>
          </a:r>
          <a:r>
            <a:rPr lang="en-US" altLang="ja-JP" dirty="0">
              <a:solidFill>
                <a:srgbClr val="FF0000"/>
              </a:solidFill>
            </a:rPr>
            <a:t>X</a:t>
          </a:r>
          <a:r>
            <a:rPr lang="ja-JP" altLang="en-US" dirty="0">
              <a:solidFill>
                <a:srgbClr val="FF0000"/>
              </a:solidFill>
            </a:rPr>
            <a:t>線</a:t>
          </a:r>
          <a:r>
            <a:rPr lang="ja-JP" altLang="en-US" dirty="0"/>
            <a:t>の発見（</a:t>
          </a:r>
          <a:r>
            <a:rPr lang="en-US" altLang="ja-JP" dirty="0"/>
            <a:t>1895</a:t>
          </a:r>
          <a:r>
            <a:rPr lang="ja-JP" altLang="en-US" dirty="0"/>
            <a:t>年）に刺激されて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</a:t>
          </a:r>
          <a:r>
            <a:rPr lang="ja-JP" altLang="en-US" dirty="0" smtClean="0">
              <a:solidFill>
                <a:srgbClr val="FF0000"/>
              </a:solidFill>
            </a:rPr>
            <a:t>ベクレル</a:t>
          </a:r>
          <a:r>
            <a:rPr lang="ja-JP" altLang="en-US" dirty="0"/>
            <a:t>（</a:t>
          </a:r>
          <a:r>
            <a:rPr lang="ja-JP" altLang="en-US" dirty="0" smtClean="0"/>
            <a:t>フランス）は</a:t>
          </a:r>
          <a:r>
            <a:rPr lang="ja-JP" altLang="en-US" dirty="0" smtClean="0">
              <a:solidFill>
                <a:srgbClr val="FF0000"/>
              </a:solidFill>
            </a:rPr>
            <a:t>ウラン</a:t>
          </a:r>
          <a:r>
            <a:rPr lang="ja-JP" altLang="en-US" dirty="0" smtClean="0"/>
            <a:t>が放射線を出すことを発見した（</a:t>
          </a:r>
          <a:r>
            <a:rPr lang="en-US" altLang="ja-JP" dirty="0" smtClean="0"/>
            <a:t>1896</a:t>
          </a:r>
          <a:r>
            <a:rPr lang="ja-JP" altLang="en-US" dirty="0" smtClean="0"/>
            <a:t>年）．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</a:t>
          </a:r>
          <a:r>
            <a:rPr lang="ja-JP" altLang="en-US" dirty="0" smtClean="0">
              <a:solidFill>
                <a:srgbClr val="FF0000"/>
              </a:solidFill>
            </a:rPr>
            <a:t>キュリ一夫妻</a:t>
          </a:r>
          <a:r>
            <a:rPr lang="ja-JP" altLang="en-US" dirty="0" smtClean="0"/>
            <a:t>（フランス）はウランより強い放射線を出す</a:t>
          </a:r>
          <a:r>
            <a:rPr lang="ja-JP" altLang="en-US" dirty="0" smtClean="0">
              <a:solidFill>
                <a:srgbClr val="FF0000"/>
              </a:solidFill>
            </a:rPr>
            <a:t>ラジウム</a:t>
          </a:r>
          <a:r>
            <a:rPr lang="ja-JP" altLang="en-US" dirty="0" smtClean="0"/>
            <a:t>を発見</a:t>
          </a:r>
          <a:r>
            <a:rPr lang="en-US" altLang="ja-JP" dirty="0" smtClean="0"/>
            <a:t>(1898</a:t>
          </a:r>
          <a:r>
            <a:rPr lang="ja-JP" altLang="en-US" dirty="0" smtClean="0"/>
            <a:t>）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</a:t>
          </a:r>
          <a:r>
            <a:rPr lang="en-US" altLang="ja-JP" dirty="0" smtClean="0"/>
            <a:t>	</a:t>
          </a:r>
          <a:r>
            <a:rPr lang="ja-JP" altLang="en-US" dirty="0" smtClean="0"/>
            <a:t>その後も放射線を出す元素が発見され，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</a:t>
          </a:r>
          <a:r>
            <a:rPr lang="en-US" altLang="ja-JP" dirty="0" smtClean="0"/>
            <a:t>		</a:t>
          </a:r>
          <a:r>
            <a:rPr lang="ja-JP" altLang="en-US" dirty="0" smtClean="0"/>
            <a:t>原子核の構造を知るための手がかりが得られた</a:t>
          </a:r>
          <a:endParaRPr lang="ja-JP" altLang="en-US" dirty="0"/>
        </a:p>
      </dgm:t>
    </dgm:pt>
    <dgm:pt modelId="{FDB3B942-5C76-4280-8C87-0151EBD2C1CE}" type="parTrans" cxnId="{96EAC147-60A9-4C8B-922D-3C423A4C0078}">
      <dgm:prSet/>
      <dgm:spPr/>
      <dgm:t>
        <a:bodyPr/>
        <a:lstStyle/>
        <a:p>
          <a:endParaRPr lang="ja-JP" altLang="en-US"/>
        </a:p>
      </dgm:t>
    </dgm:pt>
    <dgm:pt modelId="{A6B5AF11-5ACB-48BB-AEE5-30B7C36001DE}" type="sibTrans" cxnId="{96EAC147-60A9-4C8B-922D-3C423A4C0078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977A767-74D7-400E-9D27-E55929C22012}">
          <dgm:prSet/>
          <dgm:spPr/>
          <dgm:t>
            <a:bodyPr/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ビスマス</a:t>
              </a:r>
              <a:r>
                <a:rPr lang="ja-JP" altLang="en-US" dirty="0" smtClean="0"/>
                <a:t>（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83</m:t>
                      </m:r>
                    </m:sub>
                    <m:sup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209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i="1" smtClean="0">
                          <a:latin typeface="Cambria Math" panose="02040503050406030204" pitchFamily="18" charset="0"/>
                        </a:rPr>
                        <m:t>Bi</m:t>
                      </m:r>
                    </m:e>
                  </m:sPre>
                </m:oMath>
              </a14:m>
              <a:r>
                <a:rPr lang="ja-JP" altLang="en-US" dirty="0" smtClean="0"/>
                <a:t>）より重い原子核には不安定なものがあり，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放射線を出して自然に壊れ， 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軽い</a:t>
              </a:r>
              <a:r>
                <a:rPr lang="ja-JP" altLang="en-US" dirty="0" smtClean="0"/>
                <a:t>原子核に変わっていく．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 この現象を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放射性崩壊</a:t>
              </a:r>
              <a:r>
                <a:rPr lang="ja-JP" altLang="en-US" dirty="0" smtClean="0"/>
                <a:t>といい， 放射線を出す性質を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放射能</a:t>
              </a:r>
              <a:r>
                <a:rPr lang="ja-JP" altLang="en-US" dirty="0" smtClean="0"/>
                <a:t>という．</a:t>
              </a:r>
              <a:endParaRPr lang="ja-JP" altLang="en-US" dirty="0"/>
            </a:p>
          </dgm:t>
        </dgm:pt>
      </mc:Choice>
      <mc:Fallback xmlns="">
        <dgm:pt modelId="{1977A767-74D7-400E-9D27-E55929C22012}">
          <dgm:prSet/>
          <dgm:spPr/>
          <dgm:t>
            <a:bodyPr/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ビスマス</a:t>
              </a:r>
              <a:r>
                <a:rPr lang="ja-JP" altLang="en-US" dirty="0" smtClean="0"/>
                <a:t>（</a:t>
              </a:r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ja-JP" altLang="en-US" i="0" smtClean="0">
                  <a:latin typeface="Cambria Math" panose="02040503050406030204" pitchFamily="18" charset="0"/>
                </a:rPr>
                <a:t>_</a:t>
              </a:r>
              <a:r>
                <a:rPr lang="en-US" altLang="ja-JP" i="0" smtClean="0">
                  <a:latin typeface="Cambria Math" panose="02040503050406030204" pitchFamily="18" charset="0"/>
                </a:rPr>
                <a:t>83</a:t>
              </a:r>
              <a:r>
                <a:rPr lang="ja-JP" altLang="en-US" i="0" smtClean="0">
                  <a:latin typeface="Cambria Math" panose="02040503050406030204" pitchFamily="18" charset="0"/>
                </a:rPr>
                <a:t>^</a:t>
              </a:r>
              <a:r>
                <a:rPr lang="en-US" altLang="ja-JP" i="0" smtClean="0">
                  <a:latin typeface="Cambria Math" panose="02040503050406030204" pitchFamily="18" charset="0"/>
                </a:rPr>
                <a:t>209</a:t>
              </a:r>
              <a:r>
                <a:rPr lang="en-US" altLang="ja-JP" i="0" smtClean="0">
                  <a:latin typeface="Cambria Math" panose="02040503050406030204" pitchFamily="18" charset="0"/>
                </a:rPr>
                <a:t>)</a:t>
              </a:r>
              <a:r>
                <a:rPr lang="en-US" altLang="ja-JP" i="0" smtClean="0">
                  <a:latin typeface="Cambria Math" panose="02040503050406030204" pitchFamily="18" charset="0"/>
                </a:rPr>
                <a:t>Bi</a:t>
              </a:r>
              <a:r>
                <a:rPr lang="ja-JP" altLang="en-US" dirty="0" smtClean="0"/>
                <a:t>）より重い原子核には不安定なものがあり，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放射線を出して自然に壊れ， 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軽い</a:t>
              </a:r>
              <a:r>
                <a:rPr lang="ja-JP" altLang="en-US" dirty="0" smtClean="0"/>
                <a:t>原子核に変わっていく．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 この現象を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放射性崩壊</a:t>
              </a:r>
              <a:r>
                <a:rPr lang="ja-JP" altLang="en-US" dirty="0" smtClean="0"/>
                <a:t>といい， 放射線を出す性質を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放射能</a:t>
              </a:r>
              <a:r>
                <a:rPr lang="ja-JP" altLang="en-US" dirty="0" smtClean="0"/>
                <a:t>という．</a:t>
              </a:r>
              <a:endParaRPr lang="ja-JP" altLang="en-US" dirty="0"/>
            </a:p>
          </dgm:t>
        </dgm:pt>
      </mc:Fallback>
    </mc:AlternateContent>
    <dgm:pt modelId="{866CB761-801F-4358-81AF-7C6F6DDF2E6E}" type="parTrans" cxnId="{D8B14800-8788-4F67-BBAC-D84F7523A0E8}">
      <dgm:prSet/>
      <dgm:spPr/>
      <dgm:t>
        <a:bodyPr/>
        <a:lstStyle/>
        <a:p>
          <a:endParaRPr kumimoji="1" lang="ja-JP" altLang="en-US"/>
        </a:p>
      </dgm:t>
    </dgm:pt>
    <dgm:pt modelId="{3F9D8D27-6606-479D-9C09-F40A35C388E7}" type="sibTrans" cxnId="{D8B14800-8788-4F67-BBAC-D84F7523A0E8}">
      <dgm:prSet/>
      <dgm:spPr/>
      <dgm:t>
        <a:bodyPr/>
        <a:lstStyle/>
        <a:p>
          <a:endParaRPr kumimoji="1" lang="ja-JP" altLang="en-US"/>
        </a:p>
      </dgm:t>
    </dgm:pt>
    <dgm:pt modelId="{3F24539A-5765-464B-83AC-347F3DE41B91}">
      <dgm:prSet/>
      <dgm:spPr/>
      <dgm:t>
        <a:bodyPr/>
        <a:lstStyle/>
        <a:p>
          <a:r>
            <a:rPr lang="ja-JP" altLang="en-US" dirty="0" smtClean="0"/>
            <a:t> また，放射能をもつ原子核を</a:t>
          </a:r>
          <a:r>
            <a:rPr lang="ja-JP" altLang="en-US" dirty="0" smtClean="0">
              <a:solidFill>
                <a:srgbClr val="FF0000"/>
              </a:solidFill>
            </a:rPr>
            <a:t>放射性同位体（ラジオアイソトープ）</a:t>
          </a:r>
          <a:endParaRPr lang="ja-JP" altLang="en-US" dirty="0">
            <a:solidFill>
              <a:srgbClr val="FF0000"/>
            </a:solidFill>
          </a:endParaRPr>
        </a:p>
      </dgm:t>
    </dgm:pt>
    <dgm:pt modelId="{69FE02F6-B202-4AA4-8592-DAEAEC59B52D}" type="parTrans" cxnId="{038FB33C-2533-4AB8-A865-B0AC44A22865}">
      <dgm:prSet/>
      <dgm:spPr/>
      <dgm:t>
        <a:bodyPr/>
        <a:lstStyle/>
        <a:p>
          <a:endParaRPr kumimoji="1" lang="ja-JP" altLang="en-US"/>
        </a:p>
      </dgm:t>
    </dgm:pt>
    <dgm:pt modelId="{3A9EF2BE-817E-4E18-AEB2-0A1FF1B51AC4}" type="sibTrans" cxnId="{038FB33C-2533-4AB8-A865-B0AC44A22865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A857CC8-B97C-4D0F-B66C-B14C05E5C775}" type="pres">
      <dgm:prSet presAssocID="{6B1E6D82-DD7F-4A1C-A262-693A3F1532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F899C97-C721-4989-BB1B-D7BD152E6A28}" type="presOf" srcId="{3F24539A-5765-464B-83AC-347F3DE41B91}" destId="{3A857CC8-B97C-4D0F-B66C-B14C05E5C775}" srcOrd="0" destOrd="3" presId="urn:microsoft.com/office/officeart/2005/8/layout/vList2"/>
    <dgm:cxn modelId="{2C4A2ACF-E944-481F-8A7D-3EE2870AC919}" type="presOf" srcId="{1977A767-74D7-400E-9D27-E55929C22012}" destId="{3A857CC8-B97C-4D0F-B66C-B14C05E5C775}" srcOrd="0" destOrd="2" presId="urn:microsoft.com/office/officeart/2005/8/layout/vList2"/>
    <dgm:cxn modelId="{AA4A2B82-B29C-4AFB-A5B1-EA9F9737F42C}" type="presOf" srcId="{893874EC-BDF6-4A8F-B9DA-D9AF855C8C94}" destId="{3A857CC8-B97C-4D0F-B66C-B14C05E5C775}" srcOrd="0" destOrd="0" presId="urn:microsoft.com/office/officeart/2005/8/layout/vList2"/>
    <dgm:cxn modelId="{D8B14800-8788-4F67-BBAC-D84F7523A0E8}" srcId="{6B1E6D82-DD7F-4A1C-A262-693A3F1532DE}" destId="{1977A767-74D7-400E-9D27-E55929C22012}" srcOrd="2" destOrd="0" parTransId="{866CB761-801F-4358-81AF-7C6F6DDF2E6E}" sibTransId="{3F9D8D27-6606-479D-9C09-F40A35C388E7}"/>
    <dgm:cxn modelId="{138CD5D0-EEE3-4320-B4B6-4EA292B550A6}" type="presOf" srcId="{6B1E6D82-DD7F-4A1C-A262-693A3F1532DE}" destId="{84EE8657-2700-4383-9752-EA8CF2F2A07F}" srcOrd="0" destOrd="0" presId="urn:microsoft.com/office/officeart/2005/8/layout/vList2"/>
    <dgm:cxn modelId="{5ECA5D0A-982F-46F3-9C83-F0A0D641F693}" srcId="{2B55400A-E341-4DF1-8842-264D2660DEA4}" destId="{6B1E6D82-DD7F-4A1C-A262-693A3F1532DE}" srcOrd="0" destOrd="0" parTransId="{C6497B1A-F0D8-4E91-9E87-56202F94397F}" sibTransId="{5ADC419E-4A1E-43EB-AC98-B45B721CEBF5}"/>
    <dgm:cxn modelId="{96EAC147-60A9-4C8B-922D-3C423A4C0078}" srcId="{6B1E6D82-DD7F-4A1C-A262-693A3F1532DE}" destId="{559F41A3-4A1B-4596-998D-8098DC4D2CB4}" srcOrd="1" destOrd="0" parTransId="{FDB3B942-5C76-4280-8C87-0151EBD2C1CE}" sibTransId="{A6B5AF11-5ACB-48BB-AEE5-30B7C36001DE}"/>
    <dgm:cxn modelId="{038FB33C-2533-4AB8-A865-B0AC44A22865}" srcId="{6B1E6D82-DD7F-4A1C-A262-693A3F1532DE}" destId="{3F24539A-5765-464B-83AC-347F3DE41B91}" srcOrd="3" destOrd="0" parTransId="{69FE02F6-B202-4AA4-8592-DAEAEC59B52D}" sibTransId="{3A9EF2BE-817E-4E18-AEB2-0A1FF1B51AC4}"/>
    <dgm:cxn modelId="{550BEEDE-9F19-408E-AD8C-F0D4C2D797DE}" type="presOf" srcId="{559F41A3-4A1B-4596-998D-8098DC4D2CB4}" destId="{3A857CC8-B97C-4D0F-B66C-B14C05E5C775}" srcOrd="0" destOrd="1" presId="urn:microsoft.com/office/officeart/2005/8/layout/vList2"/>
    <dgm:cxn modelId="{5C7AF257-BD1C-4FB8-8BCF-98130E40F435}" type="presOf" srcId="{2B55400A-E341-4DF1-8842-264D2660DEA4}" destId="{03F5ED04-A33A-45F8-86C5-8AD241238F59}" srcOrd="0" destOrd="0" presId="urn:microsoft.com/office/officeart/2005/8/layout/vList2"/>
    <dgm:cxn modelId="{C7A60011-708C-4114-80D0-67AD150809B3}" srcId="{6B1E6D82-DD7F-4A1C-A262-693A3F1532DE}" destId="{893874EC-BDF6-4A8F-B9DA-D9AF855C8C94}" srcOrd="0" destOrd="0" parTransId="{583D9F5F-66F7-4DFF-AEC5-2F1DB692477C}" sibTransId="{325B6B40-E607-4830-9CE3-E30F12DDF6A2}"/>
    <dgm:cxn modelId="{FF6BB5CE-D32C-4D72-B409-4C3B72589FDC}" type="presParOf" srcId="{03F5ED04-A33A-45F8-86C5-8AD241238F59}" destId="{84EE8657-2700-4383-9752-EA8CF2F2A07F}" srcOrd="0" destOrd="0" presId="urn:microsoft.com/office/officeart/2005/8/layout/vList2"/>
    <dgm:cxn modelId="{045AA949-FC61-44FF-BCE9-F744733F0B18}" type="presParOf" srcId="{03F5ED04-A33A-45F8-86C5-8AD241238F59}" destId="{3A857CC8-B97C-4D0F-B66C-B14C05E5C77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893874EC-BDF6-4A8F-B9DA-D9AF855C8C94}">
      <dgm:prSet/>
      <dgm:spPr>
        <a:blipFill rotWithShape="0">
          <a:blip xmlns:r="http://schemas.openxmlformats.org/officeDocument/2006/relationships" r:embed="rId1"/>
          <a:stretch>
            <a:fillRect t="-2446" b="-3309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583D9F5F-66F7-4DFF-AEC5-2F1DB692477C}" type="parTrans" cxnId="{C7A60011-708C-4114-80D0-67AD150809B3}">
      <dgm:prSet/>
      <dgm:spPr/>
      <dgm:t>
        <a:bodyPr/>
        <a:lstStyle/>
        <a:p>
          <a:endParaRPr lang="ja-JP" altLang="en-US"/>
        </a:p>
      </dgm:t>
    </dgm:pt>
    <dgm:pt modelId="{325B6B40-E607-4830-9CE3-E30F12DDF6A2}" type="sibTrans" cxnId="{C7A60011-708C-4114-80D0-67AD150809B3}">
      <dgm:prSet/>
      <dgm:spPr/>
      <dgm:t>
        <a:bodyPr/>
        <a:lstStyle/>
        <a:p>
          <a:endParaRPr lang="ja-JP" altLang="en-US"/>
        </a:p>
      </dgm:t>
    </dgm:pt>
    <dgm:pt modelId="{559F41A3-4A1B-4596-998D-8098DC4D2CB4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FDB3B942-5C76-4280-8C87-0151EBD2C1CE}" type="parTrans" cxnId="{96EAC147-60A9-4C8B-922D-3C423A4C0078}">
      <dgm:prSet/>
      <dgm:spPr/>
      <dgm:t>
        <a:bodyPr/>
        <a:lstStyle/>
        <a:p>
          <a:endParaRPr lang="ja-JP" altLang="en-US"/>
        </a:p>
      </dgm:t>
    </dgm:pt>
    <dgm:pt modelId="{A6B5AF11-5ACB-48BB-AEE5-30B7C36001DE}" type="sibTrans" cxnId="{96EAC147-60A9-4C8B-922D-3C423A4C0078}">
      <dgm:prSet/>
      <dgm:spPr/>
      <dgm:t>
        <a:bodyPr/>
        <a:lstStyle/>
        <a:p>
          <a:endParaRPr lang="ja-JP" altLang="en-US"/>
        </a:p>
      </dgm:t>
    </dgm:pt>
    <dgm:pt modelId="{1977A767-74D7-400E-9D27-E55929C22012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866CB761-801F-4358-81AF-7C6F6DDF2E6E}" type="parTrans" cxnId="{D8B14800-8788-4F67-BBAC-D84F7523A0E8}">
      <dgm:prSet/>
      <dgm:spPr/>
      <dgm:t>
        <a:bodyPr/>
        <a:lstStyle/>
        <a:p>
          <a:endParaRPr kumimoji="1" lang="ja-JP" altLang="en-US"/>
        </a:p>
      </dgm:t>
    </dgm:pt>
    <dgm:pt modelId="{3F9D8D27-6606-479D-9C09-F40A35C388E7}" type="sibTrans" cxnId="{D8B14800-8788-4F67-BBAC-D84F7523A0E8}">
      <dgm:prSet/>
      <dgm:spPr/>
      <dgm:t>
        <a:bodyPr/>
        <a:lstStyle/>
        <a:p>
          <a:endParaRPr kumimoji="1" lang="ja-JP" altLang="en-US"/>
        </a:p>
      </dgm:t>
    </dgm:pt>
    <dgm:pt modelId="{3F24539A-5765-464B-83AC-347F3DE41B91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69FE02F6-B202-4AA4-8592-DAEAEC59B52D}" type="parTrans" cxnId="{038FB33C-2533-4AB8-A865-B0AC44A22865}">
      <dgm:prSet/>
      <dgm:spPr/>
      <dgm:t>
        <a:bodyPr/>
        <a:lstStyle/>
        <a:p>
          <a:endParaRPr kumimoji="1" lang="ja-JP" altLang="en-US"/>
        </a:p>
      </dgm:t>
    </dgm:pt>
    <dgm:pt modelId="{3A9EF2BE-817E-4E18-AEB2-0A1FF1B51AC4}" type="sibTrans" cxnId="{038FB33C-2533-4AB8-A865-B0AC44A22865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A857CC8-B97C-4D0F-B66C-B14C05E5C775}" type="pres">
      <dgm:prSet presAssocID="{6B1E6D82-DD7F-4A1C-A262-693A3F1532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F899C97-C721-4989-BB1B-D7BD152E6A28}" type="presOf" srcId="{3F24539A-5765-464B-83AC-347F3DE41B91}" destId="{3A857CC8-B97C-4D0F-B66C-B14C05E5C775}" srcOrd="0" destOrd="3" presId="urn:microsoft.com/office/officeart/2005/8/layout/vList2"/>
    <dgm:cxn modelId="{2C4A2ACF-E944-481F-8A7D-3EE2870AC919}" type="presOf" srcId="{1977A767-74D7-400E-9D27-E55929C22012}" destId="{3A857CC8-B97C-4D0F-B66C-B14C05E5C775}" srcOrd="0" destOrd="2" presId="urn:microsoft.com/office/officeart/2005/8/layout/vList2"/>
    <dgm:cxn modelId="{AA4A2B82-B29C-4AFB-A5B1-EA9F9737F42C}" type="presOf" srcId="{893874EC-BDF6-4A8F-B9DA-D9AF855C8C94}" destId="{3A857CC8-B97C-4D0F-B66C-B14C05E5C775}" srcOrd="0" destOrd="0" presId="urn:microsoft.com/office/officeart/2005/8/layout/vList2"/>
    <dgm:cxn modelId="{D8B14800-8788-4F67-BBAC-D84F7523A0E8}" srcId="{6B1E6D82-DD7F-4A1C-A262-693A3F1532DE}" destId="{1977A767-74D7-400E-9D27-E55929C22012}" srcOrd="2" destOrd="0" parTransId="{866CB761-801F-4358-81AF-7C6F6DDF2E6E}" sibTransId="{3F9D8D27-6606-479D-9C09-F40A35C388E7}"/>
    <dgm:cxn modelId="{138CD5D0-EEE3-4320-B4B6-4EA292B550A6}" type="presOf" srcId="{6B1E6D82-DD7F-4A1C-A262-693A3F1532DE}" destId="{84EE8657-2700-4383-9752-EA8CF2F2A07F}" srcOrd="0" destOrd="0" presId="urn:microsoft.com/office/officeart/2005/8/layout/vList2"/>
    <dgm:cxn modelId="{5ECA5D0A-982F-46F3-9C83-F0A0D641F693}" srcId="{2B55400A-E341-4DF1-8842-264D2660DEA4}" destId="{6B1E6D82-DD7F-4A1C-A262-693A3F1532DE}" srcOrd="0" destOrd="0" parTransId="{C6497B1A-F0D8-4E91-9E87-56202F94397F}" sibTransId="{5ADC419E-4A1E-43EB-AC98-B45B721CEBF5}"/>
    <dgm:cxn modelId="{96EAC147-60A9-4C8B-922D-3C423A4C0078}" srcId="{6B1E6D82-DD7F-4A1C-A262-693A3F1532DE}" destId="{559F41A3-4A1B-4596-998D-8098DC4D2CB4}" srcOrd="1" destOrd="0" parTransId="{FDB3B942-5C76-4280-8C87-0151EBD2C1CE}" sibTransId="{A6B5AF11-5ACB-48BB-AEE5-30B7C36001DE}"/>
    <dgm:cxn modelId="{038FB33C-2533-4AB8-A865-B0AC44A22865}" srcId="{6B1E6D82-DD7F-4A1C-A262-693A3F1532DE}" destId="{3F24539A-5765-464B-83AC-347F3DE41B91}" srcOrd="3" destOrd="0" parTransId="{69FE02F6-B202-4AA4-8592-DAEAEC59B52D}" sibTransId="{3A9EF2BE-817E-4E18-AEB2-0A1FF1B51AC4}"/>
    <dgm:cxn modelId="{550BEEDE-9F19-408E-AD8C-F0D4C2D797DE}" type="presOf" srcId="{559F41A3-4A1B-4596-998D-8098DC4D2CB4}" destId="{3A857CC8-B97C-4D0F-B66C-B14C05E5C775}" srcOrd="0" destOrd="1" presId="urn:microsoft.com/office/officeart/2005/8/layout/vList2"/>
    <dgm:cxn modelId="{5C7AF257-BD1C-4FB8-8BCF-98130E40F435}" type="presOf" srcId="{2B55400A-E341-4DF1-8842-264D2660DEA4}" destId="{03F5ED04-A33A-45F8-86C5-8AD241238F59}" srcOrd="0" destOrd="0" presId="urn:microsoft.com/office/officeart/2005/8/layout/vList2"/>
    <dgm:cxn modelId="{C7A60011-708C-4114-80D0-67AD150809B3}" srcId="{6B1E6D82-DD7F-4A1C-A262-693A3F1532DE}" destId="{893874EC-BDF6-4A8F-B9DA-D9AF855C8C94}" srcOrd="0" destOrd="0" parTransId="{583D9F5F-66F7-4DFF-AEC5-2F1DB692477C}" sibTransId="{325B6B40-E607-4830-9CE3-E30F12DDF6A2}"/>
    <dgm:cxn modelId="{FF6BB5CE-D32C-4D72-B409-4C3B72589FDC}" type="presParOf" srcId="{03F5ED04-A33A-45F8-86C5-8AD241238F59}" destId="{84EE8657-2700-4383-9752-EA8CF2F2A07F}" srcOrd="0" destOrd="0" presId="urn:microsoft.com/office/officeart/2005/8/layout/vList2"/>
    <dgm:cxn modelId="{045AA949-FC61-44FF-BCE9-F744733F0B18}" type="presParOf" srcId="{03F5ED04-A33A-45F8-86C5-8AD241238F59}" destId="{3A857CC8-B97C-4D0F-B66C-B14C05E5C77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ECEC303F-CE25-4EBF-BF86-42A298380F48}">
      <dgm:prSet/>
      <dgm:spPr/>
      <dgm:t>
        <a:bodyPr/>
        <a:lstStyle/>
        <a:p>
          <a:r>
            <a:rPr lang="ja-JP" altLang="en-US" dirty="0" smtClean="0"/>
            <a:t>放射性同位体から出る</a:t>
          </a:r>
          <a:r>
            <a:rPr lang="ja-JP" altLang="en-US" dirty="0" smtClean="0">
              <a:solidFill>
                <a:srgbClr val="FF0000"/>
              </a:solidFill>
            </a:rPr>
            <a:t>放射線</a:t>
          </a:r>
          <a:r>
            <a:rPr lang="ja-JP" altLang="en-US" dirty="0" smtClean="0"/>
            <a:t>が，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</a:t>
          </a:r>
          <a:r>
            <a:rPr lang="ja-JP" altLang="en-US" dirty="0" smtClean="0">
              <a:solidFill>
                <a:srgbClr val="FF0000"/>
              </a:solidFill>
            </a:rPr>
            <a:t>磁界</a:t>
          </a:r>
          <a:r>
            <a:rPr lang="ja-JP" altLang="en-US" dirty="0" smtClean="0"/>
            <a:t>の中を通過するときの変化から，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放射線には</a:t>
          </a:r>
          <a:r>
            <a:rPr lang="en-US" altLang="ja-JP" dirty="0" smtClean="0">
              <a:solidFill>
                <a:srgbClr val="FF0000"/>
              </a:solidFill>
            </a:rPr>
            <a:t>α</a:t>
          </a:r>
          <a:r>
            <a:rPr lang="ja-JP" altLang="en-US" dirty="0" smtClean="0">
              <a:solidFill>
                <a:srgbClr val="FF0000"/>
              </a:solidFill>
            </a:rPr>
            <a:t>線，</a:t>
          </a:r>
          <a:r>
            <a:rPr lang="en-US" altLang="ja-JP" dirty="0" smtClean="0">
              <a:solidFill>
                <a:srgbClr val="FF0000"/>
              </a:solidFill>
            </a:rPr>
            <a:t>B</a:t>
          </a:r>
          <a:r>
            <a:rPr lang="ja-JP" altLang="en-US" dirty="0" smtClean="0">
              <a:solidFill>
                <a:srgbClr val="FF0000"/>
              </a:solidFill>
            </a:rPr>
            <a:t>線，</a:t>
          </a:r>
          <a:r>
            <a:rPr lang="en-US" altLang="ja-JP" dirty="0" smtClean="0">
              <a:solidFill>
                <a:srgbClr val="FF0000"/>
              </a:solidFill>
            </a:rPr>
            <a:t>y</a:t>
          </a:r>
          <a:r>
            <a:rPr lang="ja-JP" altLang="en-US" dirty="0" smtClean="0">
              <a:solidFill>
                <a:srgbClr val="FF0000"/>
              </a:solidFill>
            </a:rPr>
            <a:t>線</a:t>
          </a:r>
          <a:r>
            <a:rPr lang="ja-JP" altLang="en-US" dirty="0" smtClean="0"/>
            <a:t>の</a:t>
          </a:r>
          <a:r>
            <a:rPr lang="en-US" altLang="ja-JP" dirty="0" smtClean="0"/>
            <a:t>3</a:t>
          </a:r>
          <a:r>
            <a:rPr lang="ja-JP" altLang="en-US" dirty="0" smtClean="0"/>
            <a:t>種類がある（図</a:t>
          </a:r>
          <a:r>
            <a:rPr lang="en-US" altLang="ja-JP" dirty="0" smtClean="0"/>
            <a:t>5.21</a:t>
          </a:r>
          <a:r>
            <a:rPr lang="ja-JP" altLang="en-US" dirty="0" smtClean="0"/>
            <a:t>）．</a:t>
          </a:r>
          <a:endParaRPr lang="en-US" dirty="0"/>
        </a:p>
      </dgm:t>
    </dgm:pt>
    <dgm:pt modelId="{781F6E6D-2DC1-4CFB-A43E-83F52BC30B02}" type="parTrans" cxnId="{5C508D4B-86BA-4C6C-B23C-73B84E1A03A8}">
      <dgm:prSet/>
      <dgm:spPr/>
      <dgm:t>
        <a:bodyPr/>
        <a:lstStyle/>
        <a:p>
          <a:endParaRPr lang="ja-JP" altLang="en-US"/>
        </a:p>
      </dgm:t>
    </dgm:pt>
    <dgm:pt modelId="{2E4F4853-9DD5-4C68-914F-71A64C17D18D}" type="sibTrans" cxnId="{5C508D4B-86BA-4C6C-B23C-73B84E1A03A8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E52056E-F877-4F24-8046-257686CD1728}">
          <dgm:prSet/>
          <dgm:spPr/>
          <dgm:t>
            <a:bodyPr/>
            <a:lstStyle/>
            <a:p>
              <a:r>
                <a:rPr lang="en-US" altLang="ja-JP" dirty="0"/>
                <a:t>α</a:t>
              </a:r>
              <a:r>
                <a:rPr lang="ja-JP" altLang="en-US" dirty="0"/>
                <a:t>線は， 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高速</a:t>
              </a:r>
              <a:r>
                <a:rPr lang="ja-JP" altLang="en-US" dirty="0"/>
                <a:t>の</a:t>
              </a:r>
              <a:r>
                <a:rPr lang="ja-JP" altLang="en-US" dirty="0">
                  <a:solidFill>
                    <a:srgbClr val="FF0000"/>
                  </a:solidFill>
                </a:rPr>
                <a:t>ヘリウム原子核</a:t>
              </a:r>
              <a:r>
                <a:rPr lang="ja-JP" altLang="en-US" dirty="0" smtClean="0"/>
                <a:t>（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4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i="1" smtClean="0">
                          <a:latin typeface="Cambria Math" panose="02040503050406030204" pitchFamily="18" charset="0"/>
                        </a:rPr>
                        <m:t>He</m:t>
                      </m:r>
                    </m:e>
                  </m:sPre>
                </m:oMath>
              </a14:m>
              <a:r>
                <a:rPr lang="ja-JP" altLang="en-US" dirty="0"/>
                <a:t>）の流れである</a:t>
              </a:r>
              <a:r>
                <a:rPr lang="ja-JP" altLang="en-US" dirty="0" smtClean="0"/>
                <a:t>．</a:t>
              </a:r>
              <a:endParaRPr lang="ja-JP" altLang="en-US" dirty="0"/>
            </a:p>
          </dgm:t>
        </dgm:pt>
      </mc:Choice>
      <mc:Fallback xmlns="">
        <dgm:pt modelId="{AE52056E-F877-4F24-8046-257686CD1728}">
          <dgm:prSet/>
          <dgm:spPr/>
          <dgm:t>
            <a:bodyPr/>
            <a:lstStyle/>
            <a:p>
              <a:r>
                <a:rPr lang="en-US" altLang="ja-JP" dirty="0"/>
                <a:t>α</a:t>
              </a:r>
              <a:r>
                <a:rPr lang="ja-JP" altLang="en-US" dirty="0"/>
                <a:t>線は， 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高速</a:t>
              </a:r>
              <a:r>
                <a:rPr lang="ja-JP" altLang="en-US" dirty="0"/>
                <a:t>の</a:t>
              </a:r>
              <a:r>
                <a:rPr lang="ja-JP" altLang="en-US" dirty="0">
                  <a:solidFill>
                    <a:srgbClr val="FF0000"/>
                  </a:solidFill>
                </a:rPr>
                <a:t>ヘリウム原子核</a:t>
              </a:r>
              <a:r>
                <a:rPr lang="ja-JP" altLang="en-US" dirty="0" smtClean="0"/>
                <a:t>（</a:t>
              </a:r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ja-JP" altLang="en-US" i="0" smtClean="0">
                  <a:latin typeface="Cambria Math" panose="02040503050406030204" pitchFamily="18" charset="0"/>
                </a:rPr>
                <a:t>_</a:t>
              </a:r>
              <a:r>
                <a:rPr lang="en-US" altLang="ja-JP" i="0" smtClean="0">
                  <a:latin typeface="Cambria Math" panose="02040503050406030204" pitchFamily="18" charset="0"/>
                </a:rPr>
                <a:t>2</a:t>
              </a:r>
              <a:r>
                <a:rPr lang="ja-JP" altLang="en-US" i="0" smtClean="0">
                  <a:latin typeface="Cambria Math" panose="02040503050406030204" pitchFamily="18" charset="0"/>
                </a:rPr>
                <a:t>^</a:t>
              </a:r>
              <a:r>
                <a:rPr lang="en-US" altLang="ja-JP" i="0" smtClean="0">
                  <a:latin typeface="Cambria Math" panose="02040503050406030204" pitchFamily="18" charset="0"/>
                </a:rPr>
                <a:t>4</a:t>
              </a:r>
              <a:r>
                <a:rPr lang="en-US" altLang="ja-JP" i="0" smtClean="0">
                  <a:latin typeface="Cambria Math" panose="02040503050406030204" pitchFamily="18" charset="0"/>
                </a:rPr>
                <a:t>)</a:t>
              </a:r>
              <a:r>
                <a:rPr lang="en-US" altLang="ja-JP" i="0" smtClean="0">
                  <a:latin typeface="Cambria Math" panose="02040503050406030204" pitchFamily="18" charset="0"/>
                </a:rPr>
                <a:t>He</a:t>
              </a:r>
              <a:r>
                <a:rPr lang="ja-JP" altLang="en-US" dirty="0"/>
                <a:t>）の流れである</a:t>
              </a:r>
              <a:r>
                <a:rPr lang="ja-JP" altLang="en-US" dirty="0" smtClean="0"/>
                <a:t>．</a:t>
              </a:r>
              <a:endParaRPr lang="ja-JP" altLang="en-US" dirty="0"/>
            </a:p>
          </dgm:t>
        </dgm:pt>
      </mc:Fallback>
    </mc:AlternateContent>
    <dgm:pt modelId="{B31DC0D0-AF14-41FA-B8D7-31613BCA59CD}" type="parTrans" cxnId="{6E3B1037-DFFA-4371-83F3-55D2AE2D5121}">
      <dgm:prSet/>
      <dgm:spPr/>
      <dgm:t>
        <a:bodyPr/>
        <a:lstStyle/>
        <a:p>
          <a:endParaRPr lang="ja-JP" altLang="en-US"/>
        </a:p>
      </dgm:t>
    </dgm:pt>
    <dgm:pt modelId="{E83463F3-E133-499A-802D-4E14C3CDF8D7}" type="sibTrans" cxnId="{6E3B1037-DFFA-4371-83F3-55D2AE2D5121}">
      <dgm:prSet/>
      <dgm:spPr/>
      <dgm:t>
        <a:bodyPr/>
        <a:lstStyle/>
        <a:p>
          <a:endParaRPr lang="ja-JP" altLang="en-US"/>
        </a:p>
      </dgm:t>
    </dgm:pt>
    <dgm:pt modelId="{AEFE858C-02D5-400B-B7E0-97763977B3A9}">
      <dgm:prSet/>
      <dgm:spPr/>
      <dgm:t>
        <a:bodyPr/>
        <a:lstStyle/>
        <a:p>
          <a:r>
            <a:rPr lang="ja-JP" altLang="en-US" dirty="0"/>
            <a:t>たとえば</a:t>
          </a:r>
          <a:r>
            <a:rPr lang="ja-JP" altLang="en-US" dirty="0" smtClean="0"/>
            <a:t>，</a:t>
          </a:r>
          <a:endParaRPr lang="ja-JP" altLang="en-US" dirty="0"/>
        </a:p>
      </dgm:t>
    </dgm:pt>
    <dgm:pt modelId="{3230A06C-5627-49B8-BDF4-06F638E9CB5C}" type="parTrans" cxnId="{64906077-2B0E-461D-B673-67AEF3BDB070}">
      <dgm:prSet/>
      <dgm:spPr/>
      <dgm:t>
        <a:bodyPr/>
        <a:lstStyle/>
        <a:p>
          <a:endParaRPr lang="ja-JP" altLang="en-US"/>
        </a:p>
      </dgm:t>
    </dgm:pt>
    <dgm:pt modelId="{7DF23F88-564F-4A34-95DD-7597090ADC2A}" type="sibTrans" cxnId="{64906077-2B0E-461D-B673-67AEF3BDB070}">
      <dgm:prSet/>
      <dgm:spPr/>
      <dgm:t>
        <a:bodyPr/>
        <a:lstStyle/>
        <a:p>
          <a:endParaRPr lang="ja-JP" altLang="en-US"/>
        </a:p>
      </dgm:t>
    </dgm:pt>
    <dgm:pt modelId="{738224AC-F730-4F12-9A9E-FBBF57AC4B4E}">
      <dgm:prSet/>
      <dgm:spPr/>
      <dgm:t>
        <a:bodyPr/>
        <a:lstStyle/>
        <a:p>
          <a:r>
            <a:rPr lang="ja-JP" altLang="en-US" dirty="0"/>
            <a:t>となる． これ</a:t>
          </a:r>
          <a:r>
            <a:rPr lang="ja-JP" altLang="en-US" dirty="0" smtClean="0"/>
            <a:t>を</a:t>
          </a:r>
          <a:r>
            <a:rPr lang="en-US" altLang="ja-JP" dirty="0" smtClean="0">
              <a:solidFill>
                <a:srgbClr val="FF0000"/>
              </a:solidFill>
            </a:rPr>
            <a:t>α</a:t>
          </a:r>
          <a:r>
            <a:rPr lang="ja-JP" altLang="en-US" dirty="0" smtClean="0">
              <a:solidFill>
                <a:srgbClr val="FF0000"/>
              </a:solidFill>
            </a:rPr>
            <a:t>崩壊</a:t>
          </a:r>
          <a:r>
            <a:rPr lang="ja-JP" altLang="en-US" dirty="0"/>
            <a:t>と</a:t>
          </a:r>
          <a:r>
            <a:rPr lang="ja-JP" altLang="en-US" dirty="0" smtClean="0"/>
            <a:t>いう</a:t>
          </a:r>
          <a:endParaRPr lang="ja-JP" altLang="en-US" dirty="0"/>
        </a:p>
      </dgm:t>
    </dgm:pt>
    <dgm:pt modelId="{435E6C02-FCD6-4629-B09E-1F3971969AA0}" type="parTrans" cxnId="{FF8493B5-F352-4970-8039-BE518A1F0CE3}">
      <dgm:prSet/>
      <dgm:spPr/>
      <dgm:t>
        <a:bodyPr/>
        <a:lstStyle/>
        <a:p>
          <a:endParaRPr lang="ja-JP" altLang="en-US"/>
        </a:p>
      </dgm:t>
    </dgm:pt>
    <dgm:pt modelId="{B10BDD2B-D0F5-4892-A6C1-2B387C335B8B}" type="sibTrans" cxnId="{FF8493B5-F352-4970-8039-BE518A1F0CE3}">
      <dgm:prSet/>
      <dgm:spPr/>
      <dgm:t>
        <a:bodyPr/>
        <a:lstStyle/>
        <a:p>
          <a:endParaRPr lang="ja-JP" altLang="en-US"/>
        </a:p>
      </dgm:t>
    </dgm:pt>
    <dgm:pt modelId="{AD3EA05C-5DFE-4A38-83CF-5470C4DA2825}">
      <dgm:prSet/>
      <dgm:spPr/>
      <dgm:t>
        <a:bodyPr/>
        <a:lstStyle/>
        <a:p>
          <a:r>
            <a:rPr lang="en-US" altLang="en-US" dirty="0" smtClean="0"/>
            <a:t> (5. 34)</a:t>
          </a:r>
          <a:endParaRPr lang="ja-JP" altLang="en-US" dirty="0"/>
        </a:p>
      </dgm:t>
    </dgm:pt>
    <dgm:pt modelId="{28BEFC56-3033-4B49-B912-8413C5D6B3C0}" type="parTrans" cxnId="{734CBDF3-83C2-40FA-BBD6-730E28EFA82F}">
      <dgm:prSet/>
      <dgm:spPr/>
      <dgm:t>
        <a:bodyPr/>
        <a:lstStyle/>
        <a:p>
          <a:endParaRPr kumimoji="1" lang="ja-JP" altLang="en-US"/>
        </a:p>
      </dgm:t>
    </dgm:pt>
    <dgm:pt modelId="{F702C360-3E14-4D6E-8954-69BDE1E931D3}" type="sibTrans" cxnId="{734CBDF3-83C2-40FA-BBD6-730E28EFA82F}">
      <dgm:prSet/>
      <dgm:spPr/>
      <dgm:t>
        <a:bodyPr/>
        <a:lstStyle/>
        <a:p>
          <a:endParaRPr kumimoji="1" lang="ja-JP" altLang="en-US"/>
        </a:p>
      </dgm:t>
    </dgm:pt>
    <dgm:pt modelId="{B863CC80-5362-4EEB-A11F-8A5D23BA5495}">
      <dgm:prSet/>
      <dgm:spPr/>
      <dgm:t>
        <a:bodyPr/>
        <a:lstStyle/>
        <a:p>
          <a:endParaRPr lang="ja-JP" altLang="en-US" dirty="0"/>
        </a:p>
      </dgm:t>
    </dgm:pt>
    <dgm:pt modelId="{2E9F0A19-5B6D-4A50-B35B-9C87C5F759E9}" type="parTrans" cxnId="{C6638854-FC8F-4CD4-B3C4-37DEE84EB497}">
      <dgm:prSet/>
      <dgm:spPr/>
      <dgm:t>
        <a:bodyPr/>
        <a:lstStyle/>
        <a:p>
          <a:endParaRPr kumimoji="1" lang="ja-JP" altLang="en-US"/>
        </a:p>
      </dgm:t>
    </dgm:pt>
    <dgm:pt modelId="{1803FF7A-9D45-43B9-B70B-0146DA98C75A}" type="sibTrans" cxnId="{C6638854-FC8F-4CD4-B3C4-37DEE84EB497}">
      <dgm:prSet/>
      <dgm:spPr/>
      <dgm:t>
        <a:bodyPr/>
        <a:lstStyle/>
        <a:p>
          <a:endParaRPr kumimoji="1" lang="ja-JP" altLang="en-US"/>
        </a:p>
      </dgm:t>
    </dgm:pt>
    <dgm:pt modelId="{9100D4FD-ED7F-4E9E-BF02-BA3437B4411A}">
      <dgm:prSet/>
      <dgm:spPr/>
      <dgm:t>
        <a:bodyPr/>
        <a:lstStyle/>
        <a:p>
          <a:r>
            <a:rPr lang="en-US" altLang="ja-JP" dirty="0" smtClean="0"/>
            <a:t>α</a:t>
          </a:r>
          <a:r>
            <a:rPr lang="ja-JP" altLang="en-US" dirty="0"/>
            <a:t>線を放出した原子核は</a:t>
          </a:r>
          <a:r>
            <a:rPr lang="ja-JP" altLang="en-US" dirty="0" smtClean="0"/>
            <a:t>質量数が</a:t>
          </a:r>
          <a:r>
            <a:rPr lang="en-US" altLang="ja-JP" dirty="0" smtClean="0">
              <a:solidFill>
                <a:srgbClr val="FF0000"/>
              </a:solidFill>
            </a:rPr>
            <a:t>4</a:t>
          </a:r>
          <a:r>
            <a:rPr lang="ja-JP" altLang="en-US" dirty="0" err="1" smtClean="0">
              <a:solidFill>
                <a:srgbClr val="FF0000"/>
              </a:solidFill>
            </a:rPr>
            <a:t>だけ</a:t>
          </a:r>
          <a:r>
            <a:rPr lang="ja-JP" altLang="en-US" dirty="0" smtClean="0"/>
            <a:t>減り，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原子番号が</a:t>
          </a:r>
          <a:r>
            <a:rPr lang="en-US" altLang="ja-JP" dirty="0" smtClean="0">
              <a:solidFill>
                <a:srgbClr val="FF0000"/>
              </a:solidFill>
            </a:rPr>
            <a:t>2</a:t>
          </a:r>
          <a:r>
            <a:rPr lang="ja-JP" altLang="en-US" dirty="0" err="1" smtClean="0">
              <a:solidFill>
                <a:srgbClr val="FF0000"/>
              </a:solidFill>
            </a:rPr>
            <a:t>だけ</a:t>
          </a:r>
          <a:r>
            <a:rPr lang="ja-JP" altLang="en-US" dirty="0" smtClean="0"/>
            <a:t>減った原子核に変わる．</a:t>
          </a:r>
          <a:endParaRPr lang="ja-JP" altLang="en-US" dirty="0"/>
        </a:p>
      </dgm:t>
    </dgm:pt>
    <dgm:pt modelId="{19D71B2C-854F-44A8-B3EE-095331E96270}" type="parTrans" cxnId="{0E22DC40-64E0-42E9-9876-7CA55D79822D}">
      <dgm:prSet/>
      <dgm:spPr/>
      <dgm:t>
        <a:bodyPr/>
        <a:lstStyle/>
        <a:p>
          <a:endParaRPr kumimoji="1" lang="ja-JP" altLang="en-US"/>
        </a:p>
      </dgm:t>
    </dgm:pt>
    <dgm:pt modelId="{F6E42C05-2540-4FA0-AAD4-5CEA626AC485}" type="sibTrans" cxnId="{0E22DC40-64E0-42E9-9876-7CA55D79822D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AD4DAEA-ACDC-41D1-8170-C1002D00E472}" type="pres">
      <dgm:prSet presAssocID="{6B1E6D82-DD7F-4A1C-A262-693A3F1532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6638854-FC8F-4CD4-B3C4-37DEE84EB497}" srcId="{6B1E6D82-DD7F-4A1C-A262-693A3F1532DE}" destId="{B863CC80-5362-4EEB-A11F-8A5D23BA5495}" srcOrd="4" destOrd="0" parTransId="{2E9F0A19-5B6D-4A50-B35B-9C87C5F759E9}" sibTransId="{1803FF7A-9D45-43B9-B70B-0146DA98C75A}"/>
    <dgm:cxn modelId="{64906077-2B0E-461D-B673-67AEF3BDB070}" srcId="{6B1E6D82-DD7F-4A1C-A262-693A3F1532DE}" destId="{AEFE858C-02D5-400B-B7E0-97763977B3A9}" srcOrd="3" destOrd="0" parTransId="{3230A06C-5627-49B8-BDF4-06F638E9CB5C}" sibTransId="{7DF23F88-564F-4A34-95DD-7597090ADC2A}"/>
    <dgm:cxn modelId="{5ECA5D0A-982F-46F3-9C83-F0A0D641F693}" srcId="{2B55400A-E341-4DF1-8842-264D2660DEA4}" destId="{6B1E6D82-DD7F-4A1C-A262-693A3F1532DE}" srcOrd="0" destOrd="0" parTransId="{C6497B1A-F0D8-4E91-9E87-56202F94397F}" sibTransId="{5ADC419E-4A1E-43EB-AC98-B45B721CEBF5}"/>
    <dgm:cxn modelId="{FF8493B5-F352-4970-8039-BE518A1F0CE3}" srcId="{6B1E6D82-DD7F-4A1C-A262-693A3F1532DE}" destId="{738224AC-F730-4F12-9A9E-FBBF57AC4B4E}" srcOrd="6" destOrd="0" parTransId="{435E6C02-FCD6-4629-B09E-1F3971969AA0}" sibTransId="{B10BDD2B-D0F5-4892-A6C1-2B387C335B8B}"/>
    <dgm:cxn modelId="{E67B7389-2C77-497F-BF92-A97F6C75B7A8}" type="presOf" srcId="{738224AC-F730-4F12-9A9E-FBBF57AC4B4E}" destId="{9AD4DAEA-ACDC-41D1-8170-C1002D00E472}" srcOrd="0" destOrd="6" presId="urn:microsoft.com/office/officeart/2005/8/layout/vList2"/>
    <dgm:cxn modelId="{4D76350E-7060-41E4-8A94-38CA58CCC5C4}" type="presOf" srcId="{ECEC303F-CE25-4EBF-BF86-42A298380F48}" destId="{9AD4DAEA-ACDC-41D1-8170-C1002D00E472}" srcOrd="0" destOrd="0" presId="urn:microsoft.com/office/officeart/2005/8/layout/vList2"/>
    <dgm:cxn modelId="{5C508D4B-86BA-4C6C-B23C-73B84E1A03A8}" srcId="{6B1E6D82-DD7F-4A1C-A262-693A3F1532DE}" destId="{ECEC303F-CE25-4EBF-BF86-42A298380F48}" srcOrd="0" destOrd="0" parTransId="{781F6E6D-2DC1-4CFB-A43E-83F52BC30B02}" sibTransId="{2E4F4853-9DD5-4C68-914F-71A64C17D18D}"/>
    <dgm:cxn modelId="{734CBDF3-83C2-40FA-BBD6-730E28EFA82F}" srcId="{6B1E6D82-DD7F-4A1C-A262-693A3F1532DE}" destId="{AD3EA05C-5DFE-4A38-83CF-5470C4DA2825}" srcOrd="5" destOrd="0" parTransId="{28BEFC56-3033-4B49-B912-8413C5D6B3C0}" sibTransId="{F702C360-3E14-4D6E-8954-69BDE1E931D3}"/>
    <dgm:cxn modelId="{6287593B-4400-4FFC-B808-BAEFFA94C482}" type="presOf" srcId="{AEFE858C-02D5-400B-B7E0-97763977B3A9}" destId="{9AD4DAEA-ACDC-41D1-8170-C1002D00E472}" srcOrd="0" destOrd="3" presId="urn:microsoft.com/office/officeart/2005/8/layout/vList2"/>
    <dgm:cxn modelId="{6E3B1037-DFFA-4371-83F3-55D2AE2D5121}" srcId="{6B1E6D82-DD7F-4A1C-A262-693A3F1532DE}" destId="{AE52056E-F877-4F24-8046-257686CD1728}" srcOrd="1" destOrd="0" parTransId="{B31DC0D0-AF14-41FA-B8D7-31613BCA59CD}" sibTransId="{E83463F3-E133-499A-802D-4E14C3CDF8D7}"/>
    <dgm:cxn modelId="{605905BD-7FDC-48CE-BE66-205A57259BC3}" type="presOf" srcId="{AD3EA05C-5DFE-4A38-83CF-5470C4DA2825}" destId="{9AD4DAEA-ACDC-41D1-8170-C1002D00E472}" srcOrd="0" destOrd="5" presId="urn:microsoft.com/office/officeart/2005/8/layout/vList2"/>
    <dgm:cxn modelId="{624C4DE5-EC27-4835-A6F5-3369D075C629}" type="presOf" srcId="{2B55400A-E341-4DF1-8842-264D2660DEA4}" destId="{03F5ED04-A33A-45F8-86C5-8AD241238F59}" srcOrd="0" destOrd="0" presId="urn:microsoft.com/office/officeart/2005/8/layout/vList2"/>
    <dgm:cxn modelId="{0E22DC40-64E0-42E9-9876-7CA55D79822D}" srcId="{6B1E6D82-DD7F-4A1C-A262-693A3F1532DE}" destId="{9100D4FD-ED7F-4E9E-BF02-BA3437B4411A}" srcOrd="2" destOrd="0" parTransId="{19D71B2C-854F-44A8-B3EE-095331E96270}" sibTransId="{F6E42C05-2540-4FA0-AAD4-5CEA626AC485}"/>
    <dgm:cxn modelId="{12BEFEB9-5201-4C12-8A42-821D0432C1EE}" type="presOf" srcId="{AE52056E-F877-4F24-8046-257686CD1728}" destId="{9AD4DAEA-ACDC-41D1-8170-C1002D00E472}" srcOrd="0" destOrd="1" presId="urn:microsoft.com/office/officeart/2005/8/layout/vList2"/>
    <dgm:cxn modelId="{A2E626BD-6ACF-4730-B32A-7F7FADE0C9B4}" type="presOf" srcId="{6B1E6D82-DD7F-4A1C-A262-693A3F1532DE}" destId="{84EE8657-2700-4383-9752-EA8CF2F2A07F}" srcOrd="0" destOrd="0" presId="urn:microsoft.com/office/officeart/2005/8/layout/vList2"/>
    <dgm:cxn modelId="{0E42CB4F-EB9A-418C-BF29-DC03C52E259F}" type="presOf" srcId="{B863CC80-5362-4EEB-A11F-8A5D23BA5495}" destId="{9AD4DAEA-ACDC-41D1-8170-C1002D00E472}" srcOrd="0" destOrd="4" presId="urn:microsoft.com/office/officeart/2005/8/layout/vList2"/>
    <dgm:cxn modelId="{36E2BA47-5C5D-413E-87C6-E6DBCE2F0D05}" type="presOf" srcId="{9100D4FD-ED7F-4E9E-BF02-BA3437B4411A}" destId="{9AD4DAEA-ACDC-41D1-8170-C1002D00E472}" srcOrd="0" destOrd="2" presId="urn:microsoft.com/office/officeart/2005/8/layout/vList2"/>
    <dgm:cxn modelId="{2CD68908-10EE-42FF-B6CB-181609FD3B88}" type="presParOf" srcId="{03F5ED04-A33A-45F8-86C5-8AD241238F59}" destId="{84EE8657-2700-4383-9752-EA8CF2F2A07F}" srcOrd="0" destOrd="0" presId="urn:microsoft.com/office/officeart/2005/8/layout/vList2"/>
    <dgm:cxn modelId="{2F340CDD-E2D6-4C71-8FF5-C8ACD24A26DA}" type="presParOf" srcId="{03F5ED04-A33A-45F8-86C5-8AD241238F59}" destId="{9AD4DAEA-ACDC-41D1-8170-C1002D00E47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ECEC303F-CE25-4EBF-BF86-42A298380F48}">
      <dgm:prSet/>
      <dgm:spPr>
        <a:blipFill rotWithShape="0">
          <a:blip xmlns:r="http://schemas.openxmlformats.org/officeDocument/2006/relationships" r:embed="rId1"/>
          <a:stretch>
            <a:fillRect t="-2163" b="-1683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781F6E6D-2DC1-4CFB-A43E-83F52BC30B02}" type="parTrans" cxnId="{5C508D4B-86BA-4C6C-B23C-73B84E1A03A8}">
      <dgm:prSet/>
      <dgm:spPr/>
      <dgm:t>
        <a:bodyPr/>
        <a:lstStyle/>
        <a:p>
          <a:endParaRPr lang="ja-JP" altLang="en-US"/>
        </a:p>
      </dgm:t>
    </dgm:pt>
    <dgm:pt modelId="{2E4F4853-9DD5-4C68-914F-71A64C17D18D}" type="sibTrans" cxnId="{5C508D4B-86BA-4C6C-B23C-73B84E1A03A8}">
      <dgm:prSet/>
      <dgm:spPr/>
      <dgm:t>
        <a:bodyPr/>
        <a:lstStyle/>
        <a:p>
          <a:endParaRPr lang="ja-JP" altLang="en-US"/>
        </a:p>
      </dgm:t>
    </dgm:pt>
    <dgm:pt modelId="{AE52056E-F877-4F24-8046-257686CD1728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B31DC0D0-AF14-41FA-B8D7-31613BCA59CD}" type="parTrans" cxnId="{6E3B1037-DFFA-4371-83F3-55D2AE2D5121}">
      <dgm:prSet/>
      <dgm:spPr/>
      <dgm:t>
        <a:bodyPr/>
        <a:lstStyle/>
        <a:p>
          <a:endParaRPr lang="ja-JP" altLang="en-US"/>
        </a:p>
      </dgm:t>
    </dgm:pt>
    <dgm:pt modelId="{E83463F3-E133-499A-802D-4E14C3CDF8D7}" type="sibTrans" cxnId="{6E3B1037-DFFA-4371-83F3-55D2AE2D5121}">
      <dgm:prSet/>
      <dgm:spPr/>
      <dgm:t>
        <a:bodyPr/>
        <a:lstStyle/>
        <a:p>
          <a:endParaRPr lang="ja-JP" altLang="en-US"/>
        </a:p>
      </dgm:t>
    </dgm:pt>
    <dgm:pt modelId="{AEFE858C-02D5-400B-B7E0-97763977B3A9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3230A06C-5627-49B8-BDF4-06F638E9CB5C}" type="parTrans" cxnId="{64906077-2B0E-461D-B673-67AEF3BDB070}">
      <dgm:prSet/>
      <dgm:spPr/>
      <dgm:t>
        <a:bodyPr/>
        <a:lstStyle/>
        <a:p>
          <a:endParaRPr lang="ja-JP" altLang="en-US"/>
        </a:p>
      </dgm:t>
    </dgm:pt>
    <dgm:pt modelId="{7DF23F88-564F-4A34-95DD-7597090ADC2A}" type="sibTrans" cxnId="{64906077-2B0E-461D-B673-67AEF3BDB070}">
      <dgm:prSet/>
      <dgm:spPr/>
      <dgm:t>
        <a:bodyPr/>
        <a:lstStyle/>
        <a:p>
          <a:endParaRPr lang="ja-JP" altLang="en-US"/>
        </a:p>
      </dgm:t>
    </dgm:pt>
    <dgm:pt modelId="{738224AC-F730-4F12-9A9E-FBBF57AC4B4E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435E6C02-FCD6-4629-B09E-1F3971969AA0}" type="parTrans" cxnId="{FF8493B5-F352-4970-8039-BE518A1F0CE3}">
      <dgm:prSet/>
      <dgm:spPr/>
      <dgm:t>
        <a:bodyPr/>
        <a:lstStyle/>
        <a:p>
          <a:endParaRPr lang="ja-JP" altLang="en-US"/>
        </a:p>
      </dgm:t>
    </dgm:pt>
    <dgm:pt modelId="{B10BDD2B-D0F5-4892-A6C1-2B387C335B8B}" type="sibTrans" cxnId="{FF8493B5-F352-4970-8039-BE518A1F0CE3}">
      <dgm:prSet/>
      <dgm:spPr/>
      <dgm:t>
        <a:bodyPr/>
        <a:lstStyle/>
        <a:p>
          <a:endParaRPr lang="ja-JP" altLang="en-US"/>
        </a:p>
      </dgm:t>
    </dgm:pt>
    <dgm:pt modelId="{AD3EA05C-5DFE-4A38-83CF-5470C4DA2825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28BEFC56-3033-4B49-B912-8413C5D6B3C0}" type="parTrans" cxnId="{734CBDF3-83C2-40FA-BBD6-730E28EFA82F}">
      <dgm:prSet/>
      <dgm:spPr/>
      <dgm:t>
        <a:bodyPr/>
        <a:lstStyle/>
        <a:p>
          <a:endParaRPr kumimoji="1" lang="ja-JP" altLang="en-US"/>
        </a:p>
      </dgm:t>
    </dgm:pt>
    <dgm:pt modelId="{F702C360-3E14-4D6E-8954-69BDE1E931D3}" type="sibTrans" cxnId="{734CBDF3-83C2-40FA-BBD6-730E28EFA82F}">
      <dgm:prSet/>
      <dgm:spPr/>
      <dgm:t>
        <a:bodyPr/>
        <a:lstStyle/>
        <a:p>
          <a:endParaRPr kumimoji="1" lang="ja-JP" altLang="en-US"/>
        </a:p>
      </dgm:t>
    </dgm:pt>
    <dgm:pt modelId="{B863CC80-5362-4EEB-A11F-8A5D23BA5495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2E9F0A19-5B6D-4A50-B35B-9C87C5F759E9}" type="parTrans" cxnId="{C6638854-FC8F-4CD4-B3C4-37DEE84EB497}">
      <dgm:prSet/>
      <dgm:spPr/>
      <dgm:t>
        <a:bodyPr/>
        <a:lstStyle/>
        <a:p>
          <a:endParaRPr kumimoji="1" lang="ja-JP" altLang="en-US"/>
        </a:p>
      </dgm:t>
    </dgm:pt>
    <dgm:pt modelId="{1803FF7A-9D45-43B9-B70B-0146DA98C75A}" type="sibTrans" cxnId="{C6638854-FC8F-4CD4-B3C4-37DEE84EB497}">
      <dgm:prSet/>
      <dgm:spPr/>
      <dgm:t>
        <a:bodyPr/>
        <a:lstStyle/>
        <a:p>
          <a:endParaRPr kumimoji="1" lang="ja-JP" altLang="en-US"/>
        </a:p>
      </dgm:t>
    </dgm:pt>
    <dgm:pt modelId="{9100D4FD-ED7F-4E9E-BF02-BA3437B4411A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19D71B2C-854F-44A8-B3EE-095331E96270}" type="parTrans" cxnId="{0E22DC40-64E0-42E9-9876-7CA55D79822D}">
      <dgm:prSet/>
      <dgm:spPr/>
      <dgm:t>
        <a:bodyPr/>
        <a:lstStyle/>
        <a:p>
          <a:endParaRPr kumimoji="1" lang="ja-JP" altLang="en-US"/>
        </a:p>
      </dgm:t>
    </dgm:pt>
    <dgm:pt modelId="{F6E42C05-2540-4FA0-AAD4-5CEA626AC485}" type="sibTrans" cxnId="{0E22DC40-64E0-42E9-9876-7CA55D79822D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AD4DAEA-ACDC-41D1-8170-C1002D00E472}" type="pres">
      <dgm:prSet presAssocID="{6B1E6D82-DD7F-4A1C-A262-693A3F1532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F8493B5-F352-4970-8039-BE518A1F0CE3}" srcId="{6B1E6D82-DD7F-4A1C-A262-693A3F1532DE}" destId="{738224AC-F730-4F12-9A9E-FBBF57AC4B4E}" srcOrd="6" destOrd="0" parTransId="{435E6C02-FCD6-4629-B09E-1F3971969AA0}" sibTransId="{B10BDD2B-D0F5-4892-A6C1-2B387C335B8B}"/>
    <dgm:cxn modelId="{6287593B-4400-4FFC-B808-BAEFFA94C482}" type="presOf" srcId="{AEFE858C-02D5-400B-B7E0-97763977B3A9}" destId="{9AD4DAEA-ACDC-41D1-8170-C1002D00E472}" srcOrd="0" destOrd="3" presId="urn:microsoft.com/office/officeart/2005/8/layout/vList2"/>
    <dgm:cxn modelId="{E67B7389-2C77-497F-BF92-A97F6C75B7A8}" type="presOf" srcId="{738224AC-F730-4F12-9A9E-FBBF57AC4B4E}" destId="{9AD4DAEA-ACDC-41D1-8170-C1002D00E472}" srcOrd="0" destOrd="6" presId="urn:microsoft.com/office/officeart/2005/8/layout/vList2"/>
    <dgm:cxn modelId="{4D76350E-7060-41E4-8A94-38CA58CCC5C4}" type="presOf" srcId="{ECEC303F-CE25-4EBF-BF86-42A298380F48}" destId="{9AD4DAEA-ACDC-41D1-8170-C1002D00E472}" srcOrd="0" destOrd="0" presId="urn:microsoft.com/office/officeart/2005/8/layout/vList2"/>
    <dgm:cxn modelId="{0E42CB4F-EB9A-418C-BF29-DC03C52E259F}" type="presOf" srcId="{B863CC80-5362-4EEB-A11F-8A5D23BA5495}" destId="{9AD4DAEA-ACDC-41D1-8170-C1002D00E472}" srcOrd="0" destOrd="4" presId="urn:microsoft.com/office/officeart/2005/8/layout/vList2"/>
    <dgm:cxn modelId="{36E2BA47-5C5D-413E-87C6-E6DBCE2F0D05}" type="presOf" srcId="{9100D4FD-ED7F-4E9E-BF02-BA3437B4411A}" destId="{9AD4DAEA-ACDC-41D1-8170-C1002D00E472}" srcOrd="0" destOrd="2" presId="urn:microsoft.com/office/officeart/2005/8/layout/vList2"/>
    <dgm:cxn modelId="{0E22DC40-64E0-42E9-9876-7CA55D79822D}" srcId="{6B1E6D82-DD7F-4A1C-A262-693A3F1532DE}" destId="{9100D4FD-ED7F-4E9E-BF02-BA3437B4411A}" srcOrd="2" destOrd="0" parTransId="{19D71B2C-854F-44A8-B3EE-095331E96270}" sibTransId="{F6E42C05-2540-4FA0-AAD4-5CEA626AC485}"/>
    <dgm:cxn modelId="{A2E626BD-6ACF-4730-B32A-7F7FADE0C9B4}" type="presOf" srcId="{6B1E6D82-DD7F-4A1C-A262-693A3F1532DE}" destId="{84EE8657-2700-4383-9752-EA8CF2F2A07F}" srcOrd="0" destOrd="0" presId="urn:microsoft.com/office/officeart/2005/8/layout/vList2"/>
    <dgm:cxn modelId="{605905BD-7FDC-48CE-BE66-205A57259BC3}" type="presOf" srcId="{AD3EA05C-5DFE-4A38-83CF-5470C4DA2825}" destId="{9AD4DAEA-ACDC-41D1-8170-C1002D00E472}" srcOrd="0" destOrd="5" presId="urn:microsoft.com/office/officeart/2005/8/layout/vList2"/>
    <dgm:cxn modelId="{64906077-2B0E-461D-B673-67AEF3BDB070}" srcId="{6B1E6D82-DD7F-4A1C-A262-693A3F1532DE}" destId="{AEFE858C-02D5-400B-B7E0-97763977B3A9}" srcOrd="3" destOrd="0" parTransId="{3230A06C-5627-49B8-BDF4-06F638E9CB5C}" sibTransId="{7DF23F88-564F-4A34-95DD-7597090ADC2A}"/>
    <dgm:cxn modelId="{C6638854-FC8F-4CD4-B3C4-37DEE84EB497}" srcId="{6B1E6D82-DD7F-4A1C-A262-693A3F1532DE}" destId="{B863CC80-5362-4EEB-A11F-8A5D23BA5495}" srcOrd="4" destOrd="0" parTransId="{2E9F0A19-5B6D-4A50-B35B-9C87C5F759E9}" sibTransId="{1803FF7A-9D45-43B9-B70B-0146DA98C75A}"/>
    <dgm:cxn modelId="{12BEFEB9-5201-4C12-8A42-821D0432C1EE}" type="presOf" srcId="{AE52056E-F877-4F24-8046-257686CD1728}" destId="{9AD4DAEA-ACDC-41D1-8170-C1002D00E472}" srcOrd="0" destOrd="1" presId="urn:microsoft.com/office/officeart/2005/8/layout/vList2"/>
    <dgm:cxn modelId="{6E3B1037-DFFA-4371-83F3-55D2AE2D5121}" srcId="{6B1E6D82-DD7F-4A1C-A262-693A3F1532DE}" destId="{AE52056E-F877-4F24-8046-257686CD1728}" srcOrd="1" destOrd="0" parTransId="{B31DC0D0-AF14-41FA-B8D7-31613BCA59CD}" sibTransId="{E83463F3-E133-499A-802D-4E14C3CDF8D7}"/>
    <dgm:cxn modelId="{624C4DE5-EC27-4835-A6F5-3369D075C629}" type="presOf" srcId="{2B55400A-E341-4DF1-8842-264D2660DEA4}" destId="{03F5ED04-A33A-45F8-86C5-8AD241238F59}" srcOrd="0" destOrd="0" presId="urn:microsoft.com/office/officeart/2005/8/layout/vList2"/>
    <dgm:cxn modelId="{5ECA5D0A-982F-46F3-9C83-F0A0D641F693}" srcId="{2B55400A-E341-4DF1-8842-264D2660DEA4}" destId="{6B1E6D82-DD7F-4A1C-A262-693A3F1532DE}" srcOrd="0" destOrd="0" parTransId="{C6497B1A-F0D8-4E91-9E87-56202F94397F}" sibTransId="{5ADC419E-4A1E-43EB-AC98-B45B721CEBF5}"/>
    <dgm:cxn modelId="{734CBDF3-83C2-40FA-BBD6-730E28EFA82F}" srcId="{6B1E6D82-DD7F-4A1C-A262-693A3F1532DE}" destId="{AD3EA05C-5DFE-4A38-83CF-5470C4DA2825}" srcOrd="5" destOrd="0" parTransId="{28BEFC56-3033-4B49-B912-8413C5D6B3C0}" sibTransId="{F702C360-3E14-4D6E-8954-69BDE1E931D3}"/>
    <dgm:cxn modelId="{5C508D4B-86BA-4C6C-B23C-73B84E1A03A8}" srcId="{6B1E6D82-DD7F-4A1C-A262-693A3F1532DE}" destId="{ECEC303F-CE25-4EBF-BF86-42A298380F48}" srcOrd="0" destOrd="0" parTransId="{781F6E6D-2DC1-4CFB-A43E-83F52BC30B02}" sibTransId="{2E4F4853-9DD5-4C68-914F-71A64C17D18D}"/>
    <dgm:cxn modelId="{2CD68908-10EE-42FF-B6CB-181609FD3B88}" type="presParOf" srcId="{03F5ED04-A33A-45F8-86C5-8AD241238F59}" destId="{84EE8657-2700-4383-9752-EA8CF2F2A07F}" srcOrd="0" destOrd="0" presId="urn:microsoft.com/office/officeart/2005/8/layout/vList2"/>
    <dgm:cxn modelId="{2F340CDD-E2D6-4C71-8FF5-C8ACD24A26DA}" type="presParOf" srcId="{03F5ED04-A33A-45F8-86C5-8AD241238F59}" destId="{9AD4DAEA-ACDC-41D1-8170-C1002D00E47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A261B40B-B990-4649-91F7-C3BB6C9E88EB}">
      <dgm:prSet/>
      <dgm:spPr/>
      <dgm:t>
        <a:bodyPr/>
        <a:lstStyle/>
        <a:p>
          <a:r>
            <a:rPr lang="en-US" altLang="ja-JP" dirty="0" smtClean="0"/>
            <a:t>β</a:t>
          </a:r>
          <a:r>
            <a:rPr lang="ja-JP" altLang="en-US" dirty="0" smtClean="0"/>
            <a:t>線は，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高速の</a:t>
          </a:r>
          <a:r>
            <a:rPr lang="ja-JP" altLang="en-US" dirty="0" smtClean="0">
              <a:solidFill>
                <a:srgbClr val="FF0000"/>
              </a:solidFill>
            </a:rPr>
            <a:t>電子の流れ</a:t>
          </a:r>
          <a:r>
            <a:rPr lang="ja-JP" altLang="en-US" dirty="0" smtClean="0"/>
            <a:t>である．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β</a:t>
          </a:r>
          <a:r>
            <a:rPr lang="ja-JP" altLang="en-US" dirty="0" smtClean="0"/>
            <a:t>線は原子核内の中性子が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</a:t>
          </a:r>
          <a:r>
            <a:rPr lang="ja-JP" altLang="en-US" dirty="0" smtClean="0">
              <a:solidFill>
                <a:srgbClr val="FF0000"/>
              </a:solidFill>
            </a:rPr>
            <a:t>陽子</a:t>
          </a:r>
          <a:r>
            <a:rPr lang="ja-JP" altLang="en-US" dirty="0" smtClean="0"/>
            <a:t>に変わったときに</a:t>
          </a:r>
          <a:r>
            <a:rPr lang="ja-JP" altLang="en-US" dirty="0" smtClean="0">
              <a:solidFill>
                <a:srgbClr val="FF0000"/>
              </a:solidFill>
            </a:rPr>
            <a:t>電子</a:t>
          </a:r>
          <a:r>
            <a:rPr lang="ja-JP" altLang="en-US" dirty="0" smtClean="0"/>
            <a:t>がとび出す．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その結果，</a:t>
          </a:r>
          <a:r>
            <a:rPr lang="ja-JP" altLang="en-US" dirty="0" smtClean="0">
              <a:solidFill>
                <a:srgbClr val="FF0000"/>
              </a:solidFill>
            </a:rPr>
            <a:t>質量数</a:t>
          </a:r>
          <a:r>
            <a:rPr lang="ja-JP" altLang="en-US" dirty="0" smtClean="0"/>
            <a:t>は変わらないが，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原子番号が</a:t>
          </a:r>
          <a:r>
            <a:rPr lang="en-US" altLang="ja-JP" dirty="0" smtClean="0">
              <a:solidFill>
                <a:srgbClr val="FF0000"/>
              </a:solidFill>
            </a:rPr>
            <a:t>1 </a:t>
          </a:r>
          <a:r>
            <a:rPr lang="ja-JP" altLang="en-US" dirty="0" err="1" smtClean="0">
              <a:solidFill>
                <a:srgbClr val="FF0000"/>
              </a:solidFill>
            </a:rPr>
            <a:t>だけ</a:t>
          </a:r>
          <a:r>
            <a:rPr lang="ja-JP" altLang="en-US" dirty="0" smtClean="0"/>
            <a:t>増した原子核に変わる．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例，</a:t>
          </a:r>
          <a:endParaRPr lang="en-US" dirty="0"/>
        </a:p>
      </dgm:t>
    </dgm:pt>
    <dgm:pt modelId="{7C7EF230-9BE5-4248-9A67-5BA98B33C169}" type="parTrans" cxnId="{5EEF3D21-A951-4EC3-A068-FE091D51FD9F}">
      <dgm:prSet/>
      <dgm:spPr/>
      <dgm:t>
        <a:bodyPr/>
        <a:lstStyle/>
        <a:p>
          <a:endParaRPr lang="ja-JP" altLang="en-US"/>
        </a:p>
      </dgm:t>
    </dgm:pt>
    <dgm:pt modelId="{FBAC44D6-22B5-4DFA-B65C-A23039DC05B8}" type="sibTrans" cxnId="{5EEF3D21-A951-4EC3-A068-FE091D51FD9F}">
      <dgm:prSet/>
      <dgm:spPr/>
      <dgm:t>
        <a:bodyPr/>
        <a:lstStyle/>
        <a:p>
          <a:endParaRPr lang="ja-JP" altLang="en-US"/>
        </a:p>
      </dgm:t>
    </dgm:pt>
    <dgm:pt modelId="{47E2A11C-7463-4025-9C0D-DAF8FB3DC127}">
      <dgm:prSet/>
      <dgm:spPr/>
      <dgm:t>
        <a:bodyPr/>
        <a:lstStyle/>
        <a:p>
          <a:r>
            <a:rPr lang="en-US" altLang="ja-JP" dirty="0" smtClean="0"/>
            <a:t>(</a:t>
          </a:r>
          <a:r>
            <a:rPr lang="en-US" altLang="ja-JP" dirty="0"/>
            <a:t>5.35)</a:t>
          </a:r>
          <a:endParaRPr lang="ja-JP" altLang="en-US" dirty="0"/>
        </a:p>
      </dgm:t>
    </dgm:pt>
    <dgm:pt modelId="{5F79BAD7-9E50-4933-B404-5E1A9AADB8F4}" type="parTrans" cxnId="{DA365BFF-2275-47E8-9967-DFA7BBEBE0E5}">
      <dgm:prSet/>
      <dgm:spPr/>
      <dgm:t>
        <a:bodyPr/>
        <a:lstStyle/>
        <a:p>
          <a:endParaRPr lang="ja-JP" altLang="en-US"/>
        </a:p>
      </dgm:t>
    </dgm:pt>
    <dgm:pt modelId="{3613EE4E-6110-4533-AD11-B6EB326FB7BC}" type="sibTrans" cxnId="{DA365BFF-2275-47E8-9967-DFA7BBEBE0E5}">
      <dgm:prSet/>
      <dgm:spPr/>
      <dgm:t>
        <a:bodyPr/>
        <a:lstStyle/>
        <a:p>
          <a:endParaRPr lang="ja-JP" altLang="en-US"/>
        </a:p>
      </dgm:t>
    </dgm:pt>
    <dgm:pt modelId="{46A7CA70-B07B-4F8C-A1BF-20519205557B}">
      <dgm:prSet/>
      <dgm:spPr/>
      <dgm:t>
        <a:bodyPr/>
        <a:lstStyle/>
        <a:p>
          <a:r>
            <a:rPr lang="ja-JP" altLang="en-US" dirty="0"/>
            <a:t>となる． これ</a:t>
          </a:r>
          <a:r>
            <a:rPr lang="ja-JP" altLang="en-US" dirty="0" smtClean="0"/>
            <a:t>を</a:t>
          </a:r>
          <a:r>
            <a:rPr lang="en-US" altLang="ja-JP" dirty="0" smtClean="0">
              <a:solidFill>
                <a:srgbClr val="FF0000"/>
              </a:solidFill>
            </a:rPr>
            <a:t>β</a:t>
          </a:r>
          <a:r>
            <a:rPr lang="ja-JP" altLang="en-US" dirty="0" smtClean="0">
              <a:solidFill>
                <a:srgbClr val="FF0000"/>
              </a:solidFill>
            </a:rPr>
            <a:t>崩壊</a:t>
          </a:r>
          <a:r>
            <a:rPr lang="ja-JP" altLang="en-US" dirty="0"/>
            <a:t>という</a:t>
          </a:r>
        </a:p>
      </dgm:t>
    </dgm:pt>
    <dgm:pt modelId="{A5D2F5D6-704E-42F2-A141-675684581EFF}" type="parTrans" cxnId="{7D388F6A-BE7C-40A8-9873-81450B53FF18}">
      <dgm:prSet/>
      <dgm:spPr/>
      <dgm:t>
        <a:bodyPr/>
        <a:lstStyle/>
        <a:p>
          <a:endParaRPr lang="ja-JP" altLang="en-US"/>
        </a:p>
      </dgm:t>
    </dgm:pt>
    <dgm:pt modelId="{F6F419A2-D72F-4489-9A3A-942B39C42015}" type="sibTrans" cxnId="{7D388F6A-BE7C-40A8-9873-81450B53FF18}">
      <dgm:prSet/>
      <dgm:spPr/>
      <dgm:t>
        <a:bodyPr/>
        <a:lstStyle/>
        <a:p>
          <a:endParaRPr lang="ja-JP" altLang="en-US"/>
        </a:p>
      </dgm:t>
    </dgm:pt>
    <dgm:pt modelId="{39FB118E-E933-4660-84C1-49BB89E6FDEF}">
      <dgm:prSet/>
      <dgm:spPr/>
      <dgm:t>
        <a:bodyPr/>
        <a:lstStyle/>
        <a:p>
          <a:endParaRPr lang="ja-JP" altLang="en-US" dirty="0"/>
        </a:p>
      </dgm:t>
    </dgm:pt>
    <dgm:pt modelId="{4A41E5AE-F887-4C1A-8387-CD74A819DB4D}" type="parTrans" cxnId="{7DA41B3C-F700-4F64-90DA-B14D7B68919B}">
      <dgm:prSet/>
      <dgm:spPr/>
      <dgm:t>
        <a:bodyPr/>
        <a:lstStyle/>
        <a:p>
          <a:endParaRPr kumimoji="1" lang="ja-JP" altLang="en-US"/>
        </a:p>
      </dgm:t>
    </dgm:pt>
    <dgm:pt modelId="{255AD6F6-A05C-4146-A883-31CC04AAF8D8}" type="sibTrans" cxnId="{7DA41B3C-F700-4F64-90DA-B14D7B68919B}">
      <dgm:prSet/>
      <dgm:spPr/>
      <dgm:t>
        <a:bodyPr/>
        <a:lstStyle/>
        <a:p>
          <a:endParaRPr kumimoji="1" lang="ja-JP" altLang="en-US"/>
        </a:p>
      </dgm:t>
    </dgm:pt>
    <dgm:pt modelId="{8A0BF3B3-8DCA-455A-9B30-47BD8B71C90D}">
      <dgm:prSet/>
      <dgm:spPr/>
      <dgm:t>
        <a:bodyPr/>
        <a:lstStyle/>
        <a:p>
          <a:endParaRPr lang="ja-JP" altLang="en-US" dirty="0"/>
        </a:p>
      </dgm:t>
    </dgm:pt>
    <dgm:pt modelId="{9783C407-12B0-48A5-BE33-C8DAFBEE04E3}" type="parTrans" cxnId="{AFA0D203-E6E3-4FCB-A96B-A9DD9DA07E60}">
      <dgm:prSet/>
      <dgm:spPr/>
      <dgm:t>
        <a:bodyPr/>
        <a:lstStyle/>
        <a:p>
          <a:endParaRPr kumimoji="1" lang="ja-JP" altLang="en-US"/>
        </a:p>
      </dgm:t>
    </dgm:pt>
    <dgm:pt modelId="{35F68E64-E0D7-4277-82C1-366F5F76309D}" type="sibTrans" cxnId="{AFA0D203-E6E3-4FCB-A96B-A9DD9DA07E60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D0CF450-33DB-46DE-8959-EBD0672F0A83}" type="pres">
      <dgm:prSet presAssocID="{6B1E6D82-DD7F-4A1C-A262-693A3F1532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DA41B3C-F700-4F64-90DA-B14D7B68919B}" srcId="{6B1E6D82-DD7F-4A1C-A262-693A3F1532DE}" destId="{39FB118E-E933-4660-84C1-49BB89E6FDEF}" srcOrd="1" destOrd="0" parTransId="{4A41E5AE-F887-4C1A-8387-CD74A819DB4D}" sibTransId="{255AD6F6-A05C-4146-A883-31CC04AAF8D8}"/>
    <dgm:cxn modelId="{DA365BFF-2275-47E8-9967-DFA7BBEBE0E5}" srcId="{6B1E6D82-DD7F-4A1C-A262-693A3F1532DE}" destId="{47E2A11C-7463-4025-9C0D-DAF8FB3DC127}" srcOrd="3" destOrd="0" parTransId="{5F79BAD7-9E50-4933-B404-5E1A9AADB8F4}" sibTransId="{3613EE4E-6110-4533-AD11-B6EB326FB7BC}"/>
    <dgm:cxn modelId="{5ECA5D0A-982F-46F3-9C83-F0A0D641F693}" srcId="{2B55400A-E341-4DF1-8842-264D2660DEA4}" destId="{6B1E6D82-DD7F-4A1C-A262-693A3F1532DE}" srcOrd="0" destOrd="0" parTransId="{C6497B1A-F0D8-4E91-9E87-56202F94397F}" sibTransId="{5ADC419E-4A1E-43EB-AC98-B45B721CEBF5}"/>
    <dgm:cxn modelId="{481E3562-96D4-4E5A-B793-2BAA1154D3B8}" type="presOf" srcId="{47E2A11C-7463-4025-9C0D-DAF8FB3DC127}" destId="{2D0CF450-33DB-46DE-8959-EBD0672F0A83}" srcOrd="0" destOrd="3" presId="urn:microsoft.com/office/officeart/2005/8/layout/vList2"/>
    <dgm:cxn modelId="{D1D48FDD-F8CF-480C-9770-F85119DF2D8C}" type="presOf" srcId="{39FB118E-E933-4660-84C1-49BB89E6FDEF}" destId="{2D0CF450-33DB-46DE-8959-EBD0672F0A83}" srcOrd="0" destOrd="1" presId="urn:microsoft.com/office/officeart/2005/8/layout/vList2"/>
    <dgm:cxn modelId="{45F90767-D1BA-4780-9E49-2345FD413ED5}" type="presOf" srcId="{A261B40B-B990-4649-91F7-C3BB6C9E88EB}" destId="{2D0CF450-33DB-46DE-8959-EBD0672F0A83}" srcOrd="0" destOrd="0" presId="urn:microsoft.com/office/officeart/2005/8/layout/vList2"/>
    <dgm:cxn modelId="{8747A46E-7701-4EEB-ADA8-39053FDFCEC1}" type="presOf" srcId="{6B1E6D82-DD7F-4A1C-A262-693A3F1532DE}" destId="{84EE8657-2700-4383-9752-EA8CF2F2A07F}" srcOrd="0" destOrd="0" presId="urn:microsoft.com/office/officeart/2005/8/layout/vList2"/>
    <dgm:cxn modelId="{76107DFC-11FD-4D8B-B85F-E1D33747521A}" type="presOf" srcId="{46A7CA70-B07B-4F8C-A1BF-20519205557B}" destId="{2D0CF450-33DB-46DE-8959-EBD0672F0A83}" srcOrd="0" destOrd="4" presId="urn:microsoft.com/office/officeart/2005/8/layout/vList2"/>
    <dgm:cxn modelId="{AFA0D203-E6E3-4FCB-A96B-A9DD9DA07E60}" srcId="{6B1E6D82-DD7F-4A1C-A262-693A3F1532DE}" destId="{8A0BF3B3-8DCA-455A-9B30-47BD8B71C90D}" srcOrd="2" destOrd="0" parTransId="{9783C407-12B0-48A5-BE33-C8DAFBEE04E3}" sibTransId="{35F68E64-E0D7-4277-82C1-366F5F76309D}"/>
    <dgm:cxn modelId="{13F7EE0D-3D42-441F-8F36-1CF94FC1904E}" type="presOf" srcId="{2B55400A-E341-4DF1-8842-264D2660DEA4}" destId="{03F5ED04-A33A-45F8-86C5-8AD241238F59}" srcOrd="0" destOrd="0" presId="urn:microsoft.com/office/officeart/2005/8/layout/vList2"/>
    <dgm:cxn modelId="{5EEF3D21-A951-4EC3-A068-FE091D51FD9F}" srcId="{6B1E6D82-DD7F-4A1C-A262-693A3F1532DE}" destId="{A261B40B-B990-4649-91F7-C3BB6C9E88EB}" srcOrd="0" destOrd="0" parTransId="{7C7EF230-9BE5-4248-9A67-5BA98B33C169}" sibTransId="{FBAC44D6-22B5-4DFA-B65C-A23039DC05B8}"/>
    <dgm:cxn modelId="{E2624855-CD0B-4C09-8236-475BE906A256}" type="presOf" srcId="{8A0BF3B3-8DCA-455A-9B30-47BD8B71C90D}" destId="{2D0CF450-33DB-46DE-8959-EBD0672F0A83}" srcOrd="0" destOrd="2" presId="urn:microsoft.com/office/officeart/2005/8/layout/vList2"/>
    <dgm:cxn modelId="{7D388F6A-BE7C-40A8-9873-81450B53FF18}" srcId="{6B1E6D82-DD7F-4A1C-A262-693A3F1532DE}" destId="{46A7CA70-B07B-4F8C-A1BF-20519205557B}" srcOrd="4" destOrd="0" parTransId="{A5D2F5D6-704E-42F2-A141-675684581EFF}" sibTransId="{F6F419A2-D72F-4489-9A3A-942B39C42015}"/>
    <dgm:cxn modelId="{85769997-4797-4146-92C8-95072319C1FD}" type="presParOf" srcId="{03F5ED04-A33A-45F8-86C5-8AD241238F59}" destId="{84EE8657-2700-4383-9752-EA8CF2F2A07F}" srcOrd="0" destOrd="0" presId="urn:microsoft.com/office/officeart/2005/8/layout/vList2"/>
    <dgm:cxn modelId="{A57387A1-354C-416D-A84C-A0EDC0F79F5F}" type="presParOf" srcId="{03F5ED04-A33A-45F8-86C5-8AD241238F59}" destId="{2D0CF450-33DB-46DE-8959-EBD0672F0A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lang="ja-JP" altLang="en-US"/>
        </a:p>
      </dgm:t>
    </dgm:pt>
    <dgm:pt modelId="{5D0637DF-B9D9-428C-B360-8FC92B12AB86}">
      <dgm:prSet/>
      <dgm:spPr/>
      <dgm:t>
        <a:bodyPr/>
        <a:lstStyle/>
        <a:p>
          <a:r>
            <a:rPr lang="en-US" altLang="ja-JP" dirty="0" smtClean="0"/>
            <a:t>γ</a:t>
          </a:r>
          <a:r>
            <a:rPr lang="ja-JP" altLang="en-US" dirty="0" smtClean="0"/>
            <a:t>線は，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</a:t>
          </a:r>
          <a:r>
            <a:rPr lang="en-US" altLang="ja-JP" dirty="0" smtClean="0"/>
            <a:t>X</a:t>
          </a:r>
          <a:r>
            <a:rPr lang="ja-JP" altLang="en-US" dirty="0" smtClean="0"/>
            <a:t>線よりも波長（</a:t>
          </a:r>
          <a:r>
            <a:rPr lang="en-US" altLang="ja-JP" dirty="0" smtClean="0"/>
            <a:t>10</a:t>
          </a:r>
          <a:r>
            <a:rPr lang="en-US" altLang="ja-JP" baseline="30000" dirty="0" smtClean="0"/>
            <a:t>-10</a:t>
          </a:r>
          <a:r>
            <a:rPr lang="en-US" altLang="ja-JP" dirty="0" smtClean="0"/>
            <a:t> m</a:t>
          </a:r>
          <a:r>
            <a:rPr lang="ja-JP" altLang="en-US" dirty="0" smtClean="0"/>
            <a:t>以下）の</a:t>
          </a:r>
          <a:r>
            <a:rPr lang="ja-JP" altLang="en-US" dirty="0" smtClean="0">
              <a:solidFill>
                <a:srgbClr val="FF0000"/>
              </a:solidFill>
            </a:rPr>
            <a:t>短い電磁波</a:t>
          </a:r>
          <a:r>
            <a:rPr lang="ja-JP" altLang="en-US" dirty="0" smtClean="0"/>
            <a:t>である．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</a:t>
          </a:r>
          <a:r>
            <a:rPr lang="en-US" altLang="ja-JP" dirty="0" smtClean="0"/>
            <a:t>α</a:t>
          </a:r>
          <a:r>
            <a:rPr lang="ja-JP" altLang="en-US" dirty="0" smtClean="0"/>
            <a:t>崩線や</a:t>
          </a:r>
          <a:r>
            <a:rPr lang="en-US" altLang="ja-JP" dirty="0" smtClean="0"/>
            <a:t>β</a:t>
          </a:r>
          <a:r>
            <a:rPr lang="ja-JP" altLang="en-US" dirty="0" smtClean="0"/>
            <a:t>崩線によって</a:t>
          </a:r>
          <a:r>
            <a:rPr lang="ja-JP" altLang="en-US" dirty="0" smtClean="0">
              <a:solidFill>
                <a:srgbClr val="FF0000"/>
              </a:solidFill>
            </a:rPr>
            <a:t>励起状態</a:t>
          </a:r>
          <a:r>
            <a:rPr lang="ja-JP" altLang="en-US" dirty="0" smtClean="0"/>
            <a:t>にある原子核が，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エネルギーの低い安定な</a:t>
          </a:r>
          <a:r>
            <a:rPr lang="ja-JP" altLang="en-US" dirty="0" smtClean="0">
              <a:solidFill>
                <a:srgbClr val="FF0000"/>
              </a:solidFill>
            </a:rPr>
            <a:t>基底状態</a:t>
          </a:r>
          <a:r>
            <a:rPr lang="ja-JP" altLang="en-US" dirty="0" smtClean="0"/>
            <a:t>に移るときに，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エネルギーの差を</a:t>
          </a:r>
          <a:r>
            <a:rPr lang="ja-JP" altLang="en-US" dirty="0" smtClean="0">
              <a:solidFill>
                <a:srgbClr val="FF0000"/>
              </a:solidFill>
            </a:rPr>
            <a:t>電磁波</a:t>
          </a:r>
          <a:r>
            <a:rPr lang="ja-JP" altLang="en-US" dirty="0" smtClean="0"/>
            <a:t>として放射するのが</a:t>
          </a:r>
          <a:r>
            <a:rPr lang="en-US" altLang="en-US" dirty="0" smtClean="0">
              <a:solidFill>
                <a:srgbClr val="FF0000"/>
              </a:solidFill>
            </a:rPr>
            <a:t>y</a:t>
          </a:r>
          <a:r>
            <a:rPr lang="ja-JP" altLang="en-US" dirty="0" smtClean="0">
              <a:solidFill>
                <a:srgbClr val="FF0000"/>
              </a:solidFill>
            </a:rPr>
            <a:t>線</a:t>
          </a:r>
          <a:r>
            <a:rPr lang="ja-JP" altLang="en-US" dirty="0" smtClean="0"/>
            <a:t>である．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いわば， 熱い原子核が</a:t>
          </a:r>
          <a:r>
            <a:rPr lang="en-US" altLang="ja-JP" dirty="0" smtClean="0"/>
            <a:t>γ</a:t>
          </a:r>
          <a:r>
            <a:rPr lang="ja-JP" altLang="en-US" dirty="0" smtClean="0"/>
            <a:t>線を放出して，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　　　　　　　　　　　　　</a:t>
          </a:r>
          <a:r>
            <a:rPr lang="ja-JP" altLang="en-US" dirty="0" smtClean="0">
              <a:solidFill>
                <a:srgbClr val="FF0000"/>
              </a:solidFill>
            </a:rPr>
            <a:t>冷たい原子核</a:t>
          </a:r>
          <a:r>
            <a:rPr lang="ja-JP" altLang="en-US" dirty="0" smtClean="0"/>
            <a:t>になると考えてよい</a:t>
          </a:r>
          <a:r>
            <a:rPr lang="en-US" altLang="en-US" dirty="0" smtClean="0"/>
            <a:t>.</a:t>
          </a:r>
          <a:br>
            <a:rPr lang="en-US" altLang="en-US" dirty="0" smtClean="0"/>
          </a:br>
          <a:r>
            <a:rPr lang="en-US" altLang="en-US" dirty="0" smtClean="0"/>
            <a:t>r</a:t>
          </a:r>
          <a:r>
            <a:rPr lang="ja-JP" altLang="en-US" dirty="0" smtClean="0"/>
            <a:t>線が放射されても，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温度が下がるだけで原子核の質量数や原子番号は</a:t>
          </a:r>
          <a:r>
            <a:rPr lang="ja-JP" altLang="en-US" dirty="0" smtClean="0">
              <a:solidFill>
                <a:srgbClr val="FF0000"/>
              </a:solidFill>
            </a:rPr>
            <a:t>変化しない</a:t>
          </a:r>
          <a:endParaRPr lang="en-US" dirty="0">
            <a:solidFill>
              <a:srgbClr val="FF0000"/>
            </a:solidFill>
          </a:endParaRPr>
        </a:p>
      </dgm:t>
    </dgm:pt>
    <dgm:pt modelId="{AA329CAC-4EB8-4FE6-956B-F1BC720A5DFF}" type="parTrans" cxnId="{CF8BFB00-742D-42CE-A392-FC2526C02D7C}">
      <dgm:prSet/>
      <dgm:spPr/>
      <dgm:t>
        <a:bodyPr/>
        <a:lstStyle/>
        <a:p>
          <a:endParaRPr lang="ja-JP" altLang="en-US"/>
        </a:p>
      </dgm:t>
    </dgm:pt>
    <dgm:pt modelId="{71A0F3B3-7ACA-443E-8ED1-8037D0F55F01}" type="sibTrans" cxnId="{CF8BFB00-742D-42CE-A392-FC2526C02D7C}">
      <dgm:prSet/>
      <dgm:spPr/>
      <dgm:t>
        <a:bodyPr/>
        <a:lstStyle/>
        <a:p>
          <a:endParaRPr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69FE7A4-0B19-4FE6-AF4D-73FD5E9D7619}" type="pres">
      <dgm:prSet presAssocID="{6B1E6D82-DD7F-4A1C-A262-693A3F1532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4B83692-BEF5-4D55-890D-4214980D35B9}" type="presOf" srcId="{6B1E6D82-DD7F-4A1C-A262-693A3F1532DE}" destId="{84EE8657-2700-4383-9752-EA8CF2F2A07F}" srcOrd="0" destOrd="0" presId="urn:microsoft.com/office/officeart/2005/8/layout/vList2"/>
    <dgm:cxn modelId="{5ECA5D0A-982F-46F3-9C83-F0A0D641F693}" srcId="{2B55400A-E341-4DF1-8842-264D2660DEA4}" destId="{6B1E6D82-DD7F-4A1C-A262-693A3F1532DE}" srcOrd="0" destOrd="0" parTransId="{C6497B1A-F0D8-4E91-9E87-56202F94397F}" sibTransId="{5ADC419E-4A1E-43EB-AC98-B45B721CEBF5}"/>
    <dgm:cxn modelId="{CF8BFB00-742D-42CE-A392-FC2526C02D7C}" srcId="{6B1E6D82-DD7F-4A1C-A262-693A3F1532DE}" destId="{5D0637DF-B9D9-428C-B360-8FC92B12AB86}" srcOrd="0" destOrd="0" parTransId="{AA329CAC-4EB8-4FE6-956B-F1BC720A5DFF}" sibTransId="{71A0F3B3-7ACA-443E-8ED1-8037D0F55F01}"/>
    <dgm:cxn modelId="{D24823B7-1DA5-4C0E-A79F-0736B19A6E04}" type="presOf" srcId="{5D0637DF-B9D9-428C-B360-8FC92B12AB86}" destId="{869FE7A4-0B19-4FE6-AF4D-73FD5E9D7619}" srcOrd="0" destOrd="0" presId="urn:microsoft.com/office/officeart/2005/8/layout/vList2"/>
    <dgm:cxn modelId="{7CEBD5E2-08D1-40D5-AF7F-575D9917FE9E}" type="presOf" srcId="{2B55400A-E341-4DF1-8842-264D2660DEA4}" destId="{03F5ED04-A33A-45F8-86C5-8AD241238F59}" srcOrd="0" destOrd="0" presId="urn:microsoft.com/office/officeart/2005/8/layout/vList2"/>
    <dgm:cxn modelId="{29DA5323-19AD-4AFE-A6EB-E67DF81C3F46}" type="presParOf" srcId="{03F5ED04-A33A-45F8-86C5-8AD241238F59}" destId="{84EE8657-2700-4383-9752-EA8CF2F2A07F}" srcOrd="0" destOrd="0" presId="urn:microsoft.com/office/officeart/2005/8/layout/vList2"/>
    <dgm:cxn modelId="{E44ED56C-95FF-4E64-B0AC-72816809BC4D}" type="presParOf" srcId="{03F5ED04-A33A-45F8-86C5-8AD241238F59}" destId="{869FE7A4-0B19-4FE6-AF4D-73FD5E9D761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E8657-2700-4383-9752-EA8CF2F2A07F}">
      <dsp:nvSpPr>
        <dsp:cNvPr id="0" name=""/>
        <dsp:cNvSpPr/>
      </dsp:nvSpPr>
      <dsp:spPr>
        <a:xfrm>
          <a:off x="0" y="70953"/>
          <a:ext cx="11888517" cy="1006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5.2.3放射能</a:t>
          </a:r>
          <a:endParaRPr lang="en-US" sz="4000" kern="1200" dirty="0"/>
        </a:p>
      </dsp:txBody>
      <dsp:txXfrm>
        <a:off x="49119" y="120072"/>
        <a:ext cx="11790279" cy="907962"/>
      </dsp:txXfrm>
    </dsp:sp>
    <dsp:sp modelId="{6D9308E3-2F81-4B5F-81A3-956501F9AE3B}">
      <dsp:nvSpPr>
        <dsp:cNvPr id="0" name=""/>
        <dsp:cNvSpPr/>
      </dsp:nvSpPr>
      <dsp:spPr>
        <a:xfrm>
          <a:off x="0" y="1077154"/>
          <a:ext cx="11888517" cy="51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46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100" kern="1200" smtClean="0"/>
            <a:t>( c) </a:t>
          </a:r>
          <a:r>
            <a:rPr lang="ja-JP" altLang="en-US" sz="3100" kern="1200" smtClean="0"/>
            <a:t>放射線の性質と単位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100" kern="1200" dirty="0"/>
            <a:t>放射線は物質を</a:t>
          </a:r>
          <a:r>
            <a:rPr lang="ja-JP" altLang="en-US" sz="3100" kern="1200" dirty="0">
              <a:solidFill>
                <a:srgbClr val="FF0000"/>
              </a:solidFill>
            </a:rPr>
            <a:t>透過する</a:t>
          </a:r>
          <a:r>
            <a:rPr lang="ja-JP" altLang="en-US" sz="3100" kern="1200" dirty="0"/>
            <a:t>とき</a:t>
          </a:r>
          <a:r>
            <a:rPr lang="ja-JP" altLang="en-US" sz="3100" kern="1200" dirty="0" smtClean="0"/>
            <a:t>，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　物質中</a:t>
          </a:r>
          <a:r>
            <a:rPr lang="ja-JP" altLang="en-US" sz="3100" kern="1200" dirty="0"/>
            <a:t>の原子から電子をたたき出して</a:t>
          </a:r>
          <a:r>
            <a:rPr lang="ja-JP" altLang="en-US" sz="3100" kern="1200" dirty="0">
              <a:solidFill>
                <a:srgbClr val="FF0000"/>
              </a:solidFill>
            </a:rPr>
            <a:t>イオン</a:t>
          </a:r>
          <a:r>
            <a:rPr lang="ja-JP" altLang="en-US" sz="3100" kern="1200" dirty="0"/>
            <a:t>に</a:t>
          </a:r>
          <a:r>
            <a:rPr lang="ja-JP" altLang="en-US" sz="3100" kern="1200" dirty="0" smtClean="0"/>
            <a:t>するはたらき，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en-US" altLang="ja-JP" sz="3100" kern="1200" dirty="0" smtClean="0"/>
            <a:t>	</a:t>
          </a:r>
          <a:r>
            <a:rPr lang="ja-JP" altLang="en-US" sz="3100" kern="1200" dirty="0" smtClean="0"/>
            <a:t>すなわち</a:t>
          </a:r>
          <a:r>
            <a:rPr lang="ja-JP" altLang="en-US" sz="3100" kern="1200" dirty="0" smtClean="0">
              <a:solidFill>
                <a:srgbClr val="FF0000"/>
              </a:solidFill>
            </a:rPr>
            <a:t>電離作用</a:t>
          </a:r>
          <a:r>
            <a:rPr lang="ja-JP" altLang="en-US" sz="3100" kern="1200" dirty="0" smtClean="0"/>
            <a:t>をもつ．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そのため，写真フィルムを</a:t>
          </a:r>
          <a:r>
            <a:rPr lang="ja-JP" altLang="en-US" sz="3100" kern="1200" dirty="0" smtClean="0">
              <a:solidFill>
                <a:srgbClr val="FF0000"/>
              </a:solidFill>
            </a:rPr>
            <a:t>感光</a:t>
          </a:r>
          <a:r>
            <a:rPr lang="ja-JP" altLang="en-US" sz="3100" kern="1200" dirty="0" smtClean="0"/>
            <a:t>させ．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　物質に</a:t>
          </a:r>
          <a:r>
            <a:rPr lang="ja-JP" altLang="en-US" sz="3100" kern="1200" dirty="0" smtClean="0">
              <a:solidFill>
                <a:srgbClr val="FF0000"/>
              </a:solidFill>
            </a:rPr>
            <a:t>化学変化</a:t>
          </a:r>
          <a:r>
            <a:rPr lang="ja-JP" altLang="en-US" sz="3100" kern="1200" dirty="0" smtClean="0"/>
            <a:t>を起こさせ，生物の細胞に</a:t>
          </a:r>
          <a:r>
            <a:rPr lang="ja-JP" altLang="en-US" sz="3100" kern="1200" dirty="0" smtClean="0">
              <a:solidFill>
                <a:srgbClr val="FF0000"/>
              </a:solidFill>
            </a:rPr>
            <a:t>傷害</a:t>
          </a:r>
          <a:r>
            <a:rPr lang="ja-JP" altLang="en-US" sz="3100" kern="1200" dirty="0" smtClean="0"/>
            <a:t>を与えたりする．</a:t>
          </a:r>
          <a:endParaRPr lang="ja-JP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100" kern="1200" dirty="0"/>
            <a:t>電離作用は， </a:t>
          </a:r>
          <a:r>
            <a:rPr lang="en-US" altLang="ja-JP" sz="3100" kern="1200" dirty="0">
              <a:solidFill>
                <a:srgbClr val="FF0000"/>
              </a:solidFill>
            </a:rPr>
            <a:t>α</a:t>
          </a:r>
          <a:r>
            <a:rPr lang="ja-JP" altLang="en-US" sz="3100" kern="1200" dirty="0">
              <a:solidFill>
                <a:srgbClr val="FF0000"/>
              </a:solidFill>
            </a:rPr>
            <a:t>線</a:t>
          </a:r>
          <a:r>
            <a:rPr lang="ja-JP" altLang="en-US" sz="3100" kern="1200" dirty="0"/>
            <a:t>が最も強く， 次</a:t>
          </a:r>
          <a:r>
            <a:rPr lang="ja-JP" altLang="en-US" sz="3100" kern="1200" dirty="0" smtClean="0"/>
            <a:t>に</a:t>
          </a:r>
          <a:r>
            <a:rPr lang="en-US" altLang="ja-JP" sz="3100" kern="1200" dirty="0" smtClean="0">
              <a:solidFill>
                <a:srgbClr val="FF0000"/>
              </a:solidFill>
            </a:rPr>
            <a:t>β</a:t>
          </a:r>
          <a:r>
            <a:rPr lang="ja-JP" altLang="en-US" sz="3100" kern="1200" dirty="0" smtClean="0">
              <a:solidFill>
                <a:srgbClr val="FF0000"/>
              </a:solidFill>
            </a:rPr>
            <a:t>線</a:t>
          </a:r>
          <a:r>
            <a:rPr lang="ja-JP" altLang="en-US" sz="3100" kern="1200" dirty="0"/>
            <a:t>で</a:t>
          </a:r>
          <a:r>
            <a:rPr lang="ja-JP" altLang="en-US" sz="3100" kern="1200" dirty="0" smtClean="0"/>
            <a:t>，</a:t>
          </a:r>
          <a:r>
            <a:rPr lang="en-US" altLang="ja-JP" sz="3100" kern="1200" dirty="0" smtClean="0">
              <a:solidFill>
                <a:srgbClr val="FF0000"/>
              </a:solidFill>
            </a:rPr>
            <a:t>y</a:t>
          </a:r>
          <a:r>
            <a:rPr lang="ja-JP" altLang="en-US" sz="3100" kern="1200" dirty="0">
              <a:solidFill>
                <a:srgbClr val="FF0000"/>
              </a:solidFill>
            </a:rPr>
            <a:t>線</a:t>
          </a:r>
          <a:r>
            <a:rPr lang="ja-JP" altLang="en-US" sz="3100" kern="1200" dirty="0"/>
            <a:t>は最も弱い</a:t>
          </a:r>
          <a:r>
            <a:rPr lang="ja-JP" altLang="en-US" sz="3100" kern="1200" dirty="0" smtClean="0"/>
            <a:t>．</a:t>
          </a:r>
          <a:endParaRPr lang="ja-JP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100" kern="1200" dirty="0" smtClean="0"/>
            <a:t>物質</a:t>
          </a:r>
          <a:r>
            <a:rPr lang="ja-JP" altLang="en-US" sz="3100" kern="1200" dirty="0"/>
            <a:t>の</a:t>
          </a:r>
          <a:r>
            <a:rPr lang="ja-JP" altLang="en-US" sz="3100" kern="1200" dirty="0" smtClean="0"/>
            <a:t>透過力は</a:t>
          </a:r>
          <a:r>
            <a:rPr lang="en-US" altLang="ja-JP" sz="3100" kern="1200" dirty="0" smtClean="0"/>
            <a:t>y</a:t>
          </a:r>
          <a:r>
            <a:rPr lang="ja-JP" altLang="en-US" sz="3100" kern="1200" dirty="0" smtClean="0"/>
            <a:t>線が最も強く，</a:t>
          </a:r>
          <a:endParaRPr lang="ja-JP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100" kern="1200" dirty="0" smtClean="0"/>
            <a:t>β</a:t>
          </a:r>
          <a:r>
            <a:rPr lang="ja-JP" altLang="en-US" sz="3100" kern="1200" dirty="0" smtClean="0"/>
            <a:t>線，</a:t>
          </a:r>
          <a:r>
            <a:rPr lang="en-US" altLang="ja-JP" sz="3100" kern="1200" dirty="0" smtClean="0"/>
            <a:t>α</a:t>
          </a:r>
          <a:r>
            <a:rPr lang="ja-JP" altLang="en-US" sz="3100" kern="1200" dirty="0" smtClean="0"/>
            <a:t>線の順である</a:t>
          </a:r>
          <a:r>
            <a:rPr lang="en-US" altLang="ja-JP" sz="3100" kern="1200" dirty="0" smtClean="0"/>
            <a:t>γ</a:t>
          </a:r>
          <a:r>
            <a:rPr lang="ja-JP" altLang="en-US" sz="3100" kern="1200" dirty="0" smtClean="0"/>
            <a:t>線は透過力があるので，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　　　　　　　 金属内部の</a:t>
          </a:r>
          <a:r>
            <a:rPr lang="ja-JP" altLang="en-US" sz="3100" kern="1200" dirty="0" smtClean="0">
              <a:solidFill>
                <a:srgbClr val="FF0000"/>
              </a:solidFill>
            </a:rPr>
            <a:t>損傷や欠陥</a:t>
          </a:r>
          <a:r>
            <a:rPr lang="ja-JP" altLang="en-US" sz="3100" kern="1200" dirty="0" smtClean="0"/>
            <a:t>などを調べるのに用いられる</a:t>
          </a:r>
          <a:endParaRPr lang="ja-JP" altLang="en-US" sz="3100" kern="1200" dirty="0"/>
        </a:p>
      </dsp:txBody>
      <dsp:txXfrm>
        <a:off x="0" y="1077154"/>
        <a:ext cx="11888517" cy="51336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E8657-2700-4383-9752-EA8CF2F2A07F}">
      <dsp:nvSpPr>
        <dsp:cNvPr id="0" name=""/>
        <dsp:cNvSpPr/>
      </dsp:nvSpPr>
      <dsp:spPr>
        <a:xfrm>
          <a:off x="0" y="216699"/>
          <a:ext cx="11898038" cy="10313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5.2.3放射能</a:t>
          </a:r>
          <a:endParaRPr lang="en-US" sz="4100" kern="1200" dirty="0"/>
        </a:p>
      </dsp:txBody>
      <dsp:txXfrm>
        <a:off x="50347" y="267046"/>
        <a:ext cx="11797344" cy="930661"/>
      </dsp:txXfrm>
    </dsp:sp>
    <dsp:sp modelId="{DC284F67-FE0B-4CAE-9471-E1F022661A98}">
      <dsp:nvSpPr>
        <dsp:cNvPr id="0" name=""/>
        <dsp:cNvSpPr/>
      </dsp:nvSpPr>
      <dsp:spPr>
        <a:xfrm>
          <a:off x="0" y="1248054"/>
          <a:ext cx="11898038" cy="475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763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200" kern="1200" dirty="0" smtClean="0"/>
            <a:t>放射線を</a:t>
          </a:r>
          <a:r>
            <a:rPr lang="ja-JP" altLang="en-US" sz="3200" kern="1200" dirty="0" smtClean="0">
              <a:solidFill>
                <a:srgbClr val="FF0000"/>
              </a:solidFill>
            </a:rPr>
            <a:t>がん細胞</a:t>
          </a:r>
          <a:r>
            <a:rPr lang="ja-JP" altLang="en-US" sz="3200" kern="1200" dirty="0" smtClean="0"/>
            <a:t>に照射し、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　　これを殺す治療法， 植物に照射して</a:t>
          </a:r>
          <a:r>
            <a:rPr lang="ja-JP" altLang="en-US" sz="3200" kern="1200" dirty="0" smtClean="0">
              <a:solidFill>
                <a:srgbClr val="FF0000"/>
              </a:solidFill>
            </a:rPr>
            <a:t>発芽を抑制</a:t>
          </a:r>
          <a:r>
            <a:rPr lang="ja-JP" altLang="en-US" sz="3200" kern="1200" dirty="0" smtClean="0"/>
            <a:t>する方法など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200" kern="1200" dirty="0" smtClean="0"/>
            <a:t>放射性同位体を添加した</a:t>
          </a:r>
          <a:r>
            <a:rPr lang="ja-JP" altLang="en-US" sz="3200" kern="1200" dirty="0" smtClean="0">
              <a:solidFill>
                <a:srgbClr val="FF0000"/>
              </a:solidFill>
            </a:rPr>
            <a:t>物質（トレーサー）</a:t>
          </a:r>
          <a:r>
            <a:rPr lang="ja-JP" altLang="en-US" sz="3200" kern="1200" dirty="0" smtClean="0"/>
            <a:t>を用いて，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　　複雑な生物体内での物質の移動経路を調べることが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　　　　　</a:t>
          </a:r>
          <a:r>
            <a:rPr lang="ja-JP" altLang="en-US" sz="3200" kern="1200" dirty="0" smtClean="0">
              <a:solidFill>
                <a:srgbClr val="FF0000"/>
              </a:solidFill>
            </a:rPr>
            <a:t>医学や農学</a:t>
          </a:r>
          <a:r>
            <a:rPr lang="ja-JP" altLang="en-US" sz="3200" kern="1200" dirty="0" smtClean="0"/>
            <a:t>などで用いられている．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200" kern="1200" dirty="0" smtClean="0"/>
            <a:t>放射線は有効に利用できる反面、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　　生物の細胞に</a:t>
          </a:r>
          <a:r>
            <a:rPr lang="ja-JP" altLang="en-US" sz="3200" kern="1200" dirty="0" smtClean="0">
              <a:solidFill>
                <a:srgbClr val="FF0000"/>
              </a:solidFill>
            </a:rPr>
            <a:t>傷害を与える</a:t>
          </a:r>
          <a:r>
            <a:rPr lang="ja-JP" altLang="en-US" sz="3200" kern="1200" dirty="0" smtClean="0"/>
            <a:t>など有害な面もあり，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　　　人工的な放射線を受ける機会は</a:t>
          </a:r>
          <a:r>
            <a:rPr lang="ja-JP" altLang="en-US" sz="3200" kern="1200" dirty="0" smtClean="0">
              <a:solidFill>
                <a:srgbClr val="FF0000"/>
              </a:solidFill>
            </a:rPr>
            <a:t>必要最小限</a:t>
          </a:r>
          <a:r>
            <a:rPr lang="ja-JP" altLang="en-US" sz="3200" kern="1200" dirty="0" smtClean="0"/>
            <a:t>にとどめるべき．</a:t>
          </a:r>
          <a:endParaRPr lang="ja-JP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200" kern="1200" dirty="0"/>
            <a:t>放射能</a:t>
          </a:r>
          <a:r>
            <a:rPr lang="ja-JP" altLang="en-US" sz="3200" kern="1200" dirty="0" smtClean="0"/>
            <a:t>，放</a:t>
          </a:r>
          <a:r>
            <a:rPr lang="ja-JP" altLang="en-US" sz="3200" kern="1200" dirty="0"/>
            <a:t>射線の</a:t>
          </a:r>
          <a:r>
            <a:rPr lang="ja-JP" altLang="en-US" sz="3200" kern="1200" dirty="0">
              <a:solidFill>
                <a:srgbClr val="FF0000"/>
              </a:solidFill>
            </a:rPr>
            <a:t>吸収線量</a:t>
          </a:r>
          <a:r>
            <a:rPr lang="ja-JP" altLang="en-US" sz="3200" kern="1200" dirty="0"/>
            <a:t>の単位として</a:t>
          </a:r>
          <a:r>
            <a:rPr lang="ja-JP" altLang="en-US" sz="3200" kern="1200" dirty="0" smtClean="0"/>
            <a:t>，次</a:t>
          </a:r>
          <a:r>
            <a:rPr lang="ja-JP" altLang="en-US" sz="3200" kern="1200" dirty="0"/>
            <a:t>の単位が</a:t>
          </a:r>
          <a:r>
            <a:rPr lang="ja-JP" altLang="en-US" sz="3200" kern="1200" dirty="0" smtClean="0"/>
            <a:t>使われ</a:t>
          </a:r>
          <a:r>
            <a:rPr lang="en-US" altLang="ja-JP" sz="3200" kern="1200" dirty="0" smtClean="0"/>
            <a:t>…</a:t>
          </a:r>
          <a:endParaRPr lang="ja-JP" altLang="en-US" sz="3200" kern="1200" dirty="0"/>
        </a:p>
      </dsp:txBody>
      <dsp:txXfrm>
        <a:off x="0" y="1248054"/>
        <a:ext cx="11898038" cy="47527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E8657-2700-4383-9752-EA8CF2F2A07F}">
      <dsp:nvSpPr>
        <dsp:cNvPr id="0" name=""/>
        <dsp:cNvSpPr/>
      </dsp:nvSpPr>
      <dsp:spPr>
        <a:xfrm>
          <a:off x="0" y="246375"/>
          <a:ext cx="11591924" cy="12577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5.2.3放射能</a:t>
          </a:r>
          <a:endParaRPr lang="en-US" sz="5000" kern="1200" dirty="0"/>
        </a:p>
      </dsp:txBody>
      <dsp:txXfrm>
        <a:off x="61398" y="307773"/>
        <a:ext cx="11469128" cy="1134954"/>
      </dsp:txXfrm>
    </dsp:sp>
    <dsp:sp modelId="{59C4B863-30B3-45D5-9B4B-5055CF25B60C}">
      <dsp:nvSpPr>
        <dsp:cNvPr id="0" name=""/>
        <dsp:cNvSpPr/>
      </dsp:nvSpPr>
      <dsp:spPr>
        <a:xfrm>
          <a:off x="0" y="1504125"/>
          <a:ext cx="11591924" cy="382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044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900" kern="1200" dirty="0" err="1" smtClean="0"/>
            <a:t>i</a:t>
          </a:r>
          <a:r>
            <a:rPr lang="en-US" altLang="ja-JP" sz="3900" kern="1200" dirty="0" smtClean="0"/>
            <a:t> </a:t>
          </a:r>
          <a:r>
            <a:rPr lang="ja-JP" altLang="en-US" sz="3900" kern="1200" dirty="0" smtClean="0"/>
            <a:t>）放射能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900" kern="1200" dirty="0"/>
            <a:t>物質中の原子核が</a:t>
          </a:r>
          <a:r>
            <a:rPr lang="ja-JP" altLang="en-US" sz="3900" kern="1200" dirty="0">
              <a:solidFill>
                <a:srgbClr val="FF0000"/>
              </a:solidFill>
            </a:rPr>
            <a:t>毎秒</a:t>
          </a:r>
          <a:r>
            <a:rPr lang="en-US" altLang="ja-JP" sz="3900" kern="1200" dirty="0">
              <a:solidFill>
                <a:srgbClr val="FF0000"/>
              </a:solidFill>
            </a:rPr>
            <a:t>1</a:t>
          </a:r>
          <a:r>
            <a:rPr lang="ja-JP" altLang="en-US" sz="3900" kern="1200" dirty="0">
              <a:solidFill>
                <a:srgbClr val="FF0000"/>
              </a:solidFill>
            </a:rPr>
            <a:t>個</a:t>
          </a:r>
          <a:r>
            <a:rPr lang="ja-JP" altLang="en-US" sz="3900" kern="1200" dirty="0"/>
            <a:t>の割合で</a:t>
          </a:r>
          <a:r>
            <a:rPr lang="ja-JP" altLang="en-US" sz="3900" kern="1200" dirty="0">
              <a:solidFill>
                <a:srgbClr val="FF0000"/>
              </a:solidFill>
            </a:rPr>
            <a:t>崩壊</a:t>
          </a:r>
          <a:r>
            <a:rPr lang="ja-JP" altLang="en-US" sz="3900" kern="1200" dirty="0"/>
            <a:t>するとき</a:t>
          </a:r>
          <a:r>
            <a:rPr lang="ja-JP" altLang="en-US" sz="3900" kern="1200" dirty="0" smtClean="0"/>
            <a:t>，</a:t>
          </a:r>
          <a:r>
            <a:rPr lang="en-US" altLang="ja-JP" sz="3900" kern="1200" dirty="0" smtClean="0"/>
            <a:t/>
          </a:r>
          <a:br>
            <a:rPr lang="en-US" altLang="ja-JP" sz="3900" kern="1200" dirty="0" smtClean="0"/>
          </a:br>
          <a:r>
            <a:rPr lang="ja-JP" altLang="en-US" sz="3900" kern="1200" dirty="0" smtClean="0"/>
            <a:t>　　その</a:t>
          </a:r>
          <a:r>
            <a:rPr lang="ja-JP" altLang="en-US" sz="3900" kern="1200" dirty="0"/>
            <a:t>物質の</a:t>
          </a:r>
          <a:r>
            <a:rPr lang="ja-JP" altLang="en-US" sz="3900" kern="1200" dirty="0">
              <a:solidFill>
                <a:srgbClr val="FF0000"/>
              </a:solidFill>
            </a:rPr>
            <a:t>放射能</a:t>
          </a:r>
          <a:r>
            <a:rPr lang="ja-JP" altLang="en-US" sz="3900" kern="1200" dirty="0"/>
            <a:t>を</a:t>
          </a:r>
          <a:r>
            <a:rPr lang="en-US" altLang="ja-JP" sz="3900" kern="1200" dirty="0" smtClean="0">
              <a:solidFill>
                <a:srgbClr val="FF0000"/>
              </a:solidFill>
            </a:rPr>
            <a:t>1</a:t>
          </a:r>
          <a:r>
            <a:rPr lang="ja-JP" altLang="en-US" sz="3900" kern="1200" dirty="0" smtClean="0">
              <a:solidFill>
                <a:srgbClr val="FF0000"/>
              </a:solidFill>
            </a:rPr>
            <a:t>　ベクレル</a:t>
          </a:r>
          <a:r>
            <a:rPr lang="en-US" altLang="ja-JP" sz="3900" kern="1200" dirty="0" smtClean="0"/>
            <a:t>[</a:t>
          </a:r>
          <a:r>
            <a:rPr lang="en-US" altLang="ja-JP" sz="3900" kern="1200" dirty="0" err="1" smtClean="0">
              <a:solidFill>
                <a:srgbClr val="FF0000"/>
              </a:solidFill>
            </a:rPr>
            <a:t>Bq</a:t>
          </a:r>
          <a:r>
            <a:rPr lang="ja-JP" altLang="en-US" sz="3900" kern="1200" dirty="0" smtClean="0"/>
            <a:t>］とする．</a:t>
          </a:r>
          <a:r>
            <a:rPr lang="en-US" altLang="ja-JP" sz="3900" kern="1200" dirty="0" smtClean="0"/>
            <a:t/>
          </a:r>
          <a:br>
            <a:rPr lang="en-US" altLang="ja-JP" sz="3900" kern="1200" dirty="0" smtClean="0"/>
          </a:br>
          <a:r>
            <a:rPr lang="ja-JP" altLang="en-US" sz="3900" kern="1200" dirty="0" smtClean="0"/>
            <a:t>　　　</a:t>
          </a:r>
          <a:r>
            <a:rPr lang="ja-JP" altLang="en-US" sz="3900" kern="1200" dirty="0" smtClean="0">
              <a:solidFill>
                <a:srgbClr val="FF0000"/>
              </a:solidFill>
            </a:rPr>
            <a:t>ラジウム１ </a:t>
          </a:r>
          <a:r>
            <a:rPr lang="en-US" altLang="ja-JP" sz="3900" kern="1200" dirty="0" smtClean="0">
              <a:solidFill>
                <a:srgbClr val="FF0000"/>
              </a:solidFill>
            </a:rPr>
            <a:t>g </a:t>
          </a:r>
          <a:r>
            <a:rPr lang="ja-JP" altLang="en-US" sz="3900" kern="1200" dirty="0" smtClean="0">
              <a:solidFill>
                <a:srgbClr val="FF0000"/>
              </a:solidFill>
            </a:rPr>
            <a:t>の放射能</a:t>
          </a:r>
          <a:r>
            <a:rPr lang="ja-JP" altLang="en-US" sz="3900" kern="1200" dirty="0" smtClean="0"/>
            <a:t>は</a:t>
          </a:r>
          <a:r>
            <a:rPr lang="en-US" altLang="ja-JP" sz="3900" kern="1200" dirty="0" smtClean="0"/>
            <a:t>3.7×10</a:t>
          </a:r>
          <a:r>
            <a:rPr lang="en-US" altLang="ja-JP" sz="3900" kern="1200" baseline="30000" dirty="0" smtClean="0"/>
            <a:t>10</a:t>
          </a:r>
          <a:r>
            <a:rPr lang="en-US" altLang="ja-JP" sz="3900" kern="1200" dirty="0" smtClean="0"/>
            <a:t> </a:t>
          </a:r>
          <a:r>
            <a:rPr lang="en-US" altLang="ja-JP" sz="3900" kern="1200" dirty="0" err="1" smtClean="0"/>
            <a:t>Bq</a:t>
          </a:r>
          <a:r>
            <a:rPr lang="ja-JP" altLang="en-US" sz="3900" kern="1200" dirty="0" smtClean="0"/>
            <a:t>である．</a:t>
          </a:r>
          <a:r>
            <a:rPr lang="en-US" altLang="ja-JP" sz="3900" kern="1200" dirty="0" smtClean="0"/>
            <a:t/>
          </a:r>
          <a:br>
            <a:rPr lang="en-US" altLang="ja-JP" sz="3900" kern="1200" dirty="0" smtClean="0"/>
          </a:br>
          <a:r>
            <a:rPr lang="ja-JP" altLang="en-US" sz="3900" kern="1200" dirty="0" smtClean="0"/>
            <a:t> これを</a:t>
          </a:r>
          <a:r>
            <a:rPr lang="en-US" altLang="ja-JP" sz="3900" kern="1200" dirty="0" smtClean="0">
              <a:solidFill>
                <a:srgbClr val="FF0000"/>
              </a:solidFill>
            </a:rPr>
            <a:t>1</a:t>
          </a:r>
          <a:r>
            <a:rPr lang="ja-JP" altLang="en-US" sz="3900" kern="1200" dirty="0" smtClean="0">
              <a:solidFill>
                <a:srgbClr val="FF0000"/>
              </a:solidFill>
            </a:rPr>
            <a:t>キュリー</a:t>
          </a:r>
          <a:r>
            <a:rPr lang="en-US" altLang="ja-JP" sz="3900" kern="1200" dirty="0" smtClean="0">
              <a:solidFill>
                <a:srgbClr val="FF0000"/>
              </a:solidFill>
            </a:rPr>
            <a:t>[Ci] </a:t>
          </a:r>
          <a:r>
            <a:rPr lang="ja-JP" altLang="en-US" sz="3900" kern="1200" dirty="0" smtClean="0"/>
            <a:t>という</a:t>
          </a:r>
          <a:r>
            <a:rPr lang="en-US" altLang="ja-JP" sz="3900" kern="1200" dirty="0" smtClean="0"/>
            <a:t>.</a:t>
          </a:r>
          <a:br>
            <a:rPr lang="en-US" altLang="ja-JP" sz="3900" kern="1200" dirty="0" smtClean="0"/>
          </a:br>
          <a:r>
            <a:rPr lang="en-US" altLang="ja-JP" sz="3900" kern="1200" dirty="0" smtClean="0"/>
            <a:t>  1 Ci= 3.7×10</a:t>
          </a:r>
          <a:r>
            <a:rPr lang="en-US" altLang="ja-JP" sz="3900" kern="1200" baseline="30000" dirty="0" smtClean="0"/>
            <a:t>10</a:t>
          </a:r>
          <a:r>
            <a:rPr lang="en-US" altLang="ja-JP" sz="3900" kern="1200" dirty="0" smtClean="0"/>
            <a:t> </a:t>
          </a:r>
          <a:r>
            <a:rPr lang="en-US" altLang="ja-JP" sz="3900" kern="1200" dirty="0" err="1" smtClean="0"/>
            <a:t>Bq</a:t>
          </a:r>
          <a:r>
            <a:rPr lang="ja-JP" altLang="en-US" sz="3900" kern="1200" dirty="0" smtClean="0"/>
            <a:t>である．</a:t>
          </a:r>
          <a:endParaRPr lang="ja-JP" altLang="en-US" sz="3900" kern="1200" dirty="0"/>
        </a:p>
      </dsp:txBody>
      <dsp:txXfrm>
        <a:off x="0" y="1504125"/>
        <a:ext cx="11591924" cy="38295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E8657-2700-4383-9752-EA8CF2F2A07F}">
      <dsp:nvSpPr>
        <dsp:cNvPr id="0" name=""/>
        <dsp:cNvSpPr/>
      </dsp:nvSpPr>
      <dsp:spPr>
        <a:xfrm>
          <a:off x="0" y="265832"/>
          <a:ext cx="11827282" cy="128290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5.2.3放射能</a:t>
          </a:r>
          <a:endParaRPr lang="en-US" sz="5100" kern="1200" dirty="0"/>
        </a:p>
      </dsp:txBody>
      <dsp:txXfrm>
        <a:off x="62626" y="328458"/>
        <a:ext cx="11702030" cy="1157652"/>
      </dsp:txXfrm>
    </dsp:sp>
    <dsp:sp modelId="{8B3FF290-6AC7-4E49-A052-5E26AAE375B3}">
      <dsp:nvSpPr>
        <dsp:cNvPr id="0" name=""/>
        <dsp:cNvSpPr/>
      </dsp:nvSpPr>
      <dsp:spPr>
        <a:xfrm>
          <a:off x="0" y="1548737"/>
          <a:ext cx="11827282" cy="3906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516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4000" kern="1200" smtClean="0"/>
            <a:t>ii </a:t>
          </a:r>
          <a:r>
            <a:rPr lang="ja-JP" altLang="en-US" sz="4000" kern="1200" smtClean="0"/>
            <a:t>）吸収線量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4000" kern="1200" dirty="0">
              <a:solidFill>
                <a:srgbClr val="FF0000"/>
              </a:solidFill>
            </a:rPr>
            <a:t>放射能</a:t>
          </a:r>
          <a:r>
            <a:rPr lang="ja-JP" altLang="en-US" sz="4000" kern="1200" dirty="0"/>
            <a:t>が同じでも</a:t>
          </a:r>
          <a:r>
            <a:rPr lang="ja-JP" altLang="en-US" sz="4000" kern="1200" dirty="0" smtClean="0"/>
            <a:t>，</a:t>
          </a:r>
          <a:r>
            <a:rPr lang="en-US" altLang="ja-JP" sz="4000" kern="1200" dirty="0" smtClean="0"/>
            <a:t/>
          </a:r>
          <a:br>
            <a:rPr lang="en-US" altLang="ja-JP" sz="4000" kern="1200" dirty="0" smtClean="0"/>
          </a:br>
          <a:r>
            <a:rPr lang="en-US" altLang="ja-JP" sz="4000" kern="1200" dirty="0" smtClean="0"/>
            <a:t>    </a:t>
          </a:r>
          <a:r>
            <a:rPr lang="ja-JP" altLang="en-US" sz="4000" kern="1200" dirty="0" smtClean="0"/>
            <a:t>放</a:t>
          </a:r>
          <a:r>
            <a:rPr lang="ja-JP" altLang="en-US" sz="4000" kern="1200" dirty="0"/>
            <a:t>射線の種類やエネルギー</a:t>
          </a:r>
          <a:r>
            <a:rPr lang="ja-JP" altLang="en-US" sz="4000" kern="1200" dirty="0" smtClean="0"/>
            <a:t>は</a:t>
          </a:r>
          <a:r>
            <a:rPr lang="en-US" altLang="ja-JP" sz="4000" kern="1200" dirty="0" smtClean="0"/>
            <a:t/>
          </a:r>
          <a:br>
            <a:rPr lang="en-US" altLang="ja-JP" sz="4000" kern="1200" dirty="0" smtClean="0"/>
          </a:br>
          <a:r>
            <a:rPr lang="en-US" altLang="ja-JP" sz="4000" kern="1200" dirty="0" smtClean="0"/>
            <a:t>        </a:t>
          </a:r>
          <a:r>
            <a:rPr lang="ja-JP" altLang="en-US" sz="4000" kern="1200" dirty="0" smtClean="0"/>
            <a:t> 其々異なる</a:t>
          </a:r>
          <a:r>
            <a:rPr lang="ja-JP" altLang="en-US" sz="4000" kern="1200" dirty="0"/>
            <a:t>ため</a:t>
          </a:r>
          <a:r>
            <a:rPr lang="ja-JP" altLang="en-US" sz="4000" kern="1200" dirty="0" smtClean="0"/>
            <a:t>，</a:t>
          </a:r>
          <a:r>
            <a:rPr lang="ja-JP" altLang="en-US" sz="4000" kern="1200" dirty="0" smtClean="0">
              <a:solidFill>
                <a:srgbClr val="FF0000"/>
              </a:solidFill>
            </a:rPr>
            <a:t>物質</a:t>
          </a:r>
          <a:r>
            <a:rPr lang="ja-JP" altLang="en-US" sz="4000" kern="1200" dirty="0">
              <a:solidFill>
                <a:srgbClr val="FF0000"/>
              </a:solidFill>
            </a:rPr>
            <a:t>に</a:t>
          </a:r>
          <a:r>
            <a:rPr lang="ja-JP" altLang="en-US" sz="4000" kern="1200" dirty="0" smtClean="0">
              <a:solidFill>
                <a:srgbClr val="FF0000"/>
              </a:solidFill>
            </a:rPr>
            <a:t>対する影響が異なる</a:t>
          </a:r>
          <a:r>
            <a:rPr lang="ja-JP" altLang="en-US" sz="4000" kern="1200" dirty="0" smtClean="0"/>
            <a:t>．</a:t>
          </a:r>
          <a:r>
            <a:rPr lang="en-US" altLang="ja-JP" sz="4000" kern="1200" dirty="0" smtClean="0"/>
            <a:t/>
          </a:r>
          <a:br>
            <a:rPr lang="en-US" altLang="ja-JP" sz="4000" kern="1200" dirty="0" smtClean="0"/>
          </a:br>
          <a:r>
            <a:rPr lang="en-US" altLang="ja-JP" sz="4000" kern="1200" dirty="0" smtClean="0"/>
            <a:t>    </a:t>
          </a:r>
          <a:r>
            <a:rPr lang="ja-JP" altLang="en-US" sz="4000" kern="1200" dirty="0" smtClean="0"/>
            <a:t> </a:t>
          </a:r>
          <a:r>
            <a:rPr lang="ja-JP" altLang="en-US" sz="4000" kern="1200" dirty="0" smtClean="0">
              <a:solidFill>
                <a:srgbClr val="FF0000"/>
              </a:solidFill>
            </a:rPr>
            <a:t>物質</a:t>
          </a:r>
          <a:r>
            <a:rPr lang="en-US" altLang="ja-JP" sz="4000" kern="1200" dirty="0" smtClean="0">
              <a:solidFill>
                <a:srgbClr val="FF0000"/>
              </a:solidFill>
            </a:rPr>
            <a:t>1 kg</a:t>
          </a:r>
          <a:r>
            <a:rPr lang="ja-JP" altLang="en-US" sz="4000" kern="1200" dirty="0" smtClean="0">
              <a:solidFill>
                <a:srgbClr val="FF0000"/>
              </a:solidFill>
            </a:rPr>
            <a:t>あたり</a:t>
          </a:r>
          <a:r>
            <a:rPr lang="en-US" altLang="ja-JP" sz="4000" kern="1200" dirty="0" smtClean="0">
              <a:solidFill>
                <a:srgbClr val="FF0000"/>
              </a:solidFill>
            </a:rPr>
            <a:t>1 J</a:t>
          </a:r>
          <a:r>
            <a:rPr lang="ja-JP" altLang="en-US" sz="4000" kern="1200" dirty="0" smtClean="0">
              <a:solidFill>
                <a:srgbClr val="FF0000"/>
              </a:solidFill>
            </a:rPr>
            <a:t>のエネルギー吸収</a:t>
          </a:r>
          <a:r>
            <a:rPr lang="ja-JP" altLang="en-US" sz="4000" kern="1200" dirty="0" smtClean="0"/>
            <a:t>があった時， </a:t>
          </a:r>
          <a:r>
            <a:rPr lang="en-US" altLang="ja-JP" sz="4000" kern="1200" dirty="0" smtClean="0"/>
            <a:t/>
          </a:r>
          <a:br>
            <a:rPr lang="en-US" altLang="ja-JP" sz="4000" kern="1200" dirty="0" smtClean="0"/>
          </a:br>
          <a:r>
            <a:rPr lang="en-US" altLang="ja-JP" sz="4000" kern="1200" dirty="0" smtClean="0"/>
            <a:t>          </a:t>
          </a:r>
          <a:r>
            <a:rPr lang="ja-JP" altLang="en-US" sz="4000" kern="1200" dirty="0" smtClean="0"/>
            <a:t>吸収線量の単位として</a:t>
          </a:r>
          <a:r>
            <a:rPr lang="en-US" altLang="ja-JP" sz="4000" kern="1200" dirty="0" smtClean="0">
              <a:solidFill>
                <a:srgbClr val="FF0000"/>
              </a:solidFill>
            </a:rPr>
            <a:t>1</a:t>
          </a:r>
          <a:r>
            <a:rPr lang="ja-JP" altLang="en-US" sz="4000" kern="1200" dirty="0" smtClean="0">
              <a:solidFill>
                <a:srgbClr val="FF0000"/>
              </a:solidFill>
            </a:rPr>
            <a:t>グレイ［</a:t>
          </a:r>
          <a:r>
            <a:rPr lang="en-US" altLang="ja-JP" sz="4000" kern="1200" dirty="0" err="1" smtClean="0">
              <a:solidFill>
                <a:srgbClr val="FF0000"/>
              </a:solidFill>
            </a:rPr>
            <a:t>Gy</a:t>
          </a:r>
          <a:r>
            <a:rPr lang="ja-JP" altLang="en-US" sz="4000" kern="1200" dirty="0" smtClean="0">
              <a:solidFill>
                <a:srgbClr val="FF0000"/>
              </a:solidFill>
            </a:rPr>
            <a:t>］ </a:t>
          </a:r>
          <a:r>
            <a:rPr lang="ja-JP" altLang="en-US" sz="4000" kern="1200" dirty="0" smtClean="0"/>
            <a:t>を用いる．</a:t>
          </a:r>
          <a:endParaRPr lang="ja-JP" altLang="en-US" sz="4000" kern="1200" dirty="0"/>
        </a:p>
      </dsp:txBody>
      <dsp:txXfrm>
        <a:off x="0" y="1548737"/>
        <a:ext cx="11827282" cy="39060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E8657-2700-4383-9752-EA8CF2F2A07F}">
      <dsp:nvSpPr>
        <dsp:cNvPr id="0" name=""/>
        <dsp:cNvSpPr/>
      </dsp:nvSpPr>
      <dsp:spPr>
        <a:xfrm>
          <a:off x="0" y="57456"/>
          <a:ext cx="11875458" cy="905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5.2.3放射能</a:t>
          </a:r>
          <a:endParaRPr lang="en-US" sz="3600" kern="1200" dirty="0"/>
        </a:p>
      </dsp:txBody>
      <dsp:txXfrm>
        <a:off x="44207" y="101663"/>
        <a:ext cx="11787044" cy="817166"/>
      </dsp:txXfrm>
    </dsp:sp>
    <dsp:sp modelId="{4A0CB150-AF7C-4F88-AA64-2F7311A8CB19}">
      <dsp:nvSpPr>
        <dsp:cNvPr id="0" name=""/>
        <dsp:cNvSpPr/>
      </dsp:nvSpPr>
      <dsp:spPr>
        <a:xfrm>
          <a:off x="0" y="951219"/>
          <a:ext cx="11875458" cy="521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046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800" kern="1200" smtClean="0"/>
            <a:t>iii</a:t>
          </a:r>
          <a:r>
            <a:rPr lang="ja-JP" altLang="en-US" sz="2800" kern="1200" smtClean="0"/>
            <a:t>）線量当量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/>
            <a:t>吸収線量が同じでも</a:t>
          </a:r>
          <a:r>
            <a:rPr lang="ja-JP" altLang="en-US" sz="2800" kern="1200" dirty="0" smtClean="0"/>
            <a:t>，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　</a:t>
          </a:r>
          <a:r>
            <a:rPr lang="ja-JP" altLang="en-US" sz="2800" kern="1200" dirty="0" smtClean="0">
              <a:solidFill>
                <a:srgbClr val="FF0000"/>
              </a:solidFill>
            </a:rPr>
            <a:t>人体</a:t>
          </a:r>
          <a:r>
            <a:rPr lang="ja-JP" altLang="en-US" sz="2800" kern="1200" dirty="0">
              <a:solidFill>
                <a:srgbClr val="FF0000"/>
              </a:solidFill>
            </a:rPr>
            <a:t>の影響</a:t>
          </a:r>
          <a:r>
            <a:rPr lang="ja-JP" altLang="en-US" sz="2800" kern="1200" dirty="0"/>
            <a:t>は放射線の種類により</a:t>
          </a:r>
          <a:r>
            <a:rPr lang="ja-JP" altLang="en-US" sz="2800" kern="1200" dirty="0">
              <a:solidFill>
                <a:srgbClr val="FF0000"/>
              </a:solidFill>
            </a:rPr>
            <a:t>異なる</a:t>
          </a:r>
          <a:r>
            <a:rPr lang="ja-JP" altLang="en-US" sz="2800" kern="1200" dirty="0" smtClean="0"/>
            <a:t>．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その</a:t>
          </a:r>
          <a:r>
            <a:rPr lang="ja-JP" altLang="en-US" sz="2800" kern="1200" dirty="0"/>
            <a:t>ため</a:t>
          </a:r>
          <a:r>
            <a:rPr lang="ja-JP" altLang="en-US" sz="2800" kern="1200" dirty="0" smtClean="0"/>
            <a:t>，放射線の種類による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　</a:t>
          </a:r>
          <a:r>
            <a:rPr lang="ja-JP" altLang="en-US" sz="2800" kern="1200" dirty="0" smtClean="0">
              <a:solidFill>
                <a:srgbClr val="FF0000"/>
              </a:solidFill>
            </a:rPr>
            <a:t>媒質係数</a:t>
          </a:r>
          <a:r>
            <a:rPr lang="ja-JP" altLang="en-US" sz="2800" kern="1200" dirty="0" smtClean="0"/>
            <a:t>（</a:t>
          </a:r>
          <a:r>
            <a:rPr lang="en-US" altLang="ja-JP" sz="2800" kern="1200" dirty="0" smtClean="0"/>
            <a:t>X</a:t>
          </a:r>
          <a:r>
            <a:rPr lang="ja-JP" altLang="en-US" sz="2800" kern="1200" dirty="0" smtClean="0"/>
            <a:t>線・</a:t>
          </a:r>
          <a:r>
            <a:rPr lang="en-US" altLang="ja-JP" sz="2800" kern="1200" dirty="0" smtClean="0"/>
            <a:t>β</a:t>
          </a:r>
          <a:r>
            <a:rPr lang="ja-JP" altLang="en-US" sz="2800" kern="1200" dirty="0" smtClean="0"/>
            <a:t>線・</a:t>
          </a:r>
          <a:r>
            <a:rPr lang="en-US" altLang="ja-JP" sz="2800" kern="1200" dirty="0" smtClean="0"/>
            <a:t>γ</a:t>
          </a:r>
          <a:r>
            <a:rPr lang="ja-JP" altLang="en-US" sz="2800" kern="1200" dirty="0" smtClean="0"/>
            <a:t>線で約</a:t>
          </a:r>
          <a:r>
            <a:rPr lang="en-US" altLang="ja-JP" sz="2800" kern="1200" dirty="0" smtClean="0"/>
            <a:t>1</a:t>
          </a:r>
          <a:r>
            <a:rPr lang="ja-JP" altLang="en-US" sz="2800" kern="1200" dirty="0" err="1" smtClean="0"/>
            <a:t>，</a:t>
          </a:r>
          <a:r>
            <a:rPr lang="ja-JP" altLang="en-US" sz="2800" kern="1200" dirty="0" smtClean="0"/>
            <a:t>中性子で約</a:t>
          </a:r>
          <a:r>
            <a:rPr lang="en-US" altLang="ja-JP" sz="2800" kern="1200" dirty="0" smtClean="0"/>
            <a:t>10</a:t>
          </a:r>
          <a:r>
            <a:rPr lang="ja-JP" altLang="en-US" sz="2800" kern="1200" dirty="0" err="1" smtClean="0"/>
            <a:t>，</a:t>
          </a:r>
          <a:r>
            <a:rPr lang="en-US" altLang="ja-JP" sz="2800" kern="1200" dirty="0" smtClean="0"/>
            <a:t>α</a:t>
          </a:r>
          <a:r>
            <a:rPr lang="ja-JP" altLang="en-US" sz="2800" kern="1200" dirty="0" smtClean="0"/>
            <a:t>線で約</a:t>
          </a:r>
          <a:r>
            <a:rPr lang="en-US" altLang="ja-JP" sz="2800" kern="1200" dirty="0" smtClean="0"/>
            <a:t>20</a:t>
          </a:r>
          <a:r>
            <a:rPr lang="ja-JP" altLang="en-US" sz="2800" kern="1200" dirty="0" smtClean="0"/>
            <a:t>）を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en-US" altLang="ja-JP" sz="2800" kern="1200" dirty="0" smtClean="0"/>
            <a:t>	</a:t>
          </a:r>
          <a:r>
            <a:rPr lang="ja-JP" altLang="en-US" sz="2800" kern="1200" dirty="0" smtClean="0"/>
            <a:t>吸収線量にかけた</a:t>
          </a:r>
          <a:r>
            <a:rPr lang="ja-JP" altLang="en-US" sz="2800" kern="1200" dirty="0" smtClean="0">
              <a:solidFill>
                <a:srgbClr val="FF0000"/>
              </a:solidFill>
            </a:rPr>
            <a:t>線量当量</a:t>
          </a:r>
          <a:r>
            <a:rPr lang="ja-JP" altLang="en-US" sz="2800" kern="1200" dirty="0" smtClean="0"/>
            <a:t>が使われる．</a:t>
          </a:r>
          <a:endParaRPr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単位は</a:t>
          </a:r>
          <a:r>
            <a:rPr lang="ja-JP" altLang="en-US" sz="2800" kern="1200" dirty="0" smtClean="0">
              <a:solidFill>
                <a:srgbClr val="FF0000"/>
              </a:solidFill>
            </a:rPr>
            <a:t>シーベルト［</a:t>
          </a:r>
          <a:r>
            <a:rPr lang="en-US" altLang="ja-JP" sz="2800" kern="1200" dirty="0" err="1" smtClean="0">
              <a:solidFill>
                <a:srgbClr val="FF0000"/>
              </a:solidFill>
            </a:rPr>
            <a:t>Sv</a:t>
          </a:r>
          <a:r>
            <a:rPr lang="ja-JP" altLang="en-US" sz="2800" kern="1200" dirty="0" smtClean="0">
              <a:solidFill>
                <a:srgbClr val="FF0000"/>
              </a:solidFill>
            </a:rPr>
            <a:t>］</a:t>
          </a:r>
          <a:r>
            <a:rPr lang="ja-JP" altLang="en-US" sz="2800" kern="1200" dirty="0" smtClean="0"/>
            <a:t>である．</a:t>
          </a:r>
          <a:endParaRPr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線質係数</a:t>
          </a:r>
          <a:r>
            <a:rPr lang="en-US" altLang="ja-JP" sz="2800" kern="1200" dirty="0" smtClean="0"/>
            <a:t>1</a:t>
          </a:r>
          <a:r>
            <a:rPr lang="ja-JP" altLang="en-US" sz="2800" kern="1200" dirty="0" smtClean="0"/>
            <a:t>の場合は</a:t>
          </a:r>
          <a:r>
            <a:rPr lang="en-US" altLang="ja-JP" sz="2800" kern="1200" dirty="0" smtClean="0">
              <a:solidFill>
                <a:srgbClr val="FF0000"/>
              </a:solidFill>
            </a:rPr>
            <a:t>1 </a:t>
          </a:r>
          <a:r>
            <a:rPr lang="en-US" altLang="ja-JP" sz="2800" kern="1200" dirty="0" err="1" smtClean="0">
              <a:solidFill>
                <a:srgbClr val="FF0000"/>
              </a:solidFill>
            </a:rPr>
            <a:t>Sv</a:t>
          </a:r>
          <a:r>
            <a:rPr lang="en-US" altLang="ja-JP" sz="2800" kern="1200" dirty="0" smtClean="0">
              <a:solidFill>
                <a:srgbClr val="FF0000"/>
              </a:solidFill>
            </a:rPr>
            <a:t> =1 </a:t>
          </a:r>
          <a:r>
            <a:rPr lang="en-US" altLang="ja-JP" sz="2800" kern="1200" dirty="0" err="1" smtClean="0">
              <a:solidFill>
                <a:srgbClr val="FF0000"/>
              </a:solidFill>
            </a:rPr>
            <a:t>Gy</a:t>
          </a:r>
          <a:r>
            <a:rPr lang="ja-JP" altLang="en-US" sz="2800" kern="1200" dirty="0" smtClean="0"/>
            <a:t>となる．</a:t>
          </a:r>
          <a:endParaRPr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胸部の</a:t>
          </a:r>
          <a:r>
            <a:rPr lang="en-US" altLang="ja-JP" sz="2800" kern="1200" dirty="0" smtClean="0">
              <a:solidFill>
                <a:srgbClr val="FF0000"/>
              </a:solidFill>
            </a:rPr>
            <a:t>X</a:t>
          </a:r>
          <a:r>
            <a:rPr lang="ja-JP" altLang="en-US" sz="2800" kern="1200" dirty="0" smtClean="0">
              <a:solidFill>
                <a:srgbClr val="FF0000"/>
              </a:solidFill>
            </a:rPr>
            <a:t>線写真</a:t>
          </a:r>
          <a:r>
            <a:rPr lang="ja-JP" altLang="en-US" sz="2800" kern="1200" dirty="0" smtClean="0"/>
            <a:t>を撮影するときの線量当量は，およそ</a:t>
          </a:r>
          <a:r>
            <a:rPr lang="en-US" altLang="ja-JP" sz="2800" kern="1200" dirty="0" smtClean="0">
              <a:solidFill>
                <a:srgbClr val="FF0000"/>
              </a:solidFill>
            </a:rPr>
            <a:t>0.1 </a:t>
          </a:r>
          <a:r>
            <a:rPr lang="en-US" altLang="ja-JP" sz="2800" kern="1200" dirty="0" err="1" smtClean="0">
              <a:solidFill>
                <a:srgbClr val="FF0000"/>
              </a:solidFill>
            </a:rPr>
            <a:t>mSv</a:t>
          </a:r>
          <a:r>
            <a:rPr lang="ja-JP" altLang="en-US" sz="2800" kern="1200" dirty="0" smtClean="0"/>
            <a:t>である．</a:t>
          </a:r>
          <a:endParaRPr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また，場所によって違うが，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en-US" altLang="ja-JP" sz="2800" kern="1200" dirty="0" smtClean="0"/>
            <a:t>         </a:t>
          </a:r>
          <a:r>
            <a:rPr lang="ja-JP" altLang="en-US" sz="2800" kern="1200" dirty="0" smtClean="0"/>
            <a:t>大地からは</a:t>
          </a:r>
          <a:r>
            <a:rPr lang="ja-JP" altLang="en-US" sz="2800" kern="1200" dirty="0" smtClean="0">
              <a:solidFill>
                <a:srgbClr val="FF0000"/>
              </a:solidFill>
            </a:rPr>
            <a:t>年平均</a:t>
          </a:r>
          <a:r>
            <a:rPr lang="en-US" altLang="ja-JP" sz="2800" kern="1200" dirty="0" smtClean="0">
              <a:solidFill>
                <a:srgbClr val="FF0000"/>
              </a:solidFill>
            </a:rPr>
            <a:t>0.5 </a:t>
          </a:r>
          <a:r>
            <a:rPr lang="en-US" altLang="ja-JP" sz="2800" kern="1200" dirty="0" err="1" smtClean="0">
              <a:solidFill>
                <a:srgbClr val="FF0000"/>
              </a:solidFill>
            </a:rPr>
            <a:t>mSv</a:t>
          </a:r>
          <a:r>
            <a:rPr lang="ja-JP" altLang="en-US" sz="2800" kern="1200" dirty="0" smtClean="0"/>
            <a:t>くらいの</a:t>
          </a:r>
          <a:r>
            <a:rPr lang="ja-JP" altLang="en-US" sz="2800" kern="1200" dirty="0" smtClean="0">
              <a:solidFill>
                <a:srgbClr val="FF0000"/>
              </a:solidFill>
            </a:rPr>
            <a:t>自然放射線</a:t>
          </a:r>
          <a:r>
            <a:rPr lang="ja-JP" altLang="en-US" sz="2800" kern="1200" dirty="0" smtClean="0"/>
            <a:t>が放出されている．</a:t>
          </a:r>
          <a:endParaRPr lang="ja-JP" altLang="en-US" sz="2800" kern="1200" dirty="0"/>
        </a:p>
      </dsp:txBody>
      <dsp:txXfrm>
        <a:off x="0" y="951219"/>
        <a:ext cx="11875458" cy="521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9175A-C4B9-42A8-ACCD-38729165AD2C}">
      <dsp:nvSpPr>
        <dsp:cNvPr id="0" name=""/>
        <dsp:cNvSpPr/>
      </dsp:nvSpPr>
      <dsp:spPr>
        <a:xfrm>
          <a:off x="0" y="28336"/>
          <a:ext cx="8596668" cy="88042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5.2.1原子の構造</a:t>
          </a:r>
          <a:endParaRPr lang="en-US" sz="3500" kern="1200" dirty="0"/>
        </a:p>
      </dsp:txBody>
      <dsp:txXfrm>
        <a:off x="42979" y="71315"/>
        <a:ext cx="8510710" cy="794466"/>
      </dsp:txXfrm>
    </dsp:sp>
    <dsp:sp modelId="{82432532-2C13-4EE5-A599-1937A37FC4AE}">
      <dsp:nvSpPr>
        <dsp:cNvPr id="0" name=""/>
        <dsp:cNvSpPr/>
      </dsp:nvSpPr>
      <dsp:spPr>
        <a:xfrm>
          <a:off x="0" y="1009561"/>
          <a:ext cx="8596668" cy="88042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5.2.2原子核</a:t>
          </a:r>
          <a:endParaRPr lang="en-US" sz="3500" kern="1200" dirty="0"/>
        </a:p>
      </dsp:txBody>
      <dsp:txXfrm>
        <a:off x="42979" y="1052540"/>
        <a:ext cx="8510710" cy="794466"/>
      </dsp:txXfrm>
    </dsp:sp>
    <dsp:sp modelId="{84EE8657-2700-4383-9752-EA8CF2F2A07F}">
      <dsp:nvSpPr>
        <dsp:cNvPr id="0" name=""/>
        <dsp:cNvSpPr/>
      </dsp:nvSpPr>
      <dsp:spPr>
        <a:xfrm>
          <a:off x="0" y="1990786"/>
          <a:ext cx="8596668" cy="880424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5.2.3放射能</a:t>
          </a:r>
          <a:endParaRPr lang="en-US" sz="3500" kern="1200" dirty="0"/>
        </a:p>
      </dsp:txBody>
      <dsp:txXfrm>
        <a:off x="42979" y="2033765"/>
        <a:ext cx="8510710" cy="794466"/>
      </dsp:txXfrm>
    </dsp:sp>
    <dsp:sp modelId="{DF50A0AF-823D-4A33-91B4-A464A0CC1008}">
      <dsp:nvSpPr>
        <dsp:cNvPr id="0" name=""/>
        <dsp:cNvSpPr/>
      </dsp:nvSpPr>
      <dsp:spPr>
        <a:xfrm>
          <a:off x="0" y="2972011"/>
          <a:ext cx="8596668" cy="88042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500" kern="1200" dirty="0" smtClean="0"/>
            <a:t>5.2.4</a:t>
          </a:r>
          <a:r>
            <a:rPr lang="ja-JP" altLang="en-US" sz="3500" kern="1200" dirty="0" smtClean="0"/>
            <a:t>核エネルギー</a:t>
          </a:r>
          <a:endParaRPr lang="en-US" sz="3500" kern="1200" dirty="0"/>
        </a:p>
      </dsp:txBody>
      <dsp:txXfrm>
        <a:off x="42979" y="3014990"/>
        <a:ext cx="8510710" cy="794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E8657-2700-4383-9752-EA8CF2F2A07F}">
      <dsp:nvSpPr>
        <dsp:cNvPr id="0" name=""/>
        <dsp:cNvSpPr/>
      </dsp:nvSpPr>
      <dsp:spPr>
        <a:xfrm>
          <a:off x="0" y="206749"/>
          <a:ext cx="12032383" cy="8301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5.2.3放射能</a:t>
          </a:r>
          <a:endParaRPr lang="en-US" sz="3300" kern="1200" dirty="0"/>
        </a:p>
      </dsp:txBody>
      <dsp:txXfrm>
        <a:off x="40523" y="247272"/>
        <a:ext cx="11951337" cy="749069"/>
      </dsp:txXfrm>
    </dsp:sp>
    <dsp:sp modelId="{3A857CC8-B97C-4D0F-B66C-B14C05E5C775}">
      <dsp:nvSpPr>
        <dsp:cNvPr id="0" name=""/>
        <dsp:cNvSpPr/>
      </dsp:nvSpPr>
      <dsp:spPr>
        <a:xfrm>
          <a:off x="0" y="1036864"/>
          <a:ext cx="12032383" cy="423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02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600" kern="1200" dirty="0" smtClean="0"/>
            <a:t>(a) </a:t>
          </a:r>
          <a:r>
            <a:rPr lang="ja-JP" altLang="en-US" sz="2600" kern="1200" dirty="0" smtClean="0"/>
            <a:t>放射線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600" kern="1200" dirty="0">
              <a:solidFill>
                <a:srgbClr val="FF0000"/>
              </a:solidFill>
            </a:rPr>
            <a:t>レントゲン</a:t>
          </a:r>
          <a:r>
            <a:rPr lang="ja-JP" altLang="en-US" sz="2600" kern="1200" dirty="0"/>
            <a:t>（ドイツ）による</a:t>
          </a:r>
          <a:r>
            <a:rPr lang="en-US" altLang="ja-JP" sz="2600" kern="1200" dirty="0">
              <a:solidFill>
                <a:srgbClr val="FF0000"/>
              </a:solidFill>
            </a:rPr>
            <a:t>X</a:t>
          </a:r>
          <a:r>
            <a:rPr lang="ja-JP" altLang="en-US" sz="2600" kern="1200" dirty="0">
              <a:solidFill>
                <a:srgbClr val="FF0000"/>
              </a:solidFill>
            </a:rPr>
            <a:t>線</a:t>
          </a:r>
          <a:r>
            <a:rPr lang="ja-JP" altLang="en-US" sz="2600" kern="1200" dirty="0"/>
            <a:t>の発見（</a:t>
          </a:r>
          <a:r>
            <a:rPr lang="en-US" altLang="ja-JP" sz="2600" kern="1200" dirty="0"/>
            <a:t>1895</a:t>
          </a:r>
          <a:r>
            <a:rPr lang="ja-JP" altLang="en-US" sz="2600" kern="1200" dirty="0"/>
            <a:t>年）に刺激されて</a:t>
          </a:r>
          <a:r>
            <a:rPr lang="ja-JP" altLang="en-US" sz="2600" kern="1200" dirty="0" smtClean="0"/>
            <a:t>，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　</a:t>
          </a:r>
          <a:r>
            <a:rPr lang="ja-JP" altLang="en-US" sz="2600" kern="1200" dirty="0" smtClean="0">
              <a:solidFill>
                <a:srgbClr val="FF0000"/>
              </a:solidFill>
            </a:rPr>
            <a:t>ベクレル</a:t>
          </a:r>
          <a:r>
            <a:rPr lang="ja-JP" altLang="en-US" sz="2600" kern="1200" dirty="0"/>
            <a:t>（</a:t>
          </a:r>
          <a:r>
            <a:rPr lang="ja-JP" altLang="en-US" sz="2600" kern="1200" dirty="0" smtClean="0"/>
            <a:t>フランス）は</a:t>
          </a:r>
          <a:r>
            <a:rPr lang="ja-JP" altLang="en-US" sz="2600" kern="1200" dirty="0" smtClean="0">
              <a:solidFill>
                <a:srgbClr val="FF0000"/>
              </a:solidFill>
            </a:rPr>
            <a:t>ウラン</a:t>
          </a:r>
          <a:r>
            <a:rPr lang="ja-JP" altLang="en-US" sz="2600" kern="1200" dirty="0" smtClean="0"/>
            <a:t>が放射線を出すことを発見した（</a:t>
          </a:r>
          <a:r>
            <a:rPr lang="en-US" altLang="ja-JP" sz="2600" kern="1200" dirty="0" smtClean="0"/>
            <a:t>1896</a:t>
          </a:r>
          <a:r>
            <a:rPr lang="ja-JP" altLang="en-US" sz="2600" kern="1200" dirty="0" smtClean="0"/>
            <a:t>年）．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　　</a:t>
          </a:r>
          <a:r>
            <a:rPr lang="ja-JP" altLang="en-US" sz="2600" kern="1200" dirty="0" smtClean="0">
              <a:solidFill>
                <a:srgbClr val="FF0000"/>
              </a:solidFill>
            </a:rPr>
            <a:t>キュリ一夫妻</a:t>
          </a:r>
          <a:r>
            <a:rPr lang="ja-JP" altLang="en-US" sz="2600" kern="1200" dirty="0" smtClean="0"/>
            <a:t>（フランス）はウランより強い放射線を出す</a:t>
          </a:r>
          <a:r>
            <a:rPr lang="ja-JP" altLang="en-US" sz="2600" kern="1200" dirty="0" smtClean="0">
              <a:solidFill>
                <a:srgbClr val="FF0000"/>
              </a:solidFill>
            </a:rPr>
            <a:t>ラジウム</a:t>
          </a:r>
          <a:r>
            <a:rPr lang="ja-JP" altLang="en-US" sz="2600" kern="1200" dirty="0" smtClean="0"/>
            <a:t>を発見</a:t>
          </a:r>
          <a:r>
            <a:rPr lang="en-US" altLang="ja-JP" sz="2600" kern="1200" dirty="0" smtClean="0"/>
            <a:t>(1898</a:t>
          </a:r>
          <a:r>
            <a:rPr lang="ja-JP" altLang="en-US" sz="2600" kern="1200" dirty="0" smtClean="0"/>
            <a:t>）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 </a:t>
          </a:r>
          <a:r>
            <a:rPr lang="en-US" altLang="ja-JP" sz="2600" kern="1200" dirty="0" smtClean="0"/>
            <a:t>	</a:t>
          </a:r>
          <a:r>
            <a:rPr lang="ja-JP" altLang="en-US" sz="2600" kern="1200" dirty="0" smtClean="0"/>
            <a:t>その後も放射線を出す元素が発見され，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　　</a:t>
          </a:r>
          <a:r>
            <a:rPr lang="en-US" altLang="ja-JP" sz="2600" kern="1200" dirty="0" smtClean="0"/>
            <a:t>		</a:t>
          </a:r>
          <a:r>
            <a:rPr lang="ja-JP" altLang="en-US" sz="2600" kern="1200" dirty="0" smtClean="0"/>
            <a:t>原子核の構造を知るための手がかりが得られた</a:t>
          </a:r>
          <a:endParaRPr lang="ja-JP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600" kern="1200" dirty="0" smtClean="0">
              <a:solidFill>
                <a:srgbClr val="FF0000"/>
              </a:solidFill>
            </a:rPr>
            <a:t>ビスマス</a:t>
          </a:r>
          <a:r>
            <a:rPr lang="ja-JP" altLang="en-US" sz="2600" kern="1200" dirty="0" smtClean="0"/>
            <a:t>（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26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2600" i="1" kern="1200" smtClean="0">
                      <a:latin typeface="Cambria Math" panose="02040503050406030204" pitchFamily="18" charset="0"/>
                    </a:rPr>
                    <m:t>83</m:t>
                  </m:r>
                </m:sub>
                <m:sup>
                  <m:r>
                    <a:rPr lang="en-US" altLang="ja-JP" sz="2600" i="1" kern="1200" smtClean="0">
                      <a:latin typeface="Cambria Math" panose="02040503050406030204" pitchFamily="18" charset="0"/>
                    </a:rPr>
                    <m:t>209</m:t>
                  </m:r>
                </m:sup>
                <m:e>
                  <m:r>
                    <m:rPr>
                      <m:sty m:val="p"/>
                    </m:rPr>
                    <a:rPr lang="en-US" altLang="ja-JP" sz="2600" i="1" kern="1200" smtClean="0">
                      <a:latin typeface="Cambria Math" panose="02040503050406030204" pitchFamily="18" charset="0"/>
                    </a:rPr>
                    <m:t>Bi</m:t>
                  </m:r>
                </m:e>
              </m:sPre>
            </m:oMath>
          </a14:m>
          <a:r>
            <a:rPr lang="ja-JP" altLang="en-US" sz="2600" kern="1200" dirty="0" smtClean="0"/>
            <a:t>）より重い原子核には不安定なものがあり，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　　放射線を出して自然に壊れ， </a:t>
          </a:r>
          <a:r>
            <a:rPr lang="ja-JP" altLang="en-US" sz="2600" kern="1200" dirty="0" smtClean="0">
              <a:solidFill>
                <a:srgbClr val="FF0000"/>
              </a:solidFill>
            </a:rPr>
            <a:t>軽い</a:t>
          </a:r>
          <a:r>
            <a:rPr lang="ja-JP" altLang="en-US" sz="2600" kern="1200" dirty="0" smtClean="0"/>
            <a:t>原子核に変わっていく．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　　　　 この現象を</a:t>
          </a:r>
          <a:r>
            <a:rPr lang="ja-JP" altLang="en-US" sz="2600" kern="1200" dirty="0" smtClean="0">
              <a:solidFill>
                <a:srgbClr val="FF0000"/>
              </a:solidFill>
            </a:rPr>
            <a:t>放射性崩壊</a:t>
          </a:r>
          <a:r>
            <a:rPr lang="ja-JP" altLang="en-US" sz="2600" kern="1200" dirty="0" smtClean="0"/>
            <a:t>といい， 放射線を出す性質を</a:t>
          </a:r>
          <a:r>
            <a:rPr lang="ja-JP" altLang="en-US" sz="2600" kern="1200" dirty="0" smtClean="0">
              <a:solidFill>
                <a:srgbClr val="FF0000"/>
              </a:solidFill>
            </a:rPr>
            <a:t>放射能</a:t>
          </a:r>
          <a:r>
            <a:rPr lang="ja-JP" altLang="en-US" sz="2600" kern="1200" dirty="0" smtClean="0"/>
            <a:t>という．</a:t>
          </a:r>
          <a:endParaRPr lang="ja-JP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600" kern="1200" dirty="0" smtClean="0"/>
            <a:t> また，放射能をもつ原子核を</a:t>
          </a:r>
          <a:r>
            <a:rPr lang="ja-JP" altLang="en-US" sz="2600" kern="1200" dirty="0" smtClean="0">
              <a:solidFill>
                <a:srgbClr val="FF0000"/>
              </a:solidFill>
            </a:rPr>
            <a:t>放射性同位体（ラジオアイソトープ）</a:t>
          </a:r>
          <a:endParaRPr lang="ja-JP" altLang="en-US" sz="2600" kern="1200" dirty="0">
            <a:solidFill>
              <a:srgbClr val="FF0000"/>
            </a:solidFill>
          </a:endParaRPr>
        </a:p>
      </dsp:txBody>
      <dsp:txXfrm>
        <a:off x="0" y="1036864"/>
        <a:ext cx="12032383" cy="4235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E8657-2700-4383-9752-EA8CF2F2A07F}">
      <dsp:nvSpPr>
        <dsp:cNvPr id="0" name=""/>
        <dsp:cNvSpPr/>
      </dsp:nvSpPr>
      <dsp:spPr>
        <a:xfrm>
          <a:off x="0" y="84753"/>
          <a:ext cx="11904442" cy="8804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5.2.3放射能</a:t>
          </a:r>
          <a:endParaRPr lang="en-US" sz="3500" kern="1200" dirty="0"/>
        </a:p>
      </dsp:txBody>
      <dsp:txXfrm>
        <a:off x="42979" y="127732"/>
        <a:ext cx="11818484" cy="794466"/>
      </dsp:txXfrm>
    </dsp:sp>
    <dsp:sp modelId="{9AD4DAEA-ACDC-41D1-8170-C1002D00E472}">
      <dsp:nvSpPr>
        <dsp:cNvPr id="0" name=""/>
        <dsp:cNvSpPr/>
      </dsp:nvSpPr>
      <dsp:spPr>
        <a:xfrm>
          <a:off x="0" y="965178"/>
          <a:ext cx="11904442" cy="50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96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 smtClean="0"/>
            <a:t>放射性同位体から出る</a:t>
          </a:r>
          <a:r>
            <a:rPr lang="ja-JP" altLang="en-US" sz="2700" kern="1200" dirty="0" smtClean="0">
              <a:solidFill>
                <a:srgbClr val="FF0000"/>
              </a:solidFill>
            </a:rPr>
            <a:t>放射線</a:t>
          </a:r>
          <a:r>
            <a:rPr lang="ja-JP" altLang="en-US" sz="2700" kern="1200" dirty="0" smtClean="0"/>
            <a:t>が，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</a:t>
          </a:r>
          <a:r>
            <a:rPr lang="ja-JP" altLang="en-US" sz="2700" kern="1200" dirty="0" smtClean="0">
              <a:solidFill>
                <a:srgbClr val="FF0000"/>
              </a:solidFill>
            </a:rPr>
            <a:t>磁界</a:t>
          </a:r>
          <a:r>
            <a:rPr lang="ja-JP" altLang="en-US" sz="2700" kern="1200" dirty="0" smtClean="0"/>
            <a:t>の中を通過するときの変化から，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放射線には</a:t>
          </a:r>
          <a:r>
            <a:rPr lang="en-US" altLang="ja-JP" sz="2700" kern="1200" dirty="0" smtClean="0">
              <a:solidFill>
                <a:srgbClr val="FF0000"/>
              </a:solidFill>
            </a:rPr>
            <a:t>α</a:t>
          </a:r>
          <a:r>
            <a:rPr lang="ja-JP" altLang="en-US" sz="2700" kern="1200" dirty="0" smtClean="0">
              <a:solidFill>
                <a:srgbClr val="FF0000"/>
              </a:solidFill>
            </a:rPr>
            <a:t>線，</a:t>
          </a:r>
          <a:r>
            <a:rPr lang="en-US" altLang="ja-JP" sz="2700" kern="1200" dirty="0" smtClean="0">
              <a:solidFill>
                <a:srgbClr val="FF0000"/>
              </a:solidFill>
            </a:rPr>
            <a:t>B</a:t>
          </a:r>
          <a:r>
            <a:rPr lang="ja-JP" altLang="en-US" sz="2700" kern="1200" dirty="0" smtClean="0">
              <a:solidFill>
                <a:srgbClr val="FF0000"/>
              </a:solidFill>
            </a:rPr>
            <a:t>線，</a:t>
          </a:r>
          <a:r>
            <a:rPr lang="en-US" altLang="ja-JP" sz="2700" kern="1200" dirty="0" smtClean="0">
              <a:solidFill>
                <a:srgbClr val="FF0000"/>
              </a:solidFill>
            </a:rPr>
            <a:t>y</a:t>
          </a:r>
          <a:r>
            <a:rPr lang="ja-JP" altLang="en-US" sz="2700" kern="1200" dirty="0" smtClean="0">
              <a:solidFill>
                <a:srgbClr val="FF0000"/>
              </a:solidFill>
            </a:rPr>
            <a:t>線</a:t>
          </a:r>
          <a:r>
            <a:rPr lang="ja-JP" altLang="en-US" sz="2700" kern="1200" dirty="0" smtClean="0"/>
            <a:t>の</a:t>
          </a:r>
          <a:r>
            <a:rPr lang="en-US" altLang="ja-JP" sz="2700" kern="1200" dirty="0" smtClean="0"/>
            <a:t>3</a:t>
          </a:r>
          <a:r>
            <a:rPr lang="ja-JP" altLang="en-US" sz="2700" kern="1200" dirty="0" smtClean="0"/>
            <a:t>種類がある（図</a:t>
          </a:r>
          <a:r>
            <a:rPr lang="en-US" altLang="ja-JP" sz="2700" kern="1200" dirty="0" smtClean="0"/>
            <a:t>5.21</a:t>
          </a:r>
          <a:r>
            <a:rPr lang="ja-JP" altLang="en-US" sz="2700" kern="1200" dirty="0" smtClean="0"/>
            <a:t>）．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700" kern="1200" dirty="0"/>
            <a:t>α</a:t>
          </a:r>
          <a:r>
            <a:rPr lang="ja-JP" altLang="en-US" sz="2700" kern="1200" dirty="0"/>
            <a:t>線は， 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高速</a:t>
          </a:r>
          <a:r>
            <a:rPr lang="ja-JP" altLang="en-US" sz="2700" kern="1200" dirty="0"/>
            <a:t>の</a:t>
          </a:r>
          <a:r>
            <a:rPr lang="ja-JP" altLang="en-US" sz="2700" kern="1200" dirty="0">
              <a:solidFill>
                <a:srgbClr val="FF0000"/>
              </a:solidFill>
            </a:rPr>
            <a:t>ヘリウム原子核</a:t>
          </a:r>
          <a:r>
            <a:rPr lang="ja-JP" altLang="en-US" sz="2700" kern="1200" dirty="0" smtClean="0"/>
            <a:t>（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27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2700" i="1" kern="1200" smtClean="0">
                      <a:latin typeface="Cambria Math" panose="02040503050406030204" pitchFamily="18" charset="0"/>
                    </a:rPr>
                    <m:t>2</m:t>
                  </m:r>
                </m:sub>
                <m:sup>
                  <m:r>
                    <a:rPr lang="en-US" altLang="ja-JP" sz="2700" i="1" kern="1200" smtClean="0">
                      <a:latin typeface="Cambria Math" panose="02040503050406030204" pitchFamily="18" charset="0"/>
                    </a:rPr>
                    <m:t>4</m:t>
                  </m:r>
                </m:sup>
                <m:e>
                  <m:r>
                    <m:rPr>
                      <m:sty m:val="p"/>
                    </m:rPr>
                    <a:rPr lang="en-US" altLang="ja-JP" sz="2700" i="1" kern="1200" smtClean="0">
                      <a:latin typeface="Cambria Math" panose="02040503050406030204" pitchFamily="18" charset="0"/>
                    </a:rPr>
                    <m:t>He</m:t>
                  </m:r>
                </m:e>
              </m:sPre>
            </m:oMath>
          </a14:m>
          <a:r>
            <a:rPr lang="ja-JP" altLang="en-US" sz="2700" kern="1200" dirty="0"/>
            <a:t>）の流れである</a:t>
          </a:r>
          <a:r>
            <a:rPr lang="ja-JP" altLang="en-US" sz="2700" kern="1200" dirty="0" smtClean="0"/>
            <a:t>．</a:t>
          </a:r>
          <a:endParaRPr lang="ja-JP" alt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700" kern="1200" dirty="0" smtClean="0"/>
            <a:t>α</a:t>
          </a:r>
          <a:r>
            <a:rPr lang="ja-JP" altLang="en-US" sz="2700" kern="1200" dirty="0"/>
            <a:t>線を放出した原子核は</a:t>
          </a:r>
          <a:r>
            <a:rPr lang="ja-JP" altLang="en-US" sz="2700" kern="1200" dirty="0" smtClean="0"/>
            <a:t>質量数が</a:t>
          </a:r>
          <a:r>
            <a:rPr lang="en-US" altLang="ja-JP" sz="2700" kern="1200" dirty="0" smtClean="0">
              <a:solidFill>
                <a:srgbClr val="FF0000"/>
              </a:solidFill>
            </a:rPr>
            <a:t>4</a:t>
          </a:r>
          <a:r>
            <a:rPr lang="ja-JP" altLang="en-US" sz="2700" kern="1200" dirty="0" err="1" smtClean="0">
              <a:solidFill>
                <a:srgbClr val="FF0000"/>
              </a:solidFill>
            </a:rPr>
            <a:t>だけ</a:t>
          </a:r>
          <a:r>
            <a:rPr lang="ja-JP" altLang="en-US" sz="2700" kern="1200" dirty="0" smtClean="0"/>
            <a:t>減り，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原子番号が</a:t>
          </a:r>
          <a:r>
            <a:rPr lang="en-US" altLang="ja-JP" sz="2700" kern="1200" dirty="0" smtClean="0">
              <a:solidFill>
                <a:srgbClr val="FF0000"/>
              </a:solidFill>
            </a:rPr>
            <a:t>2</a:t>
          </a:r>
          <a:r>
            <a:rPr lang="ja-JP" altLang="en-US" sz="2700" kern="1200" dirty="0" err="1" smtClean="0">
              <a:solidFill>
                <a:srgbClr val="FF0000"/>
              </a:solidFill>
            </a:rPr>
            <a:t>だけ</a:t>
          </a:r>
          <a:r>
            <a:rPr lang="ja-JP" altLang="en-US" sz="2700" kern="1200" dirty="0" smtClean="0"/>
            <a:t>減った原子核に変わる．</a:t>
          </a:r>
          <a:endParaRPr lang="ja-JP" alt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/>
            <a:t>たとえば</a:t>
          </a:r>
          <a:r>
            <a:rPr lang="ja-JP" altLang="en-US" sz="2700" kern="1200" dirty="0" smtClean="0"/>
            <a:t>，</a:t>
          </a:r>
          <a:endParaRPr lang="ja-JP" alt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700" kern="1200" dirty="0" smtClean="0"/>
            <a:t> (5. 34)</a:t>
          </a:r>
          <a:endParaRPr lang="ja-JP" alt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/>
            <a:t>となる． これ</a:t>
          </a:r>
          <a:r>
            <a:rPr lang="ja-JP" altLang="en-US" sz="2700" kern="1200" dirty="0" smtClean="0"/>
            <a:t>を</a:t>
          </a:r>
          <a:r>
            <a:rPr lang="en-US" altLang="ja-JP" sz="2700" kern="1200" dirty="0" smtClean="0">
              <a:solidFill>
                <a:srgbClr val="FF0000"/>
              </a:solidFill>
            </a:rPr>
            <a:t>α</a:t>
          </a:r>
          <a:r>
            <a:rPr lang="ja-JP" altLang="en-US" sz="2700" kern="1200" dirty="0" smtClean="0">
              <a:solidFill>
                <a:srgbClr val="FF0000"/>
              </a:solidFill>
            </a:rPr>
            <a:t>崩壊</a:t>
          </a:r>
          <a:r>
            <a:rPr lang="ja-JP" altLang="en-US" sz="2700" kern="1200" dirty="0"/>
            <a:t>と</a:t>
          </a:r>
          <a:r>
            <a:rPr lang="ja-JP" altLang="en-US" sz="2700" kern="1200" dirty="0" smtClean="0"/>
            <a:t>いう</a:t>
          </a:r>
          <a:endParaRPr lang="ja-JP" altLang="en-US" sz="2700" kern="1200" dirty="0"/>
        </a:p>
      </dsp:txBody>
      <dsp:txXfrm>
        <a:off x="0" y="965178"/>
        <a:ext cx="11904442" cy="5071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E8657-2700-4383-9752-EA8CF2F2A07F}">
      <dsp:nvSpPr>
        <dsp:cNvPr id="0" name=""/>
        <dsp:cNvSpPr/>
      </dsp:nvSpPr>
      <dsp:spPr>
        <a:xfrm>
          <a:off x="0" y="74150"/>
          <a:ext cx="11874008" cy="9307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5.2.3放射能</a:t>
          </a:r>
          <a:endParaRPr lang="en-US" sz="3700" kern="1200" dirty="0"/>
        </a:p>
      </dsp:txBody>
      <dsp:txXfrm>
        <a:off x="45435" y="119585"/>
        <a:ext cx="11783138" cy="839865"/>
      </dsp:txXfrm>
    </dsp:sp>
    <dsp:sp modelId="{2D0CF450-33DB-46DE-8959-EBD0672F0A83}">
      <dsp:nvSpPr>
        <dsp:cNvPr id="0" name=""/>
        <dsp:cNvSpPr/>
      </dsp:nvSpPr>
      <dsp:spPr>
        <a:xfrm>
          <a:off x="0" y="1004886"/>
          <a:ext cx="11874008" cy="520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00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900" kern="1200" dirty="0" smtClean="0"/>
            <a:t>β</a:t>
          </a:r>
          <a:r>
            <a:rPr lang="ja-JP" altLang="en-US" sz="2900" kern="1200" dirty="0" smtClean="0"/>
            <a:t>線は，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　高速の</a:t>
          </a:r>
          <a:r>
            <a:rPr lang="ja-JP" altLang="en-US" sz="2900" kern="1200" dirty="0" smtClean="0">
              <a:solidFill>
                <a:srgbClr val="FF0000"/>
              </a:solidFill>
            </a:rPr>
            <a:t>電子の流れ</a:t>
          </a:r>
          <a:r>
            <a:rPr lang="ja-JP" altLang="en-US" sz="2900" kern="1200" dirty="0" smtClean="0"/>
            <a:t>である．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en-US" altLang="ja-JP" sz="2900" kern="1200" dirty="0" smtClean="0"/>
            <a:t>β</a:t>
          </a:r>
          <a:r>
            <a:rPr lang="ja-JP" altLang="en-US" sz="2900" kern="1200" dirty="0" smtClean="0"/>
            <a:t>線は原子核内の中性子が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　</a:t>
          </a:r>
          <a:r>
            <a:rPr lang="ja-JP" altLang="en-US" sz="2900" kern="1200" dirty="0" smtClean="0">
              <a:solidFill>
                <a:srgbClr val="FF0000"/>
              </a:solidFill>
            </a:rPr>
            <a:t>陽子</a:t>
          </a:r>
          <a:r>
            <a:rPr lang="ja-JP" altLang="en-US" sz="2900" kern="1200" dirty="0" smtClean="0"/>
            <a:t>に変わったときに</a:t>
          </a:r>
          <a:r>
            <a:rPr lang="ja-JP" altLang="en-US" sz="2900" kern="1200" dirty="0" smtClean="0">
              <a:solidFill>
                <a:srgbClr val="FF0000"/>
              </a:solidFill>
            </a:rPr>
            <a:t>電子</a:t>
          </a:r>
          <a:r>
            <a:rPr lang="ja-JP" altLang="en-US" sz="2900" kern="1200" dirty="0" smtClean="0"/>
            <a:t>がとび出す．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　　その結果，</a:t>
          </a:r>
          <a:r>
            <a:rPr lang="ja-JP" altLang="en-US" sz="2900" kern="1200" dirty="0" smtClean="0">
              <a:solidFill>
                <a:srgbClr val="FF0000"/>
              </a:solidFill>
            </a:rPr>
            <a:t>質量数</a:t>
          </a:r>
          <a:r>
            <a:rPr lang="ja-JP" altLang="en-US" sz="2900" kern="1200" dirty="0" smtClean="0"/>
            <a:t>は変わらないが， 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　　　　原子番号が</a:t>
          </a:r>
          <a:r>
            <a:rPr lang="en-US" altLang="ja-JP" sz="2900" kern="1200" dirty="0" smtClean="0">
              <a:solidFill>
                <a:srgbClr val="FF0000"/>
              </a:solidFill>
            </a:rPr>
            <a:t>1 </a:t>
          </a:r>
          <a:r>
            <a:rPr lang="ja-JP" altLang="en-US" sz="2900" kern="1200" dirty="0" err="1" smtClean="0">
              <a:solidFill>
                <a:srgbClr val="FF0000"/>
              </a:solidFill>
            </a:rPr>
            <a:t>だけ</a:t>
          </a:r>
          <a:r>
            <a:rPr lang="ja-JP" altLang="en-US" sz="2900" kern="1200" dirty="0" smtClean="0"/>
            <a:t>増した原子核に変わる．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例，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900" kern="1200" dirty="0" smtClean="0"/>
            <a:t>(</a:t>
          </a:r>
          <a:r>
            <a:rPr lang="en-US" altLang="ja-JP" sz="2900" kern="1200" dirty="0"/>
            <a:t>5.35)</a:t>
          </a:r>
          <a:endParaRPr lang="ja-JP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900" kern="1200" dirty="0"/>
            <a:t>となる． これ</a:t>
          </a:r>
          <a:r>
            <a:rPr lang="ja-JP" altLang="en-US" sz="2900" kern="1200" dirty="0" smtClean="0"/>
            <a:t>を</a:t>
          </a:r>
          <a:r>
            <a:rPr lang="en-US" altLang="ja-JP" sz="2900" kern="1200" dirty="0" smtClean="0">
              <a:solidFill>
                <a:srgbClr val="FF0000"/>
              </a:solidFill>
            </a:rPr>
            <a:t>β</a:t>
          </a:r>
          <a:r>
            <a:rPr lang="ja-JP" altLang="en-US" sz="2900" kern="1200" dirty="0" smtClean="0">
              <a:solidFill>
                <a:srgbClr val="FF0000"/>
              </a:solidFill>
            </a:rPr>
            <a:t>崩壊</a:t>
          </a:r>
          <a:r>
            <a:rPr lang="ja-JP" altLang="en-US" sz="2900" kern="1200" dirty="0"/>
            <a:t>という</a:t>
          </a:r>
        </a:p>
      </dsp:txBody>
      <dsp:txXfrm>
        <a:off x="0" y="1004886"/>
        <a:ext cx="11874008" cy="5208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E8657-2700-4383-9752-EA8CF2F2A07F}">
      <dsp:nvSpPr>
        <dsp:cNvPr id="0" name=""/>
        <dsp:cNvSpPr/>
      </dsp:nvSpPr>
      <dsp:spPr>
        <a:xfrm>
          <a:off x="0" y="417032"/>
          <a:ext cx="11702812" cy="1006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5.2.3放射能</a:t>
          </a:r>
          <a:endParaRPr lang="en-US" sz="4000" kern="1200" dirty="0"/>
        </a:p>
      </dsp:txBody>
      <dsp:txXfrm>
        <a:off x="49119" y="466151"/>
        <a:ext cx="11604574" cy="907962"/>
      </dsp:txXfrm>
    </dsp:sp>
    <dsp:sp modelId="{869FE7A4-0B19-4FE6-AF4D-73FD5E9D7619}">
      <dsp:nvSpPr>
        <dsp:cNvPr id="0" name=""/>
        <dsp:cNvSpPr/>
      </dsp:nvSpPr>
      <dsp:spPr>
        <a:xfrm>
          <a:off x="0" y="1423233"/>
          <a:ext cx="11702812" cy="430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564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100" kern="1200" dirty="0" smtClean="0"/>
            <a:t>γ</a:t>
          </a:r>
          <a:r>
            <a:rPr lang="ja-JP" altLang="en-US" sz="3100" kern="1200" dirty="0" smtClean="0"/>
            <a:t>線は，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</a:t>
          </a:r>
          <a:r>
            <a:rPr lang="en-US" altLang="ja-JP" sz="3100" kern="1200" dirty="0" smtClean="0"/>
            <a:t>X</a:t>
          </a:r>
          <a:r>
            <a:rPr lang="ja-JP" altLang="en-US" sz="3100" kern="1200" dirty="0" smtClean="0"/>
            <a:t>線よりも波長（</a:t>
          </a:r>
          <a:r>
            <a:rPr lang="en-US" altLang="ja-JP" sz="3100" kern="1200" dirty="0" smtClean="0"/>
            <a:t>10</a:t>
          </a:r>
          <a:r>
            <a:rPr lang="en-US" altLang="ja-JP" sz="3100" kern="1200" baseline="30000" dirty="0" smtClean="0"/>
            <a:t>-10</a:t>
          </a:r>
          <a:r>
            <a:rPr lang="en-US" altLang="ja-JP" sz="3100" kern="1200" dirty="0" smtClean="0"/>
            <a:t> m</a:t>
          </a:r>
          <a:r>
            <a:rPr lang="ja-JP" altLang="en-US" sz="3100" kern="1200" dirty="0" smtClean="0"/>
            <a:t>以下）の</a:t>
          </a:r>
          <a:r>
            <a:rPr lang="ja-JP" altLang="en-US" sz="3100" kern="1200" dirty="0" smtClean="0">
              <a:solidFill>
                <a:srgbClr val="FF0000"/>
              </a:solidFill>
            </a:rPr>
            <a:t>短い電磁波</a:t>
          </a:r>
          <a:r>
            <a:rPr lang="ja-JP" altLang="en-US" sz="3100" kern="1200" dirty="0" smtClean="0"/>
            <a:t>である． 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　</a:t>
          </a:r>
          <a:r>
            <a:rPr lang="en-US" altLang="ja-JP" sz="3100" kern="1200" dirty="0" smtClean="0"/>
            <a:t>α</a:t>
          </a:r>
          <a:r>
            <a:rPr lang="ja-JP" altLang="en-US" sz="3100" kern="1200" dirty="0" smtClean="0"/>
            <a:t>崩線や</a:t>
          </a:r>
          <a:r>
            <a:rPr lang="en-US" altLang="ja-JP" sz="3100" kern="1200" dirty="0" smtClean="0"/>
            <a:t>β</a:t>
          </a:r>
          <a:r>
            <a:rPr lang="ja-JP" altLang="en-US" sz="3100" kern="1200" dirty="0" smtClean="0"/>
            <a:t>崩線によって</a:t>
          </a:r>
          <a:r>
            <a:rPr lang="ja-JP" altLang="en-US" sz="3100" kern="1200" dirty="0" smtClean="0">
              <a:solidFill>
                <a:srgbClr val="FF0000"/>
              </a:solidFill>
            </a:rPr>
            <a:t>励起状態</a:t>
          </a:r>
          <a:r>
            <a:rPr lang="ja-JP" altLang="en-US" sz="3100" kern="1200" dirty="0" smtClean="0"/>
            <a:t>にある原子核が，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　　　エネルギーの低い安定な</a:t>
          </a:r>
          <a:r>
            <a:rPr lang="ja-JP" altLang="en-US" sz="3100" kern="1200" dirty="0" smtClean="0">
              <a:solidFill>
                <a:srgbClr val="FF0000"/>
              </a:solidFill>
            </a:rPr>
            <a:t>基底状態</a:t>
          </a:r>
          <a:r>
            <a:rPr lang="ja-JP" altLang="en-US" sz="3100" kern="1200" dirty="0" smtClean="0"/>
            <a:t>に移るときに，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　　　　　エネルギーの差を</a:t>
          </a:r>
          <a:r>
            <a:rPr lang="ja-JP" altLang="en-US" sz="3100" kern="1200" dirty="0" smtClean="0">
              <a:solidFill>
                <a:srgbClr val="FF0000"/>
              </a:solidFill>
            </a:rPr>
            <a:t>電磁波</a:t>
          </a:r>
          <a:r>
            <a:rPr lang="ja-JP" altLang="en-US" sz="3100" kern="1200" dirty="0" smtClean="0"/>
            <a:t>として放射するのが</a:t>
          </a:r>
          <a:r>
            <a:rPr lang="en-US" altLang="en-US" sz="3100" kern="1200" dirty="0" smtClean="0">
              <a:solidFill>
                <a:srgbClr val="FF0000"/>
              </a:solidFill>
            </a:rPr>
            <a:t>y</a:t>
          </a:r>
          <a:r>
            <a:rPr lang="ja-JP" altLang="en-US" sz="3100" kern="1200" dirty="0" smtClean="0">
              <a:solidFill>
                <a:srgbClr val="FF0000"/>
              </a:solidFill>
            </a:rPr>
            <a:t>線</a:t>
          </a:r>
          <a:r>
            <a:rPr lang="ja-JP" altLang="en-US" sz="3100" kern="1200" dirty="0" smtClean="0"/>
            <a:t>である．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いわば， 熱い原子核が</a:t>
          </a:r>
          <a:r>
            <a:rPr lang="en-US" altLang="ja-JP" sz="3100" kern="1200" dirty="0" smtClean="0"/>
            <a:t>γ</a:t>
          </a:r>
          <a:r>
            <a:rPr lang="ja-JP" altLang="en-US" sz="3100" kern="1200" dirty="0" smtClean="0"/>
            <a:t>線を放出して，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　　　　　　　　　　　　　　　　　　</a:t>
          </a:r>
          <a:r>
            <a:rPr lang="ja-JP" altLang="en-US" sz="3100" kern="1200" dirty="0" smtClean="0">
              <a:solidFill>
                <a:srgbClr val="FF0000"/>
              </a:solidFill>
            </a:rPr>
            <a:t>冷たい原子核</a:t>
          </a:r>
          <a:r>
            <a:rPr lang="ja-JP" altLang="en-US" sz="3100" kern="1200" dirty="0" smtClean="0"/>
            <a:t>になると考えてよい</a:t>
          </a:r>
          <a:r>
            <a:rPr lang="en-US" altLang="en-US" sz="3100" kern="1200" dirty="0" smtClean="0"/>
            <a:t>.</a:t>
          </a:r>
          <a:br>
            <a:rPr lang="en-US" altLang="en-US" sz="3100" kern="1200" dirty="0" smtClean="0"/>
          </a:br>
          <a:r>
            <a:rPr lang="en-US" altLang="en-US" sz="3100" kern="1200" dirty="0" smtClean="0"/>
            <a:t>r</a:t>
          </a:r>
          <a:r>
            <a:rPr lang="ja-JP" altLang="en-US" sz="3100" kern="1200" dirty="0" smtClean="0"/>
            <a:t>線が放射されても，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温度が下がるだけで原子核の質量数や原子番号は</a:t>
          </a:r>
          <a:r>
            <a:rPr lang="ja-JP" altLang="en-US" sz="3100" kern="1200" dirty="0" smtClean="0">
              <a:solidFill>
                <a:srgbClr val="FF0000"/>
              </a:solidFill>
            </a:rPr>
            <a:t>変化しない</a:t>
          </a:r>
          <a:endParaRPr lang="en-US" sz="3100" kern="1200" dirty="0">
            <a:solidFill>
              <a:srgbClr val="FF0000"/>
            </a:solidFill>
          </a:endParaRPr>
        </a:p>
      </dsp:txBody>
      <dsp:txXfrm>
        <a:off x="0" y="1423233"/>
        <a:ext cx="11702812" cy="43056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E8657-2700-4383-9752-EA8CF2F2A07F}">
      <dsp:nvSpPr>
        <dsp:cNvPr id="0" name=""/>
        <dsp:cNvSpPr/>
      </dsp:nvSpPr>
      <dsp:spPr>
        <a:xfrm>
          <a:off x="0" y="229077"/>
          <a:ext cx="11887002" cy="10313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5.2.3放射能</a:t>
          </a:r>
          <a:endParaRPr lang="en-US" sz="4100" kern="1200" dirty="0"/>
        </a:p>
      </dsp:txBody>
      <dsp:txXfrm>
        <a:off x="50347" y="279424"/>
        <a:ext cx="11786308" cy="930661"/>
      </dsp:txXfrm>
    </dsp:sp>
    <dsp:sp modelId="{C5022494-70CE-4379-AE91-347176759ACB}">
      <dsp:nvSpPr>
        <dsp:cNvPr id="0" name=""/>
        <dsp:cNvSpPr/>
      </dsp:nvSpPr>
      <dsp:spPr>
        <a:xfrm>
          <a:off x="0" y="1260432"/>
          <a:ext cx="11887002" cy="441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412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200" kern="1200" dirty="0" smtClean="0"/>
            <a:t>放射性崩壊によって新しくできた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en-US" altLang="ja-JP" sz="3200" kern="1200" dirty="0" smtClean="0"/>
            <a:t>  </a:t>
          </a:r>
          <a:r>
            <a:rPr lang="ja-JP" altLang="en-US" sz="3200" kern="1200" dirty="0" smtClean="0"/>
            <a:t>原子核が</a:t>
          </a:r>
          <a:r>
            <a:rPr lang="ja-JP" altLang="en-US" sz="3200" kern="1200" dirty="0" smtClean="0">
              <a:solidFill>
                <a:srgbClr val="FF0000"/>
              </a:solidFill>
            </a:rPr>
            <a:t>不安定</a:t>
          </a:r>
          <a:r>
            <a:rPr lang="ja-JP" altLang="en-US" sz="3200" kern="1200" dirty="0" smtClean="0"/>
            <a:t>ならば</a:t>
          </a:r>
          <a:r>
            <a:rPr lang="en-US" altLang="ja-JP" sz="3200" kern="1200" dirty="0" smtClean="0"/>
            <a:t>,</a:t>
          </a:r>
          <a:r>
            <a:rPr lang="ja-JP" altLang="en-US" sz="3200" kern="1200" dirty="0" smtClean="0"/>
            <a:t>再び崩壊を</a:t>
          </a:r>
          <a:r>
            <a:rPr lang="ja-JP" altLang="en-US" sz="3200" kern="1200" dirty="0" smtClean="0">
              <a:solidFill>
                <a:srgbClr val="FF0000"/>
              </a:solidFill>
            </a:rPr>
            <a:t>繰り返し</a:t>
          </a:r>
          <a:r>
            <a:rPr lang="ja-JP" altLang="en-US" sz="3200" kern="1200" dirty="0" smtClean="0"/>
            <a:t>て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en-US" altLang="ja-JP" sz="3200" kern="1200" dirty="0" smtClean="0"/>
            <a:t>                         </a:t>
          </a:r>
          <a:r>
            <a:rPr lang="ja-JP" altLang="en-US" sz="3200" kern="1200" dirty="0" smtClean="0"/>
            <a:t>安定な原子核になるまで</a:t>
          </a:r>
          <a:r>
            <a:rPr lang="ja-JP" altLang="en-US" sz="3200" kern="1200" dirty="0" smtClean="0">
              <a:solidFill>
                <a:srgbClr val="FF0000"/>
              </a:solidFill>
            </a:rPr>
            <a:t>崩壊</a:t>
          </a:r>
          <a:r>
            <a:rPr lang="ja-JP" altLang="en-US" sz="3200" kern="1200" dirty="0" smtClean="0"/>
            <a:t>が続く．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この自然に崩壊する原子核の系列を</a:t>
          </a:r>
          <a:r>
            <a:rPr lang="ja-JP" altLang="en-US" sz="3200" kern="1200" dirty="0" smtClean="0">
              <a:solidFill>
                <a:srgbClr val="FF0000"/>
              </a:solidFill>
            </a:rPr>
            <a:t>放射性系列</a:t>
          </a:r>
          <a:r>
            <a:rPr lang="ja-JP" altLang="en-US" sz="3200" kern="1200" dirty="0" smtClean="0"/>
            <a:t>という．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200" kern="1200" dirty="0" smtClean="0"/>
            <a:t>以下に， 代表的な</a:t>
          </a:r>
          <a:r>
            <a:rPr lang="en-US" altLang="ja-JP" sz="3200" kern="1200" dirty="0" smtClean="0"/>
            <a:t>3</a:t>
          </a:r>
          <a:r>
            <a:rPr lang="ja-JP" altLang="en-US" sz="3200" kern="1200" dirty="0" smtClean="0"/>
            <a:t>種類の系列を示す．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200" kern="1200" dirty="0" smtClean="0">
              <a:solidFill>
                <a:srgbClr val="FF0000"/>
              </a:solidFill>
            </a:rPr>
            <a:t>ウラン</a:t>
          </a:r>
          <a:r>
            <a:rPr lang="ja-JP" altLang="en-US" sz="3200" kern="1200" dirty="0" smtClean="0"/>
            <a:t>系列：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32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3200" i="1" kern="1200" smtClean="0">
                      <a:latin typeface="Cambria Math" panose="02040503050406030204" pitchFamily="18" charset="0"/>
                    </a:rPr>
                    <m:t>92</m:t>
                  </m:r>
                </m:sub>
                <m:sup>
                  <m:r>
                    <a:rPr lang="en-US" altLang="ja-JP" sz="3200" i="1" kern="1200" smtClean="0">
                      <a:latin typeface="Cambria Math" panose="02040503050406030204" pitchFamily="18" charset="0"/>
                    </a:rPr>
                    <m:t>238</m:t>
                  </m:r>
                </m:sup>
                <m:e>
                  <m:r>
                    <m:rPr>
                      <m:sty m:val="p"/>
                    </m:rPr>
                    <a:rPr lang="en-US" altLang="ja-JP" sz="3200" i="1" kern="1200" smtClean="0">
                      <a:latin typeface="Cambria Math" panose="02040503050406030204" pitchFamily="18" charset="0"/>
                    </a:rPr>
                    <m:t>U</m:t>
                  </m:r>
                </m:e>
              </m:sPre>
            </m:oMath>
          </a14:m>
          <a:r>
            <a:rPr lang="ja-JP" altLang="en-US" sz="3200" kern="1200" dirty="0" err="1" smtClean="0"/>
            <a:t>が</a:t>
          </a:r>
          <a:r>
            <a:rPr lang="ja-JP" altLang="en-US" sz="3200" kern="1200" dirty="0" err="1"/>
            <a:t>崩</a:t>
          </a:r>
          <a:r>
            <a:rPr lang="ja-JP" altLang="en-US" sz="3200" kern="1200" dirty="0"/>
            <a:t>壊</a:t>
          </a:r>
          <a:r>
            <a:rPr lang="ja-JP" altLang="en-US" sz="3200" kern="1200" dirty="0" smtClean="0"/>
            <a:t>し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32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3200" i="1" kern="1200" smtClean="0">
                      <a:latin typeface="Cambria Math" panose="02040503050406030204" pitchFamily="18" charset="0"/>
                    </a:rPr>
                    <m:t>88</m:t>
                  </m:r>
                </m:sub>
                <m:sup>
                  <m:r>
                    <a:rPr lang="en-US" altLang="ja-JP" sz="3200" i="1" kern="1200" smtClean="0">
                      <a:latin typeface="Cambria Math" panose="02040503050406030204" pitchFamily="18" charset="0"/>
                    </a:rPr>
                    <m:t>2</m:t>
                  </m:r>
                  <m:r>
                    <a:rPr lang="en-US" altLang="ja-JP" sz="3200" b="0" i="1" kern="1200" smtClean="0">
                      <a:latin typeface="Cambria Math" panose="02040503050406030204" pitchFamily="18" charset="0"/>
                    </a:rPr>
                    <m:t>2</m:t>
                  </m:r>
                  <m:r>
                    <a:rPr lang="en-US" altLang="ja-JP" sz="3200" i="1" kern="1200" smtClean="0">
                      <a:latin typeface="Cambria Math" panose="02040503050406030204" pitchFamily="18" charset="0"/>
                    </a:rPr>
                    <m:t>6</m:t>
                  </m:r>
                </m:sup>
                <m:e>
                  <m:r>
                    <m:rPr>
                      <m:sty m:val="p"/>
                    </m:rPr>
                    <a:rPr lang="en-US" altLang="ja-JP" sz="3200" i="1" kern="1200" smtClean="0">
                      <a:latin typeface="Cambria Math" panose="02040503050406030204" pitchFamily="18" charset="0"/>
                    </a:rPr>
                    <m:t>Ra</m:t>
                  </m:r>
                </m:e>
              </m:sPre>
            </m:oMath>
          </a14:m>
          <a:r>
            <a:rPr lang="ja-JP" altLang="en-US" sz="3200" kern="1200" dirty="0" smtClean="0"/>
            <a:t>を</a:t>
          </a:r>
          <a:r>
            <a:rPr lang="ja-JP" altLang="en-US" sz="3200" kern="1200" dirty="0"/>
            <a:t>経て</a:t>
          </a:r>
          <a:r>
            <a:rPr lang="ja-JP" altLang="en-US" sz="3200" kern="1200" dirty="0" smtClean="0"/>
            <a:t>，安定な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32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3200" i="1" kern="1200" smtClean="0">
                      <a:latin typeface="Cambria Math" panose="02040503050406030204" pitchFamily="18" charset="0"/>
                    </a:rPr>
                    <m:t>82</m:t>
                  </m:r>
                </m:sub>
                <m:sup>
                  <m:r>
                    <a:rPr lang="en-US" altLang="ja-JP" sz="3200" i="1" kern="1200" smtClean="0">
                      <a:latin typeface="Cambria Math" panose="02040503050406030204" pitchFamily="18" charset="0"/>
                    </a:rPr>
                    <m:t>206</m:t>
                  </m:r>
                </m:sup>
                <m:e>
                  <m:r>
                    <m:rPr>
                      <m:sty m:val="p"/>
                    </m:rPr>
                    <a:rPr lang="en-US" altLang="ja-JP" sz="3200" b="0" i="0" kern="1200" smtClean="0">
                      <a:latin typeface="Cambria Math" panose="02040503050406030204" pitchFamily="18" charset="0"/>
                    </a:rPr>
                    <m:t>Pb</m:t>
                  </m:r>
                </m:e>
              </m:sPre>
            </m:oMath>
          </a14:m>
          <a:r>
            <a:rPr lang="ja-JP" altLang="en-US" sz="3200" kern="1200" dirty="0" smtClean="0"/>
            <a:t>に</a:t>
          </a:r>
          <a:r>
            <a:rPr lang="ja-JP" altLang="en-US" sz="3200" kern="1200" dirty="0"/>
            <a:t>至る系列</a:t>
          </a:r>
          <a:r>
            <a:rPr lang="ja-JP" altLang="en-US" sz="3200" kern="1200" dirty="0" smtClean="0"/>
            <a:t>．</a:t>
          </a:r>
          <a:endParaRPr lang="ja-JP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200" kern="1200" dirty="0" smtClean="0">
              <a:solidFill>
                <a:srgbClr val="FF0000"/>
              </a:solidFill>
            </a:rPr>
            <a:t>アクチニウム</a:t>
          </a:r>
          <a:r>
            <a:rPr lang="ja-JP" altLang="en-US" sz="3200" kern="1200" dirty="0" smtClean="0"/>
            <a:t>系列：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32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3200" b="0" i="1" kern="1200" smtClean="0">
                      <a:latin typeface="Cambria Math" panose="02040503050406030204" pitchFamily="18" charset="0"/>
                    </a:rPr>
                    <m:t>8</m:t>
                  </m:r>
                  <m:r>
                    <a:rPr lang="en-US" altLang="ja-JP" sz="3200" i="1" kern="1200" smtClean="0">
                      <a:latin typeface="Cambria Math" panose="02040503050406030204" pitchFamily="18" charset="0"/>
                    </a:rPr>
                    <m:t>2</m:t>
                  </m:r>
                </m:sub>
                <m:sup>
                  <m:r>
                    <a:rPr lang="en-US" altLang="ja-JP" sz="3200" i="1" kern="1200" smtClean="0">
                      <a:latin typeface="Cambria Math" panose="02040503050406030204" pitchFamily="18" charset="0"/>
                    </a:rPr>
                    <m:t>23</m:t>
                  </m:r>
                  <m:r>
                    <a:rPr lang="en-US" altLang="ja-JP" sz="3200" b="0" i="1" kern="1200" smtClean="0">
                      <a:latin typeface="Cambria Math" panose="02040503050406030204" pitchFamily="18" charset="0"/>
                    </a:rPr>
                    <m:t>5</m:t>
                  </m:r>
                </m:sup>
                <m:e>
                  <m:r>
                    <m:rPr>
                      <m:sty m:val="p"/>
                    </m:rPr>
                    <a:rPr lang="en-US" altLang="ja-JP" sz="3200" i="1" kern="1200" smtClean="0">
                      <a:latin typeface="Cambria Math" panose="02040503050406030204" pitchFamily="18" charset="0"/>
                    </a:rPr>
                    <m:t>U</m:t>
                  </m:r>
                </m:e>
              </m:sPre>
            </m:oMath>
          </a14:m>
          <a:r>
            <a:rPr lang="ja-JP" altLang="en-US" sz="3200" kern="1200" dirty="0" smtClean="0"/>
            <a:t>が崩壊して安定な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32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3200" i="1" kern="1200" smtClean="0">
                      <a:latin typeface="Cambria Math" panose="02040503050406030204" pitchFamily="18" charset="0"/>
                    </a:rPr>
                    <m:t>82</m:t>
                  </m:r>
                </m:sub>
                <m:sup>
                  <m:r>
                    <a:rPr lang="en-US" altLang="ja-JP" sz="3200" i="1" kern="1200" smtClean="0">
                      <a:latin typeface="Cambria Math" panose="02040503050406030204" pitchFamily="18" charset="0"/>
                    </a:rPr>
                    <m:t>20</m:t>
                  </m:r>
                  <m:r>
                    <a:rPr lang="en-US" altLang="ja-JP" sz="3200" b="0" i="1" kern="1200" smtClean="0">
                      <a:latin typeface="Cambria Math" panose="02040503050406030204" pitchFamily="18" charset="0"/>
                    </a:rPr>
                    <m:t>7</m:t>
                  </m:r>
                </m:sup>
                <m:e>
                  <m:r>
                    <m:rPr>
                      <m:sty m:val="p"/>
                    </m:rPr>
                    <a:rPr lang="en-US" altLang="ja-JP" sz="3200" b="0" i="0" kern="1200" smtClean="0">
                      <a:latin typeface="Cambria Math" panose="02040503050406030204" pitchFamily="18" charset="0"/>
                    </a:rPr>
                    <m:t>Pb</m:t>
                  </m:r>
                </m:e>
              </m:sPre>
            </m:oMath>
          </a14:m>
          <a:r>
            <a:rPr lang="ja-JP" altLang="en-US" sz="3200" kern="1200" dirty="0" smtClean="0"/>
            <a:t>に至る系列．</a:t>
          </a:r>
          <a:endParaRPr lang="ja-JP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200" kern="1200" dirty="0" smtClean="0">
              <a:solidFill>
                <a:srgbClr val="FF0000"/>
              </a:solidFill>
            </a:rPr>
            <a:t>トリウム</a:t>
          </a:r>
          <a:r>
            <a:rPr lang="ja-JP" altLang="en-US" sz="3200" kern="1200" dirty="0"/>
            <a:t>系列</a:t>
          </a:r>
          <a:r>
            <a:rPr lang="ja-JP" altLang="en-US" sz="3200" kern="1200" dirty="0" smtClean="0"/>
            <a:t>：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32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3200" b="0" i="1" kern="1200" smtClean="0">
                      <a:latin typeface="Cambria Math" panose="02040503050406030204" pitchFamily="18" charset="0"/>
                    </a:rPr>
                    <m:t>90</m:t>
                  </m:r>
                </m:sub>
                <m:sup>
                  <m:r>
                    <a:rPr lang="en-US" altLang="ja-JP" sz="3200" i="1" kern="1200" smtClean="0">
                      <a:latin typeface="Cambria Math" panose="02040503050406030204" pitchFamily="18" charset="0"/>
                    </a:rPr>
                    <m:t>2</m:t>
                  </m:r>
                  <m:r>
                    <a:rPr lang="en-US" altLang="ja-JP" sz="3200" b="0" i="1" kern="1200" smtClean="0">
                      <a:latin typeface="Cambria Math" panose="02040503050406030204" pitchFamily="18" charset="0"/>
                    </a:rPr>
                    <m:t>32</m:t>
                  </m:r>
                </m:sup>
                <m:e>
                  <m:r>
                    <m:rPr>
                      <m:sty m:val="p"/>
                    </m:rPr>
                    <a:rPr lang="en-US" altLang="ja-JP" sz="3200" b="0" i="0" kern="1200" smtClean="0">
                      <a:latin typeface="Cambria Math" panose="02040503050406030204" pitchFamily="18" charset="0"/>
                    </a:rPr>
                    <m:t>Th</m:t>
                  </m:r>
                </m:e>
              </m:sPre>
            </m:oMath>
          </a14:m>
          <a:r>
            <a:rPr lang="ja-JP" altLang="en-US" sz="3200" kern="1200" dirty="0" smtClean="0"/>
            <a:t>が</a:t>
          </a:r>
          <a:r>
            <a:rPr lang="ja-JP" altLang="en-US" sz="3200" kern="1200" dirty="0"/>
            <a:t>崩壊して安定</a:t>
          </a:r>
          <a:r>
            <a:rPr lang="ja-JP" altLang="en-US" sz="3200" kern="1200" dirty="0" smtClean="0"/>
            <a:t>な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32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3200" i="1" kern="1200" smtClean="0">
                      <a:latin typeface="Cambria Math" panose="02040503050406030204" pitchFamily="18" charset="0"/>
                    </a:rPr>
                    <m:t>82</m:t>
                  </m:r>
                </m:sub>
                <m:sup>
                  <m:r>
                    <a:rPr lang="en-US" altLang="ja-JP" sz="3200" i="1" kern="1200" smtClean="0">
                      <a:latin typeface="Cambria Math" panose="02040503050406030204" pitchFamily="18" charset="0"/>
                    </a:rPr>
                    <m:t>20</m:t>
                  </m:r>
                  <m:r>
                    <a:rPr lang="en-US" altLang="ja-JP" sz="3200" b="0" i="1" kern="1200" smtClean="0">
                      <a:latin typeface="Cambria Math" panose="02040503050406030204" pitchFamily="18" charset="0"/>
                    </a:rPr>
                    <m:t>8</m:t>
                  </m:r>
                </m:sup>
                <m:e>
                  <m:r>
                    <m:rPr>
                      <m:sty m:val="p"/>
                    </m:rPr>
                    <a:rPr lang="en-US" altLang="ja-JP" sz="3200" b="0" i="0" kern="1200" smtClean="0">
                      <a:latin typeface="Cambria Math" panose="02040503050406030204" pitchFamily="18" charset="0"/>
                    </a:rPr>
                    <m:t>Pb</m:t>
                  </m:r>
                </m:e>
              </m:sPre>
            </m:oMath>
          </a14:m>
          <a:r>
            <a:rPr lang="ja-JP" altLang="en-US" sz="3200" kern="1200" dirty="0" smtClean="0"/>
            <a:t>に</a:t>
          </a:r>
          <a:r>
            <a:rPr lang="ja-JP" altLang="en-US" sz="3200" kern="1200" dirty="0"/>
            <a:t>至る系列</a:t>
          </a:r>
        </a:p>
      </dsp:txBody>
      <dsp:txXfrm>
        <a:off x="0" y="1260432"/>
        <a:ext cx="11887002" cy="44132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E8657-2700-4383-9752-EA8CF2F2A07F}">
      <dsp:nvSpPr>
        <dsp:cNvPr id="0" name=""/>
        <dsp:cNvSpPr/>
      </dsp:nvSpPr>
      <dsp:spPr>
        <a:xfrm>
          <a:off x="0" y="43610"/>
          <a:ext cx="11940600" cy="8804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5.2.3放射能</a:t>
          </a:r>
          <a:endParaRPr lang="en-US" sz="3500" kern="1200" dirty="0"/>
        </a:p>
      </dsp:txBody>
      <dsp:txXfrm>
        <a:off x="42979" y="86589"/>
        <a:ext cx="11854642" cy="794466"/>
      </dsp:txXfrm>
    </dsp:sp>
    <dsp:sp modelId="{2CACDDFD-7246-475A-96EC-406CC5F79B27}">
      <dsp:nvSpPr>
        <dsp:cNvPr id="0" name=""/>
        <dsp:cNvSpPr/>
      </dsp:nvSpPr>
      <dsp:spPr>
        <a:xfrm>
          <a:off x="0" y="924035"/>
          <a:ext cx="11940600" cy="521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1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 smtClean="0"/>
            <a:t>放射性同位体の数は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en-US" altLang="ja-JP" sz="2700" kern="1200" dirty="0" smtClean="0"/>
            <a:t>     </a:t>
          </a:r>
          <a:r>
            <a:rPr lang="ja-JP" altLang="en-US" sz="2700" kern="1200" dirty="0" smtClean="0"/>
            <a:t>崩壊によって</a:t>
          </a:r>
          <a:r>
            <a:rPr lang="ja-JP" altLang="en-US" sz="2700" kern="1200" dirty="0" smtClean="0">
              <a:solidFill>
                <a:srgbClr val="FF0000"/>
              </a:solidFill>
            </a:rPr>
            <a:t>減少</a:t>
          </a:r>
          <a:r>
            <a:rPr lang="ja-JP" altLang="en-US" sz="2700" kern="1200" dirty="0" smtClean="0"/>
            <a:t>していくが， 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en-US" altLang="ja-JP" sz="2700" kern="1200" dirty="0" smtClean="0"/>
            <a:t>          </a:t>
          </a:r>
          <a:r>
            <a:rPr lang="ja-JP" altLang="en-US" sz="2700" kern="1200" dirty="0" smtClean="0"/>
            <a:t>崩壊は</a:t>
          </a:r>
          <a:r>
            <a:rPr lang="ja-JP" altLang="en-US" sz="2700" kern="1200" dirty="0" smtClean="0">
              <a:solidFill>
                <a:srgbClr val="FF0000"/>
              </a:solidFill>
            </a:rPr>
            <a:t>速い</a:t>
          </a:r>
          <a:r>
            <a:rPr lang="ja-JP" altLang="en-US" sz="2700" kern="1200" dirty="0" smtClean="0"/>
            <a:t>元素もあれば</a:t>
          </a:r>
          <a:r>
            <a:rPr lang="ja-JP" altLang="en-US" sz="2700" kern="1200" dirty="0" smtClean="0">
              <a:solidFill>
                <a:srgbClr val="FF0000"/>
              </a:solidFill>
            </a:rPr>
            <a:t>遅い</a:t>
          </a:r>
          <a:r>
            <a:rPr lang="ja-JP" altLang="en-US" sz="2700" kern="1200" dirty="0" smtClean="0"/>
            <a:t>元素もある</a:t>
          </a:r>
          <a:r>
            <a:rPr lang="en-US" altLang="ja-JP" sz="2700" kern="1200" dirty="0" smtClean="0"/>
            <a:t>.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27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2700" i="1" kern="1200" smtClean="0">
                      <a:latin typeface="Cambria Math" panose="02040503050406030204" pitchFamily="18" charset="0"/>
                    </a:rPr>
                    <m:t>88</m:t>
                  </m:r>
                </m:sub>
                <m:sup>
                  <m:r>
                    <a:rPr lang="en-US" altLang="ja-JP" sz="2700" i="1" kern="1200" smtClean="0">
                      <a:latin typeface="Cambria Math" panose="02040503050406030204" pitchFamily="18" charset="0"/>
                    </a:rPr>
                    <m:t>2</m:t>
                  </m:r>
                  <m:r>
                    <a:rPr lang="en-US" altLang="ja-JP" sz="2700" b="0" i="1" kern="1200" smtClean="0">
                      <a:latin typeface="Cambria Math" panose="02040503050406030204" pitchFamily="18" charset="0"/>
                    </a:rPr>
                    <m:t>2</m:t>
                  </m:r>
                  <m:r>
                    <a:rPr lang="en-US" altLang="ja-JP" sz="2700" i="1" kern="1200" smtClean="0">
                      <a:latin typeface="Cambria Math" panose="02040503050406030204" pitchFamily="18" charset="0"/>
                    </a:rPr>
                    <m:t>6</m:t>
                  </m:r>
                </m:sup>
                <m:e>
                  <m:r>
                    <m:rPr>
                      <m:sty m:val="p"/>
                    </m:rPr>
                    <a:rPr lang="en-US" altLang="ja-JP" sz="2700" i="1" kern="1200" smtClean="0">
                      <a:latin typeface="Cambria Math" panose="02040503050406030204" pitchFamily="18" charset="0"/>
                    </a:rPr>
                    <m:t>Ra</m:t>
                  </m:r>
                </m:e>
              </m:sPre>
            </m:oMath>
          </a14:m>
          <a:r>
            <a:rPr lang="ja-JP" altLang="en-US" sz="2700" kern="1200" dirty="0" smtClean="0"/>
            <a:t>は</a:t>
          </a:r>
          <a:r>
            <a:rPr lang="en-US" altLang="ja-JP" sz="2700" kern="1200" dirty="0" smtClean="0">
              <a:solidFill>
                <a:srgbClr val="FF0000"/>
              </a:solidFill>
            </a:rPr>
            <a:t>α</a:t>
          </a:r>
          <a:r>
            <a:rPr lang="ja-JP" altLang="en-US" sz="2700" kern="1200" dirty="0" smtClean="0">
              <a:solidFill>
                <a:srgbClr val="FF0000"/>
              </a:solidFill>
            </a:rPr>
            <a:t>崩壊</a:t>
          </a:r>
          <a:r>
            <a:rPr lang="ja-JP" altLang="en-US" sz="2700" kern="1200" dirty="0" smtClean="0"/>
            <a:t>をして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27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2700" i="1" kern="1200" smtClean="0">
                      <a:latin typeface="Cambria Math" panose="02040503050406030204" pitchFamily="18" charset="0"/>
                    </a:rPr>
                    <m:t>8</m:t>
                  </m:r>
                  <m:r>
                    <a:rPr lang="en-US" altLang="ja-JP" sz="2700" b="0" i="1" kern="1200" smtClean="0">
                      <a:latin typeface="Cambria Math" panose="02040503050406030204" pitchFamily="18" charset="0"/>
                    </a:rPr>
                    <m:t>6</m:t>
                  </m:r>
                </m:sub>
                <m:sup>
                  <m:r>
                    <a:rPr lang="en-US" altLang="ja-JP" sz="2700" i="1" kern="1200" smtClean="0">
                      <a:latin typeface="Cambria Math" panose="02040503050406030204" pitchFamily="18" charset="0"/>
                    </a:rPr>
                    <m:t>2</m:t>
                  </m:r>
                  <m:r>
                    <a:rPr lang="en-US" altLang="ja-JP" sz="2700" b="0" i="1" kern="1200" smtClean="0">
                      <a:latin typeface="Cambria Math" panose="02040503050406030204" pitchFamily="18" charset="0"/>
                    </a:rPr>
                    <m:t>22</m:t>
                  </m:r>
                </m:sup>
                <m:e>
                  <m:r>
                    <m:rPr>
                      <m:sty m:val="p"/>
                    </m:rPr>
                    <a:rPr lang="en-US" altLang="ja-JP" sz="2700" i="1" kern="1200" smtClean="0">
                      <a:latin typeface="Cambria Math" panose="02040503050406030204" pitchFamily="18" charset="0"/>
                    </a:rPr>
                    <m:t>R</m:t>
                  </m:r>
                  <m:r>
                    <m:rPr>
                      <m:sty m:val="p"/>
                    </m:rPr>
                    <a:rPr lang="en-US" altLang="ja-JP" sz="2700" b="0" i="0" kern="1200" smtClean="0">
                      <a:latin typeface="Cambria Math" panose="02040503050406030204" pitchFamily="18" charset="0"/>
                    </a:rPr>
                    <m:t>n</m:t>
                  </m:r>
                </m:e>
              </m:sPre>
            </m:oMath>
          </a14:m>
          <a:r>
            <a:rPr lang="ja-JP" altLang="en-US" sz="2700" kern="1200" dirty="0" smtClean="0"/>
            <a:t>に変わるが，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en-US" altLang="ja-JP" sz="2700" kern="1200" dirty="0" smtClean="0"/>
            <a:t>      Ra</a:t>
          </a:r>
          <a:r>
            <a:rPr lang="ja-JP" altLang="en-US" sz="2700" kern="1200" dirty="0" smtClean="0"/>
            <a:t>はしだいに減少して</a:t>
          </a:r>
          <a:r>
            <a:rPr lang="ja-JP" altLang="en-US" sz="2700" kern="1200" dirty="0" smtClean="0">
              <a:solidFill>
                <a:srgbClr val="FF0000"/>
              </a:solidFill>
            </a:rPr>
            <a:t>約</a:t>
          </a:r>
          <a:r>
            <a:rPr lang="en-US" altLang="ja-JP" sz="2700" kern="1200" dirty="0" smtClean="0">
              <a:solidFill>
                <a:srgbClr val="FF0000"/>
              </a:solidFill>
            </a:rPr>
            <a:t>1600</a:t>
          </a:r>
          <a:r>
            <a:rPr lang="ja-JP" altLang="en-US" sz="2700" kern="1200" dirty="0" smtClean="0">
              <a:solidFill>
                <a:srgbClr val="FF0000"/>
              </a:solidFill>
            </a:rPr>
            <a:t>年</a:t>
          </a:r>
          <a:r>
            <a:rPr lang="ja-JP" altLang="en-US" sz="2700" kern="1200" dirty="0" smtClean="0"/>
            <a:t>でその量は</a:t>
          </a:r>
          <a:r>
            <a:rPr lang="ja-JP" altLang="en-US" sz="2700" kern="1200" dirty="0" smtClean="0">
              <a:solidFill>
                <a:srgbClr val="FF0000"/>
              </a:solidFill>
            </a:rPr>
            <a:t>半分</a:t>
          </a:r>
          <a:r>
            <a:rPr lang="ja-JP" altLang="en-US" sz="2700" kern="1200" dirty="0" smtClean="0"/>
            <a:t>になる．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このように， 放射性同位体の数が崩壊によって半分になるまでの時間は，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en-US" altLang="ja-JP" sz="2700" kern="1200" dirty="0" smtClean="0"/>
            <a:t>     </a:t>
          </a:r>
          <a:r>
            <a:rPr lang="ja-JP" altLang="en-US" sz="2700" kern="1200" dirty="0" smtClean="0"/>
            <a:t>放射性同位体に固有な時間で，放射性同位体の</a:t>
          </a:r>
          <a:r>
            <a:rPr lang="ja-JP" altLang="en-US" sz="2700" kern="1200" dirty="0" smtClean="0">
              <a:solidFill>
                <a:srgbClr val="FF0000"/>
              </a:solidFill>
            </a:rPr>
            <a:t>半減期</a:t>
          </a:r>
          <a:r>
            <a:rPr lang="ja-JP" altLang="en-US" sz="2700" kern="1200" dirty="0" smtClean="0"/>
            <a:t>という（図</a:t>
          </a:r>
          <a:r>
            <a:rPr lang="en-US" altLang="ja-JP" sz="2700" kern="1200" dirty="0" smtClean="0"/>
            <a:t>5.22</a:t>
          </a:r>
          <a:r>
            <a:rPr lang="ja-JP" altLang="en-US" sz="2700" kern="1200" dirty="0" smtClean="0"/>
            <a:t>）．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en-US" altLang="ja-JP" sz="2700" kern="1200" dirty="0" smtClean="0"/>
            <a:t>     </a:t>
          </a:r>
          <a:r>
            <a:rPr lang="ja-JP" altLang="en-US" sz="2700" kern="1200" dirty="0" smtClean="0"/>
            <a:t>おもな</a:t>
          </a:r>
          <a:r>
            <a:rPr lang="ja-JP" altLang="en-US" sz="2700" kern="1200" dirty="0" smtClean="0">
              <a:solidFill>
                <a:srgbClr val="FF0000"/>
              </a:solidFill>
            </a:rPr>
            <a:t>放射性同位体</a:t>
          </a:r>
          <a:r>
            <a:rPr lang="ja-JP" altLang="en-US" sz="2700" kern="1200" dirty="0" smtClean="0"/>
            <a:t>の半減期を表</a:t>
          </a:r>
          <a:r>
            <a:rPr lang="en-US" altLang="ja-JP" sz="2700" kern="1200" dirty="0" smtClean="0"/>
            <a:t>5.2</a:t>
          </a:r>
          <a:r>
            <a:rPr lang="ja-JP" altLang="en-US" sz="2700" kern="1200" dirty="0" smtClean="0"/>
            <a:t>に示す．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>
              <a:solidFill>
                <a:srgbClr val="FF0000"/>
              </a:solidFill>
            </a:rPr>
            <a:t>半減期を</a:t>
          </a:r>
          <a:r>
            <a:rPr lang="en-US" altLang="en-US" sz="2700" i="1" kern="1200" dirty="0" smtClean="0">
              <a:solidFill>
                <a:srgbClr val="FF0000"/>
              </a:solidFill>
            </a:rPr>
            <a:t>T</a:t>
          </a:r>
          <a:r>
            <a:rPr lang="ja-JP" altLang="en-US" sz="2700" kern="1200" dirty="0" smtClean="0"/>
            <a:t>とし，</a:t>
          </a:r>
          <a:r>
            <a:rPr lang="en-US" altLang="en-US" sz="2700" i="1" kern="1200" dirty="0" smtClean="0"/>
            <a:t>N</a:t>
          </a:r>
          <a:r>
            <a:rPr lang="en-US" altLang="en-US" sz="2700" i="1" kern="1200" baseline="-25000" dirty="0" smtClean="0"/>
            <a:t>0</a:t>
          </a:r>
          <a:r>
            <a:rPr lang="ja-JP" altLang="en-US" sz="2700" kern="1200" dirty="0" smtClean="0"/>
            <a:t>個の原子核が，時間</a:t>
          </a:r>
          <a:r>
            <a:rPr lang="en-US" altLang="en-US" sz="2700" i="1" kern="1200" dirty="0" smtClean="0"/>
            <a:t>t</a:t>
          </a:r>
          <a:r>
            <a:rPr lang="ja-JP" altLang="en-US" sz="2700" kern="1200" dirty="0" smtClean="0"/>
            <a:t>のあとに残っている数</a:t>
          </a:r>
          <a:r>
            <a:rPr lang="en-US" altLang="en-US" sz="2700" i="1" kern="1200" dirty="0" smtClean="0"/>
            <a:t>N</a:t>
          </a:r>
          <a:r>
            <a:rPr lang="ja-JP" altLang="en-US" sz="2700" kern="1200" dirty="0" smtClean="0"/>
            <a:t>は次式</a:t>
          </a:r>
          <a:r>
            <a:rPr lang="en-US" altLang="ja-JP" sz="2700" kern="1200" dirty="0" smtClean="0"/>
            <a:t>….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700" kern="1200" dirty="0" smtClean="0"/>
            <a:t>(5</a:t>
          </a:r>
          <a:r>
            <a:rPr lang="en-US" altLang="en-US" sz="2700" kern="1200" dirty="0"/>
            <a:t>. 36)</a:t>
          </a:r>
          <a:endParaRPr lang="ja-JP" altLang="en-US" sz="2700" kern="1200" dirty="0"/>
        </a:p>
      </dsp:txBody>
      <dsp:txXfrm>
        <a:off x="0" y="924035"/>
        <a:ext cx="11940600" cy="521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530F-B559-48E6-BA1E-42B109D84EAF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0366-4A17-45B9-8CB6-15947D0904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13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1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69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00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16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38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38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6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05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04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2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29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71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50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openxmlformats.org/officeDocument/2006/relationships/image" Target="../media/image2.emf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openxmlformats.org/officeDocument/2006/relationships/image" Target="../media/image1.emf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基礎物理学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F</a:t>
            </a:r>
            <a:r>
              <a:rPr kumimoji="1" lang="ja-JP" altLang="en-US" dirty="0" smtClean="0"/>
              <a:t>　原　道寛　教授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0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0" y="-32400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5.2.3.6原子と原子核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508042109"/>
                  </p:ext>
                </p:extLst>
              </p:nvPr>
            </p:nvGraphicFramePr>
            <p:xfrm>
              <a:off x="50400" y="614067"/>
              <a:ext cx="11940600" cy="618404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508042109"/>
                  </p:ext>
                </p:extLst>
              </p:nvPr>
            </p:nvGraphicFramePr>
            <p:xfrm>
              <a:off x="50400" y="614067"/>
              <a:ext cx="11940600" cy="618404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10" name="コンテンツ プレースホルダー 4"/>
          <p:cNvPicPr>
            <a:picLocks noChangeAspect="1"/>
          </p:cNvPicPr>
          <p:nvPr/>
        </p:nvPicPr>
        <p:blipFill rotWithShape="1">
          <a:blip r:embed="rId11"/>
          <a:srcRect r="45623" b="28507"/>
          <a:stretch/>
        </p:blipFill>
        <p:spPr>
          <a:xfrm>
            <a:off x="5463000" y="0"/>
            <a:ext cx="4365000" cy="2354400"/>
          </a:xfrm>
          <a:prstGeom prst="rect">
            <a:avLst/>
          </a:prstGeom>
        </p:spPr>
      </p:pic>
      <p:pic>
        <p:nvPicPr>
          <p:cNvPr id="7" name="コンテンツ プレースホルダー 4"/>
          <p:cNvPicPr>
            <a:picLocks noChangeAspect="1"/>
          </p:cNvPicPr>
          <p:nvPr/>
        </p:nvPicPr>
        <p:blipFill rotWithShape="1">
          <a:blip r:embed="rId11"/>
          <a:srcRect l="12364" t="85186" r="68836" b="1411"/>
          <a:stretch/>
        </p:blipFill>
        <p:spPr>
          <a:xfrm>
            <a:off x="3941103" y="5429552"/>
            <a:ext cx="2849393" cy="1187247"/>
          </a:xfrm>
          <a:prstGeom prst="rect">
            <a:avLst/>
          </a:prstGeom>
        </p:spPr>
      </p:pic>
      <p:pic>
        <p:nvPicPr>
          <p:cNvPr id="8" name="コンテンツ プレースホルダー 4"/>
          <p:cNvPicPr>
            <a:picLocks noChangeAspect="1"/>
          </p:cNvPicPr>
          <p:nvPr/>
        </p:nvPicPr>
        <p:blipFill rotWithShape="1">
          <a:blip r:embed="rId11"/>
          <a:srcRect l="56658" t="4838" r="5269" b="35117"/>
          <a:stretch/>
        </p:blipFill>
        <p:spPr>
          <a:xfrm>
            <a:off x="9636174" y="1325563"/>
            <a:ext cx="2426226" cy="2196001"/>
          </a:xfrm>
          <a:prstGeom prst="rect">
            <a:avLst/>
          </a:prstGeom>
        </p:spPr>
      </p:pic>
      <p:sp>
        <p:nvSpPr>
          <p:cNvPr id="9" name="対角する 2 つの角を丸めた四角形 8"/>
          <p:cNvSpPr/>
          <p:nvPr/>
        </p:nvSpPr>
        <p:spPr>
          <a:xfrm>
            <a:off x="2933033" y="1987125"/>
            <a:ext cx="666967" cy="36727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2409722" y="2393786"/>
            <a:ext cx="751078" cy="34221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5148742" y="2372545"/>
            <a:ext cx="640058" cy="36345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1817467" y="2832383"/>
            <a:ext cx="868134" cy="39321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4386653" y="3251228"/>
            <a:ext cx="1265347" cy="3898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7362618" y="3275234"/>
            <a:ext cx="672582" cy="36582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8035200" y="4075592"/>
            <a:ext cx="1015200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7" name="対角する 2 つの角を丸めた四角形 16"/>
          <p:cNvSpPr/>
          <p:nvPr/>
        </p:nvSpPr>
        <p:spPr>
          <a:xfrm>
            <a:off x="1964676" y="4473246"/>
            <a:ext cx="1976427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8" name="対角する 2 つの角を丸めた四角形 17"/>
          <p:cNvSpPr/>
          <p:nvPr/>
        </p:nvSpPr>
        <p:spPr>
          <a:xfrm>
            <a:off x="617097" y="4885638"/>
            <a:ext cx="1528503" cy="3788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19" name="対角する 2 つの角を丸めた四角形 18"/>
          <p:cNvSpPr/>
          <p:nvPr/>
        </p:nvSpPr>
        <p:spPr>
          <a:xfrm>
            <a:off x="4794297" y="5432277"/>
            <a:ext cx="2117703" cy="118452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08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728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5.2.3.7原子と原子核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123354"/>
              </p:ext>
            </p:extLst>
          </p:nvPr>
        </p:nvGraphicFramePr>
        <p:xfrm>
          <a:off x="106682" y="385492"/>
          <a:ext cx="11888517" cy="6281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08283" y="1517787"/>
            <a:ext cx="11575434" cy="50830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7" name="対角する 2 つの角を丸めた四角形 6"/>
          <p:cNvSpPr/>
          <p:nvPr/>
        </p:nvSpPr>
        <p:spPr>
          <a:xfrm>
            <a:off x="3480233" y="2080262"/>
            <a:ext cx="1487767" cy="39653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7655114" y="2568659"/>
            <a:ext cx="955485" cy="36894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3352158" y="2979964"/>
            <a:ext cx="1536642" cy="42793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5043415" y="3428228"/>
            <a:ext cx="766985" cy="47417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2457131" y="3922020"/>
            <a:ext cx="1547912" cy="3898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8377818" y="3946026"/>
            <a:ext cx="802182" cy="36582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2855331" y="4511000"/>
            <a:ext cx="877739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6577517" y="4510999"/>
            <a:ext cx="579284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7742415" y="4491198"/>
            <a:ext cx="635404" cy="3788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17" name="対角する 2 つの角を丸めた四角形 16"/>
          <p:cNvSpPr/>
          <p:nvPr/>
        </p:nvSpPr>
        <p:spPr>
          <a:xfrm>
            <a:off x="4940098" y="6059652"/>
            <a:ext cx="1935902" cy="3788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38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6127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5.2.3.8原子と原子核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656852"/>
              </p:ext>
            </p:extLst>
          </p:nvPr>
        </p:nvGraphicFramePr>
        <p:xfrm>
          <a:off x="68362" y="504001"/>
          <a:ext cx="11898038" cy="621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対角する 2 つの角を丸めた四角形 6"/>
          <p:cNvSpPr/>
          <p:nvPr/>
        </p:nvSpPr>
        <p:spPr>
          <a:xfrm>
            <a:off x="2315709" y="1784024"/>
            <a:ext cx="1579491" cy="44077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7439234" y="2250580"/>
            <a:ext cx="1963965" cy="48542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5045684" y="2822437"/>
            <a:ext cx="3018315" cy="45117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1984188" y="3809245"/>
            <a:ext cx="2141412" cy="46035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3740196" y="4874994"/>
            <a:ext cx="2171004" cy="3898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7067418" y="5354803"/>
            <a:ext cx="2054982" cy="45280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3823530" y="5923796"/>
            <a:ext cx="1626870" cy="43255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277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1276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5.2.3.9原子と原子核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262714"/>
              </p:ext>
            </p:extLst>
          </p:nvPr>
        </p:nvGraphicFramePr>
        <p:xfrm>
          <a:off x="300037" y="1051200"/>
          <a:ext cx="11591925" cy="55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対角する 2 つの角を丸めた四角形 4"/>
          <p:cNvSpPr/>
          <p:nvPr/>
        </p:nvSpPr>
        <p:spPr>
          <a:xfrm>
            <a:off x="4920092" y="3304425"/>
            <a:ext cx="1747108" cy="53761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7" name="対角する 2 つの角を丸めた四角形 6"/>
          <p:cNvSpPr/>
          <p:nvPr/>
        </p:nvSpPr>
        <p:spPr>
          <a:xfrm>
            <a:off x="8610600" y="3304425"/>
            <a:ext cx="987000" cy="53761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8" name="対角する 2 つの角を丸めた四角形 7"/>
          <p:cNvSpPr/>
          <p:nvPr/>
        </p:nvSpPr>
        <p:spPr>
          <a:xfrm>
            <a:off x="4048134" y="3894924"/>
            <a:ext cx="1488666" cy="56187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6008988" y="3878939"/>
            <a:ext cx="3275909" cy="57786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1976196" y="4456800"/>
            <a:ext cx="4511004" cy="61950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2401817" y="5091509"/>
            <a:ext cx="2650465" cy="56265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586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1087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5.2.3.10原子と原子核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615088"/>
              </p:ext>
            </p:extLst>
          </p:nvPr>
        </p:nvGraphicFramePr>
        <p:xfrm>
          <a:off x="67118" y="824141"/>
          <a:ext cx="11827282" cy="572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対角する 2 つの角を丸めた四角形 6"/>
          <p:cNvSpPr/>
          <p:nvPr/>
        </p:nvSpPr>
        <p:spPr>
          <a:xfrm>
            <a:off x="692289" y="3173141"/>
            <a:ext cx="1539711" cy="52045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5480660" y="4296245"/>
            <a:ext cx="5924139" cy="59975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1277870" y="4995755"/>
            <a:ext cx="7693330" cy="44024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6728245" y="5483616"/>
            <a:ext cx="2602955" cy="67642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636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88728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5.2.3.11原子と原子核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946492"/>
              </p:ext>
            </p:extLst>
          </p:nvPr>
        </p:nvGraphicFramePr>
        <p:xfrm>
          <a:off x="98142" y="559906"/>
          <a:ext cx="11875458" cy="623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22595" y="1821725"/>
            <a:ext cx="11146809" cy="50362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7" name="対角する 2 つの角を丸めた四角形 6"/>
          <p:cNvSpPr/>
          <p:nvPr/>
        </p:nvSpPr>
        <p:spPr>
          <a:xfrm>
            <a:off x="1280242" y="2496245"/>
            <a:ext cx="1750958" cy="34039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6431234" y="2496245"/>
            <a:ext cx="912765" cy="34039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1156730" y="3298183"/>
            <a:ext cx="1485670" cy="35891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4475388" y="3748746"/>
            <a:ext cx="1486212" cy="40806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1839396" y="4211578"/>
            <a:ext cx="2250204" cy="3898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3820218" y="4756267"/>
            <a:ext cx="1439252" cy="39962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1839396" y="5270509"/>
            <a:ext cx="1242204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8663444" y="5270508"/>
            <a:ext cx="1114156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3195360" y="6160038"/>
            <a:ext cx="2175840" cy="3788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17" name="対角する 2 つの角を丸めた四角形 16"/>
          <p:cNvSpPr/>
          <p:nvPr/>
        </p:nvSpPr>
        <p:spPr>
          <a:xfrm>
            <a:off x="6609360" y="6160038"/>
            <a:ext cx="1749840" cy="3788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69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r>
              <a:rPr kumimoji="1" lang="ja-JP" altLang="en-US" dirty="0" smtClean="0"/>
              <a:t>基礎物理学：第</a:t>
            </a:r>
            <a:r>
              <a:rPr lang="ja-JP" altLang="en-US" dirty="0" smtClean="0"/>
              <a:t>５</a:t>
            </a:r>
            <a:r>
              <a:rPr kumimoji="1" lang="ja-JP" altLang="en-US" dirty="0" smtClean="0"/>
              <a:t>章　</a:t>
            </a:r>
            <a:r>
              <a:rPr lang="ja-JP" altLang="en-US" dirty="0" smtClean="0"/>
              <a:t>原子の世界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679601"/>
              </p:ext>
            </p:extLst>
          </p:nvPr>
        </p:nvGraphicFramePr>
        <p:xfrm>
          <a:off x="481939" y="1374363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08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第５章　原子の世界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094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398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/>
              <a:t>5.2原子と原子核</a:t>
            </a: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44852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0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 smtClean="0"/>
              <a:t>5.2.3.1原子と原子核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816348121"/>
                  </p:ext>
                </p:extLst>
              </p:nvPr>
            </p:nvGraphicFramePr>
            <p:xfrm>
              <a:off x="159616" y="1315759"/>
              <a:ext cx="12032383" cy="54788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816348121"/>
                  </p:ext>
                </p:extLst>
              </p:nvPr>
            </p:nvGraphicFramePr>
            <p:xfrm>
              <a:off x="159616" y="1315759"/>
              <a:ext cx="12032383" cy="54788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対角する 2 つの角を丸めた四角形 4"/>
          <p:cNvSpPr/>
          <p:nvPr/>
        </p:nvSpPr>
        <p:spPr>
          <a:xfrm>
            <a:off x="747439" y="2845368"/>
            <a:ext cx="1383761" cy="34039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7" name="対角する 2 つの角を丸めた四角形 6"/>
          <p:cNvSpPr/>
          <p:nvPr/>
        </p:nvSpPr>
        <p:spPr>
          <a:xfrm>
            <a:off x="4162225" y="2855055"/>
            <a:ext cx="488975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8" name="対角する 2 つの角を丸めた四角形 7"/>
          <p:cNvSpPr/>
          <p:nvPr/>
        </p:nvSpPr>
        <p:spPr>
          <a:xfrm>
            <a:off x="1003340" y="3214128"/>
            <a:ext cx="1207060" cy="35891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3981839" y="3257171"/>
            <a:ext cx="813362" cy="31586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1236173" y="3633685"/>
            <a:ext cx="1787827" cy="3898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8781018" y="3633685"/>
            <a:ext cx="1219782" cy="3898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729131" y="4870446"/>
            <a:ext cx="1250869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5085044" y="5229519"/>
            <a:ext cx="820585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3296160" y="5631792"/>
            <a:ext cx="1614240" cy="3788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8949360" y="5588592"/>
            <a:ext cx="972240" cy="3788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4809600" y="6095816"/>
            <a:ext cx="4852799" cy="3788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60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80327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5.2.3.2原子と原子核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4169780723"/>
                  </p:ext>
                </p:extLst>
              </p:nvPr>
            </p:nvGraphicFramePr>
            <p:xfrm>
              <a:off x="76200" y="600041"/>
              <a:ext cx="11904442" cy="61214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4169780723"/>
                  </p:ext>
                </p:extLst>
              </p:nvPr>
            </p:nvGraphicFramePr>
            <p:xfrm>
              <a:off x="76200" y="600041"/>
              <a:ext cx="11904442" cy="61214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9" name="コンテンツ プレースホルダー 4"/>
          <p:cNvPicPr>
            <a:picLocks noChangeAspect="1"/>
          </p:cNvPicPr>
          <p:nvPr/>
        </p:nvPicPr>
        <p:blipFill rotWithShape="1">
          <a:blip r:embed="rId11"/>
          <a:srcRect l="67716" t="22423" r="2403" b="32324"/>
          <a:stretch/>
        </p:blipFill>
        <p:spPr>
          <a:xfrm>
            <a:off x="8483229" y="12294"/>
            <a:ext cx="3573613" cy="4980195"/>
          </a:xfrm>
          <a:prstGeom prst="rect">
            <a:avLst/>
          </a:prstGeom>
        </p:spPr>
      </p:pic>
      <p:pic>
        <p:nvPicPr>
          <p:cNvPr id="7" name="コンテンツ プレースホルダー 4"/>
          <p:cNvPicPr>
            <a:picLocks noChangeAspect="1"/>
          </p:cNvPicPr>
          <p:nvPr/>
        </p:nvPicPr>
        <p:blipFill rotWithShape="1">
          <a:blip r:embed="rId11"/>
          <a:srcRect l="14121" t="30467" r="59434" b="63894"/>
          <a:stretch/>
        </p:blipFill>
        <p:spPr>
          <a:xfrm>
            <a:off x="2676455" y="4992490"/>
            <a:ext cx="3444018" cy="754214"/>
          </a:xfrm>
          <a:prstGeom prst="rect">
            <a:avLst/>
          </a:prstGeom>
        </p:spPr>
      </p:pic>
      <p:sp>
        <p:nvSpPr>
          <p:cNvPr id="8" name="対角する 2 つの角を丸めた四角形 7"/>
          <p:cNvSpPr/>
          <p:nvPr/>
        </p:nvSpPr>
        <p:spPr>
          <a:xfrm>
            <a:off x="4005043" y="1605949"/>
            <a:ext cx="1034957" cy="40285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755431" y="2008800"/>
            <a:ext cx="856794" cy="34039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2863129" y="2423813"/>
            <a:ext cx="1962499" cy="35891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1906004" y="3277583"/>
            <a:ext cx="2313196" cy="38550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5580907" y="3743040"/>
            <a:ext cx="740693" cy="3898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2863129" y="4220861"/>
            <a:ext cx="823271" cy="35829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4273731" y="4992489"/>
            <a:ext cx="1846742" cy="65951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2795444" y="6065696"/>
            <a:ext cx="820585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079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82297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5.2.3.3原子と原子核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3570999"/>
              </p:ext>
            </p:extLst>
          </p:nvPr>
        </p:nvGraphicFramePr>
        <p:xfrm>
          <a:off x="180053" y="637588"/>
          <a:ext cx="11874008" cy="6287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14492" t="59487" r="55307" b="34954"/>
          <a:stretch/>
        </p:blipFill>
        <p:spPr>
          <a:xfrm>
            <a:off x="2342733" y="4632071"/>
            <a:ext cx="7472992" cy="1268145"/>
          </a:xfrm>
          <a:prstGeom prst="rect">
            <a:avLst/>
          </a:prstGeom>
        </p:spPr>
      </p:pic>
      <p:sp>
        <p:nvSpPr>
          <p:cNvPr id="7" name="対角する 2 つの角を丸めた四角形 6"/>
          <p:cNvSpPr/>
          <p:nvPr/>
        </p:nvSpPr>
        <p:spPr>
          <a:xfrm>
            <a:off x="2438694" y="2154820"/>
            <a:ext cx="1802106" cy="34142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8" name="対角する 2 つの角を丸めた四角形 7"/>
          <p:cNvSpPr/>
          <p:nvPr/>
        </p:nvSpPr>
        <p:spPr>
          <a:xfrm>
            <a:off x="1189635" y="2982871"/>
            <a:ext cx="856794" cy="34039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4720730" y="2999636"/>
            <a:ext cx="700870" cy="35891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3273005" y="3416130"/>
            <a:ext cx="1108726" cy="35363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3925573" y="3826913"/>
            <a:ext cx="895027" cy="3898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5317818" y="4721203"/>
            <a:ext cx="4560582" cy="108640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3047834" y="6298811"/>
            <a:ext cx="948166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63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5559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5.2.3.4原子と原子核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6094936"/>
              </p:ext>
            </p:extLst>
          </p:nvPr>
        </p:nvGraphicFramePr>
        <p:xfrm>
          <a:off x="137667" y="642052"/>
          <a:ext cx="11702812" cy="614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対角する 2 つの角を丸めた四角形 4"/>
          <p:cNvSpPr/>
          <p:nvPr/>
        </p:nvSpPr>
        <p:spPr>
          <a:xfrm>
            <a:off x="6108233" y="2613609"/>
            <a:ext cx="1977367" cy="35999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7" name="対角する 2 つの角を丸めた四角形 6"/>
          <p:cNvSpPr/>
          <p:nvPr/>
        </p:nvSpPr>
        <p:spPr>
          <a:xfrm>
            <a:off x="5101186" y="3052817"/>
            <a:ext cx="1544414" cy="43015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8" name="対角する 2 つの角を丸めた四角形 7"/>
          <p:cNvSpPr/>
          <p:nvPr/>
        </p:nvSpPr>
        <p:spPr>
          <a:xfrm>
            <a:off x="5989072" y="3512340"/>
            <a:ext cx="1599727" cy="35891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5389495" y="3931311"/>
            <a:ext cx="1140905" cy="4786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9816997" y="3975734"/>
            <a:ext cx="579804" cy="3898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5821818" y="4889304"/>
            <a:ext cx="2263782" cy="41833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9565848" y="5807608"/>
            <a:ext cx="1787952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01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5.2.3.5原子と原子核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931694065"/>
                  </p:ext>
                </p:extLst>
              </p:nvPr>
            </p:nvGraphicFramePr>
            <p:xfrm>
              <a:off x="0" y="818725"/>
              <a:ext cx="11887003" cy="59027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931694065"/>
                  </p:ext>
                </p:extLst>
              </p:nvPr>
            </p:nvGraphicFramePr>
            <p:xfrm>
              <a:off x="0" y="818725"/>
              <a:ext cx="11887003" cy="59027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対角する 2 つの角を丸めた四角形 4"/>
          <p:cNvSpPr/>
          <p:nvPr/>
        </p:nvSpPr>
        <p:spPr>
          <a:xfrm>
            <a:off x="2515433" y="2633045"/>
            <a:ext cx="1175907" cy="39815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7" name="対角する 2 つの角を丸めた四角形 6"/>
          <p:cNvSpPr/>
          <p:nvPr/>
        </p:nvSpPr>
        <p:spPr>
          <a:xfrm>
            <a:off x="6841634" y="2633045"/>
            <a:ext cx="1416765" cy="39815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8" name="対角する 2 つの角を丸めた四角形 7"/>
          <p:cNvSpPr/>
          <p:nvPr/>
        </p:nvSpPr>
        <p:spPr>
          <a:xfrm>
            <a:off x="7197530" y="3056327"/>
            <a:ext cx="816070" cy="4788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6923388" y="3535200"/>
            <a:ext cx="2076612" cy="4752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658596" y="4756169"/>
            <a:ext cx="1011804" cy="3898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658596" y="5354803"/>
            <a:ext cx="2192604" cy="31879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658596" y="5882400"/>
            <a:ext cx="1343004" cy="47395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52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532</Words>
  <Application>Microsoft Office PowerPoint</Application>
  <PresentationFormat>ワイド画面</PresentationFormat>
  <Paragraphs>188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Cambria Math</vt:lpstr>
      <vt:lpstr>Office テーマ</vt:lpstr>
      <vt:lpstr>基礎物理学</vt:lpstr>
      <vt:lpstr>基礎物理学：第５章　原子の世界</vt:lpstr>
      <vt:lpstr>第５章　原子の世界</vt:lpstr>
      <vt:lpstr>5.2原子と原子核</vt:lpstr>
      <vt:lpstr>5.2.3.1原子と原子核</vt:lpstr>
      <vt:lpstr>5.2.3.2原子と原子核</vt:lpstr>
      <vt:lpstr>5.2.3.3原子と原子核</vt:lpstr>
      <vt:lpstr>5.2.3.4原子と原子核</vt:lpstr>
      <vt:lpstr>5.2.3.5原子と原子核</vt:lpstr>
      <vt:lpstr>5.2.3.6原子と原子核</vt:lpstr>
      <vt:lpstr>5.2.3.7原子と原子核</vt:lpstr>
      <vt:lpstr>5.2.3.8原子と原子核</vt:lpstr>
      <vt:lpstr>5.2.3.9原子と原子核</vt:lpstr>
      <vt:lpstr>5.2.3.10原子と原子核</vt:lpstr>
      <vt:lpstr>5.2.3.11原子と原子核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基礎物理学</dc:title>
  <dc:creator>原道寛</dc:creator>
  <cp:lastModifiedBy>HARA Michihiro</cp:lastModifiedBy>
  <cp:revision>80</cp:revision>
  <dcterms:created xsi:type="dcterms:W3CDTF">2014-12-31T05:09:16Z</dcterms:created>
  <dcterms:modified xsi:type="dcterms:W3CDTF">2019-09-01T08:45:06Z</dcterms:modified>
</cp:coreProperties>
</file>