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8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9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0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2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4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5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7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9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Override PartName="/ppt/diagrams/data16.xml" ContentType="application/vnd.openxmlformats-officedocument.drawingml.diagramData+xml"/>
  <Override PartName="/ppt/diagrams/data1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335" r:id="rId4"/>
    <p:sldId id="354" r:id="rId5"/>
    <p:sldId id="355" r:id="rId6"/>
    <p:sldId id="391" r:id="rId7"/>
    <p:sldId id="356" r:id="rId8"/>
    <p:sldId id="392" r:id="rId9"/>
    <p:sldId id="393" r:id="rId10"/>
    <p:sldId id="358" r:id="rId11"/>
    <p:sldId id="394" r:id="rId12"/>
    <p:sldId id="359" r:id="rId13"/>
    <p:sldId id="472" r:id="rId14"/>
    <p:sldId id="395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9" autoAdjust="0"/>
    <p:restoredTop sz="86391" autoAdjust="0"/>
  </p:normalViewPr>
  <p:slideViewPr>
    <p:cSldViewPr snapToGrid="0">
      <p:cViewPr varScale="1">
        <p:scale>
          <a:sx n="67" d="100"/>
          <a:sy n="67" d="100"/>
        </p:scale>
        <p:origin x="111" y="28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6318DEE9-B388-4F36-94E7-9D5A451B8094}">
      <dgm:prSet/>
      <dgm:spPr/>
      <dgm:t>
        <a:bodyPr/>
        <a:lstStyle/>
        <a:p>
          <a:r>
            <a:rPr lang="en-US" dirty="0" smtClean="0"/>
            <a:t>5.1電子と光</a:t>
          </a:r>
          <a:endParaRPr lang="en-US" dirty="0"/>
        </a:p>
      </dgm:t>
    </dgm:pt>
    <dgm:pt modelId="{E60D2E8E-F86D-4365-9EAE-9F7BCA15C2C6}" type="parTrans" cxnId="{342A708B-47DA-4BB0-88AB-471436635FBF}">
      <dgm:prSet/>
      <dgm:spPr/>
      <dgm:t>
        <a:bodyPr/>
        <a:lstStyle/>
        <a:p>
          <a:endParaRPr kumimoji="1" lang="ja-JP" altLang="en-US"/>
        </a:p>
      </dgm:t>
    </dgm:pt>
    <dgm:pt modelId="{64575F60-B9A7-4EFB-B6B4-0FE7D4FFC445}" type="sibTrans" cxnId="{342A708B-47DA-4BB0-88AB-471436635FBF}">
      <dgm:prSet/>
      <dgm:spPr/>
      <dgm:t>
        <a:bodyPr/>
        <a:lstStyle/>
        <a:p>
          <a:endParaRPr kumimoji="1" lang="ja-JP" altLang="en-US"/>
        </a:p>
      </dgm:t>
    </dgm:pt>
    <dgm:pt modelId="{59752E33-2114-4154-AE9E-BFA16760A84F}">
      <dgm:prSet/>
      <dgm:spPr/>
      <dgm:t>
        <a:bodyPr/>
        <a:lstStyle/>
        <a:p>
          <a:r>
            <a:rPr lang="en-US" dirty="0" smtClean="0"/>
            <a:t>5.1.1電子の電荷と質量</a:t>
          </a:r>
          <a:endParaRPr lang="en-US" dirty="0"/>
        </a:p>
      </dgm:t>
    </dgm:pt>
    <dgm:pt modelId="{36EB045A-6FA4-461D-B303-7B53CAAD5F50}" type="parTrans" cxnId="{AA8458C7-F1B7-417A-8BB1-28B1F847316E}">
      <dgm:prSet/>
      <dgm:spPr/>
      <dgm:t>
        <a:bodyPr/>
        <a:lstStyle/>
        <a:p>
          <a:endParaRPr kumimoji="1" lang="ja-JP" altLang="en-US"/>
        </a:p>
      </dgm:t>
    </dgm:pt>
    <dgm:pt modelId="{B9B7F8AA-7D24-42E8-9044-ACF3B69BE467}" type="sibTrans" cxnId="{AA8458C7-F1B7-417A-8BB1-28B1F847316E}">
      <dgm:prSet/>
      <dgm:spPr/>
      <dgm:t>
        <a:bodyPr/>
        <a:lstStyle/>
        <a:p>
          <a:endParaRPr kumimoji="1" lang="ja-JP" altLang="en-US"/>
        </a:p>
      </dgm:t>
    </dgm:pt>
    <dgm:pt modelId="{C974AB57-810D-4BDA-9B97-D43424D5B7EE}">
      <dgm:prSet/>
      <dgm:spPr/>
      <dgm:t>
        <a:bodyPr/>
        <a:lstStyle/>
        <a:p>
          <a:r>
            <a:rPr lang="en-US" dirty="0" smtClean="0"/>
            <a:t>5.1.2素粒子と波動性</a:t>
          </a:r>
          <a:endParaRPr lang="en-US" dirty="0"/>
        </a:p>
      </dgm:t>
    </dgm:pt>
    <dgm:pt modelId="{7ECB7742-E63B-4D1D-A83E-AC256DCDAD59}" type="parTrans" cxnId="{DA8A4131-8149-4826-852C-3765B42CBB32}">
      <dgm:prSet/>
      <dgm:spPr/>
      <dgm:t>
        <a:bodyPr/>
        <a:lstStyle/>
        <a:p>
          <a:endParaRPr kumimoji="1" lang="ja-JP" altLang="en-US"/>
        </a:p>
      </dgm:t>
    </dgm:pt>
    <dgm:pt modelId="{38E0D421-DA80-43EC-9C05-56BDA7534A4D}" type="sibTrans" cxnId="{DA8A4131-8149-4826-852C-3765B42CBB32}">
      <dgm:prSet/>
      <dgm:spPr/>
      <dgm:t>
        <a:bodyPr/>
        <a:lstStyle/>
        <a:p>
          <a:endParaRPr kumimoji="1" lang="ja-JP" altLang="en-US"/>
        </a:p>
      </dgm:t>
    </dgm:pt>
    <dgm:pt modelId="{F078C3C0-37E5-4B16-92F9-BC082D82D16B}">
      <dgm:prSet/>
      <dgm:spPr/>
      <dgm:t>
        <a:bodyPr/>
        <a:lstStyle/>
        <a:p>
          <a:r>
            <a:rPr lang="en-US" dirty="0" smtClean="0"/>
            <a:t>5.2原子と原子核</a:t>
          </a:r>
          <a:endParaRPr lang="en-US" dirty="0"/>
        </a:p>
      </dgm:t>
    </dgm:pt>
    <dgm:pt modelId="{D05242C9-022C-40C3-B326-02ED288D0C24}" type="parTrans" cxnId="{344EBEFF-6E9F-4F3A-A4AF-28C1CF554B4E}">
      <dgm:prSet/>
      <dgm:spPr/>
      <dgm:t>
        <a:bodyPr/>
        <a:lstStyle/>
        <a:p>
          <a:endParaRPr kumimoji="1" lang="ja-JP" altLang="en-US"/>
        </a:p>
      </dgm:t>
    </dgm:pt>
    <dgm:pt modelId="{468985E7-01FE-4E2C-8330-3B5D8BAB266A}" type="sibTrans" cxnId="{344EBEFF-6E9F-4F3A-A4AF-28C1CF554B4E}">
      <dgm:prSet/>
      <dgm:spPr/>
      <dgm:t>
        <a:bodyPr/>
        <a:lstStyle/>
        <a:p>
          <a:endParaRPr kumimoji="1" lang="ja-JP" altLang="en-US"/>
        </a:p>
      </dgm:t>
    </dgm:pt>
    <dgm:pt modelId="{81347002-4C53-4111-82E8-8C1D3424E9F0}">
      <dgm:prSet/>
      <dgm:spPr/>
      <dgm:t>
        <a:bodyPr/>
        <a:lstStyle/>
        <a:p>
          <a:r>
            <a:rPr lang="en-US" dirty="0" smtClean="0"/>
            <a:t>5.2.1原子の構造</a:t>
          </a:r>
          <a:endParaRPr lang="en-US" dirty="0"/>
        </a:p>
      </dgm:t>
    </dgm:pt>
    <dgm:pt modelId="{D31CAC30-BAD0-4BD5-9E88-5D4CE9B16E1B}" type="parTrans" cxnId="{4C346206-D391-447B-A8D5-3DB43590830F}">
      <dgm:prSet/>
      <dgm:spPr/>
      <dgm:t>
        <a:bodyPr/>
        <a:lstStyle/>
        <a:p>
          <a:endParaRPr kumimoji="1" lang="ja-JP" altLang="en-US"/>
        </a:p>
      </dgm:t>
    </dgm:pt>
    <dgm:pt modelId="{3C03C5B3-3CCA-4770-9AE2-57FC9E586BE6}" type="sibTrans" cxnId="{4C346206-D391-447B-A8D5-3DB43590830F}">
      <dgm:prSet/>
      <dgm:spPr/>
      <dgm:t>
        <a:bodyPr/>
        <a:lstStyle/>
        <a:p>
          <a:endParaRPr kumimoji="1" lang="ja-JP" altLang="en-US"/>
        </a:p>
      </dgm:t>
    </dgm:pt>
    <dgm:pt modelId="{5978A8E1-7036-4AC0-AEDC-3C88162E8874}">
      <dgm:prSet/>
      <dgm:spPr/>
      <dgm:t>
        <a:bodyPr/>
        <a:lstStyle/>
        <a:p>
          <a:r>
            <a:rPr lang="en-US" dirty="0" smtClean="0"/>
            <a:t>5.2.2原子核</a:t>
          </a:r>
          <a:endParaRPr lang="en-US" dirty="0"/>
        </a:p>
      </dgm:t>
    </dgm:pt>
    <dgm:pt modelId="{E530F064-EE30-4328-AF4B-93B905635BAF}" type="parTrans" cxnId="{4659A52F-9834-4E57-A496-BCE6CC6270A3}">
      <dgm:prSet/>
      <dgm:spPr/>
      <dgm:t>
        <a:bodyPr/>
        <a:lstStyle/>
        <a:p>
          <a:endParaRPr kumimoji="1" lang="ja-JP" altLang="en-US"/>
        </a:p>
      </dgm:t>
    </dgm:pt>
    <dgm:pt modelId="{C59AB034-E472-4E23-A02D-7060FD68B117}" type="sibTrans" cxnId="{4659A52F-9834-4E57-A496-BCE6CC6270A3}">
      <dgm:prSet/>
      <dgm:spPr/>
      <dgm:t>
        <a:bodyPr/>
        <a:lstStyle/>
        <a:p>
          <a:endParaRPr kumimoji="1" lang="ja-JP" altLang="en-US"/>
        </a:p>
      </dgm:t>
    </dgm:pt>
    <dgm:pt modelId="{491CCF47-6D94-4235-B941-725B1BFC0570}">
      <dgm:prSet/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FCCE8FC2-FE5E-40C7-A9C6-AD1FC6469A94}" type="parTrans" cxnId="{CB15BA84-B8C0-4FB1-8182-8DC2F262D00B}">
      <dgm:prSet/>
      <dgm:spPr/>
      <dgm:t>
        <a:bodyPr/>
        <a:lstStyle/>
        <a:p>
          <a:endParaRPr kumimoji="1" lang="ja-JP" altLang="en-US"/>
        </a:p>
      </dgm:t>
    </dgm:pt>
    <dgm:pt modelId="{BF6D1470-CB73-4F9A-B46D-BB80BEE811A8}" type="sibTrans" cxnId="{CB15BA84-B8C0-4FB1-8182-8DC2F262D00B}">
      <dgm:prSet/>
      <dgm:spPr/>
      <dgm:t>
        <a:bodyPr/>
        <a:lstStyle/>
        <a:p>
          <a:endParaRPr kumimoji="1" lang="ja-JP" altLang="en-US"/>
        </a:p>
      </dgm:t>
    </dgm:pt>
    <dgm:pt modelId="{9DCC1F25-B717-4B0A-BBDC-A0F6A4F0DA8A}">
      <dgm:prSet/>
      <dgm:spPr/>
      <dgm:t>
        <a:bodyPr/>
        <a:lstStyle/>
        <a:p>
          <a:r>
            <a:rPr lang="en-US" dirty="0" smtClean="0"/>
            <a:t>5.3素粒子</a:t>
          </a:r>
          <a:endParaRPr lang="en-US" dirty="0"/>
        </a:p>
      </dgm:t>
    </dgm:pt>
    <dgm:pt modelId="{3FCF4A40-868A-4617-B15F-84BAA8265A5E}" type="parTrans" cxnId="{3B2F55E5-7279-43F4-B25D-44EEBE7FFC26}">
      <dgm:prSet/>
      <dgm:spPr/>
      <dgm:t>
        <a:bodyPr/>
        <a:lstStyle/>
        <a:p>
          <a:endParaRPr kumimoji="1" lang="ja-JP" altLang="en-US"/>
        </a:p>
      </dgm:t>
    </dgm:pt>
    <dgm:pt modelId="{4A58B01A-4D4A-48AF-BD61-088105CF6CA8}" type="sibTrans" cxnId="{3B2F55E5-7279-43F4-B25D-44EEBE7FFC26}">
      <dgm:prSet/>
      <dgm:spPr/>
      <dgm:t>
        <a:bodyPr/>
        <a:lstStyle/>
        <a:p>
          <a:endParaRPr kumimoji="1" lang="ja-JP" altLang="en-US"/>
        </a:p>
      </dgm:t>
    </dgm:pt>
    <dgm:pt modelId="{4A68D229-BADD-4F4B-9688-27BF32FCC59F}">
      <dgm:prSet/>
      <dgm:spPr/>
      <dgm:t>
        <a:bodyPr/>
        <a:lstStyle/>
        <a:p>
          <a:r>
            <a:rPr lang="en-US" dirty="0" smtClean="0"/>
            <a:t>5.3.1素粒子</a:t>
          </a:r>
          <a:endParaRPr lang="en-US" dirty="0"/>
        </a:p>
      </dgm:t>
    </dgm:pt>
    <dgm:pt modelId="{69BDB807-CF37-4B19-A58B-41E54918D695}" type="parTrans" cxnId="{1870E001-7016-4671-A382-083026A5B5A2}">
      <dgm:prSet/>
      <dgm:spPr/>
      <dgm:t>
        <a:bodyPr/>
        <a:lstStyle/>
        <a:p>
          <a:endParaRPr kumimoji="1" lang="ja-JP" altLang="en-US"/>
        </a:p>
      </dgm:t>
    </dgm:pt>
    <dgm:pt modelId="{725A88D1-0EFE-473D-B54C-75C4A57C2141}" type="sibTrans" cxnId="{1870E001-7016-4671-A382-083026A5B5A2}">
      <dgm:prSet/>
      <dgm:spPr/>
      <dgm:t>
        <a:bodyPr/>
        <a:lstStyle/>
        <a:p>
          <a:endParaRPr kumimoji="1" lang="ja-JP" altLang="en-US"/>
        </a:p>
      </dgm:t>
    </dgm:pt>
    <dgm:pt modelId="{2973F234-FEA3-4A69-88BA-B891A972C9DB}">
      <dgm:prSet/>
      <dgm:spPr/>
      <dgm:t>
        <a:bodyPr/>
        <a:lstStyle/>
        <a:p>
          <a:r>
            <a:rPr lang="en-US" dirty="0" smtClean="0"/>
            <a:t>5.3.2クォーク模型</a:t>
          </a:r>
          <a:endParaRPr lang="en-US" dirty="0"/>
        </a:p>
      </dgm:t>
    </dgm:pt>
    <dgm:pt modelId="{9A5017EE-4774-4907-BD50-3E4B22079582}" type="parTrans" cxnId="{9DA39828-18CE-44A4-BF91-981F9D6F5AE5}">
      <dgm:prSet/>
      <dgm:spPr/>
      <dgm:t>
        <a:bodyPr/>
        <a:lstStyle/>
        <a:p>
          <a:endParaRPr kumimoji="1" lang="ja-JP" altLang="en-US"/>
        </a:p>
      </dgm:t>
    </dgm:pt>
    <dgm:pt modelId="{A74891BE-B3E0-44EE-B109-C9B500469052}" type="sibTrans" cxnId="{9DA39828-18CE-44A4-BF91-981F9D6F5AE5}">
      <dgm:prSet/>
      <dgm:spPr/>
      <dgm:t>
        <a:bodyPr/>
        <a:lstStyle/>
        <a:p>
          <a:endParaRPr kumimoji="1" lang="ja-JP" altLang="en-US"/>
        </a:p>
      </dgm:t>
    </dgm:pt>
    <dgm:pt modelId="{DC42A230-8015-4ECA-9CD3-B5587041D9E5}">
      <dgm:prSet/>
      <dgm:spPr/>
      <dgm:t>
        <a:bodyPr/>
        <a:lstStyle/>
        <a:p>
          <a:r>
            <a:rPr lang="en-US" dirty="0" smtClean="0"/>
            <a:t>5.3.3</a:t>
          </a:r>
          <a:r>
            <a:rPr lang="ja-JP" dirty="0" smtClean="0"/>
            <a:t>自然</a:t>
          </a:r>
          <a:r>
            <a:rPr lang="en-US" dirty="0" err="1" smtClean="0"/>
            <a:t>の階層性</a:t>
          </a:r>
          <a:endParaRPr lang="ja-JP" dirty="0"/>
        </a:p>
      </dgm:t>
    </dgm:pt>
    <dgm:pt modelId="{6FCD67D8-DCD9-422F-B5C9-EF685F687FD9}" type="parTrans" cxnId="{776E4B7A-BA99-4361-9D58-5EE12FD198D9}">
      <dgm:prSet/>
      <dgm:spPr/>
      <dgm:t>
        <a:bodyPr/>
        <a:lstStyle/>
        <a:p>
          <a:endParaRPr kumimoji="1" lang="ja-JP" altLang="en-US"/>
        </a:p>
      </dgm:t>
    </dgm:pt>
    <dgm:pt modelId="{71B833E3-7D6C-4ABC-A496-13904B678406}" type="sibTrans" cxnId="{776E4B7A-BA99-4361-9D58-5EE12FD198D9}">
      <dgm:prSet/>
      <dgm:spPr/>
      <dgm:t>
        <a:bodyPr/>
        <a:lstStyle/>
        <a:p>
          <a:endParaRPr kumimoji="1" lang="ja-JP" altLang="en-US"/>
        </a:p>
      </dgm:t>
    </dgm:pt>
    <dgm:pt modelId="{C16D7E54-5634-4ADC-BA03-782E1E6B0A38}" type="pres">
      <dgm:prSet presAssocID="{57E011E2-60BA-4D6A-BC2C-369AAFC9B6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63AA781C-4347-43F7-B1CB-497738064A3A}" type="pres">
      <dgm:prSet presAssocID="{6318DEE9-B388-4F36-94E7-9D5A451B8094}" presName="vertOne" presStyleCnt="0"/>
      <dgm:spPr/>
    </dgm:pt>
    <dgm:pt modelId="{19E88FD6-E7B3-4583-8D64-BB74E6E5A5E6}" type="pres">
      <dgm:prSet presAssocID="{6318DEE9-B388-4F36-94E7-9D5A451B8094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BC7253C-BAF3-4214-AF10-9FE2D7AF89A0}" type="pres">
      <dgm:prSet presAssocID="{6318DEE9-B388-4F36-94E7-9D5A451B8094}" presName="parTransOne" presStyleCnt="0"/>
      <dgm:spPr/>
    </dgm:pt>
    <dgm:pt modelId="{CAC16637-B43F-414D-8303-631207C2D576}" type="pres">
      <dgm:prSet presAssocID="{6318DEE9-B388-4F36-94E7-9D5A451B8094}" presName="horzOne" presStyleCnt="0"/>
      <dgm:spPr/>
    </dgm:pt>
    <dgm:pt modelId="{13A218B1-7D0C-48AE-96D0-3E62442371C9}" type="pres">
      <dgm:prSet presAssocID="{59752E33-2114-4154-AE9E-BFA16760A84F}" presName="vertTwo" presStyleCnt="0"/>
      <dgm:spPr/>
    </dgm:pt>
    <dgm:pt modelId="{2093BAC4-284A-41D9-BD0B-0F2E72DACB9D}" type="pres">
      <dgm:prSet presAssocID="{59752E33-2114-4154-AE9E-BFA16760A84F}" presName="txTwo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7365CB6-5226-45EE-BA13-880752F833FE}" type="pres">
      <dgm:prSet presAssocID="{59752E33-2114-4154-AE9E-BFA16760A84F}" presName="horzTwo" presStyleCnt="0"/>
      <dgm:spPr/>
    </dgm:pt>
    <dgm:pt modelId="{698B7541-8BE2-44EB-BD8B-48A675023E19}" type="pres">
      <dgm:prSet presAssocID="{B9B7F8AA-7D24-42E8-9044-ACF3B69BE467}" presName="sibSpaceTwo" presStyleCnt="0"/>
      <dgm:spPr/>
    </dgm:pt>
    <dgm:pt modelId="{4D0B5B99-DAF2-403E-AC8E-613E31D68D2A}" type="pres">
      <dgm:prSet presAssocID="{C974AB57-810D-4BDA-9B97-D43424D5B7EE}" presName="vertTwo" presStyleCnt="0"/>
      <dgm:spPr/>
    </dgm:pt>
    <dgm:pt modelId="{173800E0-746B-484F-A6BD-85AEB657DAE4}" type="pres">
      <dgm:prSet presAssocID="{C974AB57-810D-4BDA-9B97-D43424D5B7EE}" presName="txTwo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E974301-D4CA-44B0-8FA5-E8FA30DBDC2F}" type="pres">
      <dgm:prSet presAssocID="{C974AB57-810D-4BDA-9B97-D43424D5B7EE}" presName="horzTwo" presStyleCnt="0"/>
      <dgm:spPr/>
    </dgm:pt>
    <dgm:pt modelId="{E6545FE1-72E8-4A08-B08A-FDC52819C932}" type="pres">
      <dgm:prSet presAssocID="{64575F60-B9A7-4EFB-B6B4-0FE7D4FFC445}" presName="sibSpaceOne" presStyleCnt="0"/>
      <dgm:spPr/>
    </dgm:pt>
    <dgm:pt modelId="{4A9E4D81-6E27-46BF-91A2-30BDDA64B9FC}" type="pres">
      <dgm:prSet presAssocID="{F078C3C0-37E5-4B16-92F9-BC082D82D16B}" presName="vertOne" presStyleCnt="0"/>
      <dgm:spPr/>
    </dgm:pt>
    <dgm:pt modelId="{A792D77E-D1F8-495C-8A8F-55C80874F3EB}" type="pres">
      <dgm:prSet presAssocID="{F078C3C0-37E5-4B16-92F9-BC082D82D16B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848D36A-9813-4EC3-8221-C4F7F3C025DC}" type="pres">
      <dgm:prSet presAssocID="{F078C3C0-37E5-4B16-92F9-BC082D82D16B}" presName="parTransOne" presStyleCnt="0"/>
      <dgm:spPr/>
    </dgm:pt>
    <dgm:pt modelId="{4D1918F8-25BA-470E-B619-6A589BB1BF49}" type="pres">
      <dgm:prSet presAssocID="{F078C3C0-37E5-4B16-92F9-BC082D82D16B}" presName="horzOne" presStyleCnt="0"/>
      <dgm:spPr/>
    </dgm:pt>
    <dgm:pt modelId="{AF29CA07-5B11-4205-9F1D-DE830A2195FB}" type="pres">
      <dgm:prSet presAssocID="{81347002-4C53-4111-82E8-8C1D3424E9F0}" presName="vertTwo" presStyleCnt="0"/>
      <dgm:spPr/>
    </dgm:pt>
    <dgm:pt modelId="{558B3DCD-995A-4AF0-A595-F2D4B6A707D9}" type="pres">
      <dgm:prSet presAssocID="{81347002-4C53-4111-82E8-8C1D3424E9F0}" presName="txTwo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8939780-DCBF-4E3B-8C5A-91A7A0ECFA0E}" type="pres">
      <dgm:prSet presAssocID="{81347002-4C53-4111-82E8-8C1D3424E9F0}" presName="horzTwo" presStyleCnt="0"/>
      <dgm:spPr/>
    </dgm:pt>
    <dgm:pt modelId="{94168BC0-A742-4FE7-929D-4DBD161E98ED}" type="pres">
      <dgm:prSet presAssocID="{3C03C5B3-3CCA-4770-9AE2-57FC9E586BE6}" presName="sibSpaceTwo" presStyleCnt="0"/>
      <dgm:spPr/>
    </dgm:pt>
    <dgm:pt modelId="{67249ACF-6262-486D-B8FB-326D76E31B3C}" type="pres">
      <dgm:prSet presAssocID="{5978A8E1-7036-4AC0-AEDC-3C88162E8874}" presName="vertTwo" presStyleCnt="0"/>
      <dgm:spPr/>
    </dgm:pt>
    <dgm:pt modelId="{5819194A-05F7-45CB-9059-BBCD25CAA67A}" type="pres">
      <dgm:prSet presAssocID="{5978A8E1-7036-4AC0-AEDC-3C88162E8874}" presName="txTwo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D70A900-9E5D-4DCF-B923-443BCACB6A2F}" type="pres">
      <dgm:prSet presAssocID="{5978A8E1-7036-4AC0-AEDC-3C88162E8874}" presName="horzTwo" presStyleCnt="0"/>
      <dgm:spPr/>
    </dgm:pt>
    <dgm:pt modelId="{02901F48-4B04-4231-B130-7378ABA5DA0E}" type="pres">
      <dgm:prSet presAssocID="{C59AB034-E472-4E23-A02D-7060FD68B117}" presName="sibSpaceTwo" presStyleCnt="0"/>
      <dgm:spPr/>
    </dgm:pt>
    <dgm:pt modelId="{9E2CC91C-881D-4FC9-B452-253BE994F708}" type="pres">
      <dgm:prSet presAssocID="{491CCF47-6D94-4235-B941-725B1BFC0570}" presName="vertTwo" presStyleCnt="0"/>
      <dgm:spPr/>
    </dgm:pt>
    <dgm:pt modelId="{18E7265D-1908-4062-A5D5-6949070EF3CC}" type="pres">
      <dgm:prSet presAssocID="{491CCF47-6D94-4235-B941-725B1BFC0570}" presName="txTwo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2A70175-D42F-44F4-A4F3-710FF83BAA90}" type="pres">
      <dgm:prSet presAssocID="{491CCF47-6D94-4235-B941-725B1BFC0570}" presName="horzTwo" presStyleCnt="0"/>
      <dgm:spPr/>
    </dgm:pt>
    <dgm:pt modelId="{5881B336-0525-4DB6-B207-AF9EC13208F5}" type="pres">
      <dgm:prSet presAssocID="{468985E7-01FE-4E2C-8330-3B5D8BAB266A}" presName="sibSpaceOne" presStyleCnt="0"/>
      <dgm:spPr/>
    </dgm:pt>
    <dgm:pt modelId="{DB96C1F6-A45F-41A5-8078-92251466CAD5}" type="pres">
      <dgm:prSet presAssocID="{9DCC1F25-B717-4B0A-BBDC-A0F6A4F0DA8A}" presName="vertOne" presStyleCnt="0"/>
      <dgm:spPr/>
    </dgm:pt>
    <dgm:pt modelId="{3A8B4438-899B-45C5-B3E2-108FDDF03104}" type="pres">
      <dgm:prSet presAssocID="{9DCC1F25-B717-4B0A-BBDC-A0F6A4F0DA8A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72CB1FD-723C-4043-BC89-CE00A67FB452}" type="pres">
      <dgm:prSet presAssocID="{9DCC1F25-B717-4B0A-BBDC-A0F6A4F0DA8A}" presName="parTransOne" presStyleCnt="0"/>
      <dgm:spPr/>
    </dgm:pt>
    <dgm:pt modelId="{88E07744-C95A-40D4-9DEA-B34303CC532B}" type="pres">
      <dgm:prSet presAssocID="{9DCC1F25-B717-4B0A-BBDC-A0F6A4F0DA8A}" presName="horzOne" presStyleCnt="0"/>
      <dgm:spPr/>
    </dgm:pt>
    <dgm:pt modelId="{E5FF19DB-912D-4554-9595-04AA10180988}" type="pres">
      <dgm:prSet presAssocID="{4A68D229-BADD-4F4B-9688-27BF32FCC59F}" presName="vertTwo" presStyleCnt="0"/>
      <dgm:spPr/>
    </dgm:pt>
    <dgm:pt modelId="{AB64082A-310B-4B87-AD63-25294F8EAB47}" type="pres">
      <dgm:prSet presAssocID="{4A68D229-BADD-4F4B-9688-27BF32FCC59F}" presName="txTwo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F39A398-DB3B-4871-BA60-2D8D1FBF6324}" type="pres">
      <dgm:prSet presAssocID="{4A68D229-BADD-4F4B-9688-27BF32FCC59F}" presName="horzTwo" presStyleCnt="0"/>
      <dgm:spPr/>
    </dgm:pt>
    <dgm:pt modelId="{DDBA4907-83BB-43B7-BAA4-0DD3F46CACE2}" type="pres">
      <dgm:prSet presAssocID="{725A88D1-0EFE-473D-B54C-75C4A57C2141}" presName="sibSpaceTwo" presStyleCnt="0"/>
      <dgm:spPr/>
    </dgm:pt>
    <dgm:pt modelId="{D432FAFB-E95D-45E3-8B7E-E80F77F63ABB}" type="pres">
      <dgm:prSet presAssocID="{2973F234-FEA3-4A69-88BA-B891A972C9DB}" presName="vertTwo" presStyleCnt="0"/>
      <dgm:spPr/>
    </dgm:pt>
    <dgm:pt modelId="{642A4134-F63E-4AC4-A5BB-1DACA2BF1A6F}" type="pres">
      <dgm:prSet presAssocID="{2973F234-FEA3-4A69-88BA-B891A972C9DB}" presName="txTwo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2FBC338-D478-4317-A5C7-733219A58442}" type="pres">
      <dgm:prSet presAssocID="{2973F234-FEA3-4A69-88BA-B891A972C9DB}" presName="horzTwo" presStyleCnt="0"/>
      <dgm:spPr/>
    </dgm:pt>
    <dgm:pt modelId="{BA22B3A9-4DA3-4B33-9B8C-E450826ED516}" type="pres">
      <dgm:prSet presAssocID="{A74891BE-B3E0-44EE-B109-C9B500469052}" presName="sibSpaceTwo" presStyleCnt="0"/>
      <dgm:spPr/>
    </dgm:pt>
    <dgm:pt modelId="{7F40EAB2-CC92-4752-9B26-60B89C564A62}" type="pres">
      <dgm:prSet presAssocID="{DC42A230-8015-4ECA-9CD3-B5587041D9E5}" presName="vertTwo" presStyleCnt="0"/>
      <dgm:spPr/>
    </dgm:pt>
    <dgm:pt modelId="{92E50EB7-134F-470E-AD2D-4145B634087E}" type="pres">
      <dgm:prSet presAssocID="{DC42A230-8015-4ECA-9CD3-B5587041D9E5}" presName="txTwo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764F01B4-88F3-4EC8-BE43-623C5BC7690C}" type="pres">
      <dgm:prSet presAssocID="{DC42A230-8015-4ECA-9CD3-B5587041D9E5}" presName="horzTwo" presStyleCnt="0"/>
      <dgm:spPr/>
    </dgm:pt>
  </dgm:ptLst>
  <dgm:cxnLst>
    <dgm:cxn modelId="{4C346206-D391-447B-A8D5-3DB43590830F}" srcId="{F078C3C0-37E5-4B16-92F9-BC082D82D16B}" destId="{81347002-4C53-4111-82E8-8C1D3424E9F0}" srcOrd="0" destOrd="0" parTransId="{D31CAC30-BAD0-4BD5-9E88-5D4CE9B16E1B}" sibTransId="{3C03C5B3-3CCA-4770-9AE2-57FC9E586BE6}"/>
    <dgm:cxn modelId="{342A708B-47DA-4BB0-88AB-471436635FBF}" srcId="{57E011E2-60BA-4D6A-BC2C-369AAFC9B671}" destId="{6318DEE9-B388-4F36-94E7-9D5A451B8094}" srcOrd="0" destOrd="0" parTransId="{E60D2E8E-F86D-4365-9EAE-9F7BCA15C2C6}" sibTransId="{64575F60-B9A7-4EFB-B6B4-0FE7D4FFC445}"/>
    <dgm:cxn modelId="{BD799508-98F4-4F26-AB0C-29903A7CC1E4}" type="presOf" srcId="{DC42A230-8015-4ECA-9CD3-B5587041D9E5}" destId="{92E50EB7-134F-470E-AD2D-4145B634087E}" srcOrd="0" destOrd="0" presId="urn:microsoft.com/office/officeart/2005/8/layout/hierarchy4"/>
    <dgm:cxn modelId="{55C24B98-EA3B-4E5E-80BD-6656C32233B6}" type="presOf" srcId="{5978A8E1-7036-4AC0-AEDC-3C88162E8874}" destId="{5819194A-05F7-45CB-9059-BBCD25CAA67A}" srcOrd="0" destOrd="0" presId="urn:microsoft.com/office/officeart/2005/8/layout/hierarchy4"/>
    <dgm:cxn modelId="{B7A03B66-EE8D-40B2-8CC2-237B06B0B209}" type="presOf" srcId="{491CCF47-6D94-4235-B941-725B1BFC0570}" destId="{18E7265D-1908-4062-A5D5-6949070EF3CC}" srcOrd="0" destOrd="0" presId="urn:microsoft.com/office/officeart/2005/8/layout/hierarchy4"/>
    <dgm:cxn modelId="{3D9C0FFE-102C-45B3-96A8-17A578D2E31A}" type="presOf" srcId="{59752E33-2114-4154-AE9E-BFA16760A84F}" destId="{2093BAC4-284A-41D9-BD0B-0F2E72DACB9D}" srcOrd="0" destOrd="0" presId="urn:microsoft.com/office/officeart/2005/8/layout/hierarchy4"/>
    <dgm:cxn modelId="{1870E001-7016-4671-A382-083026A5B5A2}" srcId="{9DCC1F25-B717-4B0A-BBDC-A0F6A4F0DA8A}" destId="{4A68D229-BADD-4F4B-9688-27BF32FCC59F}" srcOrd="0" destOrd="0" parTransId="{69BDB807-CF37-4B19-A58B-41E54918D695}" sibTransId="{725A88D1-0EFE-473D-B54C-75C4A57C2141}"/>
    <dgm:cxn modelId="{4659A52F-9834-4E57-A496-BCE6CC6270A3}" srcId="{F078C3C0-37E5-4B16-92F9-BC082D82D16B}" destId="{5978A8E1-7036-4AC0-AEDC-3C88162E8874}" srcOrd="1" destOrd="0" parTransId="{E530F064-EE30-4328-AF4B-93B905635BAF}" sibTransId="{C59AB034-E472-4E23-A02D-7060FD68B117}"/>
    <dgm:cxn modelId="{344EBEFF-6E9F-4F3A-A4AF-28C1CF554B4E}" srcId="{57E011E2-60BA-4D6A-BC2C-369AAFC9B671}" destId="{F078C3C0-37E5-4B16-92F9-BC082D82D16B}" srcOrd="1" destOrd="0" parTransId="{D05242C9-022C-40C3-B326-02ED288D0C24}" sibTransId="{468985E7-01FE-4E2C-8330-3B5D8BAB266A}"/>
    <dgm:cxn modelId="{FD0CAA52-CCA4-4F8E-85D8-0118F4D45AEF}" type="presOf" srcId="{9DCC1F25-B717-4B0A-BBDC-A0F6A4F0DA8A}" destId="{3A8B4438-899B-45C5-B3E2-108FDDF03104}" srcOrd="0" destOrd="0" presId="urn:microsoft.com/office/officeart/2005/8/layout/hierarchy4"/>
    <dgm:cxn modelId="{C17A867C-8C2F-4BD9-AEC3-A6FAC5F3A6F0}" type="presOf" srcId="{F078C3C0-37E5-4B16-92F9-BC082D82D16B}" destId="{A792D77E-D1F8-495C-8A8F-55C80874F3EB}" srcOrd="0" destOrd="0" presId="urn:microsoft.com/office/officeart/2005/8/layout/hierarchy4"/>
    <dgm:cxn modelId="{AA8458C7-F1B7-417A-8BB1-28B1F847316E}" srcId="{6318DEE9-B388-4F36-94E7-9D5A451B8094}" destId="{59752E33-2114-4154-AE9E-BFA16760A84F}" srcOrd="0" destOrd="0" parTransId="{36EB045A-6FA4-461D-B303-7B53CAAD5F50}" sibTransId="{B9B7F8AA-7D24-42E8-9044-ACF3B69BE467}"/>
    <dgm:cxn modelId="{A1D9BFC9-E804-4C5E-92F0-0FD0163D4B39}" type="presOf" srcId="{2973F234-FEA3-4A69-88BA-B891A972C9DB}" destId="{642A4134-F63E-4AC4-A5BB-1DACA2BF1A6F}" srcOrd="0" destOrd="0" presId="urn:microsoft.com/office/officeart/2005/8/layout/hierarchy4"/>
    <dgm:cxn modelId="{537CE9B2-2756-4D0F-9F1C-61280CA4802B}" type="presOf" srcId="{C974AB57-810D-4BDA-9B97-D43424D5B7EE}" destId="{173800E0-746B-484F-A6BD-85AEB657DAE4}" srcOrd="0" destOrd="0" presId="urn:microsoft.com/office/officeart/2005/8/layout/hierarchy4"/>
    <dgm:cxn modelId="{2207863B-393E-48AA-8D5A-ABF4CE036D98}" type="presOf" srcId="{81347002-4C53-4111-82E8-8C1D3424E9F0}" destId="{558B3DCD-995A-4AF0-A595-F2D4B6A707D9}" srcOrd="0" destOrd="0" presId="urn:microsoft.com/office/officeart/2005/8/layout/hierarchy4"/>
    <dgm:cxn modelId="{3B2F55E5-7279-43F4-B25D-44EEBE7FFC26}" srcId="{57E011E2-60BA-4D6A-BC2C-369AAFC9B671}" destId="{9DCC1F25-B717-4B0A-BBDC-A0F6A4F0DA8A}" srcOrd="2" destOrd="0" parTransId="{3FCF4A40-868A-4617-B15F-84BAA8265A5E}" sibTransId="{4A58B01A-4D4A-48AF-BD61-088105CF6CA8}"/>
    <dgm:cxn modelId="{DA8A4131-8149-4826-852C-3765B42CBB32}" srcId="{6318DEE9-B388-4F36-94E7-9D5A451B8094}" destId="{C974AB57-810D-4BDA-9B97-D43424D5B7EE}" srcOrd="1" destOrd="0" parTransId="{7ECB7742-E63B-4D1D-A83E-AC256DCDAD59}" sibTransId="{38E0D421-DA80-43EC-9C05-56BDA7534A4D}"/>
    <dgm:cxn modelId="{9DA39828-18CE-44A4-BF91-981F9D6F5AE5}" srcId="{9DCC1F25-B717-4B0A-BBDC-A0F6A4F0DA8A}" destId="{2973F234-FEA3-4A69-88BA-B891A972C9DB}" srcOrd="1" destOrd="0" parTransId="{9A5017EE-4774-4907-BD50-3E4B22079582}" sibTransId="{A74891BE-B3E0-44EE-B109-C9B500469052}"/>
    <dgm:cxn modelId="{93FF053A-5055-4953-BEAD-E442D66D6205}" type="presOf" srcId="{57E011E2-60BA-4D6A-BC2C-369AAFC9B671}" destId="{C16D7E54-5634-4ADC-BA03-782E1E6B0A38}" srcOrd="0" destOrd="0" presId="urn:microsoft.com/office/officeart/2005/8/layout/hierarchy4"/>
    <dgm:cxn modelId="{CB15BA84-B8C0-4FB1-8182-8DC2F262D00B}" srcId="{F078C3C0-37E5-4B16-92F9-BC082D82D16B}" destId="{491CCF47-6D94-4235-B941-725B1BFC0570}" srcOrd="2" destOrd="0" parTransId="{FCCE8FC2-FE5E-40C7-A9C6-AD1FC6469A94}" sibTransId="{BF6D1470-CB73-4F9A-B46D-BB80BEE811A8}"/>
    <dgm:cxn modelId="{AD0A45C8-115D-429B-A2E1-835F8313D7F8}" type="presOf" srcId="{6318DEE9-B388-4F36-94E7-9D5A451B8094}" destId="{19E88FD6-E7B3-4583-8D64-BB74E6E5A5E6}" srcOrd="0" destOrd="0" presId="urn:microsoft.com/office/officeart/2005/8/layout/hierarchy4"/>
    <dgm:cxn modelId="{776E4B7A-BA99-4361-9D58-5EE12FD198D9}" srcId="{9DCC1F25-B717-4B0A-BBDC-A0F6A4F0DA8A}" destId="{DC42A230-8015-4ECA-9CD3-B5587041D9E5}" srcOrd="2" destOrd="0" parTransId="{6FCD67D8-DCD9-422F-B5C9-EF685F687FD9}" sibTransId="{71B833E3-7D6C-4ABC-A496-13904B678406}"/>
    <dgm:cxn modelId="{360C3C96-8B9D-44B1-9F56-B38A407ADF6A}" type="presOf" srcId="{4A68D229-BADD-4F4B-9688-27BF32FCC59F}" destId="{AB64082A-310B-4B87-AD63-25294F8EAB47}" srcOrd="0" destOrd="0" presId="urn:microsoft.com/office/officeart/2005/8/layout/hierarchy4"/>
    <dgm:cxn modelId="{69C7523D-12A3-477E-B23A-72983802310A}" type="presParOf" srcId="{C16D7E54-5634-4ADC-BA03-782E1E6B0A38}" destId="{63AA781C-4347-43F7-B1CB-497738064A3A}" srcOrd="0" destOrd="0" presId="urn:microsoft.com/office/officeart/2005/8/layout/hierarchy4"/>
    <dgm:cxn modelId="{AEE6436D-D3FC-498F-BFCD-9F9A36817CEA}" type="presParOf" srcId="{63AA781C-4347-43F7-B1CB-497738064A3A}" destId="{19E88FD6-E7B3-4583-8D64-BB74E6E5A5E6}" srcOrd="0" destOrd="0" presId="urn:microsoft.com/office/officeart/2005/8/layout/hierarchy4"/>
    <dgm:cxn modelId="{17D84F1C-9A78-457F-BEDA-152B7D67D14D}" type="presParOf" srcId="{63AA781C-4347-43F7-B1CB-497738064A3A}" destId="{6BC7253C-BAF3-4214-AF10-9FE2D7AF89A0}" srcOrd="1" destOrd="0" presId="urn:microsoft.com/office/officeart/2005/8/layout/hierarchy4"/>
    <dgm:cxn modelId="{4B409D1F-25D8-423A-9008-DB39C6618CEF}" type="presParOf" srcId="{63AA781C-4347-43F7-B1CB-497738064A3A}" destId="{CAC16637-B43F-414D-8303-631207C2D576}" srcOrd="2" destOrd="0" presId="urn:microsoft.com/office/officeart/2005/8/layout/hierarchy4"/>
    <dgm:cxn modelId="{AF46A8A9-A2A3-41CA-857C-73C7372F8AF9}" type="presParOf" srcId="{CAC16637-B43F-414D-8303-631207C2D576}" destId="{13A218B1-7D0C-48AE-96D0-3E62442371C9}" srcOrd="0" destOrd="0" presId="urn:microsoft.com/office/officeart/2005/8/layout/hierarchy4"/>
    <dgm:cxn modelId="{7F8467C8-0720-4B3F-9D8E-F1A8FE2EF001}" type="presParOf" srcId="{13A218B1-7D0C-48AE-96D0-3E62442371C9}" destId="{2093BAC4-284A-41D9-BD0B-0F2E72DACB9D}" srcOrd="0" destOrd="0" presId="urn:microsoft.com/office/officeart/2005/8/layout/hierarchy4"/>
    <dgm:cxn modelId="{6B9A7B10-F11E-4D7F-B0A4-6A832A68587E}" type="presParOf" srcId="{13A218B1-7D0C-48AE-96D0-3E62442371C9}" destId="{97365CB6-5226-45EE-BA13-880752F833FE}" srcOrd="1" destOrd="0" presId="urn:microsoft.com/office/officeart/2005/8/layout/hierarchy4"/>
    <dgm:cxn modelId="{9AE0C956-CBB9-45C9-AD84-ABF7059888DB}" type="presParOf" srcId="{CAC16637-B43F-414D-8303-631207C2D576}" destId="{698B7541-8BE2-44EB-BD8B-48A675023E19}" srcOrd="1" destOrd="0" presId="urn:microsoft.com/office/officeart/2005/8/layout/hierarchy4"/>
    <dgm:cxn modelId="{D1668BD9-9DC7-4DF0-A9FE-498F791141AF}" type="presParOf" srcId="{CAC16637-B43F-414D-8303-631207C2D576}" destId="{4D0B5B99-DAF2-403E-AC8E-613E31D68D2A}" srcOrd="2" destOrd="0" presId="urn:microsoft.com/office/officeart/2005/8/layout/hierarchy4"/>
    <dgm:cxn modelId="{D8CD58E0-47B2-4796-AA4F-AB82EEBFF42C}" type="presParOf" srcId="{4D0B5B99-DAF2-403E-AC8E-613E31D68D2A}" destId="{173800E0-746B-484F-A6BD-85AEB657DAE4}" srcOrd="0" destOrd="0" presId="urn:microsoft.com/office/officeart/2005/8/layout/hierarchy4"/>
    <dgm:cxn modelId="{28CEBBC2-B90B-49DA-9570-FCA65AE8768D}" type="presParOf" srcId="{4D0B5B99-DAF2-403E-AC8E-613E31D68D2A}" destId="{AE974301-D4CA-44B0-8FA5-E8FA30DBDC2F}" srcOrd="1" destOrd="0" presId="urn:microsoft.com/office/officeart/2005/8/layout/hierarchy4"/>
    <dgm:cxn modelId="{AD862DD1-C1DB-44DB-A2E2-21017D3BC15B}" type="presParOf" srcId="{C16D7E54-5634-4ADC-BA03-782E1E6B0A38}" destId="{E6545FE1-72E8-4A08-B08A-FDC52819C932}" srcOrd="1" destOrd="0" presId="urn:microsoft.com/office/officeart/2005/8/layout/hierarchy4"/>
    <dgm:cxn modelId="{5C1FC36B-D0CA-49A0-BACD-FFA9A50A462C}" type="presParOf" srcId="{C16D7E54-5634-4ADC-BA03-782E1E6B0A38}" destId="{4A9E4D81-6E27-46BF-91A2-30BDDA64B9FC}" srcOrd="2" destOrd="0" presId="urn:microsoft.com/office/officeart/2005/8/layout/hierarchy4"/>
    <dgm:cxn modelId="{B4612902-281A-4F30-AC64-702D71C8CFB6}" type="presParOf" srcId="{4A9E4D81-6E27-46BF-91A2-30BDDA64B9FC}" destId="{A792D77E-D1F8-495C-8A8F-55C80874F3EB}" srcOrd="0" destOrd="0" presId="urn:microsoft.com/office/officeart/2005/8/layout/hierarchy4"/>
    <dgm:cxn modelId="{706481B4-D923-4AB9-AF03-5F4D4D91E5DF}" type="presParOf" srcId="{4A9E4D81-6E27-46BF-91A2-30BDDA64B9FC}" destId="{B848D36A-9813-4EC3-8221-C4F7F3C025DC}" srcOrd="1" destOrd="0" presId="urn:microsoft.com/office/officeart/2005/8/layout/hierarchy4"/>
    <dgm:cxn modelId="{61BE0ACF-69DE-47E4-8152-4DEBCA7F2E1A}" type="presParOf" srcId="{4A9E4D81-6E27-46BF-91A2-30BDDA64B9FC}" destId="{4D1918F8-25BA-470E-B619-6A589BB1BF49}" srcOrd="2" destOrd="0" presId="urn:microsoft.com/office/officeart/2005/8/layout/hierarchy4"/>
    <dgm:cxn modelId="{FDE77F5D-3EA0-43ED-AB90-5A657A6D7C41}" type="presParOf" srcId="{4D1918F8-25BA-470E-B619-6A589BB1BF49}" destId="{AF29CA07-5B11-4205-9F1D-DE830A2195FB}" srcOrd="0" destOrd="0" presId="urn:microsoft.com/office/officeart/2005/8/layout/hierarchy4"/>
    <dgm:cxn modelId="{B6A02665-91CD-4719-A0F4-3FEF02C1EBEE}" type="presParOf" srcId="{AF29CA07-5B11-4205-9F1D-DE830A2195FB}" destId="{558B3DCD-995A-4AF0-A595-F2D4B6A707D9}" srcOrd="0" destOrd="0" presId="urn:microsoft.com/office/officeart/2005/8/layout/hierarchy4"/>
    <dgm:cxn modelId="{713629E5-F76E-4804-ADA3-98332EAC77E8}" type="presParOf" srcId="{AF29CA07-5B11-4205-9F1D-DE830A2195FB}" destId="{38939780-DCBF-4E3B-8C5A-91A7A0ECFA0E}" srcOrd="1" destOrd="0" presId="urn:microsoft.com/office/officeart/2005/8/layout/hierarchy4"/>
    <dgm:cxn modelId="{97AE5A2E-7722-4F43-840A-6E4FA1603279}" type="presParOf" srcId="{4D1918F8-25BA-470E-B619-6A589BB1BF49}" destId="{94168BC0-A742-4FE7-929D-4DBD161E98ED}" srcOrd="1" destOrd="0" presId="urn:microsoft.com/office/officeart/2005/8/layout/hierarchy4"/>
    <dgm:cxn modelId="{D1C4742B-DDE3-4683-A1F9-4A0A17124283}" type="presParOf" srcId="{4D1918F8-25BA-470E-B619-6A589BB1BF49}" destId="{67249ACF-6262-486D-B8FB-326D76E31B3C}" srcOrd="2" destOrd="0" presId="urn:microsoft.com/office/officeart/2005/8/layout/hierarchy4"/>
    <dgm:cxn modelId="{C2E4DD9E-CD8B-41E3-9AEE-92D97974B1E0}" type="presParOf" srcId="{67249ACF-6262-486D-B8FB-326D76E31B3C}" destId="{5819194A-05F7-45CB-9059-BBCD25CAA67A}" srcOrd="0" destOrd="0" presId="urn:microsoft.com/office/officeart/2005/8/layout/hierarchy4"/>
    <dgm:cxn modelId="{E75EDACE-EC1F-45FC-997E-90A4EF69111E}" type="presParOf" srcId="{67249ACF-6262-486D-B8FB-326D76E31B3C}" destId="{7D70A900-9E5D-4DCF-B923-443BCACB6A2F}" srcOrd="1" destOrd="0" presId="urn:microsoft.com/office/officeart/2005/8/layout/hierarchy4"/>
    <dgm:cxn modelId="{98B020C3-4E4F-4137-8D0F-4F6A4E4923DB}" type="presParOf" srcId="{4D1918F8-25BA-470E-B619-6A589BB1BF49}" destId="{02901F48-4B04-4231-B130-7378ABA5DA0E}" srcOrd="3" destOrd="0" presId="urn:microsoft.com/office/officeart/2005/8/layout/hierarchy4"/>
    <dgm:cxn modelId="{CF9D992C-4BF6-49DA-B645-D2B3E3D4C12E}" type="presParOf" srcId="{4D1918F8-25BA-470E-B619-6A589BB1BF49}" destId="{9E2CC91C-881D-4FC9-B452-253BE994F708}" srcOrd="4" destOrd="0" presId="urn:microsoft.com/office/officeart/2005/8/layout/hierarchy4"/>
    <dgm:cxn modelId="{2C5FA0EA-D5E9-49C5-8F63-C5E1978F3F7A}" type="presParOf" srcId="{9E2CC91C-881D-4FC9-B452-253BE994F708}" destId="{18E7265D-1908-4062-A5D5-6949070EF3CC}" srcOrd="0" destOrd="0" presId="urn:microsoft.com/office/officeart/2005/8/layout/hierarchy4"/>
    <dgm:cxn modelId="{63785F6D-74C3-4515-9FC4-4C35304EE1AB}" type="presParOf" srcId="{9E2CC91C-881D-4FC9-B452-253BE994F708}" destId="{C2A70175-D42F-44F4-A4F3-710FF83BAA90}" srcOrd="1" destOrd="0" presId="urn:microsoft.com/office/officeart/2005/8/layout/hierarchy4"/>
    <dgm:cxn modelId="{4BA79CA3-EB09-4898-8634-C1759C4699C0}" type="presParOf" srcId="{C16D7E54-5634-4ADC-BA03-782E1E6B0A38}" destId="{5881B336-0525-4DB6-B207-AF9EC13208F5}" srcOrd="3" destOrd="0" presId="urn:microsoft.com/office/officeart/2005/8/layout/hierarchy4"/>
    <dgm:cxn modelId="{39D71D60-1B7E-48E0-B53B-9340727D8809}" type="presParOf" srcId="{C16D7E54-5634-4ADC-BA03-782E1E6B0A38}" destId="{DB96C1F6-A45F-41A5-8078-92251466CAD5}" srcOrd="4" destOrd="0" presId="urn:microsoft.com/office/officeart/2005/8/layout/hierarchy4"/>
    <dgm:cxn modelId="{9B008FE0-5798-481A-8D57-227A8D11A09F}" type="presParOf" srcId="{DB96C1F6-A45F-41A5-8078-92251466CAD5}" destId="{3A8B4438-899B-45C5-B3E2-108FDDF03104}" srcOrd="0" destOrd="0" presId="urn:microsoft.com/office/officeart/2005/8/layout/hierarchy4"/>
    <dgm:cxn modelId="{37B57443-4BB7-4E45-845A-546FA73FF915}" type="presParOf" srcId="{DB96C1F6-A45F-41A5-8078-92251466CAD5}" destId="{D72CB1FD-723C-4043-BC89-CE00A67FB452}" srcOrd="1" destOrd="0" presId="urn:microsoft.com/office/officeart/2005/8/layout/hierarchy4"/>
    <dgm:cxn modelId="{06AC99C6-867E-4BB4-81E7-BB5EE26772FA}" type="presParOf" srcId="{DB96C1F6-A45F-41A5-8078-92251466CAD5}" destId="{88E07744-C95A-40D4-9DEA-B34303CC532B}" srcOrd="2" destOrd="0" presId="urn:microsoft.com/office/officeart/2005/8/layout/hierarchy4"/>
    <dgm:cxn modelId="{84B65004-34BF-4CAB-9828-65CE2EF07146}" type="presParOf" srcId="{88E07744-C95A-40D4-9DEA-B34303CC532B}" destId="{E5FF19DB-912D-4554-9595-04AA10180988}" srcOrd="0" destOrd="0" presId="urn:microsoft.com/office/officeart/2005/8/layout/hierarchy4"/>
    <dgm:cxn modelId="{7FE9267B-0350-464F-99EE-6D86CC936DCD}" type="presParOf" srcId="{E5FF19DB-912D-4554-9595-04AA10180988}" destId="{AB64082A-310B-4B87-AD63-25294F8EAB47}" srcOrd="0" destOrd="0" presId="urn:microsoft.com/office/officeart/2005/8/layout/hierarchy4"/>
    <dgm:cxn modelId="{C9B906CA-8E62-46F7-9D65-0609F0273176}" type="presParOf" srcId="{E5FF19DB-912D-4554-9595-04AA10180988}" destId="{9F39A398-DB3B-4871-BA60-2D8D1FBF6324}" srcOrd="1" destOrd="0" presId="urn:microsoft.com/office/officeart/2005/8/layout/hierarchy4"/>
    <dgm:cxn modelId="{07678BB2-86C5-41A0-B70A-33B22505F42E}" type="presParOf" srcId="{88E07744-C95A-40D4-9DEA-B34303CC532B}" destId="{DDBA4907-83BB-43B7-BAA4-0DD3F46CACE2}" srcOrd="1" destOrd="0" presId="urn:microsoft.com/office/officeart/2005/8/layout/hierarchy4"/>
    <dgm:cxn modelId="{5533284D-2F29-4EAC-A5C9-3A18F8BF6FB7}" type="presParOf" srcId="{88E07744-C95A-40D4-9DEA-B34303CC532B}" destId="{D432FAFB-E95D-45E3-8B7E-E80F77F63ABB}" srcOrd="2" destOrd="0" presId="urn:microsoft.com/office/officeart/2005/8/layout/hierarchy4"/>
    <dgm:cxn modelId="{5AC08B7C-CC60-47C8-962B-A94045F8FCCE}" type="presParOf" srcId="{D432FAFB-E95D-45E3-8B7E-E80F77F63ABB}" destId="{642A4134-F63E-4AC4-A5BB-1DACA2BF1A6F}" srcOrd="0" destOrd="0" presId="urn:microsoft.com/office/officeart/2005/8/layout/hierarchy4"/>
    <dgm:cxn modelId="{FAFC2AEE-7066-47CC-93D1-F6908B1B2A42}" type="presParOf" srcId="{D432FAFB-E95D-45E3-8B7E-E80F77F63ABB}" destId="{52FBC338-D478-4317-A5C7-733219A58442}" srcOrd="1" destOrd="0" presId="urn:microsoft.com/office/officeart/2005/8/layout/hierarchy4"/>
    <dgm:cxn modelId="{B37851E8-4BCE-4FFF-AFAA-13CEA717356F}" type="presParOf" srcId="{88E07744-C95A-40D4-9DEA-B34303CC532B}" destId="{BA22B3A9-4DA3-4B33-9B8C-E450826ED516}" srcOrd="3" destOrd="0" presId="urn:microsoft.com/office/officeart/2005/8/layout/hierarchy4"/>
    <dgm:cxn modelId="{1DC2ED2B-6175-43E1-B44A-B8DCD58A5AA6}" type="presParOf" srcId="{88E07744-C95A-40D4-9DEA-B34303CC532B}" destId="{7F40EAB2-CC92-4752-9B26-60B89C564A62}" srcOrd="4" destOrd="0" presId="urn:microsoft.com/office/officeart/2005/8/layout/hierarchy4"/>
    <dgm:cxn modelId="{2B470E39-C6C3-4CB8-A153-E4195832AC9B}" type="presParOf" srcId="{7F40EAB2-CC92-4752-9B26-60B89C564A62}" destId="{92E50EB7-134F-470E-AD2D-4145B634087E}" srcOrd="0" destOrd="0" presId="urn:microsoft.com/office/officeart/2005/8/layout/hierarchy4"/>
    <dgm:cxn modelId="{4169145E-BF2E-416F-907D-A826BABA745E}" type="presParOf" srcId="{7F40EAB2-CC92-4752-9B26-60B89C564A62}" destId="{764F01B4-88F3-4EC8-BE43-623C5BC7690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80DD7D0-04A3-487F-BCA4-D5DB083B172E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 smtClean="0"/>
            <a:t>5.24</a:t>
          </a:r>
          <a:r>
            <a:rPr lang="ja-JP" altLang="en-US" dirty="0" smtClean="0"/>
            <a:t>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核子</a:t>
          </a:r>
          <a:r>
            <a:rPr lang="en-US" altLang="ja-JP" dirty="0" smtClean="0"/>
            <a:t>1 </a:t>
          </a:r>
          <a:r>
            <a:rPr lang="ja-JP" altLang="en-US" dirty="0" smtClean="0"/>
            <a:t>個あたりの</a:t>
          </a:r>
          <a:r>
            <a:rPr lang="ja-JP" altLang="en-US" dirty="0" smtClean="0">
              <a:solidFill>
                <a:srgbClr val="FF0000"/>
              </a:solidFill>
            </a:rPr>
            <a:t>結合エネルギー</a:t>
          </a:r>
          <a:r>
            <a:rPr lang="ja-JP" altLang="en-US" dirty="0" smtClean="0"/>
            <a:t>と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</a:t>
          </a:r>
          <a:r>
            <a:rPr lang="ja-JP" altLang="en-US" dirty="0" smtClean="0">
              <a:solidFill>
                <a:srgbClr val="FF0000"/>
              </a:solidFill>
            </a:rPr>
            <a:t>質量数</a:t>
          </a:r>
          <a:r>
            <a:rPr lang="ja-JP" altLang="en-US" dirty="0" smtClean="0"/>
            <a:t>の関係を表すグラフ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ごく軽い核を除き，結合エネルギーはおよそ</a:t>
          </a:r>
          <a:r>
            <a:rPr lang="en-US" altLang="ja-JP" dirty="0" smtClean="0">
              <a:solidFill>
                <a:srgbClr val="FF0000"/>
              </a:solidFill>
            </a:rPr>
            <a:t>8 MeV</a:t>
          </a:r>
          <a:r>
            <a:rPr lang="ja-JP" altLang="en-US" dirty="0" smtClean="0"/>
            <a:t>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     </a:t>
          </a:r>
          <a:r>
            <a:rPr lang="ja-JP" altLang="en-US" dirty="0" smtClean="0">
              <a:solidFill>
                <a:srgbClr val="FF0000"/>
              </a:solidFill>
            </a:rPr>
            <a:t>質量数</a:t>
          </a:r>
          <a:r>
            <a:rPr lang="en-US" altLang="ja-JP" dirty="0" smtClean="0">
              <a:solidFill>
                <a:srgbClr val="FF0000"/>
              </a:solidFill>
            </a:rPr>
            <a:t>60</a:t>
          </a:r>
          <a:r>
            <a:rPr lang="ja-JP" altLang="en-US" dirty="0" smtClean="0"/>
            <a:t>付近が最も大きくなる．</a:t>
          </a:r>
          <a:endParaRPr lang="en-US" dirty="0"/>
        </a:p>
      </dgm:t>
    </dgm:pt>
    <dgm:pt modelId="{764CBAFC-608D-45FE-AAB8-434056136088}" type="parTrans" cxnId="{5C372DB5-C546-4BFB-A03D-D5989E78DED3}">
      <dgm:prSet/>
      <dgm:spPr/>
      <dgm:t>
        <a:bodyPr/>
        <a:lstStyle/>
        <a:p>
          <a:endParaRPr lang="ja-JP" altLang="en-US"/>
        </a:p>
      </dgm:t>
    </dgm:pt>
    <dgm:pt modelId="{A63265A4-1389-48F5-9D27-F852BCB9C603}" type="sibTrans" cxnId="{5C372DB5-C546-4BFB-A03D-D5989E78DED3}">
      <dgm:prSet/>
      <dgm:spPr/>
      <dgm:t>
        <a:bodyPr/>
        <a:lstStyle/>
        <a:p>
          <a:endParaRPr lang="ja-JP" altLang="en-US"/>
        </a:p>
      </dgm:t>
    </dgm:pt>
    <dgm:pt modelId="{D7C0326C-FE7A-457D-B768-44C2FB3358D0}">
      <dgm:prSet/>
      <dgm:spPr/>
      <dgm:t>
        <a:bodyPr/>
        <a:lstStyle/>
        <a:p>
          <a:r>
            <a:rPr lang="ja-JP" altLang="en-US" dirty="0"/>
            <a:t>そのため</a:t>
          </a:r>
          <a:r>
            <a:rPr lang="ja-JP" altLang="en-US" dirty="0" smtClean="0"/>
            <a:t>，質量数</a:t>
          </a:r>
          <a:r>
            <a:rPr lang="ja-JP" altLang="en-US" dirty="0"/>
            <a:t>が</a:t>
          </a:r>
          <a:r>
            <a:rPr lang="en-US" altLang="ja-JP" dirty="0">
              <a:solidFill>
                <a:srgbClr val="FF0000"/>
              </a:solidFill>
            </a:rPr>
            <a:t>54</a:t>
          </a:r>
          <a:r>
            <a:rPr lang="ja-JP" altLang="en-US" dirty="0">
              <a:solidFill>
                <a:srgbClr val="FF0000"/>
              </a:solidFill>
            </a:rPr>
            <a:t>から</a:t>
          </a:r>
          <a:r>
            <a:rPr lang="en-US" altLang="ja-JP" dirty="0">
              <a:solidFill>
                <a:srgbClr val="FF0000"/>
              </a:solidFill>
            </a:rPr>
            <a:t>58</a:t>
          </a:r>
          <a:r>
            <a:rPr lang="ja-JP" altLang="en-US" dirty="0">
              <a:solidFill>
                <a:srgbClr val="FF0000"/>
              </a:solidFill>
            </a:rPr>
            <a:t>の</a:t>
          </a:r>
          <a:r>
            <a:rPr lang="ja-JP" altLang="en-US" dirty="0" smtClean="0">
              <a:solidFill>
                <a:srgbClr val="FF0000"/>
              </a:solidFill>
            </a:rPr>
            <a:t>鉄</a:t>
          </a:r>
          <a:r>
            <a:rPr lang="ja-JP" altLang="en-US" dirty="0" smtClean="0"/>
            <a:t>や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59</a:t>
          </a:r>
          <a:r>
            <a:rPr lang="ja-JP" altLang="en-US" dirty="0" smtClean="0"/>
            <a:t>の</a:t>
          </a:r>
          <a:r>
            <a:rPr lang="ja-JP" altLang="en-US" dirty="0" smtClean="0">
              <a:solidFill>
                <a:srgbClr val="FF0000"/>
              </a:solidFill>
            </a:rPr>
            <a:t>コバルト</a:t>
          </a:r>
          <a:r>
            <a:rPr lang="ja-JP" altLang="en-US" dirty="0" smtClean="0"/>
            <a:t>，</a:t>
          </a:r>
          <a:r>
            <a:rPr lang="en-US" altLang="ja-JP" dirty="0" smtClean="0"/>
            <a:t>58</a:t>
          </a:r>
          <a:r>
            <a:rPr lang="ja-JP" altLang="en-US" dirty="0" smtClean="0"/>
            <a:t>から</a:t>
          </a:r>
          <a:r>
            <a:rPr lang="en-US" altLang="ja-JP" dirty="0" smtClean="0"/>
            <a:t>64</a:t>
          </a:r>
          <a:r>
            <a:rPr lang="ja-JP" altLang="en-US" dirty="0" err="1" smtClean="0"/>
            <a:t>までの</a:t>
          </a:r>
          <a:r>
            <a:rPr lang="ja-JP" altLang="en-US" dirty="0" smtClean="0">
              <a:solidFill>
                <a:srgbClr val="FF0000"/>
              </a:solidFill>
            </a:rPr>
            <a:t>ニッケル</a:t>
          </a:r>
          <a:r>
            <a:rPr lang="ja-JP" altLang="en-US" dirty="0" smtClean="0"/>
            <a:t>などは安定した元素</a:t>
          </a:r>
          <a:r>
            <a:rPr lang="en-US" altLang="ja-JP" dirty="0" smtClean="0"/>
            <a:t>. </a:t>
          </a:r>
          <a:endParaRPr lang="ja-JP" altLang="en-US" dirty="0"/>
        </a:p>
      </dgm:t>
    </dgm:pt>
    <dgm:pt modelId="{7E156F86-7218-4374-AE07-1A5A146D727F}" type="parTrans" cxnId="{8E57F8BB-C6A9-49D7-B10F-94A85FF12C71}">
      <dgm:prSet/>
      <dgm:spPr/>
      <dgm:t>
        <a:bodyPr/>
        <a:lstStyle/>
        <a:p>
          <a:endParaRPr lang="ja-JP" altLang="en-US"/>
        </a:p>
      </dgm:t>
    </dgm:pt>
    <dgm:pt modelId="{3773F890-F85C-44E3-A3FB-7830AF8A052C}" type="sibTrans" cxnId="{8E57F8BB-C6A9-49D7-B10F-94A85FF12C71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64C0902-9F99-4319-9EAF-540091B94B57}">
          <dgm:prSet/>
          <dgm:spPr/>
          <dgm:t>
            <a:bodyPr/>
            <a:lstStyle/>
            <a:p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92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235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U</m:t>
                      </m:r>
                    </m:e>
                  </m:sPre>
                  <m:r>
                    <a:rPr lang="en-US" altLang="ja-JP" b="0" i="1" smtClean="0">
                      <a:latin typeface="Cambria Math" panose="02040503050406030204" pitchFamily="18" charset="0"/>
                    </a:rPr>
                    <m:t>;</m:t>
                  </m:r>
                </m:oMath>
              </a14:m>
              <a:r>
                <a:rPr lang="ja-JP" altLang="en-US" dirty="0" smtClean="0"/>
                <a:t>大きな質量数の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原子核</a:t>
              </a:r>
              <a:r>
                <a:rPr lang="ja-JP" altLang="en-US" dirty="0" smtClean="0"/>
                <a:t>が二つに分裂すると，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  </a:t>
              </a:r>
              <a:r>
                <a:rPr lang="ja-JP" altLang="en-US" dirty="0" smtClean="0"/>
                <a:t>       </a:t>
              </a:r>
              <a:r>
                <a:rPr lang="en-US" altLang="ja-JP" dirty="0" smtClean="0"/>
                <a:t>1 </a:t>
              </a:r>
              <a:r>
                <a:rPr lang="ja-JP" altLang="en-US" dirty="0" smtClean="0"/>
                <a:t>核子あたりの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結合エネルギー</a:t>
              </a:r>
              <a:r>
                <a:rPr lang="ja-JP" altLang="en-US" dirty="0" smtClean="0"/>
                <a:t>は大きくなり，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                 </a:t>
              </a:r>
              <a:r>
                <a:rPr lang="ja-JP" altLang="en-US" dirty="0" smtClean="0"/>
                <a:t>その差に相当する分だけ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エネルギーが外部に放出</a:t>
              </a:r>
              <a:r>
                <a:rPr lang="ja-JP" altLang="en-US" dirty="0" smtClean="0"/>
                <a:t>される．</a:t>
              </a:r>
              <a:endParaRPr lang="ja-JP" altLang="en-US" dirty="0"/>
            </a:p>
          </dgm:t>
        </dgm:pt>
      </mc:Choice>
      <mc:Fallback xmlns="">
        <dgm:pt modelId="{164C0902-9F99-4319-9EAF-540091B94B57}">
          <dgm:prSet/>
          <dgm:spPr/>
          <dgm:t>
            <a:bodyPr/>
            <a:lstStyle/>
            <a:p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_92^235)U;</a:t>
              </a:r>
              <a:r>
                <a:rPr lang="ja-JP" altLang="en-US" dirty="0" smtClean="0"/>
                <a:t>大きな質量数の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原子核</a:t>
              </a:r>
              <a:r>
                <a:rPr lang="ja-JP" altLang="en-US" dirty="0" smtClean="0"/>
                <a:t>が二つに分裂すると，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  </a:t>
              </a:r>
              <a:r>
                <a:rPr lang="ja-JP" altLang="en-US" dirty="0" smtClean="0"/>
                <a:t>       </a:t>
              </a:r>
              <a:r>
                <a:rPr lang="en-US" altLang="ja-JP" dirty="0" smtClean="0"/>
                <a:t>1 </a:t>
              </a:r>
              <a:r>
                <a:rPr lang="ja-JP" altLang="en-US" dirty="0" smtClean="0"/>
                <a:t>核子あたりの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結合エネルギー</a:t>
              </a:r>
              <a:r>
                <a:rPr lang="ja-JP" altLang="en-US" dirty="0" smtClean="0"/>
                <a:t>は大きくなり，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                 </a:t>
              </a:r>
              <a:r>
                <a:rPr lang="ja-JP" altLang="en-US" dirty="0" smtClean="0"/>
                <a:t>その差に相当する分だけ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エネルギーが外部に放出</a:t>
              </a:r>
              <a:r>
                <a:rPr lang="ja-JP" altLang="en-US" dirty="0" smtClean="0"/>
                <a:t>される．</a:t>
              </a:r>
              <a:endParaRPr lang="ja-JP" altLang="en-US" dirty="0"/>
            </a:p>
          </dgm:t>
        </dgm:pt>
      </mc:Fallback>
    </mc:AlternateContent>
    <dgm:pt modelId="{9D505BF9-BE72-4E8B-9C3D-02FF8A68A2AD}" type="parTrans" cxnId="{DD83DC08-B8A0-47B5-BBBF-9D6A53EDB1E8}">
      <dgm:prSet/>
      <dgm:spPr/>
      <dgm:t>
        <a:bodyPr/>
        <a:lstStyle/>
        <a:p>
          <a:endParaRPr kumimoji="1" lang="ja-JP" altLang="en-US"/>
        </a:p>
      </dgm:t>
    </dgm:pt>
    <dgm:pt modelId="{A1915F51-7543-41F7-9F8E-47ECC1B10D0A}" type="sibTrans" cxnId="{DD83DC08-B8A0-47B5-BBBF-9D6A53EDB1E8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8258369-4E0A-4EA2-BCA0-25370D296E8C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AF82AF6-8C2D-4815-80E9-66712C2C5688}" type="presOf" srcId="{080DD7D0-04A3-487F-BCA4-D5DB083B172E}" destId="{98258369-4E0A-4EA2-BCA0-25370D296E8C}" srcOrd="0" destOrd="0" presId="urn:microsoft.com/office/officeart/2005/8/layout/vList2"/>
    <dgm:cxn modelId="{0984F6C1-81EE-4AD6-B1E3-9497D9CF7381}" type="presOf" srcId="{164C0902-9F99-4319-9EAF-540091B94B57}" destId="{98258369-4E0A-4EA2-BCA0-25370D296E8C}" srcOrd="0" destOrd="2" presId="urn:microsoft.com/office/officeart/2005/8/layout/vList2"/>
    <dgm:cxn modelId="{D408A7E9-8534-4478-9FDE-1A88201E4835}" type="presOf" srcId="{2AC0137A-E7D4-423A-A9FA-1F95D35A1AC8}" destId="{DF50A0AF-823D-4A33-91B4-A464A0CC1008}" srcOrd="0" destOrd="0" presId="urn:microsoft.com/office/officeart/2005/8/layout/vList2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5C372DB5-C546-4BFB-A03D-D5989E78DED3}" srcId="{2AC0137A-E7D4-423A-A9FA-1F95D35A1AC8}" destId="{080DD7D0-04A3-487F-BCA4-D5DB083B172E}" srcOrd="0" destOrd="0" parTransId="{764CBAFC-608D-45FE-AAB8-434056136088}" sibTransId="{A63265A4-1389-48F5-9D27-F852BCB9C603}"/>
    <dgm:cxn modelId="{743827FA-657A-48B5-8B35-B1AD9CF62618}" type="presOf" srcId="{2B55400A-E341-4DF1-8842-264D2660DEA4}" destId="{03F5ED04-A33A-45F8-86C5-8AD241238F59}" srcOrd="0" destOrd="0" presId="urn:microsoft.com/office/officeart/2005/8/layout/vList2"/>
    <dgm:cxn modelId="{8E57F8BB-C6A9-49D7-B10F-94A85FF12C71}" srcId="{2AC0137A-E7D4-423A-A9FA-1F95D35A1AC8}" destId="{D7C0326C-FE7A-457D-B768-44C2FB3358D0}" srcOrd="1" destOrd="0" parTransId="{7E156F86-7218-4374-AE07-1A5A146D727F}" sibTransId="{3773F890-F85C-44E3-A3FB-7830AF8A052C}"/>
    <dgm:cxn modelId="{046AA41D-E2BA-497A-B58F-50F027351294}" type="presOf" srcId="{D7C0326C-FE7A-457D-B768-44C2FB3358D0}" destId="{98258369-4E0A-4EA2-BCA0-25370D296E8C}" srcOrd="0" destOrd="1" presId="urn:microsoft.com/office/officeart/2005/8/layout/vList2"/>
    <dgm:cxn modelId="{DD83DC08-B8A0-47B5-BBBF-9D6A53EDB1E8}" srcId="{2AC0137A-E7D4-423A-A9FA-1F95D35A1AC8}" destId="{164C0902-9F99-4319-9EAF-540091B94B57}" srcOrd="2" destOrd="0" parTransId="{9D505BF9-BE72-4E8B-9C3D-02FF8A68A2AD}" sibTransId="{A1915F51-7543-41F7-9F8E-47ECC1B10D0A}"/>
    <dgm:cxn modelId="{2E939A68-E6CA-44F0-8FE9-B3559334D0B6}" type="presParOf" srcId="{03F5ED04-A33A-45F8-86C5-8AD241238F59}" destId="{DF50A0AF-823D-4A33-91B4-A464A0CC1008}" srcOrd="0" destOrd="0" presId="urn:microsoft.com/office/officeart/2005/8/layout/vList2"/>
    <dgm:cxn modelId="{3389F33E-AF69-44EB-A80A-BCBE7F85D342}" type="presParOf" srcId="{03F5ED04-A33A-45F8-86C5-8AD241238F59}" destId="{98258369-4E0A-4EA2-BCA0-25370D296E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80DD7D0-04A3-487F-BCA4-D5DB083B172E}">
      <dgm:prSet/>
      <dgm:spPr>
        <a:blipFill rotWithShape="0">
          <a:blip xmlns:r="http://schemas.openxmlformats.org/officeDocument/2006/relationships" r:embed="rId1"/>
          <a:stretch>
            <a:fillRect t="-2611" b="-2480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764CBAFC-608D-45FE-AAB8-434056136088}" type="parTrans" cxnId="{5C372DB5-C546-4BFB-A03D-D5989E78DED3}">
      <dgm:prSet/>
      <dgm:spPr/>
      <dgm:t>
        <a:bodyPr/>
        <a:lstStyle/>
        <a:p>
          <a:endParaRPr lang="ja-JP" altLang="en-US"/>
        </a:p>
      </dgm:t>
    </dgm:pt>
    <dgm:pt modelId="{A63265A4-1389-48F5-9D27-F852BCB9C603}" type="sibTrans" cxnId="{5C372DB5-C546-4BFB-A03D-D5989E78DED3}">
      <dgm:prSet/>
      <dgm:spPr/>
      <dgm:t>
        <a:bodyPr/>
        <a:lstStyle/>
        <a:p>
          <a:endParaRPr lang="ja-JP" altLang="en-US"/>
        </a:p>
      </dgm:t>
    </dgm:pt>
    <dgm:pt modelId="{D7C0326C-FE7A-457D-B768-44C2FB3358D0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7E156F86-7218-4374-AE07-1A5A146D727F}" type="parTrans" cxnId="{8E57F8BB-C6A9-49D7-B10F-94A85FF12C71}">
      <dgm:prSet/>
      <dgm:spPr/>
      <dgm:t>
        <a:bodyPr/>
        <a:lstStyle/>
        <a:p>
          <a:endParaRPr lang="ja-JP" altLang="en-US"/>
        </a:p>
      </dgm:t>
    </dgm:pt>
    <dgm:pt modelId="{3773F890-F85C-44E3-A3FB-7830AF8A052C}" type="sibTrans" cxnId="{8E57F8BB-C6A9-49D7-B10F-94A85FF12C71}">
      <dgm:prSet/>
      <dgm:spPr/>
      <dgm:t>
        <a:bodyPr/>
        <a:lstStyle/>
        <a:p>
          <a:endParaRPr lang="ja-JP" altLang="en-US"/>
        </a:p>
      </dgm:t>
    </dgm:pt>
    <dgm:pt modelId="{164C0902-9F99-4319-9EAF-540091B94B57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9D505BF9-BE72-4E8B-9C3D-02FF8A68A2AD}" type="parTrans" cxnId="{DD83DC08-B8A0-47B5-BBBF-9D6A53EDB1E8}">
      <dgm:prSet/>
      <dgm:spPr/>
      <dgm:t>
        <a:bodyPr/>
        <a:lstStyle/>
        <a:p>
          <a:endParaRPr kumimoji="1" lang="ja-JP" altLang="en-US"/>
        </a:p>
      </dgm:t>
    </dgm:pt>
    <dgm:pt modelId="{A1915F51-7543-41F7-9F8E-47ECC1B10D0A}" type="sibTrans" cxnId="{DD83DC08-B8A0-47B5-BBBF-9D6A53EDB1E8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8258369-4E0A-4EA2-BCA0-25370D296E8C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43827FA-657A-48B5-8B35-B1AD9CF62618}" type="presOf" srcId="{2B55400A-E341-4DF1-8842-264D2660DEA4}" destId="{03F5ED04-A33A-45F8-86C5-8AD241238F59}" srcOrd="0" destOrd="0" presId="urn:microsoft.com/office/officeart/2005/8/layout/vList2"/>
    <dgm:cxn modelId="{8E57F8BB-C6A9-49D7-B10F-94A85FF12C71}" srcId="{2AC0137A-E7D4-423A-A9FA-1F95D35A1AC8}" destId="{D7C0326C-FE7A-457D-B768-44C2FB3358D0}" srcOrd="1" destOrd="0" parTransId="{7E156F86-7218-4374-AE07-1A5A146D727F}" sibTransId="{3773F890-F85C-44E3-A3FB-7830AF8A052C}"/>
    <dgm:cxn modelId="{DD83DC08-B8A0-47B5-BBBF-9D6A53EDB1E8}" srcId="{2AC0137A-E7D4-423A-A9FA-1F95D35A1AC8}" destId="{164C0902-9F99-4319-9EAF-540091B94B57}" srcOrd="2" destOrd="0" parTransId="{9D505BF9-BE72-4E8B-9C3D-02FF8A68A2AD}" sibTransId="{A1915F51-7543-41F7-9F8E-47ECC1B10D0A}"/>
    <dgm:cxn modelId="{0984F6C1-81EE-4AD6-B1E3-9497D9CF7381}" type="presOf" srcId="{164C0902-9F99-4319-9EAF-540091B94B57}" destId="{98258369-4E0A-4EA2-BCA0-25370D296E8C}" srcOrd="0" destOrd="2" presId="urn:microsoft.com/office/officeart/2005/8/layout/vList2"/>
    <dgm:cxn modelId="{2AF82AF6-8C2D-4815-80E9-66712C2C5688}" type="presOf" srcId="{080DD7D0-04A3-487F-BCA4-D5DB083B172E}" destId="{98258369-4E0A-4EA2-BCA0-25370D296E8C}" srcOrd="0" destOrd="0" presId="urn:microsoft.com/office/officeart/2005/8/layout/vList2"/>
    <dgm:cxn modelId="{046AA41D-E2BA-497A-B58F-50F027351294}" type="presOf" srcId="{D7C0326C-FE7A-457D-B768-44C2FB3358D0}" destId="{98258369-4E0A-4EA2-BCA0-25370D296E8C}" srcOrd="0" destOrd="1" presId="urn:microsoft.com/office/officeart/2005/8/layout/vList2"/>
    <dgm:cxn modelId="{D408A7E9-8534-4478-9FDE-1A88201E4835}" type="presOf" srcId="{2AC0137A-E7D4-423A-A9FA-1F95D35A1AC8}" destId="{DF50A0AF-823D-4A33-91B4-A464A0CC1008}" srcOrd="0" destOrd="0" presId="urn:microsoft.com/office/officeart/2005/8/layout/vList2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5C372DB5-C546-4BFB-A03D-D5989E78DED3}" srcId="{2AC0137A-E7D4-423A-A9FA-1F95D35A1AC8}" destId="{080DD7D0-04A3-487F-BCA4-D5DB083B172E}" srcOrd="0" destOrd="0" parTransId="{764CBAFC-608D-45FE-AAB8-434056136088}" sibTransId="{A63265A4-1389-48F5-9D27-F852BCB9C603}"/>
    <dgm:cxn modelId="{2E939A68-E6CA-44F0-8FE9-B3559334D0B6}" type="presParOf" srcId="{03F5ED04-A33A-45F8-86C5-8AD241238F59}" destId="{DF50A0AF-823D-4A33-91B4-A464A0CC1008}" srcOrd="0" destOrd="0" presId="urn:microsoft.com/office/officeart/2005/8/layout/vList2"/>
    <dgm:cxn modelId="{3389F33E-AF69-44EB-A80A-BCBE7F85D342}" type="presParOf" srcId="{03F5ED04-A33A-45F8-86C5-8AD241238F59}" destId="{98258369-4E0A-4EA2-BCA0-25370D296E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9A063651-0035-4439-ABED-B36D45F8A6F0}">
      <dgm:prSet/>
      <dgm:spPr/>
      <dgm:t>
        <a:bodyPr/>
        <a:lstStyle/>
        <a:p>
          <a:r>
            <a:rPr lang="en-US" altLang="ja-JP" dirty="0" smtClean="0"/>
            <a:t>( c) </a:t>
          </a:r>
          <a:r>
            <a:rPr lang="ja-JP" altLang="en-US" dirty="0" smtClean="0"/>
            <a:t>核分裂</a:t>
          </a:r>
          <a:endParaRPr lang="en-US" dirty="0"/>
        </a:p>
      </dgm:t>
    </dgm:pt>
    <dgm:pt modelId="{8B7136A3-A484-4DC1-B281-4573D038851B}" type="parTrans" cxnId="{44AF5DFC-18EB-45B1-B431-201AD83BDB69}">
      <dgm:prSet/>
      <dgm:spPr/>
      <dgm:t>
        <a:bodyPr/>
        <a:lstStyle/>
        <a:p>
          <a:endParaRPr lang="ja-JP" altLang="en-US"/>
        </a:p>
      </dgm:t>
    </dgm:pt>
    <dgm:pt modelId="{916B61DE-E1AF-496D-AF8C-7614631DDC42}" type="sibTrans" cxnId="{44AF5DFC-18EB-45B1-B431-201AD83BDB69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3A5C865-2913-4B64-88BB-B4B0C3A9FBA9}">
          <dgm:prSet/>
          <dgm:spPr/>
          <dgm:t>
            <a:bodyPr/>
            <a:lstStyle/>
            <a:p>
              <a:r>
                <a:rPr lang="ja-JP" altLang="en-US" dirty="0"/>
                <a:t>ハーンとシュトラスマン（ともにドイツ） らは</a:t>
              </a:r>
              <a:r>
                <a:rPr lang="ja-JP" altLang="en-US" dirty="0" smtClean="0"/>
                <a:t>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</a:t>
              </a:r>
              <a14:m>
                <m:oMath xmlns:m="http://schemas.openxmlformats.org/officeDocument/2006/math">
                  <m:r>
                    <a:rPr lang="ja-JP" altLang="en-US" i="1" smtClean="0">
                      <a:latin typeface="Cambria Math" panose="02040503050406030204" pitchFamily="18" charset="0"/>
                    </a:rPr>
                    <m:t>　　</m:t>
                  </m:r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92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235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U</m:t>
                      </m:r>
                    </m:e>
                  </m:sPre>
                </m:oMath>
              </a14:m>
              <a:r>
                <a:rPr lang="ja-JP" altLang="en-US" dirty="0" smtClean="0"/>
                <a:t>に</a:t>
              </a:r>
              <a:r>
                <a:rPr lang="ja-JP" altLang="en-US" dirty="0"/>
                <a:t>中性子をあてると原子核</a:t>
              </a:r>
              <a:r>
                <a:rPr lang="ja-JP" altLang="en-US" dirty="0" smtClean="0"/>
                <a:t>が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ほぼ半分</a:t>
              </a:r>
              <a:r>
                <a:rPr lang="ja-JP" altLang="en-US" dirty="0" smtClean="0"/>
                <a:t>の質量を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　　　　　　　　もつ原子核に分裂することを発見した（</a:t>
              </a:r>
              <a:r>
                <a:rPr lang="en-US" altLang="ja-JP" dirty="0" smtClean="0"/>
                <a:t>1938</a:t>
              </a:r>
              <a:r>
                <a:rPr lang="ja-JP" altLang="en-US" dirty="0" smtClean="0"/>
                <a:t>年）．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				</a:t>
              </a:r>
              <a:r>
                <a:rPr lang="ja-JP" altLang="en-US" dirty="0" smtClean="0"/>
                <a:t>これを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核分裂</a:t>
              </a:r>
              <a:r>
                <a:rPr lang="ja-JP" altLang="en-US" dirty="0" smtClean="0"/>
                <a:t>という．</a:t>
              </a:r>
              <a:endParaRPr lang="ja-JP" altLang="en-US" dirty="0"/>
            </a:p>
          </dgm:t>
        </dgm:pt>
      </mc:Choice>
      <mc:Fallback xmlns="">
        <dgm:pt modelId="{F3A5C865-2913-4B64-88BB-B4B0C3A9FBA9}">
          <dgm:prSet/>
          <dgm:spPr/>
          <dgm:t>
            <a:bodyPr/>
            <a:lstStyle/>
            <a:p>
              <a:r>
                <a:rPr lang="ja-JP" altLang="en-US" dirty="0"/>
                <a:t>ハーンとシュトラスマン（ともにドイツ） らは</a:t>
              </a:r>
              <a:r>
                <a:rPr lang="ja-JP" altLang="en-US" dirty="0" smtClean="0"/>
                <a:t>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</a:t>
              </a:r>
              <a:r>
                <a:rPr lang="ja-JP" altLang="en-US" i="0" smtClean="0">
                  <a:latin typeface="Cambria Math" panose="02040503050406030204" pitchFamily="18" charset="0"/>
                </a:rPr>
                <a:t>　　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92^235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U</a:t>
              </a:r>
              <a:r>
                <a:rPr lang="ja-JP" altLang="en-US" dirty="0" smtClean="0"/>
                <a:t>に</a:t>
              </a:r>
              <a:r>
                <a:rPr lang="ja-JP" altLang="en-US" dirty="0"/>
                <a:t>中性子をあてると原子核</a:t>
              </a:r>
              <a:r>
                <a:rPr lang="ja-JP" altLang="en-US" dirty="0" smtClean="0"/>
                <a:t>が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ほぼ半分</a:t>
              </a:r>
              <a:r>
                <a:rPr lang="ja-JP" altLang="en-US" dirty="0" smtClean="0"/>
                <a:t>の質量を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　　　　　　　　もつ原子核に分裂することを発見した（</a:t>
              </a:r>
              <a:r>
                <a:rPr lang="en-US" altLang="ja-JP" dirty="0" smtClean="0"/>
                <a:t>1938</a:t>
              </a:r>
              <a:r>
                <a:rPr lang="ja-JP" altLang="en-US" dirty="0" smtClean="0"/>
                <a:t>年）．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				</a:t>
              </a:r>
              <a:r>
                <a:rPr lang="ja-JP" altLang="en-US" dirty="0" smtClean="0"/>
                <a:t>これを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核分裂</a:t>
              </a:r>
              <a:r>
                <a:rPr lang="ja-JP" altLang="en-US" dirty="0" smtClean="0"/>
                <a:t>という．</a:t>
              </a:r>
              <a:endParaRPr lang="ja-JP" altLang="en-US" dirty="0"/>
            </a:p>
          </dgm:t>
        </dgm:pt>
      </mc:Fallback>
    </mc:AlternateContent>
    <dgm:pt modelId="{34EFB4F1-387E-4842-A9CA-D660970F3444}" type="parTrans" cxnId="{B9886856-B5DA-484D-89FD-B85352E8741F}">
      <dgm:prSet/>
      <dgm:spPr/>
      <dgm:t>
        <a:bodyPr/>
        <a:lstStyle/>
        <a:p>
          <a:endParaRPr lang="ja-JP" altLang="en-US"/>
        </a:p>
      </dgm:t>
    </dgm:pt>
    <dgm:pt modelId="{94667CE8-21A9-48C3-8A94-F3A3AF1445FD}" type="sibTrans" cxnId="{B9886856-B5DA-484D-89FD-B85352E8741F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38A866F-72E8-4F6A-B4A5-8D1D051EA5A7}">
          <dgm:prSet/>
          <dgm:spPr/>
          <dgm:t>
            <a:bodyPr/>
            <a:lstStyle/>
            <a:p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92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235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U</m:t>
                      </m:r>
                    </m:e>
                  </m:sPre>
                </m:oMath>
              </a14:m>
              <a:r>
                <a:rPr lang="ja-JP" altLang="en-US" dirty="0" smtClean="0"/>
                <a:t>核分裂</a:t>
              </a:r>
              <a:r>
                <a:rPr lang="ja-JP" altLang="en-US" dirty="0"/>
                <a:t>では</a:t>
              </a:r>
              <a:r>
                <a:rPr lang="ja-JP" altLang="en-US" dirty="0" smtClean="0"/>
                <a:t>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</a:t>
              </a:r>
              <a:r>
                <a:rPr lang="en-US" altLang="ja-JP" dirty="0" smtClean="0"/>
                <a:t>1</a:t>
              </a:r>
              <a:r>
                <a:rPr lang="ja-JP" altLang="en-US" dirty="0" smtClean="0"/>
                <a:t>個の原子核について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約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200 MeV</a:t>
              </a:r>
              <a:r>
                <a:rPr lang="ja-JP" altLang="en-US" dirty="0" smtClean="0"/>
                <a:t>のエネルギーが発生する．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　これは，</a:t>
              </a:r>
              <a:r>
                <a:rPr lang="en-US" altLang="ja-JP" dirty="0" smtClean="0"/>
                <a:t>1 kg</a:t>
              </a:r>
              <a:r>
                <a:rPr lang="ja-JP" altLang="en-US" dirty="0" smtClean="0"/>
                <a:t>のウランについては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2500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万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kWh</a:t>
              </a:r>
              <a:r>
                <a:rPr lang="ja-JP" altLang="en-US" dirty="0" smtClean="0"/>
                <a:t>という莫大なエネルギーに相当．</a:t>
              </a:r>
              <a:endParaRPr lang="ja-JP" altLang="en-US" dirty="0"/>
            </a:p>
          </dgm:t>
        </dgm:pt>
      </mc:Choice>
      <mc:Fallback xmlns="">
        <dgm:pt modelId="{D38A866F-72E8-4F6A-B4A5-8D1D051EA5A7}">
          <dgm:prSet/>
          <dgm:spPr/>
          <dgm:t>
            <a:bodyPr/>
            <a:lstStyle/>
            <a:p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92^235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U</a:t>
              </a:r>
              <a:r>
                <a:rPr lang="ja-JP" altLang="en-US" dirty="0" smtClean="0"/>
                <a:t>核分裂</a:t>
              </a:r>
              <a:r>
                <a:rPr lang="ja-JP" altLang="en-US" dirty="0"/>
                <a:t>では</a:t>
              </a:r>
              <a:r>
                <a:rPr lang="ja-JP" altLang="en-US" dirty="0" smtClean="0"/>
                <a:t>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</a:t>
              </a:r>
              <a:r>
                <a:rPr lang="en-US" altLang="ja-JP" dirty="0" smtClean="0"/>
                <a:t>1</a:t>
              </a:r>
              <a:r>
                <a:rPr lang="ja-JP" altLang="en-US" dirty="0" smtClean="0"/>
                <a:t>個の原子核について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約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200 MeV</a:t>
              </a:r>
              <a:r>
                <a:rPr lang="ja-JP" altLang="en-US" dirty="0" smtClean="0"/>
                <a:t>のエネルギーが発生する．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　これは，</a:t>
              </a:r>
              <a:r>
                <a:rPr lang="en-US" altLang="ja-JP" dirty="0" smtClean="0"/>
                <a:t>1 kg</a:t>
              </a:r>
              <a:r>
                <a:rPr lang="ja-JP" altLang="en-US" dirty="0" smtClean="0"/>
                <a:t>のウランについては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2500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万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kWh</a:t>
              </a:r>
              <a:r>
                <a:rPr lang="ja-JP" altLang="en-US" dirty="0" smtClean="0"/>
                <a:t>という莫大なエネルギーに相当．</a:t>
              </a:r>
              <a:endParaRPr lang="ja-JP" altLang="en-US" dirty="0"/>
            </a:p>
          </dgm:t>
        </dgm:pt>
      </mc:Fallback>
    </mc:AlternateContent>
    <dgm:pt modelId="{1C7A38DD-6552-44F4-BA19-00186899289B}" type="parTrans" cxnId="{E6CA7EF1-B9F6-4A67-8AE6-0E2CB71C502C}">
      <dgm:prSet/>
      <dgm:spPr/>
      <dgm:t>
        <a:bodyPr/>
        <a:lstStyle/>
        <a:p>
          <a:endParaRPr lang="ja-JP" altLang="en-US"/>
        </a:p>
      </dgm:t>
    </dgm:pt>
    <dgm:pt modelId="{71888E2C-4DE3-4604-B283-C2CFCB538F71}" type="sibTrans" cxnId="{E6CA7EF1-B9F6-4A67-8AE6-0E2CB71C502C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CBAF9A3-F82D-4FB0-9F02-8575F4CAA81D}">
          <dgm:prSet/>
          <dgm:spPr/>
          <dgm:t>
            <a:bodyPr/>
            <a:lstStyle/>
            <a:p>
              <a:r>
                <a:rPr lang="ja-JP" altLang="en-US" dirty="0"/>
                <a:t>遅い中性子による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92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235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U</m:t>
                      </m:r>
                    </m:e>
                  </m:sPre>
                </m:oMath>
              </a14:m>
              <a:r>
                <a:rPr lang="ja-JP" altLang="en-US" dirty="0" smtClean="0"/>
                <a:t>の</a:t>
              </a:r>
              <a:r>
                <a:rPr lang="ja-JP" altLang="en-US" dirty="0"/>
                <a:t>核分裂で</a:t>
              </a:r>
              <a:r>
                <a:rPr lang="en-US" altLang="ja-JP" dirty="0"/>
                <a:t>2</a:t>
              </a:r>
              <a:r>
                <a:rPr lang="ja-JP" altLang="en-US" dirty="0"/>
                <a:t>～</a:t>
              </a:r>
              <a:r>
                <a:rPr lang="en-US" altLang="ja-JP" dirty="0"/>
                <a:t>3</a:t>
              </a:r>
              <a:r>
                <a:rPr lang="ja-JP" altLang="en-US" dirty="0"/>
                <a:t>個の</a:t>
              </a:r>
              <a:r>
                <a:rPr lang="ja-JP" altLang="en-US" dirty="0">
                  <a:solidFill>
                    <a:srgbClr val="FF0000"/>
                  </a:solidFill>
                </a:rPr>
                <a:t>速い中性子</a:t>
              </a:r>
              <a:r>
                <a:rPr lang="ja-JP" altLang="en-US" dirty="0"/>
                <a:t>が放出される</a:t>
              </a:r>
              <a:r>
                <a:rPr lang="ja-JP" altLang="en-US" dirty="0" smtClean="0"/>
                <a:t>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速い中性子を減速材（重水・黒鉛など） で減速すると，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　</a:t>
              </a:r>
              <a:r>
                <a:rPr lang="ja-JP" altLang="en-US" dirty="0" err="1" smtClean="0"/>
                <a:t>次の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92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235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U</m:t>
                      </m:r>
                    </m:e>
                  </m:sPre>
                </m:oMath>
              </a14:m>
              <a:r>
                <a:rPr lang="ja-JP" altLang="en-US" dirty="0" smtClean="0"/>
                <a:t>に吸収され，分裂させ，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次々に分裂</a:t>
              </a:r>
              <a:r>
                <a:rPr lang="ja-JP" altLang="en-US" dirty="0" smtClean="0"/>
                <a:t>が進行する．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　　　このような反応を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連鎖反応</a:t>
              </a:r>
              <a:r>
                <a:rPr lang="ja-JP" altLang="en-US" dirty="0" smtClean="0"/>
                <a:t>という．</a:t>
              </a:r>
              <a:endParaRPr lang="ja-JP" altLang="en-US" dirty="0"/>
            </a:p>
          </dgm:t>
        </dgm:pt>
      </mc:Choice>
      <mc:Fallback xmlns="">
        <dgm:pt modelId="{5CBAF9A3-F82D-4FB0-9F02-8575F4CAA81D}">
          <dgm:prSet/>
          <dgm:spPr/>
          <dgm:t>
            <a:bodyPr/>
            <a:lstStyle/>
            <a:p>
              <a:r>
                <a:rPr lang="ja-JP" altLang="en-US" dirty="0"/>
                <a:t>遅い中性子による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92^235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U</a:t>
              </a:r>
              <a:r>
                <a:rPr lang="ja-JP" altLang="en-US" dirty="0" smtClean="0"/>
                <a:t>の</a:t>
              </a:r>
              <a:r>
                <a:rPr lang="ja-JP" altLang="en-US" dirty="0"/>
                <a:t>核分裂で</a:t>
              </a:r>
              <a:r>
                <a:rPr lang="en-US" altLang="ja-JP" dirty="0"/>
                <a:t>2</a:t>
              </a:r>
              <a:r>
                <a:rPr lang="ja-JP" altLang="en-US" dirty="0"/>
                <a:t>～</a:t>
              </a:r>
              <a:r>
                <a:rPr lang="en-US" altLang="ja-JP" dirty="0"/>
                <a:t>3</a:t>
              </a:r>
              <a:r>
                <a:rPr lang="ja-JP" altLang="en-US" dirty="0"/>
                <a:t>個の</a:t>
              </a:r>
              <a:r>
                <a:rPr lang="ja-JP" altLang="en-US" dirty="0">
                  <a:solidFill>
                    <a:srgbClr val="FF0000"/>
                  </a:solidFill>
                </a:rPr>
                <a:t>速い中性子</a:t>
              </a:r>
              <a:r>
                <a:rPr lang="ja-JP" altLang="en-US" dirty="0"/>
                <a:t>が放出される</a:t>
              </a:r>
              <a:r>
                <a:rPr lang="ja-JP" altLang="en-US" dirty="0" smtClean="0"/>
                <a:t>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速い中性子を減速材（重水・黒鉛など） で減速すると，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　</a:t>
              </a:r>
              <a:r>
                <a:rPr lang="ja-JP" altLang="en-US" dirty="0" err="1" smtClean="0"/>
                <a:t>次の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92^235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U</a:t>
              </a:r>
              <a:r>
                <a:rPr lang="ja-JP" altLang="en-US" dirty="0" smtClean="0"/>
                <a:t>に吸収され，分裂させ，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次々に分裂</a:t>
              </a:r>
              <a:r>
                <a:rPr lang="ja-JP" altLang="en-US" dirty="0" smtClean="0"/>
                <a:t>が進行する．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　　　このような反応を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連鎖反応</a:t>
              </a:r>
              <a:r>
                <a:rPr lang="ja-JP" altLang="en-US" dirty="0" smtClean="0"/>
                <a:t>という．</a:t>
              </a:r>
              <a:endParaRPr lang="ja-JP" altLang="en-US" dirty="0"/>
            </a:p>
          </dgm:t>
        </dgm:pt>
      </mc:Fallback>
    </mc:AlternateContent>
    <dgm:pt modelId="{1CF0E9C5-86B0-4149-8164-B5CAA5A2EEF1}" type="parTrans" cxnId="{632311A6-A25F-4D3B-9AB9-62FB7477432C}">
      <dgm:prSet/>
      <dgm:spPr/>
      <dgm:t>
        <a:bodyPr/>
        <a:lstStyle/>
        <a:p>
          <a:endParaRPr lang="ja-JP" altLang="en-US"/>
        </a:p>
      </dgm:t>
    </dgm:pt>
    <dgm:pt modelId="{FA7444A7-1943-41CA-B5D0-EC2758854923}" type="sibTrans" cxnId="{632311A6-A25F-4D3B-9AB9-62FB7477432C}">
      <dgm:prSet/>
      <dgm:spPr/>
      <dgm:t>
        <a:bodyPr/>
        <a:lstStyle/>
        <a:p>
          <a:endParaRPr lang="ja-JP" altLang="en-US"/>
        </a:p>
      </dgm:t>
    </dgm:pt>
    <dgm:pt modelId="{9233FF78-FB42-4E89-8BF0-C2E98B114F34}">
      <dgm:prSet/>
      <dgm:spPr/>
      <dgm:t>
        <a:bodyPr/>
        <a:lstStyle/>
        <a:p>
          <a:r>
            <a:rPr lang="ja-JP" altLang="en-US" dirty="0" smtClean="0"/>
            <a:t>そして，連鎖反応を，その速さを</a:t>
          </a:r>
          <a:r>
            <a:rPr lang="ja-JP" altLang="en-US" dirty="0" smtClean="0">
              <a:solidFill>
                <a:srgbClr val="FF0000"/>
              </a:solidFill>
            </a:rPr>
            <a:t>制御</a:t>
          </a:r>
          <a:r>
            <a:rPr lang="ja-JP" altLang="en-US" dirty="0" smtClean="0"/>
            <a:t>しながらゆるやかに進行させるのが</a:t>
          </a:r>
          <a:r>
            <a:rPr lang="ja-JP" altLang="en-US" dirty="0" smtClean="0">
              <a:solidFill>
                <a:srgbClr val="FF0000"/>
              </a:solidFill>
            </a:rPr>
            <a:t>原子炉</a:t>
          </a:r>
          <a:r>
            <a:rPr lang="ja-JP" altLang="en-US" dirty="0" smtClean="0"/>
            <a:t>である．</a:t>
          </a:r>
          <a:endParaRPr lang="ja-JP" altLang="en-US" dirty="0"/>
        </a:p>
      </dgm:t>
    </dgm:pt>
    <dgm:pt modelId="{D74B3192-892D-47E5-B34B-1600370AA2F8}" type="parTrans" cxnId="{10CED0F5-D40B-4D58-99E0-E203AEF97099}">
      <dgm:prSet/>
      <dgm:spPr/>
    </dgm:pt>
    <dgm:pt modelId="{8ADA2603-6347-4200-8925-C6FD0BBA4DF4}" type="sibTrans" cxnId="{10CED0F5-D40B-4D58-99E0-E203AEF97099}">
      <dgm:prSet/>
      <dgm:spPr/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4EF3E10-A52A-4B34-93C5-0FE72EC5B30A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C98C49E-CF81-4072-81D9-5E10AC3814A0}" type="presOf" srcId="{D38A866F-72E8-4F6A-B4A5-8D1D051EA5A7}" destId="{24EF3E10-A52A-4B34-93C5-0FE72EC5B30A}" srcOrd="0" destOrd="2" presId="urn:microsoft.com/office/officeart/2005/8/layout/vList2"/>
    <dgm:cxn modelId="{D83FF109-024D-4613-BB7B-E2B995381294}" type="presOf" srcId="{9233FF78-FB42-4E89-8BF0-C2E98B114F34}" destId="{24EF3E10-A52A-4B34-93C5-0FE72EC5B30A}" srcOrd="0" destOrd="4" presId="urn:microsoft.com/office/officeart/2005/8/layout/vList2"/>
    <dgm:cxn modelId="{7EE1C1A2-ED85-4CDA-BA48-D60E7109BB0B}" type="presOf" srcId="{5CBAF9A3-F82D-4FB0-9F02-8575F4CAA81D}" destId="{24EF3E10-A52A-4B34-93C5-0FE72EC5B30A}" srcOrd="0" destOrd="3" presId="urn:microsoft.com/office/officeart/2005/8/layout/vList2"/>
    <dgm:cxn modelId="{10CED0F5-D40B-4D58-99E0-E203AEF97099}" srcId="{2AC0137A-E7D4-423A-A9FA-1F95D35A1AC8}" destId="{9233FF78-FB42-4E89-8BF0-C2E98B114F34}" srcOrd="4" destOrd="0" parTransId="{D74B3192-892D-47E5-B34B-1600370AA2F8}" sibTransId="{8ADA2603-6347-4200-8925-C6FD0BBA4DF4}"/>
    <dgm:cxn modelId="{632311A6-A25F-4D3B-9AB9-62FB7477432C}" srcId="{2AC0137A-E7D4-423A-A9FA-1F95D35A1AC8}" destId="{5CBAF9A3-F82D-4FB0-9F02-8575F4CAA81D}" srcOrd="3" destOrd="0" parTransId="{1CF0E9C5-86B0-4149-8164-B5CAA5A2EEF1}" sibTransId="{FA7444A7-1943-41CA-B5D0-EC2758854923}"/>
    <dgm:cxn modelId="{E6CA7EF1-B9F6-4A67-8AE6-0E2CB71C502C}" srcId="{2AC0137A-E7D4-423A-A9FA-1F95D35A1AC8}" destId="{D38A866F-72E8-4F6A-B4A5-8D1D051EA5A7}" srcOrd="2" destOrd="0" parTransId="{1C7A38DD-6552-44F4-BA19-00186899289B}" sibTransId="{71888E2C-4DE3-4604-B283-C2CFCB538F71}"/>
    <dgm:cxn modelId="{0DC27B63-919D-4D78-A283-2B6A63B93A27}" type="presOf" srcId="{F3A5C865-2913-4B64-88BB-B4B0C3A9FBA9}" destId="{24EF3E10-A52A-4B34-93C5-0FE72EC5B30A}" srcOrd="0" destOrd="1" presId="urn:microsoft.com/office/officeart/2005/8/layout/vList2"/>
    <dgm:cxn modelId="{44AF5DFC-18EB-45B1-B431-201AD83BDB69}" srcId="{2AC0137A-E7D4-423A-A9FA-1F95D35A1AC8}" destId="{9A063651-0035-4439-ABED-B36D45F8A6F0}" srcOrd="0" destOrd="0" parTransId="{8B7136A3-A484-4DC1-B281-4573D038851B}" sibTransId="{916B61DE-E1AF-496D-AF8C-7614631DDC42}"/>
    <dgm:cxn modelId="{19B166D1-C31F-46F4-B8C0-20757CB21A65}" type="presOf" srcId="{2AC0137A-E7D4-423A-A9FA-1F95D35A1AC8}" destId="{DF50A0AF-823D-4A33-91B4-A464A0CC1008}" srcOrd="0" destOrd="0" presId="urn:microsoft.com/office/officeart/2005/8/layout/vList2"/>
    <dgm:cxn modelId="{89E0FDC8-EBE3-4A99-8FEF-2B5F250A03AB}" type="presOf" srcId="{2B55400A-E341-4DF1-8842-264D2660DEA4}" destId="{03F5ED04-A33A-45F8-86C5-8AD241238F59}" srcOrd="0" destOrd="0" presId="urn:microsoft.com/office/officeart/2005/8/layout/vList2"/>
    <dgm:cxn modelId="{B9886856-B5DA-484D-89FD-B85352E8741F}" srcId="{2AC0137A-E7D4-423A-A9FA-1F95D35A1AC8}" destId="{F3A5C865-2913-4B64-88BB-B4B0C3A9FBA9}" srcOrd="1" destOrd="0" parTransId="{34EFB4F1-387E-4842-A9CA-D660970F3444}" sibTransId="{94667CE8-21A9-48C3-8A94-F3A3AF1445FD}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7B43F7CA-9BF6-415C-8EB1-F7EB7BB05435}" type="presOf" srcId="{9A063651-0035-4439-ABED-B36D45F8A6F0}" destId="{24EF3E10-A52A-4B34-93C5-0FE72EC5B30A}" srcOrd="0" destOrd="0" presId="urn:microsoft.com/office/officeart/2005/8/layout/vList2"/>
    <dgm:cxn modelId="{80F7C6BE-2F8C-42FD-BFE0-1E3257D6B17D}" type="presParOf" srcId="{03F5ED04-A33A-45F8-86C5-8AD241238F59}" destId="{DF50A0AF-823D-4A33-91B4-A464A0CC1008}" srcOrd="0" destOrd="0" presId="urn:microsoft.com/office/officeart/2005/8/layout/vList2"/>
    <dgm:cxn modelId="{4791EC77-8B48-4D70-8B1C-01EA6B655500}" type="presParOf" srcId="{03F5ED04-A33A-45F8-86C5-8AD241238F59}" destId="{24EF3E10-A52A-4B34-93C5-0FE72EC5B3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9A063651-0035-4439-ABED-B36D45F8A6F0}">
      <dgm:prSet/>
      <dgm:spPr>
        <a:blipFill rotWithShape="0">
          <a:blip xmlns:r="http://schemas.openxmlformats.org/officeDocument/2006/relationships" r:embed="rId1"/>
          <a:stretch>
            <a:fillRect t="-2019" r="-719" b="-2138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8B7136A3-A484-4DC1-B281-4573D038851B}" type="parTrans" cxnId="{44AF5DFC-18EB-45B1-B431-201AD83BDB69}">
      <dgm:prSet/>
      <dgm:spPr/>
      <dgm:t>
        <a:bodyPr/>
        <a:lstStyle/>
        <a:p>
          <a:endParaRPr lang="ja-JP" altLang="en-US"/>
        </a:p>
      </dgm:t>
    </dgm:pt>
    <dgm:pt modelId="{916B61DE-E1AF-496D-AF8C-7614631DDC42}" type="sibTrans" cxnId="{44AF5DFC-18EB-45B1-B431-201AD83BDB69}">
      <dgm:prSet/>
      <dgm:spPr/>
      <dgm:t>
        <a:bodyPr/>
        <a:lstStyle/>
        <a:p>
          <a:endParaRPr lang="ja-JP" altLang="en-US"/>
        </a:p>
      </dgm:t>
    </dgm:pt>
    <dgm:pt modelId="{F3A5C865-2913-4B64-88BB-B4B0C3A9FBA9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34EFB4F1-387E-4842-A9CA-D660970F3444}" type="parTrans" cxnId="{B9886856-B5DA-484D-89FD-B85352E8741F}">
      <dgm:prSet/>
      <dgm:spPr/>
      <dgm:t>
        <a:bodyPr/>
        <a:lstStyle/>
        <a:p>
          <a:endParaRPr lang="ja-JP" altLang="en-US"/>
        </a:p>
      </dgm:t>
    </dgm:pt>
    <dgm:pt modelId="{94667CE8-21A9-48C3-8A94-F3A3AF1445FD}" type="sibTrans" cxnId="{B9886856-B5DA-484D-89FD-B85352E8741F}">
      <dgm:prSet/>
      <dgm:spPr/>
      <dgm:t>
        <a:bodyPr/>
        <a:lstStyle/>
        <a:p>
          <a:endParaRPr lang="ja-JP" altLang="en-US"/>
        </a:p>
      </dgm:t>
    </dgm:pt>
    <dgm:pt modelId="{D38A866F-72E8-4F6A-B4A5-8D1D051EA5A7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1C7A38DD-6552-44F4-BA19-00186899289B}" type="parTrans" cxnId="{E6CA7EF1-B9F6-4A67-8AE6-0E2CB71C502C}">
      <dgm:prSet/>
      <dgm:spPr/>
      <dgm:t>
        <a:bodyPr/>
        <a:lstStyle/>
        <a:p>
          <a:endParaRPr lang="ja-JP" altLang="en-US"/>
        </a:p>
      </dgm:t>
    </dgm:pt>
    <dgm:pt modelId="{71888E2C-4DE3-4604-B283-C2CFCB538F71}" type="sibTrans" cxnId="{E6CA7EF1-B9F6-4A67-8AE6-0E2CB71C502C}">
      <dgm:prSet/>
      <dgm:spPr/>
      <dgm:t>
        <a:bodyPr/>
        <a:lstStyle/>
        <a:p>
          <a:endParaRPr lang="ja-JP" altLang="en-US"/>
        </a:p>
      </dgm:t>
    </dgm:pt>
    <dgm:pt modelId="{5CBAF9A3-F82D-4FB0-9F02-8575F4CAA81D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1CF0E9C5-86B0-4149-8164-B5CAA5A2EEF1}" type="parTrans" cxnId="{632311A6-A25F-4D3B-9AB9-62FB7477432C}">
      <dgm:prSet/>
      <dgm:spPr/>
      <dgm:t>
        <a:bodyPr/>
        <a:lstStyle/>
        <a:p>
          <a:endParaRPr lang="ja-JP" altLang="en-US"/>
        </a:p>
      </dgm:t>
    </dgm:pt>
    <dgm:pt modelId="{FA7444A7-1943-41CA-B5D0-EC2758854923}" type="sibTrans" cxnId="{632311A6-A25F-4D3B-9AB9-62FB7477432C}">
      <dgm:prSet/>
      <dgm:spPr/>
      <dgm:t>
        <a:bodyPr/>
        <a:lstStyle/>
        <a:p>
          <a:endParaRPr lang="ja-JP" altLang="en-US"/>
        </a:p>
      </dgm:t>
    </dgm:pt>
    <dgm:pt modelId="{9233FF78-FB42-4E89-8BF0-C2E98B114F34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D74B3192-892D-47E5-B34B-1600370AA2F8}" type="parTrans" cxnId="{10CED0F5-D40B-4D58-99E0-E203AEF97099}">
      <dgm:prSet/>
      <dgm:spPr/>
    </dgm:pt>
    <dgm:pt modelId="{8ADA2603-6347-4200-8925-C6FD0BBA4DF4}" type="sibTrans" cxnId="{10CED0F5-D40B-4D58-99E0-E203AEF97099}">
      <dgm:prSet/>
      <dgm:spPr/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4EF3E10-A52A-4B34-93C5-0FE72EC5B30A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9B166D1-C31F-46F4-B8C0-20757CB21A65}" type="presOf" srcId="{2AC0137A-E7D4-423A-A9FA-1F95D35A1AC8}" destId="{DF50A0AF-823D-4A33-91B4-A464A0CC1008}" srcOrd="0" destOrd="0" presId="urn:microsoft.com/office/officeart/2005/8/layout/vList2"/>
    <dgm:cxn modelId="{D83FF109-024D-4613-BB7B-E2B995381294}" type="presOf" srcId="{9233FF78-FB42-4E89-8BF0-C2E98B114F34}" destId="{24EF3E10-A52A-4B34-93C5-0FE72EC5B30A}" srcOrd="0" destOrd="4" presId="urn:microsoft.com/office/officeart/2005/8/layout/vList2"/>
    <dgm:cxn modelId="{89E0FDC8-EBE3-4A99-8FEF-2B5F250A03AB}" type="presOf" srcId="{2B55400A-E341-4DF1-8842-264D2660DEA4}" destId="{03F5ED04-A33A-45F8-86C5-8AD241238F59}" srcOrd="0" destOrd="0" presId="urn:microsoft.com/office/officeart/2005/8/layout/vList2"/>
    <dgm:cxn modelId="{10CED0F5-D40B-4D58-99E0-E203AEF97099}" srcId="{2AC0137A-E7D4-423A-A9FA-1F95D35A1AC8}" destId="{9233FF78-FB42-4E89-8BF0-C2E98B114F34}" srcOrd="4" destOrd="0" parTransId="{D74B3192-892D-47E5-B34B-1600370AA2F8}" sibTransId="{8ADA2603-6347-4200-8925-C6FD0BBA4DF4}"/>
    <dgm:cxn modelId="{7EE1C1A2-ED85-4CDA-BA48-D60E7109BB0B}" type="presOf" srcId="{5CBAF9A3-F82D-4FB0-9F02-8575F4CAA81D}" destId="{24EF3E10-A52A-4B34-93C5-0FE72EC5B30A}" srcOrd="0" destOrd="3" presId="urn:microsoft.com/office/officeart/2005/8/layout/vList2"/>
    <dgm:cxn modelId="{632311A6-A25F-4D3B-9AB9-62FB7477432C}" srcId="{2AC0137A-E7D4-423A-A9FA-1F95D35A1AC8}" destId="{5CBAF9A3-F82D-4FB0-9F02-8575F4CAA81D}" srcOrd="3" destOrd="0" parTransId="{1CF0E9C5-86B0-4149-8164-B5CAA5A2EEF1}" sibTransId="{FA7444A7-1943-41CA-B5D0-EC2758854923}"/>
    <dgm:cxn modelId="{44AF5DFC-18EB-45B1-B431-201AD83BDB69}" srcId="{2AC0137A-E7D4-423A-A9FA-1F95D35A1AC8}" destId="{9A063651-0035-4439-ABED-B36D45F8A6F0}" srcOrd="0" destOrd="0" parTransId="{8B7136A3-A484-4DC1-B281-4573D038851B}" sibTransId="{916B61DE-E1AF-496D-AF8C-7614631DDC42}"/>
    <dgm:cxn modelId="{0DC27B63-919D-4D78-A283-2B6A63B93A27}" type="presOf" srcId="{F3A5C865-2913-4B64-88BB-B4B0C3A9FBA9}" destId="{24EF3E10-A52A-4B34-93C5-0FE72EC5B30A}" srcOrd="0" destOrd="1" presId="urn:microsoft.com/office/officeart/2005/8/layout/vList2"/>
    <dgm:cxn modelId="{2C98C49E-CF81-4072-81D9-5E10AC3814A0}" type="presOf" srcId="{D38A866F-72E8-4F6A-B4A5-8D1D051EA5A7}" destId="{24EF3E10-A52A-4B34-93C5-0FE72EC5B30A}" srcOrd="0" destOrd="2" presId="urn:microsoft.com/office/officeart/2005/8/layout/vList2"/>
    <dgm:cxn modelId="{7B43F7CA-9BF6-415C-8EB1-F7EB7BB05435}" type="presOf" srcId="{9A063651-0035-4439-ABED-B36D45F8A6F0}" destId="{24EF3E10-A52A-4B34-93C5-0FE72EC5B30A}" srcOrd="0" destOrd="0" presId="urn:microsoft.com/office/officeart/2005/8/layout/vList2"/>
    <dgm:cxn modelId="{B9886856-B5DA-484D-89FD-B85352E8741F}" srcId="{2AC0137A-E7D4-423A-A9FA-1F95D35A1AC8}" destId="{F3A5C865-2913-4B64-88BB-B4B0C3A9FBA9}" srcOrd="1" destOrd="0" parTransId="{34EFB4F1-387E-4842-A9CA-D660970F3444}" sibTransId="{94667CE8-21A9-48C3-8A94-F3A3AF1445FD}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E6CA7EF1-B9F6-4A67-8AE6-0E2CB71C502C}" srcId="{2AC0137A-E7D4-423A-A9FA-1F95D35A1AC8}" destId="{D38A866F-72E8-4F6A-B4A5-8D1D051EA5A7}" srcOrd="2" destOrd="0" parTransId="{1C7A38DD-6552-44F4-BA19-00186899289B}" sibTransId="{71888E2C-4DE3-4604-B283-C2CFCB538F71}"/>
    <dgm:cxn modelId="{80F7C6BE-2F8C-42FD-BFE0-1E3257D6B17D}" type="presParOf" srcId="{03F5ED04-A33A-45F8-86C5-8AD241238F59}" destId="{DF50A0AF-823D-4A33-91B4-A464A0CC1008}" srcOrd="0" destOrd="0" presId="urn:microsoft.com/office/officeart/2005/8/layout/vList2"/>
    <dgm:cxn modelId="{4791EC77-8B48-4D70-8B1C-01EA6B655500}" type="presParOf" srcId="{03F5ED04-A33A-45F8-86C5-8AD241238F59}" destId="{24EF3E10-A52A-4B34-93C5-0FE72EC5B3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99E7BFE4-AA93-4845-9DB4-A306F0498B3E}">
      <dgm:prSet/>
      <dgm:spPr/>
      <dgm:t>
        <a:bodyPr/>
        <a:lstStyle/>
        <a:p>
          <a:r>
            <a:rPr lang="ja-JP" altLang="en-US" dirty="0" smtClean="0">
              <a:solidFill>
                <a:srgbClr val="FF0000"/>
              </a:solidFill>
            </a:rPr>
            <a:t>ウラン塊</a:t>
          </a:r>
          <a:r>
            <a:rPr lang="ja-JP" altLang="en-US" dirty="0" smtClean="0"/>
            <a:t>が小さいと，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中性子は次の核分裂を起こさずに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　　　外にとび出してしまうから，</a:t>
          </a:r>
          <a:r>
            <a:rPr lang="ja-JP" altLang="en-US" dirty="0" smtClean="0">
              <a:solidFill>
                <a:srgbClr val="FF0000"/>
              </a:solidFill>
            </a:rPr>
            <a:t>一定の大きさ</a:t>
          </a:r>
          <a:r>
            <a:rPr lang="ja-JP" altLang="en-US" dirty="0" smtClean="0"/>
            <a:t>が必要．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>
              <a:solidFill>
                <a:srgbClr val="FF0000"/>
              </a:solidFill>
            </a:rPr>
            <a:t>連鎖反応</a:t>
          </a:r>
          <a:r>
            <a:rPr lang="ja-JP" altLang="en-US" dirty="0" smtClean="0"/>
            <a:t>を続けるのに必要な最小限のウランの質量を</a:t>
          </a:r>
          <a:r>
            <a:rPr lang="ja-JP" altLang="en-US" dirty="0" smtClean="0">
              <a:solidFill>
                <a:srgbClr val="FF0000"/>
              </a:solidFill>
            </a:rPr>
            <a:t>臨界量</a:t>
          </a:r>
          <a:r>
            <a:rPr lang="ja-JP" altLang="en-US" dirty="0" smtClean="0"/>
            <a:t>という．</a:t>
          </a:r>
          <a:endParaRPr lang="en-US" dirty="0"/>
        </a:p>
      </dgm:t>
    </dgm:pt>
    <dgm:pt modelId="{22088554-A8C4-4219-B8AD-BD1B806ED618}" type="parTrans" cxnId="{2FB0BA45-A3CF-42A5-8BCF-BCE776FB26C2}">
      <dgm:prSet/>
      <dgm:spPr/>
      <dgm:t>
        <a:bodyPr/>
        <a:lstStyle/>
        <a:p>
          <a:endParaRPr lang="ja-JP" altLang="en-US"/>
        </a:p>
      </dgm:t>
    </dgm:pt>
    <dgm:pt modelId="{2A79ADBC-E413-4DFA-B300-F0DFAF21E93B}" type="sibTrans" cxnId="{2FB0BA45-A3CF-42A5-8BCF-BCE776FB26C2}">
      <dgm:prSet/>
      <dgm:spPr/>
      <dgm:t>
        <a:bodyPr/>
        <a:lstStyle/>
        <a:p>
          <a:endParaRPr lang="ja-JP" altLang="en-US"/>
        </a:p>
      </dgm:t>
    </dgm:pt>
    <dgm:pt modelId="{AB9F59AB-0136-4184-8262-D5BACC251565}">
      <dgm:prSet/>
      <dgm:spPr/>
      <dgm:t>
        <a:bodyPr/>
        <a:lstStyle/>
        <a:p>
          <a:r>
            <a:rPr lang="ja-JP" altLang="en-US" dirty="0"/>
            <a:t>原子炉は，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発生</a:t>
          </a:r>
          <a:r>
            <a:rPr lang="ja-JP" altLang="en-US" dirty="0"/>
            <a:t>する熱エネルギーを</a:t>
          </a:r>
          <a:r>
            <a:rPr lang="ja-JP" altLang="en-US" dirty="0">
              <a:solidFill>
                <a:srgbClr val="FF0000"/>
              </a:solidFill>
            </a:rPr>
            <a:t>電力に変えて利用</a:t>
          </a:r>
          <a:r>
            <a:rPr lang="ja-JP" altLang="en-US" dirty="0"/>
            <a:t>（原子力</a:t>
          </a:r>
          <a:r>
            <a:rPr lang="ja-JP" altLang="en-US" dirty="0" smtClean="0"/>
            <a:t>発電図</a:t>
          </a:r>
          <a:r>
            <a:rPr lang="en-US" altLang="ja-JP" dirty="0" smtClean="0"/>
            <a:t>5.25</a:t>
          </a:r>
          <a:r>
            <a:rPr lang="ja-JP" altLang="en-US" dirty="0" smtClean="0"/>
            <a:t>）するだけでなく， 　　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そこにいろいろな元素を入れて， </a:t>
          </a:r>
          <a:r>
            <a:rPr lang="ja-JP" altLang="en-US" dirty="0" smtClean="0">
              <a:solidFill>
                <a:srgbClr val="FF0000"/>
              </a:solidFill>
            </a:rPr>
            <a:t>人工的に放射性同位体</a:t>
          </a:r>
          <a:r>
            <a:rPr lang="ja-JP" altLang="en-US" dirty="0" smtClean="0"/>
            <a:t>をつくることができる．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しかし、原子炉内では</a:t>
          </a:r>
          <a:r>
            <a:rPr lang="ja-JP" altLang="en-US" dirty="0" smtClean="0">
              <a:solidFill>
                <a:srgbClr val="FF0000"/>
              </a:solidFill>
            </a:rPr>
            <a:t>核分裂</a:t>
          </a:r>
          <a:r>
            <a:rPr lang="ja-JP" altLang="en-US" dirty="0" smtClean="0"/>
            <a:t>でできた大量の</a:t>
          </a:r>
          <a:r>
            <a:rPr lang="ja-JP" altLang="en-US" dirty="0" smtClean="0">
              <a:solidFill>
                <a:srgbClr val="FF0000"/>
              </a:solidFill>
            </a:rPr>
            <a:t>放射性物質</a:t>
          </a:r>
          <a:r>
            <a:rPr lang="ja-JP" altLang="en-US" dirty="0" smtClean="0"/>
            <a:t>が生じる．</a:t>
          </a:r>
          <a:endParaRPr lang="ja-JP" altLang="en-US" dirty="0"/>
        </a:p>
      </dgm:t>
    </dgm:pt>
    <dgm:pt modelId="{51C25675-81F9-46F2-A158-20B717DB97E1}" type="parTrans" cxnId="{5C9CB2A2-5D5C-4A30-8BAE-6895EE62C614}">
      <dgm:prSet/>
      <dgm:spPr/>
      <dgm:t>
        <a:bodyPr/>
        <a:lstStyle/>
        <a:p>
          <a:endParaRPr lang="ja-JP" altLang="en-US"/>
        </a:p>
      </dgm:t>
    </dgm:pt>
    <dgm:pt modelId="{8C69FC6E-68D8-4F7E-9704-FE3AE505F83E}" type="sibTrans" cxnId="{5C9CB2A2-5D5C-4A30-8BAE-6895EE62C614}">
      <dgm:prSet/>
      <dgm:spPr/>
      <dgm:t>
        <a:bodyPr/>
        <a:lstStyle/>
        <a:p>
          <a:endParaRPr lang="ja-JP" altLang="en-US"/>
        </a:p>
      </dgm:t>
    </dgm:pt>
    <dgm:pt modelId="{523759F2-B060-48FE-9409-612E76892313}">
      <dgm:prSet/>
      <dgm:spPr/>
      <dgm:t>
        <a:bodyPr/>
        <a:lstStyle/>
        <a:p>
          <a:r>
            <a:rPr lang="ja-JP" altLang="en-US" dirty="0" smtClean="0"/>
            <a:t>これは強い放射能をもち，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人体にはきわめて危険である．</a:t>
          </a:r>
          <a:endParaRPr lang="ja-JP" altLang="en-US" dirty="0"/>
        </a:p>
      </dgm:t>
    </dgm:pt>
    <dgm:pt modelId="{A761C5A5-C5C3-421B-BC1D-959C5F56E8CF}" type="parTrans" cxnId="{76CF4F0A-C723-4560-987B-72967799CB36}">
      <dgm:prSet/>
      <dgm:spPr/>
      <dgm:t>
        <a:bodyPr/>
        <a:lstStyle/>
        <a:p>
          <a:endParaRPr kumimoji="1" lang="ja-JP" altLang="en-US"/>
        </a:p>
      </dgm:t>
    </dgm:pt>
    <dgm:pt modelId="{90DD8AF5-64C3-485B-813D-82CD703F862E}" type="sibTrans" cxnId="{76CF4F0A-C723-4560-987B-72967799CB36}">
      <dgm:prSet/>
      <dgm:spPr/>
      <dgm:t>
        <a:bodyPr/>
        <a:lstStyle/>
        <a:p>
          <a:endParaRPr kumimoji="1" lang="ja-JP" altLang="en-US"/>
        </a:p>
      </dgm:t>
    </dgm:pt>
    <dgm:pt modelId="{0F6E6F48-7F72-4F65-8C2E-1F9DE109C896}">
      <dgm:prSet/>
      <dgm:spPr/>
      <dgm:t>
        <a:bodyPr/>
        <a:lstStyle/>
        <a:p>
          <a:r>
            <a:rPr lang="ja-JP" altLang="en-US" dirty="0" smtClean="0"/>
            <a:t>地震や津波などに対する</a:t>
          </a:r>
          <a:r>
            <a:rPr lang="ja-JP" altLang="en-US" dirty="0" smtClean="0">
              <a:solidFill>
                <a:srgbClr val="FF0000"/>
              </a:solidFill>
            </a:rPr>
            <a:t>原子炉</a:t>
          </a:r>
          <a:r>
            <a:rPr lang="ja-JP" altLang="en-US" dirty="0" smtClean="0"/>
            <a:t>の安全性の確保はもちろん，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　　　　　　　</a:t>
          </a:r>
          <a:r>
            <a:rPr lang="ja-JP" altLang="en-US" dirty="0" smtClean="0">
              <a:solidFill>
                <a:srgbClr val="FF0000"/>
              </a:solidFill>
            </a:rPr>
            <a:t>放射性廃棄物</a:t>
          </a:r>
          <a:r>
            <a:rPr lang="ja-JP" altLang="en-US" dirty="0" smtClean="0"/>
            <a:t>の安全処理にも万全を期さなければならない．</a:t>
          </a:r>
          <a:endParaRPr lang="ja-JP" altLang="en-US" dirty="0"/>
        </a:p>
      </dgm:t>
    </dgm:pt>
    <dgm:pt modelId="{ACC39B8C-EDC4-46F3-9195-8304B1FF0B74}" type="parTrans" cxnId="{CFD2AA29-7B25-4E0E-8956-4E1ED05BFF77}">
      <dgm:prSet/>
      <dgm:spPr/>
      <dgm:t>
        <a:bodyPr/>
        <a:lstStyle/>
        <a:p>
          <a:endParaRPr kumimoji="1" lang="ja-JP" altLang="en-US"/>
        </a:p>
      </dgm:t>
    </dgm:pt>
    <dgm:pt modelId="{27BEB64D-B72C-4F45-A197-42D3CDBF8F0A}" type="sibTrans" cxnId="{CFD2AA29-7B25-4E0E-8956-4E1ED05BFF77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3DBF3E8-404E-41EA-ABAB-0CF24FD2F0C6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7BC2E66-C7E7-46B0-86C9-766AD734CFE2}" type="presOf" srcId="{0F6E6F48-7F72-4F65-8C2E-1F9DE109C896}" destId="{B3DBF3E8-404E-41EA-ABAB-0CF24FD2F0C6}" srcOrd="0" destOrd="3" presId="urn:microsoft.com/office/officeart/2005/8/layout/vList2"/>
    <dgm:cxn modelId="{986A2681-5B4F-4611-AA28-5FB96B0F1754}" type="presOf" srcId="{2B55400A-E341-4DF1-8842-264D2660DEA4}" destId="{03F5ED04-A33A-45F8-86C5-8AD241238F59}" srcOrd="0" destOrd="0" presId="urn:microsoft.com/office/officeart/2005/8/layout/vList2"/>
    <dgm:cxn modelId="{D6D48123-0557-4005-9AA7-02B9F31B93B0}" type="presOf" srcId="{523759F2-B060-48FE-9409-612E76892313}" destId="{B3DBF3E8-404E-41EA-ABAB-0CF24FD2F0C6}" srcOrd="0" destOrd="2" presId="urn:microsoft.com/office/officeart/2005/8/layout/vList2"/>
    <dgm:cxn modelId="{45B323D9-7DE9-475B-B890-F671F44C801E}" type="presOf" srcId="{99E7BFE4-AA93-4845-9DB4-A306F0498B3E}" destId="{B3DBF3E8-404E-41EA-ABAB-0CF24FD2F0C6}" srcOrd="0" destOrd="0" presId="urn:microsoft.com/office/officeart/2005/8/layout/vList2"/>
    <dgm:cxn modelId="{2FB0BA45-A3CF-42A5-8BCF-BCE776FB26C2}" srcId="{2AC0137A-E7D4-423A-A9FA-1F95D35A1AC8}" destId="{99E7BFE4-AA93-4845-9DB4-A306F0498B3E}" srcOrd="0" destOrd="0" parTransId="{22088554-A8C4-4219-B8AD-BD1B806ED618}" sibTransId="{2A79ADBC-E413-4DFA-B300-F0DFAF21E93B}"/>
    <dgm:cxn modelId="{76CF4F0A-C723-4560-987B-72967799CB36}" srcId="{2AC0137A-E7D4-423A-A9FA-1F95D35A1AC8}" destId="{523759F2-B060-48FE-9409-612E76892313}" srcOrd="2" destOrd="0" parTransId="{A761C5A5-C5C3-421B-BC1D-959C5F56E8CF}" sibTransId="{90DD8AF5-64C3-485B-813D-82CD703F862E}"/>
    <dgm:cxn modelId="{2B2CDD07-C552-4C9B-804A-AB0A704D77CA}" type="presOf" srcId="{2AC0137A-E7D4-423A-A9FA-1F95D35A1AC8}" destId="{DF50A0AF-823D-4A33-91B4-A464A0CC1008}" srcOrd="0" destOrd="0" presId="urn:microsoft.com/office/officeart/2005/8/layout/vList2"/>
    <dgm:cxn modelId="{5C9CB2A2-5D5C-4A30-8BAE-6895EE62C614}" srcId="{2AC0137A-E7D4-423A-A9FA-1F95D35A1AC8}" destId="{AB9F59AB-0136-4184-8262-D5BACC251565}" srcOrd="1" destOrd="0" parTransId="{51C25675-81F9-46F2-A158-20B717DB97E1}" sibTransId="{8C69FC6E-68D8-4F7E-9704-FE3AE505F83E}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CFD2AA29-7B25-4E0E-8956-4E1ED05BFF77}" srcId="{2AC0137A-E7D4-423A-A9FA-1F95D35A1AC8}" destId="{0F6E6F48-7F72-4F65-8C2E-1F9DE109C896}" srcOrd="3" destOrd="0" parTransId="{ACC39B8C-EDC4-46F3-9195-8304B1FF0B74}" sibTransId="{27BEB64D-B72C-4F45-A197-42D3CDBF8F0A}"/>
    <dgm:cxn modelId="{52BF411B-0103-4E45-A84A-63BE8755B879}" type="presOf" srcId="{AB9F59AB-0136-4184-8262-D5BACC251565}" destId="{B3DBF3E8-404E-41EA-ABAB-0CF24FD2F0C6}" srcOrd="0" destOrd="1" presId="urn:microsoft.com/office/officeart/2005/8/layout/vList2"/>
    <dgm:cxn modelId="{90D7F5DE-1870-4E8B-A920-94FB6DCE52F1}" type="presParOf" srcId="{03F5ED04-A33A-45F8-86C5-8AD241238F59}" destId="{DF50A0AF-823D-4A33-91B4-A464A0CC1008}" srcOrd="0" destOrd="0" presId="urn:microsoft.com/office/officeart/2005/8/layout/vList2"/>
    <dgm:cxn modelId="{52C4E60A-BB4C-482B-A750-9784F54500B2}" type="presParOf" srcId="{03F5ED04-A33A-45F8-86C5-8AD241238F59}" destId="{B3DBF3E8-404E-41EA-ABAB-0CF24FD2F0C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B089F0DA-DE44-4B50-A74A-8DF56463BD59}">
      <dgm:prSet/>
      <dgm:spPr/>
      <dgm:t>
        <a:bodyPr/>
        <a:lstStyle/>
        <a:p>
          <a:r>
            <a:rPr lang="en-US" altLang="zh-TW" dirty="0" smtClean="0"/>
            <a:t>(d) </a:t>
          </a:r>
          <a:r>
            <a:rPr lang="zh-TW" altLang="zh-TW" dirty="0" smtClean="0"/>
            <a:t>熱核融合反応</a:t>
          </a:r>
          <a:endParaRPr lang="en-US" dirty="0"/>
        </a:p>
      </dgm:t>
    </dgm:pt>
    <dgm:pt modelId="{1D9543E9-BBBF-4130-A0D1-FFA2C01C1E96}" type="parTrans" cxnId="{B5C2FF2D-E991-4F52-A699-3B050D819E47}">
      <dgm:prSet/>
      <dgm:spPr/>
      <dgm:t>
        <a:bodyPr/>
        <a:lstStyle/>
        <a:p>
          <a:endParaRPr lang="ja-JP" altLang="en-US"/>
        </a:p>
      </dgm:t>
    </dgm:pt>
    <dgm:pt modelId="{ABE31D2A-0ACF-4240-A786-062833E8E039}" type="sibTrans" cxnId="{B5C2FF2D-E991-4F52-A699-3B050D819E47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2D08F4C-F253-4900-ABB8-75EDA10CC98D}">
          <dgm:prSet/>
          <dgm:spPr/>
          <dgm:t>
            <a:bodyPr/>
            <a:lstStyle/>
            <a:p>
              <a:r>
                <a:rPr lang="ja-JP" altLang="zh-TW" dirty="0" smtClean="0"/>
                <a:t>陽子</a:t>
              </a:r>
              <a:r>
                <a:rPr lang="en-US" altLang="ja-JP" dirty="0" smtClean="0"/>
                <a:t>1</a:t>
              </a:r>
              <a:r>
                <a:rPr lang="ja-JP" altLang="zh-TW" dirty="0" smtClean="0"/>
                <a:t>個と中性子</a:t>
              </a:r>
              <a:r>
                <a:rPr lang="en-US" altLang="ja-JP" dirty="0" smtClean="0"/>
                <a:t>1</a:t>
              </a:r>
              <a:r>
                <a:rPr lang="ja-JP" altLang="zh-TW" dirty="0" smtClean="0"/>
                <a:t>個からなる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</m:e>
                  </m:sPre>
                </m:oMath>
              </a14:m>
              <a:r>
                <a:rPr lang="ja-JP" altLang="zh-TW" dirty="0" smtClean="0"/>
                <a:t>から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4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e</m:t>
                      </m:r>
                    </m:e>
                  </m:sPre>
                </m:oMath>
              </a14:m>
              <a:r>
                <a:rPr lang="ja-JP" altLang="zh-TW" dirty="0" smtClean="0"/>
                <a:t>の</a:t>
              </a:r>
              <a:r>
                <a:rPr lang="ja-JP" altLang="zh-TW" dirty="0" smtClean="0">
                  <a:solidFill>
                    <a:srgbClr val="FF0000"/>
                  </a:solidFill>
                </a:rPr>
                <a:t>原子核</a:t>
              </a:r>
              <a:r>
                <a:rPr lang="ja-JP" altLang="zh-TW" dirty="0" smtClean="0"/>
                <a:t>をつくる反応，</a:t>
              </a:r>
            </a:p>
          </dgm:t>
        </dgm:pt>
      </mc:Choice>
      <mc:Fallback xmlns="">
        <dgm:pt modelId="{92D08F4C-F253-4900-ABB8-75EDA10CC98D}">
          <dgm:prSet/>
          <dgm:spPr/>
          <dgm:t>
            <a:bodyPr/>
            <a:lstStyle/>
            <a:p>
              <a:r>
                <a:rPr lang="ja-JP" altLang="zh-TW" dirty="0" smtClean="0"/>
                <a:t>陽子</a:t>
              </a:r>
              <a:r>
                <a:rPr lang="en-US" altLang="ja-JP" dirty="0" smtClean="0"/>
                <a:t>1</a:t>
              </a:r>
              <a:r>
                <a:rPr lang="ja-JP" altLang="zh-TW" dirty="0" smtClean="0"/>
                <a:t>個</a:t>
              </a:r>
              <a:r>
                <a:rPr lang="ja-JP" altLang="zh-TW" dirty="0" smtClean="0"/>
                <a:t>と</a:t>
              </a:r>
              <a:r>
                <a:rPr lang="ja-JP" altLang="zh-TW" dirty="0" smtClean="0"/>
                <a:t>中性子</a:t>
              </a:r>
              <a:r>
                <a:rPr lang="en-US" altLang="ja-JP" dirty="0" smtClean="0"/>
                <a:t>1</a:t>
              </a:r>
              <a:r>
                <a:rPr lang="ja-JP" altLang="zh-TW" dirty="0" smtClean="0"/>
                <a:t>個</a:t>
              </a:r>
              <a:r>
                <a:rPr lang="ja-JP" altLang="zh-TW" dirty="0" smtClean="0"/>
                <a:t>から</a:t>
              </a:r>
              <a:r>
                <a:rPr lang="ja-JP" altLang="zh-TW" dirty="0" smtClean="0"/>
                <a:t>なる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_1^2)H</a:t>
              </a:r>
              <a:r>
                <a:rPr lang="ja-JP" altLang="zh-TW" dirty="0" smtClean="0"/>
                <a:t>から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_2^4)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H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e</a:t>
              </a:r>
              <a:r>
                <a:rPr lang="ja-JP" altLang="zh-TW" dirty="0" smtClean="0"/>
                <a:t>の</a:t>
              </a:r>
              <a:r>
                <a:rPr lang="ja-JP" altLang="zh-TW" dirty="0" smtClean="0">
                  <a:solidFill>
                    <a:srgbClr val="FF0000"/>
                  </a:solidFill>
                </a:rPr>
                <a:t>原子核</a:t>
              </a:r>
              <a:r>
                <a:rPr lang="ja-JP" altLang="zh-TW" dirty="0" smtClean="0"/>
                <a:t>をつくる反応，</a:t>
              </a:r>
            </a:p>
          </dgm:t>
        </dgm:pt>
      </mc:Fallback>
    </mc:AlternateContent>
    <dgm:pt modelId="{9A029AFE-04DB-4ED9-AD22-D94DEDD28E12}" type="parTrans" cxnId="{6E9C9630-FD85-4C9F-956E-845BF267683F}">
      <dgm:prSet/>
      <dgm:spPr/>
      <dgm:t>
        <a:bodyPr/>
        <a:lstStyle/>
        <a:p>
          <a:endParaRPr lang="ja-JP" altLang="en-US"/>
        </a:p>
      </dgm:t>
    </dgm:pt>
    <dgm:pt modelId="{30042724-A544-498E-9DC9-615E12AA2621}" type="sibTrans" cxnId="{6E9C9630-FD85-4C9F-956E-845BF267683F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A5DD069-8CB4-4094-8C97-9D61A5F1C829}">
          <dgm:prSet/>
          <dgm:spPr/>
          <dgm:t>
            <a:bodyPr/>
            <a:lstStyle/>
            <a:p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</m:e>
                  </m:sPre>
                </m:oMath>
              </a14:m>
              <a:r>
                <a:rPr lang="en-US" altLang="zh-TW" dirty="0" smtClean="0"/>
                <a:t> + 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</m:e>
                  </m:sPre>
                </m:oMath>
              </a14:m>
              <a:r>
                <a:rPr lang="en-US" altLang="zh-TW" dirty="0" smtClean="0"/>
                <a:t> </a:t>
              </a:r>
              <a:r>
                <a:rPr lang="ja-JP" altLang="zh-TW" dirty="0" smtClean="0"/>
                <a:t>→</a:t>
              </a:r>
              <a:r>
                <a:rPr lang="en-US" altLang="ja-JP" dirty="0" smtClean="0"/>
                <a:t> 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</m:e>
                  </m:sPre>
                </m:oMath>
              </a14:m>
              <a:r>
                <a:rPr lang="en-US" altLang="zh-TW" dirty="0" smtClean="0"/>
                <a:t>e (5.41)</a:t>
              </a:r>
              <a:endParaRPr lang="ja-JP" altLang="zh-TW" dirty="0" smtClean="0"/>
            </a:p>
          </dgm:t>
        </dgm:pt>
      </mc:Choice>
      <mc:Fallback xmlns="">
        <dgm:pt modelId="{EA5DD069-8CB4-4094-8C97-9D61A5F1C829}">
          <dgm:prSet/>
          <dgm:spPr/>
          <dgm:t>
            <a:bodyPr/>
            <a:lstStyle/>
            <a:p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1^2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H</a:t>
              </a:r>
              <a:r>
                <a:rPr lang="en-US" altLang="zh-TW" dirty="0" smtClean="0"/>
                <a:t> </a:t>
              </a:r>
              <a:r>
                <a:rPr lang="en-US" altLang="zh-TW" dirty="0" smtClean="0"/>
                <a:t>+ 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1^2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H</a:t>
              </a:r>
              <a:r>
                <a:rPr lang="en-US" altLang="zh-TW" dirty="0" smtClean="0"/>
                <a:t> </a:t>
              </a:r>
              <a:r>
                <a:rPr lang="ja-JP" altLang="zh-TW" dirty="0" smtClean="0"/>
                <a:t>→</a:t>
              </a:r>
              <a:r>
                <a:rPr lang="en-US" altLang="ja-JP" dirty="0" smtClean="0"/>
                <a:t> 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_2^1)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H</a:t>
              </a:r>
              <a:r>
                <a:rPr lang="en-US" altLang="zh-TW" dirty="0" smtClean="0"/>
                <a:t>e </a:t>
              </a:r>
              <a:r>
                <a:rPr lang="en-US" altLang="zh-TW" dirty="0" smtClean="0"/>
                <a:t>(5.41)</a:t>
              </a:r>
              <a:endParaRPr lang="ja-JP" altLang="zh-TW" dirty="0" smtClean="0"/>
            </a:p>
          </dgm:t>
        </dgm:pt>
      </mc:Fallback>
    </mc:AlternateContent>
    <dgm:pt modelId="{6D2B97F3-78AD-4E80-A182-3AE430BE80A3}" type="parTrans" cxnId="{26F76593-5667-4309-8858-EC4EAAB751ED}">
      <dgm:prSet/>
      <dgm:spPr/>
      <dgm:t>
        <a:bodyPr/>
        <a:lstStyle/>
        <a:p>
          <a:endParaRPr lang="ja-JP" altLang="en-US"/>
        </a:p>
      </dgm:t>
    </dgm:pt>
    <dgm:pt modelId="{FBD47346-6D97-48A4-B1A3-690EC808EAE2}" type="sibTrans" cxnId="{26F76593-5667-4309-8858-EC4EAAB751ED}">
      <dgm:prSet/>
      <dgm:spPr/>
      <dgm:t>
        <a:bodyPr/>
        <a:lstStyle/>
        <a:p>
          <a:endParaRPr lang="ja-JP" altLang="en-US"/>
        </a:p>
      </dgm:t>
    </dgm:pt>
    <dgm:pt modelId="{B9F8F7FF-E35C-41B2-B932-794DAB959A77}">
      <dgm:prSet/>
      <dgm:spPr/>
      <dgm:t>
        <a:bodyPr/>
        <a:lstStyle/>
        <a:p>
          <a:r>
            <a:rPr lang="ja-JP" altLang="zh-TW" dirty="0" smtClean="0"/>
            <a:t>軽い原子核をいくつか結合して，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</a:t>
          </a:r>
          <a:r>
            <a:rPr lang="ja-JP" altLang="zh-TW" dirty="0" smtClean="0"/>
            <a:t>それより</a:t>
          </a:r>
          <a:r>
            <a:rPr lang="ja-JP" altLang="zh-TW" dirty="0" smtClean="0">
              <a:solidFill>
                <a:srgbClr val="FF0000"/>
              </a:solidFill>
            </a:rPr>
            <a:t>重い原子核</a:t>
          </a:r>
          <a:r>
            <a:rPr lang="ja-JP" altLang="zh-TW" dirty="0" smtClean="0"/>
            <a:t>をつくる反応を</a:t>
          </a:r>
          <a:r>
            <a:rPr lang="ja-JP" altLang="zh-TW" dirty="0" smtClean="0">
              <a:solidFill>
                <a:srgbClr val="FF0000"/>
              </a:solidFill>
            </a:rPr>
            <a:t>核融合反応</a:t>
          </a:r>
          <a:r>
            <a:rPr lang="ja-JP" altLang="zh-TW" dirty="0" smtClean="0"/>
            <a:t>という．</a:t>
          </a:r>
        </a:p>
      </dgm:t>
    </dgm:pt>
    <dgm:pt modelId="{ACA7B27B-651D-438A-BF93-AAC137ABCF4E}" type="parTrans" cxnId="{CFD68AD2-67DC-4C47-92F9-0642D271EB82}">
      <dgm:prSet/>
      <dgm:spPr/>
      <dgm:t>
        <a:bodyPr/>
        <a:lstStyle/>
        <a:p>
          <a:endParaRPr lang="ja-JP" altLang="en-US"/>
        </a:p>
      </dgm:t>
    </dgm:pt>
    <dgm:pt modelId="{2645C6EB-308C-41EA-93E0-4AC24433925F}" type="sibTrans" cxnId="{CFD68AD2-67DC-4C47-92F9-0642D271EB82}">
      <dgm:prSet/>
      <dgm:spPr/>
      <dgm:t>
        <a:bodyPr/>
        <a:lstStyle/>
        <a:p>
          <a:endParaRPr lang="ja-JP" altLang="en-US"/>
        </a:p>
      </dgm:t>
    </dgm:pt>
    <dgm:pt modelId="{DD2C5FBA-3AD9-4813-ACE5-31B843C73FBF}">
      <dgm:prSet/>
      <dgm:spPr/>
      <dgm:t>
        <a:bodyPr/>
        <a:lstStyle/>
        <a:p>
          <a:r>
            <a:rPr lang="ja-JP" altLang="zh-TW" dirty="0" smtClean="0"/>
            <a:t>図</a:t>
          </a:r>
          <a:r>
            <a:rPr lang="en-US" altLang="zh-TW" dirty="0" smtClean="0"/>
            <a:t>5.24 </a:t>
          </a:r>
          <a:r>
            <a:rPr lang="ja-JP" altLang="zh-TW" dirty="0" smtClean="0"/>
            <a:t>を用いて計算すると，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</a:t>
          </a:r>
          <a:r>
            <a:rPr lang="ja-JP" altLang="zh-TW" dirty="0" smtClean="0"/>
            <a:t>この場合，外部に放出されるエネルギ</a:t>
          </a:r>
          <a:r>
            <a:rPr lang="ja-JP" altLang="en-US" dirty="0" smtClean="0"/>
            <a:t>ー</a:t>
          </a:r>
          <a:r>
            <a:rPr lang="ja-JP" altLang="zh-TW" dirty="0" smtClean="0"/>
            <a:t>は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　　　　　　　　</a:t>
          </a:r>
          <a:r>
            <a:rPr lang="en-US" altLang="zh-TW" dirty="0" smtClean="0"/>
            <a:t>He</a:t>
          </a:r>
          <a:r>
            <a:rPr lang="ja-JP" altLang="zh-TW" dirty="0" smtClean="0"/>
            <a:t>原子核</a:t>
          </a:r>
          <a:r>
            <a:rPr lang="ja-JP" altLang="en-US" dirty="0" smtClean="0"/>
            <a:t>１</a:t>
          </a:r>
          <a:r>
            <a:rPr lang="ja-JP" altLang="zh-TW" dirty="0" smtClean="0"/>
            <a:t>個あたり</a:t>
          </a:r>
          <a:r>
            <a:rPr lang="en-US" altLang="zh-TW" dirty="0" smtClean="0">
              <a:solidFill>
                <a:srgbClr val="FF0000"/>
              </a:solidFill>
            </a:rPr>
            <a:t>2.4×10</a:t>
          </a:r>
          <a:r>
            <a:rPr lang="en-US" altLang="zh-TW" baseline="30000" dirty="0" smtClean="0">
              <a:solidFill>
                <a:srgbClr val="FF0000"/>
              </a:solidFill>
            </a:rPr>
            <a:t>7</a:t>
          </a:r>
          <a:r>
            <a:rPr lang="en-US" altLang="zh-TW" dirty="0" smtClean="0">
              <a:solidFill>
                <a:srgbClr val="FF0000"/>
              </a:solidFill>
            </a:rPr>
            <a:t> eV</a:t>
          </a:r>
          <a:r>
            <a:rPr lang="ja-JP" altLang="zh-TW" dirty="0" smtClean="0"/>
            <a:t>にのぼる．</a:t>
          </a:r>
        </a:p>
      </dgm:t>
    </dgm:pt>
    <dgm:pt modelId="{FC88A00D-A40F-4970-8FBE-1C222D540A04}" type="parTrans" cxnId="{F678FFF5-766D-4573-819E-C728F08C6427}">
      <dgm:prSet/>
      <dgm:spPr/>
      <dgm:t>
        <a:bodyPr/>
        <a:lstStyle/>
        <a:p>
          <a:endParaRPr kumimoji="1" lang="ja-JP" altLang="en-US"/>
        </a:p>
      </dgm:t>
    </dgm:pt>
    <dgm:pt modelId="{39AD6316-BF15-47DA-9EFD-08446523F02E}" type="sibTrans" cxnId="{F678FFF5-766D-4573-819E-C728F08C6427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5C9142-9010-420A-885A-F5F9AF87A2B1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E9C9630-FD85-4C9F-956E-845BF267683F}" srcId="{2AC0137A-E7D4-423A-A9FA-1F95D35A1AC8}" destId="{92D08F4C-F253-4900-ABB8-75EDA10CC98D}" srcOrd="1" destOrd="0" parTransId="{9A029AFE-04DB-4ED9-AD22-D94DEDD28E12}" sibTransId="{30042724-A544-498E-9DC9-615E12AA2621}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323ED2ED-C073-45F7-A5E9-C813E7D08A3B}" type="presOf" srcId="{2AC0137A-E7D4-423A-A9FA-1F95D35A1AC8}" destId="{DF50A0AF-823D-4A33-91B4-A464A0CC1008}" srcOrd="0" destOrd="0" presId="urn:microsoft.com/office/officeart/2005/8/layout/vList2"/>
    <dgm:cxn modelId="{F678FFF5-766D-4573-819E-C728F08C6427}" srcId="{2AC0137A-E7D4-423A-A9FA-1F95D35A1AC8}" destId="{DD2C5FBA-3AD9-4813-ACE5-31B843C73FBF}" srcOrd="4" destOrd="0" parTransId="{FC88A00D-A40F-4970-8FBE-1C222D540A04}" sibTransId="{39AD6316-BF15-47DA-9EFD-08446523F02E}"/>
    <dgm:cxn modelId="{A2205644-26C6-4ECD-AAC3-C94C9F7EA883}" type="presOf" srcId="{B089F0DA-DE44-4B50-A74A-8DF56463BD59}" destId="{3E5C9142-9010-420A-885A-F5F9AF87A2B1}" srcOrd="0" destOrd="0" presId="urn:microsoft.com/office/officeart/2005/8/layout/vList2"/>
    <dgm:cxn modelId="{B5C2FF2D-E991-4F52-A699-3B050D819E47}" srcId="{2AC0137A-E7D4-423A-A9FA-1F95D35A1AC8}" destId="{B089F0DA-DE44-4B50-A74A-8DF56463BD59}" srcOrd="0" destOrd="0" parTransId="{1D9543E9-BBBF-4130-A0D1-FFA2C01C1E96}" sibTransId="{ABE31D2A-0ACF-4240-A786-062833E8E039}"/>
    <dgm:cxn modelId="{F79DA9A4-8AD8-4799-886F-F6EF1C564F5F}" type="presOf" srcId="{EA5DD069-8CB4-4094-8C97-9D61A5F1C829}" destId="{3E5C9142-9010-420A-885A-F5F9AF87A2B1}" srcOrd="0" destOrd="2" presId="urn:microsoft.com/office/officeart/2005/8/layout/vList2"/>
    <dgm:cxn modelId="{3C501869-1E42-4052-82E3-6D8240E0D7A0}" type="presOf" srcId="{B9F8F7FF-E35C-41B2-B932-794DAB959A77}" destId="{3E5C9142-9010-420A-885A-F5F9AF87A2B1}" srcOrd="0" destOrd="3" presId="urn:microsoft.com/office/officeart/2005/8/layout/vList2"/>
    <dgm:cxn modelId="{26F76593-5667-4309-8858-EC4EAAB751ED}" srcId="{2AC0137A-E7D4-423A-A9FA-1F95D35A1AC8}" destId="{EA5DD069-8CB4-4094-8C97-9D61A5F1C829}" srcOrd="2" destOrd="0" parTransId="{6D2B97F3-78AD-4E80-A182-3AE430BE80A3}" sibTransId="{FBD47346-6D97-48A4-B1A3-690EC808EAE2}"/>
    <dgm:cxn modelId="{658F03BA-C2EA-4D60-88AD-C82976A12A38}" type="presOf" srcId="{DD2C5FBA-3AD9-4813-ACE5-31B843C73FBF}" destId="{3E5C9142-9010-420A-885A-F5F9AF87A2B1}" srcOrd="0" destOrd="4" presId="urn:microsoft.com/office/officeart/2005/8/layout/vList2"/>
    <dgm:cxn modelId="{A9FC67C2-1568-4368-B401-9B5CEF3EE67A}" type="presOf" srcId="{92D08F4C-F253-4900-ABB8-75EDA10CC98D}" destId="{3E5C9142-9010-420A-885A-F5F9AF87A2B1}" srcOrd="0" destOrd="1" presId="urn:microsoft.com/office/officeart/2005/8/layout/vList2"/>
    <dgm:cxn modelId="{CFD68AD2-67DC-4C47-92F9-0642D271EB82}" srcId="{2AC0137A-E7D4-423A-A9FA-1F95D35A1AC8}" destId="{B9F8F7FF-E35C-41B2-B932-794DAB959A77}" srcOrd="3" destOrd="0" parTransId="{ACA7B27B-651D-438A-BF93-AAC137ABCF4E}" sibTransId="{2645C6EB-308C-41EA-93E0-4AC24433925F}"/>
    <dgm:cxn modelId="{AC90E0A8-1357-4E39-A1AB-C6E25DF2312E}" type="presOf" srcId="{2B55400A-E341-4DF1-8842-264D2660DEA4}" destId="{03F5ED04-A33A-45F8-86C5-8AD241238F59}" srcOrd="0" destOrd="0" presId="urn:microsoft.com/office/officeart/2005/8/layout/vList2"/>
    <dgm:cxn modelId="{D6CF9C5A-8708-4CDC-8A1B-094E3F678F2F}" type="presParOf" srcId="{03F5ED04-A33A-45F8-86C5-8AD241238F59}" destId="{DF50A0AF-823D-4A33-91B4-A464A0CC1008}" srcOrd="0" destOrd="0" presId="urn:microsoft.com/office/officeart/2005/8/layout/vList2"/>
    <dgm:cxn modelId="{CEF5B309-31FD-4A4F-8444-ED72A0048FEF}" type="presParOf" srcId="{03F5ED04-A33A-45F8-86C5-8AD241238F59}" destId="{3E5C9142-9010-420A-885A-F5F9AF87A2B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B089F0DA-DE44-4B50-A74A-8DF56463BD59}">
      <dgm:prSet/>
      <dgm:spPr>
        <a:blipFill rotWithShape="0">
          <a:blip xmlns:r="http://schemas.openxmlformats.org/officeDocument/2006/relationships" r:embed="rId1"/>
          <a:stretch>
            <a:fillRect t="-2561" b="-3100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1D9543E9-BBBF-4130-A0D1-FFA2C01C1E96}" type="parTrans" cxnId="{B5C2FF2D-E991-4F52-A699-3B050D819E47}">
      <dgm:prSet/>
      <dgm:spPr/>
      <dgm:t>
        <a:bodyPr/>
        <a:lstStyle/>
        <a:p>
          <a:endParaRPr lang="ja-JP" altLang="en-US"/>
        </a:p>
      </dgm:t>
    </dgm:pt>
    <dgm:pt modelId="{ABE31D2A-0ACF-4240-A786-062833E8E039}" type="sibTrans" cxnId="{B5C2FF2D-E991-4F52-A699-3B050D819E47}">
      <dgm:prSet/>
      <dgm:spPr/>
      <dgm:t>
        <a:bodyPr/>
        <a:lstStyle/>
        <a:p>
          <a:endParaRPr lang="ja-JP" altLang="en-US"/>
        </a:p>
      </dgm:t>
    </dgm:pt>
    <dgm:pt modelId="{92D08F4C-F253-4900-ABB8-75EDA10CC98D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9A029AFE-04DB-4ED9-AD22-D94DEDD28E12}" type="parTrans" cxnId="{6E9C9630-FD85-4C9F-956E-845BF267683F}">
      <dgm:prSet/>
      <dgm:spPr/>
      <dgm:t>
        <a:bodyPr/>
        <a:lstStyle/>
        <a:p>
          <a:endParaRPr lang="ja-JP" altLang="en-US"/>
        </a:p>
      </dgm:t>
    </dgm:pt>
    <dgm:pt modelId="{30042724-A544-498E-9DC9-615E12AA2621}" type="sibTrans" cxnId="{6E9C9630-FD85-4C9F-956E-845BF267683F}">
      <dgm:prSet/>
      <dgm:spPr/>
      <dgm:t>
        <a:bodyPr/>
        <a:lstStyle/>
        <a:p>
          <a:endParaRPr lang="ja-JP" altLang="en-US"/>
        </a:p>
      </dgm:t>
    </dgm:pt>
    <dgm:pt modelId="{EA5DD069-8CB4-4094-8C97-9D61A5F1C829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6D2B97F3-78AD-4E80-A182-3AE430BE80A3}" type="parTrans" cxnId="{26F76593-5667-4309-8858-EC4EAAB751ED}">
      <dgm:prSet/>
      <dgm:spPr/>
      <dgm:t>
        <a:bodyPr/>
        <a:lstStyle/>
        <a:p>
          <a:endParaRPr lang="ja-JP" altLang="en-US"/>
        </a:p>
      </dgm:t>
    </dgm:pt>
    <dgm:pt modelId="{FBD47346-6D97-48A4-B1A3-690EC808EAE2}" type="sibTrans" cxnId="{26F76593-5667-4309-8858-EC4EAAB751ED}">
      <dgm:prSet/>
      <dgm:spPr/>
      <dgm:t>
        <a:bodyPr/>
        <a:lstStyle/>
        <a:p>
          <a:endParaRPr lang="ja-JP" altLang="en-US"/>
        </a:p>
      </dgm:t>
    </dgm:pt>
    <dgm:pt modelId="{B9F8F7FF-E35C-41B2-B932-794DAB959A77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ACA7B27B-651D-438A-BF93-AAC137ABCF4E}" type="parTrans" cxnId="{CFD68AD2-67DC-4C47-92F9-0642D271EB82}">
      <dgm:prSet/>
      <dgm:spPr/>
      <dgm:t>
        <a:bodyPr/>
        <a:lstStyle/>
        <a:p>
          <a:endParaRPr lang="ja-JP" altLang="en-US"/>
        </a:p>
      </dgm:t>
    </dgm:pt>
    <dgm:pt modelId="{2645C6EB-308C-41EA-93E0-4AC24433925F}" type="sibTrans" cxnId="{CFD68AD2-67DC-4C47-92F9-0642D271EB82}">
      <dgm:prSet/>
      <dgm:spPr/>
      <dgm:t>
        <a:bodyPr/>
        <a:lstStyle/>
        <a:p>
          <a:endParaRPr lang="ja-JP" altLang="en-US"/>
        </a:p>
      </dgm:t>
    </dgm:pt>
    <dgm:pt modelId="{DD2C5FBA-3AD9-4813-ACE5-31B843C73FBF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FC88A00D-A40F-4970-8FBE-1C222D540A04}" type="parTrans" cxnId="{F678FFF5-766D-4573-819E-C728F08C6427}">
      <dgm:prSet/>
      <dgm:spPr/>
      <dgm:t>
        <a:bodyPr/>
        <a:lstStyle/>
        <a:p>
          <a:endParaRPr kumimoji="1" lang="ja-JP" altLang="en-US"/>
        </a:p>
      </dgm:t>
    </dgm:pt>
    <dgm:pt modelId="{39AD6316-BF15-47DA-9EFD-08446523F02E}" type="sibTrans" cxnId="{F678FFF5-766D-4573-819E-C728F08C6427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5C9142-9010-420A-885A-F5F9AF87A2B1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E9C9630-FD85-4C9F-956E-845BF267683F}" srcId="{2AC0137A-E7D4-423A-A9FA-1F95D35A1AC8}" destId="{92D08F4C-F253-4900-ABB8-75EDA10CC98D}" srcOrd="1" destOrd="0" parTransId="{9A029AFE-04DB-4ED9-AD22-D94DEDD28E12}" sibTransId="{30042724-A544-498E-9DC9-615E12AA2621}"/>
    <dgm:cxn modelId="{F79DA9A4-8AD8-4799-886F-F6EF1C564F5F}" type="presOf" srcId="{EA5DD069-8CB4-4094-8C97-9D61A5F1C829}" destId="{3E5C9142-9010-420A-885A-F5F9AF87A2B1}" srcOrd="0" destOrd="2" presId="urn:microsoft.com/office/officeart/2005/8/layout/vList2"/>
    <dgm:cxn modelId="{F678FFF5-766D-4573-819E-C728F08C6427}" srcId="{2AC0137A-E7D4-423A-A9FA-1F95D35A1AC8}" destId="{DD2C5FBA-3AD9-4813-ACE5-31B843C73FBF}" srcOrd="4" destOrd="0" parTransId="{FC88A00D-A40F-4970-8FBE-1C222D540A04}" sibTransId="{39AD6316-BF15-47DA-9EFD-08446523F02E}"/>
    <dgm:cxn modelId="{B5C2FF2D-E991-4F52-A699-3B050D819E47}" srcId="{2AC0137A-E7D4-423A-A9FA-1F95D35A1AC8}" destId="{B089F0DA-DE44-4B50-A74A-8DF56463BD59}" srcOrd="0" destOrd="0" parTransId="{1D9543E9-BBBF-4130-A0D1-FFA2C01C1E96}" sibTransId="{ABE31D2A-0ACF-4240-A786-062833E8E039}"/>
    <dgm:cxn modelId="{CFD68AD2-67DC-4C47-92F9-0642D271EB82}" srcId="{2AC0137A-E7D4-423A-A9FA-1F95D35A1AC8}" destId="{B9F8F7FF-E35C-41B2-B932-794DAB959A77}" srcOrd="3" destOrd="0" parTransId="{ACA7B27B-651D-438A-BF93-AAC137ABCF4E}" sibTransId="{2645C6EB-308C-41EA-93E0-4AC24433925F}"/>
    <dgm:cxn modelId="{A9FC67C2-1568-4368-B401-9B5CEF3EE67A}" type="presOf" srcId="{92D08F4C-F253-4900-ABB8-75EDA10CC98D}" destId="{3E5C9142-9010-420A-885A-F5F9AF87A2B1}" srcOrd="0" destOrd="1" presId="urn:microsoft.com/office/officeart/2005/8/layout/vList2"/>
    <dgm:cxn modelId="{26F76593-5667-4309-8858-EC4EAAB751ED}" srcId="{2AC0137A-E7D4-423A-A9FA-1F95D35A1AC8}" destId="{EA5DD069-8CB4-4094-8C97-9D61A5F1C829}" srcOrd="2" destOrd="0" parTransId="{6D2B97F3-78AD-4E80-A182-3AE430BE80A3}" sibTransId="{FBD47346-6D97-48A4-B1A3-690EC808EAE2}"/>
    <dgm:cxn modelId="{3C501869-1E42-4052-82E3-6D8240E0D7A0}" type="presOf" srcId="{B9F8F7FF-E35C-41B2-B932-794DAB959A77}" destId="{3E5C9142-9010-420A-885A-F5F9AF87A2B1}" srcOrd="0" destOrd="3" presId="urn:microsoft.com/office/officeart/2005/8/layout/vList2"/>
    <dgm:cxn modelId="{658F03BA-C2EA-4D60-88AD-C82976A12A38}" type="presOf" srcId="{DD2C5FBA-3AD9-4813-ACE5-31B843C73FBF}" destId="{3E5C9142-9010-420A-885A-F5F9AF87A2B1}" srcOrd="0" destOrd="4" presId="urn:microsoft.com/office/officeart/2005/8/layout/vList2"/>
    <dgm:cxn modelId="{A2205644-26C6-4ECD-AAC3-C94C9F7EA883}" type="presOf" srcId="{B089F0DA-DE44-4B50-A74A-8DF56463BD59}" destId="{3E5C9142-9010-420A-885A-F5F9AF87A2B1}" srcOrd="0" destOrd="0" presId="urn:microsoft.com/office/officeart/2005/8/layout/vList2"/>
    <dgm:cxn modelId="{323ED2ED-C073-45F7-A5E9-C813E7D08A3B}" type="presOf" srcId="{2AC0137A-E7D4-423A-A9FA-1F95D35A1AC8}" destId="{DF50A0AF-823D-4A33-91B4-A464A0CC1008}" srcOrd="0" destOrd="0" presId="urn:microsoft.com/office/officeart/2005/8/layout/vList2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AC90E0A8-1357-4E39-A1AB-C6E25DF2312E}" type="presOf" srcId="{2B55400A-E341-4DF1-8842-264D2660DEA4}" destId="{03F5ED04-A33A-45F8-86C5-8AD241238F59}" srcOrd="0" destOrd="0" presId="urn:microsoft.com/office/officeart/2005/8/layout/vList2"/>
    <dgm:cxn modelId="{D6CF9C5A-8708-4CDC-8A1B-094E3F678F2F}" type="presParOf" srcId="{03F5ED04-A33A-45F8-86C5-8AD241238F59}" destId="{DF50A0AF-823D-4A33-91B4-A464A0CC1008}" srcOrd="0" destOrd="0" presId="urn:microsoft.com/office/officeart/2005/8/layout/vList2"/>
    <dgm:cxn modelId="{CEF5B309-31FD-4A4F-8444-ED72A0048FEF}" type="presParOf" srcId="{03F5ED04-A33A-45F8-86C5-8AD241238F59}" destId="{3E5C9142-9010-420A-885A-F5F9AF87A2B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D596E03-86C0-4FBC-AC07-03972430CA3E}">
          <dgm:prSet/>
          <dgm:spPr/>
          <dgm:t>
            <a:bodyPr/>
            <a:lstStyle/>
            <a:p>
              <a:r>
                <a:rPr lang="ja-JP" altLang="en-US" dirty="0" smtClean="0"/>
                <a:t>このような反応は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</m:e>
                  </m:sPre>
                </m:oMath>
              </a14:m>
              <a:r>
                <a:rPr lang="ja-JP" altLang="en-US" dirty="0" smtClean="0">
                  <a:solidFill>
                    <a:srgbClr val="FF0000"/>
                  </a:solidFill>
                </a:rPr>
                <a:t>原子核相互</a:t>
              </a:r>
              <a:r>
                <a:rPr lang="ja-JP" altLang="en-US" dirty="0" smtClean="0"/>
                <a:t>の間に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はたらく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電気的斥力</a:t>
              </a:r>
              <a:r>
                <a:rPr lang="ja-JP" altLang="en-US" dirty="0" smtClean="0"/>
                <a:t>に打ち勝って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反応しなければならないので，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融合反応による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連鎖反応</a:t>
              </a:r>
              <a:r>
                <a:rPr lang="ja-JP" altLang="en-US" dirty="0" smtClean="0"/>
                <a:t>を起こすには，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1000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万℃以上</a:t>
              </a:r>
              <a:r>
                <a:rPr lang="ja-JP" altLang="en-US" dirty="0" smtClean="0"/>
                <a:t>の高温をある時間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（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10 s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程度</a:t>
              </a:r>
              <a:r>
                <a:rPr lang="ja-JP" altLang="en-US" dirty="0" smtClean="0"/>
                <a:t>）以上持続させることが必要．</a:t>
              </a:r>
              <a:endParaRPr lang="en-US" dirty="0"/>
            </a:p>
          </dgm:t>
        </dgm:pt>
      </mc:Choice>
      <mc:Fallback xmlns="">
        <dgm:pt modelId="{7D596E03-86C0-4FBC-AC07-03972430CA3E}">
          <dgm:prSet/>
          <dgm:spPr/>
          <dgm:t>
            <a:bodyPr/>
            <a:lstStyle/>
            <a:p>
              <a:r>
                <a:rPr lang="ja-JP" altLang="en-US" dirty="0" smtClean="0"/>
                <a:t>このような反応</a:t>
              </a:r>
              <a:r>
                <a:rPr lang="ja-JP" altLang="en-US" dirty="0" smtClean="0"/>
                <a:t>は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1^2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H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原子核相互</a:t>
              </a:r>
              <a:r>
                <a:rPr lang="ja-JP" altLang="en-US" dirty="0" smtClean="0"/>
                <a:t>の間に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はたらく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電気的斥力</a:t>
              </a:r>
              <a:r>
                <a:rPr lang="ja-JP" altLang="en-US" dirty="0" smtClean="0"/>
                <a:t>に打ち勝って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反応しなければならないので，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融合反応による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連鎖反応</a:t>
              </a:r>
              <a:r>
                <a:rPr lang="ja-JP" altLang="en-US" dirty="0" smtClean="0"/>
                <a:t>を起こすには，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1000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万℃以上</a:t>
              </a:r>
              <a:r>
                <a:rPr lang="ja-JP" altLang="en-US" dirty="0" smtClean="0"/>
                <a:t>の高温をある時間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（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10 s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程度</a:t>
              </a:r>
              <a:r>
                <a:rPr lang="ja-JP" altLang="en-US" dirty="0" smtClean="0"/>
                <a:t>）以上持続させることが必要．</a:t>
              </a:r>
              <a:endParaRPr lang="en-US" dirty="0"/>
            </a:p>
          </dgm:t>
        </dgm:pt>
      </mc:Fallback>
    </mc:AlternateContent>
    <dgm:pt modelId="{CA9A92C5-F007-48A3-A8BD-237BA6AA693F}" type="parTrans" cxnId="{19CA1A7F-3F3B-4104-9845-E6AAB3C66697}">
      <dgm:prSet/>
      <dgm:spPr/>
      <dgm:t>
        <a:bodyPr/>
        <a:lstStyle/>
        <a:p>
          <a:endParaRPr lang="ja-JP" altLang="en-US"/>
        </a:p>
      </dgm:t>
    </dgm:pt>
    <dgm:pt modelId="{F0615BC3-5CDB-4378-8E17-D08AFF95C285}" type="sibTrans" cxnId="{19CA1A7F-3F3B-4104-9845-E6AAB3C66697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1EF2513-3895-4B25-826B-A6E3CBBD8D03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259F4FF-728F-45A4-A42B-DF1D0BAC02AF}" type="presOf" srcId="{2AC0137A-E7D4-423A-A9FA-1F95D35A1AC8}" destId="{DF50A0AF-823D-4A33-91B4-A464A0CC1008}" srcOrd="0" destOrd="0" presId="urn:microsoft.com/office/officeart/2005/8/layout/vList2"/>
    <dgm:cxn modelId="{19CA1A7F-3F3B-4104-9845-E6AAB3C66697}" srcId="{2AC0137A-E7D4-423A-A9FA-1F95D35A1AC8}" destId="{7D596E03-86C0-4FBC-AC07-03972430CA3E}" srcOrd="0" destOrd="0" parTransId="{CA9A92C5-F007-48A3-A8BD-237BA6AA693F}" sibTransId="{F0615BC3-5CDB-4378-8E17-D08AFF95C285}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41DEA733-A7DC-4803-B7BE-09E508C4C63A}" type="presOf" srcId="{2B55400A-E341-4DF1-8842-264D2660DEA4}" destId="{03F5ED04-A33A-45F8-86C5-8AD241238F59}" srcOrd="0" destOrd="0" presId="urn:microsoft.com/office/officeart/2005/8/layout/vList2"/>
    <dgm:cxn modelId="{87DB31E5-03AE-4EB9-9CCD-7794581AF545}" type="presOf" srcId="{7D596E03-86C0-4FBC-AC07-03972430CA3E}" destId="{61EF2513-3895-4B25-826B-A6E3CBBD8D03}" srcOrd="0" destOrd="0" presId="urn:microsoft.com/office/officeart/2005/8/layout/vList2"/>
    <dgm:cxn modelId="{CB580955-25D5-4CC7-A2DD-271C5BC907D3}" type="presParOf" srcId="{03F5ED04-A33A-45F8-86C5-8AD241238F59}" destId="{DF50A0AF-823D-4A33-91B4-A464A0CC1008}" srcOrd="0" destOrd="0" presId="urn:microsoft.com/office/officeart/2005/8/layout/vList2"/>
    <dgm:cxn modelId="{49E3F4FF-E2CB-478E-A11D-0F85D14ABC3C}" type="presParOf" srcId="{03F5ED04-A33A-45F8-86C5-8AD241238F59}" destId="{61EF2513-3895-4B25-826B-A6E3CBBD8D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7D596E03-86C0-4FBC-AC07-03972430CA3E}">
      <dgm:prSet/>
      <dgm:spPr>
        <a:blipFill rotWithShape="0">
          <a:blip xmlns:r="http://schemas.openxmlformats.org/officeDocument/2006/relationships" r:embed="rId1"/>
          <a:stretch>
            <a:fillRect t="-4644" r="-2883" b="-6241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CA9A92C5-F007-48A3-A8BD-237BA6AA693F}" type="parTrans" cxnId="{19CA1A7F-3F3B-4104-9845-E6AAB3C66697}">
      <dgm:prSet/>
      <dgm:spPr/>
      <dgm:t>
        <a:bodyPr/>
        <a:lstStyle/>
        <a:p>
          <a:endParaRPr lang="ja-JP" altLang="en-US"/>
        </a:p>
      </dgm:t>
    </dgm:pt>
    <dgm:pt modelId="{F0615BC3-5CDB-4378-8E17-D08AFF95C285}" type="sibTrans" cxnId="{19CA1A7F-3F3B-4104-9845-E6AAB3C66697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1EF2513-3895-4B25-826B-A6E3CBBD8D03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259F4FF-728F-45A4-A42B-DF1D0BAC02AF}" type="presOf" srcId="{2AC0137A-E7D4-423A-A9FA-1F95D35A1AC8}" destId="{DF50A0AF-823D-4A33-91B4-A464A0CC1008}" srcOrd="0" destOrd="0" presId="urn:microsoft.com/office/officeart/2005/8/layout/vList2"/>
    <dgm:cxn modelId="{19CA1A7F-3F3B-4104-9845-E6AAB3C66697}" srcId="{2AC0137A-E7D4-423A-A9FA-1F95D35A1AC8}" destId="{7D596E03-86C0-4FBC-AC07-03972430CA3E}" srcOrd="0" destOrd="0" parTransId="{CA9A92C5-F007-48A3-A8BD-237BA6AA693F}" sibTransId="{F0615BC3-5CDB-4378-8E17-D08AFF95C285}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41DEA733-A7DC-4803-B7BE-09E508C4C63A}" type="presOf" srcId="{2B55400A-E341-4DF1-8842-264D2660DEA4}" destId="{03F5ED04-A33A-45F8-86C5-8AD241238F59}" srcOrd="0" destOrd="0" presId="urn:microsoft.com/office/officeart/2005/8/layout/vList2"/>
    <dgm:cxn modelId="{87DB31E5-03AE-4EB9-9CCD-7794581AF545}" type="presOf" srcId="{7D596E03-86C0-4FBC-AC07-03972430CA3E}" destId="{61EF2513-3895-4B25-826B-A6E3CBBD8D03}" srcOrd="0" destOrd="0" presId="urn:microsoft.com/office/officeart/2005/8/layout/vList2"/>
    <dgm:cxn modelId="{CB580955-25D5-4CC7-A2DD-271C5BC907D3}" type="presParOf" srcId="{03F5ED04-A33A-45F8-86C5-8AD241238F59}" destId="{DF50A0AF-823D-4A33-91B4-A464A0CC1008}" srcOrd="0" destOrd="0" presId="urn:microsoft.com/office/officeart/2005/8/layout/vList2"/>
    <dgm:cxn modelId="{49E3F4FF-E2CB-478E-A11D-0F85D14ABC3C}" type="presParOf" srcId="{03F5ED04-A33A-45F8-86C5-8AD241238F59}" destId="{61EF2513-3895-4B25-826B-A6E3CBBD8D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7D596E03-86C0-4FBC-AC07-03972430CA3E}">
      <dgm:prSet/>
      <dgm:spPr/>
      <dgm:t>
        <a:bodyPr/>
        <a:lstStyle/>
        <a:p>
          <a:r>
            <a:rPr lang="ja-JP" altLang="en-US" dirty="0" smtClean="0"/>
            <a:t>超高温による核融合の連鎖反応、つまり「</a:t>
          </a:r>
          <a:r>
            <a:rPr lang="ja-JP" altLang="en-US" dirty="0" smtClean="0">
              <a:solidFill>
                <a:srgbClr val="FF0000"/>
              </a:solidFill>
            </a:rPr>
            <a:t>熱核融合反応</a:t>
          </a:r>
          <a:r>
            <a:rPr lang="ja-JP" altLang="en-US" dirty="0" smtClean="0"/>
            <a:t>」は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核分裂の場合のように，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</a:t>
          </a:r>
          <a:r>
            <a:rPr lang="ja-JP" altLang="en-US" dirty="0" smtClean="0">
              <a:solidFill>
                <a:srgbClr val="FF0000"/>
              </a:solidFill>
            </a:rPr>
            <a:t>有害な生成物</a:t>
          </a:r>
          <a:r>
            <a:rPr lang="ja-JP" altLang="en-US" dirty="0" smtClean="0"/>
            <a:t>を生じることなく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大きなエネルギーを得ることができ，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</a:t>
          </a:r>
          <a:r>
            <a:rPr lang="ja-JP" altLang="en-US" dirty="0" smtClean="0">
              <a:solidFill>
                <a:srgbClr val="FF0000"/>
              </a:solidFill>
            </a:rPr>
            <a:t>燃料になる水素</a:t>
          </a:r>
          <a:r>
            <a:rPr lang="ja-JP" altLang="en-US" dirty="0" smtClean="0"/>
            <a:t>や</a:t>
          </a:r>
          <a:r>
            <a:rPr lang="ja-JP" altLang="en-US" dirty="0" smtClean="0">
              <a:solidFill>
                <a:srgbClr val="FF0000"/>
              </a:solidFill>
            </a:rPr>
            <a:t>重水素</a:t>
          </a:r>
          <a:r>
            <a:rPr lang="ja-JP" altLang="en-US" dirty="0" smtClean="0"/>
            <a:t>も手軽に得ることができるので，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　　未来のエネルギー源として重要である．</a:t>
          </a:r>
          <a:endParaRPr lang="en-US" dirty="0"/>
        </a:p>
      </dgm:t>
    </dgm:pt>
    <dgm:pt modelId="{CA9A92C5-F007-48A3-A8BD-237BA6AA693F}" type="parTrans" cxnId="{19CA1A7F-3F3B-4104-9845-E6AAB3C66697}">
      <dgm:prSet/>
      <dgm:spPr/>
      <dgm:t>
        <a:bodyPr/>
        <a:lstStyle/>
        <a:p>
          <a:endParaRPr lang="ja-JP" altLang="en-US"/>
        </a:p>
      </dgm:t>
    </dgm:pt>
    <dgm:pt modelId="{F0615BC3-5CDB-4378-8E17-D08AFF95C285}" type="sibTrans" cxnId="{19CA1A7F-3F3B-4104-9845-E6AAB3C66697}">
      <dgm:prSet/>
      <dgm:spPr/>
      <dgm:t>
        <a:bodyPr/>
        <a:lstStyle/>
        <a:p>
          <a:endParaRPr lang="ja-JP" altLang="en-US"/>
        </a:p>
      </dgm:t>
    </dgm:pt>
    <dgm:pt modelId="{7188D12E-F0E1-4977-AC76-3DE920A8F813}">
      <dgm:prSet/>
      <dgm:spPr/>
      <dgm:t>
        <a:bodyPr/>
        <a:lstStyle/>
        <a:p>
          <a:r>
            <a:rPr lang="ja-JP" altLang="en-US" dirty="0"/>
            <a:t>太陽や星の中心部では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その</a:t>
          </a:r>
          <a:r>
            <a:rPr lang="ja-JP" altLang="en-US" dirty="0">
              <a:solidFill>
                <a:srgbClr val="FF0000"/>
              </a:solidFill>
            </a:rPr>
            <a:t>圧力</a:t>
          </a:r>
          <a:r>
            <a:rPr lang="ja-JP" altLang="en-US" dirty="0"/>
            <a:t>と</a:t>
          </a:r>
          <a:r>
            <a:rPr lang="ja-JP" altLang="en-US" dirty="0">
              <a:solidFill>
                <a:srgbClr val="FF0000"/>
              </a:solidFill>
            </a:rPr>
            <a:t>温度</a:t>
          </a:r>
          <a:r>
            <a:rPr lang="ja-JP" altLang="en-US" dirty="0"/>
            <a:t>が非常に高く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そこ</a:t>
          </a:r>
          <a:r>
            <a:rPr lang="ja-JP" altLang="en-US" dirty="0"/>
            <a:t>で各種の</a:t>
          </a:r>
          <a:r>
            <a:rPr lang="ja-JP" altLang="en-US" dirty="0">
              <a:solidFill>
                <a:srgbClr val="FF0000"/>
              </a:solidFill>
            </a:rPr>
            <a:t>熱核融合</a:t>
          </a:r>
          <a:r>
            <a:rPr lang="ja-JP" altLang="en-US" dirty="0" smtClean="0">
              <a:solidFill>
                <a:srgbClr val="FF0000"/>
              </a:solidFill>
            </a:rPr>
            <a:t>反応</a:t>
          </a:r>
          <a:r>
            <a:rPr lang="ja-JP" altLang="en-US" dirty="0" smtClean="0"/>
            <a:t>が起こっており，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それが</a:t>
          </a:r>
          <a:r>
            <a:rPr lang="ja-JP" altLang="en-US" dirty="0" smtClean="0">
              <a:solidFill>
                <a:srgbClr val="FF0000"/>
              </a:solidFill>
            </a:rPr>
            <a:t>星のエネルギー源</a:t>
          </a:r>
          <a:r>
            <a:rPr lang="ja-JP" altLang="en-US" dirty="0" smtClean="0"/>
            <a:t>となると同時に，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　　　　また</a:t>
          </a:r>
          <a:r>
            <a:rPr lang="ja-JP" altLang="en-US" dirty="0" smtClean="0">
              <a:solidFill>
                <a:srgbClr val="FF0000"/>
              </a:solidFill>
            </a:rPr>
            <a:t>超高温状態</a:t>
          </a:r>
          <a:r>
            <a:rPr lang="ja-JP" altLang="en-US" dirty="0" smtClean="0"/>
            <a:t>を維持するのに役立つ</a:t>
          </a:r>
          <a:r>
            <a:rPr lang="ja-JP" altLang="en-US" dirty="0" err="1" smtClean="0"/>
            <a:t>て</a:t>
          </a:r>
          <a:r>
            <a:rPr lang="ja-JP" altLang="en-US" dirty="0" smtClean="0"/>
            <a:t>いる．</a:t>
          </a:r>
          <a:endParaRPr lang="ja-JP" altLang="en-US" dirty="0"/>
        </a:p>
      </dgm:t>
    </dgm:pt>
    <dgm:pt modelId="{A061AEA8-2870-4792-BBD9-3CD2F45C0A53}" type="parTrans" cxnId="{9F91FEFC-B6D5-411A-BBD2-2110E76A295C}">
      <dgm:prSet/>
      <dgm:spPr/>
      <dgm:t>
        <a:bodyPr/>
        <a:lstStyle/>
        <a:p>
          <a:endParaRPr lang="ja-JP" altLang="en-US"/>
        </a:p>
      </dgm:t>
    </dgm:pt>
    <dgm:pt modelId="{F11170FC-ADAF-44C1-9758-D804FB93665E}" type="sibTrans" cxnId="{9F91FEFC-B6D5-411A-BBD2-2110E76A295C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1EF2513-3895-4B25-826B-A6E3CBBD8D03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648F3C6-936A-4372-96F5-D36C6E95BEB9}" type="presOf" srcId="{2AC0137A-E7D4-423A-A9FA-1F95D35A1AC8}" destId="{DF50A0AF-823D-4A33-91B4-A464A0CC1008}" srcOrd="0" destOrd="0" presId="urn:microsoft.com/office/officeart/2005/8/layout/vList2"/>
    <dgm:cxn modelId="{9F91FEFC-B6D5-411A-BBD2-2110E76A295C}" srcId="{2AC0137A-E7D4-423A-A9FA-1F95D35A1AC8}" destId="{7188D12E-F0E1-4977-AC76-3DE920A8F813}" srcOrd="1" destOrd="0" parTransId="{A061AEA8-2870-4792-BBD9-3CD2F45C0A53}" sibTransId="{F11170FC-ADAF-44C1-9758-D804FB93665E}"/>
    <dgm:cxn modelId="{0004BF93-45DE-4633-A1FA-D2CF42E77169}" type="presOf" srcId="{7188D12E-F0E1-4977-AC76-3DE920A8F813}" destId="{61EF2513-3895-4B25-826B-A6E3CBBD8D03}" srcOrd="0" destOrd="1" presId="urn:microsoft.com/office/officeart/2005/8/layout/vList2"/>
    <dgm:cxn modelId="{19CA1A7F-3F3B-4104-9845-E6AAB3C66697}" srcId="{2AC0137A-E7D4-423A-A9FA-1F95D35A1AC8}" destId="{7D596E03-86C0-4FBC-AC07-03972430CA3E}" srcOrd="0" destOrd="0" parTransId="{CA9A92C5-F007-48A3-A8BD-237BA6AA693F}" sibTransId="{F0615BC3-5CDB-4378-8E17-D08AFF95C285}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69D838AE-1927-4CFF-A9D5-B4FA49A93834}" type="presOf" srcId="{2B55400A-E341-4DF1-8842-264D2660DEA4}" destId="{03F5ED04-A33A-45F8-86C5-8AD241238F59}" srcOrd="0" destOrd="0" presId="urn:microsoft.com/office/officeart/2005/8/layout/vList2"/>
    <dgm:cxn modelId="{3DCD0735-B041-43D3-A3DD-65B01C63EED0}" type="presOf" srcId="{7D596E03-86C0-4FBC-AC07-03972430CA3E}" destId="{61EF2513-3895-4B25-826B-A6E3CBBD8D03}" srcOrd="0" destOrd="0" presId="urn:microsoft.com/office/officeart/2005/8/layout/vList2"/>
    <dgm:cxn modelId="{50F541C8-F22C-4E56-B8E8-4C6540476353}" type="presParOf" srcId="{03F5ED04-A33A-45F8-86C5-8AD241238F59}" destId="{DF50A0AF-823D-4A33-91B4-A464A0CC1008}" srcOrd="0" destOrd="0" presId="urn:microsoft.com/office/officeart/2005/8/layout/vList2"/>
    <dgm:cxn modelId="{FBA470B2-0346-46E9-9B46-DFF11E55E979}" type="presParOf" srcId="{03F5ED04-A33A-45F8-86C5-8AD241238F59}" destId="{61EF2513-3895-4B25-826B-A6E3CBBD8D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43AFF7-846B-4BD1-B32D-A4C2263A625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982249B7-0ABE-4EA8-A530-1AF8BBEB8DE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dirty="0" smtClean="0"/>
            <a:t>5.1電子と光</a:t>
          </a:r>
          <a:endParaRPr lang="ja-JP" dirty="0"/>
        </a:p>
      </dgm:t>
    </dgm:pt>
    <dgm:pt modelId="{7D94D1B7-F1EA-4B1D-93DE-47F401FF0136}" type="parTrans" cxnId="{513B178C-E2C3-4D24-8A31-95320F2C6847}">
      <dgm:prSet/>
      <dgm:spPr/>
      <dgm:t>
        <a:bodyPr/>
        <a:lstStyle/>
        <a:p>
          <a:endParaRPr kumimoji="1" lang="ja-JP" altLang="en-US"/>
        </a:p>
      </dgm:t>
    </dgm:pt>
    <dgm:pt modelId="{3687F8DB-9370-4E5B-84FF-C1C65AF99BB9}" type="sibTrans" cxnId="{513B178C-E2C3-4D24-8A31-95320F2C6847}">
      <dgm:prSet/>
      <dgm:spPr/>
      <dgm:t>
        <a:bodyPr/>
        <a:lstStyle/>
        <a:p>
          <a:endParaRPr kumimoji="1" lang="ja-JP" altLang="en-US"/>
        </a:p>
      </dgm:t>
    </dgm:pt>
    <dgm:pt modelId="{E5B94C1C-5EA7-4D66-B90D-6A98B4992FEE}">
      <dgm:prSet/>
      <dgm:spPr/>
      <dgm:t>
        <a:bodyPr/>
        <a:lstStyle/>
        <a:p>
          <a:pPr rtl="0"/>
          <a:r>
            <a:rPr kumimoji="1" lang="en-US" smtClean="0"/>
            <a:t>5.2原子と原子核</a:t>
          </a:r>
          <a:endParaRPr lang="ja-JP"/>
        </a:p>
      </dgm:t>
    </dgm:pt>
    <dgm:pt modelId="{7F031DA2-7EAF-4A83-8494-433457683042}" type="parTrans" cxnId="{FA70D0C4-F093-4DA7-AEF6-C4B83EDDC2C1}">
      <dgm:prSet/>
      <dgm:spPr/>
      <dgm:t>
        <a:bodyPr/>
        <a:lstStyle/>
        <a:p>
          <a:endParaRPr kumimoji="1" lang="ja-JP" altLang="en-US"/>
        </a:p>
      </dgm:t>
    </dgm:pt>
    <dgm:pt modelId="{276F6F0D-D1E4-436D-A615-C7B5F56E1F7E}" type="sibTrans" cxnId="{FA70D0C4-F093-4DA7-AEF6-C4B83EDDC2C1}">
      <dgm:prSet/>
      <dgm:spPr/>
      <dgm:t>
        <a:bodyPr/>
        <a:lstStyle/>
        <a:p>
          <a:endParaRPr kumimoji="1" lang="ja-JP" altLang="en-US"/>
        </a:p>
      </dgm:t>
    </dgm:pt>
    <dgm:pt modelId="{814B31A4-BF15-4496-8DEF-C587CBF81FA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1" lang="en-US" dirty="0" smtClean="0"/>
            <a:t>5.3素粒子</a:t>
          </a:r>
          <a:endParaRPr lang="ja-JP" dirty="0"/>
        </a:p>
      </dgm:t>
    </dgm:pt>
    <dgm:pt modelId="{1DD9F8F7-A39B-4D9E-82BC-CCF96BF81CEF}" type="parTrans" cxnId="{5F61E0C8-BDCC-4923-8C17-A8C107FA9F9A}">
      <dgm:prSet/>
      <dgm:spPr/>
      <dgm:t>
        <a:bodyPr/>
        <a:lstStyle/>
        <a:p>
          <a:endParaRPr kumimoji="1" lang="ja-JP" altLang="en-US"/>
        </a:p>
      </dgm:t>
    </dgm:pt>
    <dgm:pt modelId="{12ED3158-3063-4F9A-BF92-993984C13F94}" type="sibTrans" cxnId="{5F61E0C8-BDCC-4923-8C17-A8C107FA9F9A}">
      <dgm:prSet/>
      <dgm:spPr/>
      <dgm:t>
        <a:bodyPr/>
        <a:lstStyle/>
        <a:p>
          <a:endParaRPr kumimoji="1" lang="ja-JP" altLang="en-US"/>
        </a:p>
      </dgm:t>
    </dgm:pt>
    <dgm:pt modelId="{E5FC1024-5979-44D6-8427-FC9E15A23809}" type="pres">
      <dgm:prSet presAssocID="{B643AFF7-846B-4BD1-B32D-A4C2263A62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B04AAD0-7266-4C2A-925D-0E53C7D3ABF4}" type="pres">
      <dgm:prSet presAssocID="{982249B7-0ABE-4EA8-A530-1AF8BBEB8D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A095160-3130-4326-93CE-FF8B20A81436}" type="pres">
      <dgm:prSet presAssocID="{3687F8DB-9370-4E5B-84FF-C1C65AF99BB9}" presName="spacer" presStyleCnt="0"/>
      <dgm:spPr/>
    </dgm:pt>
    <dgm:pt modelId="{E8C1A0B2-C853-4250-B1F9-86C089C26E91}" type="pres">
      <dgm:prSet presAssocID="{E5B94C1C-5EA7-4D66-B90D-6A98B4992F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FE3185F-AB62-4D97-8248-98C825460DE1}" type="pres">
      <dgm:prSet presAssocID="{276F6F0D-D1E4-436D-A615-C7B5F56E1F7E}" presName="spacer" presStyleCnt="0"/>
      <dgm:spPr/>
    </dgm:pt>
    <dgm:pt modelId="{6C217A0B-E488-4EE8-A427-3F399CD97039}" type="pres">
      <dgm:prSet presAssocID="{814B31A4-BF15-4496-8DEF-C587CBF81F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2D3BF6D-7652-433E-82B6-799F6CF42726}" type="presOf" srcId="{982249B7-0ABE-4EA8-A530-1AF8BBEB8DE5}" destId="{2B04AAD0-7266-4C2A-925D-0E53C7D3ABF4}" srcOrd="0" destOrd="0" presId="urn:microsoft.com/office/officeart/2005/8/layout/vList2"/>
    <dgm:cxn modelId="{37555722-CFBE-412A-BA2F-1A0AC781F983}" type="presOf" srcId="{B643AFF7-846B-4BD1-B32D-A4C2263A6255}" destId="{E5FC1024-5979-44D6-8427-FC9E15A23809}" srcOrd="0" destOrd="0" presId="urn:microsoft.com/office/officeart/2005/8/layout/vList2"/>
    <dgm:cxn modelId="{5F61E0C8-BDCC-4923-8C17-A8C107FA9F9A}" srcId="{B643AFF7-846B-4BD1-B32D-A4C2263A6255}" destId="{814B31A4-BF15-4496-8DEF-C587CBF81FA6}" srcOrd="2" destOrd="0" parTransId="{1DD9F8F7-A39B-4D9E-82BC-CCF96BF81CEF}" sibTransId="{12ED3158-3063-4F9A-BF92-993984C13F94}"/>
    <dgm:cxn modelId="{3C6B0D3F-449E-46B4-B5EB-111184E5359A}" type="presOf" srcId="{E5B94C1C-5EA7-4D66-B90D-6A98B4992FEE}" destId="{E8C1A0B2-C853-4250-B1F9-86C089C26E91}" srcOrd="0" destOrd="0" presId="urn:microsoft.com/office/officeart/2005/8/layout/vList2"/>
    <dgm:cxn modelId="{12F46E8B-D0A5-4CEB-B287-17626BF88A00}" type="presOf" srcId="{814B31A4-BF15-4496-8DEF-C587CBF81FA6}" destId="{6C217A0B-E488-4EE8-A427-3F399CD97039}" srcOrd="0" destOrd="0" presId="urn:microsoft.com/office/officeart/2005/8/layout/vList2"/>
    <dgm:cxn modelId="{513B178C-E2C3-4D24-8A31-95320F2C6847}" srcId="{B643AFF7-846B-4BD1-B32D-A4C2263A6255}" destId="{982249B7-0ABE-4EA8-A530-1AF8BBEB8DE5}" srcOrd="0" destOrd="0" parTransId="{7D94D1B7-F1EA-4B1D-93DE-47F401FF0136}" sibTransId="{3687F8DB-9370-4E5B-84FF-C1C65AF99BB9}"/>
    <dgm:cxn modelId="{FA70D0C4-F093-4DA7-AEF6-C4B83EDDC2C1}" srcId="{B643AFF7-846B-4BD1-B32D-A4C2263A6255}" destId="{E5B94C1C-5EA7-4D66-B90D-6A98B4992FEE}" srcOrd="1" destOrd="0" parTransId="{7F031DA2-7EAF-4A83-8494-433457683042}" sibTransId="{276F6F0D-D1E4-436D-A615-C7B5F56E1F7E}"/>
    <dgm:cxn modelId="{0F64D2D8-0C96-4B24-993C-DF606E1A5DF5}" type="presParOf" srcId="{E5FC1024-5979-44D6-8427-FC9E15A23809}" destId="{2B04AAD0-7266-4C2A-925D-0E53C7D3ABF4}" srcOrd="0" destOrd="0" presId="urn:microsoft.com/office/officeart/2005/8/layout/vList2"/>
    <dgm:cxn modelId="{B8B9C5EF-9283-479E-8FF7-29B31C4E19F2}" type="presParOf" srcId="{E5FC1024-5979-44D6-8427-FC9E15A23809}" destId="{CA095160-3130-4326-93CE-FF8B20A81436}" srcOrd="1" destOrd="0" presId="urn:microsoft.com/office/officeart/2005/8/layout/vList2"/>
    <dgm:cxn modelId="{0B951865-ECD8-4B89-A70E-D37EBF719485}" type="presParOf" srcId="{E5FC1024-5979-44D6-8427-FC9E15A23809}" destId="{E8C1A0B2-C853-4250-B1F9-86C089C26E91}" srcOrd="2" destOrd="0" presId="urn:microsoft.com/office/officeart/2005/8/layout/vList2"/>
    <dgm:cxn modelId="{843BE864-9E68-4CF9-B107-F4C8AFC4D2C0}" type="presParOf" srcId="{E5FC1024-5979-44D6-8427-FC9E15A23809}" destId="{AFE3185F-AB62-4D97-8248-98C825460DE1}" srcOrd="3" destOrd="0" presId="urn:microsoft.com/office/officeart/2005/8/layout/vList2"/>
    <dgm:cxn modelId="{80CF43EA-A306-4299-B658-F30DD2CA6BA1}" type="presParOf" srcId="{E5FC1024-5979-44D6-8427-FC9E15A23809}" destId="{6C217A0B-E488-4EE8-A427-3F399CD970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49316AD0-8C0C-473C-8C45-29EF78591C7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5.2.1原子の構造</a:t>
          </a:r>
          <a:endParaRPr lang="en-US" dirty="0"/>
        </a:p>
      </dgm:t>
    </dgm:pt>
    <dgm:pt modelId="{6EE5730E-FC61-40AB-838B-5C16A356D1C4}" type="parTrans" cxnId="{2F1DE0D8-9DA3-455A-AD51-60171AD13B4A}">
      <dgm:prSet/>
      <dgm:spPr/>
      <dgm:t>
        <a:bodyPr/>
        <a:lstStyle/>
        <a:p>
          <a:endParaRPr kumimoji="1" lang="ja-JP" altLang="en-US"/>
        </a:p>
      </dgm:t>
    </dgm:pt>
    <dgm:pt modelId="{AE988CFE-B946-424D-8364-0DE4CCC2D7A6}" type="sibTrans" cxnId="{2F1DE0D8-9DA3-455A-AD51-60171AD13B4A}">
      <dgm:prSet/>
      <dgm:spPr/>
      <dgm:t>
        <a:bodyPr/>
        <a:lstStyle/>
        <a:p>
          <a:endParaRPr kumimoji="1" lang="ja-JP" altLang="en-US"/>
        </a:p>
      </dgm:t>
    </dgm:pt>
    <dgm:pt modelId="{FE7EAD66-E268-4182-B73C-133E07C4038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5.2.2原子核</a:t>
          </a:r>
          <a:endParaRPr lang="en-US" dirty="0"/>
        </a:p>
      </dgm:t>
    </dgm:pt>
    <dgm:pt modelId="{A371070A-06CB-4E72-AF6C-432A7EA4F699}" type="parTrans" cxnId="{B7936DB9-306D-4C3A-8BCF-0422B07FA459}">
      <dgm:prSet/>
      <dgm:spPr/>
      <dgm:t>
        <a:bodyPr/>
        <a:lstStyle/>
        <a:p>
          <a:endParaRPr kumimoji="1" lang="ja-JP" altLang="en-US"/>
        </a:p>
      </dgm:t>
    </dgm:pt>
    <dgm:pt modelId="{A7942A80-56AA-4A6F-831C-542C91819D72}" type="sibTrans" cxnId="{B7936DB9-306D-4C3A-8BCF-0422B07FA459}">
      <dgm:prSet/>
      <dgm:spPr/>
      <dgm:t>
        <a:bodyPr/>
        <a:lstStyle/>
        <a:p>
          <a:endParaRPr kumimoji="1" lang="ja-JP" altLang="en-US"/>
        </a:p>
      </dgm:t>
    </dgm:pt>
    <dgm:pt modelId="{6B1E6D82-DD7F-4A1C-A262-693A3F1532D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5.2.3放射能</a:t>
          </a:r>
          <a:endParaRPr lang="en-US" dirty="0"/>
        </a:p>
      </dgm:t>
    </dgm:pt>
    <dgm:pt modelId="{C6497B1A-F0D8-4E91-9E87-56202F94397F}" type="parTrans" cxnId="{5ECA5D0A-982F-46F3-9C83-F0A0D641F693}">
      <dgm:prSet/>
      <dgm:spPr/>
      <dgm:t>
        <a:bodyPr/>
        <a:lstStyle/>
        <a:p>
          <a:endParaRPr kumimoji="1" lang="ja-JP" altLang="en-US"/>
        </a:p>
      </dgm:t>
    </dgm:pt>
    <dgm:pt modelId="{5ADC419E-4A1E-43EB-AC98-B45B721CEBF5}" type="sibTrans" cxnId="{5ECA5D0A-982F-46F3-9C83-F0A0D641F693}">
      <dgm:prSet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</dgm:pt>
    <dgm:pt modelId="{077F5888-0465-41A7-A0EB-12460019F52D}" type="sibTrans" cxnId="{4E81F025-FFB8-448E-B673-28812D96E44C}">
      <dgm:prSet/>
      <dgm:spPr/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B29175A-C4B9-42A8-ACCD-38729165AD2C}" type="pres">
      <dgm:prSet presAssocID="{49316AD0-8C0C-473C-8C45-29EF78591C7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8B5504A-BCCE-4A30-A1B0-F91F6E5DF821}" type="pres">
      <dgm:prSet presAssocID="{AE988CFE-B946-424D-8364-0DE4CCC2D7A6}" presName="spacer" presStyleCnt="0"/>
      <dgm:spPr/>
      <dgm:t>
        <a:bodyPr/>
        <a:lstStyle/>
        <a:p>
          <a:endParaRPr kumimoji="1" lang="ja-JP" altLang="en-US"/>
        </a:p>
      </dgm:t>
    </dgm:pt>
    <dgm:pt modelId="{82432532-2C13-4EE5-A599-1937A37FC4AE}" type="pres">
      <dgm:prSet presAssocID="{FE7EAD66-E268-4182-B73C-133E07C4038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C05EB8-B6F5-43F6-B6FE-1F937B2CFC81}" type="pres">
      <dgm:prSet presAssocID="{A7942A80-56AA-4A6F-831C-542C91819D72}" presName="spacer" presStyleCnt="0"/>
      <dgm:spPr/>
      <dgm:t>
        <a:bodyPr/>
        <a:lstStyle/>
        <a:p>
          <a:endParaRPr kumimoji="1" lang="ja-JP" altLang="en-US"/>
        </a:p>
      </dgm:t>
    </dgm:pt>
    <dgm:pt modelId="{84EE8657-2700-4383-9752-EA8CF2F2A07F}" type="pres">
      <dgm:prSet presAssocID="{6B1E6D82-DD7F-4A1C-A262-693A3F1532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6D87BDE-7120-4233-A7D7-33E3A1FA99D1}" type="pres">
      <dgm:prSet presAssocID="{5ADC419E-4A1E-43EB-AC98-B45B721CEBF5}" presName="spacer" presStyleCnt="0"/>
      <dgm:spPr/>
    </dgm:pt>
    <dgm:pt modelId="{DF50A0AF-823D-4A33-91B4-A464A0CC1008}" type="pres">
      <dgm:prSet presAssocID="{2AC0137A-E7D4-423A-A9FA-1F95D35A1A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F1DE0D8-9DA3-455A-AD51-60171AD13B4A}" srcId="{2B55400A-E341-4DF1-8842-264D2660DEA4}" destId="{49316AD0-8C0C-473C-8C45-29EF78591C73}" srcOrd="0" destOrd="0" parTransId="{6EE5730E-FC61-40AB-838B-5C16A356D1C4}" sibTransId="{AE988CFE-B946-424D-8364-0DE4CCC2D7A6}"/>
    <dgm:cxn modelId="{5ECA5D0A-982F-46F3-9C83-F0A0D641F693}" srcId="{2B55400A-E341-4DF1-8842-264D2660DEA4}" destId="{6B1E6D82-DD7F-4A1C-A262-693A3F1532DE}" srcOrd="2" destOrd="0" parTransId="{C6497B1A-F0D8-4E91-9E87-56202F94397F}" sibTransId="{5ADC419E-4A1E-43EB-AC98-B45B721CEBF5}"/>
    <dgm:cxn modelId="{3E03E76E-FEE3-4D19-9121-470FC8B49FE3}" type="presOf" srcId="{49316AD0-8C0C-473C-8C45-29EF78591C73}" destId="{0B29175A-C4B9-42A8-ACCD-38729165AD2C}" srcOrd="0" destOrd="0" presId="urn:microsoft.com/office/officeart/2005/8/layout/vList2"/>
    <dgm:cxn modelId="{169636B3-667D-48EE-8520-4CD1F465BFE7}" type="presOf" srcId="{6B1E6D82-DD7F-4A1C-A262-693A3F1532DE}" destId="{84EE8657-2700-4383-9752-EA8CF2F2A07F}" srcOrd="0" destOrd="0" presId="urn:microsoft.com/office/officeart/2005/8/layout/vList2"/>
    <dgm:cxn modelId="{EDC5C762-61EF-4A55-880B-4998E76DAFA5}" type="presOf" srcId="{2B55400A-E341-4DF1-8842-264D2660DEA4}" destId="{03F5ED04-A33A-45F8-86C5-8AD241238F59}" srcOrd="0" destOrd="0" presId="urn:microsoft.com/office/officeart/2005/8/layout/vList2"/>
    <dgm:cxn modelId="{B7936DB9-306D-4C3A-8BCF-0422B07FA459}" srcId="{2B55400A-E341-4DF1-8842-264D2660DEA4}" destId="{FE7EAD66-E268-4182-B73C-133E07C40385}" srcOrd="1" destOrd="0" parTransId="{A371070A-06CB-4E72-AF6C-432A7EA4F699}" sibTransId="{A7942A80-56AA-4A6F-831C-542C91819D72}"/>
    <dgm:cxn modelId="{91AA99BE-E026-4F2B-AA3F-B99ABE65BAEE}" type="presOf" srcId="{2AC0137A-E7D4-423A-A9FA-1F95D35A1AC8}" destId="{DF50A0AF-823D-4A33-91B4-A464A0CC1008}" srcOrd="0" destOrd="0" presId="urn:microsoft.com/office/officeart/2005/8/layout/vList2"/>
    <dgm:cxn modelId="{4E81F025-FFB8-448E-B673-28812D96E44C}" srcId="{2B55400A-E341-4DF1-8842-264D2660DEA4}" destId="{2AC0137A-E7D4-423A-A9FA-1F95D35A1AC8}" srcOrd="3" destOrd="0" parTransId="{7D0695F4-BD43-4336-AE3B-8ED46F8EBB56}" sibTransId="{077F5888-0465-41A7-A0EB-12460019F52D}"/>
    <dgm:cxn modelId="{222BC60F-0C9B-406C-9FE4-4B84B2EB3B2D}" type="presOf" srcId="{FE7EAD66-E268-4182-B73C-133E07C40385}" destId="{82432532-2C13-4EE5-A599-1937A37FC4AE}" srcOrd="0" destOrd="0" presId="urn:microsoft.com/office/officeart/2005/8/layout/vList2"/>
    <dgm:cxn modelId="{5479B054-002E-401E-AFA9-4EDF7E3C1B9B}" type="presParOf" srcId="{03F5ED04-A33A-45F8-86C5-8AD241238F59}" destId="{0B29175A-C4B9-42A8-ACCD-38729165AD2C}" srcOrd="0" destOrd="0" presId="urn:microsoft.com/office/officeart/2005/8/layout/vList2"/>
    <dgm:cxn modelId="{DDACF9E7-D5F6-4C9E-8570-9143B7DABDA4}" type="presParOf" srcId="{03F5ED04-A33A-45F8-86C5-8AD241238F59}" destId="{58B5504A-BCCE-4A30-A1B0-F91F6E5DF821}" srcOrd="1" destOrd="0" presId="urn:microsoft.com/office/officeart/2005/8/layout/vList2"/>
    <dgm:cxn modelId="{18BE3683-1769-430C-9041-56DC7E92BC37}" type="presParOf" srcId="{03F5ED04-A33A-45F8-86C5-8AD241238F59}" destId="{82432532-2C13-4EE5-A599-1937A37FC4AE}" srcOrd="2" destOrd="0" presId="urn:microsoft.com/office/officeart/2005/8/layout/vList2"/>
    <dgm:cxn modelId="{0D39B5C5-4E8D-4F47-BCE7-0C30F75527C7}" type="presParOf" srcId="{03F5ED04-A33A-45F8-86C5-8AD241238F59}" destId="{C2C05EB8-B6F5-43F6-B6FE-1F937B2CFC81}" srcOrd="3" destOrd="0" presId="urn:microsoft.com/office/officeart/2005/8/layout/vList2"/>
    <dgm:cxn modelId="{EC2BFA31-E694-486A-A70B-22919ED46149}" type="presParOf" srcId="{03F5ED04-A33A-45F8-86C5-8AD241238F59}" destId="{84EE8657-2700-4383-9752-EA8CF2F2A07F}" srcOrd="4" destOrd="0" presId="urn:microsoft.com/office/officeart/2005/8/layout/vList2"/>
    <dgm:cxn modelId="{0DC1BE5C-8CD1-48C6-81D4-0FC7368B32E6}" type="presParOf" srcId="{03F5ED04-A33A-45F8-86C5-8AD241238F59}" destId="{96D87BDE-7120-4233-A7D7-33E3A1FA99D1}" srcOrd="5" destOrd="0" presId="urn:microsoft.com/office/officeart/2005/8/layout/vList2"/>
    <dgm:cxn modelId="{DF7A5E19-698E-49B6-9C46-36978BB448C9}" type="presParOf" srcId="{03F5ED04-A33A-45F8-86C5-8AD241238F59}" destId="{DF50A0AF-823D-4A33-91B4-A464A0CC10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565962C2-FC0F-4FC1-BDFE-BC735FB30F7E}">
      <dgm:prSet/>
      <dgm:spPr/>
      <dgm:t>
        <a:bodyPr/>
        <a:lstStyle/>
        <a:p>
          <a:r>
            <a:rPr lang="en-US" altLang="ja-JP" dirty="0" smtClean="0"/>
            <a:t>(a) </a:t>
          </a:r>
          <a:r>
            <a:rPr lang="ja-JP" altLang="en-US" dirty="0" smtClean="0"/>
            <a:t>原子核の人工変換</a:t>
          </a:r>
          <a:endParaRPr lang="en-US" dirty="0"/>
        </a:p>
      </dgm:t>
    </dgm:pt>
    <dgm:pt modelId="{FEE951F7-3A5D-4AC4-86E2-0DB558EFF7C2}" type="parTrans" cxnId="{6E57FD23-F7C1-4824-A723-A9C72B8F48D6}">
      <dgm:prSet/>
      <dgm:spPr/>
      <dgm:t>
        <a:bodyPr/>
        <a:lstStyle/>
        <a:p>
          <a:endParaRPr lang="ja-JP" altLang="en-US"/>
        </a:p>
      </dgm:t>
    </dgm:pt>
    <dgm:pt modelId="{6E53E67D-2E0B-474E-B47F-C2A2F4481E06}" type="sibTrans" cxnId="{6E57FD23-F7C1-4824-A723-A9C72B8F48D6}">
      <dgm:prSet/>
      <dgm:spPr/>
      <dgm:t>
        <a:bodyPr/>
        <a:lstStyle/>
        <a:p>
          <a:endParaRPr lang="ja-JP" altLang="en-US"/>
        </a:p>
      </dgm:t>
    </dgm:pt>
    <dgm:pt modelId="{FD557251-A2FF-4CD3-8542-4538789DCDF3}">
      <dgm:prSet/>
      <dgm:spPr/>
      <dgm:t>
        <a:bodyPr/>
        <a:lstStyle/>
        <a:p>
          <a:r>
            <a:rPr lang="ja-JP" altLang="en-US" dirty="0"/>
            <a:t>原子核を構成する陽子や中性子</a:t>
          </a:r>
          <a:r>
            <a:rPr lang="ja-JP" altLang="en-US" dirty="0" smtClean="0"/>
            <a:t>の間には，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電</a:t>
          </a:r>
          <a:r>
            <a:rPr lang="ja-JP" altLang="en-US" dirty="0"/>
            <a:t>気力とは別の非常に強い引力（</a:t>
          </a:r>
          <a:r>
            <a:rPr lang="ja-JP" altLang="en-US" dirty="0">
              <a:solidFill>
                <a:srgbClr val="FF0000"/>
              </a:solidFill>
            </a:rPr>
            <a:t>核力</a:t>
          </a:r>
          <a:r>
            <a:rPr lang="ja-JP" altLang="en-US" dirty="0" smtClean="0"/>
            <a:t>）がはたらいて，</a:t>
          </a:r>
          <a:r>
            <a:rPr lang="ja-JP" altLang="en-US" dirty="0" smtClean="0">
              <a:solidFill>
                <a:srgbClr val="FF0000"/>
              </a:solidFill>
            </a:rPr>
            <a:t>安定</a:t>
          </a:r>
          <a:r>
            <a:rPr lang="ja-JP" altLang="en-US" dirty="0" smtClean="0"/>
            <a:t>を保っている．</a:t>
          </a:r>
          <a:endParaRPr lang="ja-JP" altLang="en-US" dirty="0"/>
        </a:p>
      </dgm:t>
    </dgm:pt>
    <dgm:pt modelId="{002A3626-820A-4AF2-B522-32B9C44160DE}" type="parTrans" cxnId="{7249486F-C2F8-4683-842A-011268DA5162}">
      <dgm:prSet/>
      <dgm:spPr/>
      <dgm:t>
        <a:bodyPr/>
        <a:lstStyle/>
        <a:p>
          <a:endParaRPr lang="ja-JP" altLang="en-US"/>
        </a:p>
      </dgm:t>
    </dgm:pt>
    <dgm:pt modelId="{62C47398-1BA3-4398-923E-2852EDA5D524}" type="sibTrans" cxnId="{7249486F-C2F8-4683-842A-011268DA5162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7ECA2F6-C757-465E-99F0-838F616E0902}">
          <dgm:prSet/>
          <dgm:spPr/>
          <dgm:t>
            <a:bodyPr/>
            <a:lstStyle/>
            <a:p>
              <a:r>
                <a:rPr lang="ja-JP" altLang="en-US" dirty="0" smtClean="0"/>
                <a:t>ラザフォードは，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高速の</a:t>
              </a:r>
              <a:r>
                <a:rPr lang="en-US" altLang="ja-JP" dirty="0">
                  <a:solidFill>
                    <a:srgbClr val="FF0000"/>
                  </a:solidFill>
                </a:rPr>
                <a:t>α</a:t>
              </a:r>
              <a:r>
                <a:rPr lang="ja-JP" altLang="en-US" dirty="0">
                  <a:solidFill>
                    <a:srgbClr val="FF0000"/>
                  </a:solidFill>
                </a:rPr>
                <a:t>粒子</a:t>
              </a:r>
              <a:r>
                <a:rPr lang="ja-JP" altLang="en-US" dirty="0" smtClean="0"/>
                <a:t>（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4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He</m:t>
                      </m:r>
                    </m:e>
                  </m:sPre>
                </m:oMath>
              </a14:m>
              <a:r>
                <a:rPr lang="ja-JP" altLang="en-US" dirty="0" smtClean="0"/>
                <a:t>）</a:t>
              </a:r>
              <a:r>
                <a:rPr lang="ja-JP" altLang="en-US" dirty="0"/>
                <a:t>を</a:t>
              </a:r>
              <a:r>
                <a:rPr lang="ja-JP" altLang="en-US" dirty="0">
                  <a:solidFill>
                    <a:srgbClr val="FF0000"/>
                  </a:solidFill>
                </a:rPr>
                <a:t>窒素</a:t>
              </a:r>
              <a:r>
                <a:rPr lang="ja-JP" altLang="en-US" dirty="0"/>
                <a:t>の原子核（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7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14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N</m:t>
                      </m:r>
                    </m:e>
                  </m:sPre>
                </m:oMath>
              </a14:m>
              <a:r>
                <a:rPr lang="ja-JP" altLang="en-US" dirty="0" smtClean="0"/>
                <a:t>）</a:t>
              </a:r>
              <a:r>
                <a:rPr lang="ja-JP" altLang="en-US" dirty="0"/>
                <a:t>に衝突させると</a:t>
              </a:r>
              <a:r>
                <a:rPr lang="ja-JP" altLang="en-US" dirty="0" smtClean="0"/>
                <a:t>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　　　高速の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陽子</a:t>
              </a:r>
              <a:r>
                <a:rPr lang="en-US" altLang="ja-JP" dirty="0" smtClean="0"/>
                <a:t>(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H</m:t>
                      </m:r>
                    </m:e>
                  </m:sPre>
                </m:oMath>
              </a14:m>
              <a:r>
                <a:rPr lang="ja-JP" altLang="en-US" dirty="0" smtClean="0"/>
                <a:t>）がとび出すことから，</a:t>
              </a:r>
              <a:endParaRPr lang="ja-JP" altLang="en-US" dirty="0"/>
            </a:p>
          </dgm:t>
        </dgm:pt>
      </mc:Choice>
      <mc:Fallback xmlns="">
        <dgm:pt modelId="{27ECA2F6-C757-465E-99F0-838F616E0902}">
          <dgm:prSet/>
          <dgm:spPr/>
          <dgm:t>
            <a:bodyPr/>
            <a:lstStyle/>
            <a:p>
              <a:r>
                <a:rPr lang="ja-JP" altLang="en-US" dirty="0" smtClean="0"/>
                <a:t>ラザフォードは，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高速の</a:t>
              </a:r>
              <a:r>
                <a:rPr lang="en-US" altLang="ja-JP" dirty="0">
                  <a:solidFill>
                    <a:srgbClr val="FF0000"/>
                  </a:solidFill>
                </a:rPr>
                <a:t>α</a:t>
              </a:r>
              <a:r>
                <a:rPr lang="ja-JP" altLang="en-US" dirty="0">
                  <a:solidFill>
                    <a:srgbClr val="FF0000"/>
                  </a:solidFill>
                </a:rPr>
                <a:t>粒子</a:t>
              </a:r>
              <a:r>
                <a:rPr lang="ja-JP" altLang="en-US" dirty="0" smtClean="0"/>
                <a:t>（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ja-JP" altLang="en-US" i="0" smtClean="0">
                  <a:latin typeface="Cambria Math" panose="02040503050406030204" pitchFamily="18" charset="0"/>
                </a:rPr>
                <a:t>_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2</a:t>
              </a:r>
              <a:r>
                <a:rPr lang="ja-JP" altLang="en-US" b="0" i="0" smtClean="0">
                  <a:latin typeface="Cambria Math" panose="02040503050406030204" pitchFamily="18" charset="0"/>
                </a:rPr>
                <a:t>^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4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He</a:t>
              </a:r>
              <a:r>
                <a:rPr lang="ja-JP" altLang="en-US" dirty="0" smtClean="0"/>
                <a:t>）</a:t>
              </a:r>
              <a:r>
                <a:rPr lang="ja-JP" altLang="en-US" dirty="0"/>
                <a:t>を</a:t>
              </a:r>
              <a:r>
                <a:rPr lang="ja-JP" altLang="en-US" dirty="0">
                  <a:solidFill>
                    <a:srgbClr val="FF0000"/>
                  </a:solidFill>
                </a:rPr>
                <a:t>窒素</a:t>
              </a:r>
              <a:r>
                <a:rPr lang="ja-JP" altLang="en-US" dirty="0"/>
                <a:t>の原子核（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_7^1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4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)N</a:t>
              </a:r>
              <a:r>
                <a:rPr lang="ja-JP" altLang="en-US" dirty="0" smtClean="0"/>
                <a:t>）</a:t>
              </a:r>
              <a:r>
                <a:rPr lang="ja-JP" altLang="en-US" dirty="0"/>
                <a:t>に衝突させると</a:t>
              </a:r>
              <a:r>
                <a:rPr lang="ja-JP" altLang="en-US" dirty="0" smtClean="0"/>
                <a:t>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　　　高速の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陽子</a:t>
              </a:r>
              <a:r>
                <a:rPr lang="en-US" altLang="ja-JP" dirty="0" smtClean="0"/>
                <a:t>(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_1^1)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H</a:t>
              </a:r>
              <a:r>
                <a:rPr lang="ja-JP" altLang="en-US" dirty="0" smtClean="0"/>
                <a:t>）がとび出すことから，</a:t>
              </a:r>
              <a:endParaRPr lang="ja-JP" altLang="en-US" dirty="0"/>
            </a:p>
          </dgm:t>
        </dgm:pt>
      </mc:Fallback>
    </mc:AlternateContent>
    <dgm:pt modelId="{60082360-F967-4DD2-A493-5CEA3FCA9430}" type="parTrans" cxnId="{71CF675A-5564-485B-A817-6CB7F362B8E1}">
      <dgm:prSet/>
      <dgm:spPr/>
      <dgm:t>
        <a:bodyPr/>
        <a:lstStyle/>
        <a:p>
          <a:endParaRPr lang="ja-JP" altLang="en-US"/>
        </a:p>
      </dgm:t>
    </dgm:pt>
    <dgm:pt modelId="{2866585A-E2BF-4323-96F7-47B97F6A0400}" type="sibTrans" cxnId="{71CF675A-5564-485B-A817-6CB7F362B8E1}">
      <dgm:prSet/>
      <dgm:spPr/>
      <dgm:t>
        <a:bodyPr/>
        <a:lstStyle/>
        <a:p>
          <a:endParaRPr lang="ja-JP" altLang="en-US"/>
        </a:p>
      </dgm:t>
    </dgm:pt>
    <dgm:pt modelId="{6835227C-297C-40AB-9F14-5E584DC4686F}">
      <dgm:prSet/>
      <dgm:spPr/>
      <dgm:t>
        <a:bodyPr/>
        <a:lstStyle/>
        <a:p>
          <a:r>
            <a:rPr lang="ja-JP" altLang="en-US" dirty="0"/>
            <a:t>の反応が起こったことをつきとめ， 原子核を</a:t>
          </a:r>
          <a:r>
            <a:rPr lang="ja-JP" altLang="en-US" dirty="0">
              <a:solidFill>
                <a:srgbClr val="FF0000"/>
              </a:solidFill>
            </a:rPr>
            <a:t>人工的に変換</a:t>
          </a:r>
          <a:r>
            <a:rPr lang="ja-JP" altLang="en-US" dirty="0"/>
            <a:t>させることに成功した</a:t>
          </a:r>
          <a:r>
            <a:rPr lang="ja-JP" altLang="en-US" dirty="0" smtClean="0"/>
            <a:t>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このように， 原子核の核子が組み換えられる反応を</a:t>
          </a:r>
          <a:r>
            <a:rPr lang="ja-JP" altLang="en-US" dirty="0" smtClean="0">
              <a:solidFill>
                <a:srgbClr val="FF0000"/>
              </a:solidFill>
            </a:rPr>
            <a:t>原子核反応</a:t>
          </a:r>
          <a:r>
            <a:rPr lang="ja-JP" altLang="en-US" dirty="0" smtClean="0"/>
            <a:t>という．</a:t>
          </a:r>
          <a:endParaRPr lang="ja-JP" altLang="en-US" dirty="0"/>
        </a:p>
      </dgm:t>
    </dgm:pt>
    <dgm:pt modelId="{CD060FB5-2446-418D-9F4A-5DC9F157C8C7}" type="parTrans" cxnId="{C11865F9-5653-4697-B3AC-B6B32E498B47}">
      <dgm:prSet/>
      <dgm:spPr/>
      <dgm:t>
        <a:bodyPr/>
        <a:lstStyle/>
        <a:p>
          <a:endParaRPr lang="ja-JP" altLang="en-US"/>
        </a:p>
      </dgm:t>
    </dgm:pt>
    <dgm:pt modelId="{B0222A55-CFC1-4E0F-80BF-C47A322924F7}" type="sibTrans" cxnId="{C11865F9-5653-4697-B3AC-B6B32E498B47}">
      <dgm:prSet/>
      <dgm:spPr/>
      <dgm:t>
        <a:bodyPr/>
        <a:lstStyle/>
        <a:p>
          <a:endParaRPr lang="ja-JP" altLang="en-US"/>
        </a:p>
      </dgm:t>
    </dgm:pt>
    <dgm:pt modelId="{371AF226-4741-40C9-A77C-1BBFD84C2665}">
      <dgm:prSet/>
      <dgm:spPr/>
      <dgm:t>
        <a:bodyPr/>
        <a:lstStyle/>
        <a:p>
          <a:r>
            <a:rPr lang="en-US" altLang="ja-JP" dirty="0" smtClean="0"/>
            <a:t> </a:t>
          </a:r>
          <a:r>
            <a:rPr lang="en-US" altLang="ja-JP" dirty="0"/>
            <a:t>(5.37)</a:t>
          </a:r>
          <a:endParaRPr lang="ja-JP" altLang="en-US" dirty="0"/>
        </a:p>
      </dgm:t>
    </dgm:pt>
    <dgm:pt modelId="{09783FB4-3821-4D14-B8F0-D2CE1C9C113B}" type="parTrans" cxnId="{C358BC79-EED9-4FE7-ADFA-3FE387BFE60B}">
      <dgm:prSet/>
      <dgm:spPr/>
      <dgm:t>
        <a:bodyPr/>
        <a:lstStyle/>
        <a:p>
          <a:endParaRPr kumimoji="1" lang="ja-JP" altLang="en-US"/>
        </a:p>
      </dgm:t>
    </dgm:pt>
    <dgm:pt modelId="{67E03D6E-0B1B-4D80-A801-A088E060DF1A}" type="sibTrans" cxnId="{C358BC79-EED9-4FE7-ADFA-3FE387BFE60B}">
      <dgm:prSet/>
      <dgm:spPr/>
      <dgm:t>
        <a:bodyPr/>
        <a:lstStyle/>
        <a:p>
          <a:endParaRPr kumimoji="1" lang="ja-JP" altLang="en-US"/>
        </a:p>
      </dgm:t>
    </dgm:pt>
    <dgm:pt modelId="{55C25F31-7638-44C5-9764-E5AC34F0023D}">
      <dgm:prSet/>
      <dgm:spPr/>
      <dgm:t>
        <a:bodyPr/>
        <a:lstStyle/>
        <a:p>
          <a:endParaRPr lang="ja-JP" altLang="en-US" dirty="0"/>
        </a:p>
      </dgm:t>
    </dgm:pt>
    <dgm:pt modelId="{90E1E16E-CBE2-4D08-998C-8ACA7C28BF4E}" type="parTrans" cxnId="{789B4603-1425-4484-893C-7DED5AED88C7}">
      <dgm:prSet/>
      <dgm:spPr/>
      <dgm:t>
        <a:bodyPr/>
        <a:lstStyle/>
        <a:p>
          <a:endParaRPr kumimoji="1" lang="ja-JP" altLang="en-US"/>
        </a:p>
      </dgm:t>
    </dgm:pt>
    <dgm:pt modelId="{34ECDAAB-90CC-4D1E-A097-D129E9B59DB1}" type="sibTrans" cxnId="{789B4603-1425-4484-893C-7DED5AED88C7}">
      <dgm:prSet/>
      <dgm:spPr/>
      <dgm:t>
        <a:bodyPr/>
        <a:lstStyle/>
        <a:p>
          <a:endParaRPr kumimoji="1" lang="ja-JP" altLang="en-US"/>
        </a:p>
      </dgm:t>
    </dgm:pt>
    <dgm:pt modelId="{8A1F04CE-6563-4F42-9412-33E1A5CAADB0}">
      <dgm:prSet/>
      <dgm:spPr/>
      <dgm:t>
        <a:bodyPr/>
        <a:lstStyle/>
        <a:p>
          <a:r>
            <a:rPr lang="ja-JP" altLang="en-US" dirty="0" smtClean="0"/>
            <a:t>原子核反応は，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原子核に</a:t>
          </a:r>
          <a:r>
            <a:rPr lang="ja-JP" altLang="en-US" dirty="0" smtClean="0">
              <a:solidFill>
                <a:srgbClr val="FF0000"/>
              </a:solidFill>
            </a:rPr>
            <a:t>大きなエネルギー</a:t>
          </a:r>
          <a:r>
            <a:rPr lang="ja-JP" altLang="en-US" dirty="0" smtClean="0"/>
            <a:t>をもった粒子を衝突させて起こるが，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　　　　　　　粒子にエネルギーを与えるために</a:t>
          </a:r>
          <a:r>
            <a:rPr lang="ja-JP" altLang="en-US" dirty="0" smtClean="0">
              <a:solidFill>
                <a:srgbClr val="FF0000"/>
              </a:solidFill>
            </a:rPr>
            <a:t>加速装置</a:t>
          </a:r>
          <a:r>
            <a:rPr lang="ja-JP" altLang="en-US" dirty="0" smtClean="0"/>
            <a:t>が用いられる．</a:t>
          </a:r>
          <a:endParaRPr lang="ja-JP" altLang="en-US" dirty="0"/>
        </a:p>
      </dgm:t>
    </dgm:pt>
    <dgm:pt modelId="{DC6716E9-968E-4643-884B-21103FA34939}" type="parTrans" cxnId="{ACFEBF9E-AD0F-4048-A0DD-DCF0E5A94CD3}">
      <dgm:prSet/>
      <dgm:spPr/>
      <dgm:t>
        <a:bodyPr/>
        <a:lstStyle/>
        <a:p>
          <a:endParaRPr kumimoji="1" lang="ja-JP" altLang="en-US"/>
        </a:p>
      </dgm:t>
    </dgm:pt>
    <dgm:pt modelId="{242F7D07-730F-4F2D-AD30-59CF3E525FE2}" type="sibTrans" cxnId="{ACFEBF9E-AD0F-4048-A0DD-DCF0E5A94CD3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C472E9B-0D7B-4CDB-8B7A-191DB6658E71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F0BCB8-E091-4BCA-9C76-E79469F46458}" type="presOf" srcId="{565962C2-FC0F-4FC1-BDFE-BC735FB30F7E}" destId="{1C472E9B-0D7B-4CDB-8B7A-191DB6658E71}" srcOrd="0" destOrd="0" presId="urn:microsoft.com/office/officeart/2005/8/layout/vList2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B6B49B43-B985-4A78-A14B-7ED9DC6A94F6}" type="presOf" srcId="{FD557251-A2FF-4CD3-8542-4538789DCDF3}" destId="{1C472E9B-0D7B-4CDB-8B7A-191DB6658E71}" srcOrd="0" destOrd="1" presId="urn:microsoft.com/office/officeart/2005/8/layout/vList2"/>
    <dgm:cxn modelId="{A2E2AEEA-7801-4217-AAF8-0DC7958DBF3E}" type="presOf" srcId="{27ECA2F6-C757-465E-99F0-838F616E0902}" destId="{1C472E9B-0D7B-4CDB-8B7A-191DB6658E71}" srcOrd="0" destOrd="2" presId="urn:microsoft.com/office/officeart/2005/8/layout/vList2"/>
    <dgm:cxn modelId="{FA829BA7-655D-4DD3-AFC7-009FBD2C33DC}" type="presOf" srcId="{2AC0137A-E7D4-423A-A9FA-1F95D35A1AC8}" destId="{DF50A0AF-823D-4A33-91B4-A464A0CC1008}" srcOrd="0" destOrd="0" presId="urn:microsoft.com/office/officeart/2005/8/layout/vList2"/>
    <dgm:cxn modelId="{318788B3-E5B1-44D5-B237-E8EC914A14BD}" type="presOf" srcId="{6835227C-297C-40AB-9F14-5E584DC4686F}" destId="{1C472E9B-0D7B-4CDB-8B7A-191DB6658E71}" srcOrd="0" destOrd="5" presId="urn:microsoft.com/office/officeart/2005/8/layout/vList2"/>
    <dgm:cxn modelId="{ACFEBF9E-AD0F-4048-A0DD-DCF0E5A94CD3}" srcId="{2AC0137A-E7D4-423A-A9FA-1F95D35A1AC8}" destId="{8A1F04CE-6563-4F42-9412-33E1A5CAADB0}" srcOrd="6" destOrd="0" parTransId="{DC6716E9-968E-4643-884B-21103FA34939}" sibTransId="{242F7D07-730F-4F2D-AD30-59CF3E525FE2}"/>
    <dgm:cxn modelId="{C11865F9-5653-4697-B3AC-B6B32E498B47}" srcId="{2AC0137A-E7D4-423A-A9FA-1F95D35A1AC8}" destId="{6835227C-297C-40AB-9F14-5E584DC4686F}" srcOrd="5" destOrd="0" parTransId="{CD060FB5-2446-418D-9F4A-5DC9F157C8C7}" sibTransId="{B0222A55-CFC1-4E0F-80BF-C47A322924F7}"/>
    <dgm:cxn modelId="{8494A3FA-7EED-4F72-B96F-0B44E4310A75}" type="presOf" srcId="{2B55400A-E341-4DF1-8842-264D2660DEA4}" destId="{03F5ED04-A33A-45F8-86C5-8AD241238F59}" srcOrd="0" destOrd="0" presId="urn:microsoft.com/office/officeart/2005/8/layout/vList2"/>
    <dgm:cxn modelId="{71CF675A-5564-485B-A817-6CB7F362B8E1}" srcId="{2AC0137A-E7D4-423A-A9FA-1F95D35A1AC8}" destId="{27ECA2F6-C757-465E-99F0-838F616E0902}" srcOrd="2" destOrd="0" parTransId="{60082360-F967-4DD2-A493-5CEA3FCA9430}" sibTransId="{2866585A-E2BF-4323-96F7-47B97F6A0400}"/>
    <dgm:cxn modelId="{8B7F2817-8ABA-4920-ABD6-4B5E4673B4B7}" type="presOf" srcId="{371AF226-4741-40C9-A77C-1BBFD84C2665}" destId="{1C472E9B-0D7B-4CDB-8B7A-191DB6658E71}" srcOrd="0" destOrd="4" presId="urn:microsoft.com/office/officeart/2005/8/layout/vList2"/>
    <dgm:cxn modelId="{6E57FD23-F7C1-4824-A723-A9C72B8F48D6}" srcId="{2AC0137A-E7D4-423A-A9FA-1F95D35A1AC8}" destId="{565962C2-FC0F-4FC1-BDFE-BC735FB30F7E}" srcOrd="0" destOrd="0" parTransId="{FEE951F7-3A5D-4AC4-86E2-0DB558EFF7C2}" sibTransId="{6E53E67D-2E0B-474E-B47F-C2A2F4481E06}"/>
    <dgm:cxn modelId="{44888275-141C-4700-A4A5-E37472D85C0C}" type="presOf" srcId="{8A1F04CE-6563-4F42-9412-33E1A5CAADB0}" destId="{1C472E9B-0D7B-4CDB-8B7A-191DB6658E71}" srcOrd="0" destOrd="6" presId="urn:microsoft.com/office/officeart/2005/8/layout/vList2"/>
    <dgm:cxn modelId="{44D74BD3-0E41-42F9-805E-7089B1FF57D4}" type="presOf" srcId="{55C25F31-7638-44C5-9764-E5AC34F0023D}" destId="{1C472E9B-0D7B-4CDB-8B7A-191DB6658E71}" srcOrd="0" destOrd="3" presId="urn:microsoft.com/office/officeart/2005/8/layout/vList2"/>
    <dgm:cxn modelId="{7249486F-C2F8-4683-842A-011268DA5162}" srcId="{2AC0137A-E7D4-423A-A9FA-1F95D35A1AC8}" destId="{FD557251-A2FF-4CD3-8542-4538789DCDF3}" srcOrd="1" destOrd="0" parTransId="{002A3626-820A-4AF2-B522-32B9C44160DE}" sibTransId="{62C47398-1BA3-4398-923E-2852EDA5D524}"/>
    <dgm:cxn modelId="{789B4603-1425-4484-893C-7DED5AED88C7}" srcId="{2AC0137A-E7D4-423A-A9FA-1F95D35A1AC8}" destId="{55C25F31-7638-44C5-9764-E5AC34F0023D}" srcOrd="3" destOrd="0" parTransId="{90E1E16E-CBE2-4D08-998C-8ACA7C28BF4E}" sibTransId="{34ECDAAB-90CC-4D1E-A097-D129E9B59DB1}"/>
    <dgm:cxn modelId="{C358BC79-EED9-4FE7-ADFA-3FE387BFE60B}" srcId="{2AC0137A-E7D4-423A-A9FA-1F95D35A1AC8}" destId="{371AF226-4741-40C9-A77C-1BBFD84C2665}" srcOrd="4" destOrd="0" parTransId="{09783FB4-3821-4D14-B8F0-D2CE1C9C113B}" sibTransId="{67E03D6E-0B1B-4D80-A801-A088E060DF1A}"/>
    <dgm:cxn modelId="{B5367A82-E161-4F16-A482-BED9A9B4C4B8}" type="presParOf" srcId="{03F5ED04-A33A-45F8-86C5-8AD241238F59}" destId="{DF50A0AF-823D-4A33-91B4-A464A0CC1008}" srcOrd="0" destOrd="0" presId="urn:microsoft.com/office/officeart/2005/8/layout/vList2"/>
    <dgm:cxn modelId="{713A793B-F695-40C6-B14C-B4645F9E216C}" type="presParOf" srcId="{03F5ED04-A33A-45F8-86C5-8AD241238F59}" destId="{1C472E9B-0D7B-4CDB-8B7A-191DB6658E7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565962C2-FC0F-4FC1-BDFE-BC735FB30F7E}">
      <dgm:prSet/>
      <dgm:spPr>
        <a:blipFill rotWithShape="0">
          <a:blip xmlns:r="http://schemas.openxmlformats.org/officeDocument/2006/relationships" r:embed="rId1"/>
          <a:stretch>
            <a:fillRect t="-2086" b="-811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FEE951F7-3A5D-4AC4-86E2-0DB558EFF7C2}" type="parTrans" cxnId="{6E57FD23-F7C1-4824-A723-A9C72B8F48D6}">
      <dgm:prSet/>
      <dgm:spPr/>
      <dgm:t>
        <a:bodyPr/>
        <a:lstStyle/>
        <a:p>
          <a:endParaRPr lang="ja-JP" altLang="en-US"/>
        </a:p>
      </dgm:t>
    </dgm:pt>
    <dgm:pt modelId="{6E53E67D-2E0B-474E-B47F-C2A2F4481E06}" type="sibTrans" cxnId="{6E57FD23-F7C1-4824-A723-A9C72B8F48D6}">
      <dgm:prSet/>
      <dgm:spPr/>
      <dgm:t>
        <a:bodyPr/>
        <a:lstStyle/>
        <a:p>
          <a:endParaRPr lang="ja-JP" altLang="en-US"/>
        </a:p>
      </dgm:t>
    </dgm:pt>
    <dgm:pt modelId="{FD557251-A2FF-4CD3-8542-4538789DCDF3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002A3626-820A-4AF2-B522-32B9C44160DE}" type="parTrans" cxnId="{7249486F-C2F8-4683-842A-011268DA5162}">
      <dgm:prSet/>
      <dgm:spPr/>
      <dgm:t>
        <a:bodyPr/>
        <a:lstStyle/>
        <a:p>
          <a:endParaRPr lang="ja-JP" altLang="en-US"/>
        </a:p>
      </dgm:t>
    </dgm:pt>
    <dgm:pt modelId="{62C47398-1BA3-4398-923E-2852EDA5D524}" type="sibTrans" cxnId="{7249486F-C2F8-4683-842A-011268DA5162}">
      <dgm:prSet/>
      <dgm:spPr/>
      <dgm:t>
        <a:bodyPr/>
        <a:lstStyle/>
        <a:p>
          <a:endParaRPr lang="ja-JP" altLang="en-US"/>
        </a:p>
      </dgm:t>
    </dgm:pt>
    <dgm:pt modelId="{27ECA2F6-C757-465E-99F0-838F616E0902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60082360-F967-4DD2-A493-5CEA3FCA9430}" type="parTrans" cxnId="{71CF675A-5564-485B-A817-6CB7F362B8E1}">
      <dgm:prSet/>
      <dgm:spPr/>
      <dgm:t>
        <a:bodyPr/>
        <a:lstStyle/>
        <a:p>
          <a:endParaRPr lang="ja-JP" altLang="en-US"/>
        </a:p>
      </dgm:t>
    </dgm:pt>
    <dgm:pt modelId="{2866585A-E2BF-4323-96F7-47B97F6A0400}" type="sibTrans" cxnId="{71CF675A-5564-485B-A817-6CB7F362B8E1}">
      <dgm:prSet/>
      <dgm:spPr/>
      <dgm:t>
        <a:bodyPr/>
        <a:lstStyle/>
        <a:p>
          <a:endParaRPr lang="ja-JP" altLang="en-US"/>
        </a:p>
      </dgm:t>
    </dgm:pt>
    <dgm:pt modelId="{6835227C-297C-40AB-9F14-5E584DC4686F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CD060FB5-2446-418D-9F4A-5DC9F157C8C7}" type="parTrans" cxnId="{C11865F9-5653-4697-B3AC-B6B32E498B47}">
      <dgm:prSet/>
      <dgm:spPr/>
      <dgm:t>
        <a:bodyPr/>
        <a:lstStyle/>
        <a:p>
          <a:endParaRPr lang="ja-JP" altLang="en-US"/>
        </a:p>
      </dgm:t>
    </dgm:pt>
    <dgm:pt modelId="{B0222A55-CFC1-4E0F-80BF-C47A322924F7}" type="sibTrans" cxnId="{C11865F9-5653-4697-B3AC-B6B32E498B47}">
      <dgm:prSet/>
      <dgm:spPr/>
      <dgm:t>
        <a:bodyPr/>
        <a:lstStyle/>
        <a:p>
          <a:endParaRPr lang="ja-JP" altLang="en-US"/>
        </a:p>
      </dgm:t>
    </dgm:pt>
    <dgm:pt modelId="{371AF226-4741-40C9-A77C-1BBFD84C2665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09783FB4-3821-4D14-B8F0-D2CE1C9C113B}" type="parTrans" cxnId="{C358BC79-EED9-4FE7-ADFA-3FE387BFE60B}">
      <dgm:prSet/>
      <dgm:spPr/>
      <dgm:t>
        <a:bodyPr/>
        <a:lstStyle/>
        <a:p>
          <a:endParaRPr kumimoji="1" lang="ja-JP" altLang="en-US"/>
        </a:p>
      </dgm:t>
    </dgm:pt>
    <dgm:pt modelId="{67E03D6E-0B1B-4D80-A801-A088E060DF1A}" type="sibTrans" cxnId="{C358BC79-EED9-4FE7-ADFA-3FE387BFE60B}">
      <dgm:prSet/>
      <dgm:spPr/>
      <dgm:t>
        <a:bodyPr/>
        <a:lstStyle/>
        <a:p>
          <a:endParaRPr kumimoji="1" lang="ja-JP" altLang="en-US"/>
        </a:p>
      </dgm:t>
    </dgm:pt>
    <dgm:pt modelId="{55C25F31-7638-44C5-9764-E5AC34F0023D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90E1E16E-CBE2-4D08-998C-8ACA7C28BF4E}" type="parTrans" cxnId="{789B4603-1425-4484-893C-7DED5AED88C7}">
      <dgm:prSet/>
      <dgm:spPr/>
      <dgm:t>
        <a:bodyPr/>
        <a:lstStyle/>
        <a:p>
          <a:endParaRPr kumimoji="1" lang="ja-JP" altLang="en-US"/>
        </a:p>
      </dgm:t>
    </dgm:pt>
    <dgm:pt modelId="{34ECDAAB-90CC-4D1E-A097-D129E9B59DB1}" type="sibTrans" cxnId="{789B4603-1425-4484-893C-7DED5AED88C7}">
      <dgm:prSet/>
      <dgm:spPr/>
      <dgm:t>
        <a:bodyPr/>
        <a:lstStyle/>
        <a:p>
          <a:endParaRPr kumimoji="1" lang="ja-JP" altLang="en-US"/>
        </a:p>
      </dgm:t>
    </dgm:pt>
    <dgm:pt modelId="{8A1F04CE-6563-4F42-9412-33E1A5CAADB0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DC6716E9-968E-4643-884B-21103FA34939}" type="parTrans" cxnId="{ACFEBF9E-AD0F-4048-A0DD-DCF0E5A94CD3}">
      <dgm:prSet/>
      <dgm:spPr/>
      <dgm:t>
        <a:bodyPr/>
        <a:lstStyle/>
        <a:p>
          <a:endParaRPr kumimoji="1" lang="ja-JP" altLang="en-US"/>
        </a:p>
      </dgm:t>
    </dgm:pt>
    <dgm:pt modelId="{242F7D07-730F-4F2D-AD30-59CF3E525FE2}" type="sibTrans" cxnId="{ACFEBF9E-AD0F-4048-A0DD-DCF0E5A94CD3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C472E9B-0D7B-4CDB-8B7A-191DB6658E71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1CF675A-5564-485B-A817-6CB7F362B8E1}" srcId="{2AC0137A-E7D4-423A-A9FA-1F95D35A1AC8}" destId="{27ECA2F6-C757-465E-99F0-838F616E0902}" srcOrd="2" destOrd="0" parTransId="{60082360-F967-4DD2-A493-5CEA3FCA9430}" sibTransId="{2866585A-E2BF-4323-96F7-47B97F6A0400}"/>
    <dgm:cxn modelId="{8494A3FA-7EED-4F72-B96F-0B44E4310A75}" type="presOf" srcId="{2B55400A-E341-4DF1-8842-264D2660DEA4}" destId="{03F5ED04-A33A-45F8-86C5-8AD241238F59}" srcOrd="0" destOrd="0" presId="urn:microsoft.com/office/officeart/2005/8/layout/vList2"/>
    <dgm:cxn modelId="{8B7F2817-8ABA-4920-ABD6-4B5E4673B4B7}" type="presOf" srcId="{371AF226-4741-40C9-A77C-1BBFD84C2665}" destId="{1C472E9B-0D7B-4CDB-8B7A-191DB6658E71}" srcOrd="0" destOrd="4" presId="urn:microsoft.com/office/officeart/2005/8/layout/vList2"/>
    <dgm:cxn modelId="{44888275-141C-4700-A4A5-E37472D85C0C}" type="presOf" srcId="{8A1F04CE-6563-4F42-9412-33E1A5CAADB0}" destId="{1C472E9B-0D7B-4CDB-8B7A-191DB6658E71}" srcOrd="0" destOrd="6" presId="urn:microsoft.com/office/officeart/2005/8/layout/vList2"/>
    <dgm:cxn modelId="{ACFEBF9E-AD0F-4048-A0DD-DCF0E5A94CD3}" srcId="{2AC0137A-E7D4-423A-A9FA-1F95D35A1AC8}" destId="{8A1F04CE-6563-4F42-9412-33E1A5CAADB0}" srcOrd="6" destOrd="0" parTransId="{DC6716E9-968E-4643-884B-21103FA34939}" sibTransId="{242F7D07-730F-4F2D-AD30-59CF3E525FE2}"/>
    <dgm:cxn modelId="{C358BC79-EED9-4FE7-ADFA-3FE387BFE60B}" srcId="{2AC0137A-E7D4-423A-A9FA-1F95D35A1AC8}" destId="{371AF226-4741-40C9-A77C-1BBFD84C2665}" srcOrd="4" destOrd="0" parTransId="{09783FB4-3821-4D14-B8F0-D2CE1C9C113B}" sibTransId="{67E03D6E-0B1B-4D80-A801-A088E060DF1A}"/>
    <dgm:cxn modelId="{A5F0BCB8-E091-4BCA-9C76-E79469F46458}" type="presOf" srcId="{565962C2-FC0F-4FC1-BDFE-BC735FB30F7E}" destId="{1C472E9B-0D7B-4CDB-8B7A-191DB6658E71}" srcOrd="0" destOrd="0" presId="urn:microsoft.com/office/officeart/2005/8/layout/vList2"/>
    <dgm:cxn modelId="{B6B49B43-B985-4A78-A14B-7ED9DC6A94F6}" type="presOf" srcId="{FD557251-A2FF-4CD3-8542-4538789DCDF3}" destId="{1C472E9B-0D7B-4CDB-8B7A-191DB6658E71}" srcOrd="0" destOrd="1" presId="urn:microsoft.com/office/officeart/2005/8/layout/vList2"/>
    <dgm:cxn modelId="{A2E2AEEA-7801-4217-AAF8-0DC7958DBF3E}" type="presOf" srcId="{27ECA2F6-C757-465E-99F0-838F616E0902}" destId="{1C472E9B-0D7B-4CDB-8B7A-191DB6658E71}" srcOrd="0" destOrd="2" presId="urn:microsoft.com/office/officeart/2005/8/layout/vList2"/>
    <dgm:cxn modelId="{7249486F-C2F8-4683-842A-011268DA5162}" srcId="{2AC0137A-E7D4-423A-A9FA-1F95D35A1AC8}" destId="{FD557251-A2FF-4CD3-8542-4538789DCDF3}" srcOrd="1" destOrd="0" parTransId="{002A3626-820A-4AF2-B522-32B9C44160DE}" sibTransId="{62C47398-1BA3-4398-923E-2852EDA5D524}"/>
    <dgm:cxn modelId="{6E57FD23-F7C1-4824-A723-A9C72B8F48D6}" srcId="{2AC0137A-E7D4-423A-A9FA-1F95D35A1AC8}" destId="{565962C2-FC0F-4FC1-BDFE-BC735FB30F7E}" srcOrd="0" destOrd="0" parTransId="{FEE951F7-3A5D-4AC4-86E2-0DB558EFF7C2}" sibTransId="{6E53E67D-2E0B-474E-B47F-C2A2F4481E06}"/>
    <dgm:cxn modelId="{789B4603-1425-4484-893C-7DED5AED88C7}" srcId="{2AC0137A-E7D4-423A-A9FA-1F95D35A1AC8}" destId="{55C25F31-7638-44C5-9764-E5AC34F0023D}" srcOrd="3" destOrd="0" parTransId="{90E1E16E-CBE2-4D08-998C-8ACA7C28BF4E}" sibTransId="{34ECDAAB-90CC-4D1E-A097-D129E9B59DB1}"/>
    <dgm:cxn modelId="{FA829BA7-655D-4DD3-AFC7-009FBD2C33DC}" type="presOf" srcId="{2AC0137A-E7D4-423A-A9FA-1F95D35A1AC8}" destId="{DF50A0AF-823D-4A33-91B4-A464A0CC1008}" srcOrd="0" destOrd="0" presId="urn:microsoft.com/office/officeart/2005/8/layout/vList2"/>
    <dgm:cxn modelId="{318788B3-E5B1-44D5-B237-E8EC914A14BD}" type="presOf" srcId="{6835227C-297C-40AB-9F14-5E584DC4686F}" destId="{1C472E9B-0D7B-4CDB-8B7A-191DB6658E71}" srcOrd="0" destOrd="5" presId="urn:microsoft.com/office/officeart/2005/8/layout/vList2"/>
    <dgm:cxn modelId="{44D74BD3-0E41-42F9-805E-7089B1FF57D4}" type="presOf" srcId="{55C25F31-7638-44C5-9764-E5AC34F0023D}" destId="{1C472E9B-0D7B-4CDB-8B7A-191DB6658E71}" srcOrd="0" destOrd="3" presId="urn:microsoft.com/office/officeart/2005/8/layout/vList2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C11865F9-5653-4697-B3AC-B6B32E498B47}" srcId="{2AC0137A-E7D4-423A-A9FA-1F95D35A1AC8}" destId="{6835227C-297C-40AB-9F14-5E584DC4686F}" srcOrd="5" destOrd="0" parTransId="{CD060FB5-2446-418D-9F4A-5DC9F157C8C7}" sibTransId="{B0222A55-CFC1-4E0F-80BF-C47A322924F7}"/>
    <dgm:cxn modelId="{B5367A82-E161-4F16-A482-BED9A9B4C4B8}" type="presParOf" srcId="{03F5ED04-A33A-45F8-86C5-8AD241238F59}" destId="{DF50A0AF-823D-4A33-91B4-A464A0CC1008}" srcOrd="0" destOrd="0" presId="urn:microsoft.com/office/officeart/2005/8/layout/vList2"/>
    <dgm:cxn modelId="{713A793B-F695-40C6-B14C-B4645F9E216C}" type="presParOf" srcId="{03F5ED04-A33A-45F8-86C5-8AD241238F59}" destId="{1C472E9B-0D7B-4CDB-8B7A-191DB6658E7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B8DD1B7-518B-401B-B046-41B08815DB12}">
          <dgm:prSet/>
          <dgm:spPr/>
          <dgm:t>
            <a:bodyPr/>
            <a:lstStyle/>
            <a:p>
              <a:r>
                <a:rPr lang="ja-JP" altLang="en-US" dirty="0" smtClean="0"/>
                <a:t>コッククロフト（ イギリス）らは，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図</a:t>
              </a:r>
              <a:r>
                <a:rPr lang="en-US" altLang="ja-JP" dirty="0" smtClean="0"/>
                <a:t>5. 23</a:t>
              </a:r>
              <a:r>
                <a:rPr lang="ja-JP" altLang="en-US" dirty="0" smtClean="0"/>
                <a:t>：天然の粒子の代わりに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陽子</a:t>
              </a:r>
              <a:r>
                <a:rPr lang="en-US" altLang="ja-JP" dirty="0" smtClean="0"/>
                <a:t>(</a:t>
              </a:r>
              <a14:m>
                <m:oMath xmlns:m="http://schemas.openxmlformats.org/officeDocument/2006/math">
                  <m:sPre>
                    <m:sPrePr>
                      <m:ctrlPr>
                        <a:rPr lang="en-US" altLang="ja-JP" i="1" smtClean="0">
                          <a:latin typeface="Cambria Math" panose="02040503050406030204" pitchFamily="18" charset="0"/>
                        </a:rPr>
                      </m:ctrlPr>
                    </m:sPrePr>
                    <m: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sup>
                    <m:e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H</m:t>
                      </m:r>
                    </m:e>
                  </m:sPre>
                </m:oMath>
              </a14:m>
              <a:r>
                <a:rPr lang="ja-JP" altLang="en-US" dirty="0" smtClean="0"/>
                <a:t>）を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        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加速</a:t>
              </a:r>
              <a:r>
                <a:rPr lang="ja-JP" altLang="en-US" dirty="0" smtClean="0"/>
                <a:t>して， 次の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原子核反応</a:t>
              </a:r>
              <a:r>
                <a:rPr lang="ja-JP" altLang="en-US" dirty="0" smtClean="0"/>
                <a:t>に成功した（</a:t>
              </a:r>
              <a:r>
                <a:rPr lang="en-US" altLang="ja-JP" dirty="0" smtClean="0"/>
                <a:t>1932</a:t>
              </a:r>
              <a:r>
                <a:rPr lang="ja-JP" altLang="en-US" dirty="0" smtClean="0"/>
                <a:t>年）．</a:t>
              </a:r>
              <a:endParaRPr lang="en-US" dirty="0"/>
            </a:p>
          </dgm:t>
        </dgm:pt>
      </mc:Choice>
      <mc:Fallback xmlns="">
        <dgm:pt modelId="{DB8DD1B7-518B-401B-B046-41B08815DB12}">
          <dgm:prSet/>
          <dgm:spPr/>
          <dgm:t>
            <a:bodyPr/>
            <a:lstStyle/>
            <a:p>
              <a:r>
                <a:rPr lang="ja-JP" altLang="en-US" dirty="0" smtClean="0"/>
                <a:t>コッククロフト（ イギリス）らは，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図</a:t>
              </a:r>
              <a:r>
                <a:rPr lang="en-US" altLang="ja-JP" dirty="0" smtClean="0"/>
                <a:t>5. </a:t>
              </a:r>
              <a:r>
                <a:rPr lang="en-US" altLang="ja-JP" dirty="0" smtClean="0"/>
                <a:t>23</a:t>
              </a:r>
              <a:r>
                <a:rPr lang="ja-JP" altLang="en-US" dirty="0" smtClean="0"/>
                <a:t>：天然</a:t>
              </a:r>
              <a:r>
                <a:rPr lang="ja-JP" altLang="en-US" dirty="0" smtClean="0"/>
                <a:t>の粒子の代わりに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陽子</a:t>
              </a:r>
              <a:r>
                <a:rPr lang="en-US" altLang="ja-JP" dirty="0" smtClean="0"/>
                <a:t>(</a:t>
              </a:r>
              <a:r>
                <a:rPr lang="en-US" altLang="ja-JP" i="0" smtClean="0">
                  <a:latin typeface="Cambria Math" panose="02040503050406030204" pitchFamily="18" charset="0"/>
                </a:rPr>
                <a:t>(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_1^1)</a:t>
              </a:r>
              <a:r>
                <a:rPr lang="en-US" altLang="ja-JP" b="0" i="0" smtClean="0">
                  <a:latin typeface="Cambria Math" panose="02040503050406030204" pitchFamily="18" charset="0"/>
                </a:rPr>
                <a:t>H</a:t>
              </a:r>
              <a:r>
                <a:rPr lang="ja-JP" altLang="en-US" dirty="0" smtClean="0"/>
                <a:t>）を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en-US" altLang="ja-JP" dirty="0" smtClean="0"/>
                <a:t>        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加速</a:t>
              </a:r>
              <a:r>
                <a:rPr lang="ja-JP" altLang="en-US" dirty="0" smtClean="0"/>
                <a:t>して， 次の</a:t>
              </a:r>
              <a:r>
                <a:rPr lang="ja-JP" altLang="en-US" dirty="0" smtClean="0">
                  <a:solidFill>
                    <a:srgbClr val="FF0000"/>
                  </a:solidFill>
                </a:rPr>
                <a:t>原子核反応</a:t>
              </a:r>
              <a:r>
                <a:rPr lang="ja-JP" altLang="en-US" dirty="0" smtClean="0"/>
                <a:t>に成功した（</a:t>
              </a:r>
              <a:r>
                <a:rPr lang="en-US" altLang="ja-JP" dirty="0" smtClean="0"/>
                <a:t>1932</a:t>
              </a:r>
              <a:r>
                <a:rPr lang="ja-JP" altLang="en-US" dirty="0" smtClean="0"/>
                <a:t>年）．</a:t>
              </a:r>
              <a:endParaRPr lang="en-US" dirty="0"/>
            </a:p>
          </dgm:t>
        </dgm:pt>
      </mc:Fallback>
    </mc:AlternateContent>
    <dgm:pt modelId="{FCEA6E14-42E7-471D-955B-1B0BD5CE71D8}" type="parTrans" cxnId="{10568C96-037E-46D3-9DEF-F5ED07A8A87B}">
      <dgm:prSet/>
      <dgm:spPr/>
      <dgm:t>
        <a:bodyPr/>
        <a:lstStyle/>
        <a:p>
          <a:endParaRPr lang="ja-JP" altLang="en-US"/>
        </a:p>
      </dgm:t>
    </dgm:pt>
    <dgm:pt modelId="{266C64D6-33CE-4FCE-AB90-ABD00781234B}" type="sibTrans" cxnId="{10568C96-037E-46D3-9DEF-F5ED07A8A87B}">
      <dgm:prSet/>
      <dgm:spPr/>
      <dgm:t>
        <a:bodyPr/>
        <a:lstStyle/>
        <a:p>
          <a:endParaRPr lang="ja-JP" altLang="en-US"/>
        </a:p>
      </dgm:t>
    </dgm:pt>
    <dgm:pt modelId="{4B82E604-BBCA-4F13-BAB9-3D3B4B0E9884}">
      <dgm:prSet/>
      <dgm:spPr/>
      <dgm:t>
        <a:bodyPr/>
        <a:lstStyle/>
        <a:p>
          <a:r>
            <a:rPr lang="en-US" altLang="ja-JP" dirty="0" smtClean="0"/>
            <a:t>(5</a:t>
          </a:r>
          <a:r>
            <a:rPr lang="en-US" altLang="ja-JP" dirty="0"/>
            <a:t>. 38)</a:t>
          </a:r>
          <a:endParaRPr lang="ja-JP" altLang="en-US" dirty="0"/>
        </a:p>
      </dgm:t>
    </dgm:pt>
    <dgm:pt modelId="{4711BF2B-2C70-462C-9800-E2CC7A6E5245}" type="parTrans" cxnId="{6CBF7F53-03BA-4284-944A-E40B75AD8321}">
      <dgm:prSet/>
      <dgm:spPr/>
      <dgm:t>
        <a:bodyPr/>
        <a:lstStyle/>
        <a:p>
          <a:endParaRPr lang="ja-JP" altLang="en-US"/>
        </a:p>
      </dgm:t>
    </dgm:pt>
    <dgm:pt modelId="{31ACCFA9-FBBA-4DEB-B9E2-1DF17FCAC437}" type="sibTrans" cxnId="{6CBF7F53-03BA-4284-944A-E40B75AD8321}">
      <dgm:prSet/>
      <dgm:spPr/>
      <dgm:t>
        <a:bodyPr/>
        <a:lstStyle/>
        <a:p>
          <a:endParaRPr lang="ja-JP" altLang="en-US"/>
        </a:p>
      </dgm:t>
    </dgm:pt>
    <dgm:pt modelId="{4F942D16-A536-49B2-A720-9FBC2AAD0933}">
      <dgm:prSet/>
      <dgm:spPr/>
      <dgm:t>
        <a:bodyPr/>
        <a:lstStyle/>
        <a:p>
          <a:r>
            <a:rPr lang="ja-JP" altLang="en-US" dirty="0"/>
            <a:t>原子核反応では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</a:t>
          </a:r>
          <a:r>
            <a:rPr lang="ja-JP" altLang="en-US" dirty="0" smtClean="0">
              <a:solidFill>
                <a:srgbClr val="FF0000"/>
              </a:solidFill>
            </a:rPr>
            <a:t>核</a:t>
          </a:r>
          <a:r>
            <a:rPr lang="ja-JP" altLang="en-US" dirty="0">
              <a:solidFill>
                <a:srgbClr val="FF0000"/>
              </a:solidFill>
            </a:rPr>
            <a:t>の衝突</a:t>
          </a:r>
          <a:r>
            <a:rPr lang="ja-JP" altLang="en-US" dirty="0"/>
            <a:t>により陽子と中性子の</a:t>
          </a:r>
          <a:r>
            <a:rPr lang="ja-JP" altLang="en-US" dirty="0">
              <a:solidFill>
                <a:srgbClr val="FF0000"/>
              </a:solidFill>
            </a:rPr>
            <a:t>組み換え</a:t>
          </a:r>
          <a:r>
            <a:rPr lang="ja-JP" altLang="en-US" dirty="0"/>
            <a:t>が起こるが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</a:t>
          </a:r>
          <a:r>
            <a:rPr lang="ja-JP" altLang="en-US" dirty="0" smtClean="0"/>
            <a:t>その</a:t>
          </a:r>
          <a:r>
            <a:rPr lang="ja-JP" altLang="en-US" dirty="0"/>
            <a:t>反応</a:t>
          </a:r>
          <a:r>
            <a:rPr lang="ja-JP" altLang="en-US" dirty="0" smtClean="0"/>
            <a:t>の前後で質量数の和と電荷の和は</a:t>
          </a:r>
          <a:r>
            <a:rPr lang="ja-JP" altLang="en-US" dirty="0" smtClean="0">
              <a:solidFill>
                <a:srgbClr val="FF0000"/>
              </a:solidFill>
            </a:rPr>
            <a:t>一定</a:t>
          </a:r>
          <a:r>
            <a:rPr lang="ja-JP" altLang="en-US" dirty="0" smtClean="0"/>
            <a:t>に保たれる．</a:t>
          </a:r>
          <a:endParaRPr lang="ja-JP" altLang="en-US" dirty="0"/>
        </a:p>
      </dgm:t>
    </dgm:pt>
    <dgm:pt modelId="{A87AA705-F142-4154-A87A-0B861604A27E}" type="parTrans" cxnId="{6D48E9BF-4DEB-457E-BA57-20CA2C02ED50}">
      <dgm:prSet/>
      <dgm:spPr/>
      <dgm:t>
        <a:bodyPr/>
        <a:lstStyle/>
        <a:p>
          <a:endParaRPr lang="ja-JP" altLang="en-US"/>
        </a:p>
      </dgm:t>
    </dgm:pt>
    <dgm:pt modelId="{CB3A0125-829C-4A3B-A06A-5E6EF91CB3AB}" type="sibTrans" cxnId="{6D48E9BF-4DEB-457E-BA57-20CA2C02ED50}">
      <dgm:prSet/>
      <dgm:spPr/>
      <dgm:t>
        <a:bodyPr/>
        <a:lstStyle/>
        <a:p>
          <a:endParaRPr lang="ja-JP" altLang="en-US"/>
        </a:p>
      </dgm:t>
    </dgm:pt>
    <dgm:pt modelId="{69E2B8EF-64A4-4CE3-8C07-EAD7FB795700}">
      <dgm:prSet/>
      <dgm:spPr/>
      <dgm:t>
        <a:bodyPr/>
        <a:lstStyle/>
        <a:p>
          <a:endParaRPr lang="ja-JP" altLang="en-US" dirty="0"/>
        </a:p>
      </dgm:t>
    </dgm:pt>
    <dgm:pt modelId="{C1A76AB0-E985-484E-BC1D-6D51E420AF0B}" type="parTrans" cxnId="{E31011BA-F6E9-44C6-87A3-0B8284BF3EB8}">
      <dgm:prSet/>
      <dgm:spPr/>
      <dgm:t>
        <a:bodyPr/>
        <a:lstStyle/>
        <a:p>
          <a:endParaRPr kumimoji="1" lang="ja-JP" altLang="en-US"/>
        </a:p>
      </dgm:t>
    </dgm:pt>
    <dgm:pt modelId="{9660F4F4-EAB3-4426-83E4-0AEF92C3F75A}" type="sibTrans" cxnId="{E31011BA-F6E9-44C6-87A3-0B8284BF3EB8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004E834-E5CD-40B7-AB03-C23F86466FE9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6A6EC44-7C04-4F3F-A780-73AB79B8F869}" type="presOf" srcId="{4F942D16-A536-49B2-A720-9FBC2AAD0933}" destId="{1004E834-E5CD-40B7-AB03-C23F86466FE9}" srcOrd="0" destOrd="3" presId="urn:microsoft.com/office/officeart/2005/8/layout/vList2"/>
    <dgm:cxn modelId="{6CBF7F53-03BA-4284-944A-E40B75AD8321}" srcId="{2AC0137A-E7D4-423A-A9FA-1F95D35A1AC8}" destId="{4B82E604-BBCA-4F13-BAB9-3D3B4B0E9884}" srcOrd="2" destOrd="0" parTransId="{4711BF2B-2C70-462C-9800-E2CC7A6E5245}" sibTransId="{31ACCFA9-FBBA-4DEB-B9E2-1DF17FCAC437}"/>
    <dgm:cxn modelId="{10568C96-037E-46D3-9DEF-F5ED07A8A87B}" srcId="{2AC0137A-E7D4-423A-A9FA-1F95D35A1AC8}" destId="{DB8DD1B7-518B-401B-B046-41B08815DB12}" srcOrd="0" destOrd="0" parTransId="{FCEA6E14-42E7-471D-955B-1B0BD5CE71D8}" sibTransId="{266C64D6-33CE-4FCE-AB90-ABD00781234B}"/>
    <dgm:cxn modelId="{92329B0C-D4F7-495B-8D1F-D98AB0D6EFC3}" type="presOf" srcId="{2B55400A-E341-4DF1-8842-264D2660DEA4}" destId="{03F5ED04-A33A-45F8-86C5-8AD241238F59}" srcOrd="0" destOrd="0" presId="urn:microsoft.com/office/officeart/2005/8/layout/vList2"/>
    <dgm:cxn modelId="{97FB2B0B-06F4-4EEC-806E-11B571F2CC72}" type="presOf" srcId="{69E2B8EF-64A4-4CE3-8C07-EAD7FB795700}" destId="{1004E834-E5CD-40B7-AB03-C23F86466FE9}" srcOrd="0" destOrd="1" presId="urn:microsoft.com/office/officeart/2005/8/layout/vList2"/>
    <dgm:cxn modelId="{598B50EE-A07A-4A73-8B8D-ACD61559AC42}" type="presOf" srcId="{2AC0137A-E7D4-423A-A9FA-1F95D35A1AC8}" destId="{DF50A0AF-823D-4A33-91B4-A464A0CC1008}" srcOrd="0" destOrd="0" presId="urn:microsoft.com/office/officeart/2005/8/layout/vList2"/>
    <dgm:cxn modelId="{D8F35487-4BD6-4063-B769-042D5835EA78}" type="presOf" srcId="{DB8DD1B7-518B-401B-B046-41B08815DB12}" destId="{1004E834-E5CD-40B7-AB03-C23F86466FE9}" srcOrd="0" destOrd="0" presId="urn:microsoft.com/office/officeart/2005/8/layout/vList2"/>
    <dgm:cxn modelId="{6D48E9BF-4DEB-457E-BA57-20CA2C02ED50}" srcId="{2AC0137A-E7D4-423A-A9FA-1F95D35A1AC8}" destId="{4F942D16-A536-49B2-A720-9FBC2AAD0933}" srcOrd="3" destOrd="0" parTransId="{A87AA705-F142-4154-A87A-0B861604A27E}" sibTransId="{CB3A0125-829C-4A3B-A06A-5E6EF91CB3AB}"/>
    <dgm:cxn modelId="{E31011BA-F6E9-44C6-87A3-0B8284BF3EB8}" srcId="{2AC0137A-E7D4-423A-A9FA-1F95D35A1AC8}" destId="{69E2B8EF-64A4-4CE3-8C07-EAD7FB795700}" srcOrd="1" destOrd="0" parTransId="{C1A76AB0-E985-484E-BC1D-6D51E420AF0B}" sibTransId="{9660F4F4-EAB3-4426-83E4-0AEF92C3F75A}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8746D43B-B40F-4DEF-880A-88B600F4C212}" type="presOf" srcId="{4B82E604-BBCA-4F13-BAB9-3D3B4B0E9884}" destId="{1004E834-E5CD-40B7-AB03-C23F86466FE9}" srcOrd="0" destOrd="2" presId="urn:microsoft.com/office/officeart/2005/8/layout/vList2"/>
    <dgm:cxn modelId="{7FFB58E4-3E7C-4717-9F01-8831DAC98ECC}" type="presParOf" srcId="{03F5ED04-A33A-45F8-86C5-8AD241238F59}" destId="{DF50A0AF-823D-4A33-91B4-A464A0CC1008}" srcOrd="0" destOrd="0" presId="urn:microsoft.com/office/officeart/2005/8/layout/vList2"/>
    <dgm:cxn modelId="{AEB29CFC-2EC1-4780-86B0-A7D0019D0E1C}" type="presParOf" srcId="{03F5ED04-A33A-45F8-86C5-8AD241238F59}" destId="{1004E834-E5CD-40B7-AB03-C23F86466FE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DB8DD1B7-518B-401B-B046-41B08815DB12}">
      <dgm:prSet/>
      <dgm:spPr>
        <a:blipFill rotWithShape="0">
          <a:blip xmlns:r="http://schemas.openxmlformats.org/officeDocument/2006/relationships" r:embed="rId1"/>
          <a:stretch>
            <a:fillRect t="-3226" r="-1970" b="-3647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FCEA6E14-42E7-471D-955B-1B0BD5CE71D8}" type="parTrans" cxnId="{10568C96-037E-46D3-9DEF-F5ED07A8A87B}">
      <dgm:prSet/>
      <dgm:spPr/>
      <dgm:t>
        <a:bodyPr/>
        <a:lstStyle/>
        <a:p>
          <a:endParaRPr lang="ja-JP" altLang="en-US"/>
        </a:p>
      </dgm:t>
    </dgm:pt>
    <dgm:pt modelId="{266C64D6-33CE-4FCE-AB90-ABD00781234B}" type="sibTrans" cxnId="{10568C96-037E-46D3-9DEF-F5ED07A8A87B}">
      <dgm:prSet/>
      <dgm:spPr/>
      <dgm:t>
        <a:bodyPr/>
        <a:lstStyle/>
        <a:p>
          <a:endParaRPr lang="ja-JP" altLang="en-US"/>
        </a:p>
      </dgm:t>
    </dgm:pt>
    <dgm:pt modelId="{4B82E604-BBCA-4F13-BAB9-3D3B4B0E9884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4711BF2B-2C70-462C-9800-E2CC7A6E5245}" type="parTrans" cxnId="{6CBF7F53-03BA-4284-944A-E40B75AD8321}">
      <dgm:prSet/>
      <dgm:spPr/>
      <dgm:t>
        <a:bodyPr/>
        <a:lstStyle/>
        <a:p>
          <a:endParaRPr lang="ja-JP" altLang="en-US"/>
        </a:p>
      </dgm:t>
    </dgm:pt>
    <dgm:pt modelId="{31ACCFA9-FBBA-4DEB-B9E2-1DF17FCAC437}" type="sibTrans" cxnId="{6CBF7F53-03BA-4284-944A-E40B75AD8321}">
      <dgm:prSet/>
      <dgm:spPr/>
      <dgm:t>
        <a:bodyPr/>
        <a:lstStyle/>
        <a:p>
          <a:endParaRPr lang="ja-JP" altLang="en-US"/>
        </a:p>
      </dgm:t>
    </dgm:pt>
    <dgm:pt modelId="{4F942D16-A536-49B2-A720-9FBC2AAD0933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A87AA705-F142-4154-A87A-0B861604A27E}" type="parTrans" cxnId="{6D48E9BF-4DEB-457E-BA57-20CA2C02ED50}">
      <dgm:prSet/>
      <dgm:spPr/>
      <dgm:t>
        <a:bodyPr/>
        <a:lstStyle/>
        <a:p>
          <a:endParaRPr lang="ja-JP" altLang="en-US"/>
        </a:p>
      </dgm:t>
    </dgm:pt>
    <dgm:pt modelId="{CB3A0125-829C-4A3B-A06A-5E6EF91CB3AB}" type="sibTrans" cxnId="{6D48E9BF-4DEB-457E-BA57-20CA2C02ED50}">
      <dgm:prSet/>
      <dgm:spPr/>
      <dgm:t>
        <a:bodyPr/>
        <a:lstStyle/>
        <a:p>
          <a:endParaRPr lang="ja-JP" altLang="en-US"/>
        </a:p>
      </dgm:t>
    </dgm:pt>
    <dgm:pt modelId="{69E2B8EF-64A4-4CE3-8C07-EAD7FB795700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C1A76AB0-E985-484E-BC1D-6D51E420AF0B}" type="parTrans" cxnId="{E31011BA-F6E9-44C6-87A3-0B8284BF3EB8}">
      <dgm:prSet/>
      <dgm:spPr/>
      <dgm:t>
        <a:bodyPr/>
        <a:lstStyle/>
        <a:p>
          <a:endParaRPr kumimoji="1" lang="ja-JP" altLang="en-US"/>
        </a:p>
      </dgm:t>
    </dgm:pt>
    <dgm:pt modelId="{9660F4F4-EAB3-4426-83E4-0AEF92C3F75A}" type="sibTrans" cxnId="{E31011BA-F6E9-44C6-87A3-0B8284BF3EB8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004E834-E5CD-40B7-AB03-C23F86466FE9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746D43B-B40F-4DEF-880A-88B600F4C212}" type="presOf" srcId="{4B82E604-BBCA-4F13-BAB9-3D3B4B0E9884}" destId="{1004E834-E5CD-40B7-AB03-C23F86466FE9}" srcOrd="0" destOrd="2" presId="urn:microsoft.com/office/officeart/2005/8/layout/vList2"/>
    <dgm:cxn modelId="{10568C96-037E-46D3-9DEF-F5ED07A8A87B}" srcId="{2AC0137A-E7D4-423A-A9FA-1F95D35A1AC8}" destId="{DB8DD1B7-518B-401B-B046-41B08815DB12}" srcOrd="0" destOrd="0" parTransId="{FCEA6E14-42E7-471D-955B-1B0BD5CE71D8}" sibTransId="{266C64D6-33CE-4FCE-AB90-ABD00781234B}"/>
    <dgm:cxn modelId="{598B50EE-A07A-4A73-8B8D-ACD61559AC42}" type="presOf" srcId="{2AC0137A-E7D4-423A-A9FA-1F95D35A1AC8}" destId="{DF50A0AF-823D-4A33-91B4-A464A0CC1008}" srcOrd="0" destOrd="0" presId="urn:microsoft.com/office/officeart/2005/8/layout/vList2"/>
    <dgm:cxn modelId="{E31011BA-F6E9-44C6-87A3-0B8284BF3EB8}" srcId="{2AC0137A-E7D4-423A-A9FA-1F95D35A1AC8}" destId="{69E2B8EF-64A4-4CE3-8C07-EAD7FB795700}" srcOrd="1" destOrd="0" parTransId="{C1A76AB0-E985-484E-BC1D-6D51E420AF0B}" sibTransId="{9660F4F4-EAB3-4426-83E4-0AEF92C3F75A}"/>
    <dgm:cxn modelId="{92329B0C-D4F7-495B-8D1F-D98AB0D6EFC3}" type="presOf" srcId="{2B55400A-E341-4DF1-8842-264D2660DEA4}" destId="{03F5ED04-A33A-45F8-86C5-8AD241238F59}" srcOrd="0" destOrd="0" presId="urn:microsoft.com/office/officeart/2005/8/layout/vList2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6D48E9BF-4DEB-457E-BA57-20CA2C02ED50}" srcId="{2AC0137A-E7D4-423A-A9FA-1F95D35A1AC8}" destId="{4F942D16-A536-49B2-A720-9FBC2AAD0933}" srcOrd="3" destOrd="0" parTransId="{A87AA705-F142-4154-A87A-0B861604A27E}" sibTransId="{CB3A0125-829C-4A3B-A06A-5E6EF91CB3AB}"/>
    <dgm:cxn modelId="{36A6EC44-7C04-4F3F-A780-73AB79B8F869}" type="presOf" srcId="{4F942D16-A536-49B2-A720-9FBC2AAD0933}" destId="{1004E834-E5CD-40B7-AB03-C23F86466FE9}" srcOrd="0" destOrd="3" presId="urn:microsoft.com/office/officeart/2005/8/layout/vList2"/>
    <dgm:cxn modelId="{97FB2B0B-06F4-4EEC-806E-11B571F2CC72}" type="presOf" srcId="{69E2B8EF-64A4-4CE3-8C07-EAD7FB795700}" destId="{1004E834-E5CD-40B7-AB03-C23F86466FE9}" srcOrd="0" destOrd="1" presId="urn:microsoft.com/office/officeart/2005/8/layout/vList2"/>
    <dgm:cxn modelId="{D8F35487-4BD6-4063-B769-042D5835EA78}" type="presOf" srcId="{DB8DD1B7-518B-401B-B046-41B08815DB12}" destId="{1004E834-E5CD-40B7-AB03-C23F86466FE9}" srcOrd="0" destOrd="0" presId="urn:microsoft.com/office/officeart/2005/8/layout/vList2"/>
    <dgm:cxn modelId="{6CBF7F53-03BA-4284-944A-E40B75AD8321}" srcId="{2AC0137A-E7D4-423A-A9FA-1F95D35A1AC8}" destId="{4B82E604-BBCA-4F13-BAB9-3D3B4B0E9884}" srcOrd="2" destOrd="0" parTransId="{4711BF2B-2C70-462C-9800-E2CC7A6E5245}" sibTransId="{31ACCFA9-FBBA-4DEB-B9E2-1DF17FCAC437}"/>
    <dgm:cxn modelId="{7FFB58E4-3E7C-4717-9F01-8831DAC98ECC}" type="presParOf" srcId="{03F5ED04-A33A-45F8-86C5-8AD241238F59}" destId="{DF50A0AF-823D-4A33-91B4-A464A0CC1008}" srcOrd="0" destOrd="0" presId="urn:microsoft.com/office/officeart/2005/8/layout/vList2"/>
    <dgm:cxn modelId="{AEB29CFC-2EC1-4780-86B0-A7D0019D0E1C}" type="presParOf" srcId="{03F5ED04-A33A-45F8-86C5-8AD241238F59}" destId="{1004E834-E5CD-40B7-AB03-C23F86466FE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DE731CD1-F4C0-4CEB-8AE7-164143FAFF59}">
      <dgm:prSet/>
      <dgm:spPr/>
      <dgm:t>
        <a:bodyPr/>
        <a:lstStyle/>
        <a:p>
          <a:r>
            <a:rPr lang="en-US" altLang="ja-JP" dirty="0" smtClean="0"/>
            <a:t>( b) </a:t>
          </a:r>
          <a:r>
            <a:rPr lang="ja-JP" altLang="en-US" dirty="0" smtClean="0"/>
            <a:t>原子核の結合エネルギー</a:t>
          </a:r>
          <a:endParaRPr lang="en-US" dirty="0"/>
        </a:p>
      </dgm:t>
    </dgm:pt>
    <dgm:pt modelId="{6086D824-1D2D-42DA-BF2A-EF10462B81D3}" type="parTrans" cxnId="{776B7776-5712-476C-BB08-C4B5C980D4B3}">
      <dgm:prSet/>
      <dgm:spPr/>
      <dgm:t>
        <a:bodyPr/>
        <a:lstStyle/>
        <a:p>
          <a:endParaRPr lang="ja-JP" altLang="en-US"/>
        </a:p>
      </dgm:t>
    </dgm:pt>
    <dgm:pt modelId="{958324C9-EB7F-4021-A057-BC80C693E470}" type="sibTrans" cxnId="{776B7776-5712-476C-BB08-C4B5C980D4B3}">
      <dgm:prSet/>
      <dgm:spPr/>
      <dgm:t>
        <a:bodyPr/>
        <a:lstStyle/>
        <a:p>
          <a:endParaRPr lang="ja-JP" altLang="en-US"/>
        </a:p>
      </dgm:t>
    </dgm:pt>
    <dgm:pt modelId="{A3BAC1FE-00E2-4850-B589-0A33565F7009}">
      <dgm:prSet/>
      <dgm:spPr/>
      <dgm:t>
        <a:bodyPr/>
        <a:lstStyle/>
        <a:p>
          <a:r>
            <a:rPr lang="en-US" altLang="ja-JP" i="1" dirty="0" smtClean="0"/>
            <a:t>Z </a:t>
          </a:r>
          <a:r>
            <a:rPr lang="ja-JP" altLang="en-US" dirty="0" smtClean="0"/>
            <a:t>個</a:t>
          </a:r>
          <a:r>
            <a:rPr lang="ja-JP" altLang="en-US" dirty="0"/>
            <a:t>の陽子と</a:t>
          </a:r>
          <a:r>
            <a:rPr lang="ja-JP" altLang="en-US" dirty="0" smtClean="0"/>
            <a:t>，</a:t>
          </a:r>
          <a:r>
            <a:rPr lang="en-US" altLang="ja-JP" i="1" dirty="0" smtClean="0"/>
            <a:t>N </a:t>
          </a:r>
          <a:r>
            <a:rPr lang="ja-JP" altLang="en-US" dirty="0" smtClean="0"/>
            <a:t>個</a:t>
          </a:r>
          <a:r>
            <a:rPr lang="ja-JP" altLang="en-US" dirty="0"/>
            <a:t>の中性子からなる原子核の質量</a:t>
          </a:r>
          <a:r>
            <a:rPr lang="en-US" altLang="ja-JP" i="1" dirty="0"/>
            <a:t>m</a:t>
          </a:r>
          <a:r>
            <a:rPr lang="ja-JP" altLang="en-US" dirty="0"/>
            <a:t>は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</a:t>
          </a:r>
          <a:r>
            <a:rPr lang="ja-JP" altLang="en-US" dirty="0" smtClean="0"/>
            <a:t>それ</a:t>
          </a:r>
          <a:r>
            <a:rPr lang="ja-JP" altLang="en-US" dirty="0"/>
            <a:t>を構成する</a:t>
          </a:r>
          <a:r>
            <a:rPr lang="ja-JP" altLang="en-US" dirty="0">
              <a:solidFill>
                <a:srgbClr val="FF0000"/>
              </a:solidFill>
            </a:rPr>
            <a:t>核子</a:t>
          </a:r>
          <a:r>
            <a:rPr lang="ja-JP" altLang="en-US" dirty="0" smtClean="0"/>
            <a:t>が単独に存在するときの</a:t>
          </a:r>
          <a:r>
            <a:rPr lang="ja-JP" altLang="en-US" dirty="0" smtClean="0">
              <a:solidFill>
                <a:srgbClr val="FF0000"/>
              </a:solidFill>
            </a:rPr>
            <a:t>質量の和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>
              <a:solidFill>
                <a:srgbClr val="FF0000"/>
              </a:solidFill>
            </a:rPr>
            <a:t>         </a:t>
          </a:r>
          <a:r>
            <a:rPr lang="en-US" altLang="ja-JP" i="1" dirty="0" err="1" smtClean="0">
              <a:solidFill>
                <a:srgbClr val="FF0000"/>
              </a:solidFill>
            </a:rPr>
            <a:t>Z</a:t>
          </a:r>
          <a:r>
            <a:rPr lang="en-US" altLang="ja-JP" i="1" baseline="-25000" dirty="0" err="1" smtClean="0">
              <a:solidFill>
                <a:srgbClr val="FF0000"/>
              </a:solidFill>
            </a:rPr>
            <a:t>mp</a:t>
          </a:r>
          <a:r>
            <a:rPr lang="en-US" altLang="ja-JP" dirty="0" smtClean="0">
              <a:solidFill>
                <a:srgbClr val="FF0000"/>
              </a:solidFill>
            </a:rPr>
            <a:t> + </a:t>
          </a:r>
          <a:r>
            <a:rPr lang="en-US" altLang="ja-JP" i="1" dirty="0" err="1" smtClean="0">
              <a:solidFill>
                <a:srgbClr val="FF0000"/>
              </a:solidFill>
            </a:rPr>
            <a:t>N</a:t>
          </a:r>
          <a:r>
            <a:rPr lang="en-US" altLang="ja-JP" i="1" baseline="-25000" dirty="0" err="1" smtClean="0">
              <a:solidFill>
                <a:srgbClr val="FF0000"/>
              </a:solidFill>
            </a:rPr>
            <a:t>mn</a:t>
          </a:r>
          <a:r>
            <a:rPr lang="en-US" altLang="ja-JP" dirty="0" smtClean="0">
              <a:solidFill>
                <a:srgbClr val="FF0000"/>
              </a:solidFill>
            </a:rPr>
            <a:t> </a:t>
          </a:r>
          <a:r>
            <a:rPr lang="en-US" altLang="ja-JP" dirty="0" smtClean="0"/>
            <a:t>(</a:t>
          </a:r>
          <a:r>
            <a:rPr lang="en-US" altLang="ja-JP" i="1" dirty="0" err="1" smtClean="0"/>
            <a:t>m</a:t>
          </a:r>
          <a:r>
            <a:rPr lang="en-US" altLang="ja-JP" i="1" baseline="-25000" dirty="0" err="1" smtClean="0"/>
            <a:t>p</a:t>
          </a:r>
          <a:r>
            <a:rPr lang="ja-JP" altLang="en-US" dirty="0" smtClean="0"/>
            <a:t>は陽子の質量， </a:t>
          </a:r>
          <a:r>
            <a:rPr lang="en-US" altLang="ja-JP" i="1" dirty="0" err="1" smtClean="0"/>
            <a:t>mn</a:t>
          </a:r>
          <a:r>
            <a:rPr lang="ja-JP" altLang="en-US" dirty="0" smtClean="0"/>
            <a:t>は中性子の質量）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     </a:t>
          </a:r>
          <a:r>
            <a:rPr lang="ja-JP" altLang="en-US" dirty="0" smtClean="0"/>
            <a:t>よりもわずかに小さい．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この差を</a:t>
          </a:r>
          <a:r>
            <a:rPr lang="ja-JP" altLang="en-US" dirty="0" smtClean="0">
              <a:solidFill>
                <a:srgbClr val="FF0000"/>
              </a:solidFill>
            </a:rPr>
            <a:t>質量欠損</a:t>
          </a:r>
          <a:r>
            <a:rPr lang="ja-JP" altLang="en-US" dirty="0" smtClean="0"/>
            <a:t>という．質量欠損を</a:t>
          </a:r>
          <a:r>
            <a:rPr lang="en-US" altLang="ja-JP" dirty="0" err="1" smtClean="0"/>
            <a:t>Δ</a:t>
          </a:r>
          <a:r>
            <a:rPr lang="en-US" altLang="ja-JP" i="1" dirty="0" err="1" smtClean="0"/>
            <a:t>m</a:t>
          </a:r>
          <a:r>
            <a:rPr lang="ja-JP" altLang="en-US" dirty="0" smtClean="0"/>
            <a:t>とすれば，</a:t>
          </a:r>
          <a:endParaRPr lang="ja-JP" altLang="en-US" dirty="0"/>
        </a:p>
      </dgm:t>
    </dgm:pt>
    <dgm:pt modelId="{85BD50B6-C3E9-47AB-A0D7-D5CB8C459460}" type="parTrans" cxnId="{EE5C0449-4C9E-44F7-99EB-F8665B8B9767}">
      <dgm:prSet/>
      <dgm:spPr/>
      <dgm:t>
        <a:bodyPr/>
        <a:lstStyle/>
        <a:p>
          <a:endParaRPr lang="ja-JP" altLang="en-US"/>
        </a:p>
      </dgm:t>
    </dgm:pt>
    <dgm:pt modelId="{07398B67-29E1-4850-A95E-4AC98BF32B7C}" type="sibTrans" cxnId="{EE5C0449-4C9E-44F7-99EB-F8665B8B9767}">
      <dgm:prSet/>
      <dgm:spPr/>
      <dgm:t>
        <a:bodyPr/>
        <a:lstStyle/>
        <a:p>
          <a:endParaRPr lang="ja-JP" altLang="en-US"/>
        </a:p>
      </dgm:t>
    </dgm:pt>
    <dgm:pt modelId="{A5FA064A-C757-4827-83B5-2D625959D47C}">
      <dgm:prSet/>
      <dgm:spPr/>
      <dgm:t>
        <a:bodyPr/>
        <a:lstStyle/>
        <a:p>
          <a:r>
            <a:rPr lang="en-US" altLang="en-US" dirty="0" smtClean="0"/>
            <a:t>(5.39)</a:t>
          </a:r>
          <a:endParaRPr lang="ja-JP" altLang="en-US" dirty="0"/>
        </a:p>
      </dgm:t>
    </dgm:pt>
    <dgm:pt modelId="{AFFD628E-9721-460B-924F-23A4295FC7AC}" type="parTrans" cxnId="{0E17089D-CE38-48D1-8295-41C40F0C3218}">
      <dgm:prSet/>
      <dgm:spPr/>
      <dgm:t>
        <a:bodyPr/>
        <a:lstStyle/>
        <a:p>
          <a:endParaRPr lang="ja-JP" altLang="en-US"/>
        </a:p>
      </dgm:t>
    </dgm:pt>
    <dgm:pt modelId="{740935E3-35B0-425E-8306-A1D4D6E2236A}" type="sibTrans" cxnId="{0E17089D-CE38-48D1-8295-41C40F0C3218}">
      <dgm:prSet/>
      <dgm:spPr/>
      <dgm:t>
        <a:bodyPr/>
        <a:lstStyle/>
        <a:p>
          <a:endParaRPr lang="ja-JP" altLang="en-US"/>
        </a:p>
      </dgm:t>
    </dgm:pt>
    <dgm:pt modelId="{3353DD55-7C95-4F86-AC0F-2C91AC067558}">
      <dgm:prSet/>
      <dgm:spPr/>
      <dgm:t>
        <a:bodyPr/>
        <a:lstStyle/>
        <a:p>
          <a:r>
            <a:rPr lang="ja-JP" altLang="en-US" dirty="0" smtClean="0"/>
            <a:t>アインシュタインの相対性理論によると，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</a:t>
          </a:r>
          <a:r>
            <a:rPr lang="ja-JP" altLang="en-US" dirty="0" smtClean="0">
              <a:solidFill>
                <a:srgbClr val="FF0000"/>
              </a:solidFill>
            </a:rPr>
            <a:t>質量とエネルギー</a:t>
          </a:r>
          <a:r>
            <a:rPr lang="ja-JP" altLang="en-US" dirty="0" smtClean="0"/>
            <a:t>は同等な量であって，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質量</a:t>
          </a:r>
          <a:r>
            <a:rPr lang="en-US" altLang="en-US" i="1" dirty="0" smtClean="0"/>
            <a:t>m</a:t>
          </a:r>
          <a:r>
            <a:rPr lang="en-US" altLang="en-US" dirty="0" smtClean="0"/>
            <a:t> [kg</a:t>
          </a:r>
          <a:r>
            <a:rPr lang="ja-JP" altLang="en-US" dirty="0" smtClean="0"/>
            <a:t>］に対応するエネルギー</a:t>
          </a:r>
          <a:r>
            <a:rPr lang="en-US" altLang="en-US" i="1" dirty="0" smtClean="0"/>
            <a:t>E</a:t>
          </a:r>
          <a:r>
            <a:rPr lang="en-US" altLang="en-US" dirty="0" smtClean="0"/>
            <a:t> [J</a:t>
          </a:r>
          <a:r>
            <a:rPr lang="ja-JP" altLang="en-US" dirty="0" smtClean="0"/>
            <a:t>］の間には</a:t>
          </a:r>
          <a:r>
            <a:rPr lang="en-US" altLang="ja-JP" dirty="0" smtClean="0"/>
            <a:t>…</a:t>
          </a:r>
          <a:r>
            <a:rPr lang="ja-JP" altLang="en-US" dirty="0" err="1" smtClean="0"/>
            <a:t>。</a:t>
          </a:r>
          <a:endParaRPr lang="ja-JP" altLang="en-US" dirty="0"/>
        </a:p>
      </dgm:t>
    </dgm:pt>
    <dgm:pt modelId="{A1BE931A-B83D-4CB4-B873-1BCB8A5C9211}" type="parTrans" cxnId="{007F0B35-FB43-4164-9F69-D67FC4E572DE}">
      <dgm:prSet/>
      <dgm:spPr/>
      <dgm:t>
        <a:bodyPr/>
        <a:lstStyle/>
        <a:p>
          <a:endParaRPr lang="ja-JP" altLang="en-US"/>
        </a:p>
      </dgm:t>
    </dgm:pt>
    <dgm:pt modelId="{4745A2D4-EB0D-47C9-8DAB-9DA3833C3C96}" type="sibTrans" cxnId="{007F0B35-FB43-4164-9F69-D67FC4E572DE}">
      <dgm:prSet/>
      <dgm:spPr/>
      <dgm:t>
        <a:bodyPr/>
        <a:lstStyle/>
        <a:p>
          <a:endParaRPr lang="ja-JP" altLang="en-US"/>
        </a:p>
      </dgm:t>
    </dgm:pt>
    <dgm:pt modelId="{B9A84DEA-F718-4C0C-8D5D-D8B33E8551A4}">
      <dgm:prSet/>
      <dgm:spPr/>
      <dgm:t>
        <a:bodyPr/>
        <a:lstStyle/>
        <a:p>
          <a:r>
            <a:rPr lang="en-US" altLang="en-US" dirty="0" smtClean="0"/>
            <a:t/>
          </a:r>
          <a:br>
            <a:rPr lang="en-US" altLang="en-US" dirty="0" smtClean="0"/>
          </a:br>
          <a:r>
            <a:rPr lang="en-US" altLang="en-US" dirty="0" smtClean="0"/>
            <a:t>(5.40</a:t>
          </a:r>
          <a:r>
            <a:rPr lang="en-US" altLang="en-US" dirty="0"/>
            <a:t>)</a:t>
          </a:r>
          <a:endParaRPr lang="ja-JP" altLang="en-US" dirty="0"/>
        </a:p>
      </dgm:t>
    </dgm:pt>
    <dgm:pt modelId="{C605C2D5-6D35-4D45-84FE-FAB2FD12BCE0}" type="parTrans" cxnId="{EE99C302-3330-4231-9C0E-B10B212533DC}">
      <dgm:prSet/>
      <dgm:spPr/>
      <dgm:t>
        <a:bodyPr/>
        <a:lstStyle/>
        <a:p>
          <a:endParaRPr lang="ja-JP" altLang="en-US"/>
        </a:p>
      </dgm:t>
    </dgm:pt>
    <dgm:pt modelId="{523294B1-70C3-4622-9908-D0AF05BF86BD}" type="sibTrans" cxnId="{EE99C302-3330-4231-9C0E-B10B212533DC}">
      <dgm:prSet/>
      <dgm:spPr/>
      <dgm:t>
        <a:bodyPr/>
        <a:lstStyle/>
        <a:p>
          <a:endParaRPr lang="ja-JP" altLang="en-US"/>
        </a:p>
      </dgm:t>
    </dgm:pt>
    <dgm:pt modelId="{C35E5C75-CC62-4D3A-B4E1-37328AAA139B}">
      <dgm:prSet/>
      <dgm:spPr/>
      <dgm:t>
        <a:bodyPr/>
        <a:lstStyle/>
        <a:p>
          <a:endParaRPr lang="ja-JP" altLang="en-US" dirty="0"/>
        </a:p>
      </dgm:t>
    </dgm:pt>
    <dgm:pt modelId="{26A5FE4A-08C0-42BE-AC6B-86F40BCCB206}" type="parTrans" cxnId="{0DB9F5AB-22B5-49D5-B22D-AD3ED4298656}">
      <dgm:prSet/>
      <dgm:spPr/>
      <dgm:t>
        <a:bodyPr/>
        <a:lstStyle/>
        <a:p>
          <a:endParaRPr kumimoji="1" lang="ja-JP" altLang="en-US"/>
        </a:p>
      </dgm:t>
    </dgm:pt>
    <dgm:pt modelId="{4CAFB5C8-0213-4FA6-84F6-80CE29690DAB}" type="sibTrans" cxnId="{0DB9F5AB-22B5-49D5-B22D-AD3ED4298656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9F0AA9-B8C2-4E20-BC91-0B6CAA63861F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703727B-556D-4D43-80F8-D683B7938D8D}" type="presOf" srcId="{A5FA064A-C757-4827-83B5-2D625959D47C}" destId="{219F0AA9-B8C2-4E20-BC91-0B6CAA63861F}" srcOrd="0" destOrd="3" presId="urn:microsoft.com/office/officeart/2005/8/layout/vList2"/>
    <dgm:cxn modelId="{0DB9F5AB-22B5-49D5-B22D-AD3ED4298656}" srcId="{2AC0137A-E7D4-423A-A9FA-1F95D35A1AC8}" destId="{C35E5C75-CC62-4D3A-B4E1-37328AAA139B}" srcOrd="2" destOrd="0" parTransId="{26A5FE4A-08C0-42BE-AC6B-86F40BCCB206}" sibTransId="{4CAFB5C8-0213-4FA6-84F6-80CE29690DAB}"/>
    <dgm:cxn modelId="{364EA285-09E3-44C8-8D34-342E55C5A595}" type="presOf" srcId="{3353DD55-7C95-4F86-AC0F-2C91AC067558}" destId="{219F0AA9-B8C2-4E20-BC91-0B6CAA63861F}" srcOrd="0" destOrd="4" presId="urn:microsoft.com/office/officeart/2005/8/layout/vList2"/>
    <dgm:cxn modelId="{D57E2C98-918F-47AD-8969-830C0C472129}" type="presOf" srcId="{C35E5C75-CC62-4D3A-B4E1-37328AAA139B}" destId="{219F0AA9-B8C2-4E20-BC91-0B6CAA63861F}" srcOrd="0" destOrd="2" presId="urn:microsoft.com/office/officeart/2005/8/layout/vList2"/>
    <dgm:cxn modelId="{3D62A764-416B-4199-A398-1C78151193CA}" type="presOf" srcId="{2AC0137A-E7D4-423A-A9FA-1F95D35A1AC8}" destId="{DF50A0AF-823D-4A33-91B4-A464A0CC1008}" srcOrd="0" destOrd="0" presId="urn:microsoft.com/office/officeart/2005/8/layout/vList2"/>
    <dgm:cxn modelId="{C15536D0-75F0-40F9-876F-8AA5C411E4CE}" type="presOf" srcId="{B9A84DEA-F718-4C0C-8D5D-D8B33E8551A4}" destId="{219F0AA9-B8C2-4E20-BC91-0B6CAA63861F}" srcOrd="0" destOrd="5" presId="urn:microsoft.com/office/officeart/2005/8/layout/vList2"/>
    <dgm:cxn modelId="{EE5C0449-4C9E-44F7-99EB-F8665B8B9767}" srcId="{2AC0137A-E7D4-423A-A9FA-1F95D35A1AC8}" destId="{A3BAC1FE-00E2-4850-B589-0A33565F7009}" srcOrd="1" destOrd="0" parTransId="{85BD50B6-C3E9-47AB-A0D7-D5CB8C459460}" sibTransId="{07398B67-29E1-4850-A95E-4AC98BF32B7C}"/>
    <dgm:cxn modelId="{007F0B35-FB43-4164-9F69-D67FC4E572DE}" srcId="{2AC0137A-E7D4-423A-A9FA-1F95D35A1AC8}" destId="{3353DD55-7C95-4F86-AC0F-2C91AC067558}" srcOrd="4" destOrd="0" parTransId="{A1BE931A-B83D-4CB4-B873-1BCB8A5C9211}" sibTransId="{4745A2D4-EB0D-47C9-8DAB-9DA3833C3C96}"/>
    <dgm:cxn modelId="{EE99C302-3330-4231-9C0E-B10B212533DC}" srcId="{2AC0137A-E7D4-423A-A9FA-1F95D35A1AC8}" destId="{B9A84DEA-F718-4C0C-8D5D-D8B33E8551A4}" srcOrd="5" destOrd="0" parTransId="{C605C2D5-6D35-4D45-84FE-FAB2FD12BCE0}" sibTransId="{523294B1-70C3-4622-9908-D0AF05BF86BD}"/>
    <dgm:cxn modelId="{0E17089D-CE38-48D1-8295-41C40F0C3218}" srcId="{2AC0137A-E7D4-423A-A9FA-1F95D35A1AC8}" destId="{A5FA064A-C757-4827-83B5-2D625959D47C}" srcOrd="3" destOrd="0" parTransId="{AFFD628E-9721-460B-924F-23A4295FC7AC}" sibTransId="{740935E3-35B0-425E-8306-A1D4D6E2236A}"/>
    <dgm:cxn modelId="{914A62DE-B5AF-4417-993B-1DDF2E6CE3F5}" type="presOf" srcId="{DE731CD1-F4C0-4CEB-8AE7-164143FAFF59}" destId="{219F0AA9-B8C2-4E20-BC91-0B6CAA63861F}" srcOrd="0" destOrd="0" presId="urn:microsoft.com/office/officeart/2005/8/layout/vList2"/>
    <dgm:cxn modelId="{B5F50C31-C139-4A0D-96CE-CE88D4B4629C}" type="presOf" srcId="{A3BAC1FE-00E2-4850-B589-0A33565F7009}" destId="{219F0AA9-B8C2-4E20-BC91-0B6CAA63861F}" srcOrd="0" destOrd="1" presId="urn:microsoft.com/office/officeart/2005/8/layout/vList2"/>
    <dgm:cxn modelId="{776B7776-5712-476C-BB08-C4B5C980D4B3}" srcId="{2AC0137A-E7D4-423A-A9FA-1F95D35A1AC8}" destId="{DE731CD1-F4C0-4CEB-8AE7-164143FAFF59}" srcOrd="0" destOrd="0" parTransId="{6086D824-1D2D-42DA-BF2A-EF10462B81D3}" sibTransId="{958324C9-EB7F-4021-A057-BC80C693E470}"/>
    <dgm:cxn modelId="{C687D100-8C28-45A2-8A55-E626523528A8}" type="presOf" srcId="{2B55400A-E341-4DF1-8842-264D2660DEA4}" destId="{03F5ED04-A33A-45F8-86C5-8AD241238F59}" srcOrd="0" destOrd="0" presId="urn:microsoft.com/office/officeart/2005/8/layout/vList2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8262CA39-0668-4284-B728-92F60B0DB37A}" type="presParOf" srcId="{03F5ED04-A33A-45F8-86C5-8AD241238F59}" destId="{DF50A0AF-823D-4A33-91B4-A464A0CC1008}" srcOrd="0" destOrd="0" presId="urn:microsoft.com/office/officeart/2005/8/layout/vList2"/>
    <dgm:cxn modelId="{4C517488-B929-4514-AF71-B1543F9D82BF}" type="presParOf" srcId="{03F5ED04-A33A-45F8-86C5-8AD241238F59}" destId="{219F0AA9-B8C2-4E20-BC91-0B6CAA63861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AC0137A-E7D4-423A-A9FA-1F95D35A1AC8}">
      <dgm:prSet/>
      <dgm:spPr/>
      <dgm:t>
        <a:bodyPr/>
        <a:lstStyle/>
        <a:p>
          <a:r>
            <a:rPr lang="en-US" altLang="ja-JP" dirty="0" smtClean="0"/>
            <a:t>5.2.4</a:t>
          </a:r>
          <a:r>
            <a:rPr lang="ja-JP" altLang="en-US" dirty="0" smtClean="0"/>
            <a:t>核エネルギー</a:t>
          </a:r>
          <a:endParaRPr lang="en-US" dirty="0"/>
        </a:p>
      </dgm:t>
    </dgm:pt>
    <dgm:pt modelId="{7D0695F4-BD43-4336-AE3B-8ED46F8EBB56}" type="par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077F5888-0465-41A7-A0EB-12460019F52D}" type="sibTrans" cxnId="{4E81F025-FFB8-448E-B673-28812D96E44C}">
      <dgm:prSet/>
      <dgm:spPr/>
      <dgm:t>
        <a:bodyPr/>
        <a:lstStyle/>
        <a:p>
          <a:endParaRPr lang="ja-JP" altLang="en-US"/>
        </a:p>
      </dgm:t>
    </dgm:pt>
    <dgm:pt modelId="{687080D7-D51F-4FCE-A43C-DCC0123BEE8D}">
      <dgm:prSet/>
      <dgm:spPr/>
      <dgm:t>
        <a:bodyPr/>
        <a:lstStyle/>
        <a:p>
          <a:r>
            <a:rPr lang="ja-JP" altLang="en-US" dirty="0" smtClean="0"/>
            <a:t>陽子や中性子が単独に存在するときより，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安定な原子核を構成しているほうが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　　　　　</a:t>
          </a:r>
          <a:r>
            <a:rPr lang="en-US" altLang="ja-JP" dirty="0" smtClean="0">
              <a:solidFill>
                <a:srgbClr val="FF0000"/>
              </a:solidFill>
            </a:rPr>
            <a:t>Δ</a:t>
          </a:r>
          <a:r>
            <a:rPr lang="en-US" altLang="ja-JP" i="1" dirty="0" smtClean="0">
              <a:solidFill>
                <a:srgbClr val="FF0000"/>
              </a:solidFill>
            </a:rPr>
            <a:t>mc</a:t>
          </a:r>
          <a:r>
            <a:rPr lang="en-US" altLang="ja-JP" baseline="30000" dirty="0" smtClean="0">
              <a:solidFill>
                <a:srgbClr val="FF0000"/>
              </a:solidFill>
            </a:rPr>
            <a:t>2</a:t>
          </a:r>
          <a:r>
            <a:rPr lang="ja-JP" altLang="en-US" dirty="0" err="1" smtClean="0"/>
            <a:t>だけ</a:t>
          </a:r>
          <a:r>
            <a:rPr lang="ja-JP" altLang="en-US" dirty="0" smtClean="0"/>
            <a:t>エネルギーが</a:t>
          </a:r>
          <a:r>
            <a:rPr lang="ja-JP" altLang="en-US" dirty="0" smtClean="0">
              <a:solidFill>
                <a:srgbClr val="FF0000"/>
              </a:solidFill>
            </a:rPr>
            <a:t>小さい</a:t>
          </a:r>
          <a:r>
            <a:rPr lang="ja-JP" altLang="en-US" dirty="0" smtClean="0"/>
            <a:t>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∴ 安定な原子核を壊して単独の核子にするためには， </a:t>
          </a:r>
          <a:r>
            <a:rPr lang="en-US" altLang="ja-JP" dirty="0" smtClean="0"/>
            <a:t>				</a:t>
          </a:r>
          <a:r>
            <a:rPr lang="en-US" altLang="ja-JP" dirty="0" smtClean="0">
              <a:solidFill>
                <a:srgbClr val="FF0000"/>
              </a:solidFill>
            </a:rPr>
            <a:t>Δ</a:t>
          </a:r>
          <a:r>
            <a:rPr lang="en-US" altLang="ja-JP" i="1" dirty="0" smtClean="0">
              <a:solidFill>
                <a:srgbClr val="FF0000"/>
              </a:solidFill>
            </a:rPr>
            <a:t>mc</a:t>
          </a:r>
          <a:r>
            <a:rPr lang="en-US" altLang="ja-JP" baseline="30000" dirty="0" smtClean="0">
              <a:solidFill>
                <a:srgbClr val="FF0000"/>
              </a:solidFill>
            </a:rPr>
            <a:t>2</a:t>
          </a:r>
          <a:r>
            <a:rPr lang="ja-JP" altLang="en-US" dirty="0" smtClean="0">
              <a:solidFill>
                <a:srgbClr val="FF0000"/>
              </a:solidFill>
            </a:rPr>
            <a:t>のエネルギー</a:t>
          </a:r>
          <a:r>
            <a:rPr lang="ja-JP" altLang="en-US" dirty="0" smtClean="0"/>
            <a:t>を与える必要がある．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このエネルギーを</a:t>
          </a:r>
          <a:r>
            <a:rPr lang="ja-JP" altLang="en-US" dirty="0" smtClean="0">
              <a:solidFill>
                <a:srgbClr val="FF0000"/>
              </a:solidFill>
            </a:rPr>
            <a:t>原子核の結合エネルギー</a:t>
          </a:r>
          <a:r>
            <a:rPr lang="ja-JP" altLang="en-US" dirty="0" smtClean="0"/>
            <a:t>という．</a:t>
          </a:r>
          <a:endParaRPr lang="en-US" dirty="0"/>
        </a:p>
      </dgm:t>
    </dgm:pt>
    <dgm:pt modelId="{D983594D-E850-40D0-AC65-E9D23DB36737}" type="parTrans" cxnId="{60238EE2-7B38-4B32-967D-F7232EBC6989}">
      <dgm:prSet/>
      <dgm:spPr/>
      <dgm:t>
        <a:bodyPr/>
        <a:lstStyle/>
        <a:p>
          <a:endParaRPr lang="ja-JP" altLang="en-US"/>
        </a:p>
      </dgm:t>
    </dgm:pt>
    <dgm:pt modelId="{832E3EDF-D320-47CE-88C0-DED99533CA69}" type="sibTrans" cxnId="{60238EE2-7B38-4B32-967D-F7232EBC6989}">
      <dgm:prSet/>
      <dgm:spPr/>
      <dgm:t>
        <a:bodyPr/>
        <a:lstStyle/>
        <a:p>
          <a:endParaRPr lang="ja-JP" altLang="en-US"/>
        </a:p>
      </dgm:t>
    </dgm:pt>
    <dgm:pt modelId="{8525DCBB-78EA-41AA-82D4-0466A4F9634B}">
      <dgm:prSet/>
      <dgm:spPr/>
      <dgm:t>
        <a:bodyPr/>
        <a:lstStyle/>
        <a:p>
          <a:r>
            <a:rPr lang="ja-JP" altLang="en-US" dirty="0" smtClean="0"/>
            <a:t>単独の核子が集まって</a:t>
          </a:r>
          <a:r>
            <a:rPr lang="ja-JP" altLang="en-US" dirty="0" smtClean="0">
              <a:solidFill>
                <a:srgbClr val="FF0000"/>
              </a:solidFill>
            </a:rPr>
            <a:t>原子核</a:t>
          </a:r>
          <a:r>
            <a:rPr lang="ja-JP" altLang="en-US" dirty="0" smtClean="0"/>
            <a:t>を構成するときは，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</a:t>
          </a:r>
          <a:r>
            <a:rPr lang="ja-JP" altLang="en-US" dirty="0" smtClean="0">
              <a:solidFill>
                <a:srgbClr val="FF0000"/>
              </a:solidFill>
            </a:rPr>
            <a:t>結合エネルギー</a:t>
          </a:r>
          <a:r>
            <a:rPr lang="ja-JP" altLang="en-US" dirty="0" smtClean="0"/>
            <a:t>に等しいエネルギーを</a:t>
          </a:r>
          <a:r>
            <a:rPr lang="ja-JP" altLang="en-US" dirty="0" smtClean="0">
              <a:solidFill>
                <a:srgbClr val="FF0000"/>
              </a:solidFill>
            </a:rPr>
            <a:t>外部に放出</a:t>
          </a:r>
          <a:r>
            <a:rPr lang="ja-JP" altLang="en-US" dirty="0" smtClean="0"/>
            <a:t>する．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 核子</a:t>
          </a:r>
          <a:r>
            <a:rPr lang="en-US" altLang="ja-JP" dirty="0" smtClean="0"/>
            <a:t>1</a:t>
          </a:r>
          <a:r>
            <a:rPr lang="ja-JP" altLang="en-US" dirty="0" smtClean="0"/>
            <a:t>個あたりの結合エネルギーは</a:t>
          </a:r>
          <a:r>
            <a:rPr lang="en-US" altLang="ja-JP" dirty="0" smtClean="0">
              <a:solidFill>
                <a:srgbClr val="FF0000"/>
              </a:solidFill>
            </a:rPr>
            <a:t>Δ</a:t>
          </a:r>
          <a:r>
            <a:rPr lang="en-US" altLang="ja-JP" i="1" dirty="0" smtClean="0">
              <a:solidFill>
                <a:srgbClr val="FF0000"/>
              </a:solidFill>
            </a:rPr>
            <a:t>mc</a:t>
          </a:r>
          <a:r>
            <a:rPr lang="en-US" altLang="ja-JP" baseline="30000" dirty="0" smtClean="0">
              <a:solidFill>
                <a:srgbClr val="FF0000"/>
              </a:solidFill>
            </a:rPr>
            <a:t>2</a:t>
          </a:r>
          <a:r>
            <a:rPr lang="en-US" altLang="ja-JP" dirty="0" smtClean="0">
              <a:solidFill>
                <a:srgbClr val="FF0000"/>
              </a:solidFill>
            </a:rPr>
            <a:t>/(</a:t>
          </a:r>
          <a:r>
            <a:rPr lang="en-US" altLang="ja-JP" i="1" dirty="0" smtClean="0">
              <a:solidFill>
                <a:srgbClr val="FF0000"/>
              </a:solidFill>
            </a:rPr>
            <a:t>Z</a:t>
          </a:r>
          <a:r>
            <a:rPr lang="en-US" altLang="ja-JP" dirty="0" smtClean="0">
              <a:solidFill>
                <a:srgbClr val="FF0000"/>
              </a:solidFill>
            </a:rPr>
            <a:t>+</a:t>
          </a:r>
          <a:r>
            <a:rPr lang="en-US" altLang="ja-JP" i="1" dirty="0" smtClean="0">
              <a:solidFill>
                <a:srgbClr val="FF0000"/>
              </a:solidFill>
            </a:rPr>
            <a:t>N</a:t>
          </a:r>
          <a:r>
            <a:rPr lang="ja-JP" altLang="en-US" dirty="0" smtClean="0">
              <a:solidFill>
                <a:srgbClr val="FF0000"/>
              </a:solidFill>
            </a:rPr>
            <a:t>）</a:t>
          </a:r>
          <a:r>
            <a:rPr lang="ja-JP" altLang="en-US" dirty="0" smtClean="0"/>
            <a:t>となる．</a:t>
          </a:r>
          <a:endParaRPr lang="en-US" dirty="0"/>
        </a:p>
      </dgm:t>
    </dgm:pt>
    <dgm:pt modelId="{3A3954D0-E138-4780-B241-60ABCBD30769}" type="parTrans" cxnId="{993CCF72-3541-467C-90CA-AA8AF4FC080B}">
      <dgm:prSet/>
      <dgm:spPr/>
    </dgm:pt>
    <dgm:pt modelId="{424858C6-C6B9-41A2-B469-95FCC8080F76}" type="sibTrans" cxnId="{993CCF72-3541-467C-90CA-AA8AF4FC080B}">
      <dgm:prSet/>
      <dgm:spPr/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F50A0AF-823D-4A33-91B4-A464A0CC1008}" type="pres">
      <dgm:prSet presAssocID="{2AC0137A-E7D4-423A-A9FA-1F95D35A1A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9FF26E6-B934-45AB-9B23-C2529D747A75}" type="pres">
      <dgm:prSet presAssocID="{2AC0137A-E7D4-423A-A9FA-1F95D35A1AC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8030B8F-B588-4121-B9FD-94FFCB2D3FC5}" type="presOf" srcId="{2B55400A-E341-4DF1-8842-264D2660DEA4}" destId="{03F5ED04-A33A-45F8-86C5-8AD241238F59}" srcOrd="0" destOrd="0" presId="urn:microsoft.com/office/officeart/2005/8/layout/vList2"/>
    <dgm:cxn modelId="{A7F346B5-E34E-4EC4-B8C4-6EF2F113B719}" type="presOf" srcId="{8525DCBB-78EA-41AA-82D4-0466A4F9634B}" destId="{C9FF26E6-B934-45AB-9B23-C2529D747A75}" srcOrd="0" destOrd="1" presId="urn:microsoft.com/office/officeart/2005/8/layout/vList2"/>
    <dgm:cxn modelId="{60238EE2-7B38-4B32-967D-F7232EBC6989}" srcId="{2AC0137A-E7D4-423A-A9FA-1F95D35A1AC8}" destId="{687080D7-D51F-4FCE-A43C-DCC0123BEE8D}" srcOrd="0" destOrd="0" parTransId="{D983594D-E850-40D0-AC65-E9D23DB36737}" sibTransId="{832E3EDF-D320-47CE-88C0-DED99533CA69}"/>
    <dgm:cxn modelId="{4E81F025-FFB8-448E-B673-28812D96E44C}" srcId="{2B55400A-E341-4DF1-8842-264D2660DEA4}" destId="{2AC0137A-E7D4-423A-A9FA-1F95D35A1AC8}" srcOrd="0" destOrd="0" parTransId="{7D0695F4-BD43-4336-AE3B-8ED46F8EBB56}" sibTransId="{077F5888-0465-41A7-A0EB-12460019F52D}"/>
    <dgm:cxn modelId="{993CCF72-3541-467C-90CA-AA8AF4FC080B}" srcId="{2AC0137A-E7D4-423A-A9FA-1F95D35A1AC8}" destId="{8525DCBB-78EA-41AA-82D4-0466A4F9634B}" srcOrd="1" destOrd="0" parTransId="{3A3954D0-E138-4780-B241-60ABCBD30769}" sibTransId="{424858C6-C6B9-41A2-B469-95FCC8080F76}"/>
    <dgm:cxn modelId="{6A9C8103-AF2B-4049-BA74-2152994B836A}" type="presOf" srcId="{687080D7-D51F-4FCE-A43C-DCC0123BEE8D}" destId="{C9FF26E6-B934-45AB-9B23-C2529D747A75}" srcOrd="0" destOrd="0" presId="urn:microsoft.com/office/officeart/2005/8/layout/vList2"/>
    <dgm:cxn modelId="{4DCD3AE1-CEAA-45E6-BD29-70F38B342DE0}" type="presOf" srcId="{2AC0137A-E7D4-423A-A9FA-1F95D35A1AC8}" destId="{DF50A0AF-823D-4A33-91B4-A464A0CC1008}" srcOrd="0" destOrd="0" presId="urn:microsoft.com/office/officeart/2005/8/layout/vList2"/>
    <dgm:cxn modelId="{65A4E2A2-CE9B-44F7-AC3C-A2EBFAFC192C}" type="presParOf" srcId="{03F5ED04-A33A-45F8-86C5-8AD241238F59}" destId="{DF50A0AF-823D-4A33-91B4-A464A0CC1008}" srcOrd="0" destOrd="0" presId="urn:microsoft.com/office/officeart/2005/8/layout/vList2"/>
    <dgm:cxn modelId="{BF04D693-EB9E-420B-ABBB-D069D9FD8BCE}" type="presParOf" srcId="{03F5ED04-A33A-45F8-86C5-8AD241238F59}" destId="{C9FF26E6-B934-45AB-9B23-C2529D747A7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A0AF-823D-4A33-91B4-A464A0CC1008}">
      <dsp:nvSpPr>
        <dsp:cNvPr id="0" name=""/>
        <dsp:cNvSpPr/>
      </dsp:nvSpPr>
      <dsp:spPr>
        <a:xfrm>
          <a:off x="0" y="167270"/>
          <a:ext cx="11853197" cy="804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200" kern="1200" dirty="0" smtClean="0"/>
            <a:t>5.2.4</a:t>
          </a:r>
          <a:r>
            <a:rPr lang="ja-JP" altLang="en-US" sz="3200" kern="1200" dirty="0" smtClean="0"/>
            <a:t>核エネルギー</a:t>
          </a:r>
          <a:endParaRPr lang="en-US" sz="3200" kern="1200" dirty="0"/>
        </a:p>
      </dsp:txBody>
      <dsp:txXfrm>
        <a:off x="39295" y="206565"/>
        <a:ext cx="11774607" cy="726370"/>
      </dsp:txXfrm>
    </dsp:sp>
    <dsp:sp modelId="{B3DBF3E8-404E-41EA-ABAB-0CF24FD2F0C6}">
      <dsp:nvSpPr>
        <dsp:cNvPr id="0" name=""/>
        <dsp:cNvSpPr/>
      </dsp:nvSpPr>
      <dsp:spPr>
        <a:xfrm>
          <a:off x="0" y="972230"/>
          <a:ext cx="11853197" cy="490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39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>
              <a:solidFill>
                <a:srgbClr val="FF0000"/>
              </a:solidFill>
            </a:rPr>
            <a:t>ウラン塊</a:t>
          </a:r>
          <a:r>
            <a:rPr lang="ja-JP" altLang="en-US" sz="2500" kern="1200" dirty="0" smtClean="0"/>
            <a:t>が小さいと，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中性子は次の核分裂を起こさずに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　　　　　　　　外にとび出してしまうから，</a:t>
          </a:r>
          <a:r>
            <a:rPr lang="ja-JP" altLang="en-US" sz="2500" kern="1200" dirty="0" smtClean="0">
              <a:solidFill>
                <a:srgbClr val="FF0000"/>
              </a:solidFill>
            </a:rPr>
            <a:t>一定の大きさ</a:t>
          </a:r>
          <a:r>
            <a:rPr lang="ja-JP" altLang="en-US" sz="2500" kern="1200" dirty="0" smtClean="0"/>
            <a:t>が必要．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>
              <a:solidFill>
                <a:srgbClr val="FF0000"/>
              </a:solidFill>
            </a:rPr>
            <a:t>連鎖反応</a:t>
          </a:r>
          <a:r>
            <a:rPr lang="ja-JP" altLang="en-US" sz="2500" kern="1200" dirty="0" smtClean="0"/>
            <a:t>を続けるのに必要な最小限のウランの質量を</a:t>
          </a:r>
          <a:r>
            <a:rPr lang="ja-JP" altLang="en-US" sz="2500" kern="1200" dirty="0" smtClean="0">
              <a:solidFill>
                <a:srgbClr val="FF0000"/>
              </a:solidFill>
            </a:rPr>
            <a:t>臨界量</a:t>
          </a:r>
          <a:r>
            <a:rPr lang="ja-JP" altLang="en-US" sz="2500" kern="1200" dirty="0" smtClean="0"/>
            <a:t>という．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/>
            <a:t>原子炉は， 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発生</a:t>
          </a:r>
          <a:r>
            <a:rPr lang="ja-JP" altLang="en-US" sz="2500" kern="1200" dirty="0"/>
            <a:t>する熱エネルギーを</a:t>
          </a:r>
          <a:r>
            <a:rPr lang="ja-JP" altLang="en-US" sz="2500" kern="1200" dirty="0">
              <a:solidFill>
                <a:srgbClr val="FF0000"/>
              </a:solidFill>
            </a:rPr>
            <a:t>電力に変えて利用</a:t>
          </a:r>
          <a:r>
            <a:rPr lang="ja-JP" altLang="en-US" sz="2500" kern="1200" dirty="0"/>
            <a:t>（原子力</a:t>
          </a:r>
          <a:r>
            <a:rPr lang="ja-JP" altLang="en-US" sz="2500" kern="1200" dirty="0" smtClean="0"/>
            <a:t>発電図</a:t>
          </a:r>
          <a:r>
            <a:rPr lang="en-US" altLang="ja-JP" sz="2500" kern="1200" dirty="0" smtClean="0"/>
            <a:t>5.25</a:t>
          </a:r>
          <a:r>
            <a:rPr lang="ja-JP" altLang="en-US" sz="2500" kern="1200" dirty="0" smtClean="0"/>
            <a:t>）するだけでなく， 　　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　そこにいろいろな元素を入れて， </a:t>
          </a:r>
          <a:r>
            <a:rPr lang="ja-JP" altLang="en-US" sz="2500" kern="1200" dirty="0" smtClean="0">
              <a:solidFill>
                <a:srgbClr val="FF0000"/>
              </a:solidFill>
            </a:rPr>
            <a:t>人工的に放射性同位体</a:t>
          </a:r>
          <a:r>
            <a:rPr lang="ja-JP" altLang="en-US" sz="2500" kern="1200" dirty="0" smtClean="0"/>
            <a:t>をつくることができる．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しかし、原子炉内では</a:t>
          </a:r>
          <a:r>
            <a:rPr lang="ja-JP" altLang="en-US" sz="2500" kern="1200" dirty="0" smtClean="0">
              <a:solidFill>
                <a:srgbClr val="FF0000"/>
              </a:solidFill>
            </a:rPr>
            <a:t>核分裂</a:t>
          </a:r>
          <a:r>
            <a:rPr lang="ja-JP" altLang="en-US" sz="2500" kern="1200" dirty="0" smtClean="0"/>
            <a:t>でできた大量の</a:t>
          </a:r>
          <a:r>
            <a:rPr lang="ja-JP" altLang="en-US" sz="2500" kern="1200" dirty="0" smtClean="0">
              <a:solidFill>
                <a:srgbClr val="FF0000"/>
              </a:solidFill>
            </a:rPr>
            <a:t>放射性物質</a:t>
          </a:r>
          <a:r>
            <a:rPr lang="ja-JP" altLang="en-US" sz="2500" kern="1200" dirty="0" smtClean="0"/>
            <a:t>が生じる．</a:t>
          </a: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これは強い放射能をもち，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　　人体にはきわめて危険である．</a:t>
          </a: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地震や津波などに対する</a:t>
          </a:r>
          <a:r>
            <a:rPr lang="ja-JP" altLang="en-US" sz="2500" kern="1200" dirty="0" smtClean="0">
              <a:solidFill>
                <a:srgbClr val="FF0000"/>
              </a:solidFill>
            </a:rPr>
            <a:t>原子炉</a:t>
          </a:r>
          <a:r>
            <a:rPr lang="ja-JP" altLang="en-US" sz="2500" kern="1200" dirty="0" smtClean="0"/>
            <a:t>の安全性の確保はもちろん，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　　　　　　　　　　　　</a:t>
          </a:r>
          <a:r>
            <a:rPr lang="ja-JP" altLang="en-US" sz="2500" kern="1200" dirty="0" smtClean="0">
              <a:solidFill>
                <a:srgbClr val="FF0000"/>
              </a:solidFill>
            </a:rPr>
            <a:t>放射性廃棄物</a:t>
          </a:r>
          <a:r>
            <a:rPr lang="ja-JP" altLang="en-US" sz="2500" kern="1200" dirty="0" smtClean="0"/>
            <a:t>の安全処理にも万全を期さなければならない．</a:t>
          </a:r>
          <a:endParaRPr lang="ja-JP" altLang="en-US" sz="2500" kern="1200" dirty="0"/>
        </a:p>
      </dsp:txBody>
      <dsp:txXfrm>
        <a:off x="0" y="972230"/>
        <a:ext cx="11853197" cy="49017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A0AF-823D-4A33-91B4-A464A0CC1008}">
      <dsp:nvSpPr>
        <dsp:cNvPr id="0" name=""/>
        <dsp:cNvSpPr/>
      </dsp:nvSpPr>
      <dsp:spPr>
        <a:xfrm>
          <a:off x="0" y="125486"/>
          <a:ext cx="11852074" cy="9810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900" kern="1200" dirty="0" smtClean="0"/>
            <a:t>5.2.4</a:t>
          </a:r>
          <a:r>
            <a:rPr lang="ja-JP" altLang="en-US" sz="3900" kern="1200" dirty="0" smtClean="0"/>
            <a:t>核エネルギー</a:t>
          </a:r>
          <a:endParaRPr lang="en-US" sz="3900" kern="1200" dirty="0"/>
        </a:p>
      </dsp:txBody>
      <dsp:txXfrm>
        <a:off x="47891" y="173377"/>
        <a:ext cx="11756292" cy="885263"/>
      </dsp:txXfrm>
    </dsp:sp>
    <dsp:sp modelId="{3E5C9142-9010-420A-885A-F5F9AF87A2B1}">
      <dsp:nvSpPr>
        <dsp:cNvPr id="0" name=""/>
        <dsp:cNvSpPr/>
      </dsp:nvSpPr>
      <dsp:spPr>
        <a:xfrm>
          <a:off x="0" y="1106531"/>
          <a:ext cx="11852074" cy="452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03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3000" kern="1200" dirty="0" smtClean="0"/>
            <a:t>(d) </a:t>
          </a:r>
          <a:r>
            <a:rPr lang="zh-TW" altLang="zh-TW" sz="3000" kern="1200" dirty="0" smtClean="0"/>
            <a:t>熱核融合反応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zh-TW" sz="3000" kern="1200" dirty="0" smtClean="0"/>
            <a:t>陽子</a:t>
          </a:r>
          <a:r>
            <a:rPr lang="en-US" altLang="ja-JP" sz="3000" kern="1200" dirty="0" smtClean="0"/>
            <a:t>1</a:t>
          </a:r>
          <a:r>
            <a:rPr lang="ja-JP" altLang="zh-TW" sz="3000" kern="1200" dirty="0" smtClean="0"/>
            <a:t>個と中性子</a:t>
          </a:r>
          <a:r>
            <a:rPr lang="en-US" altLang="ja-JP" sz="3000" kern="1200" dirty="0" smtClean="0"/>
            <a:t>1</a:t>
          </a:r>
          <a:r>
            <a:rPr lang="ja-JP" altLang="zh-TW" sz="3000" kern="1200" dirty="0" smtClean="0"/>
            <a:t>個からなる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30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30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  <m:sup>
                  <m:r>
                    <a:rPr lang="en-US" altLang="ja-JP" sz="3000" b="0" i="1" kern="1200" smtClean="0">
                      <a:latin typeface="Cambria Math" panose="02040503050406030204" pitchFamily="18" charset="0"/>
                    </a:rPr>
                    <m:t>2</m:t>
                  </m:r>
                </m:sup>
                <m:e>
                  <m:r>
                    <m:rPr>
                      <m:sty m:val="p"/>
                    </m:rPr>
                    <a:rPr lang="en-US" altLang="ja-JP" sz="3000" b="0" i="1" kern="1200" smtClean="0">
                      <a:latin typeface="Cambria Math" panose="02040503050406030204" pitchFamily="18" charset="0"/>
                    </a:rPr>
                    <m:t>H</m:t>
                  </m:r>
                </m:e>
              </m:sPre>
            </m:oMath>
          </a14:m>
          <a:r>
            <a:rPr lang="ja-JP" altLang="zh-TW" sz="3000" kern="1200" dirty="0" smtClean="0"/>
            <a:t>から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30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30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  <m:sup>
                  <m:r>
                    <a:rPr lang="en-US" altLang="ja-JP" sz="3000" b="0" i="1" kern="1200" smtClean="0">
                      <a:latin typeface="Cambria Math" panose="02040503050406030204" pitchFamily="18" charset="0"/>
                    </a:rPr>
                    <m:t>4</m:t>
                  </m:r>
                </m:sup>
                <m:e>
                  <m:r>
                    <m:rPr>
                      <m:sty m:val="p"/>
                    </m:rPr>
                    <a:rPr lang="en-US" altLang="ja-JP" sz="3000" b="0" i="1" kern="1200" smtClean="0">
                      <a:latin typeface="Cambria Math" panose="02040503050406030204" pitchFamily="18" charset="0"/>
                    </a:rPr>
                    <m:t>H</m:t>
                  </m:r>
                  <m:r>
                    <m:rPr>
                      <m:sty m:val="p"/>
                    </m:rPr>
                    <a:rPr lang="en-US" altLang="ja-JP" sz="3000" b="0" i="0" kern="1200" smtClean="0">
                      <a:latin typeface="Cambria Math" panose="02040503050406030204" pitchFamily="18" charset="0"/>
                    </a:rPr>
                    <m:t>e</m:t>
                  </m:r>
                </m:e>
              </m:sPre>
            </m:oMath>
          </a14:m>
          <a:r>
            <a:rPr lang="ja-JP" altLang="zh-TW" sz="3000" kern="1200" dirty="0" smtClean="0"/>
            <a:t>の</a:t>
          </a:r>
          <a:r>
            <a:rPr lang="ja-JP" altLang="zh-TW" sz="3000" kern="1200" dirty="0" smtClean="0">
              <a:solidFill>
                <a:srgbClr val="FF0000"/>
              </a:solidFill>
            </a:rPr>
            <a:t>原子核</a:t>
          </a:r>
          <a:r>
            <a:rPr lang="ja-JP" altLang="zh-TW" sz="3000" kern="1200" dirty="0" smtClean="0"/>
            <a:t>をつくる反応，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30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30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  <m:sup>
                  <m:r>
                    <a:rPr lang="en-US" altLang="ja-JP" sz="3000" b="0" i="1" kern="1200" smtClean="0">
                      <a:latin typeface="Cambria Math" panose="02040503050406030204" pitchFamily="18" charset="0"/>
                    </a:rPr>
                    <m:t>2</m:t>
                  </m:r>
                </m:sup>
                <m:e>
                  <m:r>
                    <m:rPr>
                      <m:sty m:val="p"/>
                    </m:rPr>
                    <a:rPr lang="en-US" altLang="ja-JP" sz="3000" b="0" i="1" kern="1200" smtClean="0">
                      <a:latin typeface="Cambria Math" panose="02040503050406030204" pitchFamily="18" charset="0"/>
                    </a:rPr>
                    <m:t>H</m:t>
                  </m:r>
                </m:e>
              </m:sPre>
            </m:oMath>
          </a14:m>
          <a:r>
            <a:rPr lang="en-US" altLang="zh-TW" sz="3000" kern="1200" dirty="0" smtClean="0"/>
            <a:t> + 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30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30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  <m:sup>
                  <m:r>
                    <a:rPr lang="en-US" altLang="ja-JP" sz="3000" b="0" i="1" kern="1200" smtClean="0">
                      <a:latin typeface="Cambria Math" panose="02040503050406030204" pitchFamily="18" charset="0"/>
                    </a:rPr>
                    <m:t>2</m:t>
                  </m:r>
                </m:sup>
                <m:e>
                  <m:r>
                    <m:rPr>
                      <m:sty m:val="p"/>
                    </m:rPr>
                    <a:rPr lang="en-US" altLang="ja-JP" sz="3000" b="0" i="1" kern="1200" smtClean="0">
                      <a:latin typeface="Cambria Math" panose="02040503050406030204" pitchFamily="18" charset="0"/>
                    </a:rPr>
                    <m:t>H</m:t>
                  </m:r>
                </m:e>
              </m:sPre>
            </m:oMath>
          </a14:m>
          <a:r>
            <a:rPr lang="en-US" altLang="zh-TW" sz="3000" kern="1200" dirty="0" smtClean="0"/>
            <a:t> </a:t>
          </a:r>
          <a:r>
            <a:rPr lang="ja-JP" altLang="zh-TW" sz="3000" kern="1200" dirty="0" smtClean="0"/>
            <a:t>→</a:t>
          </a:r>
          <a:r>
            <a:rPr lang="en-US" altLang="ja-JP" sz="3000" kern="1200" dirty="0" smtClean="0"/>
            <a:t> 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30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30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  <m:sup>
                  <m:r>
                    <a:rPr lang="en-US" altLang="ja-JP" sz="3000" b="0" i="1" kern="1200" smtClean="0">
                      <a:latin typeface="Cambria Math" panose="02040503050406030204" pitchFamily="18" charset="0"/>
                    </a:rPr>
                    <m:t>1</m:t>
                  </m:r>
                </m:sup>
                <m:e>
                  <m:r>
                    <m:rPr>
                      <m:sty m:val="p"/>
                    </m:rPr>
                    <a:rPr lang="en-US" altLang="ja-JP" sz="3000" b="0" i="1" kern="1200" smtClean="0">
                      <a:latin typeface="Cambria Math" panose="02040503050406030204" pitchFamily="18" charset="0"/>
                    </a:rPr>
                    <m:t>H</m:t>
                  </m:r>
                </m:e>
              </m:sPre>
            </m:oMath>
          </a14:m>
          <a:r>
            <a:rPr lang="en-US" altLang="zh-TW" sz="3000" kern="1200" dirty="0" smtClean="0"/>
            <a:t>e (5.41)</a:t>
          </a:r>
          <a:endParaRPr lang="ja-JP" altLang="zh-TW" sz="3000" kern="1200" dirty="0" smtClean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zh-TW" sz="3000" kern="1200" dirty="0" smtClean="0"/>
            <a:t>軽い原子核をいくつか結合して，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en-US" altLang="ja-JP" sz="3000" kern="1200" dirty="0" smtClean="0"/>
            <a:t>        </a:t>
          </a:r>
          <a:r>
            <a:rPr lang="ja-JP" altLang="zh-TW" sz="3000" kern="1200" dirty="0" smtClean="0"/>
            <a:t>それより</a:t>
          </a:r>
          <a:r>
            <a:rPr lang="ja-JP" altLang="zh-TW" sz="3000" kern="1200" dirty="0" smtClean="0">
              <a:solidFill>
                <a:srgbClr val="FF0000"/>
              </a:solidFill>
            </a:rPr>
            <a:t>重い原子核</a:t>
          </a:r>
          <a:r>
            <a:rPr lang="ja-JP" altLang="zh-TW" sz="3000" kern="1200" dirty="0" smtClean="0"/>
            <a:t>をつくる反応を</a:t>
          </a:r>
          <a:r>
            <a:rPr lang="ja-JP" altLang="zh-TW" sz="3000" kern="1200" dirty="0" smtClean="0">
              <a:solidFill>
                <a:srgbClr val="FF0000"/>
              </a:solidFill>
            </a:rPr>
            <a:t>核融合反応</a:t>
          </a:r>
          <a:r>
            <a:rPr lang="ja-JP" altLang="zh-TW" sz="3000" kern="1200" dirty="0" smtClean="0"/>
            <a:t>という．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zh-TW" sz="3000" kern="1200" dirty="0" smtClean="0"/>
            <a:t>図</a:t>
          </a:r>
          <a:r>
            <a:rPr lang="en-US" altLang="zh-TW" sz="3000" kern="1200" dirty="0" smtClean="0"/>
            <a:t>5.24 </a:t>
          </a:r>
          <a:r>
            <a:rPr lang="ja-JP" altLang="zh-TW" sz="3000" kern="1200" dirty="0" smtClean="0"/>
            <a:t>を用いて計算すると，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　</a:t>
          </a:r>
          <a:r>
            <a:rPr lang="ja-JP" altLang="zh-TW" sz="3000" kern="1200" dirty="0" smtClean="0"/>
            <a:t>この場合，外部に放出されるエネルギ</a:t>
          </a:r>
          <a:r>
            <a:rPr lang="ja-JP" altLang="en-US" sz="3000" kern="1200" dirty="0" smtClean="0"/>
            <a:t>ー</a:t>
          </a:r>
          <a:r>
            <a:rPr lang="ja-JP" altLang="zh-TW" sz="3000" kern="1200" dirty="0" smtClean="0"/>
            <a:t>は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　　　　　　　　　　　　</a:t>
          </a:r>
          <a:r>
            <a:rPr lang="en-US" altLang="zh-TW" sz="3000" kern="1200" dirty="0" smtClean="0"/>
            <a:t>He</a:t>
          </a:r>
          <a:r>
            <a:rPr lang="ja-JP" altLang="zh-TW" sz="3000" kern="1200" dirty="0" smtClean="0"/>
            <a:t>原子核</a:t>
          </a:r>
          <a:r>
            <a:rPr lang="ja-JP" altLang="en-US" sz="3000" kern="1200" dirty="0" smtClean="0"/>
            <a:t>１</a:t>
          </a:r>
          <a:r>
            <a:rPr lang="ja-JP" altLang="zh-TW" sz="3000" kern="1200" dirty="0" smtClean="0"/>
            <a:t>個あたり</a:t>
          </a:r>
          <a:r>
            <a:rPr lang="en-US" altLang="zh-TW" sz="3000" kern="1200" dirty="0" smtClean="0">
              <a:solidFill>
                <a:srgbClr val="FF0000"/>
              </a:solidFill>
            </a:rPr>
            <a:t>2.4×10</a:t>
          </a:r>
          <a:r>
            <a:rPr lang="en-US" altLang="zh-TW" sz="3000" kern="1200" baseline="30000" dirty="0" smtClean="0">
              <a:solidFill>
                <a:srgbClr val="FF0000"/>
              </a:solidFill>
            </a:rPr>
            <a:t>7</a:t>
          </a:r>
          <a:r>
            <a:rPr lang="en-US" altLang="zh-TW" sz="3000" kern="1200" dirty="0" smtClean="0">
              <a:solidFill>
                <a:srgbClr val="FF0000"/>
              </a:solidFill>
            </a:rPr>
            <a:t> eV</a:t>
          </a:r>
          <a:r>
            <a:rPr lang="ja-JP" altLang="zh-TW" sz="3000" kern="1200" dirty="0" smtClean="0"/>
            <a:t>にのぼる．</a:t>
          </a:r>
        </a:p>
      </dsp:txBody>
      <dsp:txXfrm>
        <a:off x="0" y="1106531"/>
        <a:ext cx="11852074" cy="4520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A0AF-823D-4A33-91B4-A464A0CC1008}">
      <dsp:nvSpPr>
        <dsp:cNvPr id="0" name=""/>
        <dsp:cNvSpPr/>
      </dsp:nvSpPr>
      <dsp:spPr>
        <a:xfrm>
          <a:off x="0" y="314055"/>
          <a:ext cx="11630166" cy="14589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5800" kern="1200" dirty="0" smtClean="0"/>
            <a:t>5.2.4</a:t>
          </a:r>
          <a:r>
            <a:rPr lang="ja-JP" altLang="en-US" sz="5800" kern="1200" dirty="0" smtClean="0"/>
            <a:t>核エネルギー</a:t>
          </a:r>
          <a:endParaRPr lang="en-US" sz="5800" kern="1200" dirty="0"/>
        </a:p>
      </dsp:txBody>
      <dsp:txXfrm>
        <a:off x="71222" y="385277"/>
        <a:ext cx="11487722" cy="1316546"/>
      </dsp:txXfrm>
    </dsp:sp>
    <dsp:sp modelId="{61EF2513-3895-4B25-826B-A6E3CBBD8D03}">
      <dsp:nvSpPr>
        <dsp:cNvPr id="0" name=""/>
        <dsp:cNvSpPr/>
      </dsp:nvSpPr>
      <dsp:spPr>
        <a:xfrm>
          <a:off x="0" y="1773045"/>
          <a:ext cx="11630166" cy="4202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258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4500" kern="1200" dirty="0" smtClean="0"/>
            <a:t>このような反応は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45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45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  <m:sup>
                  <m:r>
                    <a:rPr lang="en-US" altLang="ja-JP" sz="4500" b="0" i="1" kern="1200" smtClean="0">
                      <a:latin typeface="Cambria Math" panose="02040503050406030204" pitchFamily="18" charset="0"/>
                    </a:rPr>
                    <m:t>2</m:t>
                  </m:r>
                </m:sup>
                <m:e>
                  <m:r>
                    <m:rPr>
                      <m:sty m:val="p"/>
                    </m:rPr>
                    <a:rPr lang="en-US" altLang="ja-JP" sz="4500" b="0" i="1" kern="1200" smtClean="0">
                      <a:latin typeface="Cambria Math" panose="02040503050406030204" pitchFamily="18" charset="0"/>
                    </a:rPr>
                    <m:t>H</m:t>
                  </m:r>
                </m:e>
              </m:sPre>
            </m:oMath>
          </a14:m>
          <a:r>
            <a:rPr lang="ja-JP" altLang="en-US" sz="4500" kern="1200" dirty="0" smtClean="0">
              <a:solidFill>
                <a:srgbClr val="FF0000"/>
              </a:solidFill>
            </a:rPr>
            <a:t>原子核相互</a:t>
          </a:r>
          <a:r>
            <a:rPr lang="ja-JP" altLang="en-US" sz="4500" kern="1200" dirty="0" smtClean="0"/>
            <a:t>の間に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　はたらく</a:t>
          </a:r>
          <a:r>
            <a:rPr lang="ja-JP" altLang="en-US" sz="4500" kern="1200" dirty="0" smtClean="0">
              <a:solidFill>
                <a:srgbClr val="FF0000"/>
              </a:solidFill>
            </a:rPr>
            <a:t>電気的斥力</a:t>
          </a:r>
          <a:r>
            <a:rPr lang="ja-JP" altLang="en-US" sz="4500" kern="1200" dirty="0" smtClean="0"/>
            <a:t>に打ち勝って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　　反応しなければならないので，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　　　融合反応による</a:t>
          </a:r>
          <a:r>
            <a:rPr lang="ja-JP" altLang="en-US" sz="4500" kern="1200" dirty="0" smtClean="0">
              <a:solidFill>
                <a:srgbClr val="FF0000"/>
              </a:solidFill>
            </a:rPr>
            <a:t>連鎖反応</a:t>
          </a:r>
          <a:r>
            <a:rPr lang="ja-JP" altLang="en-US" sz="4500" kern="1200" dirty="0" smtClean="0"/>
            <a:t>を起こすには，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　　　　</a:t>
          </a:r>
          <a:r>
            <a:rPr lang="en-US" altLang="ja-JP" sz="4500" kern="1200" dirty="0" smtClean="0">
              <a:solidFill>
                <a:srgbClr val="FF0000"/>
              </a:solidFill>
            </a:rPr>
            <a:t>1000</a:t>
          </a:r>
          <a:r>
            <a:rPr lang="ja-JP" altLang="en-US" sz="4500" kern="1200" dirty="0" smtClean="0">
              <a:solidFill>
                <a:srgbClr val="FF0000"/>
              </a:solidFill>
            </a:rPr>
            <a:t>万℃以上</a:t>
          </a:r>
          <a:r>
            <a:rPr lang="ja-JP" altLang="en-US" sz="4500" kern="1200" dirty="0" smtClean="0"/>
            <a:t>の高温をある時間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　　　　（</a:t>
          </a:r>
          <a:r>
            <a:rPr lang="en-US" altLang="ja-JP" sz="4500" kern="1200" dirty="0" smtClean="0">
              <a:solidFill>
                <a:srgbClr val="FF0000"/>
              </a:solidFill>
            </a:rPr>
            <a:t>10 s</a:t>
          </a:r>
          <a:r>
            <a:rPr lang="ja-JP" altLang="en-US" sz="4500" kern="1200" dirty="0" smtClean="0">
              <a:solidFill>
                <a:srgbClr val="FF0000"/>
              </a:solidFill>
            </a:rPr>
            <a:t>程度</a:t>
          </a:r>
          <a:r>
            <a:rPr lang="ja-JP" altLang="en-US" sz="4500" kern="1200" dirty="0" smtClean="0"/>
            <a:t>）以上持続させることが必要．</a:t>
          </a:r>
          <a:endParaRPr lang="en-US" sz="4500" kern="1200" dirty="0"/>
        </a:p>
      </dsp:txBody>
      <dsp:txXfrm>
        <a:off x="0" y="1773045"/>
        <a:ext cx="11630166" cy="42020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A0AF-823D-4A33-91B4-A464A0CC1008}">
      <dsp:nvSpPr>
        <dsp:cNvPr id="0" name=""/>
        <dsp:cNvSpPr/>
      </dsp:nvSpPr>
      <dsp:spPr>
        <a:xfrm>
          <a:off x="0" y="70717"/>
          <a:ext cx="11630166" cy="9810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900" kern="1200" dirty="0" smtClean="0"/>
            <a:t>5.2.4</a:t>
          </a:r>
          <a:r>
            <a:rPr lang="ja-JP" altLang="en-US" sz="3900" kern="1200" dirty="0" smtClean="0"/>
            <a:t>核エネルギー</a:t>
          </a:r>
          <a:endParaRPr lang="en-US" sz="3900" kern="1200" dirty="0"/>
        </a:p>
      </dsp:txBody>
      <dsp:txXfrm>
        <a:off x="47891" y="118608"/>
        <a:ext cx="11534384" cy="885263"/>
      </dsp:txXfrm>
    </dsp:sp>
    <dsp:sp modelId="{61EF2513-3895-4B25-826B-A6E3CBBD8D03}">
      <dsp:nvSpPr>
        <dsp:cNvPr id="0" name=""/>
        <dsp:cNvSpPr/>
      </dsp:nvSpPr>
      <dsp:spPr>
        <a:xfrm>
          <a:off x="0" y="1051762"/>
          <a:ext cx="11630166" cy="516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258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000" kern="1200" dirty="0" smtClean="0"/>
            <a:t>超高温による核融合の連鎖反応、つまり「</a:t>
          </a:r>
          <a:r>
            <a:rPr lang="ja-JP" altLang="en-US" sz="3000" kern="1200" dirty="0" smtClean="0">
              <a:solidFill>
                <a:srgbClr val="FF0000"/>
              </a:solidFill>
            </a:rPr>
            <a:t>熱核融合反応</a:t>
          </a:r>
          <a:r>
            <a:rPr lang="ja-JP" altLang="en-US" sz="3000" kern="1200" dirty="0" smtClean="0"/>
            <a:t>」は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核分裂の場合のように，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　　</a:t>
          </a:r>
          <a:r>
            <a:rPr lang="ja-JP" altLang="en-US" sz="3000" kern="1200" dirty="0" smtClean="0">
              <a:solidFill>
                <a:srgbClr val="FF0000"/>
              </a:solidFill>
            </a:rPr>
            <a:t>有害な生成物</a:t>
          </a:r>
          <a:r>
            <a:rPr lang="ja-JP" altLang="en-US" sz="3000" kern="1200" dirty="0" smtClean="0"/>
            <a:t>を生じることなく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　　　大きなエネルギーを得ることができ，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　　　　</a:t>
          </a:r>
          <a:r>
            <a:rPr lang="ja-JP" altLang="en-US" sz="3000" kern="1200" dirty="0" smtClean="0">
              <a:solidFill>
                <a:srgbClr val="FF0000"/>
              </a:solidFill>
            </a:rPr>
            <a:t>燃料になる水素</a:t>
          </a:r>
          <a:r>
            <a:rPr lang="ja-JP" altLang="en-US" sz="3000" kern="1200" dirty="0" smtClean="0"/>
            <a:t>や</a:t>
          </a:r>
          <a:r>
            <a:rPr lang="ja-JP" altLang="en-US" sz="3000" kern="1200" dirty="0" smtClean="0">
              <a:solidFill>
                <a:srgbClr val="FF0000"/>
              </a:solidFill>
            </a:rPr>
            <a:t>重水素</a:t>
          </a:r>
          <a:r>
            <a:rPr lang="ja-JP" altLang="en-US" sz="3000" kern="1200" dirty="0" smtClean="0"/>
            <a:t>も手軽に得ることができるので，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　　　　　　未来のエネルギー源として重要である．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000" kern="1200" dirty="0"/>
            <a:t>太陽や星の中心部では</a:t>
          </a:r>
          <a:r>
            <a:rPr lang="ja-JP" altLang="en-US" sz="3000" kern="1200" dirty="0" smtClean="0"/>
            <a:t>，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その</a:t>
          </a:r>
          <a:r>
            <a:rPr lang="ja-JP" altLang="en-US" sz="3000" kern="1200" dirty="0">
              <a:solidFill>
                <a:srgbClr val="FF0000"/>
              </a:solidFill>
            </a:rPr>
            <a:t>圧力</a:t>
          </a:r>
          <a:r>
            <a:rPr lang="ja-JP" altLang="en-US" sz="3000" kern="1200" dirty="0"/>
            <a:t>と</a:t>
          </a:r>
          <a:r>
            <a:rPr lang="ja-JP" altLang="en-US" sz="3000" kern="1200" dirty="0">
              <a:solidFill>
                <a:srgbClr val="FF0000"/>
              </a:solidFill>
            </a:rPr>
            <a:t>温度</a:t>
          </a:r>
          <a:r>
            <a:rPr lang="ja-JP" altLang="en-US" sz="3000" kern="1200" dirty="0"/>
            <a:t>が非常に高く</a:t>
          </a:r>
          <a:r>
            <a:rPr lang="ja-JP" altLang="en-US" sz="3000" kern="1200" dirty="0" smtClean="0"/>
            <a:t>，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　　そこ</a:t>
          </a:r>
          <a:r>
            <a:rPr lang="ja-JP" altLang="en-US" sz="3000" kern="1200" dirty="0"/>
            <a:t>で各種の</a:t>
          </a:r>
          <a:r>
            <a:rPr lang="ja-JP" altLang="en-US" sz="3000" kern="1200" dirty="0">
              <a:solidFill>
                <a:srgbClr val="FF0000"/>
              </a:solidFill>
            </a:rPr>
            <a:t>熱核融合</a:t>
          </a:r>
          <a:r>
            <a:rPr lang="ja-JP" altLang="en-US" sz="3000" kern="1200" dirty="0" smtClean="0">
              <a:solidFill>
                <a:srgbClr val="FF0000"/>
              </a:solidFill>
            </a:rPr>
            <a:t>反応</a:t>
          </a:r>
          <a:r>
            <a:rPr lang="ja-JP" altLang="en-US" sz="3000" kern="1200" dirty="0" smtClean="0"/>
            <a:t>が起こっており，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　　　　それが</a:t>
          </a:r>
          <a:r>
            <a:rPr lang="ja-JP" altLang="en-US" sz="3000" kern="1200" dirty="0" smtClean="0">
              <a:solidFill>
                <a:srgbClr val="FF0000"/>
              </a:solidFill>
            </a:rPr>
            <a:t>星のエネルギー源</a:t>
          </a:r>
          <a:r>
            <a:rPr lang="ja-JP" altLang="en-US" sz="3000" kern="1200" dirty="0" smtClean="0"/>
            <a:t>となると同時に，</a:t>
          </a:r>
          <a:r>
            <a:rPr lang="en-US" altLang="ja-JP" sz="3000" kern="1200" dirty="0" smtClean="0"/>
            <a:t/>
          </a:r>
          <a:br>
            <a:rPr lang="en-US" altLang="ja-JP" sz="3000" kern="1200" dirty="0" smtClean="0"/>
          </a:br>
          <a:r>
            <a:rPr lang="ja-JP" altLang="en-US" sz="3000" kern="1200" dirty="0" smtClean="0"/>
            <a:t>　　　　　　　　　　　また</a:t>
          </a:r>
          <a:r>
            <a:rPr lang="ja-JP" altLang="en-US" sz="3000" kern="1200" dirty="0" smtClean="0">
              <a:solidFill>
                <a:srgbClr val="FF0000"/>
              </a:solidFill>
            </a:rPr>
            <a:t>超高温状態</a:t>
          </a:r>
          <a:r>
            <a:rPr lang="ja-JP" altLang="en-US" sz="3000" kern="1200" dirty="0" smtClean="0"/>
            <a:t>を維持するのに役立つ</a:t>
          </a:r>
          <a:r>
            <a:rPr lang="ja-JP" altLang="en-US" sz="3000" kern="1200" dirty="0" err="1" smtClean="0"/>
            <a:t>て</a:t>
          </a:r>
          <a:r>
            <a:rPr lang="ja-JP" altLang="en-US" sz="3000" kern="1200" dirty="0" smtClean="0"/>
            <a:t>いる．</a:t>
          </a:r>
          <a:endParaRPr lang="ja-JP" altLang="en-US" sz="3000" kern="1200" dirty="0"/>
        </a:p>
      </dsp:txBody>
      <dsp:txXfrm>
        <a:off x="0" y="1051762"/>
        <a:ext cx="11630166" cy="5166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9175A-C4B9-42A8-ACCD-38729165AD2C}">
      <dsp:nvSpPr>
        <dsp:cNvPr id="0" name=""/>
        <dsp:cNvSpPr/>
      </dsp:nvSpPr>
      <dsp:spPr>
        <a:xfrm>
          <a:off x="0" y="28336"/>
          <a:ext cx="8596668" cy="8804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5.2.1原子の構造</a:t>
          </a:r>
          <a:endParaRPr lang="en-US" sz="3500" kern="1200" dirty="0"/>
        </a:p>
      </dsp:txBody>
      <dsp:txXfrm>
        <a:off x="42979" y="71315"/>
        <a:ext cx="8510710" cy="794466"/>
      </dsp:txXfrm>
    </dsp:sp>
    <dsp:sp modelId="{82432532-2C13-4EE5-A599-1937A37FC4AE}">
      <dsp:nvSpPr>
        <dsp:cNvPr id="0" name=""/>
        <dsp:cNvSpPr/>
      </dsp:nvSpPr>
      <dsp:spPr>
        <a:xfrm>
          <a:off x="0" y="1009561"/>
          <a:ext cx="8596668" cy="8804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5.2.2原子核</a:t>
          </a:r>
          <a:endParaRPr lang="en-US" sz="3500" kern="1200" dirty="0"/>
        </a:p>
      </dsp:txBody>
      <dsp:txXfrm>
        <a:off x="42979" y="1052540"/>
        <a:ext cx="8510710" cy="794466"/>
      </dsp:txXfrm>
    </dsp:sp>
    <dsp:sp modelId="{84EE8657-2700-4383-9752-EA8CF2F2A07F}">
      <dsp:nvSpPr>
        <dsp:cNvPr id="0" name=""/>
        <dsp:cNvSpPr/>
      </dsp:nvSpPr>
      <dsp:spPr>
        <a:xfrm>
          <a:off x="0" y="1990786"/>
          <a:ext cx="8596668" cy="8804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5.2.3放射能</a:t>
          </a:r>
          <a:endParaRPr lang="en-US" sz="3500" kern="1200" dirty="0"/>
        </a:p>
      </dsp:txBody>
      <dsp:txXfrm>
        <a:off x="42979" y="2033765"/>
        <a:ext cx="8510710" cy="794466"/>
      </dsp:txXfrm>
    </dsp:sp>
    <dsp:sp modelId="{DF50A0AF-823D-4A33-91B4-A464A0CC1008}">
      <dsp:nvSpPr>
        <dsp:cNvPr id="0" name=""/>
        <dsp:cNvSpPr/>
      </dsp:nvSpPr>
      <dsp:spPr>
        <a:xfrm>
          <a:off x="0" y="2972011"/>
          <a:ext cx="8596668" cy="880424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500" kern="1200" dirty="0" smtClean="0"/>
            <a:t>5.2.4</a:t>
          </a:r>
          <a:r>
            <a:rPr lang="ja-JP" altLang="en-US" sz="3500" kern="1200" dirty="0" smtClean="0"/>
            <a:t>核エネルギー</a:t>
          </a:r>
          <a:endParaRPr lang="en-US" sz="3500" kern="1200" dirty="0"/>
        </a:p>
      </dsp:txBody>
      <dsp:txXfrm>
        <a:off x="42979" y="3014990"/>
        <a:ext cx="8510710" cy="794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A0AF-823D-4A33-91B4-A464A0CC1008}">
      <dsp:nvSpPr>
        <dsp:cNvPr id="0" name=""/>
        <dsp:cNvSpPr/>
      </dsp:nvSpPr>
      <dsp:spPr>
        <a:xfrm>
          <a:off x="0" y="16153"/>
          <a:ext cx="11860016" cy="7798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100" kern="1200" dirty="0" smtClean="0"/>
            <a:t>5.2.4</a:t>
          </a:r>
          <a:r>
            <a:rPr lang="ja-JP" altLang="en-US" sz="3100" kern="1200" dirty="0" smtClean="0"/>
            <a:t>核エネルギー</a:t>
          </a:r>
          <a:endParaRPr lang="en-US" sz="3100" kern="1200" dirty="0"/>
        </a:p>
      </dsp:txBody>
      <dsp:txXfrm>
        <a:off x="38067" y="54220"/>
        <a:ext cx="11783882" cy="703671"/>
      </dsp:txXfrm>
    </dsp:sp>
    <dsp:sp modelId="{1C472E9B-0D7B-4CDB-8B7A-191DB6658E71}">
      <dsp:nvSpPr>
        <dsp:cNvPr id="0" name=""/>
        <dsp:cNvSpPr/>
      </dsp:nvSpPr>
      <dsp:spPr>
        <a:xfrm>
          <a:off x="0" y="795958"/>
          <a:ext cx="11860016" cy="5261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55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400" kern="1200" dirty="0" smtClean="0"/>
            <a:t>(a) </a:t>
          </a:r>
          <a:r>
            <a:rPr lang="ja-JP" altLang="en-US" sz="2400" kern="1200" dirty="0" smtClean="0"/>
            <a:t>原子核の人工変換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400" kern="1200" dirty="0"/>
            <a:t>原子核を構成する陽子や中性子</a:t>
          </a:r>
          <a:r>
            <a:rPr lang="ja-JP" altLang="en-US" sz="2400" kern="1200" dirty="0" smtClean="0"/>
            <a:t>の間には，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　電</a:t>
          </a:r>
          <a:r>
            <a:rPr lang="ja-JP" altLang="en-US" sz="2400" kern="1200" dirty="0"/>
            <a:t>気力とは別の非常に強い引力（</a:t>
          </a:r>
          <a:r>
            <a:rPr lang="ja-JP" altLang="en-US" sz="2400" kern="1200" dirty="0">
              <a:solidFill>
                <a:srgbClr val="FF0000"/>
              </a:solidFill>
            </a:rPr>
            <a:t>核力</a:t>
          </a:r>
          <a:r>
            <a:rPr lang="ja-JP" altLang="en-US" sz="2400" kern="1200" dirty="0" smtClean="0"/>
            <a:t>）がはたらいて，</a:t>
          </a:r>
          <a:r>
            <a:rPr lang="ja-JP" altLang="en-US" sz="2400" kern="1200" dirty="0" smtClean="0">
              <a:solidFill>
                <a:srgbClr val="FF0000"/>
              </a:solidFill>
            </a:rPr>
            <a:t>安定</a:t>
          </a:r>
          <a:r>
            <a:rPr lang="ja-JP" altLang="en-US" sz="2400" kern="1200" dirty="0" smtClean="0"/>
            <a:t>を保っている．</a:t>
          </a:r>
          <a:endParaRPr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400" kern="1200" dirty="0" smtClean="0"/>
            <a:t>ラザフォードは，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　　高速の</a:t>
          </a:r>
          <a:r>
            <a:rPr lang="en-US" altLang="ja-JP" sz="2400" kern="1200" dirty="0">
              <a:solidFill>
                <a:srgbClr val="FF0000"/>
              </a:solidFill>
            </a:rPr>
            <a:t>α</a:t>
          </a:r>
          <a:r>
            <a:rPr lang="ja-JP" altLang="en-US" sz="2400" kern="1200" dirty="0">
              <a:solidFill>
                <a:srgbClr val="FF0000"/>
              </a:solidFill>
            </a:rPr>
            <a:t>粒子</a:t>
          </a:r>
          <a:r>
            <a:rPr lang="ja-JP" altLang="en-US" sz="2400" kern="1200" dirty="0" smtClean="0"/>
            <a:t>（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24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  <m:sup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4</m:t>
                  </m:r>
                </m:sup>
                <m:e>
                  <m:r>
                    <m:rPr>
                      <m:sty m:val="p"/>
                    </m:rPr>
                    <a:rPr lang="en-US" altLang="ja-JP" sz="2400" b="0" i="0" kern="1200" smtClean="0">
                      <a:latin typeface="Cambria Math" panose="02040503050406030204" pitchFamily="18" charset="0"/>
                    </a:rPr>
                    <m:t>He</m:t>
                  </m:r>
                </m:e>
              </m:sPre>
            </m:oMath>
          </a14:m>
          <a:r>
            <a:rPr lang="ja-JP" altLang="en-US" sz="2400" kern="1200" dirty="0" smtClean="0"/>
            <a:t>）</a:t>
          </a:r>
          <a:r>
            <a:rPr lang="ja-JP" altLang="en-US" sz="2400" kern="1200" dirty="0"/>
            <a:t>を</a:t>
          </a:r>
          <a:r>
            <a:rPr lang="ja-JP" altLang="en-US" sz="2400" kern="1200" dirty="0">
              <a:solidFill>
                <a:srgbClr val="FF0000"/>
              </a:solidFill>
            </a:rPr>
            <a:t>窒素</a:t>
          </a:r>
          <a:r>
            <a:rPr lang="ja-JP" altLang="en-US" sz="2400" kern="1200" dirty="0"/>
            <a:t>の原子核（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24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7</m:t>
                  </m:r>
                </m:sub>
                <m:sup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14</m:t>
                  </m:r>
                </m:sup>
                <m:e>
                  <m:r>
                    <m:rPr>
                      <m:sty m:val="p"/>
                    </m:rPr>
                    <a:rPr lang="en-US" altLang="ja-JP" sz="2400" b="0" i="0" kern="1200" smtClean="0">
                      <a:latin typeface="Cambria Math" panose="02040503050406030204" pitchFamily="18" charset="0"/>
                    </a:rPr>
                    <m:t>N</m:t>
                  </m:r>
                </m:e>
              </m:sPre>
            </m:oMath>
          </a14:m>
          <a:r>
            <a:rPr lang="ja-JP" altLang="en-US" sz="2400" kern="1200" dirty="0" smtClean="0"/>
            <a:t>）</a:t>
          </a:r>
          <a:r>
            <a:rPr lang="ja-JP" altLang="en-US" sz="2400" kern="1200" dirty="0"/>
            <a:t>に衝突させると</a:t>
          </a:r>
          <a:r>
            <a:rPr lang="ja-JP" altLang="en-US" sz="2400" kern="1200" dirty="0" smtClean="0"/>
            <a:t>，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　　　　　高速の</a:t>
          </a:r>
          <a:r>
            <a:rPr lang="ja-JP" altLang="en-US" sz="2400" kern="1200" dirty="0" smtClean="0">
              <a:solidFill>
                <a:srgbClr val="FF0000"/>
              </a:solidFill>
            </a:rPr>
            <a:t>陽子</a:t>
          </a:r>
          <a:r>
            <a:rPr lang="en-US" altLang="ja-JP" sz="2400" kern="1200" dirty="0" smtClean="0"/>
            <a:t>(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24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  <m:sup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1</m:t>
                  </m:r>
                </m:sup>
                <m:e>
                  <m:r>
                    <m:rPr>
                      <m:sty m:val="p"/>
                    </m:rPr>
                    <a:rPr lang="en-US" altLang="ja-JP" sz="2400" b="0" i="0" kern="1200" smtClean="0">
                      <a:latin typeface="Cambria Math" panose="02040503050406030204" pitchFamily="18" charset="0"/>
                    </a:rPr>
                    <m:t>H</m:t>
                  </m:r>
                </m:e>
              </m:sPre>
            </m:oMath>
          </a14:m>
          <a:r>
            <a:rPr lang="ja-JP" altLang="en-US" sz="2400" kern="1200" dirty="0" smtClean="0"/>
            <a:t>）がとび出すことから，</a:t>
          </a:r>
          <a:endParaRPr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400" kern="1200" dirty="0" smtClean="0"/>
            <a:t> </a:t>
          </a:r>
          <a:r>
            <a:rPr lang="en-US" altLang="ja-JP" sz="2400" kern="1200" dirty="0"/>
            <a:t>(5.37)</a:t>
          </a:r>
          <a:endParaRPr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400" kern="1200" dirty="0"/>
            <a:t>の反応が起こったことをつきとめ， 原子核を</a:t>
          </a:r>
          <a:r>
            <a:rPr lang="ja-JP" altLang="en-US" sz="2400" kern="1200" dirty="0">
              <a:solidFill>
                <a:srgbClr val="FF0000"/>
              </a:solidFill>
            </a:rPr>
            <a:t>人工的に変換</a:t>
          </a:r>
          <a:r>
            <a:rPr lang="ja-JP" altLang="en-US" sz="2400" kern="1200" dirty="0"/>
            <a:t>させることに成功した</a:t>
          </a:r>
          <a:r>
            <a:rPr lang="ja-JP" altLang="en-US" sz="2400" kern="1200" dirty="0" smtClean="0"/>
            <a:t>．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このように， 原子核の核子が組み換えられる反応を</a:t>
          </a:r>
          <a:r>
            <a:rPr lang="ja-JP" altLang="en-US" sz="2400" kern="1200" dirty="0" smtClean="0">
              <a:solidFill>
                <a:srgbClr val="FF0000"/>
              </a:solidFill>
            </a:rPr>
            <a:t>原子核反応</a:t>
          </a:r>
          <a:r>
            <a:rPr lang="ja-JP" altLang="en-US" sz="2400" kern="1200" dirty="0" smtClean="0"/>
            <a:t>という．</a:t>
          </a:r>
          <a:endParaRPr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400" kern="1200" dirty="0" smtClean="0"/>
            <a:t>原子核反応は，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　　　　原子核に</a:t>
          </a:r>
          <a:r>
            <a:rPr lang="ja-JP" altLang="en-US" sz="2400" kern="1200" dirty="0" smtClean="0">
              <a:solidFill>
                <a:srgbClr val="FF0000"/>
              </a:solidFill>
            </a:rPr>
            <a:t>大きなエネルギー</a:t>
          </a:r>
          <a:r>
            <a:rPr lang="ja-JP" altLang="en-US" sz="2400" kern="1200" dirty="0" smtClean="0"/>
            <a:t>をもった粒子を衝突させて起こるが， 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　　　　　　　　　　　　粒子にエネルギーを与えるために</a:t>
          </a:r>
          <a:r>
            <a:rPr lang="ja-JP" altLang="en-US" sz="2400" kern="1200" dirty="0" smtClean="0">
              <a:solidFill>
                <a:srgbClr val="FF0000"/>
              </a:solidFill>
            </a:rPr>
            <a:t>加速装置</a:t>
          </a:r>
          <a:r>
            <a:rPr lang="ja-JP" altLang="en-US" sz="2400" kern="1200" dirty="0" smtClean="0"/>
            <a:t>が用いられる．</a:t>
          </a:r>
          <a:endParaRPr lang="ja-JP" altLang="en-US" sz="2400" kern="1200" dirty="0"/>
        </a:p>
      </dsp:txBody>
      <dsp:txXfrm>
        <a:off x="0" y="795958"/>
        <a:ext cx="11860016" cy="5261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A0AF-823D-4A33-91B4-A464A0CC1008}">
      <dsp:nvSpPr>
        <dsp:cNvPr id="0" name=""/>
        <dsp:cNvSpPr/>
      </dsp:nvSpPr>
      <dsp:spPr>
        <a:xfrm>
          <a:off x="0" y="314306"/>
          <a:ext cx="12070733" cy="10565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200" kern="1200" dirty="0" smtClean="0"/>
            <a:t>5.2.4</a:t>
          </a:r>
          <a:r>
            <a:rPr lang="ja-JP" altLang="en-US" sz="4200" kern="1200" dirty="0" smtClean="0"/>
            <a:t>核エネルギー</a:t>
          </a:r>
          <a:endParaRPr lang="en-US" sz="4200" kern="1200" dirty="0"/>
        </a:p>
      </dsp:txBody>
      <dsp:txXfrm>
        <a:off x="51575" y="365881"/>
        <a:ext cx="11967583" cy="953360"/>
      </dsp:txXfrm>
    </dsp:sp>
    <dsp:sp modelId="{1004E834-E5CD-40B7-AB03-C23F86466FE9}">
      <dsp:nvSpPr>
        <dsp:cNvPr id="0" name=""/>
        <dsp:cNvSpPr/>
      </dsp:nvSpPr>
      <dsp:spPr>
        <a:xfrm>
          <a:off x="0" y="1370816"/>
          <a:ext cx="12070733" cy="434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246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300" kern="1200" dirty="0" smtClean="0"/>
            <a:t>コッククロフト（ イギリス）らは，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ja-JP" altLang="en-US" sz="3300" kern="1200" dirty="0" smtClean="0"/>
            <a:t>　図</a:t>
          </a:r>
          <a:r>
            <a:rPr lang="en-US" altLang="ja-JP" sz="3300" kern="1200" dirty="0" smtClean="0"/>
            <a:t>5. 23</a:t>
          </a:r>
          <a:r>
            <a:rPr lang="ja-JP" altLang="en-US" sz="3300" kern="1200" dirty="0" smtClean="0"/>
            <a:t>：天然の粒子の代わりに</a:t>
          </a:r>
          <a:r>
            <a:rPr lang="ja-JP" altLang="en-US" sz="3300" kern="1200" dirty="0" smtClean="0">
              <a:solidFill>
                <a:srgbClr val="FF0000"/>
              </a:solidFill>
            </a:rPr>
            <a:t>陽子</a:t>
          </a:r>
          <a:r>
            <a:rPr lang="en-US" altLang="ja-JP" sz="3300" kern="1200" dirty="0" smtClean="0"/>
            <a:t>(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33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33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  <m:sup>
                  <m:r>
                    <a:rPr lang="en-US" altLang="ja-JP" sz="3300" b="0" i="1" kern="1200" smtClean="0">
                      <a:latin typeface="Cambria Math" panose="02040503050406030204" pitchFamily="18" charset="0"/>
                    </a:rPr>
                    <m:t>1</m:t>
                  </m:r>
                </m:sup>
                <m:e>
                  <m:r>
                    <m:rPr>
                      <m:sty m:val="p"/>
                    </m:rPr>
                    <a:rPr lang="en-US" altLang="ja-JP" sz="3300" b="0" i="0" kern="1200" smtClean="0">
                      <a:latin typeface="Cambria Math" panose="02040503050406030204" pitchFamily="18" charset="0"/>
                    </a:rPr>
                    <m:t>H</m:t>
                  </m:r>
                </m:e>
              </m:sPre>
            </m:oMath>
          </a14:m>
          <a:r>
            <a:rPr lang="ja-JP" altLang="en-US" sz="3300" kern="1200" dirty="0" smtClean="0"/>
            <a:t>）を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en-US" altLang="ja-JP" sz="3300" kern="1200" dirty="0" smtClean="0"/>
            <a:t>        </a:t>
          </a:r>
          <a:r>
            <a:rPr lang="ja-JP" altLang="en-US" sz="3300" kern="1200" dirty="0" smtClean="0">
              <a:solidFill>
                <a:srgbClr val="FF0000"/>
              </a:solidFill>
            </a:rPr>
            <a:t>加速</a:t>
          </a:r>
          <a:r>
            <a:rPr lang="ja-JP" altLang="en-US" sz="3300" kern="1200" dirty="0" smtClean="0"/>
            <a:t>して， 次の</a:t>
          </a:r>
          <a:r>
            <a:rPr lang="ja-JP" altLang="en-US" sz="3300" kern="1200" dirty="0" smtClean="0">
              <a:solidFill>
                <a:srgbClr val="FF0000"/>
              </a:solidFill>
            </a:rPr>
            <a:t>原子核反応</a:t>
          </a:r>
          <a:r>
            <a:rPr lang="ja-JP" altLang="en-US" sz="3300" kern="1200" dirty="0" smtClean="0"/>
            <a:t>に成功した（</a:t>
          </a:r>
          <a:r>
            <a:rPr lang="en-US" altLang="ja-JP" sz="3300" kern="1200" dirty="0" smtClean="0"/>
            <a:t>1932</a:t>
          </a:r>
          <a:r>
            <a:rPr lang="ja-JP" altLang="en-US" sz="3300" kern="1200" dirty="0" smtClean="0"/>
            <a:t>年）．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300" kern="1200" dirty="0" smtClean="0"/>
            <a:t>(5</a:t>
          </a:r>
          <a:r>
            <a:rPr lang="en-US" altLang="ja-JP" sz="3300" kern="1200" dirty="0"/>
            <a:t>. 38)</a:t>
          </a:r>
          <a:endParaRPr lang="ja-JP" alt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300" kern="1200" dirty="0"/>
            <a:t>原子核反応では</a:t>
          </a:r>
          <a:r>
            <a:rPr lang="ja-JP" altLang="en-US" sz="3300" kern="1200" dirty="0" smtClean="0"/>
            <a:t>，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en-US" altLang="ja-JP" sz="3300" kern="1200" dirty="0" smtClean="0"/>
            <a:t>  </a:t>
          </a:r>
          <a:r>
            <a:rPr lang="ja-JP" altLang="en-US" sz="3300" kern="1200" dirty="0" smtClean="0">
              <a:solidFill>
                <a:srgbClr val="FF0000"/>
              </a:solidFill>
            </a:rPr>
            <a:t>核</a:t>
          </a:r>
          <a:r>
            <a:rPr lang="ja-JP" altLang="en-US" sz="3300" kern="1200" dirty="0">
              <a:solidFill>
                <a:srgbClr val="FF0000"/>
              </a:solidFill>
            </a:rPr>
            <a:t>の衝突</a:t>
          </a:r>
          <a:r>
            <a:rPr lang="ja-JP" altLang="en-US" sz="3300" kern="1200" dirty="0"/>
            <a:t>により陽子と中性子の</a:t>
          </a:r>
          <a:r>
            <a:rPr lang="ja-JP" altLang="en-US" sz="3300" kern="1200" dirty="0">
              <a:solidFill>
                <a:srgbClr val="FF0000"/>
              </a:solidFill>
            </a:rPr>
            <a:t>組み換え</a:t>
          </a:r>
          <a:r>
            <a:rPr lang="ja-JP" altLang="en-US" sz="3300" kern="1200" dirty="0"/>
            <a:t>が起こるが</a:t>
          </a:r>
          <a:r>
            <a:rPr lang="ja-JP" altLang="en-US" sz="3300" kern="1200" dirty="0" smtClean="0"/>
            <a:t>，</a:t>
          </a:r>
          <a:r>
            <a:rPr lang="en-US" altLang="ja-JP" sz="3300" kern="1200" dirty="0" smtClean="0"/>
            <a:t/>
          </a:r>
          <a:br>
            <a:rPr lang="en-US" altLang="ja-JP" sz="3300" kern="1200" dirty="0" smtClean="0"/>
          </a:br>
          <a:r>
            <a:rPr lang="en-US" altLang="ja-JP" sz="3300" kern="1200" dirty="0" smtClean="0"/>
            <a:t>     </a:t>
          </a:r>
          <a:r>
            <a:rPr lang="ja-JP" altLang="en-US" sz="3300" kern="1200" dirty="0" smtClean="0"/>
            <a:t>その</a:t>
          </a:r>
          <a:r>
            <a:rPr lang="ja-JP" altLang="en-US" sz="3300" kern="1200" dirty="0"/>
            <a:t>反応</a:t>
          </a:r>
          <a:r>
            <a:rPr lang="ja-JP" altLang="en-US" sz="3300" kern="1200" dirty="0" smtClean="0"/>
            <a:t>の前後で質量数の和と電荷の和は</a:t>
          </a:r>
          <a:r>
            <a:rPr lang="ja-JP" altLang="en-US" sz="3300" kern="1200" dirty="0" smtClean="0">
              <a:solidFill>
                <a:srgbClr val="FF0000"/>
              </a:solidFill>
            </a:rPr>
            <a:t>一定</a:t>
          </a:r>
          <a:r>
            <a:rPr lang="ja-JP" altLang="en-US" sz="3300" kern="1200" dirty="0" smtClean="0"/>
            <a:t>に保たれる．</a:t>
          </a:r>
          <a:endParaRPr lang="ja-JP" altLang="en-US" sz="3300" kern="1200" dirty="0"/>
        </a:p>
      </dsp:txBody>
      <dsp:txXfrm>
        <a:off x="0" y="1370816"/>
        <a:ext cx="12070733" cy="4347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A0AF-823D-4A33-91B4-A464A0CC1008}">
      <dsp:nvSpPr>
        <dsp:cNvPr id="0" name=""/>
        <dsp:cNvSpPr/>
      </dsp:nvSpPr>
      <dsp:spPr>
        <a:xfrm>
          <a:off x="0" y="68225"/>
          <a:ext cx="11902520" cy="804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200" kern="1200" dirty="0" smtClean="0"/>
            <a:t>5.2.4</a:t>
          </a:r>
          <a:r>
            <a:rPr lang="ja-JP" altLang="en-US" sz="3200" kern="1200" dirty="0" smtClean="0"/>
            <a:t>核エネルギー</a:t>
          </a:r>
          <a:endParaRPr lang="en-US" sz="3200" kern="1200" dirty="0"/>
        </a:p>
      </dsp:txBody>
      <dsp:txXfrm>
        <a:off x="39295" y="107520"/>
        <a:ext cx="11823930" cy="726370"/>
      </dsp:txXfrm>
    </dsp:sp>
    <dsp:sp modelId="{219F0AA9-B8C2-4E20-BC91-0B6CAA63861F}">
      <dsp:nvSpPr>
        <dsp:cNvPr id="0" name=""/>
        <dsp:cNvSpPr/>
      </dsp:nvSpPr>
      <dsp:spPr>
        <a:xfrm>
          <a:off x="0" y="873185"/>
          <a:ext cx="11902520" cy="529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90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500" kern="1200" dirty="0" smtClean="0"/>
            <a:t>( b) </a:t>
          </a:r>
          <a:r>
            <a:rPr lang="ja-JP" altLang="en-US" sz="2500" kern="1200" dirty="0" smtClean="0"/>
            <a:t>原子核の結合エネルギー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500" i="1" kern="1200" dirty="0" smtClean="0"/>
            <a:t>Z </a:t>
          </a:r>
          <a:r>
            <a:rPr lang="ja-JP" altLang="en-US" sz="2500" kern="1200" dirty="0" smtClean="0"/>
            <a:t>個</a:t>
          </a:r>
          <a:r>
            <a:rPr lang="ja-JP" altLang="en-US" sz="2500" kern="1200" dirty="0"/>
            <a:t>の陽子と</a:t>
          </a:r>
          <a:r>
            <a:rPr lang="ja-JP" altLang="en-US" sz="2500" kern="1200" dirty="0" smtClean="0"/>
            <a:t>，</a:t>
          </a:r>
          <a:r>
            <a:rPr lang="en-US" altLang="ja-JP" sz="2500" i="1" kern="1200" dirty="0" smtClean="0"/>
            <a:t>N </a:t>
          </a:r>
          <a:r>
            <a:rPr lang="ja-JP" altLang="en-US" sz="2500" kern="1200" dirty="0" smtClean="0"/>
            <a:t>個</a:t>
          </a:r>
          <a:r>
            <a:rPr lang="ja-JP" altLang="en-US" sz="2500" kern="1200" dirty="0"/>
            <a:t>の中性子からなる原子核の質量</a:t>
          </a:r>
          <a:r>
            <a:rPr lang="en-US" altLang="ja-JP" sz="2500" i="1" kern="1200" dirty="0"/>
            <a:t>m</a:t>
          </a:r>
          <a:r>
            <a:rPr lang="ja-JP" altLang="en-US" sz="2500" kern="1200" dirty="0"/>
            <a:t>は</a:t>
          </a:r>
          <a:r>
            <a:rPr lang="ja-JP" altLang="en-US" sz="2500" kern="1200" dirty="0" smtClean="0"/>
            <a:t>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en-US" altLang="ja-JP" sz="2500" kern="1200" dirty="0" smtClean="0"/>
            <a:t>    </a:t>
          </a:r>
          <a:r>
            <a:rPr lang="ja-JP" altLang="en-US" sz="2500" kern="1200" dirty="0" smtClean="0"/>
            <a:t>それ</a:t>
          </a:r>
          <a:r>
            <a:rPr lang="ja-JP" altLang="en-US" sz="2500" kern="1200" dirty="0"/>
            <a:t>を構成する</a:t>
          </a:r>
          <a:r>
            <a:rPr lang="ja-JP" altLang="en-US" sz="2500" kern="1200" dirty="0">
              <a:solidFill>
                <a:srgbClr val="FF0000"/>
              </a:solidFill>
            </a:rPr>
            <a:t>核子</a:t>
          </a:r>
          <a:r>
            <a:rPr lang="ja-JP" altLang="en-US" sz="2500" kern="1200" dirty="0" smtClean="0"/>
            <a:t>が単独に存在するときの</a:t>
          </a:r>
          <a:r>
            <a:rPr lang="ja-JP" altLang="en-US" sz="2500" kern="1200" dirty="0" smtClean="0">
              <a:solidFill>
                <a:srgbClr val="FF0000"/>
              </a:solidFill>
            </a:rPr>
            <a:t>質量の和</a:t>
          </a:r>
          <a:r>
            <a:rPr lang="ja-JP" altLang="en-US" sz="2500" kern="1200" dirty="0" smtClean="0"/>
            <a:t>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en-US" altLang="ja-JP" sz="2500" kern="1200" dirty="0" smtClean="0">
              <a:solidFill>
                <a:srgbClr val="FF0000"/>
              </a:solidFill>
            </a:rPr>
            <a:t>         </a:t>
          </a:r>
          <a:r>
            <a:rPr lang="en-US" altLang="ja-JP" sz="2500" i="1" kern="1200" dirty="0" err="1" smtClean="0">
              <a:solidFill>
                <a:srgbClr val="FF0000"/>
              </a:solidFill>
            </a:rPr>
            <a:t>Z</a:t>
          </a:r>
          <a:r>
            <a:rPr lang="en-US" altLang="ja-JP" sz="2500" i="1" kern="1200" baseline="-25000" dirty="0" err="1" smtClean="0">
              <a:solidFill>
                <a:srgbClr val="FF0000"/>
              </a:solidFill>
            </a:rPr>
            <a:t>mp</a:t>
          </a:r>
          <a:r>
            <a:rPr lang="en-US" altLang="ja-JP" sz="2500" kern="1200" dirty="0" smtClean="0">
              <a:solidFill>
                <a:srgbClr val="FF0000"/>
              </a:solidFill>
            </a:rPr>
            <a:t> + </a:t>
          </a:r>
          <a:r>
            <a:rPr lang="en-US" altLang="ja-JP" sz="2500" i="1" kern="1200" dirty="0" err="1" smtClean="0">
              <a:solidFill>
                <a:srgbClr val="FF0000"/>
              </a:solidFill>
            </a:rPr>
            <a:t>N</a:t>
          </a:r>
          <a:r>
            <a:rPr lang="en-US" altLang="ja-JP" sz="2500" i="1" kern="1200" baseline="-25000" dirty="0" err="1" smtClean="0">
              <a:solidFill>
                <a:srgbClr val="FF0000"/>
              </a:solidFill>
            </a:rPr>
            <a:t>mn</a:t>
          </a:r>
          <a:r>
            <a:rPr lang="en-US" altLang="ja-JP" sz="2500" kern="1200" dirty="0" smtClean="0">
              <a:solidFill>
                <a:srgbClr val="FF0000"/>
              </a:solidFill>
            </a:rPr>
            <a:t> </a:t>
          </a:r>
          <a:r>
            <a:rPr lang="en-US" altLang="ja-JP" sz="2500" kern="1200" dirty="0" smtClean="0"/>
            <a:t>(</a:t>
          </a:r>
          <a:r>
            <a:rPr lang="en-US" altLang="ja-JP" sz="2500" i="1" kern="1200" dirty="0" err="1" smtClean="0"/>
            <a:t>m</a:t>
          </a:r>
          <a:r>
            <a:rPr lang="en-US" altLang="ja-JP" sz="2500" i="1" kern="1200" baseline="-25000" dirty="0" err="1" smtClean="0"/>
            <a:t>p</a:t>
          </a:r>
          <a:r>
            <a:rPr lang="ja-JP" altLang="en-US" sz="2500" kern="1200" dirty="0" smtClean="0"/>
            <a:t>は陽子の質量， </a:t>
          </a:r>
          <a:r>
            <a:rPr lang="en-US" altLang="ja-JP" sz="2500" i="1" kern="1200" dirty="0" err="1" smtClean="0"/>
            <a:t>mn</a:t>
          </a:r>
          <a:r>
            <a:rPr lang="ja-JP" altLang="en-US" sz="2500" kern="1200" dirty="0" smtClean="0"/>
            <a:t>は中性子の質量）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en-US" altLang="ja-JP" sz="2500" kern="1200" dirty="0" smtClean="0"/>
            <a:t>              </a:t>
          </a:r>
          <a:r>
            <a:rPr lang="ja-JP" altLang="en-US" sz="2500" kern="1200" dirty="0" smtClean="0"/>
            <a:t>よりもわずかに小さい．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この差を</a:t>
          </a:r>
          <a:r>
            <a:rPr lang="ja-JP" altLang="en-US" sz="2500" kern="1200" dirty="0" smtClean="0">
              <a:solidFill>
                <a:srgbClr val="FF0000"/>
              </a:solidFill>
            </a:rPr>
            <a:t>質量欠損</a:t>
          </a:r>
          <a:r>
            <a:rPr lang="ja-JP" altLang="en-US" sz="2500" kern="1200" dirty="0" smtClean="0"/>
            <a:t>という．質量欠損を</a:t>
          </a:r>
          <a:r>
            <a:rPr lang="en-US" altLang="ja-JP" sz="2500" kern="1200" dirty="0" err="1" smtClean="0"/>
            <a:t>Δ</a:t>
          </a:r>
          <a:r>
            <a:rPr lang="en-US" altLang="ja-JP" sz="2500" i="1" kern="1200" dirty="0" err="1" smtClean="0"/>
            <a:t>m</a:t>
          </a:r>
          <a:r>
            <a:rPr lang="ja-JP" altLang="en-US" sz="2500" kern="1200" dirty="0" smtClean="0"/>
            <a:t>とすれば，</a:t>
          </a: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500" kern="1200" dirty="0" smtClean="0"/>
            <a:t>(5.39)</a:t>
          </a: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500" kern="1200" dirty="0" smtClean="0"/>
            <a:t>アインシュタインの相対性理論によると，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</a:t>
          </a:r>
          <a:r>
            <a:rPr lang="ja-JP" altLang="en-US" sz="2500" kern="1200" dirty="0" smtClean="0">
              <a:solidFill>
                <a:srgbClr val="FF0000"/>
              </a:solidFill>
            </a:rPr>
            <a:t>質量とエネルギー</a:t>
          </a:r>
          <a:r>
            <a:rPr lang="ja-JP" altLang="en-US" sz="2500" kern="1200" dirty="0" smtClean="0"/>
            <a:t>は同等な量であって，</a:t>
          </a:r>
          <a:r>
            <a:rPr lang="en-US" altLang="ja-JP" sz="2500" kern="1200" dirty="0" smtClean="0"/>
            <a:t/>
          </a:r>
          <a:br>
            <a:rPr lang="en-US" altLang="ja-JP" sz="2500" kern="1200" dirty="0" smtClean="0"/>
          </a:br>
          <a:r>
            <a:rPr lang="ja-JP" altLang="en-US" sz="2500" kern="1200" dirty="0" smtClean="0"/>
            <a:t>　　　　質量</a:t>
          </a:r>
          <a:r>
            <a:rPr lang="en-US" altLang="en-US" sz="2500" i="1" kern="1200" dirty="0" smtClean="0"/>
            <a:t>m</a:t>
          </a:r>
          <a:r>
            <a:rPr lang="en-US" altLang="en-US" sz="2500" kern="1200" dirty="0" smtClean="0"/>
            <a:t> [kg</a:t>
          </a:r>
          <a:r>
            <a:rPr lang="ja-JP" altLang="en-US" sz="2500" kern="1200" dirty="0" smtClean="0"/>
            <a:t>］に対応するエネルギー</a:t>
          </a:r>
          <a:r>
            <a:rPr lang="en-US" altLang="en-US" sz="2500" i="1" kern="1200" dirty="0" smtClean="0"/>
            <a:t>E</a:t>
          </a:r>
          <a:r>
            <a:rPr lang="en-US" altLang="en-US" sz="2500" kern="1200" dirty="0" smtClean="0"/>
            <a:t> [J</a:t>
          </a:r>
          <a:r>
            <a:rPr lang="ja-JP" altLang="en-US" sz="2500" kern="1200" dirty="0" smtClean="0"/>
            <a:t>］の間には</a:t>
          </a:r>
          <a:r>
            <a:rPr lang="en-US" altLang="ja-JP" sz="2500" kern="1200" dirty="0" smtClean="0"/>
            <a:t>…</a:t>
          </a:r>
          <a:r>
            <a:rPr lang="ja-JP" altLang="en-US" sz="2500" kern="1200" dirty="0" err="1" smtClean="0"/>
            <a:t>。</a:t>
          </a:r>
          <a:endParaRPr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500" kern="1200" dirty="0" smtClean="0"/>
            <a:t/>
          </a:r>
          <a:br>
            <a:rPr lang="en-US" altLang="en-US" sz="2500" kern="1200" dirty="0" smtClean="0"/>
          </a:br>
          <a:r>
            <a:rPr lang="en-US" altLang="en-US" sz="2500" kern="1200" dirty="0" smtClean="0"/>
            <a:t>(5.40</a:t>
          </a:r>
          <a:r>
            <a:rPr lang="en-US" altLang="en-US" sz="2500" kern="1200" dirty="0"/>
            <a:t>)</a:t>
          </a:r>
          <a:endParaRPr lang="ja-JP" altLang="en-US" sz="2500" kern="1200" dirty="0"/>
        </a:p>
      </dsp:txBody>
      <dsp:txXfrm>
        <a:off x="0" y="873185"/>
        <a:ext cx="11902520" cy="5299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A0AF-823D-4A33-91B4-A464A0CC1008}">
      <dsp:nvSpPr>
        <dsp:cNvPr id="0" name=""/>
        <dsp:cNvSpPr/>
      </dsp:nvSpPr>
      <dsp:spPr>
        <a:xfrm>
          <a:off x="0" y="284425"/>
          <a:ext cx="11891922" cy="10313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100" kern="1200" dirty="0" smtClean="0"/>
            <a:t>5.2.4</a:t>
          </a:r>
          <a:r>
            <a:rPr lang="ja-JP" altLang="en-US" sz="4100" kern="1200" dirty="0" smtClean="0"/>
            <a:t>核エネルギー</a:t>
          </a:r>
          <a:endParaRPr lang="en-US" sz="4100" kern="1200" dirty="0"/>
        </a:p>
      </dsp:txBody>
      <dsp:txXfrm>
        <a:off x="50347" y="334772"/>
        <a:ext cx="11791228" cy="930661"/>
      </dsp:txXfrm>
    </dsp:sp>
    <dsp:sp modelId="{C9FF26E6-B934-45AB-9B23-C2529D747A75}">
      <dsp:nvSpPr>
        <dsp:cNvPr id="0" name=""/>
        <dsp:cNvSpPr/>
      </dsp:nvSpPr>
      <dsp:spPr>
        <a:xfrm>
          <a:off x="0" y="1315780"/>
          <a:ext cx="11891922" cy="4498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569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/>
            <a:t>陽子や中性子が単独に存在するときより，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安定な原子核を構成しているほうが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　　　　　　　　　　</a:t>
          </a:r>
          <a:r>
            <a:rPr lang="en-US" altLang="ja-JP" sz="3200" kern="1200" dirty="0" smtClean="0">
              <a:solidFill>
                <a:srgbClr val="FF0000"/>
              </a:solidFill>
            </a:rPr>
            <a:t>Δ</a:t>
          </a:r>
          <a:r>
            <a:rPr lang="en-US" altLang="ja-JP" sz="3200" i="1" kern="1200" dirty="0" smtClean="0">
              <a:solidFill>
                <a:srgbClr val="FF0000"/>
              </a:solidFill>
            </a:rPr>
            <a:t>mc</a:t>
          </a:r>
          <a:r>
            <a:rPr lang="en-US" altLang="ja-JP" sz="3200" kern="1200" baseline="30000" dirty="0" smtClean="0">
              <a:solidFill>
                <a:srgbClr val="FF0000"/>
              </a:solidFill>
            </a:rPr>
            <a:t>2</a:t>
          </a:r>
          <a:r>
            <a:rPr lang="ja-JP" altLang="en-US" sz="3200" kern="1200" dirty="0" err="1" smtClean="0"/>
            <a:t>だけ</a:t>
          </a:r>
          <a:r>
            <a:rPr lang="ja-JP" altLang="en-US" sz="3200" kern="1200" dirty="0" smtClean="0"/>
            <a:t>エネルギーが</a:t>
          </a:r>
          <a:r>
            <a:rPr lang="ja-JP" altLang="en-US" sz="3200" kern="1200" dirty="0" smtClean="0">
              <a:solidFill>
                <a:srgbClr val="FF0000"/>
              </a:solidFill>
            </a:rPr>
            <a:t>小さい</a:t>
          </a:r>
          <a:r>
            <a:rPr lang="ja-JP" altLang="en-US" sz="3200" kern="1200" dirty="0" smtClean="0"/>
            <a:t>．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∴ 安定な原子核を壊して単独の核子にするためには， </a:t>
          </a:r>
          <a:r>
            <a:rPr lang="en-US" altLang="ja-JP" sz="3200" kern="1200" dirty="0" smtClean="0"/>
            <a:t>				</a:t>
          </a:r>
          <a:r>
            <a:rPr lang="en-US" altLang="ja-JP" sz="3200" kern="1200" dirty="0" smtClean="0">
              <a:solidFill>
                <a:srgbClr val="FF0000"/>
              </a:solidFill>
            </a:rPr>
            <a:t>Δ</a:t>
          </a:r>
          <a:r>
            <a:rPr lang="en-US" altLang="ja-JP" sz="3200" i="1" kern="1200" dirty="0" smtClean="0">
              <a:solidFill>
                <a:srgbClr val="FF0000"/>
              </a:solidFill>
            </a:rPr>
            <a:t>mc</a:t>
          </a:r>
          <a:r>
            <a:rPr lang="en-US" altLang="ja-JP" sz="3200" kern="1200" baseline="30000" dirty="0" smtClean="0">
              <a:solidFill>
                <a:srgbClr val="FF0000"/>
              </a:solidFill>
            </a:rPr>
            <a:t>2</a:t>
          </a:r>
          <a:r>
            <a:rPr lang="ja-JP" altLang="en-US" sz="3200" kern="1200" dirty="0" smtClean="0">
              <a:solidFill>
                <a:srgbClr val="FF0000"/>
              </a:solidFill>
            </a:rPr>
            <a:t>のエネルギー</a:t>
          </a:r>
          <a:r>
            <a:rPr lang="ja-JP" altLang="en-US" sz="3200" kern="1200" dirty="0" smtClean="0"/>
            <a:t>を与える必要がある．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このエネルギーを</a:t>
          </a:r>
          <a:r>
            <a:rPr lang="ja-JP" altLang="en-US" sz="3200" kern="1200" dirty="0" smtClean="0">
              <a:solidFill>
                <a:srgbClr val="FF0000"/>
              </a:solidFill>
            </a:rPr>
            <a:t>原子核の結合エネルギー</a:t>
          </a:r>
          <a:r>
            <a:rPr lang="ja-JP" altLang="en-US" sz="3200" kern="1200" dirty="0" smtClean="0"/>
            <a:t>という．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200" kern="1200" dirty="0" smtClean="0"/>
            <a:t>単独の核子が集まって</a:t>
          </a:r>
          <a:r>
            <a:rPr lang="ja-JP" altLang="en-US" sz="3200" kern="1200" dirty="0" smtClean="0">
              <a:solidFill>
                <a:srgbClr val="FF0000"/>
              </a:solidFill>
            </a:rPr>
            <a:t>原子核</a:t>
          </a:r>
          <a:r>
            <a:rPr lang="ja-JP" altLang="en-US" sz="3200" kern="1200" dirty="0" smtClean="0"/>
            <a:t>を構成するときは，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</a:t>
          </a:r>
          <a:r>
            <a:rPr lang="ja-JP" altLang="en-US" sz="3200" kern="1200" dirty="0" smtClean="0">
              <a:solidFill>
                <a:srgbClr val="FF0000"/>
              </a:solidFill>
            </a:rPr>
            <a:t>結合エネルギー</a:t>
          </a:r>
          <a:r>
            <a:rPr lang="ja-JP" altLang="en-US" sz="3200" kern="1200" dirty="0" smtClean="0"/>
            <a:t>に等しいエネルギーを</a:t>
          </a:r>
          <a:r>
            <a:rPr lang="ja-JP" altLang="en-US" sz="3200" kern="1200" dirty="0" smtClean="0">
              <a:solidFill>
                <a:srgbClr val="FF0000"/>
              </a:solidFill>
            </a:rPr>
            <a:t>外部に放出</a:t>
          </a:r>
          <a:r>
            <a:rPr lang="ja-JP" altLang="en-US" sz="3200" kern="1200" dirty="0" smtClean="0"/>
            <a:t>する．</a:t>
          </a:r>
          <a:r>
            <a:rPr lang="en-US" altLang="ja-JP" sz="3200" kern="1200" dirty="0" smtClean="0"/>
            <a:t/>
          </a:r>
          <a:br>
            <a:rPr lang="en-US" altLang="ja-JP" sz="3200" kern="1200" dirty="0" smtClean="0"/>
          </a:br>
          <a:r>
            <a:rPr lang="ja-JP" altLang="en-US" sz="3200" kern="1200" dirty="0" smtClean="0"/>
            <a:t>　　 核子</a:t>
          </a:r>
          <a:r>
            <a:rPr lang="en-US" altLang="ja-JP" sz="3200" kern="1200" dirty="0" smtClean="0"/>
            <a:t>1</a:t>
          </a:r>
          <a:r>
            <a:rPr lang="ja-JP" altLang="en-US" sz="3200" kern="1200" dirty="0" smtClean="0"/>
            <a:t>個あたりの結合エネルギーは</a:t>
          </a:r>
          <a:r>
            <a:rPr lang="en-US" altLang="ja-JP" sz="3200" kern="1200" dirty="0" smtClean="0">
              <a:solidFill>
                <a:srgbClr val="FF0000"/>
              </a:solidFill>
            </a:rPr>
            <a:t>Δ</a:t>
          </a:r>
          <a:r>
            <a:rPr lang="en-US" altLang="ja-JP" sz="3200" i="1" kern="1200" dirty="0" smtClean="0">
              <a:solidFill>
                <a:srgbClr val="FF0000"/>
              </a:solidFill>
            </a:rPr>
            <a:t>mc</a:t>
          </a:r>
          <a:r>
            <a:rPr lang="en-US" altLang="ja-JP" sz="3200" kern="1200" baseline="30000" dirty="0" smtClean="0">
              <a:solidFill>
                <a:srgbClr val="FF0000"/>
              </a:solidFill>
            </a:rPr>
            <a:t>2</a:t>
          </a:r>
          <a:r>
            <a:rPr lang="en-US" altLang="ja-JP" sz="3200" kern="1200" dirty="0" smtClean="0">
              <a:solidFill>
                <a:srgbClr val="FF0000"/>
              </a:solidFill>
            </a:rPr>
            <a:t>/(</a:t>
          </a:r>
          <a:r>
            <a:rPr lang="en-US" altLang="ja-JP" sz="3200" i="1" kern="1200" dirty="0" smtClean="0">
              <a:solidFill>
                <a:srgbClr val="FF0000"/>
              </a:solidFill>
            </a:rPr>
            <a:t>Z</a:t>
          </a:r>
          <a:r>
            <a:rPr lang="en-US" altLang="ja-JP" sz="3200" kern="1200" dirty="0" smtClean="0">
              <a:solidFill>
                <a:srgbClr val="FF0000"/>
              </a:solidFill>
            </a:rPr>
            <a:t>+</a:t>
          </a:r>
          <a:r>
            <a:rPr lang="en-US" altLang="ja-JP" sz="3200" i="1" kern="1200" dirty="0" smtClean="0">
              <a:solidFill>
                <a:srgbClr val="FF0000"/>
              </a:solidFill>
            </a:rPr>
            <a:t>N</a:t>
          </a:r>
          <a:r>
            <a:rPr lang="ja-JP" altLang="en-US" sz="3200" kern="1200" dirty="0" smtClean="0">
              <a:solidFill>
                <a:srgbClr val="FF0000"/>
              </a:solidFill>
            </a:rPr>
            <a:t>）</a:t>
          </a:r>
          <a:r>
            <a:rPr lang="ja-JP" altLang="en-US" sz="3200" kern="1200" dirty="0" smtClean="0"/>
            <a:t>となる．</a:t>
          </a:r>
          <a:endParaRPr lang="en-US" sz="3200" kern="1200" dirty="0"/>
        </a:p>
      </dsp:txBody>
      <dsp:txXfrm>
        <a:off x="0" y="1315780"/>
        <a:ext cx="11891922" cy="44981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A0AF-823D-4A33-91B4-A464A0CC1008}">
      <dsp:nvSpPr>
        <dsp:cNvPr id="0" name=""/>
        <dsp:cNvSpPr/>
      </dsp:nvSpPr>
      <dsp:spPr>
        <a:xfrm>
          <a:off x="0" y="68338"/>
          <a:ext cx="11805573" cy="9307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700" kern="1200" dirty="0" smtClean="0"/>
            <a:t>5.2.4</a:t>
          </a:r>
          <a:r>
            <a:rPr lang="ja-JP" altLang="en-US" sz="3700" kern="1200" dirty="0" smtClean="0"/>
            <a:t>核エネルギー</a:t>
          </a:r>
          <a:endParaRPr lang="en-US" sz="3700" kern="1200" dirty="0"/>
        </a:p>
      </dsp:txBody>
      <dsp:txXfrm>
        <a:off x="45435" y="113773"/>
        <a:ext cx="11714703" cy="839865"/>
      </dsp:txXfrm>
    </dsp:sp>
    <dsp:sp modelId="{98258369-4E0A-4EA2-BCA0-25370D296E8C}">
      <dsp:nvSpPr>
        <dsp:cNvPr id="0" name=""/>
        <dsp:cNvSpPr/>
      </dsp:nvSpPr>
      <dsp:spPr>
        <a:xfrm>
          <a:off x="0" y="999073"/>
          <a:ext cx="11805573" cy="4671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827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 smtClean="0"/>
            <a:t>図</a:t>
          </a:r>
          <a:r>
            <a:rPr lang="en-US" altLang="ja-JP" sz="2900" kern="1200" dirty="0" smtClean="0"/>
            <a:t>5.24</a:t>
          </a:r>
          <a:r>
            <a:rPr lang="ja-JP" altLang="en-US" sz="2900" kern="1200" dirty="0" smtClean="0"/>
            <a:t>：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核子</a:t>
          </a:r>
          <a:r>
            <a:rPr lang="en-US" altLang="ja-JP" sz="2900" kern="1200" dirty="0" smtClean="0"/>
            <a:t>1 </a:t>
          </a:r>
          <a:r>
            <a:rPr lang="ja-JP" altLang="en-US" sz="2900" kern="1200" dirty="0" smtClean="0"/>
            <a:t>個あたりの</a:t>
          </a:r>
          <a:r>
            <a:rPr lang="ja-JP" altLang="en-US" sz="2900" kern="1200" dirty="0" smtClean="0">
              <a:solidFill>
                <a:srgbClr val="FF0000"/>
              </a:solidFill>
            </a:rPr>
            <a:t>結合エネルギー</a:t>
          </a:r>
          <a:r>
            <a:rPr lang="ja-JP" altLang="en-US" sz="2900" kern="1200" dirty="0" smtClean="0"/>
            <a:t>と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　</a:t>
          </a:r>
          <a:r>
            <a:rPr lang="ja-JP" altLang="en-US" sz="2900" kern="1200" dirty="0" smtClean="0">
              <a:solidFill>
                <a:srgbClr val="FF0000"/>
              </a:solidFill>
            </a:rPr>
            <a:t>質量数</a:t>
          </a:r>
          <a:r>
            <a:rPr lang="ja-JP" altLang="en-US" sz="2900" kern="1200" dirty="0" smtClean="0"/>
            <a:t>の関係を表すグラフ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	</a:t>
          </a:r>
          <a:r>
            <a:rPr lang="ja-JP" altLang="en-US" sz="2900" kern="1200" dirty="0" smtClean="0"/>
            <a:t>ごく軽い核を除き，結合エネルギーはおよそ</a:t>
          </a:r>
          <a:r>
            <a:rPr lang="en-US" altLang="ja-JP" sz="2900" kern="1200" dirty="0" smtClean="0">
              <a:solidFill>
                <a:srgbClr val="FF0000"/>
              </a:solidFill>
            </a:rPr>
            <a:t>8 MeV</a:t>
          </a:r>
          <a:r>
            <a:rPr lang="ja-JP" altLang="en-US" sz="2900" kern="1200" dirty="0" smtClean="0"/>
            <a:t>で，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	     </a:t>
          </a:r>
          <a:r>
            <a:rPr lang="ja-JP" altLang="en-US" sz="2900" kern="1200" dirty="0" smtClean="0">
              <a:solidFill>
                <a:srgbClr val="FF0000"/>
              </a:solidFill>
            </a:rPr>
            <a:t>質量数</a:t>
          </a:r>
          <a:r>
            <a:rPr lang="en-US" altLang="ja-JP" sz="2900" kern="1200" dirty="0" smtClean="0">
              <a:solidFill>
                <a:srgbClr val="FF0000"/>
              </a:solidFill>
            </a:rPr>
            <a:t>60</a:t>
          </a:r>
          <a:r>
            <a:rPr lang="ja-JP" altLang="en-US" sz="2900" kern="1200" dirty="0" smtClean="0"/>
            <a:t>付近が最も大きくなる．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/>
            <a:t>そのため</a:t>
          </a:r>
          <a:r>
            <a:rPr lang="ja-JP" altLang="en-US" sz="2900" kern="1200" dirty="0" smtClean="0"/>
            <a:t>，質量数</a:t>
          </a:r>
          <a:r>
            <a:rPr lang="ja-JP" altLang="en-US" sz="2900" kern="1200" dirty="0"/>
            <a:t>が</a:t>
          </a:r>
          <a:r>
            <a:rPr lang="en-US" altLang="ja-JP" sz="2900" kern="1200" dirty="0">
              <a:solidFill>
                <a:srgbClr val="FF0000"/>
              </a:solidFill>
            </a:rPr>
            <a:t>54</a:t>
          </a:r>
          <a:r>
            <a:rPr lang="ja-JP" altLang="en-US" sz="2900" kern="1200" dirty="0">
              <a:solidFill>
                <a:srgbClr val="FF0000"/>
              </a:solidFill>
            </a:rPr>
            <a:t>から</a:t>
          </a:r>
          <a:r>
            <a:rPr lang="en-US" altLang="ja-JP" sz="2900" kern="1200" dirty="0">
              <a:solidFill>
                <a:srgbClr val="FF0000"/>
              </a:solidFill>
            </a:rPr>
            <a:t>58</a:t>
          </a:r>
          <a:r>
            <a:rPr lang="ja-JP" altLang="en-US" sz="2900" kern="1200" dirty="0">
              <a:solidFill>
                <a:srgbClr val="FF0000"/>
              </a:solidFill>
            </a:rPr>
            <a:t>の</a:t>
          </a:r>
          <a:r>
            <a:rPr lang="ja-JP" altLang="en-US" sz="2900" kern="1200" dirty="0" smtClean="0">
              <a:solidFill>
                <a:srgbClr val="FF0000"/>
              </a:solidFill>
            </a:rPr>
            <a:t>鉄</a:t>
          </a:r>
          <a:r>
            <a:rPr lang="ja-JP" altLang="en-US" sz="2900" kern="1200" dirty="0" smtClean="0"/>
            <a:t>や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         59</a:t>
          </a:r>
          <a:r>
            <a:rPr lang="ja-JP" altLang="en-US" sz="2900" kern="1200" dirty="0" smtClean="0"/>
            <a:t>の</a:t>
          </a:r>
          <a:r>
            <a:rPr lang="ja-JP" altLang="en-US" sz="2900" kern="1200" dirty="0" smtClean="0">
              <a:solidFill>
                <a:srgbClr val="FF0000"/>
              </a:solidFill>
            </a:rPr>
            <a:t>コバルト</a:t>
          </a:r>
          <a:r>
            <a:rPr lang="ja-JP" altLang="en-US" sz="2900" kern="1200" dirty="0" smtClean="0"/>
            <a:t>，</a:t>
          </a:r>
          <a:r>
            <a:rPr lang="en-US" altLang="ja-JP" sz="2900" kern="1200" dirty="0" smtClean="0"/>
            <a:t>58</a:t>
          </a:r>
          <a:r>
            <a:rPr lang="ja-JP" altLang="en-US" sz="2900" kern="1200" dirty="0" smtClean="0"/>
            <a:t>から</a:t>
          </a:r>
          <a:r>
            <a:rPr lang="en-US" altLang="ja-JP" sz="2900" kern="1200" dirty="0" smtClean="0"/>
            <a:t>64</a:t>
          </a:r>
          <a:r>
            <a:rPr lang="ja-JP" altLang="en-US" sz="2900" kern="1200" dirty="0" err="1" smtClean="0"/>
            <a:t>までの</a:t>
          </a:r>
          <a:r>
            <a:rPr lang="ja-JP" altLang="en-US" sz="2900" kern="1200" dirty="0" smtClean="0">
              <a:solidFill>
                <a:srgbClr val="FF0000"/>
              </a:solidFill>
            </a:rPr>
            <a:t>ニッケル</a:t>
          </a:r>
          <a:r>
            <a:rPr lang="ja-JP" altLang="en-US" sz="2900" kern="1200" dirty="0" smtClean="0"/>
            <a:t>などは安定した元素</a:t>
          </a:r>
          <a:r>
            <a:rPr lang="en-US" altLang="ja-JP" sz="2900" kern="1200" dirty="0" smtClean="0"/>
            <a:t>. </a:t>
          </a:r>
          <a:endParaRPr lang="ja-JP" alt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29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2900" b="0" i="1" kern="1200" smtClean="0">
                      <a:latin typeface="Cambria Math" panose="02040503050406030204" pitchFamily="18" charset="0"/>
                    </a:rPr>
                    <m:t>92</m:t>
                  </m:r>
                </m:sub>
                <m:sup>
                  <m:r>
                    <a:rPr lang="en-US" altLang="ja-JP" sz="2900" b="0" i="1" kern="1200" smtClean="0">
                      <a:latin typeface="Cambria Math" panose="02040503050406030204" pitchFamily="18" charset="0"/>
                    </a:rPr>
                    <m:t>235</m:t>
                  </m:r>
                </m:sup>
                <m:e>
                  <m:r>
                    <m:rPr>
                      <m:sty m:val="p"/>
                    </m:rPr>
                    <a:rPr lang="en-US" altLang="ja-JP" sz="2900" b="0" i="0" kern="1200" smtClean="0">
                      <a:latin typeface="Cambria Math" panose="02040503050406030204" pitchFamily="18" charset="0"/>
                    </a:rPr>
                    <m:t>U</m:t>
                  </m:r>
                </m:e>
              </m:sPre>
              <m:r>
                <a:rPr lang="en-US" altLang="ja-JP" sz="2900" b="0" i="1" kern="1200" smtClean="0">
                  <a:latin typeface="Cambria Math" panose="02040503050406030204" pitchFamily="18" charset="0"/>
                </a:rPr>
                <m:t>;</m:t>
              </m:r>
            </m:oMath>
          </a14:m>
          <a:r>
            <a:rPr lang="ja-JP" altLang="en-US" sz="2900" kern="1200" dirty="0" smtClean="0"/>
            <a:t>大きな質量数の</a:t>
          </a:r>
          <a:r>
            <a:rPr lang="ja-JP" altLang="en-US" sz="2900" kern="1200" dirty="0" smtClean="0">
              <a:solidFill>
                <a:srgbClr val="FF0000"/>
              </a:solidFill>
            </a:rPr>
            <a:t>原子核</a:t>
          </a:r>
          <a:r>
            <a:rPr lang="ja-JP" altLang="en-US" sz="2900" kern="1200" dirty="0" smtClean="0"/>
            <a:t>が二つに分裂すると，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  </a:t>
          </a:r>
          <a:r>
            <a:rPr lang="ja-JP" altLang="en-US" sz="2900" kern="1200" dirty="0" smtClean="0"/>
            <a:t>       </a:t>
          </a:r>
          <a:r>
            <a:rPr lang="en-US" altLang="ja-JP" sz="2900" kern="1200" dirty="0" smtClean="0"/>
            <a:t>1 </a:t>
          </a:r>
          <a:r>
            <a:rPr lang="ja-JP" altLang="en-US" sz="2900" kern="1200" dirty="0" smtClean="0"/>
            <a:t>核子あたりの</a:t>
          </a:r>
          <a:r>
            <a:rPr lang="ja-JP" altLang="en-US" sz="2900" kern="1200" dirty="0" smtClean="0">
              <a:solidFill>
                <a:srgbClr val="FF0000"/>
              </a:solidFill>
            </a:rPr>
            <a:t>結合エネルギー</a:t>
          </a:r>
          <a:r>
            <a:rPr lang="ja-JP" altLang="en-US" sz="2900" kern="1200" dirty="0" smtClean="0"/>
            <a:t>は大きくなり，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                 </a:t>
          </a:r>
          <a:r>
            <a:rPr lang="ja-JP" altLang="en-US" sz="2900" kern="1200" dirty="0" smtClean="0"/>
            <a:t>その差に相当する分だけ</a:t>
          </a:r>
          <a:r>
            <a:rPr lang="ja-JP" altLang="en-US" sz="2900" kern="1200" dirty="0" smtClean="0">
              <a:solidFill>
                <a:srgbClr val="FF0000"/>
              </a:solidFill>
            </a:rPr>
            <a:t>エネルギーが外部に放出</a:t>
          </a:r>
          <a:r>
            <a:rPr lang="ja-JP" altLang="en-US" sz="2900" kern="1200" dirty="0" smtClean="0"/>
            <a:t>される．</a:t>
          </a:r>
          <a:endParaRPr lang="ja-JP" altLang="en-US" sz="2900" kern="1200" dirty="0"/>
        </a:p>
      </dsp:txBody>
      <dsp:txXfrm>
        <a:off x="0" y="999073"/>
        <a:ext cx="11805573" cy="46719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0A0AF-823D-4A33-91B4-A464A0CC1008}">
      <dsp:nvSpPr>
        <dsp:cNvPr id="0" name=""/>
        <dsp:cNvSpPr/>
      </dsp:nvSpPr>
      <dsp:spPr>
        <a:xfrm>
          <a:off x="0" y="87157"/>
          <a:ext cx="11866348" cy="7798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100" kern="1200" dirty="0" smtClean="0"/>
            <a:t>5.2.4</a:t>
          </a:r>
          <a:r>
            <a:rPr lang="ja-JP" altLang="en-US" sz="3100" kern="1200" dirty="0" smtClean="0"/>
            <a:t>核エネルギー</a:t>
          </a:r>
          <a:endParaRPr lang="en-US" sz="3100" kern="1200" dirty="0"/>
        </a:p>
      </dsp:txBody>
      <dsp:txXfrm>
        <a:off x="38067" y="125224"/>
        <a:ext cx="11790214" cy="703671"/>
      </dsp:txXfrm>
    </dsp:sp>
    <dsp:sp modelId="{24EF3E10-A52A-4B34-93C5-0FE72EC5B30A}">
      <dsp:nvSpPr>
        <dsp:cNvPr id="0" name=""/>
        <dsp:cNvSpPr/>
      </dsp:nvSpPr>
      <dsp:spPr>
        <a:xfrm>
          <a:off x="0" y="866963"/>
          <a:ext cx="11866348" cy="51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75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400" kern="1200" dirty="0" smtClean="0"/>
            <a:t>( c) </a:t>
          </a:r>
          <a:r>
            <a:rPr lang="ja-JP" altLang="en-US" sz="2400" kern="1200" dirty="0" smtClean="0"/>
            <a:t>核分裂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400" kern="1200" dirty="0"/>
            <a:t>ハーンとシュトラスマン（ともにドイツ） らは</a:t>
          </a:r>
          <a:r>
            <a:rPr lang="ja-JP" altLang="en-US" sz="2400" kern="1200" dirty="0" smtClean="0"/>
            <a:t>，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</a:t>
          </a:r>
          <a14:m xmlns:a14="http://schemas.microsoft.com/office/drawing/2010/main">
            <m:oMath xmlns:m="http://schemas.openxmlformats.org/officeDocument/2006/math">
              <m:r>
                <a:rPr lang="ja-JP" altLang="en-US" sz="2400" i="1" kern="1200" smtClean="0">
                  <a:latin typeface="Cambria Math" panose="02040503050406030204" pitchFamily="18" charset="0"/>
                </a:rPr>
                <m:t>　　</m:t>
              </m:r>
              <m:sPre>
                <m:sPrePr>
                  <m:ctrlPr>
                    <a:rPr lang="en-US" altLang="ja-JP" sz="24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92</m:t>
                  </m:r>
                </m:sub>
                <m:sup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235</m:t>
                  </m:r>
                </m:sup>
                <m:e>
                  <m:r>
                    <m:rPr>
                      <m:sty m:val="p"/>
                    </m:rPr>
                    <a:rPr lang="en-US" altLang="ja-JP" sz="2400" b="0" i="0" kern="1200" smtClean="0">
                      <a:latin typeface="Cambria Math" panose="02040503050406030204" pitchFamily="18" charset="0"/>
                    </a:rPr>
                    <m:t>U</m:t>
                  </m:r>
                </m:e>
              </m:sPre>
            </m:oMath>
          </a14:m>
          <a:r>
            <a:rPr lang="ja-JP" altLang="en-US" sz="2400" kern="1200" dirty="0" smtClean="0"/>
            <a:t>に</a:t>
          </a:r>
          <a:r>
            <a:rPr lang="ja-JP" altLang="en-US" sz="2400" kern="1200" dirty="0"/>
            <a:t>中性子をあてると原子核</a:t>
          </a:r>
          <a:r>
            <a:rPr lang="ja-JP" altLang="en-US" sz="2400" kern="1200" dirty="0" smtClean="0"/>
            <a:t>が</a:t>
          </a:r>
          <a:r>
            <a:rPr lang="ja-JP" altLang="en-US" sz="2400" kern="1200" dirty="0" smtClean="0">
              <a:solidFill>
                <a:srgbClr val="FF0000"/>
              </a:solidFill>
            </a:rPr>
            <a:t>ほぼ半分</a:t>
          </a:r>
          <a:r>
            <a:rPr lang="ja-JP" altLang="en-US" sz="2400" kern="1200" dirty="0" smtClean="0"/>
            <a:t>の質量を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　　　　　　　　　　もつ原子核に分裂することを発見した（</a:t>
          </a:r>
          <a:r>
            <a:rPr lang="en-US" altLang="ja-JP" sz="2400" kern="1200" dirty="0" smtClean="0"/>
            <a:t>1938</a:t>
          </a:r>
          <a:r>
            <a:rPr lang="ja-JP" altLang="en-US" sz="2400" kern="1200" dirty="0" smtClean="0"/>
            <a:t>年）．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en-US" altLang="ja-JP" sz="2400" kern="1200" dirty="0" smtClean="0"/>
            <a:t>				</a:t>
          </a:r>
          <a:r>
            <a:rPr lang="ja-JP" altLang="en-US" sz="2400" kern="1200" dirty="0" smtClean="0"/>
            <a:t>これを</a:t>
          </a:r>
          <a:r>
            <a:rPr lang="ja-JP" altLang="en-US" sz="2400" kern="1200" dirty="0" smtClean="0">
              <a:solidFill>
                <a:srgbClr val="FF0000"/>
              </a:solidFill>
            </a:rPr>
            <a:t>核分裂</a:t>
          </a:r>
          <a:r>
            <a:rPr lang="ja-JP" altLang="en-US" sz="2400" kern="1200" dirty="0" smtClean="0"/>
            <a:t>という．</a:t>
          </a:r>
          <a:endParaRPr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24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92</m:t>
                  </m:r>
                </m:sub>
                <m:sup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235</m:t>
                  </m:r>
                </m:sup>
                <m:e>
                  <m:r>
                    <m:rPr>
                      <m:sty m:val="p"/>
                    </m:rPr>
                    <a:rPr lang="en-US" altLang="ja-JP" sz="2400" b="0" i="0" kern="1200" smtClean="0">
                      <a:latin typeface="Cambria Math" panose="02040503050406030204" pitchFamily="18" charset="0"/>
                    </a:rPr>
                    <m:t>U</m:t>
                  </m:r>
                </m:e>
              </m:sPre>
            </m:oMath>
          </a14:m>
          <a:r>
            <a:rPr lang="ja-JP" altLang="en-US" sz="2400" kern="1200" dirty="0" smtClean="0"/>
            <a:t>核分裂</a:t>
          </a:r>
          <a:r>
            <a:rPr lang="ja-JP" altLang="en-US" sz="2400" kern="1200" dirty="0"/>
            <a:t>では</a:t>
          </a:r>
          <a:r>
            <a:rPr lang="ja-JP" altLang="en-US" sz="2400" kern="1200" dirty="0" smtClean="0"/>
            <a:t>，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　</a:t>
          </a:r>
          <a:r>
            <a:rPr lang="en-US" altLang="ja-JP" sz="2400" kern="1200" dirty="0" smtClean="0"/>
            <a:t>1</a:t>
          </a:r>
          <a:r>
            <a:rPr lang="ja-JP" altLang="en-US" sz="2400" kern="1200" dirty="0" smtClean="0"/>
            <a:t>個の原子核について</a:t>
          </a:r>
          <a:r>
            <a:rPr lang="ja-JP" altLang="en-US" sz="2400" kern="1200" dirty="0" smtClean="0">
              <a:solidFill>
                <a:srgbClr val="FF0000"/>
              </a:solidFill>
            </a:rPr>
            <a:t>約</a:t>
          </a:r>
          <a:r>
            <a:rPr lang="en-US" altLang="ja-JP" sz="2400" kern="1200" dirty="0" smtClean="0">
              <a:solidFill>
                <a:srgbClr val="FF0000"/>
              </a:solidFill>
            </a:rPr>
            <a:t>200 MeV</a:t>
          </a:r>
          <a:r>
            <a:rPr lang="ja-JP" altLang="en-US" sz="2400" kern="1200" dirty="0" smtClean="0"/>
            <a:t>のエネルギーが発生する．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　　　これは，</a:t>
          </a:r>
          <a:r>
            <a:rPr lang="en-US" altLang="ja-JP" sz="2400" kern="1200" dirty="0" smtClean="0"/>
            <a:t>1 kg</a:t>
          </a:r>
          <a:r>
            <a:rPr lang="ja-JP" altLang="en-US" sz="2400" kern="1200" dirty="0" smtClean="0"/>
            <a:t>のウランについては</a:t>
          </a:r>
          <a:r>
            <a:rPr lang="en-US" altLang="ja-JP" sz="2400" kern="1200" dirty="0" smtClean="0">
              <a:solidFill>
                <a:srgbClr val="FF0000"/>
              </a:solidFill>
            </a:rPr>
            <a:t>2500</a:t>
          </a:r>
          <a:r>
            <a:rPr lang="ja-JP" altLang="en-US" sz="2400" kern="1200" dirty="0" smtClean="0">
              <a:solidFill>
                <a:srgbClr val="FF0000"/>
              </a:solidFill>
            </a:rPr>
            <a:t>万</a:t>
          </a:r>
          <a:r>
            <a:rPr lang="en-US" altLang="ja-JP" sz="2400" kern="1200" dirty="0" smtClean="0">
              <a:solidFill>
                <a:srgbClr val="FF0000"/>
              </a:solidFill>
            </a:rPr>
            <a:t>kWh</a:t>
          </a:r>
          <a:r>
            <a:rPr lang="ja-JP" altLang="en-US" sz="2400" kern="1200" dirty="0" smtClean="0"/>
            <a:t>という莫大なエネルギーに相当．</a:t>
          </a:r>
          <a:endParaRPr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400" kern="1200" dirty="0"/>
            <a:t>遅い中性子による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24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92</m:t>
                  </m:r>
                </m:sub>
                <m:sup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235</m:t>
                  </m:r>
                </m:sup>
                <m:e>
                  <m:r>
                    <m:rPr>
                      <m:sty m:val="p"/>
                    </m:rPr>
                    <a:rPr lang="en-US" altLang="ja-JP" sz="2400" b="0" i="0" kern="1200" smtClean="0">
                      <a:latin typeface="Cambria Math" panose="02040503050406030204" pitchFamily="18" charset="0"/>
                    </a:rPr>
                    <m:t>U</m:t>
                  </m:r>
                </m:e>
              </m:sPre>
            </m:oMath>
          </a14:m>
          <a:r>
            <a:rPr lang="ja-JP" altLang="en-US" sz="2400" kern="1200" dirty="0" smtClean="0"/>
            <a:t>の</a:t>
          </a:r>
          <a:r>
            <a:rPr lang="ja-JP" altLang="en-US" sz="2400" kern="1200" dirty="0"/>
            <a:t>核分裂で</a:t>
          </a:r>
          <a:r>
            <a:rPr lang="en-US" altLang="ja-JP" sz="2400" kern="1200" dirty="0"/>
            <a:t>2</a:t>
          </a:r>
          <a:r>
            <a:rPr lang="ja-JP" altLang="en-US" sz="2400" kern="1200" dirty="0"/>
            <a:t>～</a:t>
          </a:r>
          <a:r>
            <a:rPr lang="en-US" altLang="ja-JP" sz="2400" kern="1200" dirty="0"/>
            <a:t>3</a:t>
          </a:r>
          <a:r>
            <a:rPr lang="ja-JP" altLang="en-US" sz="2400" kern="1200" dirty="0"/>
            <a:t>個の</a:t>
          </a:r>
          <a:r>
            <a:rPr lang="ja-JP" altLang="en-US" sz="2400" kern="1200" dirty="0">
              <a:solidFill>
                <a:srgbClr val="FF0000"/>
              </a:solidFill>
            </a:rPr>
            <a:t>速い中性子</a:t>
          </a:r>
          <a:r>
            <a:rPr lang="ja-JP" altLang="en-US" sz="2400" kern="1200" dirty="0"/>
            <a:t>が放出される</a:t>
          </a:r>
          <a:r>
            <a:rPr lang="ja-JP" altLang="en-US" sz="2400" kern="1200" dirty="0" smtClean="0"/>
            <a:t>．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　速い中性子を減速材（重水・黒鉛など） で減速すると，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　　　</a:t>
          </a:r>
          <a:r>
            <a:rPr lang="ja-JP" altLang="en-US" sz="2400" kern="1200" dirty="0" err="1" smtClean="0"/>
            <a:t>次の</a:t>
          </a:r>
          <a14:m xmlns:a14="http://schemas.microsoft.com/office/drawing/2010/main">
            <m:oMath xmlns:m="http://schemas.openxmlformats.org/officeDocument/2006/math">
              <m:sPre>
                <m:sPrePr>
                  <m:ctrlPr>
                    <a:rPr lang="en-US" altLang="ja-JP" sz="2400" i="1" kern="1200" smtClean="0">
                      <a:latin typeface="Cambria Math" panose="02040503050406030204" pitchFamily="18" charset="0"/>
                    </a:rPr>
                  </m:ctrlPr>
                </m:sPrePr>
                <m:sub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92</m:t>
                  </m:r>
                </m:sub>
                <m:sup>
                  <m:r>
                    <a:rPr lang="en-US" altLang="ja-JP" sz="2400" b="0" i="1" kern="1200" smtClean="0">
                      <a:latin typeface="Cambria Math" panose="02040503050406030204" pitchFamily="18" charset="0"/>
                    </a:rPr>
                    <m:t>235</m:t>
                  </m:r>
                </m:sup>
                <m:e>
                  <m:r>
                    <m:rPr>
                      <m:sty m:val="p"/>
                    </m:rPr>
                    <a:rPr lang="en-US" altLang="ja-JP" sz="2400" b="0" i="0" kern="1200" smtClean="0">
                      <a:latin typeface="Cambria Math" panose="02040503050406030204" pitchFamily="18" charset="0"/>
                    </a:rPr>
                    <m:t>U</m:t>
                  </m:r>
                </m:e>
              </m:sPre>
            </m:oMath>
          </a14:m>
          <a:r>
            <a:rPr lang="ja-JP" altLang="en-US" sz="2400" kern="1200" dirty="0" smtClean="0"/>
            <a:t>に吸収され，分裂させ，</a:t>
          </a:r>
          <a:r>
            <a:rPr lang="ja-JP" altLang="en-US" sz="2400" kern="1200" dirty="0" smtClean="0">
              <a:solidFill>
                <a:srgbClr val="FF0000"/>
              </a:solidFill>
            </a:rPr>
            <a:t>次々に分裂</a:t>
          </a:r>
          <a:r>
            <a:rPr lang="ja-JP" altLang="en-US" sz="2400" kern="1200" dirty="0" smtClean="0"/>
            <a:t>が進行する．</a:t>
          </a:r>
          <a:r>
            <a:rPr lang="en-US" altLang="ja-JP" sz="2400" kern="1200" dirty="0" smtClean="0"/>
            <a:t/>
          </a:r>
          <a:br>
            <a:rPr lang="en-US" altLang="ja-JP" sz="2400" kern="1200" dirty="0" smtClean="0"/>
          </a:br>
          <a:r>
            <a:rPr lang="ja-JP" altLang="en-US" sz="2400" kern="1200" dirty="0" smtClean="0"/>
            <a:t>　　　　　　　このような反応を</a:t>
          </a:r>
          <a:r>
            <a:rPr lang="ja-JP" altLang="en-US" sz="2400" kern="1200" dirty="0" smtClean="0">
              <a:solidFill>
                <a:srgbClr val="FF0000"/>
              </a:solidFill>
            </a:rPr>
            <a:t>連鎖反応</a:t>
          </a:r>
          <a:r>
            <a:rPr lang="ja-JP" altLang="en-US" sz="2400" kern="1200" dirty="0" smtClean="0"/>
            <a:t>という．</a:t>
          </a:r>
          <a:endParaRPr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400" kern="1200" dirty="0" smtClean="0"/>
            <a:t>そして，連鎖反応を，その速さを</a:t>
          </a:r>
          <a:r>
            <a:rPr lang="ja-JP" altLang="en-US" sz="2400" kern="1200" dirty="0" smtClean="0">
              <a:solidFill>
                <a:srgbClr val="FF0000"/>
              </a:solidFill>
            </a:rPr>
            <a:t>制御</a:t>
          </a:r>
          <a:r>
            <a:rPr lang="ja-JP" altLang="en-US" sz="2400" kern="1200" dirty="0" smtClean="0"/>
            <a:t>しながらゆるやかに進行させるのが</a:t>
          </a:r>
          <a:r>
            <a:rPr lang="ja-JP" altLang="en-US" sz="2400" kern="1200" dirty="0" smtClean="0">
              <a:solidFill>
                <a:srgbClr val="FF0000"/>
              </a:solidFill>
            </a:rPr>
            <a:t>原子炉</a:t>
          </a:r>
          <a:r>
            <a:rPr lang="ja-JP" altLang="en-US" sz="2400" kern="1200" dirty="0" smtClean="0"/>
            <a:t>である．</a:t>
          </a:r>
          <a:endParaRPr lang="ja-JP" altLang="en-US" sz="2400" kern="1200" dirty="0"/>
        </a:p>
      </dsp:txBody>
      <dsp:txXfrm>
        <a:off x="0" y="866963"/>
        <a:ext cx="11866348" cy="5133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530F-B559-48E6-BA1E-42B109D84EAF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0366-4A17-45B9-8CB6-15947D0904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13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69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00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1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8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38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6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0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04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2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2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71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8FE4-96C6-40CA-AEBF-733DA631B0C9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5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基礎物理学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　原　道寛　教授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0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88971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5.2.4.6原子と原子核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115362386"/>
                  </p:ext>
                </p:extLst>
              </p:nvPr>
            </p:nvGraphicFramePr>
            <p:xfrm>
              <a:off x="127641" y="633753"/>
              <a:ext cx="11866349" cy="608772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115362386"/>
                  </p:ext>
                </p:extLst>
              </p:nvPr>
            </p:nvGraphicFramePr>
            <p:xfrm>
              <a:off x="127641" y="633753"/>
              <a:ext cx="11866349" cy="608772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対角する 2 つの角を丸めた四角形 4"/>
          <p:cNvSpPr/>
          <p:nvPr/>
        </p:nvSpPr>
        <p:spPr>
          <a:xfrm>
            <a:off x="5731549" y="2331453"/>
            <a:ext cx="1175907" cy="3295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5632418" y="3067608"/>
            <a:ext cx="856794" cy="34039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8" name="対角する 2 つの角を丸めた四角形 7"/>
          <p:cNvSpPr/>
          <p:nvPr/>
        </p:nvSpPr>
        <p:spPr>
          <a:xfrm>
            <a:off x="4187930" y="3820613"/>
            <a:ext cx="1348870" cy="35891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5835604" y="4233591"/>
            <a:ext cx="1529996" cy="31680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6382596" y="4590726"/>
            <a:ext cx="1515804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5943770" y="5375986"/>
            <a:ext cx="1501030" cy="34801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4316931" y="5724000"/>
            <a:ext cx="1219869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4811833" y="6169938"/>
            <a:ext cx="573767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9982200" y="6150137"/>
            <a:ext cx="780883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66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02321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5.2.4.7原子と原子核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9354613"/>
              </p:ext>
            </p:extLst>
          </p:nvPr>
        </p:nvGraphicFramePr>
        <p:xfrm>
          <a:off x="154142" y="680213"/>
          <a:ext cx="11853197" cy="604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241819" y="-115442"/>
            <a:ext cx="4919662" cy="2536825"/>
          </a:xfrm>
          <a:prstGeom prst="rect">
            <a:avLst/>
          </a:prstGeom>
          <a:blipFill rotWithShape="0">
            <a:blip r:embed="rId7"/>
            <a:srcRect/>
            <a:stretch>
              <a:fillRect l="-12348" t="-171222" r="-20290" b="-3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対角する 2 つの角を丸めた四角形 7"/>
          <p:cNvSpPr/>
          <p:nvPr/>
        </p:nvSpPr>
        <p:spPr>
          <a:xfrm>
            <a:off x="689220" y="1676193"/>
            <a:ext cx="1175907" cy="3295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6330434" y="2421383"/>
            <a:ext cx="1839095" cy="32901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689220" y="2808854"/>
            <a:ext cx="1362780" cy="35891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8039388" y="2784591"/>
            <a:ext cx="967795" cy="3831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4539396" y="3578790"/>
            <a:ext cx="2401404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5740098" y="3977630"/>
            <a:ext cx="3137502" cy="38557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3712131" y="4364368"/>
            <a:ext cx="877739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6669044" y="4373682"/>
            <a:ext cx="1632556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4148954" y="5612838"/>
            <a:ext cx="883846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17" name="対角する 2 つの角を丸めた四角形 16"/>
          <p:cNvSpPr/>
          <p:nvPr/>
        </p:nvSpPr>
        <p:spPr>
          <a:xfrm>
            <a:off x="3706024" y="6013719"/>
            <a:ext cx="1909976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032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6688" y="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5.2.4.8原子と原子核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3677581"/>
                  </p:ext>
                </p:extLst>
              </p:nvPr>
            </p:nvGraphicFramePr>
            <p:xfrm>
              <a:off x="81847" y="968578"/>
              <a:ext cx="11852074" cy="575289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83677581"/>
                  </p:ext>
                </p:extLst>
              </p:nvPr>
            </p:nvGraphicFramePr>
            <p:xfrm>
              <a:off x="81847" y="968578"/>
              <a:ext cx="11852074" cy="575289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66688" y="1211812"/>
            <a:ext cx="11663362" cy="5646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6786563" y="0"/>
            <a:ext cx="5405437" cy="4492800"/>
          </a:xfrm>
          <a:prstGeom prst="rect">
            <a:avLst/>
          </a:prstGeom>
          <a:blipFill rotWithShape="0">
            <a:blip r:embed="rId11"/>
            <a:srcRect/>
            <a:stretch>
              <a:fillRect l="-86997" t="-155118" r="-5478" b="-19809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対角する 2 つの角を丸めた四角形 6"/>
          <p:cNvSpPr/>
          <p:nvPr/>
        </p:nvSpPr>
        <p:spPr>
          <a:xfrm>
            <a:off x="2888672" y="3046985"/>
            <a:ext cx="1109329" cy="40181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2757806" y="4574542"/>
            <a:ext cx="1907793" cy="43493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7031930" y="4612554"/>
            <a:ext cx="1831270" cy="39692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7748717" y="6023389"/>
            <a:ext cx="1877683" cy="40727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07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24078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5.2.4.9原子と原子核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43995295"/>
                  </p:ext>
                </p:extLst>
              </p:nvPr>
            </p:nvGraphicFramePr>
            <p:xfrm>
              <a:off x="270383" y="568800"/>
              <a:ext cx="11630166" cy="6289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43995295"/>
                  </p:ext>
                </p:extLst>
              </p:nvPr>
            </p:nvGraphicFramePr>
            <p:xfrm>
              <a:off x="270383" y="568800"/>
              <a:ext cx="11630166" cy="6289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66688" y="1211812"/>
            <a:ext cx="11663362" cy="5646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5769833" y="2397062"/>
            <a:ext cx="2840767" cy="610226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3215382" y="3007288"/>
            <a:ext cx="2789417" cy="72231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5843930" y="4382145"/>
            <a:ext cx="2306470" cy="61465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2358116" y="5141902"/>
            <a:ext cx="3485814" cy="50744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2767868" y="5794446"/>
            <a:ext cx="2004304" cy="65675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673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24078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5.2.4.10原子と原子核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593717"/>
              </p:ext>
            </p:extLst>
          </p:nvPr>
        </p:nvGraphicFramePr>
        <p:xfrm>
          <a:off x="270383" y="568800"/>
          <a:ext cx="11630166" cy="628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66688" y="1211812"/>
            <a:ext cx="11663362" cy="5646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7581576" y="1683438"/>
            <a:ext cx="2282424" cy="40456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2197634" y="2561045"/>
            <a:ext cx="2244765" cy="42695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2661530" y="3451556"/>
            <a:ext cx="2597940" cy="42932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5601568" y="3432789"/>
            <a:ext cx="1152032" cy="44808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2424989" y="4877326"/>
            <a:ext cx="735811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3504079" y="4914730"/>
            <a:ext cx="722321" cy="35243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4380061" y="5357848"/>
            <a:ext cx="2243939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3865133" y="5800965"/>
            <a:ext cx="2888467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7" name="対角する 2 つの角を丸めた四角形 16"/>
          <p:cNvSpPr/>
          <p:nvPr/>
        </p:nvSpPr>
        <p:spPr>
          <a:xfrm>
            <a:off x="4380061" y="6253837"/>
            <a:ext cx="1919939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7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r>
              <a:rPr kumimoji="1" lang="ja-JP" altLang="en-US" dirty="0" smtClean="0"/>
              <a:t>基礎物理学：第</a:t>
            </a:r>
            <a:r>
              <a:rPr lang="ja-JP" altLang="en-US" dirty="0" smtClean="0"/>
              <a:t>５</a:t>
            </a:r>
            <a:r>
              <a:rPr kumimoji="1" lang="ja-JP" altLang="en-US" dirty="0" smtClean="0"/>
              <a:t>章　</a:t>
            </a:r>
            <a:r>
              <a:rPr lang="ja-JP" altLang="en-US" dirty="0" smtClean="0"/>
              <a:t>原子の世界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679601"/>
              </p:ext>
            </p:extLst>
          </p:nvPr>
        </p:nvGraphicFramePr>
        <p:xfrm>
          <a:off x="481939" y="1374363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08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第５章　原子の世界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094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398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/>
              <a:t>5.2原子と原子核</a:t>
            </a: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863961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2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862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5.2.4.1原子と原子核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9322829"/>
                  </p:ext>
                </p:extLst>
              </p:nvPr>
            </p:nvGraphicFramePr>
            <p:xfrm>
              <a:off x="153997" y="647423"/>
              <a:ext cx="11860017" cy="60740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9322829"/>
                  </p:ext>
                </p:extLst>
              </p:nvPr>
            </p:nvGraphicFramePr>
            <p:xfrm>
              <a:off x="153997" y="647423"/>
              <a:ext cx="11860017" cy="60740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11816" y="1690688"/>
            <a:ext cx="8596668" cy="46656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7" name="正方形/長方形 6"/>
          <p:cNvSpPr/>
          <p:nvPr/>
        </p:nvSpPr>
        <p:spPr>
          <a:xfrm>
            <a:off x="2813522" y="3871181"/>
            <a:ext cx="3270483" cy="553980"/>
          </a:xfrm>
          <a:prstGeom prst="rect">
            <a:avLst/>
          </a:prstGeom>
          <a:blipFill rotWithShape="0">
            <a:blip r:embed="rId11"/>
            <a:srcRect/>
            <a:stretch>
              <a:fillRect l="-51125" t="-576849" r="-201423" b="-1212636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対角する 2 つの角を丸めた四角形 8"/>
          <p:cNvSpPr/>
          <p:nvPr/>
        </p:nvSpPr>
        <p:spPr>
          <a:xfrm>
            <a:off x="5676233" y="2224262"/>
            <a:ext cx="645367" cy="37493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8267235" y="2258803"/>
            <a:ext cx="711165" cy="34039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2459930" y="3035428"/>
            <a:ext cx="871958" cy="35891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4336703" y="3035428"/>
            <a:ext cx="616898" cy="35891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3085947" y="3394339"/>
            <a:ext cx="622054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4798580" y="3914652"/>
            <a:ext cx="1357419" cy="51050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6321600" y="4634935"/>
            <a:ext cx="1764000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7374644" y="4994008"/>
            <a:ext cx="1524556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7" name="対角する 2 つの角を丸めた四角形 16"/>
          <p:cNvSpPr/>
          <p:nvPr/>
        </p:nvSpPr>
        <p:spPr>
          <a:xfrm>
            <a:off x="3245760" y="5775229"/>
            <a:ext cx="2168640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18" name="対角する 2 つの角を丸めた四角形 17"/>
          <p:cNvSpPr/>
          <p:nvPr/>
        </p:nvSpPr>
        <p:spPr>
          <a:xfrm>
            <a:off x="7948344" y="6157012"/>
            <a:ext cx="1188456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2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82257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5.2.4.2原子と原子核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41740293"/>
                  </p:ext>
                </p:extLst>
              </p:nvPr>
            </p:nvGraphicFramePr>
            <p:xfrm>
              <a:off x="121266" y="769143"/>
              <a:ext cx="12070734" cy="60321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41740293"/>
                  </p:ext>
                </p:extLst>
              </p:nvPr>
            </p:nvGraphicFramePr>
            <p:xfrm>
              <a:off x="121266" y="769143"/>
              <a:ext cx="12070734" cy="60321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0" y="163304"/>
            <a:ext cx="7560486" cy="1760004"/>
          </a:xfrm>
          <a:prstGeom prst="rect">
            <a:avLst/>
          </a:prstGeom>
          <a:blipFill rotWithShape="0">
            <a:blip r:embed="rId11"/>
            <a:srcRect/>
            <a:stretch>
              <a:fillRect l="-3384" t="-535297" r="-6254" b="-10841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正方形/長方形 7"/>
          <p:cNvSpPr/>
          <p:nvPr/>
        </p:nvSpPr>
        <p:spPr>
          <a:xfrm>
            <a:off x="1797666" y="1690688"/>
            <a:ext cx="8596668" cy="46656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2874736" y="3878646"/>
            <a:ext cx="5417431" cy="806564"/>
          </a:xfrm>
          <a:prstGeom prst="rect">
            <a:avLst/>
          </a:prstGeom>
          <a:blipFill rotWithShape="0">
            <a:blip r:embed="rId11"/>
            <a:srcRect/>
            <a:stretch>
              <a:fillRect l="-46047" t="-1434618" r="-187652" b="-668255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対角する 2 つの角を丸めた四角形 9"/>
          <p:cNvSpPr/>
          <p:nvPr/>
        </p:nvSpPr>
        <p:spPr>
          <a:xfrm>
            <a:off x="6633833" y="2669061"/>
            <a:ext cx="796567" cy="474752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1507738" y="3224141"/>
            <a:ext cx="856794" cy="34039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4295930" y="3159438"/>
            <a:ext cx="2090470" cy="4929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5902502" y="3948286"/>
            <a:ext cx="2389665" cy="76634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968196" y="5355538"/>
            <a:ext cx="1675383" cy="54846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6593290" y="5394789"/>
            <a:ext cx="1629110" cy="50921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9094279" y="5903999"/>
            <a:ext cx="877739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0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62273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5.2.4.3原子と原子核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73602"/>
              </p:ext>
            </p:extLst>
          </p:nvPr>
        </p:nvGraphicFramePr>
        <p:xfrm>
          <a:off x="111495" y="707493"/>
          <a:ext cx="11902520" cy="624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577019" y="4083994"/>
            <a:ext cx="4411131" cy="601471"/>
          </a:xfrm>
          <a:prstGeom prst="rect">
            <a:avLst/>
          </a:prstGeom>
          <a:blipFill rotWithShape="0">
            <a:blip r:embed="rId7"/>
            <a:srcRect/>
            <a:stretch>
              <a:fillRect l="-44939" t="-476505" r="-174489" b="-2528399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正方形/長方形 7"/>
          <p:cNvSpPr/>
          <p:nvPr/>
        </p:nvSpPr>
        <p:spPr>
          <a:xfrm>
            <a:off x="2718295" y="6126208"/>
            <a:ext cx="5232090" cy="595267"/>
          </a:xfrm>
          <a:prstGeom prst="rect">
            <a:avLst/>
          </a:prstGeom>
          <a:blipFill rotWithShape="0">
            <a:blip r:embed="rId7"/>
            <a:srcRect/>
            <a:stretch>
              <a:fillRect l="-31070" t="-865758" r="-104052" b="-1913473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対角する 2 つの角を丸めた四角形 8"/>
          <p:cNvSpPr/>
          <p:nvPr/>
        </p:nvSpPr>
        <p:spPr>
          <a:xfrm>
            <a:off x="3120233" y="2408850"/>
            <a:ext cx="623767" cy="33435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7022212" y="2405827"/>
            <a:ext cx="1286587" cy="3373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1365529" y="2812613"/>
            <a:ext cx="1211489" cy="35891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1868196" y="3541520"/>
            <a:ext cx="1252037" cy="368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3664419" y="4103261"/>
            <a:ext cx="3247581" cy="58220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1156218" y="5245447"/>
            <a:ext cx="2364582" cy="30575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3520800" y="6114585"/>
            <a:ext cx="877739" cy="48061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03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15818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5.2.4.4原子と原子核</a:t>
            </a:r>
            <a:endParaRPr lang="en-US" altLang="ja-JP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393858"/>
              </p:ext>
            </p:extLst>
          </p:nvPr>
        </p:nvGraphicFramePr>
        <p:xfrm>
          <a:off x="62023" y="676253"/>
          <a:ext cx="11891922" cy="609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83216" y="1911487"/>
            <a:ext cx="8596668" cy="46464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7" name="対角する 2 つの角を丸めた四角形 6"/>
          <p:cNvSpPr/>
          <p:nvPr/>
        </p:nvSpPr>
        <p:spPr>
          <a:xfrm>
            <a:off x="3644693" y="2974842"/>
            <a:ext cx="1175907" cy="50812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7946076" y="2974842"/>
            <a:ext cx="1097807" cy="43075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4627130" y="3983764"/>
            <a:ext cx="3318946" cy="35891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4290005" y="4420058"/>
            <a:ext cx="4378795" cy="42341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4690596" y="5015160"/>
            <a:ext cx="1112604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1292301" y="5465787"/>
            <a:ext cx="2712741" cy="39501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7791061" y="5521181"/>
            <a:ext cx="1972139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7439444" y="5980501"/>
            <a:ext cx="1985356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37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746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dirty="0" smtClean="0"/>
              <a:t>5.2.4.5原子と原子核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47539887"/>
                  </p:ext>
                </p:extLst>
              </p:nvPr>
            </p:nvGraphicFramePr>
            <p:xfrm>
              <a:off x="161719" y="982072"/>
              <a:ext cx="11805573" cy="573940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47539887"/>
                  </p:ext>
                </p:extLst>
              </p:nvPr>
            </p:nvGraphicFramePr>
            <p:xfrm>
              <a:off x="161719" y="982072"/>
              <a:ext cx="11805573" cy="573940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724800" y="-17462"/>
            <a:ext cx="5467200" cy="3300662"/>
          </a:xfrm>
          <a:prstGeom prst="rect">
            <a:avLst/>
          </a:prstGeom>
          <a:blipFill rotWithShape="0">
            <a:blip r:embed="rId11"/>
            <a:srcRect/>
            <a:stretch>
              <a:fillRect l="-87620" t="-145961" r="-5496" b="-18886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正方形/長方形 7"/>
          <p:cNvSpPr/>
          <p:nvPr/>
        </p:nvSpPr>
        <p:spPr>
          <a:xfrm>
            <a:off x="483216" y="1911487"/>
            <a:ext cx="8596668" cy="46464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9" name="対角する 2 つの角を丸めた四角形 8"/>
          <p:cNvSpPr/>
          <p:nvPr/>
        </p:nvSpPr>
        <p:spPr>
          <a:xfrm>
            <a:off x="3827382" y="2447462"/>
            <a:ext cx="2422218" cy="42318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対角する 2 つの角を丸めた四角形 9"/>
          <p:cNvSpPr/>
          <p:nvPr/>
        </p:nvSpPr>
        <p:spPr>
          <a:xfrm>
            <a:off x="1493338" y="2870645"/>
            <a:ext cx="1163462" cy="412555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1" name="対角する 2 つの角を丸めた四角形 10"/>
          <p:cNvSpPr/>
          <p:nvPr/>
        </p:nvSpPr>
        <p:spPr>
          <a:xfrm>
            <a:off x="8586442" y="3290400"/>
            <a:ext cx="953558" cy="4032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対角する 2 つの角を丸めた四角形 11"/>
          <p:cNvSpPr/>
          <p:nvPr/>
        </p:nvSpPr>
        <p:spPr>
          <a:xfrm>
            <a:off x="2172902" y="3728256"/>
            <a:ext cx="1556698" cy="41894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3" name="対角する 2 つの角を丸めた四角形 12"/>
          <p:cNvSpPr/>
          <p:nvPr/>
        </p:nvSpPr>
        <p:spPr>
          <a:xfrm>
            <a:off x="4005043" y="4259559"/>
            <a:ext cx="2071757" cy="38983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4" name="対角する 2 つの角を丸めた四角形 13"/>
          <p:cNvSpPr/>
          <p:nvPr/>
        </p:nvSpPr>
        <p:spPr>
          <a:xfrm>
            <a:off x="2346508" y="4749671"/>
            <a:ext cx="1246292" cy="35029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5" name="対角する 2 つの角を丸めた四角形 14"/>
          <p:cNvSpPr/>
          <p:nvPr/>
        </p:nvSpPr>
        <p:spPr>
          <a:xfrm>
            <a:off x="6249600" y="4724748"/>
            <a:ext cx="1281600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6" name="対角する 2 つの角を丸めた四角形 15"/>
          <p:cNvSpPr/>
          <p:nvPr/>
        </p:nvSpPr>
        <p:spPr>
          <a:xfrm>
            <a:off x="4113044" y="5252779"/>
            <a:ext cx="1114156" cy="35907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7" name="対角する 2 つの角を丸めた四角形 16"/>
          <p:cNvSpPr/>
          <p:nvPr/>
        </p:nvSpPr>
        <p:spPr>
          <a:xfrm>
            <a:off x="3889239" y="5659433"/>
            <a:ext cx="2540361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  <p:sp>
        <p:nvSpPr>
          <p:cNvPr id="18" name="対角する 2 つの角を丸めた四角形 17"/>
          <p:cNvSpPr/>
          <p:nvPr/>
        </p:nvSpPr>
        <p:spPr>
          <a:xfrm>
            <a:off x="6144039" y="6103514"/>
            <a:ext cx="3885561" cy="37887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51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462</Words>
  <Application>Microsoft Office PowerPoint</Application>
  <PresentationFormat>ワイド画面</PresentationFormat>
  <Paragraphs>172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Cambria Math</vt:lpstr>
      <vt:lpstr>Office テーマ</vt:lpstr>
      <vt:lpstr>基礎物理学</vt:lpstr>
      <vt:lpstr>基礎物理学：第５章　原子の世界</vt:lpstr>
      <vt:lpstr>第５章　原子の世界</vt:lpstr>
      <vt:lpstr>5.2原子と原子核</vt:lpstr>
      <vt:lpstr>5.2.4.1原子と原子核</vt:lpstr>
      <vt:lpstr>5.2.4.2原子と原子核</vt:lpstr>
      <vt:lpstr>5.2.4.3原子と原子核</vt:lpstr>
      <vt:lpstr>5.2.4.4原子と原子核</vt:lpstr>
      <vt:lpstr>5.2.4.5原子と原子核</vt:lpstr>
      <vt:lpstr>5.2.4.6原子と原子核</vt:lpstr>
      <vt:lpstr>5.2.4.7原子と原子核</vt:lpstr>
      <vt:lpstr>5.2.4.8原子と原子核</vt:lpstr>
      <vt:lpstr>5.2.4.9原子と原子核</vt:lpstr>
      <vt:lpstr>5.2.4.10原子と原子核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基礎物理学</dc:title>
  <dc:creator>原道寛</dc:creator>
  <cp:lastModifiedBy>HARA Michihiro</cp:lastModifiedBy>
  <cp:revision>78</cp:revision>
  <dcterms:created xsi:type="dcterms:W3CDTF">2014-12-31T05:09:16Z</dcterms:created>
  <dcterms:modified xsi:type="dcterms:W3CDTF">2019-09-01T08:56:29Z</dcterms:modified>
</cp:coreProperties>
</file>