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8" r:id="rId3"/>
    <p:sldId id="265" r:id="rId4"/>
    <p:sldId id="289" r:id="rId5"/>
    <p:sldId id="267" r:id="rId6"/>
    <p:sldId id="269" r:id="rId7"/>
    <p:sldId id="273" r:id="rId8"/>
    <p:sldId id="274" r:id="rId9"/>
    <p:sldId id="270" r:id="rId10"/>
    <p:sldId id="268" r:id="rId11"/>
    <p:sldId id="275" r:id="rId12"/>
    <p:sldId id="290" r:id="rId13"/>
    <p:sldId id="277" r:id="rId14"/>
    <p:sldId id="278" r:id="rId15"/>
    <p:sldId id="279" r:id="rId16"/>
    <p:sldId id="285" r:id="rId17"/>
    <p:sldId id="286" r:id="rId18"/>
  </p:sldIdLst>
  <p:sldSz cx="9144000" cy="6858000" type="screen4x3"/>
  <p:notesSz cx="9929813" cy="6784975"/>
  <p:custDataLst>
    <p:tags r:id="rId21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FF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93523" autoAdjust="0"/>
  </p:normalViewPr>
  <p:slideViewPr>
    <p:cSldViewPr>
      <p:cViewPr varScale="1">
        <p:scale>
          <a:sx n="104" d="100"/>
          <a:sy n="104" d="100"/>
        </p:scale>
        <p:origin x="1856" y="64"/>
      </p:cViewPr>
      <p:guideLst>
        <p:guide orient="horz" pos="152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A83E6-1696-4717-9088-34FA0F664985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C843E655-87F3-41FB-B2A9-43A139F89306}">
      <dgm:prSet phldrT="[テキスト]"/>
      <dgm:spPr/>
      <dgm:t>
        <a:bodyPr/>
        <a:lstStyle/>
        <a:p>
          <a:r>
            <a:rPr lang="en-US" altLang="ja-JP" dirty="0" smtClean="0"/>
            <a:t>0-1.</a:t>
          </a:r>
          <a:endParaRPr kumimoji="1" lang="ja-JP" altLang="en-US" dirty="0"/>
        </a:p>
      </dgm:t>
    </dgm:pt>
    <dgm:pt modelId="{4062AB26-8932-4007-B6EE-F1315C841466}" type="parTrans" cxnId="{C38116B9-D5D0-4AAD-9D12-1E0345462FE9}">
      <dgm:prSet/>
      <dgm:spPr/>
      <dgm:t>
        <a:bodyPr/>
        <a:lstStyle/>
        <a:p>
          <a:endParaRPr kumimoji="1" lang="ja-JP" altLang="en-US"/>
        </a:p>
      </dgm:t>
    </dgm:pt>
    <dgm:pt modelId="{C6588BD5-FF5C-4D0D-A84A-19DA4DB32972}" type="sibTrans" cxnId="{C38116B9-D5D0-4AAD-9D12-1E0345462FE9}">
      <dgm:prSet/>
      <dgm:spPr/>
      <dgm:t>
        <a:bodyPr/>
        <a:lstStyle/>
        <a:p>
          <a:endParaRPr kumimoji="1" lang="ja-JP" altLang="en-US"/>
        </a:p>
      </dgm:t>
    </dgm:pt>
    <dgm:pt modelId="{5019DC25-6F62-4370-8DA4-B027CF75879E}">
      <dgm:prSet/>
      <dgm:spPr/>
      <dgm:t>
        <a:bodyPr/>
        <a:lstStyle/>
        <a:p>
          <a:r>
            <a:rPr lang="en-US" altLang="ja-JP" dirty="0" smtClean="0"/>
            <a:t>0-2.</a:t>
          </a:r>
          <a:r>
            <a:rPr lang="ja-JP" altLang="en-US" dirty="0" smtClean="0"/>
            <a:t>　</a:t>
          </a:r>
        </a:p>
      </dgm:t>
    </dgm:pt>
    <dgm:pt modelId="{2D8485B0-EDC1-4452-9F96-8A67BE23B780}" type="parTrans" cxnId="{008C41AF-1889-4224-A300-1091FD53C3F2}">
      <dgm:prSet/>
      <dgm:spPr/>
      <dgm:t>
        <a:bodyPr/>
        <a:lstStyle/>
        <a:p>
          <a:endParaRPr kumimoji="1" lang="ja-JP" altLang="en-US"/>
        </a:p>
      </dgm:t>
    </dgm:pt>
    <dgm:pt modelId="{578EDC7D-47F8-4B64-A859-E0421C56156F}" type="sibTrans" cxnId="{008C41AF-1889-4224-A300-1091FD53C3F2}">
      <dgm:prSet/>
      <dgm:spPr/>
      <dgm:t>
        <a:bodyPr/>
        <a:lstStyle/>
        <a:p>
          <a:endParaRPr kumimoji="1" lang="ja-JP" altLang="en-US"/>
        </a:p>
      </dgm:t>
    </dgm:pt>
    <dgm:pt modelId="{E959B01E-5D05-47D5-BF41-C870DA639E74}">
      <dgm:prSet/>
      <dgm:spPr/>
      <dgm:t>
        <a:bodyPr/>
        <a:lstStyle/>
        <a:p>
          <a:r>
            <a:rPr lang="en-US" altLang="ja-JP" dirty="0" smtClean="0"/>
            <a:t>0-3.</a:t>
          </a:r>
          <a:r>
            <a:rPr lang="ja-JP" altLang="en-US" dirty="0" smtClean="0"/>
            <a:t>　</a:t>
          </a:r>
        </a:p>
      </dgm:t>
    </dgm:pt>
    <dgm:pt modelId="{D96D2F51-C198-4593-AD25-92C76756AD6B}" type="parTrans" cxnId="{2A6240D0-81EF-4538-83ED-B1D2661A522D}">
      <dgm:prSet/>
      <dgm:spPr/>
      <dgm:t>
        <a:bodyPr/>
        <a:lstStyle/>
        <a:p>
          <a:endParaRPr kumimoji="1" lang="ja-JP" altLang="en-US"/>
        </a:p>
      </dgm:t>
    </dgm:pt>
    <dgm:pt modelId="{8E68E95E-A8BD-4F4A-856D-A68ECBD90531}" type="sibTrans" cxnId="{2A6240D0-81EF-4538-83ED-B1D2661A522D}">
      <dgm:prSet/>
      <dgm:spPr/>
      <dgm:t>
        <a:bodyPr/>
        <a:lstStyle/>
        <a:p>
          <a:endParaRPr kumimoji="1" lang="ja-JP" altLang="en-US"/>
        </a:p>
      </dgm:t>
    </dgm:pt>
    <dgm:pt modelId="{7E32E2D4-5558-4161-A9E6-9D43EF1DCFE7}">
      <dgm:prSet/>
      <dgm:spPr/>
      <dgm:t>
        <a:bodyPr/>
        <a:lstStyle/>
        <a:p>
          <a:r>
            <a:rPr lang="en-US" altLang="ja-JP" dirty="0" smtClean="0"/>
            <a:t>0-4.</a:t>
          </a:r>
          <a:r>
            <a:rPr lang="ja-JP" altLang="en-US" dirty="0" smtClean="0"/>
            <a:t>　</a:t>
          </a:r>
        </a:p>
      </dgm:t>
    </dgm:pt>
    <dgm:pt modelId="{2F72C6B2-E7E2-4419-A009-15B6E8F41174}" type="parTrans" cxnId="{37E00A74-EE15-4C42-8D54-8BB9E5B65B77}">
      <dgm:prSet/>
      <dgm:spPr/>
      <dgm:t>
        <a:bodyPr/>
        <a:lstStyle/>
        <a:p>
          <a:endParaRPr kumimoji="1" lang="ja-JP" altLang="en-US"/>
        </a:p>
      </dgm:t>
    </dgm:pt>
    <dgm:pt modelId="{8AC29C4D-3E68-4CB3-95AB-CC73118F8C54}" type="sibTrans" cxnId="{37E00A74-EE15-4C42-8D54-8BB9E5B65B77}">
      <dgm:prSet/>
      <dgm:spPr/>
      <dgm:t>
        <a:bodyPr/>
        <a:lstStyle/>
        <a:p>
          <a:endParaRPr kumimoji="1" lang="ja-JP" altLang="en-US"/>
        </a:p>
      </dgm:t>
    </dgm:pt>
    <dgm:pt modelId="{7C819342-AB87-4160-8880-C74E394DDBEA}">
      <dgm:prSet/>
      <dgm:spPr/>
      <dgm:t>
        <a:bodyPr/>
        <a:lstStyle/>
        <a:p>
          <a:r>
            <a:rPr lang="en-US" altLang="ja-JP" dirty="0" smtClean="0"/>
            <a:t>0-5.</a:t>
          </a:r>
          <a:r>
            <a:rPr lang="ja-JP" altLang="en-US" dirty="0" smtClean="0"/>
            <a:t>　</a:t>
          </a:r>
        </a:p>
      </dgm:t>
    </dgm:pt>
    <dgm:pt modelId="{22814397-EA5F-4E58-9CFF-ED2483C20056}" type="parTrans" cxnId="{21C37B16-5D04-4008-B44B-084E334C20BA}">
      <dgm:prSet/>
      <dgm:spPr/>
      <dgm:t>
        <a:bodyPr/>
        <a:lstStyle/>
        <a:p>
          <a:endParaRPr kumimoji="1" lang="ja-JP" altLang="en-US"/>
        </a:p>
      </dgm:t>
    </dgm:pt>
    <dgm:pt modelId="{3E4CC6BE-B60D-450A-A3DB-D209CE4EE1F5}" type="sibTrans" cxnId="{21C37B16-5D04-4008-B44B-084E334C20BA}">
      <dgm:prSet/>
      <dgm:spPr/>
      <dgm:t>
        <a:bodyPr/>
        <a:lstStyle/>
        <a:p>
          <a:endParaRPr kumimoji="1" lang="ja-JP" altLang="en-US"/>
        </a:p>
      </dgm:t>
    </dgm:pt>
    <dgm:pt modelId="{529B90E8-AC31-47AB-BDAA-8A114CAD4C2F}">
      <dgm:prSet/>
      <dgm:spPr/>
      <dgm:t>
        <a:bodyPr/>
        <a:lstStyle/>
        <a:p>
          <a:r>
            <a:rPr lang="en-US" altLang="ja-JP" dirty="0" smtClean="0"/>
            <a:t>0-6.</a:t>
          </a:r>
          <a:r>
            <a:rPr lang="ja-JP" altLang="en-US" dirty="0" smtClean="0"/>
            <a:t>　</a:t>
          </a:r>
        </a:p>
      </dgm:t>
    </dgm:pt>
    <dgm:pt modelId="{20B1BEBD-E60D-4871-B06E-0176422217A3}" type="parTrans" cxnId="{E1A24F7D-37B3-4036-B3D6-C16DEFBAB72A}">
      <dgm:prSet/>
      <dgm:spPr/>
      <dgm:t>
        <a:bodyPr/>
        <a:lstStyle/>
        <a:p>
          <a:endParaRPr kumimoji="1" lang="ja-JP" altLang="en-US"/>
        </a:p>
      </dgm:t>
    </dgm:pt>
    <dgm:pt modelId="{DF030E8B-C504-41AF-91AD-D9E05FF08E82}" type="sibTrans" cxnId="{E1A24F7D-37B3-4036-B3D6-C16DEFBAB72A}">
      <dgm:prSet/>
      <dgm:spPr/>
      <dgm:t>
        <a:bodyPr/>
        <a:lstStyle/>
        <a:p>
          <a:endParaRPr kumimoji="1" lang="ja-JP" altLang="en-US"/>
        </a:p>
      </dgm:t>
    </dgm:pt>
    <dgm:pt modelId="{1CC570F9-BBBB-4510-AF0A-8F78D94B53E8}">
      <dgm:prSet phldrT="[テキスト]"/>
      <dgm:spPr/>
      <dgm:t>
        <a:bodyPr/>
        <a:lstStyle/>
        <a:p>
          <a:r>
            <a:rPr lang="ja-JP" altLang="en-US" dirty="0" smtClean="0"/>
            <a:t>有効数字</a:t>
          </a:r>
          <a:endParaRPr lang="ja-JP" altLang="en-US" dirty="0"/>
        </a:p>
      </dgm:t>
    </dgm:pt>
    <dgm:pt modelId="{5655B471-9284-4318-9190-5F4461A6851E}" type="parTrans" cxnId="{2C77780F-20C9-461D-8526-65AE4425BB5B}">
      <dgm:prSet/>
      <dgm:spPr/>
      <dgm:t>
        <a:bodyPr/>
        <a:lstStyle/>
        <a:p>
          <a:endParaRPr kumimoji="1" lang="ja-JP" altLang="en-US"/>
        </a:p>
      </dgm:t>
    </dgm:pt>
    <dgm:pt modelId="{BBBB9736-B321-4691-8DCD-8C057BD91863}" type="sibTrans" cxnId="{2C77780F-20C9-461D-8526-65AE4425BB5B}">
      <dgm:prSet/>
      <dgm:spPr/>
      <dgm:t>
        <a:bodyPr/>
        <a:lstStyle/>
        <a:p>
          <a:endParaRPr kumimoji="1" lang="ja-JP" altLang="en-US"/>
        </a:p>
      </dgm:t>
    </dgm:pt>
    <dgm:pt modelId="{84847FBA-6991-475D-B446-D25D1EF65112}">
      <dgm:prSet/>
      <dgm:spPr/>
      <dgm:t>
        <a:bodyPr/>
        <a:lstStyle/>
        <a:p>
          <a:r>
            <a:rPr lang="ja-JP" altLang="en-US" dirty="0" smtClean="0"/>
            <a:t>物理量と単位</a:t>
          </a:r>
        </a:p>
      </dgm:t>
    </dgm:pt>
    <dgm:pt modelId="{8ED278B6-0DFC-4C06-9BEB-D8FDBAB27B8F}" type="parTrans" cxnId="{4D560FBC-2171-4124-BBC3-6288B1D14897}">
      <dgm:prSet/>
      <dgm:spPr/>
      <dgm:t>
        <a:bodyPr/>
        <a:lstStyle/>
        <a:p>
          <a:endParaRPr kumimoji="1" lang="ja-JP" altLang="en-US"/>
        </a:p>
      </dgm:t>
    </dgm:pt>
    <dgm:pt modelId="{5106C323-6933-4A41-B62F-6508DF23FB07}" type="sibTrans" cxnId="{4D560FBC-2171-4124-BBC3-6288B1D14897}">
      <dgm:prSet/>
      <dgm:spPr/>
      <dgm:t>
        <a:bodyPr/>
        <a:lstStyle/>
        <a:p>
          <a:endParaRPr kumimoji="1" lang="ja-JP" altLang="en-US"/>
        </a:p>
      </dgm:t>
    </dgm:pt>
    <dgm:pt modelId="{E563B099-2E13-4344-802E-6B8163663CC6}">
      <dgm:prSet/>
      <dgm:spPr/>
      <dgm:t>
        <a:bodyPr/>
        <a:lstStyle/>
        <a:p>
          <a:r>
            <a:rPr lang="ja-JP" altLang="en-US" dirty="0" smtClean="0"/>
            <a:t>原子と原子量</a:t>
          </a:r>
        </a:p>
      </dgm:t>
    </dgm:pt>
    <dgm:pt modelId="{1FCBC2B0-64D3-46F0-B9A2-1756E29ECD28}" type="parTrans" cxnId="{0190DAE9-9402-4590-A59B-CB943FDCECFE}">
      <dgm:prSet/>
      <dgm:spPr/>
      <dgm:t>
        <a:bodyPr/>
        <a:lstStyle/>
        <a:p>
          <a:endParaRPr kumimoji="1" lang="ja-JP" altLang="en-US"/>
        </a:p>
      </dgm:t>
    </dgm:pt>
    <dgm:pt modelId="{73CB38FD-E9F7-4A38-A9F1-59146D80F0CC}" type="sibTrans" cxnId="{0190DAE9-9402-4590-A59B-CB943FDCECFE}">
      <dgm:prSet/>
      <dgm:spPr/>
      <dgm:t>
        <a:bodyPr/>
        <a:lstStyle/>
        <a:p>
          <a:endParaRPr kumimoji="1" lang="ja-JP" altLang="en-US"/>
        </a:p>
      </dgm:t>
    </dgm:pt>
    <dgm:pt modelId="{A604A525-CDD2-49B1-90BB-FA7C0EC634A5}">
      <dgm:prSet/>
      <dgm:spPr/>
      <dgm:t>
        <a:bodyPr/>
        <a:lstStyle/>
        <a:p>
          <a:r>
            <a:rPr lang="ja-JP" altLang="en-US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元素の周期表</a:t>
          </a:r>
        </a:p>
      </dgm:t>
    </dgm:pt>
    <dgm:pt modelId="{F856E3A5-0667-4F85-B817-70345F99E912}" type="parTrans" cxnId="{E32941B4-74C2-45ED-AB0B-80F7451F2A51}">
      <dgm:prSet/>
      <dgm:spPr/>
      <dgm:t>
        <a:bodyPr/>
        <a:lstStyle/>
        <a:p>
          <a:endParaRPr kumimoji="1" lang="ja-JP" altLang="en-US"/>
        </a:p>
      </dgm:t>
    </dgm:pt>
    <dgm:pt modelId="{6E330A35-1FBF-4EBB-BD74-CFAF29631B80}" type="sibTrans" cxnId="{E32941B4-74C2-45ED-AB0B-80F7451F2A51}">
      <dgm:prSet/>
      <dgm:spPr/>
      <dgm:t>
        <a:bodyPr/>
        <a:lstStyle/>
        <a:p>
          <a:endParaRPr kumimoji="1" lang="ja-JP" altLang="en-US"/>
        </a:p>
      </dgm:t>
    </dgm:pt>
    <dgm:pt modelId="{BCD45E3B-A571-4CCD-AB19-BBEC93241E73}">
      <dgm:prSet/>
      <dgm:spPr/>
      <dgm:t>
        <a:bodyPr/>
        <a:lstStyle/>
        <a:p>
          <a:r>
            <a:rPr lang="ja-JP" altLang="en-US" dirty="0" smtClean="0"/>
            <a:t>モルとアボガドロ定数</a:t>
          </a:r>
        </a:p>
      </dgm:t>
    </dgm:pt>
    <dgm:pt modelId="{FA1A5A71-206A-48B3-8C0D-23140FD31AD5}" type="parTrans" cxnId="{CBC4F15B-8740-4EC8-9A93-4DA57333CBF4}">
      <dgm:prSet/>
      <dgm:spPr/>
      <dgm:t>
        <a:bodyPr/>
        <a:lstStyle/>
        <a:p>
          <a:endParaRPr kumimoji="1" lang="ja-JP" altLang="en-US"/>
        </a:p>
      </dgm:t>
    </dgm:pt>
    <dgm:pt modelId="{50613037-5BC4-4522-A8D6-2B7E22220811}" type="sibTrans" cxnId="{CBC4F15B-8740-4EC8-9A93-4DA57333CBF4}">
      <dgm:prSet/>
      <dgm:spPr/>
      <dgm:t>
        <a:bodyPr/>
        <a:lstStyle/>
        <a:p>
          <a:endParaRPr kumimoji="1" lang="ja-JP" altLang="en-US"/>
        </a:p>
      </dgm:t>
    </dgm:pt>
    <dgm:pt modelId="{4B5EAA06-9063-4A0A-A59E-D63C5489B9D0}">
      <dgm:prSet/>
      <dgm:spPr/>
      <dgm:t>
        <a:bodyPr/>
        <a:lstStyle/>
        <a:p>
          <a:r>
            <a:rPr lang="ja-JP" altLang="en-US" dirty="0" smtClean="0"/>
            <a:t>化学量論</a:t>
          </a:r>
        </a:p>
      </dgm:t>
    </dgm:pt>
    <dgm:pt modelId="{9CFEC04A-7D5A-4EA8-BB1E-90078842FCFD}" type="parTrans" cxnId="{BB8F53B0-6091-4D0F-AA6B-7A424D9326FF}">
      <dgm:prSet/>
      <dgm:spPr/>
      <dgm:t>
        <a:bodyPr/>
        <a:lstStyle/>
        <a:p>
          <a:endParaRPr kumimoji="1" lang="ja-JP" altLang="en-US"/>
        </a:p>
      </dgm:t>
    </dgm:pt>
    <dgm:pt modelId="{B0E21943-E412-4AA5-906F-DF9EB28D5E59}" type="sibTrans" cxnId="{BB8F53B0-6091-4D0F-AA6B-7A424D9326FF}">
      <dgm:prSet/>
      <dgm:spPr/>
      <dgm:t>
        <a:bodyPr/>
        <a:lstStyle/>
        <a:p>
          <a:endParaRPr kumimoji="1" lang="ja-JP" altLang="en-US"/>
        </a:p>
      </dgm:t>
    </dgm:pt>
    <dgm:pt modelId="{35189CD0-9D7A-4465-9809-95BCAFC1D978}" type="pres">
      <dgm:prSet presAssocID="{75AA83E6-1696-4717-9088-34FA0F664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72940B8-B495-44A1-B691-6B2A1ECC5D3F}" type="pres">
      <dgm:prSet presAssocID="{C843E655-87F3-41FB-B2A9-43A139F89306}" presName="composite" presStyleCnt="0"/>
      <dgm:spPr/>
    </dgm:pt>
    <dgm:pt modelId="{266AAF48-9F0F-47DD-AF6E-73B8FFD97AB9}" type="pres">
      <dgm:prSet presAssocID="{C843E655-87F3-41FB-B2A9-43A139F8930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E2D039C-BCB2-41EB-8C93-50693DBE55C0}" type="pres">
      <dgm:prSet presAssocID="{C843E655-87F3-41FB-B2A9-43A139F8930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4DC237-3C34-4849-BA3D-B39F5DFECBB0}" type="pres">
      <dgm:prSet presAssocID="{C6588BD5-FF5C-4D0D-A84A-19DA4DB32972}" presName="sp" presStyleCnt="0"/>
      <dgm:spPr/>
    </dgm:pt>
    <dgm:pt modelId="{7BCA8D85-4EDB-4196-BFDB-AB4A1D782A0C}" type="pres">
      <dgm:prSet presAssocID="{5019DC25-6F62-4370-8DA4-B027CF75879E}" presName="composite" presStyleCnt="0"/>
      <dgm:spPr/>
    </dgm:pt>
    <dgm:pt modelId="{4653C741-778C-45A6-B89E-8A8F80486D10}" type="pres">
      <dgm:prSet presAssocID="{5019DC25-6F62-4370-8DA4-B027CF75879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46EEEC8-0F30-4C7D-B2B3-92A1FF1A6AC5}" type="pres">
      <dgm:prSet presAssocID="{5019DC25-6F62-4370-8DA4-B027CF75879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4FA4A-6E9D-492B-A65D-6D5B37BEE7F6}" type="pres">
      <dgm:prSet presAssocID="{578EDC7D-47F8-4B64-A859-E0421C56156F}" presName="sp" presStyleCnt="0"/>
      <dgm:spPr/>
    </dgm:pt>
    <dgm:pt modelId="{7AA0BE1E-82B1-4D88-93E0-86EDAE1F2AE0}" type="pres">
      <dgm:prSet presAssocID="{E959B01E-5D05-47D5-BF41-C870DA639E74}" presName="composite" presStyleCnt="0"/>
      <dgm:spPr/>
    </dgm:pt>
    <dgm:pt modelId="{2CF4CCF7-55DB-4106-9501-B647A56E760C}" type="pres">
      <dgm:prSet presAssocID="{E959B01E-5D05-47D5-BF41-C870DA639E7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0005ED-C44E-4017-A0B8-BB1631ADAABC}" type="pres">
      <dgm:prSet presAssocID="{E959B01E-5D05-47D5-BF41-C870DA639E7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70A3B7-BE59-4DD6-BB6C-BE137E8C5F0D}" type="pres">
      <dgm:prSet presAssocID="{8E68E95E-A8BD-4F4A-856D-A68ECBD90531}" presName="sp" presStyleCnt="0"/>
      <dgm:spPr/>
    </dgm:pt>
    <dgm:pt modelId="{32E77E46-AAB9-4F31-B6BC-F0CF745513F3}" type="pres">
      <dgm:prSet presAssocID="{7E32E2D4-5558-4161-A9E6-9D43EF1DCFE7}" presName="composite" presStyleCnt="0"/>
      <dgm:spPr/>
    </dgm:pt>
    <dgm:pt modelId="{EF51586E-D34F-4718-AFD9-A81D79600F74}" type="pres">
      <dgm:prSet presAssocID="{7E32E2D4-5558-4161-A9E6-9D43EF1DCFE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502FE8C-CF58-4550-8382-AF1366513A39}" type="pres">
      <dgm:prSet presAssocID="{7E32E2D4-5558-4161-A9E6-9D43EF1DCFE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9213FC-D73B-403D-AA2A-DC65253FABE9}" type="pres">
      <dgm:prSet presAssocID="{8AC29C4D-3E68-4CB3-95AB-CC73118F8C54}" presName="sp" presStyleCnt="0"/>
      <dgm:spPr/>
    </dgm:pt>
    <dgm:pt modelId="{AB74A4C3-5FCD-42CC-BFBA-7129FF60453E}" type="pres">
      <dgm:prSet presAssocID="{7C819342-AB87-4160-8880-C74E394DDBEA}" presName="composite" presStyleCnt="0"/>
      <dgm:spPr/>
    </dgm:pt>
    <dgm:pt modelId="{D0711B75-0F6F-4165-B4A8-4385ADB2A76E}" type="pres">
      <dgm:prSet presAssocID="{7C819342-AB87-4160-8880-C74E394DDBE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4DECC88-BDE2-4BA1-A44C-5E28101AC2FD}" type="pres">
      <dgm:prSet presAssocID="{7C819342-AB87-4160-8880-C74E394DDBE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74E9EE2-6B5D-49C9-A1DE-AD87C7BEFEB9}" type="pres">
      <dgm:prSet presAssocID="{3E4CC6BE-B60D-450A-A3DB-D209CE4EE1F5}" presName="sp" presStyleCnt="0"/>
      <dgm:spPr/>
    </dgm:pt>
    <dgm:pt modelId="{CDB15F35-E0EE-4D05-896F-FD468B0876E8}" type="pres">
      <dgm:prSet presAssocID="{529B90E8-AC31-47AB-BDAA-8A114CAD4C2F}" presName="composite" presStyleCnt="0"/>
      <dgm:spPr/>
    </dgm:pt>
    <dgm:pt modelId="{A853ED67-CF8E-4F67-AEDA-6B5BC351327E}" type="pres">
      <dgm:prSet presAssocID="{529B90E8-AC31-47AB-BDAA-8A114CAD4C2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4157F8D-D66D-4466-A0FA-E0B7ED17301F}" type="pres">
      <dgm:prSet presAssocID="{529B90E8-AC31-47AB-BDAA-8A114CAD4C2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38116B9-D5D0-4AAD-9D12-1E0345462FE9}" srcId="{75AA83E6-1696-4717-9088-34FA0F664985}" destId="{C843E655-87F3-41FB-B2A9-43A139F89306}" srcOrd="0" destOrd="0" parTransId="{4062AB26-8932-4007-B6EE-F1315C841466}" sibTransId="{C6588BD5-FF5C-4D0D-A84A-19DA4DB32972}"/>
    <dgm:cxn modelId="{A31EC2C5-94E8-49D0-8689-9426C11B671E}" type="presOf" srcId="{BCD45E3B-A571-4CCD-AB19-BBEC93241E73}" destId="{C4DECC88-BDE2-4BA1-A44C-5E28101AC2FD}" srcOrd="0" destOrd="0" presId="urn:microsoft.com/office/officeart/2005/8/layout/chevron2"/>
    <dgm:cxn modelId="{008C41AF-1889-4224-A300-1091FD53C3F2}" srcId="{75AA83E6-1696-4717-9088-34FA0F664985}" destId="{5019DC25-6F62-4370-8DA4-B027CF75879E}" srcOrd="1" destOrd="0" parTransId="{2D8485B0-EDC1-4452-9F96-8A67BE23B780}" sibTransId="{578EDC7D-47F8-4B64-A859-E0421C56156F}"/>
    <dgm:cxn modelId="{75FC0D2C-0FEA-4921-B1F3-D2A8A878D2CE}" type="presOf" srcId="{4B5EAA06-9063-4A0A-A59E-D63C5489B9D0}" destId="{B4157F8D-D66D-4466-A0FA-E0B7ED17301F}" srcOrd="0" destOrd="0" presId="urn:microsoft.com/office/officeart/2005/8/layout/chevron2"/>
    <dgm:cxn modelId="{8B24ED9E-BDF5-415D-B27F-513D5023FA33}" type="presOf" srcId="{529B90E8-AC31-47AB-BDAA-8A114CAD4C2F}" destId="{A853ED67-CF8E-4F67-AEDA-6B5BC351327E}" srcOrd="0" destOrd="0" presId="urn:microsoft.com/office/officeart/2005/8/layout/chevron2"/>
    <dgm:cxn modelId="{711A9218-80A5-41E6-B1D7-52E74D214ADB}" type="presOf" srcId="{E959B01E-5D05-47D5-BF41-C870DA639E74}" destId="{2CF4CCF7-55DB-4106-9501-B647A56E760C}" srcOrd="0" destOrd="0" presId="urn:microsoft.com/office/officeart/2005/8/layout/chevron2"/>
    <dgm:cxn modelId="{2A6240D0-81EF-4538-83ED-B1D2661A522D}" srcId="{75AA83E6-1696-4717-9088-34FA0F664985}" destId="{E959B01E-5D05-47D5-BF41-C870DA639E74}" srcOrd="2" destOrd="0" parTransId="{D96D2F51-C198-4593-AD25-92C76756AD6B}" sibTransId="{8E68E95E-A8BD-4F4A-856D-A68ECBD90531}"/>
    <dgm:cxn modelId="{E95D7E21-2052-4936-B162-DD3EF4CC4B11}" type="presOf" srcId="{84847FBA-6991-475D-B446-D25D1EF65112}" destId="{346EEEC8-0F30-4C7D-B2B3-92A1FF1A6AC5}" srcOrd="0" destOrd="0" presId="urn:microsoft.com/office/officeart/2005/8/layout/chevron2"/>
    <dgm:cxn modelId="{CA2FFFE3-FE78-4164-ABCC-B1F685B39CBC}" type="presOf" srcId="{5019DC25-6F62-4370-8DA4-B027CF75879E}" destId="{4653C741-778C-45A6-B89E-8A8F80486D10}" srcOrd="0" destOrd="0" presId="urn:microsoft.com/office/officeart/2005/8/layout/chevron2"/>
    <dgm:cxn modelId="{4D560FBC-2171-4124-BBC3-6288B1D14897}" srcId="{5019DC25-6F62-4370-8DA4-B027CF75879E}" destId="{84847FBA-6991-475D-B446-D25D1EF65112}" srcOrd="0" destOrd="0" parTransId="{8ED278B6-0DFC-4C06-9BEB-D8FDBAB27B8F}" sibTransId="{5106C323-6933-4A41-B62F-6508DF23FB07}"/>
    <dgm:cxn modelId="{CBC4F15B-8740-4EC8-9A93-4DA57333CBF4}" srcId="{7C819342-AB87-4160-8880-C74E394DDBEA}" destId="{BCD45E3B-A571-4CCD-AB19-BBEC93241E73}" srcOrd="0" destOrd="0" parTransId="{FA1A5A71-206A-48B3-8C0D-23140FD31AD5}" sibTransId="{50613037-5BC4-4522-A8D6-2B7E22220811}"/>
    <dgm:cxn modelId="{E1A24F7D-37B3-4036-B3D6-C16DEFBAB72A}" srcId="{75AA83E6-1696-4717-9088-34FA0F664985}" destId="{529B90E8-AC31-47AB-BDAA-8A114CAD4C2F}" srcOrd="5" destOrd="0" parTransId="{20B1BEBD-E60D-4871-B06E-0176422217A3}" sibTransId="{DF030E8B-C504-41AF-91AD-D9E05FF08E82}"/>
    <dgm:cxn modelId="{AA24AD78-2CA3-4BDD-BCF5-454ECE496541}" type="presOf" srcId="{7C819342-AB87-4160-8880-C74E394DDBEA}" destId="{D0711B75-0F6F-4165-B4A8-4385ADB2A76E}" srcOrd="0" destOrd="0" presId="urn:microsoft.com/office/officeart/2005/8/layout/chevron2"/>
    <dgm:cxn modelId="{0190DAE9-9402-4590-A59B-CB943FDCECFE}" srcId="{E959B01E-5D05-47D5-BF41-C870DA639E74}" destId="{E563B099-2E13-4344-802E-6B8163663CC6}" srcOrd="0" destOrd="0" parTransId="{1FCBC2B0-64D3-46F0-B9A2-1756E29ECD28}" sibTransId="{73CB38FD-E9F7-4A38-A9F1-59146D80F0CC}"/>
    <dgm:cxn modelId="{8BF0F8F2-22E1-4DFD-80EB-E9C153150768}" type="presOf" srcId="{75AA83E6-1696-4717-9088-34FA0F664985}" destId="{35189CD0-9D7A-4465-9809-95BCAFC1D978}" srcOrd="0" destOrd="0" presId="urn:microsoft.com/office/officeart/2005/8/layout/chevron2"/>
    <dgm:cxn modelId="{0D23CCB6-FDFE-4F9F-9342-D73F7E700FFD}" type="presOf" srcId="{A604A525-CDD2-49B1-90BB-FA7C0EC634A5}" destId="{4502FE8C-CF58-4550-8382-AF1366513A39}" srcOrd="0" destOrd="0" presId="urn:microsoft.com/office/officeart/2005/8/layout/chevron2"/>
    <dgm:cxn modelId="{0B542BA4-A228-4025-AB2C-3F4099F6F928}" type="presOf" srcId="{1CC570F9-BBBB-4510-AF0A-8F78D94B53E8}" destId="{2E2D039C-BCB2-41EB-8C93-50693DBE55C0}" srcOrd="0" destOrd="0" presId="urn:microsoft.com/office/officeart/2005/8/layout/chevron2"/>
    <dgm:cxn modelId="{2C77780F-20C9-461D-8526-65AE4425BB5B}" srcId="{C843E655-87F3-41FB-B2A9-43A139F89306}" destId="{1CC570F9-BBBB-4510-AF0A-8F78D94B53E8}" srcOrd="0" destOrd="0" parTransId="{5655B471-9284-4318-9190-5F4461A6851E}" sibTransId="{BBBB9736-B321-4691-8DCD-8C057BD91863}"/>
    <dgm:cxn modelId="{A40A3097-14AA-4AE0-91FD-420208ADB0A1}" type="presOf" srcId="{7E32E2D4-5558-4161-A9E6-9D43EF1DCFE7}" destId="{EF51586E-D34F-4718-AFD9-A81D79600F74}" srcOrd="0" destOrd="0" presId="urn:microsoft.com/office/officeart/2005/8/layout/chevron2"/>
    <dgm:cxn modelId="{BB8F53B0-6091-4D0F-AA6B-7A424D9326FF}" srcId="{529B90E8-AC31-47AB-BDAA-8A114CAD4C2F}" destId="{4B5EAA06-9063-4A0A-A59E-D63C5489B9D0}" srcOrd="0" destOrd="0" parTransId="{9CFEC04A-7D5A-4EA8-BB1E-90078842FCFD}" sibTransId="{B0E21943-E412-4AA5-906F-DF9EB28D5E59}"/>
    <dgm:cxn modelId="{E32941B4-74C2-45ED-AB0B-80F7451F2A51}" srcId="{7E32E2D4-5558-4161-A9E6-9D43EF1DCFE7}" destId="{A604A525-CDD2-49B1-90BB-FA7C0EC634A5}" srcOrd="0" destOrd="0" parTransId="{F856E3A5-0667-4F85-B817-70345F99E912}" sibTransId="{6E330A35-1FBF-4EBB-BD74-CFAF29631B80}"/>
    <dgm:cxn modelId="{21C37B16-5D04-4008-B44B-084E334C20BA}" srcId="{75AA83E6-1696-4717-9088-34FA0F664985}" destId="{7C819342-AB87-4160-8880-C74E394DDBEA}" srcOrd="4" destOrd="0" parTransId="{22814397-EA5F-4E58-9CFF-ED2483C20056}" sibTransId="{3E4CC6BE-B60D-450A-A3DB-D209CE4EE1F5}"/>
    <dgm:cxn modelId="{37E00A74-EE15-4C42-8D54-8BB9E5B65B77}" srcId="{75AA83E6-1696-4717-9088-34FA0F664985}" destId="{7E32E2D4-5558-4161-A9E6-9D43EF1DCFE7}" srcOrd="3" destOrd="0" parTransId="{2F72C6B2-E7E2-4419-A009-15B6E8F41174}" sibTransId="{8AC29C4D-3E68-4CB3-95AB-CC73118F8C54}"/>
    <dgm:cxn modelId="{BEE4687B-69FC-4707-B76C-E6D3B996DFB9}" type="presOf" srcId="{C843E655-87F3-41FB-B2A9-43A139F89306}" destId="{266AAF48-9F0F-47DD-AF6E-73B8FFD97AB9}" srcOrd="0" destOrd="0" presId="urn:microsoft.com/office/officeart/2005/8/layout/chevron2"/>
    <dgm:cxn modelId="{6F98E1FD-B440-4FEB-B0EC-0412B01774D6}" type="presOf" srcId="{E563B099-2E13-4344-802E-6B8163663CC6}" destId="{EF0005ED-C44E-4017-A0B8-BB1631ADAABC}" srcOrd="0" destOrd="0" presId="urn:microsoft.com/office/officeart/2005/8/layout/chevron2"/>
    <dgm:cxn modelId="{14839773-17CD-4505-8A96-976C572CE128}" type="presParOf" srcId="{35189CD0-9D7A-4465-9809-95BCAFC1D978}" destId="{A72940B8-B495-44A1-B691-6B2A1ECC5D3F}" srcOrd="0" destOrd="0" presId="urn:microsoft.com/office/officeart/2005/8/layout/chevron2"/>
    <dgm:cxn modelId="{B066CA0A-1A7B-4B50-A08B-B5E9DC116AE9}" type="presParOf" srcId="{A72940B8-B495-44A1-B691-6B2A1ECC5D3F}" destId="{266AAF48-9F0F-47DD-AF6E-73B8FFD97AB9}" srcOrd="0" destOrd="0" presId="urn:microsoft.com/office/officeart/2005/8/layout/chevron2"/>
    <dgm:cxn modelId="{5F5951B3-20EB-4C9B-83A2-94B846568428}" type="presParOf" srcId="{A72940B8-B495-44A1-B691-6B2A1ECC5D3F}" destId="{2E2D039C-BCB2-41EB-8C93-50693DBE55C0}" srcOrd="1" destOrd="0" presId="urn:microsoft.com/office/officeart/2005/8/layout/chevron2"/>
    <dgm:cxn modelId="{646BB2CC-6EB8-459D-9C6F-F6CB5C629195}" type="presParOf" srcId="{35189CD0-9D7A-4465-9809-95BCAFC1D978}" destId="{034DC237-3C34-4849-BA3D-B39F5DFECBB0}" srcOrd="1" destOrd="0" presId="urn:microsoft.com/office/officeart/2005/8/layout/chevron2"/>
    <dgm:cxn modelId="{5F1CAC88-54A9-4581-9D9D-AD29FE8E8D87}" type="presParOf" srcId="{35189CD0-9D7A-4465-9809-95BCAFC1D978}" destId="{7BCA8D85-4EDB-4196-BFDB-AB4A1D782A0C}" srcOrd="2" destOrd="0" presId="urn:microsoft.com/office/officeart/2005/8/layout/chevron2"/>
    <dgm:cxn modelId="{37D9881E-EB36-456C-8EBA-967819F14620}" type="presParOf" srcId="{7BCA8D85-4EDB-4196-BFDB-AB4A1D782A0C}" destId="{4653C741-778C-45A6-B89E-8A8F80486D10}" srcOrd="0" destOrd="0" presId="urn:microsoft.com/office/officeart/2005/8/layout/chevron2"/>
    <dgm:cxn modelId="{4662B99F-E4EF-4698-8369-70EC648DD816}" type="presParOf" srcId="{7BCA8D85-4EDB-4196-BFDB-AB4A1D782A0C}" destId="{346EEEC8-0F30-4C7D-B2B3-92A1FF1A6AC5}" srcOrd="1" destOrd="0" presId="urn:microsoft.com/office/officeart/2005/8/layout/chevron2"/>
    <dgm:cxn modelId="{560A793F-5F87-44F5-80D9-32F52AD872ED}" type="presParOf" srcId="{35189CD0-9D7A-4465-9809-95BCAFC1D978}" destId="{8B34FA4A-6E9D-492B-A65D-6D5B37BEE7F6}" srcOrd="3" destOrd="0" presId="urn:microsoft.com/office/officeart/2005/8/layout/chevron2"/>
    <dgm:cxn modelId="{76949590-96E9-45E2-A517-83511742B966}" type="presParOf" srcId="{35189CD0-9D7A-4465-9809-95BCAFC1D978}" destId="{7AA0BE1E-82B1-4D88-93E0-86EDAE1F2AE0}" srcOrd="4" destOrd="0" presId="urn:microsoft.com/office/officeart/2005/8/layout/chevron2"/>
    <dgm:cxn modelId="{8F2171D5-D98C-4825-B78A-86B65F7DEEE7}" type="presParOf" srcId="{7AA0BE1E-82B1-4D88-93E0-86EDAE1F2AE0}" destId="{2CF4CCF7-55DB-4106-9501-B647A56E760C}" srcOrd="0" destOrd="0" presId="urn:microsoft.com/office/officeart/2005/8/layout/chevron2"/>
    <dgm:cxn modelId="{E3040D2F-6F7C-4F5E-8449-4B3DFEB5071E}" type="presParOf" srcId="{7AA0BE1E-82B1-4D88-93E0-86EDAE1F2AE0}" destId="{EF0005ED-C44E-4017-A0B8-BB1631ADAABC}" srcOrd="1" destOrd="0" presId="urn:microsoft.com/office/officeart/2005/8/layout/chevron2"/>
    <dgm:cxn modelId="{7D76DF2D-D2FC-4D4E-BFAA-9E06E70A958B}" type="presParOf" srcId="{35189CD0-9D7A-4465-9809-95BCAFC1D978}" destId="{0770A3B7-BE59-4DD6-BB6C-BE137E8C5F0D}" srcOrd="5" destOrd="0" presId="urn:microsoft.com/office/officeart/2005/8/layout/chevron2"/>
    <dgm:cxn modelId="{93A63D41-FC75-48E1-92AC-2188E9087CC9}" type="presParOf" srcId="{35189CD0-9D7A-4465-9809-95BCAFC1D978}" destId="{32E77E46-AAB9-4F31-B6BC-F0CF745513F3}" srcOrd="6" destOrd="0" presId="urn:microsoft.com/office/officeart/2005/8/layout/chevron2"/>
    <dgm:cxn modelId="{FFACA067-CD2F-40AD-BD63-BADC7D3BEBB4}" type="presParOf" srcId="{32E77E46-AAB9-4F31-B6BC-F0CF745513F3}" destId="{EF51586E-D34F-4718-AFD9-A81D79600F74}" srcOrd="0" destOrd="0" presId="urn:microsoft.com/office/officeart/2005/8/layout/chevron2"/>
    <dgm:cxn modelId="{B8FCA816-F703-46E6-91D3-D73D94DE5EA8}" type="presParOf" srcId="{32E77E46-AAB9-4F31-B6BC-F0CF745513F3}" destId="{4502FE8C-CF58-4550-8382-AF1366513A39}" srcOrd="1" destOrd="0" presId="urn:microsoft.com/office/officeart/2005/8/layout/chevron2"/>
    <dgm:cxn modelId="{573F8B15-68E4-4E79-847A-026E849417D7}" type="presParOf" srcId="{35189CD0-9D7A-4465-9809-95BCAFC1D978}" destId="{BA9213FC-D73B-403D-AA2A-DC65253FABE9}" srcOrd="7" destOrd="0" presId="urn:microsoft.com/office/officeart/2005/8/layout/chevron2"/>
    <dgm:cxn modelId="{9352A6C7-F479-4FE6-9961-BEE795EE6845}" type="presParOf" srcId="{35189CD0-9D7A-4465-9809-95BCAFC1D978}" destId="{AB74A4C3-5FCD-42CC-BFBA-7129FF60453E}" srcOrd="8" destOrd="0" presId="urn:microsoft.com/office/officeart/2005/8/layout/chevron2"/>
    <dgm:cxn modelId="{E7D514BB-C322-45CB-8917-A9E04DC460F9}" type="presParOf" srcId="{AB74A4C3-5FCD-42CC-BFBA-7129FF60453E}" destId="{D0711B75-0F6F-4165-B4A8-4385ADB2A76E}" srcOrd="0" destOrd="0" presId="urn:microsoft.com/office/officeart/2005/8/layout/chevron2"/>
    <dgm:cxn modelId="{9DA5CFFE-716F-4AA4-B825-D13ED42ED110}" type="presParOf" srcId="{AB74A4C3-5FCD-42CC-BFBA-7129FF60453E}" destId="{C4DECC88-BDE2-4BA1-A44C-5E28101AC2FD}" srcOrd="1" destOrd="0" presId="urn:microsoft.com/office/officeart/2005/8/layout/chevron2"/>
    <dgm:cxn modelId="{F18B1237-49E5-4C91-9445-02D1E86457EC}" type="presParOf" srcId="{35189CD0-9D7A-4465-9809-95BCAFC1D978}" destId="{C74E9EE2-6B5D-49C9-A1DE-AD87C7BEFEB9}" srcOrd="9" destOrd="0" presId="urn:microsoft.com/office/officeart/2005/8/layout/chevron2"/>
    <dgm:cxn modelId="{4285EF00-F1CF-4E8F-82C7-670A78BDE75F}" type="presParOf" srcId="{35189CD0-9D7A-4465-9809-95BCAFC1D978}" destId="{CDB15F35-E0EE-4D05-896F-FD468B0876E8}" srcOrd="10" destOrd="0" presId="urn:microsoft.com/office/officeart/2005/8/layout/chevron2"/>
    <dgm:cxn modelId="{C6C3FD0B-EF83-4F5A-8E8F-98C30C01882F}" type="presParOf" srcId="{CDB15F35-E0EE-4D05-896F-FD468B0876E8}" destId="{A853ED67-CF8E-4F67-AEDA-6B5BC351327E}" srcOrd="0" destOrd="0" presId="urn:microsoft.com/office/officeart/2005/8/layout/chevron2"/>
    <dgm:cxn modelId="{0AFE8DBB-96BA-43AC-8063-BB3D86BA549F}" type="presParOf" srcId="{CDB15F35-E0EE-4D05-896F-FD468B0876E8}" destId="{B4157F8D-D66D-4466-A0FA-E0B7ED1730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A83E6-1696-4717-9088-34FA0F664985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C843E655-87F3-41FB-B2A9-43A139F89306}">
      <dgm:prSet phldrT="[テキスト]"/>
      <dgm:spPr/>
      <dgm:t>
        <a:bodyPr/>
        <a:lstStyle/>
        <a:p>
          <a:r>
            <a:rPr lang="en-US" altLang="ja-JP" dirty="0" smtClean="0"/>
            <a:t>0-1.</a:t>
          </a:r>
          <a:endParaRPr kumimoji="1" lang="ja-JP" altLang="en-US" dirty="0"/>
        </a:p>
      </dgm:t>
    </dgm:pt>
    <dgm:pt modelId="{4062AB26-8932-4007-B6EE-F1315C841466}" type="parTrans" cxnId="{C38116B9-D5D0-4AAD-9D12-1E0345462FE9}">
      <dgm:prSet/>
      <dgm:spPr/>
      <dgm:t>
        <a:bodyPr/>
        <a:lstStyle/>
        <a:p>
          <a:endParaRPr kumimoji="1" lang="ja-JP" altLang="en-US"/>
        </a:p>
      </dgm:t>
    </dgm:pt>
    <dgm:pt modelId="{C6588BD5-FF5C-4D0D-A84A-19DA4DB32972}" type="sibTrans" cxnId="{C38116B9-D5D0-4AAD-9D12-1E0345462FE9}">
      <dgm:prSet/>
      <dgm:spPr/>
      <dgm:t>
        <a:bodyPr/>
        <a:lstStyle/>
        <a:p>
          <a:endParaRPr kumimoji="1" lang="ja-JP" altLang="en-US"/>
        </a:p>
      </dgm:t>
    </dgm:pt>
    <dgm:pt modelId="{5019DC25-6F62-4370-8DA4-B027CF75879E}">
      <dgm:prSet/>
      <dgm:spPr/>
      <dgm:t>
        <a:bodyPr/>
        <a:lstStyle/>
        <a:p>
          <a:r>
            <a:rPr lang="en-US" altLang="ja-JP" dirty="0" smtClean="0"/>
            <a:t>0-2.</a:t>
          </a:r>
          <a:r>
            <a:rPr lang="ja-JP" altLang="en-US" dirty="0" smtClean="0"/>
            <a:t>　</a:t>
          </a:r>
        </a:p>
      </dgm:t>
    </dgm:pt>
    <dgm:pt modelId="{2D8485B0-EDC1-4452-9F96-8A67BE23B780}" type="parTrans" cxnId="{008C41AF-1889-4224-A300-1091FD53C3F2}">
      <dgm:prSet/>
      <dgm:spPr/>
      <dgm:t>
        <a:bodyPr/>
        <a:lstStyle/>
        <a:p>
          <a:endParaRPr kumimoji="1" lang="ja-JP" altLang="en-US"/>
        </a:p>
      </dgm:t>
    </dgm:pt>
    <dgm:pt modelId="{578EDC7D-47F8-4B64-A859-E0421C56156F}" type="sibTrans" cxnId="{008C41AF-1889-4224-A300-1091FD53C3F2}">
      <dgm:prSet/>
      <dgm:spPr/>
      <dgm:t>
        <a:bodyPr/>
        <a:lstStyle/>
        <a:p>
          <a:endParaRPr kumimoji="1" lang="ja-JP" altLang="en-US"/>
        </a:p>
      </dgm:t>
    </dgm:pt>
    <dgm:pt modelId="{E959B01E-5D05-47D5-BF41-C870DA639E74}">
      <dgm:prSet/>
      <dgm:spPr/>
      <dgm:t>
        <a:bodyPr/>
        <a:lstStyle/>
        <a:p>
          <a:r>
            <a:rPr lang="en-US" altLang="ja-JP" dirty="0" smtClean="0"/>
            <a:t>0-3.</a:t>
          </a:r>
          <a:r>
            <a:rPr lang="ja-JP" altLang="en-US" dirty="0" smtClean="0"/>
            <a:t>　</a:t>
          </a:r>
        </a:p>
      </dgm:t>
    </dgm:pt>
    <dgm:pt modelId="{D96D2F51-C198-4593-AD25-92C76756AD6B}" type="parTrans" cxnId="{2A6240D0-81EF-4538-83ED-B1D2661A522D}">
      <dgm:prSet/>
      <dgm:spPr/>
      <dgm:t>
        <a:bodyPr/>
        <a:lstStyle/>
        <a:p>
          <a:endParaRPr kumimoji="1" lang="ja-JP" altLang="en-US"/>
        </a:p>
      </dgm:t>
    </dgm:pt>
    <dgm:pt modelId="{8E68E95E-A8BD-4F4A-856D-A68ECBD90531}" type="sibTrans" cxnId="{2A6240D0-81EF-4538-83ED-B1D2661A522D}">
      <dgm:prSet/>
      <dgm:spPr/>
      <dgm:t>
        <a:bodyPr/>
        <a:lstStyle/>
        <a:p>
          <a:endParaRPr kumimoji="1" lang="ja-JP" altLang="en-US"/>
        </a:p>
      </dgm:t>
    </dgm:pt>
    <dgm:pt modelId="{7E32E2D4-5558-4161-A9E6-9D43EF1DCFE7}">
      <dgm:prSet/>
      <dgm:spPr/>
      <dgm:t>
        <a:bodyPr/>
        <a:lstStyle/>
        <a:p>
          <a:r>
            <a:rPr lang="en-US" altLang="ja-JP" dirty="0" smtClean="0"/>
            <a:t>0-4.</a:t>
          </a:r>
          <a:r>
            <a:rPr lang="ja-JP" altLang="en-US" dirty="0" smtClean="0"/>
            <a:t>　</a:t>
          </a:r>
        </a:p>
      </dgm:t>
    </dgm:pt>
    <dgm:pt modelId="{2F72C6B2-E7E2-4419-A009-15B6E8F41174}" type="parTrans" cxnId="{37E00A74-EE15-4C42-8D54-8BB9E5B65B77}">
      <dgm:prSet/>
      <dgm:spPr/>
      <dgm:t>
        <a:bodyPr/>
        <a:lstStyle/>
        <a:p>
          <a:endParaRPr kumimoji="1" lang="ja-JP" altLang="en-US"/>
        </a:p>
      </dgm:t>
    </dgm:pt>
    <dgm:pt modelId="{8AC29C4D-3E68-4CB3-95AB-CC73118F8C54}" type="sibTrans" cxnId="{37E00A74-EE15-4C42-8D54-8BB9E5B65B77}">
      <dgm:prSet/>
      <dgm:spPr/>
      <dgm:t>
        <a:bodyPr/>
        <a:lstStyle/>
        <a:p>
          <a:endParaRPr kumimoji="1" lang="ja-JP" altLang="en-US"/>
        </a:p>
      </dgm:t>
    </dgm:pt>
    <dgm:pt modelId="{7C819342-AB87-4160-8880-C74E394DDBEA}">
      <dgm:prSet/>
      <dgm:spPr/>
      <dgm:t>
        <a:bodyPr/>
        <a:lstStyle/>
        <a:p>
          <a:r>
            <a:rPr lang="en-US" altLang="ja-JP" dirty="0" smtClean="0"/>
            <a:t>0-5.</a:t>
          </a:r>
          <a:r>
            <a:rPr lang="ja-JP" altLang="en-US" dirty="0" smtClean="0"/>
            <a:t>　</a:t>
          </a:r>
        </a:p>
      </dgm:t>
    </dgm:pt>
    <dgm:pt modelId="{22814397-EA5F-4E58-9CFF-ED2483C20056}" type="parTrans" cxnId="{21C37B16-5D04-4008-B44B-084E334C20BA}">
      <dgm:prSet/>
      <dgm:spPr/>
      <dgm:t>
        <a:bodyPr/>
        <a:lstStyle/>
        <a:p>
          <a:endParaRPr kumimoji="1" lang="ja-JP" altLang="en-US"/>
        </a:p>
      </dgm:t>
    </dgm:pt>
    <dgm:pt modelId="{3E4CC6BE-B60D-450A-A3DB-D209CE4EE1F5}" type="sibTrans" cxnId="{21C37B16-5D04-4008-B44B-084E334C20BA}">
      <dgm:prSet/>
      <dgm:spPr/>
      <dgm:t>
        <a:bodyPr/>
        <a:lstStyle/>
        <a:p>
          <a:endParaRPr kumimoji="1" lang="ja-JP" altLang="en-US"/>
        </a:p>
      </dgm:t>
    </dgm:pt>
    <dgm:pt modelId="{529B90E8-AC31-47AB-BDAA-8A114CAD4C2F}">
      <dgm:prSet/>
      <dgm:spPr/>
      <dgm:t>
        <a:bodyPr/>
        <a:lstStyle/>
        <a:p>
          <a:r>
            <a:rPr lang="en-US" altLang="ja-JP" dirty="0" smtClean="0"/>
            <a:t>0-6.</a:t>
          </a:r>
          <a:r>
            <a:rPr lang="ja-JP" altLang="en-US" dirty="0" smtClean="0"/>
            <a:t>　</a:t>
          </a:r>
        </a:p>
      </dgm:t>
    </dgm:pt>
    <dgm:pt modelId="{20B1BEBD-E60D-4871-B06E-0176422217A3}" type="parTrans" cxnId="{E1A24F7D-37B3-4036-B3D6-C16DEFBAB72A}">
      <dgm:prSet/>
      <dgm:spPr/>
      <dgm:t>
        <a:bodyPr/>
        <a:lstStyle/>
        <a:p>
          <a:endParaRPr kumimoji="1" lang="ja-JP" altLang="en-US"/>
        </a:p>
      </dgm:t>
    </dgm:pt>
    <dgm:pt modelId="{DF030E8B-C504-41AF-91AD-D9E05FF08E82}" type="sibTrans" cxnId="{E1A24F7D-37B3-4036-B3D6-C16DEFBAB72A}">
      <dgm:prSet/>
      <dgm:spPr/>
      <dgm:t>
        <a:bodyPr/>
        <a:lstStyle/>
        <a:p>
          <a:endParaRPr kumimoji="1" lang="ja-JP" altLang="en-US"/>
        </a:p>
      </dgm:t>
    </dgm:pt>
    <dgm:pt modelId="{1CC570F9-BBBB-4510-AF0A-8F78D94B53E8}">
      <dgm:prSet phldrT="[テキスト]"/>
      <dgm:spPr/>
      <dgm:t>
        <a:bodyPr/>
        <a:lstStyle/>
        <a:p>
          <a:r>
            <a:rPr lang="ja-JP" altLang="en-US" dirty="0" smtClean="0"/>
            <a:t>有効数字</a:t>
          </a:r>
          <a:endParaRPr lang="ja-JP" altLang="en-US" dirty="0"/>
        </a:p>
      </dgm:t>
    </dgm:pt>
    <dgm:pt modelId="{5655B471-9284-4318-9190-5F4461A6851E}" type="parTrans" cxnId="{2C77780F-20C9-461D-8526-65AE4425BB5B}">
      <dgm:prSet/>
      <dgm:spPr/>
      <dgm:t>
        <a:bodyPr/>
        <a:lstStyle/>
        <a:p>
          <a:endParaRPr kumimoji="1" lang="ja-JP" altLang="en-US"/>
        </a:p>
      </dgm:t>
    </dgm:pt>
    <dgm:pt modelId="{BBBB9736-B321-4691-8DCD-8C057BD91863}" type="sibTrans" cxnId="{2C77780F-20C9-461D-8526-65AE4425BB5B}">
      <dgm:prSet/>
      <dgm:spPr/>
      <dgm:t>
        <a:bodyPr/>
        <a:lstStyle/>
        <a:p>
          <a:endParaRPr kumimoji="1" lang="ja-JP" altLang="en-US"/>
        </a:p>
      </dgm:t>
    </dgm:pt>
    <dgm:pt modelId="{84847FBA-6991-475D-B446-D25D1EF65112}">
      <dgm:prSet/>
      <dgm:spPr/>
      <dgm:t>
        <a:bodyPr/>
        <a:lstStyle/>
        <a:p>
          <a:r>
            <a:rPr lang="ja-JP" altLang="en-US" dirty="0" smtClean="0"/>
            <a:t>物理量と単位</a:t>
          </a:r>
        </a:p>
      </dgm:t>
    </dgm:pt>
    <dgm:pt modelId="{8ED278B6-0DFC-4C06-9BEB-D8FDBAB27B8F}" type="parTrans" cxnId="{4D560FBC-2171-4124-BBC3-6288B1D14897}">
      <dgm:prSet/>
      <dgm:spPr/>
      <dgm:t>
        <a:bodyPr/>
        <a:lstStyle/>
        <a:p>
          <a:endParaRPr kumimoji="1" lang="ja-JP" altLang="en-US"/>
        </a:p>
      </dgm:t>
    </dgm:pt>
    <dgm:pt modelId="{5106C323-6933-4A41-B62F-6508DF23FB07}" type="sibTrans" cxnId="{4D560FBC-2171-4124-BBC3-6288B1D14897}">
      <dgm:prSet/>
      <dgm:spPr/>
      <dgm:t>
        <a:bodyPr/>
        <a:lstStyle/>
        <a:p>
          <a:endParaRPr kumimoji="1" lang="ja-JP" altLang="en-US"/>
        </a:p>
      </dgm:t>
    </dgm:pt>
    <dgm:pt modelId="{E563B099-2E13-4344-802E-6B8163663CC6}">
      <dgm:prSet/>
      <dgm:spPr/>
      <dgm:t>
        <a:bodyPr/>
        <a:lstStyle/>
        <a:p>
          <a:r>
            <a:rPr lang="ja-JP" altLang="en-US" dirty="0" smtClean="0"/>
            <a:t>原子と原子量</a:t>
          </a:r>
        </a:p>
      </dgm:t>
    </dgm:pt>
    <dgm:pt modelId="{1FCBC2B0-64D3-46F0-B9A2-1756E29ECD28}" type="parTrans" cxnId="{0190DAE9-9402-4590-A59B-CB943FDCECFE}">
      <dgm:prSet/>
      <dgm:spPr/>
      <dgm:t>
        <a:bodyPr/>
        <a:lstStyle/>
        <a:p>
          <a:endParaRPr kumimoji="1" lang="ja-JP" altLang="en-US"/>
        </a:p>
      </dgm:t>
    </dgm:pt>
    <dgm:pt modelId="{73CB38FD-E9F7-4A38-A9F1-59146D80F0CC}" type="sibTrans" cxnId="{0190DAE9-9402-4590-A59B-CB943FDCECFE}">
      <dgm:prSet/>
      <dgm:spPr/>
      <dgm:t>
        <a:bodyPr/>
        <a:lstStyle/>
        <a:p>
          <a:endParaRPr kumimoji="1" lang="ja-JP" altLang="en-US"/>
        </a:p>
      </dgm:t>
    </dgm:pt>
    <dgm:pt modelId="{A604A525-CDD2-49B1-90BB-FA7C0EC634A5}">
      <dgm:prSet/>
      <dgm:spPr/>
      <dgm:t>
        <a:bodyPr/>
        <a:lstStyle/>
        <a:p>
          <a:r>
            <a:rPr lang="ja-JP" altLang="en-US" dirty="0" smtClean="0"/>
            <a:t>元素の周期表</a:t>
          </a:r>
        </a:p>
      </dgm:t>
    </dgm:pt>
    <dgm:pt modelId="{F856E3A5-0667-4F85-B817-70345F99E912}" type="parTrans" cxnId="{E32941B4-74C2-45ED-AB0B-80F7451F2A51}">
      <dgm:prSet/>
      <dgm:spPr/>
      <dgm:t>
        <a:bodyPr/>
        <a:lstStyle/>
        <a:p>
          <a:endParaRPr kumimoji="1" lang="ja-JP" altLang="en-US"/>
        </a:p>
      </dgm:t>
    </dgm:pt>
    <dgm:pt modelId="{6E330A35-1FBF-4EBB-BD74-CFAF29631B80}" type="sibTrans" cxnId="{E32941B4-74C2-45ED-AB0B-80F7451F2A51}">
      <dgm:prSet/>
      <dgm:spPr/>
      <dgm:t>
        <a:bodyPr/>
        <a:lstStyle/>
        <a:p>
          <a:endParaRPr kumimoji="1" lang="ja-JP" altLang="en-US"/>
        </a:p>
      </dgm:t>
    </dgm:pt>
    <dgm:pt modelId="{BCD45E3B-A571-4CCD-AB19-BBEC93241E73}">
      <dgm:prSet/>
      <dgm:spPr/>
      <dgm:t>
        <a:bodyPr/>
        <a:lstStyle/>
        <a:p>
          <a:r>
            <a:rPr lang="ja-JP" altLang="en-US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モルとアボガドロ定数</a:t>
          </a:r>
        </a:p>
      </dgm:t>
    </dgm:pt>
    <dgm:pt modelId="{FA1A5A71-206A-48B3-8C0D-23140FD31AD5}" type="parTrans" cxnId="{CBC4F15B-8740-4EC8-9A93-4DA57333CBF4}">
      <dgm:prSet/>
      <dgm:spPr/>
      <dgm:t>
        <a:bodyPr/>
        <a:lstStyle/>
        <a:p>
          <a:endParaRPr kumimoji="1" lang="ja-JP" altLang="en-US"/>
        </a:p>
      </dgm:t>
    </dgm:pt>
    <dgm:pt modelId="{50613037-5BC4-4522-A8D6-2B7E22220811}" type="sibTrans" cxnId="{CBC4F15B-8740-4EC8-9A93-4DA57333CBF4}">
      <dgm:prSet/>
      <dgm:spPr/>
      <dgm:t>
        <a:bodyPr/>
        <a:lstStyle/>
        <a:p>
          <a:endParaRPr kumimoji="1" lang="ja-JP" altLang="en-US"/>
        </a:p>
      </dgm:t>
    </dgm:pt>
    <dgm:pt modelId="{4B5EAA06-9063-4A0A-A59E-D63C5489B9D0}">
      <dgm:prSet/>
      <dgm:spPr/>
      <dgm:t>
        <a:bodyPr/>
        <a:lstStyle/>
        <a:p>
          <a:r>
            <a:rPr lang="ja-JP" altLang="en-US" dirty="0" smtClean="0"/>
            <a:t>化学量論</a:t>
          </a:r>
        </a:p>
      </dgm:t>
    </dgm:pt>
    <dgm:pt modelId="{9CFEC04A-7D5A-4EA8-BB1E-90078842FCFD}" type="parTrans" cxnId="{BB8F53B0-6091-4D0F-AA6B-7A424D9326FF}">
      <dgm:prSet/>
      <dgm:spPr/>
      <dgm:t>
        <a:bodyPr/>
        <a:lstStyle/>
        <a:p>
          <a:endParaRPr kumimoji="1" lang="ja-JP" altLang="en-US"/>
        </a:p>
      </dgm:t>
    </dgm:pt>
    <dgm:pt modelId="{B0E21943-E412-4AA5-906F-DF9EB28D5E59}" type="sibTrans" cxnId="{BB8F53B0-6091-4D0F-AA6B-7A424D9326FF}">
      <dgm:prSet/>
      <dgm:spPr/>
      <dgm:t>
        <a:bodyPr/>
        <a:lstStyle/>
        <a:p>
          <a:endParaRPr kumimoji="1" lang="ja-JP" altLang="en-US"/>
        </a:p>
      </dgm:t>
    </dgm:pt>
    <dgm:pt modelId="{35189CD0-9D7A-4465-9809-95BCAFC1D978}" type="pres">
      <dgm:prSet presAssocID="{75AA83E6-1696-4717-9088-34FA0F664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72940B8-B495-44A1-B691-6B2A1ECC5D3F}" type="pres">
      <dgm:prSet presAssocID="{C843E655-87F3-41FB-B2A9-43A139F89306}" presName="composite" presStyleCnt="0"/>
      <dgm:spPr/>
    </dgm:pt>
    <dgm:pt modelId="{266AAF48-9F0F-47DD-AF6E-73B8FFD97AB9}" type="pres">
      <dgm:prSet presAssocID="{C843E655-87F3-41FB-B2A9-43A139F8930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E2D039C-BCB2-41EB-8C93-50693DBE55C0}" type="pres">
      <dgm:prSet presAssocID="{C843E655-87F3-41FB-B2A9-43A139F8930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4DC237-3C34-4849-BA3D-B39F5DFECBB0}" type="pres">
      <dgm:prSet presAssocID="{C6588BD5-FF5C-4D0D-A84A-19DA4DB32972}" presName="sp" presStyleCnt="0"/>
      <dgm:spPr/>
    </dgm:pt>
    <dgm:pt modelId="{7BCA8D85-4EDB-4196-BFDB-AB4A1D782A0C}" type="pres">
      <dgm:prSet presAssocID="{5019DC25-6F62-4370-8DA4-B027CF75879E}" presName="composite" presStyleCnt="0"/>
      <dgm:spPr/>
    </dgm:pt>
    <dgm:pt modelId="{4653C741-778C-45A6-B89E-8A8F80486D10}" type="pres">
      <dgm:prSet presAssocID="{5019DC25-6F62-4370-8DA4-B027CF75879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46EEEC8-0F30-4C7D-B2B3-92A1FF1A6AC5}" type="pres">
      <dgm:prSet presAssocID="{5019DC25-6F62-4370-8DA4-B027CF75879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4FA4A-6E9D-492B-A65D-6D5B37BEE7F6}" type="pres">
      <dgm:prSet presAssocID="{578EDC7D-47F8-4B64-A859-E0421C56156F}" presName="sp" presStyleCnt="0"/>
      <dgm:spPr/>
    </dgm:pt>
    <dgm:pt modelId="{7AA0BE1E-82B1-4D88-93E0-86EDAE1F2AE0}" type="pres">
      <dgm:prSet presAssocID="{E959B01E-5D05-47D5-BF41-C870DA639E74}" presName="composite" presStyleCnt="0"/>
      <dgm:spPr/>
    </dgm:pt>
    <dgm:pt modelId="{2CF4CCF7-55DB-4106-9501-B647A56E760C}" type="pres">
      <dgm:prSet presAssocID="{E959B01E-5D05-47D5-BF41-C870DA639E7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0005ED-C44E-4017-A0B8-BB1631ADAABC}" type="pres">
      <dgm:prSet presAssocID="{E959B01E-5D05-47D5-BF41-C870DA639E7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70A3B7-BE59-4DD6-BB6C-BE137E8C5F0D}" type="pres">
      <dgm:prSet presAssocID="{8E68E95E-A8BD-4F4A-856D-A68ECBD90531}" presName="sp" presStyleCnt="0"/>
      <dgm:spPr/>
    </dgm:pt>
    <dgm:pt modelId="{32E77E46-AAB9-4F31-B6BC-F0CF745513F3}" type="pres">
      <dgm:prSet presAssocID="{7E32E2D4-5558-4161-A9E6-9D43EF1DCFE7}" presName="composite" presStyleCnt="0"/>
      <dgm:spPr/>
    </dgm:pt>
    <dgm:pt modelId="{EF51586E-D34F-4718-AFD9-A81D79600F74}" type="pres">
      <dgm:prSet presAssocID="{7E32E2D4-5558-4161-A9E6-9D43EF1DCFE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502FE8C-CF58-4550-8382-AF1366513A39}" type="pres">
      <dgm:prSet presAssocID="{7E32E2D4-5558-4161-A9E6-9D43EF1DCFE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9213FC-D73B-403D-AA2A-DC65253FABE9}" type="pres">
      <dgm:prSet presAssocID="{8AC29C4D-3E68-4CB3-95AB-CC73118F8C54}" presName="sp" presStyleCnt="0"/>
      <dgm:spPr/>
    </dgm:pt>
    <dgm:pt modelId="{AB74A4C3-5FCD-42CC-BFBA-7129FF60453E}" type="pres">
      <dgm:prSet presAssocID="{7C819342-AB87-4160-8880-C74E394DDBEA}" presName="composite" presStyleCnt="0"/>
      <dgm:spPr/>
    </dgm:pt>
    <dgm:pt modelId="{D0711B75-0F6F-4165-B4A8-4385ADB2A76E}" type="pres">
      <dgm:prSet presAssocID="{7C819342-AB87-4160-8880-C74E394DDBE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4DECC88-BDE2-4BA1-A44C-5E28101AC2FD}" type="pres">
      <dgm:prSet presAssocID="{7C819342-AB87-4160-8880-C74E394DDBE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74E9EE2-6B5D-49C9-A1DE-AD87C7BEFEB9}" type="pres">
      <dgm:prSet presAssocID="{3E4CC6BE-B60D-450A-A3DB-D209CE4EE1F5}" presName="sp" presStyleCnt="0"/>
      <dgm:spPr/>
    </dgm:pt>
    <dgm:pt modelId="{CDB15F35-E0EE-4D05-896F-FD468B0876E8}" type="pres">
      <dgm:prSet presAssocID="{529B90E8-AC31-47AB-BDAA-8A114CAD4C2F}" presName="composite" presStyleCnt="0"/>
      <dgm:spPr/>
    </dgm:pt>
    <dgm:pt modelId="{A853ED67-CF8E-4F67-AEDA-6B5BC351327E}" type="pres">
      <dgm:prSet presAssocID="{529B90E8-AC31-47AB-BDAA-8A114CAD4C2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4157F8D-D66D-4466-A0FA-E0B7ED17301F}" type="pres">
      <dgm:prSet presAssocID="{529B90E8-AC31-47AB-BDAA-8A114CAD4C2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1C37B16-5D04-4008-B44B-084E334C20BA}" srcId="{75AA83E6-1696-4717-9088-34FA0F664985}" destId="{7C819342-AB87-4160-8880-C74E394DDBEA}" srcOrd="4" destOrd="0" parTransId="{22814397-EA5F-4E58-9CFF-ED2483C20056}" sibTransId="{3E4CC6BE-B60D-450A-A3DB-D209CE4EE1F5}"/>
    <dgm:cxn modelId="{E32941B4-74C2-45ED-AB0B-80F7451F2A51}" srcId="{7E32E2D4-5558-4161-A9E6-9D43EF1DCFE7}" destId="{A604A525-CDD2-49B1-90BB-FA7C0EC634A5}" srcOrd="0" destOrd="0" parTransId="{F856E3A5-0667-4F85-B817-70345F99E912}" sibTransId="{6E330A35-1FBF-4EBB-BD74-CFAF29631B80}"/>
    <dgm:cxn modelId="{37E00A74-EE15-4C42-8D54-8BB9E5B65B77}" srcId="{75AA83E6-1696-4717-9088-34FA0F664985}" destId="{7E32E2D4-5558-4161-A9E6-9D43EF1DCFE7}" srcOrd="3" destOrd="0" parTransId="{2F72C6B2-E7E2-4419-A009-15B6E8F41174}" sibTransId="{8AC29C4D-3E68-4CB3-95AB-CC73118F8C54}"/>
    <dgm:cxn modelId="{2A6240D0-81EF-4538-83ED-B1D2661A522D}" srcId="{75AA83E6-1696-4717-9088-34FA0F664985}" destId="{E959B01E-5D05-47D5-BF41-C870DA639E74}" srcOrd="2" destOrd="0" parTransId="{D96D2F51-C198-4593-AD25-92C76756AD6B}" sibTransId="{8E68E95E-A8BD-4F4A-856D-A68ECBD90531}"/>
    <dgm:cxn modelId="{7247EAEC-CB9A-44FA-BD50-1FCA90D017C3}" type="presOf" srcId="{E959B01E-5D05-47D5-BF41-C870DA639E74}" destId="{2CF4CCF7-55DB-4106-9501-B647A56E760C}" srcOrd="0" destOrd="0" presId="urn:microsoft.com/office/officeart/2005/8/layout/chevron2"/>
    <dgm:cxn modelId="{369FEABD-36D1-4987-AA60-9B8B28C57248}" type="presOf" srcId="{4B5EAA06-9063-4A0A-A59E-D63C5489B9D0}" destId="{B4157F8D-D66D-4466-A0FA-E0B7ED17301F}" srcOrd="0" destOrd="0" presId="urn:microsoft.com/office/officeart/2005/8/layout/chevron2"/>
    <dgm:cxn modelId="{0190DAE9-9402-4590-A59B-CB943FDCECFE}" srcId="{E959B01E-5D05-47D5-BF41-C870DA639E74}" destId="{E563B099-2E13-4344-802E-6B8163663CC6}" srcOrd="0" destOrd="0" parTransId="{1FCBC2B0-64D3-46F0-B9A2-1756E29ECD28}" sibTransId="{73CB38FD-E9F7-4A38-A9F1-59146D80F0CC}"/>
    <dgm:cxn modelId="{E32CD80A-484B-453C-8995-142A5073E7E5}" type="presOf" srcId="{A604A525-CDD2-49B1-90BB-FA7C0EC634A5}" destId="{4502FE8C-CF58-4550-8382-AF1366513A39}" srcOrd="0" destOrd="0" presId="urn:microsoft.com/office/officeart/2005/8/layout/chevron2"/>
    <dgm:cxn modelId="{E1A24F7D-37B3-4036-B3D6-C16DEFBAB72A}" srcId="{75AA83E6-1696-4717-9088-34FA0F664985}" destId="{529B90E8-AC31-47AB-BDAA-8A114CAD4C2F}" srcOrd="5" destOrd="0" parTransId="{20B1BEBD-E60D-4871-B06E-0176422217A3}" sibTransId="{DF030E8B-C504-41AF-91AD-D9E05FF08E82}"/>
    <dgm:cxn modelId="{4D560FBC-2171-4124-BBC3-6288B1D14897}" srcId="{5019DC25-6F62-4370-8DA4-B027CF75879E}" destId="{84847FBA-6991-475D-B446-D25D1EF65112}" srcOrd="0" destOrd="0" parTransId="{8ED278B6-0DFC-4C06-9BEB-D8FDBAB27B8F}" sibTransId="{5106C323-6933-4A41-B62F-6508DF23FB07}"/>
    <dgm:cxn modelId="{CBC4F15B-8740-4EC8-9A93-4DA57333CBF4}" srcId="{7C819342-AB87-4160-8880-C74E394DDBEA}" destId="{BCD45E3B-A571-4CCD-AB19-BBEC93241E73}" srcOrd="0" destOrd="0" parTransId="{FA1A5A71-206A-48B3-8C0D-23140FD31AD5}" sibTransId="{50613037-5BC4-4522-A8D6-2B7E22220811}"/>
    <dgm:cxn modelId="{59B19C3A-DE8D-425B-85E6-FF0D64556204}" type="presOf" srcId="{BCD45E3B-A571-4CCD-AB19-BBEC93241E73}" destId="{C4DECC88-BDE2-4BA1-A44C-5E28101AC2FD}" srcOrd="0" destOrd="0" presId="urn:microsoft.com/office/officeart/2005/8/layout/chevron2"/>
    <dgm:cxn modelId="{BB8F53B0-6091-4D0F-AA6B-7A424D9326FF}" srcId="{529B90E8-AC31-47AB-BDAA-8A114CAD4C2F}" destId="{4B5EAA06-9063-4A0A-A59E-D63C5489B9D0}" srcOrd="0" destOrd="0" parTransId="{9CFEC04A-7D5A-4EA8-BB1E-90078842FCFD}" sibTransId="{B0E21943-E412-4AA5-906F-DF9EB28D5E59}"/>
    <dgm:cxn modelId="{CB7EB91C-ED86-44EE-B2C7-4774C9E828CE}" type="presOf" srcId="{7E32E2D4-5558-4161-A9E6-9D43EF1DCFE7}" destId="{EF51586E-D34F-4718-AFD9-A81D79600F74}" srcOrd="0" destOrd="0" presId="urn:microsoft.com/office/officeart/2005/8/layout/chevron2"/>
    <dgm:cxn modelId="{0997F7A1-D0B7-4D13-92CB-581C6BE27748}" type="presOf" srcId="{E563B099-2E13-4344-802E-6B8163663CC6}" destId="{EF0005ED-C44E-4017-A0B8-BB1631ADAABC}" srcOrd="0" destOrd="0" presId="urn:microsoft.com/office/officeart/2005/8/layout/chevron2"/>
    <dgm:cxn modelId="{C0899A34-2C2F-4176-86EB-D7F38F24A0F3}" type="presOf" srcId="{5019DC25-6F62-4370-8DA4-B027CF75879E}" destId="{4653C741-778C-45A6-B89E-8A8F80486D10}" srcOrd="0" destOrd="0" presId="urn:microsoft.com/office/officeart/2005/8/layout/chevron2"/>
    <dgm:cxn modelId="{A94F2B0E-78C9-4223-A87A-13490E57D344}" type="presOf" srcId="{529B90E8-AC31-47AB-BDAA-8A114CAD4C2F}" destId="{A853ED67-CF8E-4F67-AEDA-6B5BC351327E}" srcOrd="0" destOrd="0" presId="urn:microsoft.com/office/officeart/2005/8/layout/chevron2"/>
    <dgm:cxn modelId="{D5196683-371C-4F40-9E3A-9AA5E5A97BCC}" type="presOf" srcId="{75AA83E6-1696-4717-9088-34FA0F664985}" destId="{35189CD0-9D7A-4465-9809-95BCAFC1D978}" srcOrd="0" destOrd="0" presId="urn:microsoft.com/office/officeart/2005/8/layout/chevron2"/>
    <dgm:cxn modelId="{13372449-7A32-40F9-B60D-9FAFFFCDFA35}" type="presOf" srcId="{7C819342-AB87-4160-8880-C74E394DDBEA}" destId="{D0711B75-0F6F-4165-B4A8-4385ADB2A76E}" srcOrd="0" destOrd="0" presId="urn:microsoft.com/office/officeart/2005/8/layout/chevron2"/>
    <dgm:cxn modelId="{C38116B9-D5D0-4AAD-9D12-1E0345462FE9}" srcId="{75AA83E6-1696-4717-9088-34FA0F664985}" destId="{C843E655-87F3-41FB-B2A9-43A139F89306}" srcOrd="0" destOrd="0" parTransId="{4062AB26-8932-4007-B6EE-F1315C841466}" sibTransId="{C6588BD5-FF5C-4D0D-A84A-19DA4DB32972}"/>
    <dgm:cxn modelId="{50A6C313-68FF-4ECA-BBC8-20E5FB4B3722}" type="presOf" srcId="{84847FBA-6991-475D-B446-D25D1EF65112}" destId="{346EEEC8-0F30-4C7D-B2B3-92A1FF1A6AC5}" srcOrd="0" destOrd="0" presId="urn:microsoft.com/office/officeart/2005/8/layout/chevron2"/>
    <dgm:cxn modelId="{008C41AF-1889-4224-A300-1091FD53C3F2}" srcId="{75AA83E6-1696-4717-9088-34FA0F664985}" destId="{5019DC25-6F62-4370-8DA4-B027CF75879E}" srcOrd="1" destOrd="0" parTransId="{2D8485B0-EDC1-4452-9F96-8A67BE23B780}" sibTransId="{578EDC7D-47F8-4B64-A859-E0421C56156F}"/>
    <dgm:cxn modelId="{D9110B08-246C-4BFF-86D7-C46B43BF8E92}" type="presOf" srcId="{C843E655-87F3-41FB-B2A9-43A139F89306}" destId="{266AAF48-9F0F-47DD-AF6E-73B8FFD97AB9}" srcOrd="0" destOrd="0" presId="urn:microsoft.com/office/officeart/2005/8/layout/chevron2"/>
    <dgm:cxn modelId="{2C77780F-20C9-461D-8526-65AE4425BB5B}" srcId="{C843E655-87F3-41FB-B2A9-43A139F89306}" destId="{1CC570F9-BBBB-4510-AF0A-8F78D94B53E8}" srcOrd="0" destOrd="0" parTransId="{5655B471-9284-4318-9190-5F4461A6851E}" sibTransId="{BBBB9736-B321-4691-8DCD-8C057BD91863}"/>
    <dgm:cxn modelId="{69866986-FDDF-40BD-AB1A-9BBADDBE7FC2}" type="presOf" srcId="{1CC570F9-BBBB-4510-AF0A-8F78D94B53E8}" destId="{2E2D039C-BCB2-41EB-8C93-50693DBE55C0}" srcOrd="0" destOrd="0" presId="urn:microsoft.com/office/officeart/2005/8/layout/chevron2"/>
    <dgm:cxn modelId="{C1B8EC1E-F840-4D77-9548-D84A96A7F32B}" type="presParOf" srcId="{35189CD0-9D7A-4465-9809-95BCAFC1D978}" destId="{A72940B8-B495-44A1-B691-6B2A1ECC5D3F}" srcOrd="0" destOrd="0" presId="urn:microsoft.com/office/officeart/2005/8/layout/chevron2"/>
    <dgm:cxn modelId="{A91AB5AC-4A28-4AA2-B6D0-36845B4C0C8F}" type="presParOf" srcId="{A72940B8-B495-44A1-B691-6B2A1ECC5D3F}" destId="{266AAF48-9F0F-47DD-AF6E-73B8FFD97AB9}" srcOrd="0" destOrd="0" presId="urn:microsoft.com/office/officeart/2005/8/layout/chevron2"/>
    <dgm:cxn modelId="{E22E74B2-6014-45BB-9DD3-DF286965FAC4}" type="presParOf" srcId="{A72940B8-B495-44A1-B691-6B2A1ECC5D3F}" destId="{2E2D039C-BCB2-41EB-8C93-50693DBE55C0}" srcOrd="1" destOrd="0" presId="urn:microsoft.com/office/officeart/2005/8/layout/chevron2"/>
    <dgm:cxn modelId="{8C32C834-06B4-4F08-8564-E47E973135AE}" type="presParOf" srcId="{35189CD0-9D7A-4465-9809-95BCAFC1D978}" destId="{034DC237-3C34-4849-BA3D-B39F5DFECBB0}" srcOrd="1" destOrd="0" presId="urn:microsoft.com/office/officeart/2005/8/layout/chevron2"/>
    <dgm:cxn modelId="{DEDF9BB1-1F36-4473-A001-94E23816F3F5}" type="presParOf" srcId="{35189CD0-9D7A-4465-9809-95BCAFC1D978}" destId="{7BCA8D85-4EDB-4196-BFDB-AB4A1D782A0C}" srcOrd="2" destOrd="0" presId="urn:microsoft.com/office/officeart/2005/8/layout/chevron2"/>
    <dgm:cxn modelId="{CE1EB1CC-18CF-475A-8107-CE581AF2BE99}" type="presParOf" srcId="{7BCA8D85-4EDB-4196-BFDB-AB4A1D782A0C}" destId="{4653C741-778C-45A6-B89E-8A8F80486D10}" srcOrd="0" destOrd="0" presId="urn:microsoft.com/office/officeart/2005/8/layout/chevron2"/>
    <dgm:cxn modelId="{A910B464-C901-48F9-BF7F-868EA85F96E1}" type="presParOf" srcId="{7BCA8D85-4EDB-4196-BFDB-AB4A1D782A0C}" destId="{346EEEC8-0F30-4C7D-B2B3-92A1FF1A6AC5}" srcOrd="1" destOrd="0" presId="urn:microsoft.com/office/officeart/2005/8/layout/chevron2"/>
    <dgm:cxn modelId="{2B2F7E91-DDAE-452F-9CC3-996B5F1E6280}" type="presParOf" srcId="{35189CD0-9D7A-4465-9809-95BCAFC1D978}" destId="{8B34FA4A-6E9D-492B-A65D-6D5B37BEE7F6}" srcOrd="3" destOrd="0" presId="urn:microsoft.com/office/officeart/2005/8/layout/chevron2"/>
    <dgm:cxn modelId="{F34224B2-EE98-4831-A243-03307911CCA8}" type="presParOf" srcId="{35189CD0-9D7A-4465-9809-95BCAFC1D978}" destId="{7AA0BE1E-82B1-4D88-93E0-86EDAE1F2AE0}" srcOrd="4" destOrd="0" presId="urn:microsoft.com/office/officeart/2005/8/layout/chevron2"/>
    <dgm:cxn modelId="{26E5524F-CCC1-4ACE-958D-FD07E501B572}" type="presParOf" srcId="{7AA0BE1E-82B1-4D88-93E0-86EDAE1F2AE0}" destId="{2CF4CCF7-55DB-4106-9501-B647A56E760C}" srcOrd="0" destOrd="0" presId="urn:microsoft.com/office/officeart/2005/8/layout/chevron2"/>
    <dgm:cxn modelId="{D1CFE679-13C3-4AE2-9EFC-57B08746545C}" type="presParOf" srcId="{7AA0BE1E-82B1-4D88-93E0-86EDAE1F2AE0}" destId="{EF0005ED-C44E-4017-A0B8-BB1631ADAABC}" srcOrd="1" destOrd="0" presId="urn:microsoft.com/office/officeart/2005/8/layout/chevron2"/>
    <dgm:cxn modelId="{65570142-6E38-4486-9B8A-8CF2D029E709}" type="presParOf" srcId="{35189CD0-9D7A-4465-9809-95BCAFC1D978}" destId="{0770A3B7-BE59-4DD6-BB6C-BE137E8C5F0D}" srcOrd="5" destOrd="0" presId="urn:microsoft.com/office/officeart/2005/8/layout/chevron2"/>
    <dgm:cxn modelId="{AA088850-DB06-483C-8DE1-33660879603A}" type="presParOf" srcId="{35189CD0-9D7A-4465-9809-95BCAFC1D978}" destId="{32E77E46-AAB9-4F31-B6BC-F0CF745513F3}" srcOrd="6" destOrd="0" presId="urn:microsoft.com/office/officeart/2005/8/layout/chevron2"/>
    <dgm:cxn modelId="{8CED0E64-0D41-4DC1-9571-1C5E299C1035}" type="presParOf" srcId="{32E77E46-AAB9-4F31-B6BC-F0CF745513F3}" destId="{EF51586E-D34F-4718-AFD9-A81D79600F74}" srcOrd="0" destOrd="0" presId="urn:microsoft.com/office/officeart/2005/8/layout/chevron2"/>
    <dgm:cxn modelId="{E1BC19D4-6D75-4C49-AA93-C950070691E3}" type="presParOf" srcId="{32E77E46-AAB9-4F31-B6BC-F0CF745513F3}" destId="{4502FE8C-CF58-4550-8382-AF1366513A39}" srcOrd="1" destOrd="0" presId="urn:microsoft.com/office/officeart/2005/8/layout/chevron2"/>
    <dgm:cxn modelId="{7D34397D-3BFD-4740-976D-CAE14B5BF111}" type="presParOf" srcId="{35189CD0-9D7A-4465-9809-95BCAFC1D978}" destId="{BA9213FC-D73B-403D-AA2A-DC65253FABE9}" srcOrd="7" destOrd="0" presId="urn:microsoft.com/office/officeart/2005/8/layout/chevron2"/>
    <dgm:cxn modelId="{A79A2130-6B21-48FE-94FF-A7BFD1A7283D}" type="presParOf" srcId="{35189CD0-9D7A-4465-9809-95BCAFC1D978}" destId="{AB74A4C3-5FCD-42CC-BFBA-7129FF60453E}" srcOrd="8" destOrd="0" presId="urn:microsoft.com/office/officeart/2005/8/layout/chevron2"/>
    <dgm:cxn modelId="{7080A18A-01A8-45E4-9A6D-FA1E28FBA1A6}" type="presParOf" srcId="{AB74A4C3-5FCD-42CC-BFBA-7129FF60453E}" destId="{D0711B75-0F6F-4165-B4A8-4385ADB2A76E}" srcOrd="0" destOrd="0" presId="urn:microsoft.com/office/officeart/2005/8/layout/chevron2"/>
    <dgm:cxn modelId="{A003393A-968C-4351-ABDF-A00E32434540}" type="presParOf" srcId="{AB74A4C3-5FCD-42CC-BFBA-7129FF60453E}" destId="{C4DECC88-BDE2-4BA1-A44C-5E28101AC2FD}" srcOrd="1" destOrd="0" presId="urn:microsoft.com/office/officeart/2005/8/layout/chevron2"/>
    <dgm:cxn modelId="{7AF49A9F-5456-41E0-8689-249668D2FE3E}" type="presParOf" srcId="{35189CD0-9D7A-4465-9809-95BCAFC1D978}" destId="{C74E9EE2-6B5D-49C9-A1DE-AD87C7BEFEB9}" srcOrd="9" destOrd="0" presId="urn:microsoft.com/office/officeart/2005/8/layout/chevron2"/>
    <dgm:cxn modelId="{5C92D40B-F83A-41E4-973B-F89394E0FF5B}" type="presParOf" srcId="{35189CD0-9D7A-4465-9809-95BCAFC1D978}" destId="{CDB15F35-E0EE-4D05-896F-FD468B0876E8}" srcOrd="10" destOrd="0" presId="urn:microsoft.com/office/officeart/2005/8/layout/chevron2"/>
    <dgm:cxn modelId="{D00B58F3-D1A5-4BE2-96FA-1EDE673F362E}" type="presParOf" srcId="{CDB15F35-E0EE-4D05-896F-FD468B0876E8}" destId="{A853ED67-CF8E-4F67-AEDA-6B5BC351327E}" srcOrd="0" destOrd="0" presId="urn:microsoft.com/office/officeart/2005/8/layout/chevron2"/>
    <dgm:cxn modelId="{8F62BBED-DA4A-4E69-913F-636ACB2E84D9}" type="presParOf" srcId="{CDB15F35-E0EE-4D05-896F-FD468B0876E8}" destId="{B4157F8D-D66D-4466-A0FA-E0B7ED1730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A83E6-1696-4717-9088-34FA0F664985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C843E655-87F3-41FB-B2A9-43A139F89306}">
      <dgm:prSet phldrT="[テキスト]"/>
      <dgm:spPr/>
      <dgm:t>
        <a:bodyPr/>
        <a:lstStyle/>
        <a:p>
          <a:r>
            <a:rPr lang="en-US" altLang="ja-JP" dirty="0" smtClean="0"/>
            <a:t>0-1.</a:t>
          </a:r>
          <a:endParaRPr kumimoji="1" lang="ja-JP" altLang="en-US" dirty="0"/>
        </a:p>
      </dgm:t>
    </dgm:pt>
    <dgm:pt modelId="{4062AB26-8932-4007-B6EE-F1315C841466}" type="parTrans" cxnId="{C38116B9-D5D0-4AAD-9D12-1E0345462FE9}">
      <dgm:prSet/>
      <dgm:spPr/>
      <dgm:t>
        <a:bodyPr/>
        <a:lstStyle/>
        <a:p>
          <a:endParaRPr kumimoji="1" lang="ja-JP" altLang="en-US"/>
        </a:p>
      </dgm:t>
    </dgm:pt>
    <dgm:pt modelId="{C6588BD5-FF5C-4D0D-A84A-19DA4DB32972}" type="sibTrans" cxnId="{C38116B9-D5D0-4AAD-9D12-1E0345462FE9}">
      <dgm:prSet/>
      <dgm:spPr/>
      <dgm:t>
        <a:bodyPr/>
        <a:lstStyle/>
        <a:p>
          <a:endParaRPr kumimoji="1" lang="ja-JP" altLang="en-US"/>
        </a:p>
      </dgm:t>
    </dgm:pt>
    <dgm:pt modelId="{5019DC25-6F62-4370-8DA4-B027CF75879E}">
      <dgm:prSet/>
      <dgm:spPr/>
      <dgm:t>
        <a:bodyPr/>
        <a:lstStyle/>
        <a:p>
          <a:r>
            <a:rPr lang="en-US" altLang="ja-JP" dirty="0" smtClean="0"/>
            <a:t>0-2.</a:t>
          </a:r>
          <a:r>
            <a:rPr lang="ja-JP" altLang="en-US" dirty="0" smtClean="0"/>
            <a:t>　</a:t>
          </a:r>
        </a:p>
      </dgm:t>
    </dgm:pt>
    <dgm:pt modelId="{2D8485B0-EDC1-4452-9F96-8A67BE23B780}" type="parTrans" cxnId="{008C41AF-1889-4224-A300-1091FD53C3F2}">
      <dgm:prSet/>
      <dgm:spPr/>
      <dgm:t>
        <a:bodyPr/>
        <a:lstStyle/>
        <a:p>
          <a:endParaRPr kumimoji="1" lang="ja-JP" altLang="en-US"/>
        </a:p>
      </dgm:t>
    </dgm:pt>
    <dgm:pt modelId="{578EDC7D-47F8-4B64-A859-E0421C56156F}" type="sibTrans" cxnId="{008C41AF-1889-4224-A300-1091FD53C3F2}">
      <dgm:prSet/>
      <dgm:spPr/>
      <dgm:t>
        <a:bodyPr/>
        <a:lstStyle/>
        <a:p>
          <a:endParaRPr kumimoji="1" lang="ja-JP" altLang="en-US"/>
        </a:p>
      </dgm:t>
    </dgm:pt>
    <dgm:pt modelId="{E959B01E-5D05-47D5-BF41-C870DA639E74}">
      <dgm:prSet/>
      <dgm:spPr/>
      <dgm:t>
        <a:bodyPr/>
        <a:lstStyle/>
        <a:p>
          <a:r>
            <a:rPr lang="en-US" altLang="ja-JP" dirty="0" smtClean="0"/>
            <a:t>0-3.</a:t>
          </a:r>
          <a:r>
            <a:rPr lang="ja-JP" altLang="en-US" dirty="0" smtClean="0"/>
            <a:t>　</a:t>
          </a:r>
        </a:p>
      </dgm:t>
    </dgm:pt>
    <dgm:pt modelId="{D96D2F51-C198-4593-AD25-92C76756AD6B}" type="parTrans" cxnId="{2A6240D0-81EF-4538-83ED-B1D2661A522D}">
      <dgm:prSet/>
      <dgm:spPr/>
      <dgm:t>
        <a:bodyPr/>
        <a:lstStyle/>
        <a:p>
          <a:endParaRPr kumimoji="1" lang="ja-JP" altLang="en-US"/>
        </a:p>
      </dgm:t>
    </dgm:pt>
    <dgm:pt modelId="{8E68E95E-A8BD-4F4A-856D-A68ECBD90531}" type="sibTrans" cxnId="{2A6240D0-81EF-4538-83ED-B1D2661A522D}">
      <dgm:prSet/>
      <dgm:spPr/>
      <dgm:t>
        <a:bodyPr/>
        <a:lstStyle/>
        <a:p>
          <a:endParaRPr kumimoji="1" lang="ja-JP" altLang="en-US"/>
        </a:p>
      </dgm:t>
    </dgm:pt>
    <dgm:pt modelId="{7E32E2D4-5558-4161-A9E6-9D43EF1DCFE7}">
      <dgm:prSet/>
      <dgm:spPr/>
      <dgm:t>
        <a:bodyPr/>
        <a:lstStyle/>
        <a:p>
          <a:r>
            <a:rPr lang="en-US" altLang="ja-JP" dirty="0" smtClean="0"/>
            <a:t>0-4.</a:t>
          </a:r>
          <a:r>
            <a:rPr lang="ja-JP" altLang="en-US" dirty="0" smtClean="0"/>
            <a:t>　</a:t>
          </a:r>
        </a:p>
      </dgm:t>
    </dgm:pt>
    <dgm:pt modelId="{2F72C6B2-E7E2-4419-A009-15B6E8F41174}" type="parTrans" cxnId="{37E00A74-EE15-4C42-8D54-8BB9E5B65B77}">
      <dgm:prSet/>
      <dgm:spPr/>
      <dgm:t>
        <a:bodyPr/>
        <a:lstStyle/>
        <a:p>
          <a:endParaRPr kumimoji="1" lang="ja-JP" altLang="en-US"/>
        </a:p>
      </dgm:t>
    </dgm:pt>
    <dgm:pt modelId="{8AC29C4D-3E68-4CB3-95AB-CC73118F8C54}" type="sibTrans" cxnId="{37E00A74-EE15-4C42-8D54-8BB9E5B65B77}">
      <dgm:prSet/>
      <dgm:spPr/>
      <dgm:t>
        <a:bodyPr/>
        <a:lstStyle/>
        <a:p>
          <a:endParaRPr kumimoji="1" lang="ja-JP" altLang="en-US"/>
        </a:p>
      </dgm:t>
    </dgm:pt>
    <dgm:pt modelId="{7C819342-AB87-4160-8880-C74E394DDBEA}">
      <dgm:prSet/>
      <dgm:spPr/>
      <dgm:t>
        <a:bodyPr/>
        <a:lstStyle/>
        <a:p>
          <a:r>
            <a:rPr lang="en-US" altLang="ja-JP" dirty="0" smtClean="0"/>
            <a:t>0-5.</a:t>
          </a:r>
          <a:r>
            <a:rPr lang="ja-JP" altLang="en-US" dirty="0" smtClean="0"/>
            <a:t>　</a:t>
          </a:r>
        </a:p>
      </dgm:t>
    </dgm:pt>
    <dgm:pt modelId="{22814397-EA5F-4E58-9CFF-ED2483C20056}" type="parTrans" cxnId="{21C37B16-5D04-4008-B44B-084E334C20BA}">
      <dgm:prSet/>
      <dgm:spPr/>
      <dgm:t>
        <a:bodyPr/>
        <a:lstStyle/>
        <a:p>
          <a:endParaRPr kumimoji="1" lang="ja-JP" altLang="en-US"/>
        </a:p>
      </dgm:t>
    </dgm:pt>
    <dgm:pt modelId="{3E4CC6BE-B60D-450A-A3DB-D209CE4EE1F5}" type="sibTrans" cxnId="{21C37B16-5D04-4008-B44B-084E334C20BA}">
      <dgm:prSet/>
      <dgm:spPr/>
      <dgm:t>
        <a:bodyPr/>
        <a:lstStyle/>
        <a:p>
          <a:endParaRPr kumimoji="1" lang="ja-JP" altLang="en-US"/>
        </a:p>
      </dgm:t>
    </dgm:pt>
    <dgm:pt modelId="{529B90E8-AC31-47AB-BDAA-8A114CAD4C2F}">
      <dgm:prSet/>
      <dgm:spPr/>
      <dgm:t>
        <a:bodyPr/>
        <a:lstStyle/>
        <a:p>
          <a:r>
            <a:rPr lang="en-US" altLang="ja-JP" dirty="0" smtClean="0"/>
            <a:t>0-6.</a:t>
          </a:r>
          <a:r>
            <a:rPr lang="ja-JP" altLang="en-US" dirty="0" smtClean="0"/>
            <a:t>　</a:t>
          </a:r>
        </a:p>
      </dgm:t>
    </dgm:pt>
    <dgm:pt modelId="{20B1BEBD-E60D-4871-B06E-0176422217A3}" type="parTrans" cxnId="{E1A24F7D-37B3-4036-B3D6-C16DEFBAB72A}">
      <dgm:prSet/>
      <dgm:spPr/>
      <dgm:t>
        <a:bodyPr/>
        <a:lstStyle/>
        <a:p>
          <a:endParaRPr kumimoji="1" lang="ja-JP" altLang="en-US"/>
        </a:p>
      </dgm:t>
    </dgm:pt>
    <dgm:pt modelId="{DF030E8B-C504-41AF-91AD-D9E05FF08E82}" type="sibTrans" cxnId="{E1A24F7D-37B3-4036-B3D6-C16DEFBAB72A}">
      <dgm:prSet/>
      <dgm:spPr/>
      <dgm:t>
        <a:bodyPr/>
        <a:lstStyle/>
        <a:p>
          <a:endParaRPr kumimoji="1" lang="ja-JP" altLang="en-US"/>
        </a:p>
      </dgm:t>
    </dgm:pt>
    <dgm:pt modelId="{1CC570F9-BBBB-4510-AF0A-8F78D94B53E8}">
      <dgm:prSet phldrT="[テキスト]"/>
      <dgm:spPr/>
      <dgm:t>
        <a:bodyPr/>
        <a:lstStyle/>
        <a:p>
          <a:r>
            <a:rPr lang="ja-JP" altLang="en-US" dirty="0" smtClean="0"/>
            <a:t>有効数字</a:t>
          </a:r>
          <a:endParaRPr lang="ja-JP" altLang="en-US" dirty="0"/>
        </a:p>
      </dgm:t>
    </dgm:pt>
    <dgm:pt modelId="{5655B471-9284-4318-9190-5F4461A6851E}" type="parTrans" cxnId="{2C77780F-20C9-461D-8526-65AE4425BB5B}">
      <dgm:prSet/>
      <dgm:spPr/>
      <dgm:t>
        <a:bodyPr/>
        <a:lstStyle/>
        <a:p>
          <a:endParaRPr kumimoji="1" lang="ja-JP" altLang="en-US"/>
        </a:p>
      </dgm:t>
    </dgm:pt>
    <dgm:pt modelId="{BBBB9736-B321-4691-8DCD-8C057BD91863}" type="sibTrans" cxnId="{2C77780F-20C9-461D-8526-65AE4425BB5B}">
      <dgm:prSet/>
      <dgm:spPr/>
      <dgm:t>
        <a:bodyPr/>
        <a:lstStyle/>
        <a:p>
          <a:endParaRPr kumimoji="1" lang="ja-JP" altLang="en-US"/>
        </a:p>
      </dgm:t>
    </dgm:pt>
    <dgm:pt modelId="{84847FBA-6991-475D-B446-D25D1EF65112}">
      <dgm:prSet/>
      <dgm:spPr/>
      <dgm:t>
        <a:bodyPr/>
        <a:lstStyle/>
        <a:p>
          <a:r>
            <a:rPr lang="ja-JP" altLang="en-US" dirty="0" smtClean="0"/>
            <a:t>物理量と単位</a:t>
          </a:r>
        </a:p>
      </dgm:t>
    </dgm:pt>
    <dgm:pt modelId="{8ED278B6-0DFC-4C06-9BEB-D8FDBAB27B8F}" type="parTrans" cxnId="{4D560FBC-2171-4124-BBC3-6288B1D14897}">
      <dgm:prSet/>
      <dgm:spPr/>
      <dgm:t>
        <a:bodyPr/>
        <a:lstStyle/>
        <a:p>
          <a:endParaRPr kumimoji="1" lang="ja-JP" altLang="en-US"/>
        </a:p>
      </dgm:t>
    </dgm:pt>
    <dgm:pt modelId="{5106C323-6933-4A41-B62F-6508DF23FB07}" type="sibTrans" cxnId="{4D560FBC-2171-4124-BBC3-6288B1D14897}">
      <dgm:prSet/>
      <dgm:spPr/>
      <dgm:t>
        <a:bodyPr/>
        <a:lstStyle/>
        <a:p>
          <a:endParaRPr kumimoji="1" lang="ja-JP" altLang="en-US"/>
        </a:p>
      </dgm:t>
    </dgm:pt>
    <dgm:pt modelId="{E563B099-2E13-4344-802E-6B8163663CC6}">
      <dgm:prSet/>
      <dgm:spPr/>
      <dgm:t>
        <a:bodyPr/>
        <a:lstStyle/>
        <a:p>
          <a:r>
            <a:rPr lang="ja-JP" altLang="en-US" dirty="0" smtClean="0"/>
            <a:t>原子と原子量</a:t>
          </a:r>
        </a:p>
      </dgm:t>
    </dgm:pt>
    <dgm:pt modelId="{1FCBC2B0-64D3-46F0-B9A2-1756E29ECD28}" type="parTrans" cxnId="{0190DAE9-9402-4590-A59B-CB943FDCECFE}">
      <dgm:prSet/>
      <dgm:spPr/>
      <dgm:t>
        <a:bodyPr/>
        <a:lstStyle/>
        <a:p>
          <a:endParaRPr kumimoji="1" lang="ja-JP" altLang="en-US"/>
        </a:p>
      </dgm:t>
    </dgm:pt>
    <dgm:pt modelId="{73CB38FD-E9F7-4A38-A9F1-59146D80F0CC}" type="sibTrans" cxnId="{0190DAE9-9402-4590-A59B-CB943FDCECFE}">
      <dgm:prSet/>
      <dgm:spPr/>
      <dgm:t>
        <a:bodyPr/>
        <a:lstStyle/>
        <a:p>
          <a:endParaRPr kumimoji="1" lang="ja-JP" altLang="en-US"/>
        </a:p>
      </dgm:t>
    </dgm:pt>
    <dgm:pt modelId="{A604A525-CDD2-49B1-90BB-FA7C0EC634A5}">
      <dgm:prSet/>
      <dgm:spPr/>
      <dgm:t>
        <a:bodyPr/>
        <a:lstStyle/>
        <a:p>
          <a:r>
            <a:rPr lang="ja-JP" altLang="en-US" dirty="0" smtClean="0">
              <a:effectLst/>
            </a:rPr>
            <a:t>元素の周期表</a:t>
          </a:r>
        </a:p>
      </dgm:t>
    </dgm:pt>
    <dgm:pt modelId="{F856E3A5-0667-4F85-B817-70345F99E912}" type="parTrans" cxnId="{E32941B4-74C2-45ED-AB0B-80F7451F2A51}">
      <dgm:prSet/>
      <dgm:spPr/>
      <dgm:t>
        <a:bodyPr/>
        <a:lstStyle/>
        <a:p>
          <a:endParaRPr kumimoji="1" lang="ja-JP" altLang="en-US"/>
        </a:p>
      </dgm:t>
    </dgm:pt>
    <dgm:pt modelId="{6E330A35-1FBF-4EBB-BD74-CFAF29631B80}" type="sibTrans" cxnId="{E32941B4-74C2-45ED-AB0B-80F7451F2A51}">
      <dgm:prSet/>
      <dgm:spPr/>
      <dgm:t>
        <a:bodyPr/>
        <a:lstStyle/>
        <a:p>
          <a:endParaRPr kumimoji="1" lang="ja-JP" altLang="en-US"/>
        </a:p>
      </dgm:t>
    </dgm:pt>
    <dgm:pt modelId="{BCD45E3B-A571-4CCD-AB19-BBEC93241E73}">
      <dgm:prSet/>
      <dgm:spPr/>
      <dgm:t>
        <a:bodyPr/>
        <a:lstStyle/>
        <a:p>
          <a:r>
            <a:rPr lang="ja-JP" altLang="en-US" dirty="0" smtClean="0"/>
            <a:t>モルとアボガドロ定数</a:t>
          </a:r>
        </a:p>
      </dgm:t>
    </dgm:pt>
    <dgm:pt modelId="{FA1A5A71-206A-48B3-8C0D-23140FD31AD5}" type="parTrans" cxnId="{CBC4F15B-8740-4EC8-9A93-4DA57333CBF4}">
      <dgm:prSet/>
      <dgm:spPr/>
      <dgm:t>
        <a:bodyPr/>
        <a:lstStyle/>
        <a:p>
          <a:endParaRPr kumimoji="1" lang="ja-JP" altLang="en-US"/>
        </a:p>
      </dgm:t>
    </dgm:pt>
    <dgm:pt modelId="{50613037-5BC4-4522-A8D6-2B7E22220811}" type="sibTrans" cxnId="{CBC4F15B-8740-4EC8-9A93-4DA57333CBF4}">
      <dgm:prSet/>
      <dgm:spPr/>
      <dgm:t>
        <a:bodyPr/>
        <a:lstStyle/>
        <a:p>
          <a:endParaRPr kumimoji="1" lang="ja-JP" altLang="en-US"/>
        </a:p>
      </dgm:t>
    </dgm:pt>
    <dgm:pt modelId="{4B5EAA06-9063-4A0A-A59E-D63C5489B9D0}">
      <dgm:prSet/>
      <dgm:spPr/>
      <dgm:t>
        <a:bodyPr/>
        <a:lstStyle/>
        <a:p>
          <a:r>
            <a:rPr lang="ja-JP" altLang="en-US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化学量論</a:t>
          </a:r>
        </a:p>
      </dgm:t>
    </dgm:pt>
    <dgm:pt modelId="{9CFEC04A-7D5A-4EA8-BB1E-90078842FCFD}" type="parTrans" cxnId="{BB8F53B0-6091-4D0F-AA6B-7A424D9326FF}">
      <dgm:prSet/>
      <dgm:spPr/>
      <dgm:t>
        <a:bodyPr/>
        <a:lstStyle/>
        <a:p>
          <a:endParaRPr kumimoji="1" lang="ja-JP" altLang="en-US"/>
        </a:p>
      </dgm:t>
    </dgm:pt>
    <dgm:pt modelId="{B0E21943-E412-4AA5-906F-DF9EB28D5E59}" type="sibTrans" cxnId="{BB8F53B0-6091-4D0F-AA6B-7A424D9326FF}">
      <dgm:prSet/>
      <dgm:spPr/>
      <dgm:t>
        <a:bodyPr/>
        <a:lstStyle/>
        <a:p>
          <a:endParaRPr kumimoji="1" lang="ja-JP" altLang="en-US"/>
        </a:p>
      </dgm:t>
    </dgm:pt>
    <dgm:pt modelId="{35189CD0-9D7A-4465-9809-95BCAFC1D978}" type="pres">
      <dgm:prSet presAssocID="{75AA83E6-1696-4717-9088-34FA0F664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72940B8-B495-44A1-B691-6B2A1ECC5D3F}" type="pres">
      <dgm:prSet presAssocID="{C843E655-87F3-41FB-B2A9-43A139F89306}" presName="composite" presStyleCnt="0"/>
      <dgm:spPr/>
    </dgm:pt>
    <dgm:pt modelId="{266AAF48-9F0F-47DD-AF6E-73B8FFD97AB9}" type="pres">
      <dgm:prSet presAssocID="{C843E655-87F3-41FB-B2A9-43A139F8930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E2D039C-BCB2-41EB-8C93-50693DBE55C0}" type="pres">
      <dgm:prSet presAssocID="{C843E655-87F3-41FB-B2A9-43A139F8930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4DC237-3C34-4849-BA3D-B39F5DFECBB0}" type="pres">
      <dgm:prSet presAssocID="{C6588BD5-FF5C-4D0D-A84A-19DA4DB32972}" presName="sp" presStyleCnt="0"/>
      <dgm:spPr/>
    </dgm:pt>
    <dgm:pt modelId="{7BCA8D85-4EDB-4196-BFDB-AB4A1D782A0C}" type="pres">
      <dgm:prSet presAssocID="{5019DC25-6F62-4370-8DA4-B027CF75879E}" presName="composite" presStyleCnt="0"/>
      <dgm:spPr/>
    </dgm:pt>
    <dgm:pt modelId="{4653C741-778C-45A6-B89E-8A8F80486D10}" type="pres">
      <dgm:prSet presAssocID="{5019DC25-6F62-4370-8DA4-B027CF75879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46EEEC8-0F30-4C7D-B2B3-92A1FF1A6AC5}" type="pres">
      <dgm:prSet presAssocID="{5019DC25-6F62-4370-8DA4-B027CF75879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4FA4A-6E9D-492B-A65D-6D5B37BEE7F6}" type="pres">
      <dgm:prSet presAssocID="{578EDC7D-47F8-4B64-A859-E0421C56156F}" presName="sp" presStyleCnt="0"/>
      <dgm:spPr/>
    </dgm:pt>
    <dgm:pt modelId="{7AA0BE1E-82B1-4D88-93E0-86EDAE1F2AE0}" type="pres">
      <dgm:prSet presAssocID="{E959B01E-5D05-47D5-BF41-C870DA639E74}" presName="composite" presStyleCnt="0"/>
      <dgm:spPr/>
    </dgm:pt>
    <dgm:pt modelId="{2CF4CCF7-55DB-4106-9501-B647A56E760C}" type="pres">
      <dgm:prSet presAssocID="{E959B01E-5D05-47D5-BF41-C870DA639E7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0005ED-C44E-4017-A0B8-BB1631ADAABC}" type="pres">
      <dgm:prSet presAssocID="{E959B01E-5D05-47D5-BF41-C870DA639E7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70A3B7-BE59-4DD6-BB6C-BE137E8C5F0D}" type="pres">
      <dgm:prSet presAssocID="{8E68E95E-A8BD-4F4A-856D-A68ECBD90531}" presName="sp" presStyleCnt="0"/>
      <dgm:spPr/>
    </dgm:pt>
    <dgm:pt modelId="{32E77E46-AAB9-4F31-B6BC-F0CF745513F3}" type="pres">
      <dgm:prSet presAssocID="{7E32E2D4-5558-4161-A9E6-9D43EF1DCFE7}" presName="composite" presStyleCnt="0"/>
      <dgm:spPr/>
    </dgm:pt>
    <dgm:pt modelId="{EF51586E-D34F-4718-AFD9-A81D79600F74}" type="pres">
      <dgm:prSet presAssocID="{7E32E2D4-5558-4161-A9E6-9D43EF1DCFE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502FE8C-CF58-4550-8382-AF1366513A39}" type="pres">
      <dgm:prSet presAssocID="{7E32E2D4-5558-4161-A9E6-9D43EF1DCFE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9213FC-D73B-403D-AA2A-DC65253FABE9}" type="pres">
      <dgm:prSet presAssocID="{8AC29C4D-3E68-4CB3-95AB-CC73118F8C54}" presName="sp" presStyleCnt="0"/>
      <dgm:spPr/>
    </dgm:pt>
    <dgm:pt modelId="{AB74A4C3-5FCD-42CC-BFBA-7129FF60453E}" type="pres">
      <dgm:prSet presAssocID="{7C819342-AB87-4160-8880-C74E394DDBEA}" presName="composite" presStyleCnt="0"/>
      <dgm:spPr/>
    </dgm:pt>
    <dgm:pt modelId="{D0711B75-0F6F-4165-B4A8-4385ADB2A76E}" type="pres">
      <dgm:prSet presAssocID="{7C819342-AB87-4160-8880-C74E394DDBE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4DECC88-BDE2-4BA1-A44C-5E28101AC2FD}" type="pres">
      <dgm:prSet presAssocID="{7C819342-AB87-4160-8880-C74E394DDBE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74E9EE2-6B5D-49C9-A1DE-AD87C7BEFEB9}" type="pres">
      <dgm:prSet presAssocID="{3E4CC6BE-B60D-450A-A3DB-D209CE4EE1F5}" presName="sp" presStyleCnt="0"/>
      <dgm:spPr/>
    </dgm:pt>
    <dgm:pt modelId="{CDB15F35-E0EE-4D05-896F-FD468B0876E8}" type="pres">
      <dgm:prSet presAssocID="{529B90E8-AC31-47AB-BDAA-8A114CAD4C2F}" presName="composite" presStyleCnt="0"/>
      <dgm:spPr/>
    </dgm:pt>
    <dgm:pt modelId="{A853ED67-CF8E-4F67-AEDA-6B5BC351327E}" type="pres">
      <dgm:prSet presAssocID="{529B90E8-AC31-47AB-BDAA-8A114CAD4C2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4157F8D-D66D-4466-A0FA-E0B7ED17301F}" type="pres">
      <dgm:prSet presAssocID="{529B90E8-AC31-47AB-BDAA-8A114CAD4C2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C77780F-20C9-461D-8526-65AE4425BB5B}" srcId="{C843E655-87F3-41FB-B2A9-43A139F89306}" destId="{1CC570F9-BBBB-4510-AF0A-8F78D94B53E8}" srcOrd="0" destOrd="0" parTransId="{5655B471-9284-4318-9190-5F4461A6851E}" sibTransId="{BBBB9736-B321-4691-8DCD-8C057BD91863}"/>
    <dgm:cxn modelId="{E32941B4-74C2-45ED-AB0B-80F7451F2A51}" srcId="{7E32E2D4-5558-4161-A9E6-9D43EF1DCFE7}" destId="{A604A525-CDD2-49B1-90BB-FA7C0EC634A5}" srcOrd="0" destOrd="0" parTransId="{F856E3A5-0667-4F85-B817-70345F99E912}" sibTransId="{6E330A35-1FBF-4EBB-BD74-CFAF29631B80}"/>
    <dgm:cxn modelId="{21C37B16-5D04-4008-B44B-084E334C20BA}" srcId="{75AA83E6-1696-4717-9088-34FA0F664985}" destId="{7C819342-AB87-4160-8880-C74E394DDBEA}" srcOrd="4" destOrd="0" parTransId="{22814397-EA5F-4E58-9CFF-ED2483C20056}" sibTransId="{3E4CC6BE-B60D-450A-A3DB-D209CE4EE1F5}"/>
    <dgm:cxn modelId="{80697945-6B98-4B1E-BBF4-139EB1821727}" type="presOf" srcId="{C843E655-87F3-41FB-B2A9-43A139F89306}" destId="{266AAF48-9F0F-47DD-AF6E-73B8FFD97AB9}" srcOrd="0" destOrd="0" presId="urn:microsoft.com/office/officeart/2005/8/layout/chevron2"/>
    <dgm:cxn modelId="{0190DAE9-9402-4590-A59B-CB943FDCECFE}" srcId="{E959B01E-5D05-47D5-BF41-C870DA639E74}" destId="{E563B099-2E13-4344-802E-6B8163663CC6}" srcOrd="0" destOrd="0" parTransId="{1FCBC2B0-64D3-46F0-B9A2-1756E29ECD28}" sibTransId="{73CB38FD-E9F7-4A38-A9F1-59146D80F0CC}"/>
    <dgm:cxn modelId="{7E21FC5D-A3E8-4412-8FC0-DEDF9AC0D299}" type="presOf" srcId="{A604A525-CDD2-49B1-90BB-FA7C0EC634A5}" destId="{4502FE8C-CF58-4550-8382-AF1366513A39}" srcOrd="0" destOrd="0" presId="urn:microsoft.com/office/officeart/2005/8/layout/chevron2"/>
    <dgm:cxn modelId="{4D560FBC-2171-4124-BBC3-6288B1D14897}" srcId="{5019DC25-6F62-4370-8DA4-B027CF75879E}" destId="{84847FBA-6991-475D-B446-D25D1EF65112}" srcOrd="0" destOrd="0" parTransId="{8ED278B6-0DFC-4C06-9BEB-D8FDBAB27B8F}" sibTransId="{5106C323-6933-4A41-B62F-6508DF23FB07}"/>
    <dgm:cxn modelId="{2A6240D0-81EF-4538-83ED-B1D2661A522D}" srcId="{75AA83E6-1696-4717-9088-34FA0F664985}" destId="{E959B01E-5D05-47D5-BF41-C870DA639E74}" srcOrd="2" destOrd="0" parTransId="{D96D2F51-C198-4593-AD25-92C76756AD6B}" sibTransId="{8E68E95E-A8BD-4F4A-856D-A68ECBD90531}"/>
    <dgm:cxn modelId="{2C6D132C-E881-4BD2-B3FD-0FEF64D1D374}" type="presOf" srcId="{BCD45E3B-A571-4CCD-AB19-BBEC93241E73}" destId="{C4DECC88-BDE2-4BA1-A44C-5E28101AC2FD}" srcOrd="0" destOrd="0" presId="urn:microsoft.com/office/officeart/2005/8/layout/chevron2"/>
    <dgm:cxn modelId="{22F663CA-9E1B-4614-B591-CAD04831F244}" type="presOf" srcId="{7C819342-AB87-4160-8880-C74E394DDBEA}" destId="{D0711B75-0F6F-4165-B4A8-4385ADB2A76E}" srcOrd="0" destOrd="0" presId="urn:microsoft.com/office/officeart/2005/8/layout/chevron2"/>
    <dgm:cxn modelId="{BB8F53B0-6091-4D0F-AA6B-7A424D9326FF}" srcId="{529B90E8-AC31-47AB-BDAA-8A114CAD4C2F}" destId="{4B5EAA06-9063-4A0A-A59E-D63C5489B9D0}" srcOrd="0" destOrd="0" parTransId="{9CFEC04A-7D5A-4EA8-BB1E-90078842FCFD}" sibTransId="{B0E21943-E412-4AA5-906F-DF9EB28D5E59}"/>
    <dgm:cxn modelId="{76C0ED53-36A5-4523-9341-DFC3C2CEEF78}" type="presOf" srcId="{E563B099-2E13-4344-802E-6B8163663CC6}" destId="{EF0005ED-C44E-4017-A0B8-BB1631ADAABC}" srcOrd="0" destOrd="0" presId="urn:microsoft.com/office/officeart/2005/8/layout/chevron2"/>
    <dgm:cxn modelId="{E55B9DC9-06D6-4828-A86A-9EEA549045F5}" type="presOf" srcId="{75AA83E6-1696-4717-9088-34FA0F664985}" destId="{35189CD0-9D7A-4465-9809-95BCAFC1D978}" srcOrd="0" destOrd="0" presId="urn:microsoft.com/office/officeart/2005/8/layout/chevron2"/>
    <dgm:cxn modelId="{C38116B9-D5D0-4AAD-9D12-1E0345462FE9}" srcId="{75AA83E6-1696-4717-9088-34FA0F664985}" destId="{C843E655-87F3-41FB-B2A9-43A139F89306}" srcOrd="0" destOrd="0" parTransId="{4062AB26-8932-4007-B6EE-F1315C841466}" sibTransId="{C6588BD5-FF5C-4D0D-A84A-19DA4DB32972}"/>
    <dgm:cxn modelId="{008C41AF-1889-4224-A300-1091FD53C3F2}" srcId="{75AA83E6-1696-4717-9088-34FA0F664985}" destId="{5019DC25-6F62-4370-8DA4-B027CF75879E}" srcOrd="1" destOrd="0" parTransId="{2D8485B0-EDC1-4452-9F96-8A67BE23B780}" sibTransId="{578EDC7D-47F8-4B64-A859-E0421C56156F}"/>
    <dgm:cxn modelId="{66BE5CBC-BB74-4978-BD53-218110759D2A}" type="presOf" srcId="{529B90E8-AC31-47AB-BDAA-8A114CAD4C2F}" destId="{A853ED67-CF8E-4F67-AEDA-6B5BC351327E}" srcOrd="0" destOrd="0" presId="urn:microsoft.com/office/officeart/2005/8/layout/chevron2"/>
    <dgm:cxn modelId="{F69632DE-A775-4D77-8179-90F0A129313E}" type="presOf" srcId="{7E32E2D4-5558-4161-A9E6-9D43EF1DCFE7}" destId="{EF51586E-D34F-4718-AFD9-A81D79600F74}" srcOrd="0" destOrd="0" presId="urn:microsoft.com/office/officeart/2005/8/layout/chevron2"/>
    <dgm:cxn modelId="{C062932A-8E15-4DDA-959F-4D311497A74B}" type="presOf" srcId="{4B5EAA06-9063-4A0A-A59E-D63C5489B9D0}" destId="{B4157F8D-D66D-4466-A0FA-E0B7ED17301F}" srcOrd="0" destOrd="0" presId="urn:microsoft.com/office/officeart/2005/8/layout/chevron2"/>
    <dgm:cxn modelId="{37E00A74-EE15-4C42-8D54-8BB9E5B65B77}" srcId="{75AA83E6-1696-4717-9088-34FA0F664985}" destId="{7E32E2D4-5558-4161-A9E6-9D43EF1DCFE7}" srcOrd="3" destOrd="0" parTransId="{2F72C6B2-E7E2-4419-A009-15B6E8F41174}" sibTransId="{8AC29C4D-3E68-4CB3-95AB-CC73118F8C54}"/>
    <dgm:cxn modelId="{519CBCA2-3C27-4F15-819E-99EBAB5C27FA}" type="presOf" srcId="{5019DC25-6F62-4370-8DA4-B027CF75879E}" destId="{4653C741-778C-45A6-B89E-8A8F80486D10}" srcOrd="0" destOrd="0" presId="urn:microsoft.com/office/officeart/2005/8/layout/chevron2"/>
    <dgm:cxn modelId="{CBC4F15B-8740-4EC8-9A93-4DA57333CBF4}" srcId="{7C819342-AB87-4160-8880-C74E394DDBEA}" destId="{BCD45E3B-A571-4CCD-AB19-BBEC93241E73}" srcOrd="0" destOrd="0" parTransId="{FA1A5A71-206A-48B3-8C0D-23140FD31AD5}" sibTransId="{50613037-5BC4-4522-A8D6-2B7E22220811}"/>
    <dgm:cxn modelId="{A909C026-068A-4260-9114-678655106230}" type="presOf" srcId="{84847FBA-6991-475D-B446-D25D1EF65112}" destId="{346EEEC8-0F30-4C7D-B2B3-92A1FF1A6AC5}" srcOrd="0" destOrd="0" presId="urn:microsoft.com/office/officeart/2005/8/layout/chevron2"/>
    <dgm:cxn modelId="{DADA7C2B-908D-4E66-8249-6D6F991117FF}" type="presOf" srcId="{E959B01E-5D05-47D5-BF41-C870DA639E74}" destId="{2CF4CCF7-55DB-4106-9501-B647A56E760C}" srcOrd="0" destOrd="0" presId="urn:microsoft.com/office/officeart/2005/8/layout/chevron2"/>
    <dgm:cxn modelId="{87AA16DA-FBFA-4FB9-B312-C732A611CF57}" type="presOf" srcId="{1CC570F9-BBBB-4510-AF0A-8F78D94B53E8}" destId="{2E2D039C-BCB2-41EB-8C93-50693DBE55C0}" srcOrd="0" destOrd="0" presId="urn:microsoft.com/office/officeart/2005/8/layout/chevron2"/>
    <dgm:cxn modelId="{E1A24F7D-37B3-4036-B3D6-C16DEFBAB72A}" srcId="{75AA83E6-1696-4717-9088-34FA0F664985}" destId="{529B90E8-AC31-47AB-BDAA-8A114CAD4C2F}" srcOrd="5" destOrd="0" parTransId="{20B1BEBD-E60D-4871-B06E-0176422217A3}" sibTransId="{DF030E8B-C504-41AF-91AD-D9E05FF08E82}"/>
    <dgm:cxn modelId="{8ACAC484-F640-4C6A-8298-D5538BFCC014}" type="presParOf" srcId="{35189CD0-9D7A-4465-9809-95BCAFC1D978}" destId="{A72940B8-B495-44A1-B691-6B2A1ECC5D3F}" srcOrd="0" destOrd="0" presId="urn:microsoft.com/office/officeart/2005/8/layout/chevron2"/>
    <dgm:cxn modelId="{59F3C9D4-0660-4A68-8DB9-64DDCCF73116}" type="presParOf" srcId="{A72940B8-B495-44A1-B691-6B2A1ECC5D3F}" destId="{266AAF48-9F0F-47DD-AF6E-73B8FFD97AB9}" srcOrd="0" destOrd="0" presId="urn:microsoft.com/office/officeart/2005/8/layout/chevron2"/>
    <dgm:cxn modelId="{E8C72740-BCDF-4284-B2C6-5CC0DC12499E}" type="presParOf" srcId="{A72940B8-B495-44A1-B691-6B2A1ECC5D3F}" destId="{2E2D039C-BCB2-41EB-8C93-50693DBE55C0}" srcOrd="1" destOrd="0" presId="urn:microsoft.com/office/officeart/2005/8/layout/chevron2"/>
    <dgm:cxn modelId="{7F3AAE49-6ACC-4D5E-9629-BAC4AA834908}" type="presParOf" srcId="{35189CD0-9D7A-4465-9809-95BCAFC1D978}" destId="{034DC237-3C34-4849-BA3D-B39F5DFECBB0}" srcOrd="1" destOrd="0" presId="urn:microsoft.com/office/officeart/2005/8/layout/chevron2"/>
    <dgm:cxn modelId="{641EF1D2-D9BB-4C08-AD8C-6CD7D9196235}" type="presParOf" srcId="{35189CD0-9D7A-4465-9809-95BCAFC1D978}" destId="{7BCA8D85-4EDB-4196-BFDB-AB4A1D782A0C}" srcOrd="2" destOrd="0" presId="urn:microsoft.com/office/officeart/2005/8/layout/chevron2"/>
    <dgm:cxn modelId="{2B0D0161-8488-41E0-B89F-086BCF1A8558}" type="presParOf" srcId="{7BCA8D85-4EDB-4196-BFDB-AB4A1D782A0C}" destId="{4653C741-778C-45A6-B89E-8A8F80486D10}" srcOrd="0" destOrd="0" presId="urn:microsoft.com/office/officeart/2005/8/layout/chevron2"/>
    <dgm:cxn modelId="{512CB5D0-9CF8-4A2E-B5B5-966875B72A7C}" type="presParOf" srcId="{7BCA8D85-4EDB-4196-BFDB-AB4A1D782A0C}" destId="{346EEEC8-0F30-4C7D-B2B3-92A1FF1A6AC5}" srcOrd="1" destOrd="0" presId="urn:microsoft.com/office/officeart/2005/8/layout/chevron2"/>
    <dgm:cxn modelId="{13717C40-B474-46C3-B2D3-EBB5DF71AB55}" type="presParOf" srcId="{35189CD0-9D7A-4465-9809-95BCAFC1D978}" destId="{8B34FA4A-6E9D-492B-A65D-6D5B37BEE7F6}" srcOrd="3" destOrd="0" presId="urn:microsoft.com/office/officeart/2005/8/layout/chevron2"/>
    <dgm:cxn modelId="{0202866F-9E7B-4BAF-87BE-68D10E0CDDE2}" type="presParOf" srcId="{35189CD0-9D7A-4465-9809-95BCAFC1D978}" destId="{7AA0BE1E-82B1-4D88-93E0-86EDAE1F2AE0}" srcOrd="4" destOrd="0" presId="urn:microsoft.com/office/officeart/2005/8/layout/chevron2"/>
    <dgm:cxn modelId="{DF8D3453-B82C-4F39-953F-0B721C6E5B7A}" type="presParOf" srcId="{7AA0BE1E-82B1-4D88-93E0-86EDAE1F2AE0}" destId="{2CF4CCF7-55DB-4106-9501-B647A56E760C}" srcOrd="0" destOrd="0" presId="urn:microsoft.com/office/officeart/2005/8/layout/chevron2"/>
    <dgm:cxn modelId="{99E0710D-96F8-45F0-80C6-3283465DAB79}" type="presParOf" srcId="{7AA0BE1E-82B1-4D88-93E0-86EDAE1F2AE0}" destId="{EF0005ED-C44E-4017-A0B8-BB1631ADAABC}" srcOrd="1" destOrd="0" presId="urn:microsoft.com/office/officeart/2005/8/layout/chevron2"/>
    <dgm:cxn modelId="{073DD914-E6DA-442F-BA33-2BA883CF6687}" type="presParOf" srcId="{35189CD0-9D7A-4465-9809-95BCAFC1D978}" destId="{0770A3B7-BE59-4DD6-BB6C-BE137E8C5F0D}" srcOrd="5" destOrd="0" presId="urn:microsoft.com/office/officeart/2005/8/layout/chevron2"/>
    <dgm:cxn modelId="{BC7F10F0-3DE2-4B89-B589-DDC8C7502E86}" type="presParOf" srcId="{35189CD0-9D7A-4465-9809-95BCAFC1D978}" destId="{32E77E46-AAB9-4F31-B6BC-F0CF745513F3}" srcOrd="6" destOrd="0" presId="urn:microsoft.com/office/officeart/2005/8/layout/chevron2"/>
    <dgm:cxn modelId="{3493F920-BCB9-436D-9886-0627315FE262}" type="presParOf" srcId="{32E77E46-AAB9-4F31-B6BC-F0CF745513F3}" destId="{EF51586E-D34F-4718-AFD9-A81D79600F74}" srcOrd="0" destOrd="0" presId="urn:microsoft.com/office/officeart/2005/8/layout/chevron2"/>
    <dgm:cxn modelId="{892A092C-A41A-43B3-9E39-49CB71BDDB45}" type="presParOf" srcId="{32E77E46-AAB9-4F31-B6BC-F0CF745513F3}" destId="{4502FE8C-CF58-4550-8382-AF1366513A39}" srcOrd="1" destOrd="0" presId="urn:microsoft.com/office/officeart/2005/8/layout/chevron2"/>
    <dgm:cxn modelId="{F9D5DE1D-5FA5-4557-9DF2-0E18604F10E0}" type="presParOf" srcId="{35189CD0-9D7A-4465-9809-95BCAFC1D978}" destId="{BA9213FC-D73B-403D-AA2A-DC65253FABE9}" srcOrd="7" destOrd="0" presId="urn:microsoft.com/office/officeart/2005/8/layout/chevron2"/>
    <dgm:cxn modelId="{76D91B0D-42A2-46A9-8BC6-95EAD5A55059}" type="presParOf" srcId="{35189CD0-9D7A-4465-9809-95BCAFC1D978}" destId="{AB74A4C3-5FCD-42CC-BFBA-7129FF60453E}" srcOrd="8" destOrd="0" presId="urn:microsoft.com/office/officeart/2005/8/layout/chevron2"/>
    <dgm:cxn modelId="{2959D5CC-73D9-4B3F-8170-C2916EE22444}" type="presParOf" srcId="{AB74A4C3-5FCD-42CC-BFBA-7129FF60453E}" destId="{D0711B75-0F6F-4165-B4A8-4385ADB2A76E}" srcOrd="0" destOrd="0" presId="urn:microsoft.com/office/officeart/2005/8/layout/chevron2"/>
    <dgm:cxn modelId="{94D7A57F-0C29-480D-998D-C6284AD82B9F}" type="presParOf" srcId="{AB74A4C3-5FCD-42CC-BFBA-7129FF60453E}" destId="{C4DECC88-BDE2-4BA1-A44C-5E28101AC2FD}" srcOrd="1" destOrd="0" presId="urn:microsoft.com/office/officeart/2005/8/layout/chevron2"/>
    <dgm:cxn modelId="{5BC91CBD-4048-4386-B519-504C49F6C573}" type="presParOf" srcId="{35189CD0-9D7A-4465-9809-95BCAFC1D978}" destId="{C74E9EE2-6B5D-49C9-A1DE-AD87C7BEFEB9}" srcOrd="9" destOrd="0" presId="urn:microsoft.com/office/officeart/2005/8/layout/chevron2"/>
    <dgm:cxn modelId="{4411FF94-8FC5-43A9-85AC-52926EE40682}" type="presParOf" srcId="{35189CD0-9D7A-4465-9809-95BCAFC1D978}" destId="{CDB15F35-E0EE-4D05-896F-FD468B0876E8}" srcOrd="10" destOrd="0" presId="urn:microsoft.com/office/officeart/2005/8/layout/chevron2"/>
    <dgm:cxn modelId="{C9901989-493F-4305-94D6-0374D111788C}" type="presParOf" srcId="{CDB15F35-E0EE-4D05-896F-FD468B0876E8}" destId="{A853ED67-CF8E-4F67-AEDA-6B5BC351327E}" srcOrd="0" destOrd="0" presId="urn:microsoft.com/office/officeart/2005/8/layout/chevron2"/>
    <dgm:cxn modelId="{C129D343-4A14-4749-83F1-744FF04172E9}" type="presParOf" srcId="{CDB15F35-E0EE-4D05-896F-FD468B0876E8}" destId="{B4157F8D-D66D-4466-A0FA-E0B7ED1730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AAF48-9F0F-47DD-AF6E-73B8FFD97AB9}">
      <dsp:nvSpPr>
        <dsp:cNvPr id="0" name=""/>
        <dsp:cNvSpPr/>
      </dsp:nvSpPr>
      <dsp:spPr>
        <a:xfrm rot="5400000">
          <a:off x="-140706" y="142581"/>
          <a:ext cx="938042" cy="65662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kern="1200" dirty="0" smtClean="0"/>
            <a:t>0-1.</a:t>
          </a:r>
          <a:endParaRPr kumimoji="1" lang="ja-JP" altLang="en-US" sz="1700" kern="1200" dirty="0"/>
        </a:p>
      </dsp:txBody>
      <dsp:txXfrm rot="-5400000">
        <a:off x="1" y="330190"/>
        <a:ext cx="656629" cy="281413"/>
      </dsp:txXfrm>
    </dsp:sp>
    <dsp:sp modelId="{2E2D039C-BCB2-41EB-8C93-50693DBE55C0}">
      <dsp:nvSpPr>
        <dsp:cNvPr id="0" name=""/>
        <dsp:cNvSpPr/>
      </dsp:nvSpPr>
      <dsp:spPr>
        <a:xfrm rot="5400000">
          <a:off x="4202574" y="-3544069"/>
          <a:ext cx="609727" cy="770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400" kern="1200" dirty="0" smtClean="0"/>
            <a:t>有効数字</a:t>
          </a:r>
          <a:endParaRPr lang="ja-JP" altLang="en-US" sz="3400" kern="1200" dirty="0"/>
        </a:p>
      </dsp:txBody>
      <dsp:txXfrm rot="-5400000">
        <a:off x="656630" y="31639"/>
        <a:ext cx="7671852" cy="550199"/>
      </dsp:txXfrm>
    </dsp:sp>
    <dsp:sp modelId="{4653C741-778C-45A6-B89E-8A8F80486D10}">
      <dsp:nvSpPr>
        <dsp:cNvPr id="0" name=""/>
        <dsp:cNvSpPr/>
      </dsp:nvSpPr>
      <dsp:spPr>
        <a:xfrm rot="5400000">
          <a:off x="-140706" y="982930"/>
          <a:ext cx="938042" cy="656629"/>
        </a:xfrm>
        <a:prstGeom prst="chevron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kern="1200" dirty="0" smtClean="0"/>
            <a:t>0-2.</a:t>
          </a:r>
          <a:r>
            <a:rPr lang="ja-JP" altLang="en-US" sz="1700" kern="1200" dirty="0" smtClean="0"/>
            <a:t>　</a:t>
          </a:r>
        </a:p>
      </dsp:txBody>
      <dsp:txXfrm rot="-5400000">
        <a:off x="1" y="1170539"/>
        <a:ext cx="656629" cy="281413"/>
      </dsp:txXfrm>
    </dsp:sp>
    <dsp:sp modelId="{346EEEC8-0F30-4C7D-B2B3-92A1FF1A6AC5}">
      <dsp:nvSpPr>
        <dsp:cNvPr id="0" name=""/>
        <dsp:cNvSpPr/>
      </dsp:nvSpPr>
      <dsp:spPr>
        <a:xfrm rot="5400000">
          <a:off x="4202574" y="-2703720"/>
          <a:ext cx="609727" cy="770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400" kern="1200" dirty="0" smtClean="0"/>
            <a:t>物理量と単位</a:t>
          </a:r>
        </a:p>
      </dsp:txBody>
      <dsp:txXfrm rot="-5400000">
        <a:off x="656630" y="871988"/>
        <a:ext cx="7671852" cy="550199"/>
      </dsp:txXfrm>
    </dsp:sp>
    <dsp:sp modelId="{2CF4CCF7-55DB-4106-9501-B647A56E760C}">
      <dsp:nvSpPr>
        <dsp:cNvPr id="0" name=""/>
        <dsp:cNvSpPr/>
      </dsp:nvSpPr>
      <dsp:spPr>
        <a:xfrm rot="5400000">
          <a:off x="-140706" y="1823278"/>
          <a:ext cx="938042" cy="656629"/>
        </a:xfrm>
        <a:prstGeom prst="chevron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kern="1200" dirty="0" smtClean="0"/>
            <a:t>0-3.</a:t>
          </a:r>
          <a:r>
            <a:rPr lang="ja-JP" altLang="en-US" sz="1700" kern="1200" dirty="0" smtClean="0"/>
            <a:t>　</a:t>
          </a:r>
        </a:p>
      </dsp:txBody>
      <dsp:txXfrm rot="-5400000">
        <a:off x="1" y="2010887"/>
        <a:ext cx="656629" cy="281413"/>
      </dsp:txXfrm>
    </dsp:sp>
    <dsp:sp modelId="{EF0005ED-C44E-4017-A0B8-BB1631ADAABC}">
      <dsp:nvSpPr>
        <dsp:cNvPr id="0" name=""/>
        <dsp:cNvSpPr/>
      </dsp:nvSpPr>
      <dsp:spPr>
        <a:xfrm rot="5400000">
          <a:off x="4202574" y="-1863371"/>
          <a:ext cx="609727" cy="770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400" kern="1200" dirty="0" smtClean="0"/>
            <a:t>原子と原子量</a:t>
          </a:r>
        </a:p>
      </dsp:txBody>
      <dsp:txXfrm rot="-5400000">
        <a:off x="656630" y="1712337"/>
        <a:ext cx="7671852" cy="550199"/>
      </dsp:txXfrm>
    </dsp:sp>
    <dsp:sp modelId="{EF51586E-D34F-4718-AFD9-A81D79600F74}">
      <dsp:nvSpPr>
        <dsp:cNvPr id="0" name=""/>
        <dsp:cNvSpPr/>
      </dsp:nvSpPr>
      <dsp:spPr>
        <a:xfrm rot="5400000">
          <a:off x="-140706" y="2663627"/>
          <a:ext cx="938042" cy="656629"/>
        </a:xfrm>
        <a:prstGeom prst="chevron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kern="1200" dirty="0" smtClean="0"/>
            <a:t>0-4.</a:t>
          </a:r>
          <a:r>
            <a:rPr lang="ja-JP" altLang="en-US" sz="1700" kern="1200" dirty="0" smtClean="0"/>
            <a:t>　</a:t>
          </a:r>
        </a:p>
      </dsp:txBody>
      <dsp:txXfrm rot="-5400000">
        <a:off x="1" y="2851236"/>
        <a:ext cx="656629" cy="281413"/>
      </dsp:txXfrm>
    </dsp:sp>
    <dsp:sp modelId="{4502FE8C-CF58-4550-8382-AF1366513A39}">
      <dsp:nvSpPr>
        <dsp:cNvPr id="0" name=""/>
        <dsp:cNvSpPr/>
      </dsp:nvSpPr>
      <dsp:spPr>
        <a:xfrm rot="5400000">
          <a:off x="4202574" y="-1023023"/>
          <a:ext cx="609727" cy="770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400" kern="1200" dirty="0" smtClean="0"/>
            <a:t>元素の周期表</a:t>
          </a:r>
        </a:p>
      </dsp:txBody>
      <dsp:txXfrm rot="-5400000">
        <a:off x="656630" y="2552685"/>
        <a:ext cx="7671852" cy="550199"/>
      </dsp:txXfrm>
    </dsp:sp>
    <dsp:sp modelId="{D0711B75-0F6F-4165-B4A8-4385ADB2A76E}">
      <dsp:nvSpPr>
        <dsp:cNvPr id="0" name=""/>
        <dsp:cNvSpPr/>
      </dsp:nvSpPr>
      <dsp:spPr>
        <a:xfrm rot="5400000">
          <a:off x="-140706" y="3503976"/>
          <a:ext cx="938042" cy="656629"/>
        </a:xfrm>
        <a:prstGeom prst="chevron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kern="1200" dirty="0" smtClean="0"/>
            <a:t>0-5.</a:t>
          </a:r>
          <a:r>
            <a:rPr lang="ja-JP" altLang="en-US" sz="1700" kern="1200" dirty="0" smtClean="0"/>
            <a:t>　</a:t>
          </a:r>
        </a:p>
      </dsp:txBody>
      <dsp:txXfrm rot="-5400000">
        <a:off x="1" y="3691585"/>
        <a:ext cx="656629" cy="281413"/>
      </dsp:txXfrm>
    </dsp:sp>
    <dsp:sp modelId="{C4DECC88-BDE2-4BA1-A44C-5E28101AC2FD}">
      <dsp:nvSpPr>
        <dsp:cNvPr id="0" name=""/>
        <dsp:cNvSpPr/>
      </dsp:nvSpPr>
      <dsp:spPr>
        <a:xfrm rot="5400000">
          <a:off x="4202574" y="-182674"/>
          <a:ext cx="609727" cy="770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400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モルとアボガドロ定数</a:t>
          </a:r>
        </a:p>
      </dsp:txBody>
      <dsp:txXfrm rot="-5400000">
        <a:off x="656630" y="3393034"/>
        <a:ext cx="7671852" cy="550199"/>
      </dsp:txXfrm>
    </dsp:sp>
    <dsp:sp modelId="{A853ED67-CF8E-4F67-AEDA-6B5BC351327E}">
      <dsp:nvSpPr>
        <dsp:cNvPr id="0" name=""/>
        <dsp:cNvSpPr/>
      </dsp:nvSpPr>
      <dsp:spPr>
        <a:xfrm rot="5400000">
          <a:off x="-140706" y="4344325"/>
          <a:ext cx="938042" cy="656629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kern="1200" dirty="0" smtClean="0"/>
            <a:t>0-6.</a:t>
          </a:r>
          <a:r>
            <a:rPr lang="ja-JP" altLang="en-US" sz="1700" kern="1200" dirty="0" smtClean="0"/>
            <a:t>　</a:t>
          </a:r>
        </a:p>
      </dsp:txBody>
      <dsp:txXfrm rot="-5400000">
        <a:off x="1" y="4531934"/>
        <a:ext cx="656629" cy="281413"/>
      </dsp:txXfrm>
    </dsp:sp>
    <dsp:sp modelId="{B4157F8D-D66D-4466-A0FA-E0B7ED17301F}">
      <dsp:nvSpPr>
        <dsp:cNvPr id="0" name=""/>
        <dsp:cNvSpPr/>
      </dsp:nvSpPr>
      <dsp:spPr>
        <a:xfrm rot="5400000">
          <a:off x="4202574" y="657674"/>
          <a:ext cx="609727" cy="770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400" kern="1200" dirty="0" smtClean="0"/>
            <a:t>化学量論</a:t>
          </a:r>
        </a:p>
      </dsp:txBody>
      <dsp:txXfrm rot="-5400000">
        <a:off x="656630" y="4233382"/>
        <a:ext cx="7671852" cy="550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AAF48-9F0F-47DD-AF6E-73B8FFD97AB9}">
      <dsp:nvSpPr>
        <dsp:cNvPr id="0" name=""/>
        <dsp:cNvSpPr/>
      </dsp:nvSpPr>
      <dsp:spPr>
        <a:xfrm rot="5400000">
          <a:off x="-140706" y="142581"/>
          <a:ext cx="938042" cy="65662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kern="1200" dirty="0" smtClean="0"/>
            <a:t>0-1.</a:t>
          </a:r>
          <a:endParaRPr kumimoji="1" lang="ja-JP" altLang="en-US" sz="1700" kern="1200" dirty="0"/>
        </a:p>
      </dsp:txBody>
      <dsp:txXfrm rot="-5400000">
        <a:off x="1" y="330190"/>
        <a:ext cx="656629" cy="281413"/>
      </dsp:txXfrm>
    </dsp:sp>
    <dsp:sp modelId="{2E2D039C-BCB2-41EB-8C93-50693DBE55C0}">
      <dsp:nvSpPr>
        <dsp:cNvPr id="0" name=""/>
        <dsp:cNvSpPr/>
      </dsp:nvSpPr>
      <dsp:spPr>
        <a:xfrm rot="5400000">
          <a:off x="4202574" y="-3544069"/>
          <a:ext cx="609727" cy="770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400" kern="1200" dirty="0" smtClean="0"/>
            <a:t>有効数字</a:t>
          </a:r>
          <a:endParaRPr lang="ja-JP" altLang="en-US" sz="3400" kern="1200" dirty="0"/>
        </a:p>
      </dsp:txBody>
      <dsp:txXfrm rot="-5400000">
        <a:off x="656630" y="31639"/>
        <a:ext cx="7671852" cy="550199"/>
      </dsp:txXfrm>
    </dsp:sp>
    <dsp:sp modelId="{4653C741-778C-45A6-B89E-8A8F80486D10}">
      <dsp:nvSpPr>
        <dsp:cNvPr id="0" name=""/>
        <dsp:cNvSpPr/>
      </dsp:nvSpPr>
      <dsp:spPr>
        <a:xfrm rot="5400000">
          <a:off x="-140706" y="982930"/>
          <a:ext cx="938042" cy="656629"/>
        </a:xfrm>
        <a:prstGeom prst="chevron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kern="1200" dirty="0" smtClean="0"/>
            <a:t>0-2.</a:t>
          </a:r>
          <a:r>
            <a:rPr lang="ja-JP" altLang="en-US" sz="1700" kern="1200" dirty="0" smtClean="0"/>
            <a:t>　</a:t>
          </a:r>
        </a:p>
      </dsp:txBody>
      <dsp:txXfrm rot="-5400000">
        <a:off x="1" y="1170539"/>
        <a:ext cx="656629" cy="281413"/>
      </dsp:txXfrm>
    </dsp:sp>
    <dsp:sp modelId="{346EEEC8-0F30-4C7D-B2B3-92A1FF1A6AC5}">
      <dsp:nvSpPr>
        <dsp:cNvPr id="0" name=""/>
        <dsp:cNvSpPr/>
      </dsp:nvSpPr>
      <dsp:spPr>
        <a:xfrm rot="5400000">
          <a:off x="4202574" y="-2703720"/>
          <a:ext cx="609727" cy="770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400" kern="1200" dirty="0" smtClean="0"/>
            <a:t>物理量と単位</a:t>
          </a:r>
        </a:p>
      </dsp:txBody>
      <dsp:txXfrm rot="-5400000">
        <a:off x="656630" y="871988"/>
        <a:ext cx="7671852" cy="550199"/>
      </dsp:txXfrm>
    </dsp:sp>
    <dsp:sp modelId="{2CF4CCF7-55DB-4106-9501-B647A56E760C}">
      <dsp:nvSpPr>
        <dsp:cNvPr id="0" name=""/>
        <dsp:cNvSpPr/>
      </dsp:nvSpPr>
      <dsp:spPr>
        <a:xfrm rot="5400000">
          <a:off x="-140706" y="1823278"/>
          <a:ext cx="938042" cy="656629"/>
        </a:xfrm>
        <a:prstGeom prst="chevron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kern="1200" dirty="0" smtClean="0"/>
            <a:t>0-3.</a:t>
          </a:r>
          <a:r>
            <a:rPr lang="ja-JP" altLang="en-US" sz="1700" kern="1200" dirty="0" smtClean="0"/>
            <a:t>　</a:t>
          </a:r>
        </a:p>
      </dsp:txBody>
      <dsp:txXfrm rot="-5400000">
        <a:off x="1" y="2010887"/>
        <a:ext cx="656629" cy="281413"/>
      </dsp:txXfrm>
    </dsp:sp>
    <dsp:sp modelId="{EF0005ED-C44E-4017-A0B8-BB1631ADAABC}">
      <dsp:nvSpPr>
        <dsp:cNvPr id="0" name=""/>
        <dsp:cNvSpPr/>
      </dsp:nvSpPr>
      <dsp:spPr>
        <a:xfrm rot="5400000">
          <a:off x="4202574" y="-1863371"/>
          <a:ext cx="609727" cy="770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400" kern="1200" dirty="0" smtClean="0"/>
            <a:t>原子と原子量</a:t>
          </a:r>
        </a:p>
      </dsp:txBody>
      <dsp:txXfrm rot="-5400000">
        <a:off x="656630" y="1712337"/>
        <a:ext cx="7671852" cy="550199"/>
      </dsp:txXfrm>
    </dsp:sp>
    <dsp:sp modelId="{EF51586E-D34F-4718-AFD9-A81D79600F74}">
      <dsp:nvSpPr>
        <dsp:cNvPr id="0" name=""/>
        <dsp:cNvSpPr/>
      </dsp:nvSpPr>
      <dsp:spPr>
        <a:xfrm rot="5400000">
          <a:off x="-140706" y="2663627"/>
          <a:ext cx="938042" cy="656629"/>
        </a:xfrm>
        <a:prstGeom prst="chevron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kern="1200" dirty="0" smtClean="0"/>
            <a:t>0-4.</a:t>
          </a:r>
          <a:r>
            <a:rPr lang="ja-JP" altLang="en-US" sz="1700" kern="1200" dirty="0" smtClean="0"/>
            <a:t>　</a:t>
          </a:r>
        </a:p>
      </dsp:txBody>
      <dsp:txXfrm rot="-5400000">
        <a:off x="1" y="2851236"/>
        <a:ext cx="656629" cy="281413"/>
      </dsp:txXfrm>
    </dsp:sp>
    <dsp:sp modelId="{4502FE8C-CF58-4550-8382-AF1366513A39}">
      <dsp:nvSpPr>
        <dsp:cNvPr id="0" name=""/>
        <dsp:cNvSpPr/>
      </dsp:nvSpPr>
      <dsp:spPr>
        <a:xfrm rot="5400000">
          <a:off x="4202574" y="-1023023"/>
          <a:ext cx="609727" cy="770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400" kern="1200" dirty="0" smtClean="0">
              <a:effectLst/>
            </a:rPr>
            <a:t>元素の周期表</a:t>
          </a:r>
        </a:p>
      </dsp:txBody>
      <dsp:txXfrm rot="-5400000">
        <a:off x="656630" y="2552685"/>
        <a:ext cx="7671852" cy="550199"/>
      </dsp:txXfrm>
    </dsp:sp>
    <dsp:sp modelId="{D0711B75-0F6F-4165-B4A8-4385ADB2A76E}">
      <dsp:nvSpPr>
        <dsp:cNvPr id="0" name=""/>
        <dsp:cNvSpPr/>
      </dsp:nvSpPr>
      <dsp:spPr>
        <a:xfrm rot="5400000">
          <a:off x="-140706" y="3503976"/>
          <a:ext cx="938042" cy="656629"/>
        </a:xfrm>
        <a:prstGeom prst="chevron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kern="1200" dirty="0" smtClean="0"/>
            <a:t>0-5.</a:t>
          </a:r>
          <a:r>
            <a:rPr lang="ja-JP" altLang="en-US" sz="1700" kern="1200" dirty="0" smtClean="0"/>
            <a:t>　</a:t>
          </a:r>
        </a:p>
      </dsp:txBody>
      <dsp:txXfrm rot="-5400000">
        <a:off x="1" y="3691585"/>
        <a:ext cx="656629" cy="281413"/>
      </dsp:txXfrm>
    </dsp:sp>
    <dsp:sp modelId="{C4DECC88-BDE2-4BA1-A44C-5E28101AC2FD}">
      <dsp:nvSpPr>
        <dsp:cNvPr id="0" name=""/>
        <dsp:cNvSpPr/>
      </dsp:nvSpPr>
      <dsp:spPr>
        <a:xfrm rot="5400000">
          <a:off x="4202574" y="-182674"/>
          <a:ext cx="609727" cy="770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400" kern="1200" dirty="0" smtClean="0"/>
            <a:t>モルとアボガドロ定数</a:t>
          </a:r>
        </a:p>
      </dsp:txBody>
      <dsp:txXfrm rot="-5400000">
        <a:off x="656630" y="3393034"/>
        <a:ext cx="7671852" cy="550199"/>
      </dsp:txXfrm>
    </dsp:sp>
    <dsp:sp modelId="{A853ED67-CF8E-4F67-AEDA-6B5BC351327E}">
      <dsp:nvSpPr>
        <dsp:cNvPr id="0" name=""/>
        <dsp:cNvSpPr/>
      </dsp:nvSpPr>
      <dsp:spPr>
        <a:xfrm rot="5400000">
          <a:off x="-140706" y="4344325"/>
          <a:ext cx="938042" cy="656629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kern="1200" dirty="0" smtClean="0"/>
            <a:t>0-6.</a:t>
          </a:r>
          <a:r>
            <a:rPr lang="ja-JP" altLang="en-US" sz="1700" kern="1200" dirty="0" smtClean="0"/>
            <a:t>　</a:t>
          </a:r>
        </a:p>
      </dsp:txBody>
      <dsp:txXfrm rot="-5400000">
        <a:off x="1" y="4531934"/>
        <a:ext cx="656629" cy="281413"/>
      </dsp:txXfrm>
    </dsp:sp>
    <dsp:sp modelId="{B4157F8D-D66D-4466-A0FA-E0B7ED17301F}">
      <dsp:nvSpPr>
        <dsp:cNvPr id="0" name=""/>
        <dsp:cNvSpPr/>
      </dsp:nvSpPr>
      <dsp:spPr>
        <a:xfrm rot="5400000">
          <a:off x="4202574" y="657674"/>
          <a:ext cx="609727" cy="7701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3400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化学量論</a:t>
          </a:r>
        </a:p>
      </dsp:txBody>
      <dsp:txXfrm rot="-5400000">
        <a:off x="656630" y="4233382"/>
        <a:ext cx="7671852" cy="55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53" cy="33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563" y="0"/>
            <a:ext cx="4302652" cy="33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4287"/>
            <a:ext cx="4302653" cy="33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563" y="6444287"/>
            <a:ext cx="4302652" cy="33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7" rIns="92035" bIns="460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6CCF33-4794-4E36-BC28-1C8B1CA5C34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937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53" cy="339089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3965" y="0"/>
            <a:ext cx="4304250" cy="339089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4880A968-3B80-43AD-AF7C-473C6500C2D5}" type="datetimeFigureOut">
              <a:rPr kumimoji="1" lang="ja-JP" altLang="en-US" smtClean="0"/>
              <a:pPr/>
              <a:t>2019/4/14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08000"/>
            <a:ext cx="3392487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3780" y="3222944"/>
            <a:ext cx="7943850" cy="3053398"/>
          </a:xfrm>
          <a:prstGeom prst="rect">
            <a:avLst/>
          </a:prstGeom>
        </p:spPr>
        <p:txBody>
          <a:bodyPr vert="horz" lIns="92062" tIns="46031" rIns="92062" bIns="46031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44287"/>
            <a:ext cx="4302653" cy="339089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3965" y="6444287"/>
            <a:ext cx="4304250" cy="339089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97098861-DE48-4DA5-9F43-ADA8E43225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16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:</a:t>
            </a:r>
          </a:p>
          <a:p>
            <a:r>
              <a:rPr kumimoji="1" lang="en-US" altLang="ja-JP" dirty="0" smtClean="0"/>
              <a:t>B</a:t>
            </a:r>
            <a:r>
              <a:rPr kumimoji="1" lang="ja-JP" altLang="en-US" dirty="0" smtClean="0"/>
              <a:t>：</a:t>
            </a:r>
            <a:endParaRPr kumimoji="1" lang="en-US" altLang="ja-JP" dirty="0" smtClean="0"/>
          </a:p>
          <a:p>
            <a:r>
              <a:rPr kumimoji="1" lang="en-US" altLang="ja-JP" dirty="0" smtClean="0"/>
              <a:t>C</a:t>
            </a:r>
            <a:r>
              <a:rPr kumimoji="1" lang="ja-JP" altLang="en-US" smtClean="0"/>
              <a:t>：</a:t>
            </a:r>
            <a:r>
              <a:rPr kumimoji="1" lang="en-US" altLang="ja-JP" smtClean="0"/>
              <a:t>: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8861-DE48-4DA5-9F43-ADA8E432254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8861-DE48-4DA5-9F43-ADA8E432254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57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8861-DE48-4DA5-9F43-ADA8E432254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38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2364-6BC8-44AF-9E12-98F61600E0F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3D64-9035-405B-9B01-0C3C724EC95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94EB-EBCE-416E-A542-38AADC87D64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F252-76DC-4759-B642-FB70AEC0253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E8C3-CE27-4B0A-9CA0-AE76AADE42F7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E88E-D283-4F4A-A268-00CE0F01C36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87E6-B6D0-40CD-8C07-730D1306AC9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9C8D-9706-46E7-B372-D10079C56A7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7756-3D18-46DE-8569-FB48B1B2C04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318-78F8-4512-B97D-69F270B0622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117A-8471-4B00-B923-53CAD996F89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7C41-A871-4A1D-9056-6B4722AF149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F252-76DC-4759-B642-FB70AEC0253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物理</a:t>
            </a:r>
            <a:r>
              <a:rPr lang="ja-JP" altLang="en-US" dirty="0" smtClean="0"/>
              <a:t>化学　</a:t>
            </a:r>
            <a:r>
              <a:rPr lang="en-US" altLang="ja-JP" dirty="0" smtClean="0"/>
              <a:t>0.4-0.6</a:t>
            </a:r>
            <a:r>
              <a:rPr lang="ja-JP" altLang="en-US" dirty="0" smtClean="0"/>
              <a:t>　</a:t>
            </a:r>
            <a:r>
              <a:rPr lang="en-US" altLang="ja-JP" dirty="0" smtClean="0"/>
              <a:t>Ver.</a:t>
            </a:r>
            <a:r>
              <a:rPr lang="ja-JP" altLang="en-US" dirty="0" smtClean="0"/>
              <a:t>　</a:t>
            </a:r>
            <a:r>
              <a:rPr lang="en-US" altLang="ja-JP" smtClean="0"/>
              <a:t>2.1</a:t>
            </a:r>
            <a:endParaRPr lang="ja-JP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886200"/>
            <a:ext cx="8280920" cy="17526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福井工業大学　</a:t>
            </a:r>
            <a:r>
              <a:rPr lang="ja-JP" altLang="en-US" dirty="0" smtClean="0">
                <a:solidFill>
                  <a:schemeClr val="tx1"/>
                </a:solidFill>
              </a:rPr>
              <a:t>原</a:t>
            </a:r>
            <a:r>
              <a:rPr lang="ja-JP" altLang="en-US" dirty="0">
                <a:solidFill>
                  <a:schemeClr val="tx1"/>
                </a:solidFill>
              </a:rPr>
              <a:t>　道</a:t>
            </a:r>
            <a:r>
              <a:rPr lang="ja-JP" altLang="en-US" dirty="0" smtClean="0">
                <a:solidFill>
                  <a:schemeClr val="tx1"/>
                </a:solidFill>
              </a:rPr>
              <a:t>寛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学</a:t>
            </a:r>
            <a:r>
              <a:rPr lang="ja-JP" altLang="en-US" dirty="0">
                <a:solidFill>
                  <a:schemeClr val="tx1"/>
                </a:solidFill>
              </a:rPr>
              <a:t>籍番号</a:t>
            </a:r>
            <a:r>
              <a:rPr lang="ja-JP" altLang="en-US" dirty="0" smtClean="0">
                <a:solidFill>
                  <a:schemeClr val="tx1"/>
                </a:solidFill>
              </a:rPr>
              <a:t>＿＿＿＿　　氏名＿＿＿＿＿＿＿＿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r>
              <a:rPr lang="en-US" altLang="ja-JP" sz="4000" dirty="0" smtClean="0"/>
              <a:t>0-5-06.</a:t>
            </a:r>
            <a:r>
              <a:rPr lang="ja-JP" altLang="en-US" sz="4000" dirty="0"/>
              <a:t>　モルとアボガドロ定数</a:t>
            </a:r>
            <a:br>
              <a:rPr lang="ja-JP" altLang="en-US" sz="4000" dirty="0"/>
            </a:br>
            <a:r>
              <a:rPr lang="ja-JP" altLang="en-US" sz="4000" dirty="0" smtClean="0"/>
              <a:t>例</a:t>
            </a:r>
            <a:r>
              <a:rPr lang="en-US" altLang="ja-JP" sz="4000" dirty="0" smtClean="0"/>
              <a:t>1</a:t>
            </a:r>
            <a:r>
              <a:rPr lang="ja-JP" altLang="en-US" sz="4000" dirty="0"/>
              <a:t>：</a:t>
            </a:r>
            <a:r>
              <a:rPr lang="en-US" altLang="ja-JP" sz="4000" dirty="0"/>
              <a:t>C</a:t>
            </a:r>
            <a:r>
              <a:rPr lang="en-US" altLang="ja-JP" sz="4000" baseline="-25000" dirty="0"/>
              <a:t>6</a:t>
            </a:r>
            <a:r>
              <a:rPr lang="en-US" altLang="ja-JP" sz="4000" dirty="0"/>
              <a:t>H</a:t>
            </a:r>
            <a:r>
              <a:rPr lang="en-US" altLang="ja-JP" sz="4000" baseline="-25000" dirty="0"/>
              <a:t>12</a:t>
            </a:r>
            <a:r>
              <a:rPr lang="en-US" altLang="ja-JP" sz="4000" dirty="0"/>
              <a:t>O</a:t>
            </a:r>
            <a:r>
              <a:rPr lang="en-US" altLang="ja-JP" sz="4000" baseline="-25000" dirty="0"/>
              <a:t>6</a:t>
            </a:r>
            <a:r>
              <a:rPr lang="ja-JP" altLang="en-US" sz="4000" dirty="0"/>
              <a:t>で表されるグルコースの分子量を計算せよ。</a:t>
            </a:r>
          </a:p>
        </p:txBody>
      </p:sp>
      <p:graphicFrame>
        <p:nvGraphicFramePr>
          <p:cNvPr id="46087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566820"/>
              </p:ext>
            </p:extLst>
          </p:nvPr>
        </p:nvGraphicFramePr>
        <p:xfrm>
          <a:off x="585788" y="3414713"/>
          <a:ext cx="529590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数式" r:id="rId4" imgW="2489040" imgH="672840" progId="Equation.3">
                  <p:embed/>
                </p:oleObj>
              </mc:Choice>
              <mc:Fallback>
                <p:oleObj name="数式" r:id="rId4" imgW="2489040" imgH="6728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3414713"/>
                        <a:ext cx="5295900" cy="1431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5" name="Picture 5" descr="guru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781300"/>
            <a:ext cx="2305050" cy="1606550"/>
          </a:xfrm>
          <a:prstGeom prst="rect">
            <a:avLst/>
          </a:prstGeom>
          <a:noFill/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989638" y="6613525"/>
            <a:ext cx="3154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/>
              <a:t>http://nara.cool.ne.jp/tentoumusi/enji/551a/guru02.jpg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435215" y="3442654"/>
            <a:ext cx="230164" cy="3568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385997" y="3914027"/>
            <a:ext cx="881747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362676" y="4429132"/>
            <a:ext cx="1409124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F</a:t>
            </a:r>
            <a:endParaRPr lang="ja-JP" alt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508104" y="3429248"/>
            <a:ext cx="35719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483768" y="3929066"/>
            <a:ext cx="1152128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D</a:t>
            </a:r>
            <a:endParaRPr lang="ja-JP" altLang="en-US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995936" y="3925894"/>
            <a:ext cx="1287024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E</a:t>
            </a:r>
            <a:endParaRPr lang="ja-JP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0" grpId="0" animBg="1"/>
      <p:bldP spid="46091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 smtClean="0"/>
              <a:t>0-5-07.</a:t>
            </a:r>
            <a:r>
              <a:rPr lang="ja-JP" altLang="en-US" sz="4000" dirty="0"/>
              <a:t>　モルとアボガドロ定数</a:t>
            </a:r>
            <a:br>
              <a:rPr lang="ja-JP" altLang="en-US" sz="4000" dirty="0"/>
            </a:br>
            <a:r>
              <a:rPr lang="ja-JP" altLang="en-US" sz="4000" dirty="0" smtClean="0"/>
              <a:t>例</a:t>
            </a:r>
            <a:r>
              <a:rPr lang="en-US" altLang="ja-JP" sz="4000" dirty="0" smtClean="0"/>
              <a:t>2</a:t>
            </a:r>
            <a:r>
              <a:rPr lang="ja-JP" altLang="en-US" sz="4000" dirty="0"/>
              <a:t>：</a:t>
            </a:r>
            <a:r>
              <a:rPr lang="en-US" altLang="ja-JP" sz="4000" dirty="0" smtClean="0"/>
              <a:t>25.0 g</a:t>
            </a:r>
            <a:r>
              <a:rPr lang="ja-JP" altLang="en-US" sz="4000" dirty="0"/>
              <a:t>のメタノール</a:t>
            </a:r>
            <a:r>
              <a:rPr lang="en-US" altLang="ja-JP" sz="4000" dirty="0"/>
              <a:t>CH</a:t>
            </a:r>
            <a:r>
              <a:rPr lang="en-US" altLang="ja-JP" sz="4000" baseline="-25000" dirty="0"/>
              <a:t>4</a:t>
            </a:r>
            <a:r>
              <a:rPr lang="en-US" altLang="ja-JP" sz="4000" dirty="0"/>
              <a:t>O</a:t>
            </a:r>
            <a:r>
              <a:rPr lang="ja-JP" altLang="en-US" sz="4000" dirty="0"/>
              <a:t>の</a:t>
            </a:r>
            <a:br>
              <a:rPr lang="ja-JP" altLang="en-US" sz="4000" dirty="0"/>
            </a:br>
            <a:r>
              <a:rPr lang="ja-JP" altLang="en-US" sz="4000" dirty="0"/>
              <a:t>物質量と分子数を求めよ。</a:t>
            </a:r>
          </a:p>
        </p:txBody>
      </p:sp>
      <p:graphicFrame>
        <p:nvGraphicFramePr>
          <p:cNvPr id="583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70228"/>
              </p:ext>
            </p:extLst>
          </p:nvPr>
        </p:nvGraphicFramePr>
        <p:xfrm>
          <a:off x="684213" y="1976438"/>
          <a:ext cx="7704137" cy="465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数式" r:id="rId4" imgW="3848040" imgH="2323800" progId="Equation.3">
                  <p:embed/>
                </p:oleObj>
              </mc:Choice>
              <mc:Fallback>
                <p:oleObj name="数式" r:id="rId4" imgW="3848040" imgH="232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76438"/>
                        <a:ext cx="7704137" cy="465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403351" y="2852738"/>
            <a:ext cx="739757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403350" y="3357563"/>
            <a:ext cx="811195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D</a:t>
            </a:r>
            <a:endParaRPr lang="ja-JP" altLang="en-US" dirty="0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714480" y="3857628"/>
            <a:ext cx="3000396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E</a:t>
            </a:r>
            <a:endParaRPr lang="ja-JP" altLang="en-US" dirty="0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1908175" y="4797425"/>
            <a:ext cx="936625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F</a:t>
            </a:r>
            <a:endParaRPr lang="ja-JP" altLang="en-US" dirty="0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1692275" y="5300663"/>
            <a:ext cx="1366838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G</a:t>
            </a:r>
            <a:endParaRPr lang="ja-JP" altLang="en-US" dirty="0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3635375" y="4797425"/>
            <a:ext cx="936625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H</a:t>
            </a:r>
            <a:endParaRPr lang="ja-JP" altLang="en-US" dirty="0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3348038" y="5300663"/>
            <a:ext cx="1655762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I</a:t>
            </a:r>
            <a:endParaRPr lang="ja-JP" altLang="en-US" dirty="0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5292725" y="5084763"/>
            <a:ext cx="15113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J</a:t>
            </a:r>
            <a:endParaRPr lang="ja-JP" altLang="en-US" dirty="0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7072330" y="5000636"/>
            <a:ext cx="1296988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K</a:t>
            </a:r>
            <a:endParaRPr lang="ja-JP" altLang="en-US" dirty="0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1074448" y="6292708"/>
            <a:ext cx="1770351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L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3986933" y="6141548"/>
            <a:ext cx="1305791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M</a:t>
            </a:r>
            <a:endParaRPr lang="ja-JP" altLang="en-US" dirty="0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6149734" y="6112983"/>
            <a:ext cx="117512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N</a:t>
            </a:r>
            <a:endParaRPr lang="ja-JP" altLang="en-US" dirty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357422" y="2857496"/>
            <a:ext cx="1143008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643306" y="2843641"/>
            <a:ext cx="1143008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24854" y="63093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個</a:t>
            </a:r>
            <a:endParaRPr kumimoji="1" lang="ja-JP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物理化学（メニュー）</a:t>
            </a:r>
          </a:p>
        </p:txBody>
      </p:sp>
      <p:graphicFrame>
        <p:nvGraphicFramePr>
          <p:cNvPr id="4" name="図表 3"/>
          <p:cNvGraphicFramePr/>
          <p:nvPr/>
        </p:nvGraphicFramePr>
        <p:xfrm>
          <a:off x="357158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0-6-1-01</a:t>
            </a:r>
            <a:r>
              <a:rPr lang="ja-JP" altLang="en-US" dirty="0"/>
              <a:t>　化学式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ja-JP" altLang="en-US" sz="1800" dirty="0"/>
              <a:t>分子式（</a:t>
            </a:r>
            <a:r>
              <a:rPr lang="en-US" altLang="ja-JP" sz="1800" dirty="0"/>
              <a:t>molecular formula</a:t>
            </a:r>
            <a:r>
              <a:rPr lang="ja-JP" altLang="en-US" sz="1800" dirty="0"/>
              <a:t>）・構造式（</a:t>
            </a:r>
            <a:r>
              <a:rPr lang="en-US" altLang="ja-JP" sz="1800" dirty="0"/>
              <a:t>structural formula</a:t>
            </a:r>
            <a:r>
              <a:rPr lang="ja-JP" altLang="en-US" sz="1800" dirty="0"/>
              <a:t>）・組成式・示性式・イオン式</a:t>
            </a:r>
          </a:p>
          <a:p>
            <a:endParaRPr lang="en-US" altLang="ja-JP" sz="18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-71470" y="1628775"/>
            <a:ext cx="9044848" cy="4794435"/>
            <a:chOff x="-71470" y="1628775"/>
            <a:chExt cx="9044848" cy="4794435"/>
          </a:xfrm>
        </p:grpSpPr>
        <p:pic>
          <p:nvPicPr>
            <p:cNvPr id="6144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034" t="3485" r="1225" b="1510"/>
            <a:stretch>
              <a:fillRect/>
            </a:stretch>
          </p:blipFill>
          <p:spPr bwMode="auto">
            <a:xfrm rot="21540000">
              <a:off x="38630" y="1918336"/>
              <a:ext cx="8934748" cy="4504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-71470" y="1844675"/>
              <a:ext cx="433387" cy="504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7380288" y="1628775"/>
              <a:ext cx="1295400" cy="358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2428860" y="2742330"/>
              <a:ext cx="576262" cy="1444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A</a:t>
              </a:r>
              <a:endParaRPr lang="ja-JP" altLang="en-US" dirty="0"/>
            </a:p>
          </p:txBody>
        </p:sp>
        <p:sp>
          <p:nvSpPr>
            <p:cNvPr id="61448" name="Rectangle 8"/>
            <p:cNvSpPr>
              <a:spLocks noChangeArrowheads="1"/>
            </p:cNvSpPr>
            <p:nvPr/>
          </p:nvSpPr>
          <p:spPr bwMode="auto">
            <a:xfrm>
              <a:off x="3563938" y="2739735"/>
              <a:ext cx="576263" cy="1444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B</a:t>
              </a:r>
              <a:endParaRPr lang="ja-JP" altLang="en-US" dirty="0"/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4714876" y="2753590"/>
              <a:ext cx="576262" cy="1444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C</a:t>
              </a:r>
              <a:endParaRPr lang="ja-JP" altLang="en-US" dirty="0"/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5809818" y="2739735"/>
              <a:ext cx="576263" cy="1444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D</a:t>
              </a:r>
              <a:endParaRPr lang="ja-JP" altLang="en-US" dirty="0"/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6875463" y="2781300"/>
              <a:ext cx="576263" cy="1444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E</a:t>
              </a:r>
              <a:endParaRPr lang="ja-JP" altLang="en-US" dirty="0"/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8053536" y="2781300"/>
              <a:ext cx="576262" cy="1444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F</a:t>
              </a:r>
              <a:endParaRPr lang="ja-JP" altLang="en-US" dirty="0"/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2214546" y="6072206"/>
              <a:ext cx="928694" cy="2857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G</a:t>
              </a:r>
              <a:endParaRPr lang="ja-JP" altLang="en-US" dirty="0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3357554" y="6072206"/>
              <a:ext cx="928694" cy="2857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H</a:t>
              </a:r>
              <a:endParaRPr lang="ja-JP" altLang="en-US" dirty="0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4500562" y="6072206"/>
              <a:ext cx="928694" cy="2857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I</a:t>
              </a: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5643570" y="6072206"/>
              <a:ext cx="928694" cy="2857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J</a:t>
              </a:r>
              <a:endParaRPr lang="ja-JP" altLang="en-US" dirty="0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6786578" y="6072206"/>
              <a:ext cx="928694" cy="2857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K</a:t>
              </a:r>
              <a:endParaRPr lang="ja-JP" altLang="en-US" dirty="0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8001024" y="6072206"/>
              <a:ext cx="928694" cy="2857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L</a:t>
              </a:r>
              <a:endParaRPr lang="ja-JP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/>
          <a:lstStyle/>
          <a:p>
            <a:r>
              <a:rPr lang="en-US" altLang="ja-JP" dirty="0"/>
              <a:t>0-6-1</a:t>
            </a:r>
            <a:r>
              <a:rPr lang="ja-JP" altLang="en-US" dirty="0"/>
              <a:t>　化学式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42918"/>
            <a:ext cx="8675688" cy="4525962"/>
          </a:xfrm>
        </p:spPr>
        <p:txBody>
          <a:bodyPr/>
          <a:lstStyle/>
          <a:p>
            <a:r>
              <a:rPr lang="ja-JP" altLang="en-US" sz="1800" dirty="0"/>
              <a:t>分子式（</a:t>
            </a:r>
            <a:r>
              <a:rPr lang="en-US" altLang="ja-JP" sz="1800" dirty="0"/>
              <a:t>molecular formula</a:t>
            </a:r>
            <a:r>
              <a:rPr lang="ja-JP" altLang="en-US" sz="1800" dirty="0"/>
              <a:t>）・構造式（</a:t>
            </a:r>
            <a:r>
              <a:rPr lang="en-US" altLang="ja-JP" sz="1800" dirty="0"/>
              <a:t>structural formula</a:t>
            </a:r>
            <a:r>
              <a:rPr lang="ja-JP" altLang="en-US" sz="1800" dirty="0"/>
              <a:t>）・組成式・示性式・イオン式</a:t>
            </a:r>
          </a:p>
          <a:p>
            <a:endParaRPr lang="en-US" altLang="ja-JP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52234" y="1000108"/>
            <a:ext cx="9012911" cy="5922589"/>
            <a:chOff x="152234" y="1000108"/>
            <a:chExt cx="9012911" cy="5922589"/>
          </a:xfrm>
        </p:grpSpPr>
        <p:pic>
          <p:nvPicPr>
            <p:cNvPr id="624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276" t="1717" r="727" b="3"/>
            <a:stretch>
              <a:fillRect/>
            </a:stretch>
          </p:blipFill>
          <p:spPr bwMode="auto">
            <a:xfrm rot="60000">
              <a:off x="152234" y="1076931"/>
              <a:ext cx="9012911" cy="584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214282" y="1000108"/>
              <a:ext cx="288925" cy="431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3357554" y="3816063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A</a:t>
              </a:r>
              <a:endParaRPr lang="ja-JP" altLang="en-US" dirty="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4943045" y="3816063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B</a:t>
              </a:r>
              <a:endParaRPr lang="ja-JP" altLang="en-US" dirty="0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3357554" y="4606499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D</a:t>
              </a:r>
              <a:endParaRPr lang="ja-JP" altLang="en-US" dirty="0"/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4943045" y="4606499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E</a:t>
              </a:r>
              <a:endParaRPr lang="ja-JP" altLang="en-US" dirty="0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3357554" y="5396935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G</a:t>
              </a:r>
              <a:endParaRPr lang="ja-JP" altLang="en-US" dirty="0"/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4943045" y="5396935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H</a:t>
              </a:r>
              <a:endParaRPr lang="ja-JP" altLang="en-US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3357554" y="6187372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J</a:t>
              </a:r>
              <a:endParaRPr lang="ja-JP" altLang="en-US" dirty="0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4943045" y="6187372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K</a:t>
              </a:r>
              <a:endParaRPr lang="ja-JP" altLang="en-US" dirty="0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6715140" y="3786190"/>
              <a:ext cx="1285884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C</a:t>
              </a:r>
              <a:endParaRPr lang="ja-JP" altLang="en-US" dirty="0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6715140" y="4572008"/>
              <a:ext cx="1285884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F</a:t>
              </a:r>
              <a:endParaRPr lang="ja-JP" altLang="en-US" dirty="0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6715140" y="5429264"/>
              <a:ext cx="1285884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I</a:t>
              </a:r>
              <a:endParaRPr lang="ja-JP" altLang="en-US" dirty="0"/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6786578" y="6215082"/>
              <a:ext cx="1285884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L</a:t>
              </a:r>
              <a:endParaRPr lang="ja-JP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0-6-1-02</a:t>
            </a:r>
            <a:r>
              <a:rPr lang="ja-JP" altLang="en-US" dirty="0"/>
              <a:t>　化学式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71546"/>
            <a:ext cx="8675688" cy="4525962"/>
          </a:xfrm>
        </p:spPr>
        <p:txBody>
          <a:bodyPr/>
          <a:lstStyle/>
          <a:p>
            <a:r>
              <a:rPr lang="ja-JP" altLang="en-US" sz="1800" dirty="0"/>
              <a:t>分子式（</a:t>
            </a:r>
            <a:r>
              <a:rPr lang="en-US" altLang="ja-JP" sz="1800" dirty="0"/>
              <a:t>molecular formula</a:t>
            </a:r>
            <a:r>
              <a:rPr lang="ja-JP" altLang="en-US" sz="1800" dirty="0"/>
              <a:t>）・構造式（</a:t>
            </a:r>
            <a:r>
              <a:rPr lang="en-US" altLang="ja-JP" sz="1800" dirty="0"/>
              <a:t>structural formula</a:t>
            </a:r>
            <a:r>
              <a:rPr lang="ja-JP" altLang="en-US" sz="1800" dirty="0"/>
              <a:t>）・組成式・示性式・イオン式</a:t>
            </a:r>
          </a:p>
          <a:p>
            <a:endParaRPr lang="en-US" altLang="ja-JP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86768" y="1336295"/>
            <a:ext cx="9009201" cy="5586414"/>
            <a:chOff x="86768" y="1336295"/>
            <a:chExt cx="9009201" cy="5586414"/>
          </a:xfrm>
        </p:grpSpPr>
        <p:pic>
          <p:nvPicPr>
            <p:cNvPr id="6349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540000">
              <a:off x="86768" y="1336295"/>
              <a:ext cx="9009201" cy="5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142844" y="1428736"/>
              <a:ext cx="288925" cy="431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2071670" y="2428868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A</a:t>
              </a:r>
              <a:endParaRPr lang="ja-JP" altLang="en-US" dirty="0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000232" y="3071810"/>
              <a:ext cx="722310" cy="4286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B</a:t>
              </a:r>
              <a:endParaRPr lang="ja-JP" altLang="en-US" dirty="0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2000232" y="3643314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C</a:t>
              </a:r>
              <a:endParaRPr lang="ja-JP" altLang="en-US" dirty="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000232" y="4038082"/>
              <a:ext cx="722310" cy="5000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D</a:t>
              </a:r>
              <a:endParaRPr lang="ja-JP" altLang="en-US" dirty="0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000232" y="4572008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E</a:t>
              </a:r>
              <a:endParaRPr lang="ja-JP" altLang="en-US" dirty="0"/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2000232" y="5000636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F</a:t>
              </a:r>
              <a:endParaRPr lang="ja-JP" altLang="en-US" dirty="0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2000232" y="5429264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G</a:t>
              </a:r>
              <a:endParaRPr lang="ja-JP" altLang="en-US" dirty="0"/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2000232" y="5857892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H</a:t>
              </a:r>
              <a:endParaRPr lang="ja-JP" altLang="en-US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2000232" y="6286520"/>
              <a:ext cx="722310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I</a:t>
              </a:r>
              <a:endParaRPr lang="ja-JP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0-6-2-03</a:t>
            </a:r>
            <a:r>
              <a:rPr lang="ja-JP" altLang="en-US" dirty="0"/>
              <a:t>　化学反応式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46718" y="1436679"/>
            <a:ext cx="9120922" cy="2767999"/>
            <a:chOff x="46718" y="1436679"/>
            <a:chExt cx="9120922" cy="2767999"/>
          </a:xfrm>
        </p:grpSpPr>
        <p:pic>
          <p:nvPicPr>
            <p:cNvPr id="7270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293" t="2819" r="4088" b="10619"/>
            <a:stretch>
              <a:fillRect/>
            </a:stretch>
          </p:blipFill>
          <p:spPr bwMode="auto">
            <a:xfrm rot="60000">
              <a:off x="46718" y="1436679"/>
              <a:ext cx="9120922" cy="276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10" name="Rectangle 6"/>
            <p:cNvSpPr>
              <a:spLocks noChangeArrowheads="1"/>
            </p:cNvSpPr>
            <p:nvPr/>
          </p:nvSpPr>
          <p:spPr bwMode="auto">
            <a:xfrm>
              <a:off x="3857620" y="2777047"/>
              <a:ext cx="2186055" cy="2947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A</a:t>
              </a:r>
              <a:endParaRPr lang="ja-JP" altLang="en-US" dirty="0"/>
            </a:p>
          </p:txBody>
        </p:sp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3786182" y="3286124"/>
              <a:ext cx="2260807" cy="2947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B</a:t>
              </a:r>
              <a:endParaRPr lang="ja-JP" altLang="en-US" dirty="0"/>
            </a:p>
          </p:txBody>
        </p:sp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6637888" y="2744493"/>
              <a:ext cx="2335558" cy="2947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C</a:t>
              </a:r>
              <a:endParaRPr lang="ja-JP" altLang="en-US" dirty="0"/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6608015" y="3249403"/>
              <a:ext cx="2335558" cy="2947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D</a:t>
              </a:r>
              <a:endParaRPr lang="ja-JP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0-6-2-04</a:t>
            </a:r>
            <a:r>
              <a:rPr lang="ja-JP" altLang="en-US" dirty="0"/>
              <a:t>　化学反応式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10999" y="1221809"/>
            <a:ext cx="9077608" cy="5082023"/>
            <a:chOff x="110999" y="1221809"/>
            <a:chExt cx="9077608" cy="5082023"/>
          </a:xfrm>
        </p:grpSpPr>
        <p:pic>
          <p:nvPicPr>
            <p:cNvPr id="73732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</a:blip>
            <a:srcRect l="3798" r="2970" b="3156"/>
            <a:stretch>
              <a:fillRect/>
            </a:stretch>
          </p:blipFill>
          <p:spPr bwMode="auto">
            <a:xfrm rot="60000">
              <a:off x="110999" y="1221809"/>
              <a:ext cx="9077608" cy="508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357158" y="3357562"/>
              <a:ext cx="2423305" cy="327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A</a:t>
              </a:r>
              <a:endParaRPr lang="ja-JP" altLang="en-US" dirty="0"/>
            </a:p>
          </p:txBody>
        </p:sp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3500430" y="3429000"/>
              <a:ext cx="5345634" cy="327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B</a:t>
              </a:r>
              <a:endParaRPr lang="ja-JP" altLang="en-US" dirty="0"/>
            </a:p>
          </p:txBody>
        </p:sp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285720" y="4357694"/>
              <a:ext cx="2423305" cy="327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C</a:t>
              </a:r>
              <a:endParaRPr lang="ja-JP" altLang="en-US" dirty="0"/>
            </a:p>
          </p:txBody>
        </p:sp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3500430" y="4357694"/>
              <a:ext cx="5345634" cy="327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D</a:t>
              </a:r>
              <a:endParaRPr lang="ja-JP" altLang="en-US" dirty="0"/>
            </a:p>
          </p:txBody>
        </p:sp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357158" y="5286388"/>
              <a:ext cx="2423305" cy="327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E</a:t>
              </a:r>
              <a:endParaRPr lang="ja-JP" altLang="en-US" dirty="0"/>
            </a:p>
          </p:txBody>
        </p:sp>
        <p:sp>
          <p:nvSpPr>
            <p:cNvPr id="73738" name="Rectangle 10"/>
            <p:cNvSpPr>
              <a:spLocks noChangeArrowheads="1"/>
            </p:cNvSpPr>
            <p:nvPr/>
          </p:nvSpPr>
          <p:spPr bwMode="auto">
            <a:xfrm>
              <a:off x="3428992" y="5286388"/>
              <a:ext cx="5715008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F</a:t>
              </a:r>
              <a:endParaRPr lang="ja-JP" altLang="en-US" dirty="0"/>
            </a:p>
          </p:txBody>
        </p:sp>
        <p:sp>
          <p:nvSpPr>
            <p:cNvPr id="73739" name="Rectangle 11"/>
            <p:cNvSpPr>
              <a:spLocks noChangeArrowheads="1"/>
            </p:cNvSpPr>
            <p:nvPr/>
          </p:nvSpPr>
          <p:spPr bwMode="auto">
            <a:xfrm>
              <a:off x="2143108" y="5857892"/>
              <a:ext cx="2423305" cy="327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G</a:t>
              </a:r>
              <a:endParaRPr lang="ja-JP" altLang="en-US" dirty="0"/>
            </a:p>
          </p:txBody>
        </p:sp>
        <p:sp>
          <p:nvSpPr>
            <p:cNvPr id="73740" name="Rectangle 12"/>
            <p:cNvSpPr>
              <a:spLocks noChangeArrowheads="1"/>
            </p:cNvSpPr>
            <p:nvPr/>
          </p:nvSpPr>
          <p:spPr bwMode="auto">
            <a:xfrm>
              <a:off x="5000628" y="5857892"/>
              <a:ext cx="3924061" cy="327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H</a:t>
              </a:r>
              <a:endParaRPr lang="ja-JP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物理化学（メニュー）</a:t>
            </a:r>
          </a:p>
        </p:txBody>
      </p:sp>
      <p:graphicFrame>
        <p:nvGraphicFramePr>
          <p:cNvPr id="4" name="図表 3"/>
          <p:cNvGraphicFramePr/>
          <p:nvPr/>
        </p:nvGraphicFramePr>
        <p:xfrm>
          <a:off x="357158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14282" y="1484313"/>
            <a:ext cx="8929718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/>
              <a:t>元素の原子番号の順に並べていくと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r>
              <a:rPr lang="ja-JP" altLang="en-US" sz="2400" dirty="0" smtClean="0"/>
              <a:t>電子の＿＿や</a:t>
            </a:r>
            <a:r>
              <a:rPr lang="en-US" altLang="ja-JP" sz="2400" dirty="0" smtClean="0"/>
              <a:t>_____________________</a:t>
            </a:r>
            <a:r>
              <a:rPr lang="ja-JP" altLang="en-US" sz="2400" dirty="0" smtClean="0"/>
              <a:t>など</a:t>
            </a:r>
            <a:r>
              <a:rPr lang="ja-JP" altLang="en-US" sz="2400" dirty="0"/>
              <a:t>の元素の性質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>_____</a:t>
            </a:r>
            <a:r>
              <a:rPr lang="ja-JP" altLang="en-US" sz="2400" dirty="0" smtClean="0"/>
              <a:t>に</a:t>
            </a:r>
            <a:r>
              <a:rPr lang="ja-JP" altLang="en-US" sz="2400" dirty="0"/>
              <a:t>変化する。</a:t>
            </a:r>
          </a:p>
          <a:p>
            <a:r>
              <a:rPr lang="en-US" altLang="ja-JP" sz="2400" dirty="0" smtClean="0"/>
              <a:t>_______</a:t>
            </a:r>
            <a:r>
              <a:rPr lang="ja-JP" altLang="en-US" sz="2400" dirty="0" smtClean="0"/>
              <a:t>を</a:t>
            </a:r>
            <a:r>
              <a:rPr lang="ja-JP" altLang="en-US" sz="2400" dirty="0"/>
              <a:t>持つ。</a:t>
            </a:r>
          </a:p>
        </p:txBody>
      </p:sp>
      <p:pic>
        <p:nvPicPr>
          <p:cNvPr id="40968" name="Picture 8" descr="period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2192" y="2476992"/>
            <a:ext cx="6572296" cy="4381032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0-4-01.</a:t>
            </a:r>
            <a:r>
              <a:rPr lang="ja-JP" altLang="en-US" dirty="0"/>
              <a:t>　元素の周期表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03218" y="597739"/>
            <a:ext cx="8826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2400" dirty="0"/>
              <a:t>元素の周期律（</a:t>
            </a:r>
            <a:r>
              <a:rPr lang="en-US" altLang="ja-JP" sz="2400" dirty="0"/>
              <a:t>periodic law</a:t>
            </a:r>
            <a:r>
              <a:rPr lang="ja-JP" altLang="en-US" sz="2400" dirty="0"/>
              <a:t>）：</a:t>
            </a:r>
            <a:r>
              <a:rPr lang="en-US" altLang="ja-JP" sz="2400" dirty="0"/>
              <a:t>1869</a:t>
            </a:r>
            <a:r>
              <a:rPr lang="ja-JP" altLang="en-US" sz="2400" dirty="0"/>
              <a:t>年ロシアの</a:t>
            </a:r>
            <a:r>
              <a:rPr lang="en-US" altLang="ja-JP" sz="2400" dirty="0"/>
              <a:t>Mendeleev</a:t>
            </a:r>
            <a:r>
              <a:rPr lang="ja-JP" altLang="en-US" sz="2400" dirty="0"/>
              <a:t>とドイツの</a:t>
            </a:r>
            <a:r>
              <a:rPr lang="en-US" altLang="ja-JP" sz="2400" dirty="0" err="1"/>
              <a:t>Lothar</a:t>
            </a:r>
            <a:r>
              <a:rPr lang="en-US" altLang="ja-JP" sz="2400" dirty="0"/>
              <a:t> Meyer</a:t>
            </a:r>
            <a:r>
              <a:rPr lang="ja-JP" altLang="en-US" sz="2400" dirty="0"/>
              <a:t>により。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5703888" y="6613525"/>
            <a:ext cx="3440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/>
              <a:t>http://homepage2.nifty.com/m_shi/tech/images/periodic.gif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857884" y="2285992"/>
            <a:ext cx="135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/>
              <a:t>(periodic table)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1" y="3133732"/>
            <a:ext cx="1547812" cy="649286"/>
          </a:xfrm>
          <a:prstGeom prst="wedgeRoundRectCallout">
            <a:avLst>
              <a:gd name="adj1" fmla="val 114208"/>
              <a:gd name="adj2" fmla="val -55159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dirty="0" smtClean="0"/>
              <a:t>__________</a:t>
            </a:r>
            <a:endParaRPr lang="ja-JP" altLang="en-US" dirty="0"/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0" y="3997332"/>
            <a:ext cx="1655763" cy="860428"/>
          </a:xfrm>
          <a:prstGeom prst="wedgeRoundRectCallout">
            <a:avLst>
              <a:gd name="adj1" fmla="val 101043"/>
              <a:gd name="adj2" fmla="val -93510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dirty="0" smtClean="0"/>
              <a:t>___________</a:t>
            </a:r>
            <a:endParaRPr lang="ja-JP" altLang="en-US" dirty="0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07504" y="3212207"/>
            <a:ext cx="1223962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 smtClean="0"/>
              <a:t>E</a:t>
            </a:r>
            <a:endParaRPr lang="ja-JP" altLang="en-US" dirty="0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130189" y="4075278"/>
            <a:ext cx="1395383" cy="7143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 smtClean="0"/>
              <a:t>F</a:t>
            </a:r>
            <a:endParaRPr lang="ja-JP" altLang="en-US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214414" y="1857364"/>
            <a:ext cx="571504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43108" y="1857364"/>
            <a:ext cx="3071834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929586" y="1857364"/>
            <a:ext cx="857256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85720" y="2643182"/>
            <a:ext cx="928694" cy="3571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 smtClean="0"/>
              <a:t>D</a:t>
            </a:r>
            <a:endParaRPr lang="ja-JP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75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物理化学（メニュー）</a:t>
            </a:r>
          </a:p>
        </p:txBody>
      </p:sp>
      <p:graphicFrame>
        <p:nvGraphicFramePr>
          <p:cNvPr id="4" name="図表 3"/>
          <p:cNvGraphicFramePr/>
          <p:nvPr/>
        </p:nvGraphicFramePr>
        <p:xfrm>
          <a:off x="357158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0-5-01.</a:t>
            </a:r>
            <a:r>
              <a:rPr lang="ja-JP" altLang="en-US" dirty="0"/>
              <a:t>　モルとアボガドロ定数</a:t>
            </a:r>
          </a:p>
        </p:txBody>
      </p:sp>
      <p:pic>
        <p:nvPicPr>
          <p:cNvPr id="44038" name="Picture 6" descr="20001219_molecular_pic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989138"/>
            <a:ext cx="2171700" cy="1952625"/>
          </a:xfrm>
          <a:prstGeom prst="rect">
            <a:avLst/>
          </a:prstGeom>
          <a:noFill/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329238" y="6216650"/>
            <a:ext cx="3814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/>
              <a:t>http://www.jaxa.jp/press/archives/nal/20001219_molecular_j.html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42910" y="1169243"/>
            <a:ext cx="78037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/>
              <a:t>原子が結合して物質に固有な単位粒子</a:t>
            </a:r>
            <a:r>
              <a:rPr lang="ja-JP" altLang="en-US" sz="2400" dirty="0" smtClean="0"/>
              <a:t>＝</a:t>
            </a:r>
            <a:r>
              <a:rPr lang="en-US" altLang="ja-JP" sz="2400" dirty="0" smtClean="0"/>
              <a:t>_____________</a:t>
            </a:r>
            <a:endParaRPr lang="ja-JP" altLang="en-US" sz="2400" dirty="0"/>
          </a:p>
          <a:p>
            <a:r>
              <a:rPr lang="ja-JP" altLang="en-US" sz="2400" dirty="0"/>
              <a:t>単位粒子の相対質量</a:t>
            </a:r>
            <a:r>
              <a:rPr lang="ja-JP" altLang="en-US" sz="2400" dirty="0" smtClean="0"/>
              <a:t>＝</a:t>
            </a:r>
            <a:r>
              <a:rPr lang="en-US" altLang="ja-JP" sz="2400" dirty="0" smtClean="0"/>
              <a:t>_________________________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572132" y="2428868"/>
            <a:ext cx="3392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/>
              <a:t>炭素原子の集合体</a:t>
            </a:r>
          </a:p>
          <a:p>
            <a:r>
              <a:rPr lang="en-US" altLang="ja-JP" sz="2400" dirty="0"/>
              <a:t>C</a:t>
            </a:r>
            <a:r>
              <a:rPr lang="en-US" altLang="ja-JP" sz="2400" baseline="-25000" dirty="0"/>
              <a:t>60</a:t>
            </a:r>
            <a:r>
              <a:rPr lang="ja-JP" altLang="en-US" sz="2400" dirty="0"/>
              <a:t>：フラーレン</a:t>
            </a:r>
          </a:p>
          <a:p>
            <a:r>
              <a:rPr lang="en-US" altLang="ja-JP" sz="2400" dirty="0" err="1"/>
              <a:t>C</a:t>
            </a:r>
            <a:r>
              <a:rPr lang="en-US" altLang="ja-JP" sz="2400" i="1" baseline="-25000" dirty="0" err="1"/>
              <a:t>n</a:t>
            </a:r>
            <a:r>
              <a:rPr lang="ja-JP" altLang="en-US" sz="2400" dirty="0"/>
              <a:t>：カーボンナノチューブ</a:t>
            </a:r>
          </a:p>
        </p:txBody>
      </p:sp>
      <p:pic>
        <p:nvPicPr>
          <p:cNvPr id="44043" name="Picture 11" descr="(10,10)型単層カーボンナノチューブの模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1343" y="1989138"/>
            <a:ext cx="2276475" cy="1981200"/>
          </a:xfrm>
          <a:prstGeom prst="rect">
            <a:avLst/>
          </a:prstGeom>
          <a:noFill/>
        </p:spPr>
      </p:pic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508625" y="6424613"/>
            <a:ext cx="361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/>
              <a:t>http://home.hiroshima-u.ac.jp/srphys/nanotube/nanotube.html</a:t>
            </a:r>
          </a:p>
        </p:txBody>
      </p:sp>
      <p:pic>
        <p:nvPicPr>
          <p:cNvPr id="44047" name="Picture 15" descr="nac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221163"/>
            <a:ext cx="2381250" cy="2143125"/>
          </a:xfrm>
          <a:prstGeom prst="rect">
            <a:avLst/>
          </a:prstGeom>
          <a:noFill/>
        </p:spPr>
      </p:pic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3081338" y="6608763"/>
            <a:ext cx="6027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/>
              <a:t>http://www.chemistry.wustl.edu/~edudev/LabTutorials/Water/PublicWaterSupply/PublicWaterSupply.html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3579991" y="4714884"/>
            <a:ext cx="52453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err="1"/>
              <a:t>NaCl</a:t>
            </a:r>
            <a:r>
              <a:rPr lang="ja-JP" altLang="en-US" sz="2400" dirty="0" smtClean="0"/>
              <a:t>は　</a:t>
            </a:r>
            <a:r>
              <a:rPr lang="en-US" altLang="ja-JP" sz="2400" dirty="0" smtClean="0"/>
              <a:t>_________</a:t>
            </a:r>
            <a:r>
              <a:rPr lang="ja-JP" altLang="en-US" sz="2400" dirty="0" smtClean="0"/>
              <a:t>で</a:t>
            </a:r>
            <a:r>
              <a:rPr lang="ja-JP" altLang="en-US" sz="2400" dirty="0"/>
              <a:t>表され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原子量</a:t>
            </a:r>
            <a:r>
              <a:rPr lang="ja-JP" altLang="en-US" sz="2400" dirty="0"/>
              <a:t>の和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>___________________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6000760" y="1214422"/>
            <a:ext cx="2084390" cy="3571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3786182" y="1571612"/>
            <a:ext cx="4071966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 smtClean="0"/>
              <a:t>B</a:t>
            </a:r>
            <a:endParaRPr lang="ja-JP" altLang="en-US" dirty="0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5572132" y="4786322"/>
            <a:ext cx="1000132" cy="349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 smtClean="0"/>
              <a:t>C</a:t>
            </a:r>
            <a:endParaRPr lang="ja-JP" altLang="en-US" dirty="0"/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5715008" y="5143512"/>
            <a:ext cx="2928958" cy="4009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dirty="0" smtClean="0"/>
              <a:t>D</a:t>
            </a:r>
            <a:endParaRPr lang="ja-JP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44052" grpId="0" animBg="1"/>
      <p:bldP spid="44053" grpId="0" animBg="1"/>
      <p:bldP spid="440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0-5-02.</a:t>
            </a:r>
            <a:r>
              <a:rPr lang="ja-JP" altLang="en-US" dirty="0"/>
              <a:t>　モルとアボガドロ定数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146800" y="6491288"/>
            <a:ext cx="299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参照：ダイナミックス化学図説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-41565" y="1357298"/>
            <a:ext cx="9678486" cy="4070092"/>
            <a:chOff x="-41565" y="1357298"/>
            <a:chExt cx="9678486" cy="4070092"/>
          </a:xfrm>
        </p:grpSpPr>
        <p:pic>
          <p:nvPicPr>
            <p:cNvPr id="49156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15420" r="2864" b="5989"/>
            <a:stretch/>
          </p:blipFill>
          <p:spPr bwMode="auto">
            <a:xfrm rot="21540000">
              <a:off x="5018" y="1998865"/>
              <a:ext cx="9056675" cy="342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6807424" y="1357298"/>
              <a:ext cx="2336576" cy="10725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-41565" y="1412875"/>
              <a:ext cx="431800" cy="5873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74335" y="2000240"/>
              <a:ext cx="1000132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ja-JP" dirty="0" smtClean="0"/>
                <a:t>C</a:t>
              </a:r>
              <a:endParaRPr lang="ja-JP" altLang="en-US" dirty="0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-26302" y="1560177"/>
              <a:ext cx="9663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物質量：</a:t>
              </a:r>
              <a:r>
                <a:rPr lang="en-US" altLang="ja-JP" dirty="0" smtClean="0"/>
                <a:t>6.02</a:t>
              </a:r>
              <a:r>
                <a:rPr lang="ja-JP" altLang="en-US" dirty="0"/>
                <a:t> </a:t>
              </a:r>
              <a:r>
                <a:rPr lang="ja-JP" altLang="en-US" dirty="0" smtClean="0"/>
                <a:t>ｘ </a:t>
              </a:r>
              <a:r>
                <a:rPr lang="en-US" altLang="ja-JP" dirty="0" smtClean="0"/>
                <a:t>10</a:t>
              </a:r>
              <a:r>
                <a:rPr lang="en-US" altLang="ja-JP" baseline="30000" dirty="0" smtClean="0"/>
                <a:t>23</a:t>
              </a:r>
              <a:r>
                <a:rPr lang="ja-JP" altLang="en-US" dirty="0" smtClean="0"/>
                <a:t>個の粒子集団を</a:t>
              </a:r>
              <a:r>
                <a:rPr lang="en-US" altLang="ja-JP" dirty="0" smtClean="0"/>
                <a:t>_________)</a:t>
              </a:r>
              <a:r>
                <a:rPr lang="ja-JP" altLang="en-US" dirty="0" smtClean="0"/>
                <a:t>といい、モルを単位として表す量を</a:t>
              </a:r>
              <a:r>
                <a:rPr lang="en-US" altLang="ja-JP" dirty="0" smtClean="0"/>
                <a:t>_____</a:t>
              </a:r>
              <a:r>
                <a:rPr lang="ja-JP" altLang="en-US" dirty="0" smtClean="0"/>
                <a:t>という</a:t>
              </a:r>
              <a:endParaRPr kumimoji="1" lang="ja-JP" altLang="en-US" dirty="0"/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3675033" y="1545688"/>
              <a:ext cx="944274" cy="3214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ja-JP" dirty="0" smtClean="0"/>
                <a:t>A</a:t>
              </a:r>
              <a:endParaRPr lang="ja-JP" altLang="en-US" dirty="0"/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7915552" y="1479467"/>
              <a:ext cx="616888" cy="4286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ja-JP" dirty="0" smtClean="0"/>
                <a:t>B</a:t>
              </a:r>
              <a:endParaRPr lang="ja-JP" altLang="en-US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3275856" y="2042299"/>
              <a:ext cx="414728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6.02 x 10</a:t>
              </a:r>
              <a:r>
                <a:rPr kumimoji="1" lang="en-US" altLang="ja-JP" baseline="30000" dirty="0" smtClean="0"/>
                <a:t>23</a:t>
              </a:r>
              <a:r>
                <a:rPr kumimoji="1" lang="ja-JP" altLang="en-US" dirty="0" smtClean="0"/>
                <a:t>　個　をアボガドロ定数という</a:t>
              </a:r>
              <a:endParaRPr kumimoji="1" lang="ja-JP" altLang="en-US" dirty="0"/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5112152" y="2007347"/>
              <a:ext cx="1368152" cy="43021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ja-JP" dirty="0" smtClean="0"/>
                <a:t>D</a:t>
              </a:r>
              <a:endParaRPr lang="ja-JP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0-5-03.</a:t>
            </a:r>
            <a:r>
              <a:rPr lang="ja-JP" altLang="en-US" dirty="0"/>
              <a:t>　モルとアボガドロ定数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46800" y="6491288"/>
            <a:ext cx="299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参照：ダイナミックス化学図説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-31" y="1285860"/>
            <a:ext cx="9144032" cy="4646124"/>
            <a:chOff x="-31" y="1285860"/>
            <a:chExt cx="9144032" cy="4646124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" y="1285860"/>
              <a:ext cx="9144032" cy="4646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7281886" y="4000504"/>
              <a:ext cx="647700" cy="64294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ja-JP" dirty="0" smtClean="0"/>
                <a:t>A</a:t>
              </a:r>
              <a:endParaRPr lang="ja-JP" altLang="en-US" dirty="0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7259274" y="5105125"/>
              <a:ext cx="647700" cy="64294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ja-JP" dirty="0" smtClean="0"/>
                <a:t>B</a:t>
              </a:r>
              <a:endParaRPr lang="ja-JP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386013" cy="4162425"/>
          </a:xfrm>
        </p:spPr>
        <p:txBody>
          <a:bodyPr/>
          <a:lstStyle/>
          <a:p>
            <a:r>
              <a:rPr lang="en-US" altLang="ja-JP" dirty="0" smtClean="0"/>
              <a:t>0-5-04.</a:t>
            </a:r>
            <a:r>
              <a:rPr lang="ja-JP" altLang="en-US" dirty="0"/>
              <a:t>　</a:t>
            </a:r>
            <a:br>
              <a:rPr lang="ja-JP" altLang="en-US" dirty="0"/>
            </a:br>
            <a:r>
              <a:rPr lang="ja-JP" altLang="en-US" dirty="0"/>
              <a:t>モル</a:t>
            </a:r>
            <a:r>
              <a:rPr lang="ja-JP" altLang="en-US" dirty="0" smtClean="0"/>
              <a:t>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アボガドロ</a:t>
            </a:r>
            <a:r>
              <a:rPr lang="ja-JP" altLang="en-US" dirty="0"/>
              <a:t>定数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357555" y="-1"/>
            <a:ext cx="5786446" cy="6855561"/>
            <a:chOff x="3357555" y="-1"/>
            <a:chExt cx="5786446" cy="6855561"/>
          </a:xfrm>
        </p:grpSpPr>
        <p:pic>
          <p:nvPicPr>
            <p:cNvPr id="563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7555" y="-1"/>
              <a:ext cx="5786446" cy="6855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5572132" y="2714620"/>
              <a:ext cx="790576" cy="2857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ja-JP" dirty="0" smtClean="0"/>
                <a:t>A</a:t>
              </a:r>
              <a:endParaRPr lang="ja-JP" altLang="en-US" dirty="0"/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7572396" y="2714620"/>
              <a:ext cx="790576" cy="2857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ja-JP" dirty="0" smtClean="0"/>
                <a:t>B</a:t>
              </a:r>
              <a:endParaRPr lang="ja-JP" altLang="en-US" dirty="0"/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5357818" y="5286388"/>
              <a:ext cx="1143008" cy="3156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ja-JP" dirty="0" smtClean="0"/>
                <a:t>C</a:t>
              </a:r>
              <a:endParaRPr lang="ja-JP" altLang="en-US" dirty="0"/>
            </a:p>
          </p:txBody>
        </p:sp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7643834" y="5286388"/>
              <a:ext cx="1000132" cy="2857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ja-JP" dirty="0" smtClean="0"/>
                <a:t>D</a:t>
              </a:r>
              <a:endParaRPr lang="ja-JP" altLang="en-US" dirty="0"/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6357950" y="6072206"/>
              <a:ext cx="1143008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ja-JP" dirty="0" smtClean="0"/>
                <a:t>E</a:t>
              </a:r>
              <a:endParaRPr lang="ja-JP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0-5-05.</a:t>
            </a:r>
            <a:r>
              <a:rPr lang="ja-JP" altLang="en-US" dirty="0"/>
              <a:t>　モルとアボガドロ定数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-135911" y="1081611"/>
            <a:ext cx="9381772" cy="5776389"/>
            <a:chOff x="-135911" y="1081611"/>
            <a:chExt cx="9381772" cy="5776389"/>
          </a:xfrm>
        </p:grpSpPr>
        <p:pic>
          <p:nvPicPr>
            <p:cNvPr id="5018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540000">
              <a:off x="-135911" y="1081611"/>
              <a:ext cx="9381772" cy="478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6146800" y="6491288"/>
              <a:ext cx="2997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/>
                <a:t>参照：ダイナミックス化学図説</a:t>
              </a:r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1071538" y="5500702"/>
              <a:ext cx="642942" cy="4286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A</a:t>
              </a:r>
              <a:endParaRPr lang="ja-JP" altLang="en-US" dirty="0"/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2928926" y="5500702"/>
              <a:ext cx="500066" cy="4286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B</a:t>
              </a:r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4714876" y="5500702"/>
              <a:ext cx="500066" cy="34132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C</a:t>
              </a: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6215074" y="5500702"/>
              <a:ext cx="571504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D</a:t>
              </a:r>
              <a:endParaRPr lang="ja-JP" altLang="en-US" dirty="0"/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8215338" y="5500702"/>
              <a:ext cx="503238" cy="4286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altLang="ja-JP" dirty="0" smtClean="0"/>
                <a:t>E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2"/>
  <p:tag name="INPUTSOURCE" val="1"/>
  <p:tag name="BACKUPMAINTENANCE" val="7"/>
  <p:tag name="ROTATIONINTERVAL" val="1"/>
  <p:tag name="RACERSMAXDISPLAYED" val="0"/>
  <p:tag name="TEAMSINLEADERBOARD" val="20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0"/>
  <p:tag name="INCORRECTPOINTVALUE" val="0"/>
  <p:tag name="AUTOADJUSTPARTRANGE" val="True"/>
  <p:tag name="FIBNUMRESULTS" val="10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4144960"/>
  <p:tag name="USESCHEMECOLORS" val="True"/>
  <p:tag name="GRIDROTATIONINTERVAL" val="2"/>
  <p:tag name="CHARTCOLORS" val="2"/>
  <p:tag name="INCLUDEPPT" val="True"/>
  <p:tag name="REALTIMEBACKUPPATH" val="(なし)"/>
  <p:tag name="FIBDISPLAYRESULTS" val="True"/>
  <p:tag name="PRRESPONSE3" val="8"/>
  <p:tag name="PRRESPONSE8" val="3"/>
  <p:tag name="TPVERSION" val="2008"/>
  <p:tag name="ANSWERNOWSTYLE" val="-1"/>
  <p:tag name="COUNTDOWNSECONDS" val="15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今すぐ回答"/>
  <p:tag name="BACKUPSESSIONS" val="True"/>
  <p:tag name="RACEENDPOINTS" val="0"/>
  <p:tag name="DEFAULTNUMTEAMS" val="10"/>
  <p:tag name="DISPLAYDEVICENUMBER" val="True"/>
  <p:tag name="RESETCHARTS" val="True"/>
  <p:tag name="ZEROBASED" val="False"/>
  <p:tag name="PRRESPONSE1" val="10"/>
  <p:tag name="SHOWFLASHWARNING" val="True"/>
  <p:tag name="COUNTDOWNSTYLE" val="3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20"/>
  <p:tag name="GRIDPOSITION" val="1"/>
  <p:tag name="CHARTSCALE" val="True"/>
  <p:tag name="PRRESPONSE9" val="2"/>
  <p:tag name="CHARTVALUEFORMAT" val="0"/>
  <p:tag name="CUSTOMCELLBACKCOLOR2" val="-13395457"/>
  <p:tag name="CORRECTPOINTVALUE" val="100"/>
  <p:tag name="USESECONDARYMONITOR" val="True"/>
  <p:tag name="PARTICIPANTSINLEADERBOARD" val="20"/>
  <p:tag name="MULTIRESPDIVISOR" val="1"/>
  <p:tag name="SAVECSVWITHSESSION" val="False"/>
  <p:tag name="DISPLAYNAME" val="True"/>
  <p:tag name="PRRESPONSE7" val="4"/>
  <p:tag name="POLLINGCYCLE" val="2"/>
  <p:tag name="STDCHART" val="4"/>
  <p:tag name="RESPTABLESTYLE" val="0"/>
  <p:tag name="CUSTOMCELLBACKCOLOR1" val="-657956"/>
  <p:tag name="PRRESPONSE4" val="7"/>
  <p:tag name="ADVANCEDSETTINGSVIEW" val="False"/>
  <p:tag name="DELIMITERS" val="3.1"/>
  <p:tag name="TASKPANEKEY" val="ff2909e5-0e9a-49f1-bb1f-a10eabffcaeb"/>
  <p:tag name="POWERPOINTVERSION" val="14.0"/>
  <p:tag name="TPFULLVERSION" val="4.3.2.1200"/>
  <p:tag name="INCLUDESESSION" val="Tru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432</Words>
  <Application>Microsoft Office PowerPoint</Application>
  <PresentationFormat>画面に合わせる (4:3)</PresentationFormat>
  <Paragraphs>180</Paragraphs>
  <Slides>17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Office テーマ</vt:lpstr>
      <vt:lpstr>数式</vt:lpstr>
      <vt:lpstr>物理化学　0.4-0.6　Ver.　2.1</vt:lpstr>
      <vt:lpstr>物理化学（メニュー）</vt:lpstr>
      <vt:lpstr>0-4-01.　元素の周期表</vt:lpstr>
      <vt:lpstr>物理化学（メニュー）</vt:lpstr>
      <vt:lpstr>0-5-01.　モルとアボガドロ定数</vt:lpstr>
      <vt:lpstr>0-5-02.　モルとアボガドロ定数</vt:lpstr>
      <vt:lpstr>0-5-03.　モルとアボガドロ定数</vt:lpstr>
      <vt:lpstr>0-5-04.　 モルと アボガドロ定数</vt:lpstr>
      <vt:lpstr>0-5-05.　モルとアボガドロ定数</vt:lpstr>
      <vt:lpstr>0-5-06.　モルとアボガドロ定数 例1：C6H12O6で表されるグルコースの分子量を計算せよ。</vt:lpstr>
      <vt:lpstr>0-5-07.　モルとアボガドロ定数 例2：25.0 gのメタノールCH4Oの 物質量と分子数を求めよ。</vt:lpstr>
      <vt:lpstr>物理化学（メニュー）</vt:lpstr>
      <vt:lpstr>0-6-1-01　化学式</vt:lpstr>
      <vt:lpstr>0-6-1　化学式</vt:lpstr>
      <vt:lpstr>0-6-1-02　化学式</vt:lpstr>
      <vt:lpstr>0-6-2-03　化学反応式</vt:lpstr>
      <vt:lpstr>0-6-2-04　化学反応式</vt:lpstr>
    </vt:vector>
  </TitlesOfParts>
  <Company>FUT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物理化学演習</dc:title>
  <dc:creator>HARA</dc:creator>
  <cp:lastModifiedBy>HARA Michihiro</cp:lastModifiedBy>
  <cp:revision>63</cp:revision>
  <cp:lastPrinted>2012-05-07T08:14:35Z</cp:lastPrinted>
  <dcterms:created xsi:type="dcterms:W3CDTF">2005-10-12T05:54:11Z</dcterms:created>
  <dcterms:modified xsi:type="dcterms:W3CDTF">2019-04-14T01:09:54Z</dcterms:modified>
</cp:coreProperties>
</file>