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5.xml" ContentType="application/vnd.openxmlformats-officedocument.presentationml.tags+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6.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7.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8.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9.xml" ContentType="application/vnd.openxmlformats-officedocument.presentationml.tags+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10.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11.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12.xml" ContentType="application/vnd.openxmlformats-officedocument.presentationml.tag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13.xml" ContentType="application/vnd.openxmlformats-officedocument.presentationml.tags+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ags/tag16.xml" ContentType="application/vnd.openxmlformats-officedocument.presentationml.tags+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17.xml" ContentType="application/vnd.openxmlformats-officedocument.presentationml.tags+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tags/tag18.xml" ContentType="application/vnd.openxmlformats-officedocument.presentationml.tags+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tags/tag19.xml" ContentType="application/vnd.openxmlformats-officedocument.presentationml.tags+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tags/tag20.xml" ContentType="application/vnd.openxmlformats-officedocument.presentationml.tags+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tags/tag21.xml" ContentType="application/vnd.openxmlformats-officedocument.presentationml.tags+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tags/tag22.xml" ContentType="application/vnd.openxmlformats-officedocument.presentationml.tags+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tags/tag23.xml" ContentType="application/vnd.openxmlformats-officedocument.presentationml.tags+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tags/tag24.xml" ContentType="application/vnd.openxmlformats-officedocument.presentationml.tags+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tags/tag25.xml" ContentType="application/vnd.openxmlformats-officedocument.presentationml.tags+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26.xml" ContentType="application/vnd.openxmlformats-officedocument.presentationml.tags+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tags/tag27.xml" ContentType="application/vnd.openxmlformats-officedocument.presentationml.tags+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tags/tag28.xml" ContentType="application/vnd.openxmlformats-officedocument.presentationml.tags+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tags/tag29.xml" ContentType="application/vnd.openxmlformats-officedocument.presentationml.tags+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tags/tag30.xml" ContentType="application/vnd.openxmlformats-officedocument.presentationml.tags+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tags/tag31.xml" ContentType="application/vnd.openxmlformats-officedocument.presentationml.tags+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45" r:id="rId3"/>
    <p:sldId id="350" r:id="rId4"/>
    <p:sldId id="351" r:id="rId5"/>
    <p:sldId id="352" r:id="rId6"/>
    <p:sldId id="354" r:id="rId7"/>
    <p:sldId id="353" r:id="rId8"/>
    <p:sldId id="355" r:id="rId9"/>
    <p:sldId id="356" r:id="rId10"/>
    <p:sldId id="357" r:id="rId11"/>
    <p:sldId id="358" r:id="rId12"/>
    <p:sldId id="359" r:id="rId13"/>
    <p:sldId id="370" r:id="rId14"/>
    <p:sldId id="360" r:id="rId15"/>
    <p:sldId id="361" r:id="rId16"/>
    <p:sldId id="362" r:id="rId17"/>
    <p:sldId id="363" r:id="rId18"/>
    <p:sldId id="364" r:id="rId19"/>
    <p:sldId id="365" r:id="rId20"/>
    <p:sldId id="366" r:id="rId21"/>
    <p:sldId id="367" r:id="rId22"/>
    <p:sldId id="368" r:id="rId23"/>
    <p:sldId id="392" r:id="rId24"/>
    <p:sldId id="394" r:id="rId25"/>
    <p:sldId id="396" r:id="rId26"/>
    <p:sldId id="398" r:id="rId27"/>
    <p:sldId id="400" r:id="rId28"/>
    <p:sldId id="402" r:id="rId29"/>
    <p:sldId id="404" r:id="rId30"/>
    <p:sldId id="406" r:id="rId31"/>
  </p:sldIdLst>
  <p:sldSz cx="9144000" cy="6858000" type="screen4x3"/>
  <p:notesSz cx="6834188" cy="9964738"/>
  <p:custDataLst>
    <p:tags r:id="rId33"/>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873" autoAdjust="0"/>
  </p:normalViewPr>
  <p:slideViewPr>
    <p:cSldViewPr>
      <p:cViewPr varScale="1">
        <p:scale>
          <a:sx n="97" d="100"/>
          <a:sy n="97" d="100"/>
        </p:scale>
        <p:origin x="20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014FD7-3B83-41C7-B2E5-0A0686325759}" type="doc">
      <dgm:prSet loTypeId="urn:microsoft.com/office/officeart/2005/8/layout/list1" loCatId="list" qsTypeId="urn:microsoft.com/office/officeart/2005/8/quickstyle/3d1" qsCatId="3D" csTypeId="urn:microsoft.com/office/officeart/2005/8/colors/accent0_1" csCatId="mainScheme" phldr="1"/>
      <dgm:spPr/>
      <dgm:t>
        <a:bodyPr/>
        <a:lstStyle/>
        <a:p>
          <a:endParaRPr kumimoji="1" lang="ja-JP" altLang="en-US"/>
        </a:p>
      </dgm:t>
    </dgm:pt>
    <dgm:pt modelId="{3FF64E1C-7CC7-40D0-BA68-DBC6DC690521}">
      <dgm:prSet phldrT="[テキスト]">
        <dgm:style>
          <a:lnRef idx="0">
            <a:schemeClr val="accent6"/>
          </a:lnRef>
          <a:fillRef idx="3">
            <a:schemeClr val="accent6"/>
          </a:fillRef>
          <a:effectRef idx="3">
            <a:schemeClr val="accent6"/>
          </a:effectRef>
          <a:fontRef idx="minor">
            <a:schemeClr val="lt1"/>
          </a:fontRef>
        </dgm:style>
      </dgm:prSet>
      <dgm:spPr/>
      <dgm:t>
        <a:bodyPr/>
        <a:lstStyle/>
        <a:p>
          <a:r>
            <a:rPr kumimoji="1" lang="en-US" altLang="ja-JP" dirty="0" smtClean="0"/>
            <a:t>3.1</a:t>
          </a:r>
          <a:r>
            <a:rPr kumimoji="1" lang="ja-JP" altLang="en-US" dirty="0" smtClean="0"/>
            <a:t>気体の諸法則</a:t>
          </a:r>
          <a:endParaRPr kumimoji="1" lang="ja-JP" altLang="en-US" dirty="0"/>
        </a:p>
      </dgm:t>
    </dgm:pt>
    <dgm:pt modelId="{4034E683-205B-444C-864B-2BAF6EF7E4D6}" type="parTrans" cxnId="{A7ED9E82-F22C-454E-9E60-F7D9525A5983}">
      <dgm:prSet/>
      <dgm:spPr/>
      <dgm:t>
        <a:bodyPr/>
        <a:lstStyle/>
        <a:p>
          <a:endParaRPr kumimoji="1" lang="ja-JP" altLang="en-US"/>
        </a:p>
      </dgm:t>
    </dgm:pt>
    <dgm:pt modelId="{015C59EA-FC90-4D0E-A17D-BCF76DFC50C6}" type="sibTrans" cxnId="{A7ED9E82-F22C-454E-9E60-F7D9525A5983}">
      <dgm:prSet/>
      <dgm:spPr/>
      <dgm:t>
        <a:bodyPr/>
        <a:lstStyle/>
        <a:p>
          <a:endParaRPr kumimoji="1" lang="ja-JP" altLang="en-US"/>
        </a:p>
      </dgm:t>
    </dgm:pt>
    <dgm:pt modelId="{88E3F2FA-211C-49E9-B85C-2AB5EDAF09EE}">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序</a:t>
          </a:r>
          <a:endParaRPr kumimoji="1" lang="ja-JP" altLang="en-US" dirty="0"/>
        </a:p>
      </dgm:t>
    </dgm:pt>
    <dgm:pt modelId="{2E754AA7-C062-4586-8195-A63B2112CE86}" type="parTrans" cxnId="{93B41895-A02D-41E7-A067-5A2FA3DC6BEA}">
      <dgm:prSet/>
      <dgm:spPr/>
      <dgm:t>
        <a:bodyPr/>
        <a:lstStyle/>
        <a:p>
          <a:endParaRPr kumimoji="1" lang="ja-JP" altLang="en-US"/>
        </a:p>
      </dgm:t>
    </dgm:pt>
    <dgm:pt modelId="{59CB17A3-D67E-4ADD-BF99-E90E53CCCB3E}" type="sibTrans" cxnId="{93B41895-A02D-41E7-A067-5A2FA3DC6BEA}">
      <dgm:prSet/>
      <dgm:spPr/>
      <dgm:t>
        <a:bodyPr/>
        <a:lstStyle/>
        <a:p>
          <a:endParaRPr kumimoji="1" lang="ja-JP" altLang="en-US"/>
        </a:p>
      </dgm:t>
    </dgm:pt>
    <dgm:pt modelId="{811DCE25-D2DB-4008-BD8E-3DE6EF76D691}">
      <dgm:prSet phldrT="[テキスト]"/>
      <dgm:spPr/>
      <dgm:t>
        <a:bodyPr/>
        <a:lstStyle/>
        <a:p>
          <a:r>
            <a:rPr kumimoji="1" lang="en-US" altLang="ja-JP" dirty="0" smtClean="0"/>
            <a:t>3.2</a:t>
          </a:r>
          <a:r>
            <a:rPr kumimoji="1" lang="ja-JP" altLang="en-US" dirty="0" smtClean="0"/>
            <a:t>　気体分子の運動論</a:t>
          </a:r>
          <a:endParaRPr kumimoji="1" lang="ja-JP" altLang="en-US" dirty="0"/>
        </a:p>
      </dgm:t>
    </dgm:pt>
    <dgm:pt modelId="{D62774F8-4B63-446A-BF83-FC615AD27C39}" type="parTrans" cxnId="{4D1E00BC-A10B-4C67-90BE-A4F23BEE9A3D}">
      <dgm:prSet/>
      <dgm:spPr/>
      <dgm:t>
        <a:bodyPr/>
        <a:lstStyle/>
        <a:p>
          <a:endParaRPr kumimoji="1" lang="ja-JP" altLang="en-US"/>
        </a:p>
      </dgm:t>
    </dgm:pt>
    <dgm:pt modelId="{BAF32B06-BF23-48D3-AFDC-D7B5ED920BBB}" type="sibTrans" cxnId="{4D1E00BC-A10B-4C67-90BE-A4F23BEE9A3D}">
      <dgm:prSet/>
      <dgm:spPr/>
      <dgm:t>
        <a:bodyPr/>
        <a:lstStyle/>
        <a:p>
          <a:endParaRPr kumimoji="1" lang="ja-JP" altLang="en-US"/>
        </a:p>
      </dgm:t>
    </dgm:pt>
    <dgm:pt modelId="{EE8EFBE4-ED7B-4B10-A237-82CF069AC0BD}">
      <dgm:prSet phldrT="[テキスト]"/>
      <dgm:spPr/>
      <dgm:t>
        <a:bodyPr/>
        <a:lstStyle/>
        <a:p>
          <a:r>
            <a:rPr kumimoji="1" lang="en-US" altLang="ja-JP" dirty="0" smtClean="0"/>
            <a:t>3.3</a:t>
          </a:r>
          <a:r>
            <a:rPr kumimoji="1" lang="ja-JP" altLang="en-US" dirty="0" smtClean="0"/>
            <a:t>　実在気体</a:t>
          </a:r>
          <a:endParaRPr kumimoji="1" lang="ja-JP" altLang="en-US" dirty="0"/>
        </a:p>
      </dgm:t>
    </dgm:pt>
    <dgm:pt modelId="{0C4738BE-A643-4145-AC3A-04AC1F59A2E7}" type="parTrans" cxnId="{1B0EC5A0-33DF-4ACE-87CC-7BCFA6BDBE09}">
      <dgm:prSet/>
      <dgm:spPr/>
      <dgm:t>
        <a:bodyPr/>
        <a:lstStyle/>
        <a:p>
          <a:endParaRPr kumimoji="1" lang="ja-JP" altLang="en-US"/>
        </a:p>
      </dgm:t>
    </dgm:pt>
    <dgm:pt modelId="{2353C87B-31C6-476F-9681-1D68C96F4359}" type="sibTrans" cxnId="{1B0EC5A0-33DF-4ACE-87CC-7BCFA6BDBE09}">
      <dgm:prSet/>
      <dgm:spPr/>
      <dgm:t>
        <a:bodyPr/>
        <a:lstStyle/>
        <a:p>
          <a:endParaRPr kumimoji="1" lang="ja-JP" altLang="en-US"/>
        </a:p>
      </dgm:t>
    </dgm:pt>
    <dgm:pt modelId="{4E1929DA-E39C-4BFE-8717-9BE1311FE516}">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ボイルの法則</a:t>
          </a:r>
          <a:endParaRPr kumimoji="1" lang="ja-JP" altLang="en-US" dirty="0"/>
        </a:p>
      </dgm:t>
    </dgm:pt>
    <dgm:pt modelId="{1631ED22-B639-427E-8823-D97558248B51}" type="parTrans" cxnId="{95A11C31-22E9-4F82-817A-B5FE06CCA54E}">
      <dgm:prSet/>
      <dgm:spPr/>
      <dgm:t>
        <a:bodyPr/>
        <a:lstStyle/>
        <a:p>
          <a:endParaRPr kumimoji="1" lang="ja-JP" altLang="en-US"/>
        </a:p>
      </dgm:t>
    </dgm:pt>
    <dgm:pt modelId="{DAFFABAB-A3EF-4E48-8908-E79285EA661E}" type="sibTrans" cxnId="{95A11C31-22E9-4F82-817A-B5FE06CCA54E}">
      <dgm:prSet/>
      <dgm:spPr/>
      <dgm:t>
        <a:bodyPr/>
        <a:lstStyle/>
        <a:p>
          <a:endParaRPr kumimoji="1" lang="ja-JP" altLang="en-US"/>
        </a:p>
      </dgm:t>
    </dgm:pt>
    <dgm:pt modelId="{5BFEBBA2-7DC5-49AD-8542-99C1652BCB04}">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シャルルの法則</a:t>
          </a:r>
          <a:endParaRPr kumimoji="1" lang="ja-JP" altLang="en-US" dirty="0"/>
        </a:p>
      </dgm:t>
    </dgm:pt>
    <dgm:pt modelId="{CF1505AA-4E28-4A28-A07E-EA6D7C831C92}" type="parTrans" cxnId="{C853C23D-9FF0-4A4A-8BB8-0B0FCA701413}">
      <dgm:prSet/>
      <dgm:spPr/>
      <dgm:t>
        <a:bodyPr/>
        <a:lstStyle/>
        <a:p>
          <a:endParaRPr kumimoji="1" lang="ja-JP" altLang="en-US"/>
        </a:p>
      </dgm:t>
    </dgm:pt>
    <dgm:pt modelId="{A6B0BF1A-DF60-4422-A42F-EE73470FA049}" type="sibTrans" cxnId="{C853C23D-9FF0-4A4A-8BB8-0B0FCA701413}">
      <dgm:prSet/>
      <dgm:spPr/>
      <dgm:t>
        <a:bodyPr/>
        <a:lstStyle/>
        <a:p>
          <a:endParaRPr kumimoji="1" lang="ja-JP" altLang="en-US"/>
        </a:p>
      </dgm:t>
    </dgm:pt>
    <dgm:pt modelId="{93132313-4A34-43E5-AD94-16911D6752DD}">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アボガドロの法則</a:t>
          </a:r>
          <a:endParaRPr kumimoji="1" lang="ja-JP" altLang="en-US" dirty="0"/>
        </a:p>
      </dgm:t>
    </dgm:pt>
    <dgm:pt modelId="{0371BB1B-88E3-470C-B4A4-0EBB522C1066}" type="parTrans" cxnId="{B164F791-2F56-438B-A7CC-DAF1C81B0212}">
      <dgm:prSet/>
      <dgm:spPr/>
      <dgm:t>
        <a:bodyPr/>
        <a:lstStyle/>
        <a:p>
          <a:endParaRPr kumimoji="1" lang="ja-JP" altLang="en-US"/>
        </a:p>
      </dgm:t>
    </dgm:pt>
    <dgm:pt modelId="{02BA8728-6D71-4D60-9350-1EFE101E5704}" type="sibTrans" cxnId="{B164F791-2F56-438B-A7CC-DAF1C81B0212}">
      <dgm:prSet/>
      <dgm:spPr/>
      <dgm:t>
        <a:bodyPr/>
        <a:lstStyle/>
        <a:p>
          <a:endParaRPr kumimoji="1" lang="ja-JP" altLang="en-US"/>
        </a:p>
      </dgm:t>
    </dgm:pt>
    <dgm:pt modelId="{657E0112-69FA-47A9-9193-6624E0271657}">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理想気体の状態方程式</a:t>
          </a:r>
          <a:endParaRPr kumimoji="1" lang="ja-JP" altLang="en-US" dirty="0"/>
        </a:p>
      </dgm:t>
    </dgm:pt>
    <dgm:pt modelId="{5407FE3C-27A9-4FC7-BCC5-F4BCDFE7FFCD}" type="parTrans" cxnId="{7AF9F380-D2FB-4406-A6A3-8DA823C2C31B}">
      <dgm:prSet/>
      <dgm:spPr/>
      <dgm:t>
        <a:bodyPr/>
        <a:lstStyle/>
        <a:p>
          <a:endParaRPr kumimoji="1" lang="ja-JP" altLang="en-US"/>
        </a:p>
      </dgm:t>
    </dgm:pt>
    <dgm:pt modelId="{3D7273D3-D889-4DEF-BEC6-9E0951BF8E59}" type="sibTrans" cxnId="{7AF9F380-D2FB-4406-A6A3-8DA823C2C31B}">
      <dgm:prSet/>
      <dgm:spPr/>
      <dgm:t>
        <a:bodyPr/>
        <a:lstStyle/>
        <a:p>
          <a:endParaRPr kumimoji="1" lang="ja-JP" altLang="en-US"/>
        </a:p>
      </dgm:t>
    </dgm:pt>
    <dgm:pt modelId="{A649C6FD-506C-422C-A534-AF4C4B304461}">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ドルトンの分圧の法則</a:t>
          </a:r>
          <a:endParaRPr kumimoji="1" lang="ja-JP" altLang="en-US" dirty="0"/>
        </a:p>
      </dgm:t>
    </dgm:pt>
    <dgm:pt modelId="{8399D2FD-EAA3-479D-B7BE-CFB25A5BB864}" type="parTrans" cxnId="{5E5A1A16-FF95-4213-ABCA-ED8429188277}">
      <dgm:prSet/>
      <dgm:spPr/>
      <dgm:t>
        <a:bodyPr/>
        <a:lstStyle/>
        <a:p>
          <a:endParaRPr kumimoji="1" lang="ja-JP" altLang="en-US"/>
        </a:p>
      </dgm:t>
    </dgm:pt>
    <dgm:pt modelId="{DEAA22CA-B492-47F3-8E01-41E322217E69}" type="sibTrans" cxnId="{5E5A1A16-FF95-4213-ABCA-ED8429188277}">
      <dgm:prSet/>
      <dgm:spPr/>
      <dgm:t>
        <a:bodyPr/>
        <a:lstStyle/>
        <a:p>
          <a:endParaRPr kumimoji="1" lang="ja-JP" altLang="en-US"/>
        </a:p>
      </dgm:t>
    </dgm:pt>
    <dgm:pt modelId="{8C094FE7-9EF1-4819-ACC1-F9B99E438A8A}">
      <dgm:prSet phldrT="[テキスト]"/>
      <dgm:spPr/>
      <dgm:t>
        <a:bodyPr/>
        <a:lstStyle/>
        <a:p>
          <a:r>
            <a:rPr kumimoji="1" lang="ja-JP" altLang="en-US" dirty="0" smtClean="0"/>
            <a:t>マックスエルのボルツマン分布</a:t>
          </a:r>
          <a:endParaRPr kumimoji="1" lang="ja-JP" altLang="en-US" dirty="0"/>
        </a:p>
      </dgm:t>
    </dgm:pt>
    <dgm:pt modelId="{54EB87CC-760B-485F-AE07-7B7843AA62C1}" type="parTrans" cxnId="{41906254-71DA-42F8-92DA-2062D1C3BD33}">
      <dgm:prSet/>
      <dgm:spPr/>
      <dgm:t>
        <a:bodyPr/>
        <a:lstStyle/>
        <a:p>
          <a:endParaRPr kumimoji="1" lang="ja-JP" altLang="en-US"/>
        </a:p>
      </dgm:t>
    </dgm:pt>
    <dgm:pt modelId="{7AB17197-5F48-4244-90B4-CF4F1EFB363E}" type="sibTrans" cxnId="{41906254-71DA-42F8-92DA-2062D1C3BD33}">
      <dgm:prSet/>
      <dgm:spPr/>
      <dgm:t>
        <a:bodyPr/>
        <a:lstStyle/>
        <a:p>
          <a:endParaRPr kumimoji="1" lang="ja-JP" altLang="en-US"/>
        </a:p>
      </dgm:t>
    </dgm:pt>
    <dgm:pt modelId="{806FEC0D-6891-43AD-A06D-1F3FC55F9D25}">
      <dgm:prSet phldrT="[テキスト]"/>
      <dgm:spPr/>
      <dgm:t>
        <a:bodyPr/>
        <a:lstStyle/>
        <a:p>
          <a:r>
            <a:rPr kumimoji="1" lang="ja-JP" altLang="en-US" dirty="0" smtClean="0"/>
            <a:t>拡散と流失</a:t>
          </a:r>
          <a:endParaRPr kumimoji="1" lang="ja-JP" altLang="en-US" dirty="0"/>
        </a:p>
      </dgm:t>
    </dgm:pt>
    <dgm:pt modelId="{F92BF55E-995F-413E-BEC0-F849D084598B}" type="parTrans" cxnId="{F48EBDAE-F513-48DB-B655-3DC6CE446AD9}">
      <dgm:prSet/>
      <dgm:spPr/>
      <dgm:t>
        <a:bodyPr/>
        <a:lstStyle/>
        <a:p>
          <a:endParaRPr kumimoji="1" lang="ja-JP" altLang="en-US"/>
        </a:p>
      </dgm:t>
    </dgm:pt>
    <dgm:pt modelId="{586DFE32-0127-4125-99E8-E5B8DFD41A30}" type="sibTrans" cxnId="{F48EBDAE-F513-48DB-B655-3DC6CE446AD9}">
      <dgm:prSet/>
      <dgm:spPr/>
      <dgm:t>
        <a:bodyPr/>
        <a:lstStyle/>
        <a:p>
          <a:endParaRPr kumimoji="1" lang="ja-JP" altLang="en-US"/>
        </a:p>
      </dgm:t>
    </dgm:pt>
    <dgm:pt modelId="{B7B4335B-569A-44E0-B223-286B2A1E7B4A}" type="pres">
      <dgm:prSet presAssocID="{09014FD7-3B83-41C7-B2E5-0A0686325759}" presName="linear" presStyleCnt="0">
        <dgm:presLayoutVars>
          <dgm:dir/>
          <dgm:animLvl val="lvl"/>
          <dgm:resizeHandles val="exact"/>
        </dgm:presLayoutVars>
      </dgm:prSet>
      <dgm:spPr/>
      <dgm:t>
        <a:bodyPr/>
        <a:lstStyle/>
        <a:p>
          <a:endParaRPr kumimoji="1" lang="ja-JP" altLang="en-US"/>
        </a:p>
      </dgm:t>
    </dgm:pt>
    <dgm:pt modelId="{201B0FF2-93B7-4D40-9145-ECA1F059FBA6}" type="pres">
      <dgm:prSet presAssocID="{3FF64E1C-7CC7-40D0-BA68-DBC6DC690521}" presName="parentLin" presStyleCnt="0"/>
      <dgm:spPr/>
    </dgm:pt>
    <dgm:pt modelId="{D7D1CC35-F956-42EE-8543-A502260534B8}" type="pres">
      <dgm:prSet presAssocID="{3FF64E1C-7CC7-40D0-BA68-DBC6DC690521}" presName="parentLeftMargin" presStyleLbl="node1" presStyleIdx="0" presStyleCnt="3"/>
      <dgm:spPr/>
      <dgm:t>
        <a:bodyPr/>
        <a:lstStyle/>
        <a:p>
          <a:endParaRPr kumimoji="1" lang="ja-JP" altLang="en-US"/>
        </a:p>
      </dgm:t>
    </dgm:pt>
    <dgm:pt modelId="{B8639E53-9E92-4C4C-9F4C-E15EE26C422F}" type="pres">
      <dgm:prSet presAssocID="{3FF64E1C-7CC7-40D0-BA68-DBC6DC690521}" presName="parentText" presStyleLbl="node1" presStyleIdx="0" presStyleCnt="3">
        <dgm:presLayoutVars>
          <dgm:chMax val="0"/>
          <dgm:bulletEnabled val="1"/>
        </dgm:presLayoutVars>
      </dgm:prSet>
      <dgm:spPr/>
      <dgm:t>
        <a:bodyPr/>
        <a:lstStyle/>
        <a:p>
          <a:endParaRPr kumimoji="1" lang="ja-JP" altLang="en-US"/>
        </a:p>
      </dgm:t>
    </dgm:pt>
    <dgm:pt modelId="{D05DD27E-EBEA-462B-A6A8-62DAD5D9C7D0}" type="pres">
      <dgm:prSet presAssocID="{3FF64E1C-7CC7-40D0-BA68-DBC6DC690521}" presName="negativeSpace" presStyleCnt="0"/>
      <dgm:spPr/>
    </dgm:pt>
    <dgm:pt modelId="{03E1B5BF-2F34-433E-8E9E-67E3A497C42A}" type="pres">
      <dgm:prSet presAssocID="{3FF64E1C-7CC7-40D0-BA68-DBC6DC690521}" presName="childText" presStyleLbl="conFgAcc1" presStyleIdx="0" presStyleCnt="3">
        <dgm:presLayoutVars>
          <dgm:bulletEnabled val="1"/>
        </dgm:presLayoutVars>
      </dgm:prSet>
      <dgm:spPr/>
      <dgm:t>
        <a:bodyPr/>
        <a:lstStyle/>
        <a:p>
          <a:endParaRPr kumimoji="1" lang="ja-JP" altLang="en-US"/>
        </a:p>
      </dgm:t>
    </dgm:pt>
    <dgm:pt modelId="{621301B8-3DBD-4ED8-B492-A2219940F807}" type="pres">
      <dgm:prSet presAssocID="{015C59EA-FC90-4D0E-A17D-BCF76DFC50C6}" presName="spaceBetweenRectangles" presStyleCnt="0"/>
      <dgm:spPr/>
    </dgm:pt>
    <dgm:pt modelId="{70A1CD8D-0A9F-4103-A011-99D9CF91876D}" type="pres">
      <dgm:prSet presAssocID="{811DCE25-D2DB-4008-BD8E-3DE6EF76D691}" presName="parentLin" presStyleCnt="0"/>
      <dgm:spPr/>
    </dgm:pt>
    <dgm:pt modelId="{38670717-ABA6-4C31-B88C-FCB08A505B51}" type="pres">
      <dgm:prSet presAssocID="{811DCE25-D2DB-4008-BD8E-3DE6EF76D691}" presName="parentLeftMargin" presStyleLbl="node1" presStyleIdx="0" presStyleCnt="3"/>
      <dgm:spPr/>
      <dgm:t>
        <a:bodyPr/>
        <a:lstStyle/>
        <a:p>
          <a:endParaRPr kumimoji="1" lang="ja-JP" altLang="en-US"/>
        </a:p>
      </dgm:t>
    </dgm:pt>
    <dgm:pt modelId="{7E3F152D-6BF5-4C5B-A4F3-CBCD43EE0CE7}" type="pres">
      <dgm:prSet presAssocID="{811DCE25-D2DB-4008-BD8E-3DE6EF76D691}" presName="parentText" presStyleLbl="node1" presStyleIdx="1" presStyleCnt="3">
        <dgm:presLayoutVars>
          <dgm:chMax val="0"/>
          <dgm:bulletEnabled val="1"/>
        </dgm:presLayoutVars>
      </dgm:prSet>
      <dgm:spPr/>
      <dgm:t>
        <a:bodyPr/>
        <a:lstStyle/>
        <a:p>
          <a:endParaRPr kumimoji="1" lang="ja-JP" altLang="en-US"/>
        </a:p>
      </dgm:t>
    </dgm:pt>
    <dgm:pt modelId="{97ACD16F-49E5-4083-8D73-76B4E1089F68}" type="pres">
      <dgm:prSet presAssocID="{811DCE25-D2DB-4008-BD8E-3DE6EF76D691}" presName="negativeSpace" presStyleCnt="0"/>
      <dgm:spPr/>
    </dgm:pt>
    <dgm:pt modelId="{717DCBC4-CD51-45DC-AFEA-994D2BE62199}" type="pres">
      <dgm:prSet presAssocID="{811DCE25-D2DB-4008-BD8E-3DE6EF76D691}" presName="childText" presStyleLbl="conFgAcc1" presStyleIdx="1" presStyleCnt="3">
        <dgm:presLayoutVars>
          <dgm:bulletEnabled val="1"/>
        </dgm:presLayoutVars>
      </dgm:prSet>
      <dgm:spPr/>
      <dgm:t>
        <a:bodyPr/>
        <a:lstStyle/>
        <a:p>
          <a:endParaRPr kumimoji="1" lang="ja-JP" altLang="en-US"/>
        </a:p>
      </dgm:t>
    </dgm:pt>
    <dgm:pt modelId="{5E4F11E7-1E58-49A9-9118-C4330F875A4C}" type="pres">
      <dgm:prSet presAssocID="{BAF32B06-BF23-48D3-AFDC-D7B5ED920BBB}" presName="spaceBetweenRectangles" presStyleCnt="0"/>
      <dgm:spPr/>
    </dgm:pt>
    <dgm:pt modelId="{4FFB83CF-552E-4327-83CB-DCD15F8F384B}" type="pres">
      <dgm:prSet presAssocID="{EE8EFBE4-ED7B-4B10-A237-82CF069AC0BD}" presName="parentLin" presStyleCnt="0"/>
      <dgm:spPr/>
    </dgm:pt>
    <dgm:pt modelId="{F50B0A59-8AFF-4F88-B541-D5C96EB4DA80}" type="pres">
      <dgm:prSet presAssocID="{EE8EFBE4-ED7B-4B10-A237-82CF069AC0BD}" presName="parentLeftMargin" presStyleLbl="node1" presStyleIdx="1" presStyleCnt="3"/>
      <dgm:spPr/>
      <dgm:t>
        <a:bodyPr/>
        <a:lstStyle/>
        <a:p>
          <a:endParaRPr kumimoji="1" lang="ja-JP" altLang="en-US"/>
        </a:p>
      </dgm:t>
    </dgm:pt>
    <dgm:pt modelId="{54B50100-17B2-4379-BBC9-E974BE8BB3A7}" type="pres">
      <dgm:prSet presAssocID="{EE8EFBE4-ED7B-4B10-A237-82CF069AC0BD}" presName="parentText" presStyleLbl="node1" presStyleIdx="2" presStyleCnt="3">
        <dgm:presLayoutVars>
          <dgm:chMax val="0"/>
          <dgm:bulletEnabled val="1"/>
        </dgm:presLayoutVars>
      </dgm:prSet>
      <dgm:spPr/>
      <dgm:t>
        <a:bodyPr/>
        <a:lstStyle/>
        <a:p>
          <a:endParaRPr kumimoji="1" lang="ja-JP" altLang="en-US"/>
        </a:p>
      </dgm:t>
    </dgm:pt>
    <dgm:pt modelId="{2F03F6F0-8181-4677-B4AF-8748DD07330F}" type="pres">
      <dgm:prSet presAssocID="{EE8EFBE4-ED7B-4B10-A237-82CF069AC0BD}" presName="negativeSpace" presStyleCnt="0"/>
      <dgm:spPr/>
    </dgm:pt>
    <dgm:pt modelId="{3B2F1EBE-93D4-4EFE-9B22-12E91B6E2085}" type="pres">
      <dgm:prSet presAssocID="{EE8EFBE4-ED7B-4B10-A237-82CF069AC0BD}" presName="childText" presStyleLbl="conFgAcc1" presStyleIdx="2" presStyleCnt="3">
        <dgm:presLayoutVars>
          <dgm:bulletEnabled val="1"/>
        </dgm:presLayoutVars>
      </dgm:prSet>
      <dgm:spPr/>
      <dgm:t>
        <a:bodyPr/>
        <a:lstStyle/>
        <a:p>
          <a:endParaRPr kumimoji="1" lang="ja-JP" altLang="en-US"/>
        </a:p>
      </dgm:t>
    </dgm:pt>
  </dgm:ptLst>
  <dgm:cxnLst>
    <dgm:cxn modelId="{C9468D23-FD6C-44CF-9EAC-899A60BD0CBA}" type="presOf" srcId="{811DCE25-D2DB-4008-BD8E-3DE6EF76D691}" destId="{7E3F152D-6BF5-4C5B-A4F3-CBCD43EE0CE7}" srcOrd="1" destOrd="0" presId="urn:microsoft.com/office/officeart/2005/8/layout/list1"/>
    <dgm:cxn modelId="{7AF9F380-D2FB-4406-A6A3-8DA823C2C31B}" srcId="{3FF64E1C-7CC7-40D0-BA68-DBC6DC690521}" destId="{657E0112-69FA-47A9-9193-6624E0271657}" srcOrd="4" destOrd="0" parTransId="{5407FE3C-27A9-4FC7-BCC5-F4BCDFE7FFCD}" sibTransId="{3D7273D3-D889-4DEF-BEC6-9E0951BF8E59}"/>
    <dgm:cxn modelId="{16A194C3-7A47-410F-93BA-B5549580FF78}" type="presOf" srcId="{EE8EFBE4-ED7B-4B10-A237-82CF069AC0BD}" destId="{F50B0A59-8AFF-4F88-B541-D5C96EB4DA80}" srcOrd="0" destOrd="0" presId="urn:microsoft.com/office/officeart/2005/8/layout/list1"/>
    <dgm:cxn modelId="{95A11C31-22E9-4F82-817A-B5FE06CCA54E}" srcId="{3FF64E1C-7CC7-40D0-BA68-DBC6DC690521}" destId="{4E1929DA-E39C-4BFE-8717-9BE1311FE516}" srcOrd="1" destOrd="0" parTransId="{1631ED22-B639-427E-8823-D97558248B51}" sibTransId="{DAFFABAB-A3EF-4E48-8908-E79285EA661E}"/>
    <dgm:cxn modelId="{1B0EC5A0-33DF-4ACE-87CC-7BCFA6BDBE09}" srcId="{09014FD7-3B83-41C7-B2E5-0A0686325759}" destId="{EE8EFBE4-ED7B-4B10-A237-82CF069AC0BD}" srcOrd="2" destOrd="0" parTransId="{0C4738BE-A643-4145-AC3A-04AC1F59A2E7}" sibTransId="{2353C87B-31C6-476F-9681-1D68C96F4359}"/>
    <dgm:cxn modelId="{F48EBDAE-F513-48DB-B655-3DC6CE446AD9}" srcId="{811DCE25-D2DB-4008-BD8E-3DE6EF76D691}" destId="{806FEC0D-6891-43AD-A06D-1F3FC55F9D25}" srcOrd="1" destOrd="0" parTransId="{F92BF55E-995F-413E-BEC0-F849D084598B}" sibTransId="{586DFE32-0127-4125-99E8-E5B8DFD41A30}"/>
    <dgm:cxn modelId="{C853C23D-9FF0-4A4A-8BB8-0B0FCA701413}" srcId="{3FF64E1C-7CC7-40D0-BA68-DBC6DC690521}" destId="{5BFEBBA2-7DC5-49AD-8542-99C1652BCB04}" srcOrd="2" destOrd="0" parTransId="{CF1505AA-4E28-4A28-A07E-EA6D7C831C92}" sibTransId="{A6B0BF1A-DF60-4422-A42F-EE73470FA049}"/>
    <dgm:cxn modelId="{D9096376-55DE-4A94-9E72-1751D2CFC7C6}" type="presOf" srcId="{5BFEBBA2-7DC5-49AD-8542-99C1652BCB04}" destId="{03E1B5BF-2F34-433E-8E9E-67E3A497C42A}" srcOrd="0" destOrd="2" presId="urn:microsoft.com/office/officeart/2005/8/layout/list1"/>
    <dgm:cxn modelId="{93B41895-A02D-41E7-A067-5A2FA3DC6BEA}" srcId="{3FF64E1C-7CC7-40D0-BA68-DBC6DC690521}" destId="{88E3F2FA-211C-49E9-B85C-2AB5EDAF09EE}" srcOrd="0" destOrd="0" parTransId="{2E754AA7-C062-4586-8195-A63B2112CE86}" sibTransId="{59CB17A3-D67E-4ADD-BF99-E90E53CCCB3E}"/>
    <dgm:cxn modelId="{3B25B1AB-BFA4-45A5-88DD-346AA9FCE90A}" type="presOf" srcId="{3FF64E1C-7CC7-40D0-BA68-DBC6DC690521}" destId="{D7D1CC35-F956-42EE-8543-A502260534B8}" srcOrd="0" destOrd="0" presId="urn:microsoft.com/office/officeart/2005/8/layout/list1"/>
    <dgm:cxn modelId="{5BC1A9FA-EDD1-41CC-914B-0CCA041607BA}" type="presOf" srcId="{EE8EFBE4-ED7B-4B10-A237-82CF069AC0BD}" destId="{54B50100-17B2-4379-BBC9-E974BE8BB3A7}" srcOrd="1" destOrd="0" presId="urn:microsoft.com/office/officeart/2005/8/layout/list1"/>
    <dgm:cxn modelId="{05F51D1C-2491-46F0-A580-56DB0B86FE50}" type="presOf" srcId="{8C094FE7-9EF1-4819-ACC1-F9B99E438A8A}" destId="{717DCBC4-CD51-45DC-AFEA-994D2BE62199}" srcOrd="0" destOrd="0" presId="urn:microsoft.com/office/officeart/2005/8/layout/list1"/>
    <dgm:cxn modelId="{FEC37610-1B2D-420C-B3AD-9D393E5B6C98}" type="presOf" srcId="{657E0112-69FA-47A9-9193-6624E0271657}" destId="{03E1B5BF-2F34-433E-8E9E-67E3A497C42A}" srcOrd="0" destOrd="4" presId="urn:microsoft.com/office/officeart/2005/8/layout/list1"/>
    <dgm:cxn modelId="{B164F791-2F56-438B-A7CC-DAF1C81B0212}" srcId="{3FF64E1C-7CC7-40D0-BA68-DBC6DC690521}" destId="{93132313-4A34-43E5-AD94-16911D6752DD}" srcOrd="3" destOrd="0" parTransId="{0371BB1B-88E3-470C-B4A4-0EBB522C1066}" sibTransId="{02BA8728-6D71-4D60-9350-1EFE101E5704}"/>
    <dgm:cxn modelId="{41D50CDB-B5BF-4183-BE6D-F267428DEA0C}" type="presOf" srcId="{3FF64E1C-7CC7-40D0-BA68-DBC6DC690521}" destId="{B8639E53-9E92-4C4C-9F4C-E15EE26C422F}" srcOrd="1" destOrd="0" presId="urn:microsoft.com/office/officeart/2005/8/layout/list1"/>
    <dgm:cxn modelId="{921A6BF1-A5B9-4A98-A43E-7440BB9B9C55}" type="presOf" srcId="{806FEC0D-6891-43AD-A06D-1F3FC55F9D25}" destId="{717DCBC4-CD51-45DC-AFEA-994D2BE62199}" srcOrd="0" destOrd="1" presId="urn:microsoft.com/office/officeart/2005/8/layout/list1"/>
    <dgm:cxn modelId="{5E5A1A16-FF95-4213-ABCA-ED8429188277}" srcId="{3FF64E1C-7CC7-40D0-BA68-DBC6DC690521}" destId="{A649C6FD-506C-422C-A534-AF4C4B304461}" srcOrd="5" destOrd="0" parTransId="{8399D2FD-EAA3-479D-B7BE-CFB25A5BB864}" sibTransId="{DEAA22CA-B492-47F3-8E01-41E322217E69}"/>
    <dgm:cxn modelId="{DD5672AD-22A6-4993-A6D1-9C17B79661E3}" type="presOf" srcId="{A649C6FD-506C-422C-A534-AF4C4B304461}" destId="{03E1B5BF-2F34-433E-8E9E-67E3A497C42A}" srcOrd="0" destOrd="5" presId="urn:microsoft.com/office/officeart/2005/8/layout/list1"/>
    <dgm:cxn modelId="{6648666E-0F1B-46B3-957B-5EF89A6DA5EC}" type="presOf" srcId="{93132313-4A34-43E5-AD94-16911D6752DD}" destId="{03E1B5BF-2F34-433E-8E9E-67E3A497C42A}" srcOrd="0" destOrd="3" presId="urn:microsoft.com/office/officeart/2005/8/layout/list1"/>
    <dgm:cxn modelId="{41906254-71DA-42F8-92DA-2062D1C3BD33}" srcId="{811DCE25-D2DB-4008-BD8E-3DE6EF76D691}" destId="{8C094FE7-9EF1-4819-ACC1-F9B99E438A8A}" srcOrd="0" destOrd="0" parTransId="{54EB87CC-760B-485F-AE07-7B7843AA62C1}" sibTransId="{7AB17197-5F48-4244-90B4-CF4F1EFB363E}"/>
    <dgm:cxn modelId="{4D1E00BC-A10B-4C67-90BE-A4F23BEE9A3D}" srcId="{09014FD7-3B83-41C7-B2E5-0A0686325759}" destId="{811DCE25-D2DB-4008-BD8E-3DE6EF76D691}" srcOrd="1" destOrd="0" parTransId="{D62774F8-4B63-446A-BF83-FC615AD27C39}" sibTransId="{BAF32B06-BF23-48D3-AFDC-D7B5ED920BBB}"/>
    <dgm:cxn modelId="{26B6CB99-888A-4B89-A8C4-C5CA3B02F91B}" type="presOf" srcId="{88E3F2FA-211C-49E9-B85C-2AB5EDAF09EE}" destId="{03E1B5BF-2F34-433E-8E9E-67E3A497C42A}" srcOrd="0" destOrd="0" presId="urn:microsoft.com/office/officeart/2005/8/layout/list1"/>
    <dgm:cxn modelId="{EB27456C-0847-4468-BD03-D96D4306C122}" type="presOf" srcId="{4E1929DA-E39C-4BFE-8717-9BE1311FE516}" destId="{03E1B5BF-2F34-433E-8E9E-67E3A497C42A}" srcOrd="0" destOrd="1" presId="urn:microsoft.com/office/officeart/2005/8/layout/list1"/>
    <dgm:cxn modelId="{A7ED9E82-F22C-454E-9E60-F7D9525A5983}" srcId="{09014FD7-3B83-41C7-B2E5-0A0686325759}" destId="{3FF64E1C-7CC7-40D0-BA68-DBC6DC690521}" srcOrd="0" destOrd="0" parTransId="{4034E683-205B-444C-864B-2BAF6EF7E4D6}" sibTransId="{015C59EA-FC90-4D0E-A17D-BCF76DFC50C6}"/>
    <dgm:cxn modelId="{6283F89B-B2A8-4CFA-A27F-444F16F709B8}" type="presOf" srcId="{09014FD7-3B83-41C7-B2E5-0A0686325759}" destId="{B7B4335B-569A-44E0-B223-286B2A1E7B4A}" srcOrd="0" destOrd="0" presId="urn:microsoft.com/office/officeart/2005/8/layout/list1"/>
    <dgm:cxn modelId="{545492F0-4222-463F-9AE6-AED5A18A4DDD}" type="presOf" srcId="{811DCE25-D2DB-4008-BD8E-3DE6EF76D691}" destId="{38670717-ABA6-4C31-B88C-FCB08A505B51}" srcOrd="0" destOrd="0" presId="urn:microsoft.com/office/officeart/2005/8/layout/list1"/>
    <dgm:cxn modelId="{5FBD71CA-A980-46FF-901E-4BCEA3033C32}" type="presParOf" srcId="{B7B4335B-569A-44E0-B223-286B2A1E7B4A}" destId="{201B0FF2-93B7-4D40-9145-ECA1F059FBA6}" srcOrd="0" destOrd="0" presId="urn:microsoft.com/office/officeart/2005/8/layout/list1"/>
    <dgm:cxn modelId="{0B54F8E3-880C-4A31-984D-C4BDBFB0C763}" type="presParOf" srcId="{201B0FF2-93B7-4D40-9145-ECA1F059FBA6}" destId="{D7D1CC35-F956-42EE-8543-A502260534B8}" srcOrd="0" destOrd="0" presId="urn:microsoft.com/office/officeart/2005/8/layout/list1"/>
    <dgm:cxn modelId="{87246879-5558-47C7-81E4-799FE3BC52F5}" type="presParOf" srcId="{201B0FF2-93B7-4D40-9145-ECA1F059FBA6}" destId="{B8639E53-9E92-4C4C-9F4C-E15EE26C422F}" srcOrd="1" destOrd="0" presId="urn:microsoft.com/office/officeart/2005/8/layout/list1"/>
    <dgm:cxn modelId="{08EDEFA7-4F5F-4B8D-B6AA-AB0F744FE70D}" type="presParOf" srcId="{B7B4335B-569A-44E0-B223-286B2A1E7B4A}" destId="{D05DD27E-EBEA-462B-A6A8-62DAD5D9C7D0}" srcOrd="1" destOrd="0" presId="urn:microsoft.com/office/officeart/2005/8/layout/list1"/>
    <dgm:cxn modelId="{D697DC75-F91F-40E6-9C8B-1139A375502C}" type="presParOf" srcId="{B7B4335B-569A-44E0-B223-286B2A1E7B4A}" destId="{03E1B5BF-2F34-433E-8E9E-67E3A497C42A}" srcOrd="2" destOrd="0" presId="urn:microsoft.com/office/officeart/2005/8/layout/list1"/>
    <dgm:cxn modelId="{0294BC04-05B7-4461-953A-F9F9FCC6417A}" type="presParOf" srcId="{B7B4335B-569A-44E0-B223-286B2A1E7B4A}" destId="{621301B8-3DBD-4ED8-B492-A2219940F807}" srcOrd="3" destOrd="0" presId="urn:microsoft.com/office/officeart/2005/8/layout/list1"/>
    <dgm:cxn modelId="{47F63696-90F9-488E-B8BC-F7AED6BED3E9}" type="presParOf" srcId="{B7B4335B-569A-44E0-B223-286B2A1E7B4A}" destId="{70A1CD8D-0A9F-4103-A011-99D9CF91876D}" srcOrd="4" destOrd="0" presId="urn:microsoft.com/office/officeart/2005/8/layout/list1"/>
    <dgm:cxn modelId="{92FAB6B0-5907-4120-AAEA-661CF1A5870E}" type="presParOf" srcId="{70A1CD8D-0A9F-4103-A011-99D9CF91876D}" destId="{38670717-ABA6-4C31-B88C-FCB08A505B51}" srcOrd="0" destOrd="0" presId="urn:microsoft.com/office/officeart/2005/8/layout/list1"/>
    <dgm:cxn modelId="{C0204AC3-13FB-4699-B797-4C4D2786CAD3}" type="presParOf" srcId="{70A1CD8D-0A9F-4103-A011-99D9CF91876D}" destId="{7E3F152D-6BF5-4C5B-A4F3-CBCD43EE0CE7}" srcOrd="1" destOrd="0" presId="urn:microsoft.com/office/officeart/2005/8/layout/list1"/>
    <dgm:cxn modelId="{E2A957C8-5464-4528-88D2-53D82239443A}" type="presParOf" srcId="{B7B4335B-569A-44E0-B223-286B2A1E7B4A}" destId="{97ACD16F-49E5-4083-8D73-76B4E1089F68}" srcOrd="5" destOrd="0" presId="urn:microsoft.com/office/officeart/2005/8/layout/list1"/>
    <dgm:cxn modelId="{D9CBE463-FB48-40D8-9379-77160661F54E}" type="presParOf" srcId="{B7B4335B-569A-44E0-B223-286B2A1E7B4A}" destId="{717DCBC4-CD51-45DC-AFEA-994D2BE62199}" srcOrd="6" destOrd="0" presId="urn:microsoft.com/office/officeart/2005/8/layout/list1"/>
    <dgm:cxn modelId="{C15C7ABA-913C-48A9-94D9-FEFA0AE6E068}" type="presParOf" srcId="{B7B4335B-569A-44E0-B223-286B2A1E7B4A}" destId="{5E4F11E7-1E58-49A9-9118-C4330F875A4C}" srcOrd="7" destOrd="0" presId="urn:microsoft.com/office/officeart/2005/8/layout/list1"/>
    <dgm:cxn modelId="{F503F01F-B2A1-450C-8C9C-7567CD89FD73}" type="presParOf" srcId="{B7B4335B-569A-44E0-B223-286B2A1E7B4A}" destId="{4FFB83CF-552E-4327-83CB-DCD15F8F384B}" srcOrd="8" destOrd="0" presId="urn:microsoft.com/office/officeart/2005/8/layout/list1"/>
    <dgm:cxn modelId="{04F1212E-E5A0-4A6A-B95C-1DB607085A41}" type="presParOf" srcId="{4FFB83CF-552E-4327-83CB-DCD15F8F384B}" destId="{F50B0A59-8AFF-4F88-B541-D5C96EB4DA80}" srcOrd="0" destOrd="0" presId="urn:microsoft.com/office/officeart/2005/8/layout/list1"/>
    <dgm:cxn modelId="{EA8B500B-2BFE-4A20-ADE2-02C689B54071}" type="presParOf" srcId="{4FFB83CF-552E-4327-83CB-DCD15F8F384B}" destId="{54B50100-17B2-4379-BBC9-E974BE8BB3A7}" srcOrd="1" destOrd="0" presId="urn:microsoft.com/office/officeart/2005/8/layout/list1"/>
    <dgm:cxn modelId="{E3E7F368-220F-48A9-8A7D-7A1E0F4D9FAC}" type="presParOf" srcId="{B7B4335B-569A-44E0-B223-286B2A1E7B4A}" destId="{2F03F6F0-8181-4677-B4AF-8748DD07330F}" srcOrd="9" destOrd="0" presId="urn:microsoft.com/office/officeart/2005/8/layout/list1"/>
    <dgm:cxn modelId="{7C545532-4D38-442B-9E37-4416DAC2865E}" type="presParOf" srcId="{B7B4335B-569A-44E0-B223-286B2A1E7B4A}" destId="{3B2F1EBE-93D4-4EFE-9B22-12E91B6E208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38CDEB7-BFC7-444F-89BA-AE29E7FF1BFD}"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kumimoji="1" lang="ja-JP" altLang="en-US"/>
        </a:p>
      </dgm:t>
    </dgm:pt>
    <dgm:pt modelId="{2ACF4F5A-72C1-406C-B1F6-09F7CD678E55}">
      <dgm:prSet/>
      <dgm:spPr/>
      <dgm:t>
        <a:bodyPr/>
        <a:lstStyle/>
        <a:p>
          <a:pPr rtl="0"/>
          <a:r>
            <a:rPr kumimoji="1" lang="ja-JP" dirty="0" smtClean="0"/>
            <a:t>気体の体積に及ぼす温度の影響を調べよう。</a:t>
          </a:r>
          <a:endParaRPr kumimoji="1" lang="en-US" dirty="0"/>
        </a:p>
      </dgm:t>
    </dgm:pt>
    <dgm:pt modelId="{489C39BC-EF6D-4D9F-8816-3B4CF457A6BA}" type="parTrans" cxnId="{50392129-02E0-4156-990B-B33C817A79BA}">
      <dgm:prSet/>
      <dgm:spPr/>
      <dgm:t>
        <a:bodyPr/>
        <a:lstStyle/>
        <a:p>
          <a:endParaRPr kumimoji="1" lang="ja-JP" altLang="en-US"/>
        </a:p>
      </dgm:t>
    </dgm:pt>
    <dgm:pt modelId="{7C1CCC88-2B65-40C7-957F-0A935C801D0B}" type="sibTrans" cxnId="{50392129-02E0-4156-990B-B33C817A79BA}">
      <dgm:prSet/>
      <dgm:spPr/>
      <dgm:t>
        <a:bodyPr/>
        <a:lstStyle/>
        <a:p>
          <a:endParaRPr kumimoji="1" lang="ja-JP" altLang="en-US"/>
        </a:p>
      </dgm:t>
    </dgm:pt>
    <dgm:pt modelId="{B69B57C5-6CE4-450E-AAE6-5CFF6B0851E1}">
      <dgm:prSet/>
      <dgm:spPr/>
      <dgm:t>
        <a:bodyPr/>
        <a:lstStyle/>
        <a:p>
          <a:pPr rtl="0"/>
          <a:r>
            <a:rPr kumimoji="1" lang="ja-JP" dirty="0" smtClean="0"/>
            <a:t>図</a:t>
          </a:r>
          <a:r>
            <a:rPr kumimoji="1" lang="en-US" dirty="0" smtClean="0"/>
            <a:t>3</a:t>
          </a:r>
          <a:r>
            <a:rPr kumimoji="1" lang="ja-JP" dirty="0" smtClean="0"/>
            <a:t>・</a:t>
          </a:r>
          <a:r>
            <a:rPr kumimoji="1" lang="en-US" dirty="0" smtClean="0"/>
            <a:t>1</a:t>
          </a:r>
          <a:r>
            <a:rPr kumimoji="1" lang="ja-JP" dirty="0" smtClean="0"/>
            <a:t>で表す装置を使い，</a:t>
          </a:r>
          <a:endParaRPr kumimoji="1" lang="en-US" dirty="0"/>
        </a:p>
      </dgm:t>
    </dgm:pt>
    <dgm:pt modelId="{188D9F58-ADB7-4B98-8C92-70A6EBB4F972}" type="parTrans" cxnId="{29A67ADC-0833-42C9-B8FB-228FD7A2A390}">
      <dgm:prSet/>
      <dgm:spPr/>
      <dgm:t>
        <a:bodyPr/>
        <a:lstStyle/>
        <a:p>
          <a:endParaRPr kumimoji="1" lang="ja-JP" altLang="en-US"/>
        </a:p>
      </dgm:t>
    </dgm:pt>
    <dgm:pt modelId="{97702A9B-F199-455A-8427-75435A9A8E4C}" type="sibTrans" cxnId="{29A67ADC-0833-42C9-B8FB-228FD7A2A390}">
      <dgm:prSet/>
      <dgm:spPr/>
      <dgm:t>
        <a:bodyPr/>
        <a:lstStyle/>
        <a:p>
          <a:endParaRPr kumimoji="1" lang="ja-JP" altLang="en-US"/>
        </a:p>
      </dgm:t>
    </dgm:pt>
    <dgm:pt modelId="{97376A14-D993-4D31-A1A3-9E62D2E16681}">
      <dgm:prSet/>
      <dgm:spPr/>
      <dgm:t>
        <a:bodyPr/>
        <a:lstStyle/>
        <a:p>
          <a:pPr rtl="0"/>
          <a:r>
            <a:rPr kumimoji="1" lang="ja-JP" dirty="0" smtClean="0"/>
            <a:t>ピストンに加わる圧力を</a:t>
          </a:r>
          <a:r>
            <a:rPr kumimoji="1" lang="en-US" altLang="ja-JP" dirty="0" smtClean="0"/>
            <a:t>       </a:t>
          </a:r>
          <a:r>
            <a:rPr kumimoji="1" lang="ja-JP" dirty="0" smtClean="0"/>
            <a:t>に保ち，</a:t>
          </a:r>
          <a:endParaRPr kumimoji="1" lang="en-US" dirty="0"/>
        </a:p>
      </dgm:t>
    </dgm:pt>
    <dgm:pt modelId="{10571964-A105-49D9-9873-052148161914}" type="parTrans" cxnId="{723E0953-A7AC-4B4E-B345-799D6FCD32FC}">
      <dgm:prSet/>
      <dgm:spPr/>
      <dgm:t>
        <a:bodyPr/>
        <a:lstStyle/>
        <a:p>
          <a:endParaRPr kumimoji="1" lang="ja-JP" altLang="en-US"/>
        </a:p>
      </dgm:t>
    </dgm:pt>
    <dgm:pt modelId="{38DF8AE1-0CC2-4D65-B582-B75ED535FAB1}" type="sibTrans" cxnId="{723E0953-A7AC-4B4E-B345-799D6FCD32FC}">
      <dgm:prSet/>
      <dgm:spPr/>
      <dgm:t>
        <a:bodyPr/>
        <a:lstStyle/>
        <a:p>
          <a:endParaRPr kumimoji="1" lang="ja-JP" altLang="en-US"/>
        </a:p>
      </dgm:t>
    </dgm:pt>
    <dgm:pt modelId="{F7ED4847-1B9C-4478-849D-FA03A84300D0}">
      <dgm:prSet/>
      <dgm:spPr/>
      <dgm:t>
        <a:bodyPr/>
        <a:lstStyle/>
        <a:p>
          <a:pPr rtl="0"/>
          <a:r>
            <a:rPr kumimoji="1" lang="en-US" altLang="ja-JP" dirty="0" smtClean="0"/>
            <a:t>              </a:t>
          </a:r>
          <a:r>
            <a:rPr kumimoji="1" lang="ja-JP" dirty="0" smtClean="0"/>
            <a:t>の温度をいろいろに変化</a:t>
          </a:r>
          <a:endParaRPr kumimoji="1" lang="en-US" dirty="0"/>
        </a:p>
      </dgm:t>
    </dgm:pt>
    <dgm:pt modelId="{5D22E05F-9D05-46D9-B825-0EE214D4AA60}" type="parTrans" cxnId="{E4BDA2EE-0FC0-4711-A910-F92E6D9706E9}">
      <dgm:prSet/>
      <dgm:spPr/>
      <dgm:t>
        <a:bodyPr/>
        <a:lstStyle/>
        <a:p>
          <a:endParaRPr kumimoji="1" lang="ja-JP" altLang="en-US"/>
        </a:p>
      </dgm:t>
    </dgm:pt>
    <dgm:pt modelId="{89C19DAD-E74E-4368-9B83-329F3B57B98C}" type="sibTrans" cxnId="{E4BDA2EE-0FC0-4711-A910-F92E6D9706E9}">
      <dgm:prSet/>
      <dgm:spPr/>
      <dgm:t>
        <a:bodyPr/>
        <a:lstStyle/>
        <a:p>
          <a:endParaRPr kumimoji="1" lang="ja-JP" altLang="en-US"/>
        </a:p>
      </dgm:t>
    </dgm:pt>
    <dgm:pt modelId="{254D3D0E-CF2A-4533-AA33-23E041F727FD}">
      <dgm:prSet/>
      <dgm:spPr/>
      <dgm:t>
        <a:bodyPr/>
        <a:lstStyle/>
        <a:p>
          <a:pPr rtl="0"/>
          <a:r>
            <a:rPr kumimoji="1" lang="en-US" altLang="ja-JP" dirty="0" smtClean="0"/>
            <a:t>             </a:t>
          </a:r>
          <a:r>
            <a:rPr kumimoji="1" lang="ja-JP" dirty="0" smtClean="0"/>
            <a:t>を測定</a:t>
          </a:r>
          <a:endParaRPr kumimoji="1" lang="en-US" dirty="0"/>
        </a:p>
      </dgm:t>
    </dgm:pt>
    <dgm:pt modelId="{336D1105-FA93-44EE-9EF2-45EC167C70B2}" type="parTrans" cxnId="{9F0302E1-98E5-480E-BD3D-D685284CDC69}">
      <dgm:prSet/>
      <dgm:spPr/>
      <dgm:t>
        <a:bodyPr/>
        <a:lstStyle/>
        <a:p>
          <a:endParaRPr kumimoji="1" lang="ja-JP" altLang="en-US"/>
        </a:p>
      </dgm:t>
    </dgm:pt>
    <dgm:pt modelId="{00314CB2-F1F0-45EE-838D-4C92CD5B257A}" type="sibTrans" cxnId="{9F0302E1-98E5-480E-BD3D-D685284CDC69}">
      <dgm:prSet/>
      <dgm:spPr/>
      <dgm:t>
        <a:bodyPr/>
        <a:lstStyle/>
        <a:p>
          <a:endParaRPr kumimoji="1" lang="ja-JP" altLang="en-US"/>
        </a:p>
      </dgm:t>
    </dgm:pt>
    <dgm:pt modelId="{7F0B1DFB-4585-4505-B22B-CF132273887E}">
      <dgm:prSet/>
      <dgm:spPr/>
      <dgm:t>
        <a:bodyPr/>
        <a:lstStyle/>
        <a:p>
          <a:endParaRPr kumimoji="1" lang="ja-JP" altLang="en-US"/>
        </a:p>
      </dgm:t>
    </dgm:pt>
    <dgm:pt modelId="{9854B721-57E2-49DA-B8EF-9AF22956E733}" type="parTrans" cxnId="{848AAA0A-C8F1-444B-AB72-183545CA6828}">
      <dgm:prSet/>
      <dgm:spPr/>
      <dgm:t>
        <a:bodyPr/>
        <a:lstStyle/>
        <a:p>
          <a:endParaRPr kumimoji="1" lang="ja-JP" altLang="en-US"/>
        </a:p>
      </dgm:t>
    </dgm:pt>
    <dgm:pt modelId="{29CFB0D3-D3E5-4928-A232-675EE919F4D2}" type="sibTrans" cxnId="{848AAA0A-C8F1-444B-AB72-183545CA6828}">
      <dgm:prSet/>
      <dgm:spPr/>
      <dgm:t>
        <a:bodyPr/>
        <a:lstStyle/>
        <a:p>
          <a:endParaRPr kumimoji="1" lang="ja-JP" altLang="en-US"/>
        </a:p>
      </dgm:t>
    </dgm:pt>
    <dgm:pt modelId="{9EB30F9C-60FC-41CD-8809-79BAE433C593}" type="pres">
      <dgm:prSet presAssocID="{738CDEB7-BFC7-444F-89BA-AE29E7FF1BFD}" presName="outerComposite" presStyleCnt="0">
        <dgm:presLayoutVars>
          <dgm:chMax val="5"/>
          <dgm:dir/>
          <dgm:resizeHandles val="exact"/>
        </dgm:presLayoutVars>
      </dgm:prSet>
      <dgm:spPr/>
      <dgm:t>
        <a:bodyPr/>
        <a:lstStyle/>
        <a:p>
          <a:endParaRPr kumimoji="1" lang="ja-JP" altLang="en-US"/>
        </a:p>
      </dgm:t>
    </dgm:pt>
    <dgm:pt modelId="{D03E22DB-D568-4A2B-9955-F60A96C42DAD}" type="pres">
      <dgm:prSet presAssocID="{738CDEB7-BFC7-444F-89BA-AE29E7FF1BFD}" presName="dummyMaxCanvas" presStyleCnt="0">
        <dgm:presLayoutVars/>
      </dgm:prSet>
      <dgm:spPr/>
      <dgm:t>
        <a:bodyPr/>
        <a:lstStyle/>
        <a:p>
          <a:endParaRPr kumimoji="1" lang="ja-JP" altLang="en-US"/>
        </a:p>
      </dgm:t>
    </dgm:pt>
    <dgm:pt modelId="{C3D8A3A5-83E8-402D-B0B1-79C042CBFBFF}" type="pres">
      <dgm:prSet presAssocID="{738CDEB7-BFC7-444F-89BA-AE29E7FF1BFD}" presName="FiveNodes_1" presStyleLbl="node1" presStyleIdx="0" presStyleCnt="5">
        <dgm:presLayoutVars>
          <dgm:bulletEnabled val="1"/>
        </dgm:presLayoutVars>
      </dgm:prSet>
      <dgm:spPr/>
      <dgm:t>
        <a:bodyPr/>
        <a:lstStyle/>
        <a:p>
          <a:endParaRPr kumimoji="1" lang="ja-JP" altLang="en-US"/>
        </a:p>
      </dgm:t>
    </dgm:pt>
    <dgm:pt modelId="{46DF013F-4668-45BD-BB15-BBEA646A4BC4}" type="pres">
      <dgm:prSet presAssocID="{738CDEB7-BFC7-444F-89BA-AE29E7FF1BFD}" presName="FiveNodes_2" presStyleLbl="node1" presStyleIdx="1" presStyleCnt="5">
        <dgm:presLayoutVars>
          <dgm:bulletEnabled val="1"/>
        </dgm:presLayoutVars>
      </dgm:prSet>
      <dgm:spPr/>
      <dgm:t>
        <a:bodyPr/>
        <a:lstStyle/>
        <a:p>
          <a:endParaRPr kumimoji="1" lang="ja-JP" altLang="en-US"/>
        </a:p>
      </dgm:t>
    </dgm:pt>
    <dgm:pt modelId="{7DF7787A-4DA2-4649-9C9C-51EA937FB452}" type="pres">
      <dgm:prSet presAssocID="{738CDEB7-BFC7-444F-89BA-AE29E7FF1BFD}" presName="FiveNodes_3" presStyleLbl="node1" presStyleIdx="2" presStyleCnt="5">
        <dgm:presLayoutVars>
          <dgm:bulletEnabled val="1"/>
        </dgm:presLayoutVars>
      </dgm:prSet>
      <dgm:spPr/>
      <dgm:t>
        <a:bodyPr/>
        <a:lstStyle/>
        <a:p>
          <a:endParaRPr kumimoji="1" lang="ja-JP" altLang="en-US"/>
        </a:p>
      </dgm:t>
    </dgm:pt>
    <dgm:pt modelId="{130667E1-DC46-400E-8023-A709F9DF3EF7}" type="pres">
      <dgm:prSet presAssocID="{738CDEB7-BFC7-444F-89BA-AE29E7FF1BFD}" presName="FiveNodes_4" presStyleLbl="node1" presStyleIdx="3" presStyleCnt="5">
        <dgm:presLayoutVars>
          <dgm:bulletEnabled val="1"/>
        </dgm:presLayoutVars>
      </dgm:prSet>
      <dgm:spPr/>
      <dgm:t>
        <a:bodyPr/>
        <a:lstStyle/>
        <a:p>
          <a:endParaRPr kumimoji="1" lang="ja-JP" altLang="en-US"/>
        </a:p>
      </dgm:t>
    </dgm:pt>
    <dgm:pt modelId="{0FF833DB-052D-4E00-9BFD-52B877B6595B}" type="pres">
      <dgm:prSet presAssocID="{738CDEB7-BFC7-444F-89BA-AE29E7FF1BFD}" presName="FiveNodes_5" presStyleLbl="node1" presStyleIdx="4" presStyleCnt="5">
        <dgm:presLayoutVars>
          <dgm:bulletEnabled val="1"/>
        </dgm:presLayoutVars>
      </dgm:prSet>
      <dgm:spPr/>
      <dgm:t>
        <a:bodyPr/>
        <a:lstStyle/>
        <a:p>
          <a:endParaRPr kumimoji="1" lang="ja-JP" altLang="en-US"/>
        </a:p>
      </dgm:t>
    </dgm:pt>
    <dgm:pt modelId="{D91A4F21-AA15-4053-9C73-79A8C048FFCC}" type="pres">
      <dgm:prSet presAssocID="{738CDEB7-BFC7-444F-89BA-AE29E7FF1BFD}" presName="FiveConn_1-2" presStyleLbl="fgAccFollowNode1" presStyleIdx="0" presStyleCnt="4">
        <dgm:presLayoutVars>
          <dgm:bulletEnabled val="1"/>
        </dgm:presLayoutVars>
      </dgm:prSet>
      <dgm:spPr/>
      <dgm:t>
        <a:bodyPr/>
        <a:lstStyle/>
        <a:p>
          <a:endParaRPr kumimoji="1" lang="ja-JP" altLang="en-US"/>
        </a:p>
      </dgm:t>
    </dgm:pt>
    <dgm:pt modelId="{79C35C97-ED17-4091-93E1-B1DBADEC2295}" type="pres">
      <dgm:prSet presAssocID="{738CDEB7-BFC7-444F-89BA-AE29E7FF1BFD}" presName="FiveConn_2-3" presStyleLbl="fgAccFollowNode1" presStyleIdx="1" presStyleCnt="4">
        <dgm:presLayoutVars>
          <dgm:bulletEnabled val="1"/>
        </dgm:presLayoutVars>
      </dgm:prSet>
      <dgm:spPr/>
      <dgm:t>
        <a:bodyPr/>
        <a:lstStyle/>
        <a:p>
          <a:endParaRPr kumimoji="1" lang="ja-JP" altLang="en-US"/>
        </a:p>
      </dgm:t>
    </dgm:pt>
    <dgm:pt modelId="{82D362A5-E80E-4282-BD83-0EDF55BB8AB7}" type="pres">
      <dgm:prSet presAssocID="{738CDEB7-BFC7-444F-89BA-AE29E7FF1BFD}" presName="FiveConn_3-4" presStyleLbl="fgAccFollowNode1" presStyleIdx="2" presStyleCnt="4">
        <dgm:presLayoutVars>
          <dgm:bulletEnabled val="1"/>
        </dgm:presLayoutVars>
      </dgm:prSet>
      <dgm:spPr/>
      <dgm:t>
        <a:bodyPr/>
        <a:lstStyle/>
        <a:p>
          <a:endParaRPr kumimoji="1" lang="ja-JP" altLang="en-US"/>
        </a:p>
      </dgm:t>
    </dgm:pt>
    <dgm:pt modelId="{822B6958-50DD-468C-9728-929F8EEDEB19}" type="pres">
      <dgm:prSet presAssocID="{738CDEB7-BFC7-444F-89BA-AE29E7FF1BFD}" presName="FiveConn_4-5" presStyleLbl="fgAccFollowNode1" presStyleIdx="3" presStyleCnt="4">
        <dgm:presLayoutVars>
          <dgm:bulletEnabled val="1"/>
        </dgm:presLayoutVars>
      </dgm:prSet>
      <dgm:spPr/>
      <dgm:t>
        <a:bodyPr/>
        <a:lstStyle/>
        <a:p>
          <a:endParaRPr kumimoji="1" lang="ja-JP" altLang="en-US"/>
        </a:p>
      </dgm:t>
    </dgm:pt>
    <dgm:pt modelId="{3A62CFA8-F955-4A78-8C96-46B4747B90E7}" type="pres">
      <dgm:prSet presAssocID="{738CDEB7-BFC7-444F-89BA-AE29E7FF1BFD}" presName="FiveNodes_1_text" presStyleLbl="node1" presStyleIdx="4" presStyleCnt="5">
        <dgm:presLayoutVars>
          <dgm:bulletEnabled val="1"/>
        </dgm:presLayoutVars>
      </dgm:prSet>
      <dgm:spPr/>
      <dgm:t>
        <a:bodyPr/>
        <a:lstStyle/>
        <a:p>
          <a:endParaRPr kumimoji="1" lang="ja-JP" altLang="en-US"/>
        </a:p>
      </dgm:t>
    </dgm:pt>
    <dgm:pt modelId="{C4DF3B20-0D9B-4419-98B3-B8EC115D7C9C}" type="pres">
      <dgm:prSet presAssocID="{738CDEB7-BFC7-444F-89BA-AE29E7FF1BFD}" presName="FiveNodes_2_text" presStyleLbl="node1" presStyleIdx="4" presStyleCnt="5">
        <dgm:presLayoutVars>
          <dgm:bulletEnabled val="1"/>
        </dgm:presLayoutVars>
      </dgm:prSet>
      <dgm:spPr/>
      <dgm:t>
        <a:bodyPr/>
        <a:lstStyle/>
        <a:p>
          <a:endParaRPr kumimoji="1" lang="ja-JP" altLang="en-US"/>
        </a:p>
      </dgm:t>
    </dgm:pt>
    <dgm:pt modelId="{DA7C91A8-87AC-4AFB-A1B1-170FD59E5396}" type="pres">
      <dgm:prSet presAssocID="{738CDEB7-BFC7-444F-89BA-AE29E7FF1BFD}" presName="FiveNodes_3_text" presStyleLbl="node1" presStyleIdx="4" presStyleCnt="5">
        <dgm:presLayoutVars>
          <dgm:bulletEnabled val="1"/>
        </dgm:presLayoutVars>
      </dgm:prSet>
      <dgm:spPr/>
      <dgm:t>
        <a:bodyPr/>
        <a:lstStyle/>
        <a:p>
          <a:endParaRPr kumimoji="1" lang="ja-JP" altLang="en-US"/>
        </a:p>
      </dgm:t>
    </dgm:pt>
    <dgm:pt modelId="{3C038C7A-FFAA-445D-B2A4-36847A0B94A9}" type="pres">
      <dgm:prSet presAssocID="{738CDEB7-BFC7-444F-89BA-AE29E7FF1BFD}" presName="FiveNodes_4_text" presStyleLbl="node1" presStyleIdx="4" presStyleCnt="5">
        <dgm:presLayoutVars>
          <dgm:bulletEnabled val="1"/>
        </dgm:presLayoutVars>
      </dgm:prSet>
      <dgm:spPr/>
      <dgm:t>
        <a:bodyPr/>
        <a:lstStyle/>
        <a:p>
          <a:endParaRPr kumimoji="1" lang="ja-JP" altLang="en-US"/>
        </a:p>
      </dgm:t>
    </dgm:pt>
    <dgm:pt modelId="{BF927A20-7AEF-451E-B8D5-73303765FDB1}" type="pres">
      <dgm:prSet presAssocID="{738CDEB7-BFC7-444F-89BA-AE29E7FF1BFD}" presName="FiveNodes_5_text" presStyleLbl="node1" presStyleIdx="4" presStyleCnt="5">
        <dgm:presLayoutVars>
          <dgm:bulletEnabled val="1"/>
        </dgm:presLayoutVars>
      </dgm:prSet>
      <dgm:spPr/>
      <dgm:t>
        <a:bodyPr/>
        <a:lstStyle/>
        <a:p>
          <a:endParaRPr kumimoji="1" lang="ja-JP" altLang="en-US"/>
        </a:p>
      </dgm:t>
    </dgm:pt>
  </dgm:ptLst>
  <dgm:cxnLst>
    <dgm:cxn modelId="{F1292A56-5724-41BE-8666-B6AB10C264C1}" type="presOf" srcId="{89C19DAD-E74E-4368-9B83-329F3B57B98C}" destId="{822B6958-50DD-468C-9728-929F8EEDEB19}" srcOrd="0" destOrd="0" presId="urn:microsoft.com/office/officeart/2005/8/layout/vProcess5"/>
    <dgm:cxn modelId="{FD27E607-0ABC-41E9-92B3-282E0604E7F0}" type="presOf" srcId="{97702A9B-F199-455A-8427-75435A9A8E4C}" destId="{79C35C97-ED17-4091-93E1-B1DBADEC2295}" srcOrd="0" destOrd="0" presId="urn:microsoft.com/office/officeart/2005/8/layout/vProcess5"/>
    <dgm:cxn modelId="{723E0953-A7AC-4B4E-B345-799D6FCD32FC}" srcId="{738CDEB7-BFC7-444F-89BA-AE29E7FF1BFD}" destId="{97376A14-D993-4D31-A1A3-9E62D2E16681}" srcOrd="2" destOrd="0" parTransId="{10571964-A105-49D9-9873-052148161914}" sibTransId="{38DF8AE1-0CC2-4D65-B582-B75ED535FAB1}"/>
    <dgm:cxn modelId="{C7350B74-F7F9-4290-B51C-A8E846E72A60}" type="presOf" srcId="{2ACF4F5A-72C1-406C-B1F6-09F7CD678E55}" destId="{3A62CFA8-F955-4A78-8C96-46B4747B90E7}" srcOrd="1" destOrd="0" presId="urn:microsoft.com/office/officeart/2005/8/layout/vProcess5"/>
    <dgm:cxn modelId="{B01DED07-6D23-4C8B-AAED-CFD289B9B621}" type="presOf" srcId="{254D3D0E-CF2A-4533-AA33-23E041F727FD}" destId="{0FF833DB-052D-4E00-9BFD-52B877B6595B}" srcOrd="0" destOrd="0" presId="urn:microsoft.com/office/officeart/2005/8/layout/vProcess5"/>
    <dgm:cxn modelId="{E4BDA2EE-0FC0-4711-A910-F92E6D9706E9}" srcId="{738CDEB7-BFC7-444F-89BA-AE29E7FF1BFD}" destId="{F7ED4847-1B9C-4478-849D-FA03A84300D0}" srcOrd="3" destOrd="0" parTransId="{5D22E05F-9D05-46D9-B825-0EE214D4AA60}" sibTransId="{89C19DAD-E74E-4368-9B83-329F3B57B98C}"/>
    <dgm:cxn modelId="{5A2AA74D-C0D2-4BBE-8F58-C74E01B7D03A}" type="presOf" srcId="{2ACF4F5A-72C1-406C-B1F6-09F7CD678E55}" destId="{C3D8A3A5-83E8-402D-B0B1-79C042CBFBFF}" srcOrd="0" destOrd="0" presId="urn:microsoft.com/office/officeart/2005/8/layout/vProcess5"/>
    <dgm:cxn modelId="{C07C0D80-A7F9-4082-B81F-FEC29B641832}" type="presOf" srcId="{F7ED4847-1B9C-4478-849D-FA03A84300D0}" destId="{3C038C7A-FFAA-445D-B2A4-36847A0B94A9}" srcOrd="1" destOrd="0" presId="urn:microsoft.com/office/officeart/2005/8/layout/vProcess5"/>
    <dgm:cxn modelId="{BA0084AB-C59B-437F-914C-E8A88EF994BF}" type="presOf" srcId="{254D3D0E-CF2A-4533-AA33-23E041F727FD}" destId="{BF927A20-7AEF-451E-B8D5-73303765FDB1}" srcOrd="1" destOrd="0" presId="urn:microsoft.com/office/officeart/2005/8/layout/vProcess5"/>
    <dgm:cxn modelId="{29A67ADC-0833-42C9-B8FB-228FD7A2A390}" srcId="{738CDEB7-BFC7-444F-89BA-AE29E7FF1BFD}" destId="{B69B57C5-6CE4-450E-AAE6-5CFF6B0851E1}" srcOrd="1" destOrd="0" parTransId="{188D9F58-ADB7-4B98-8C92-70A6EBB4F972}" sibTransId="{97702A9B-F199-455A-8427-75435A9A8E4C}"/>
    <dgm:cxn modelId="{316464FA-E1F2-43EB-B5F5-5739E7F2DFB1}" type="presOf" srcId="{F7ED4847-1B9C-4478-849D-FA03A84300D0}" destId="{130667E1-DC46-400E-8023-A709F9DF3EF7}" srcOrd="0" destOrd="0" presId="urn:microsoft.com/office/officeart/2005/8/layout/vProcess5"/>
    <dgm:cxn modelId="{93D1FDAE-803B-43E4-8565-87AC5B41179A}" type="presOf" srcId="{B69B57C5-6CE4-450E-AAE6-5CFF6B0851E1}" destId="{46DF013F-4668-45BD-BB15-BBEA646A4BC4}" srcOrd="0" destOrd="0" presId="urn:microsoft.com/office/officeart/2005/8/layout/vProcess5"/>
    <dgm:cxn modelId="{848AAA0A-C8F1-444B-AB72-183545CA6828}" srcId="{738CDEB7-BFC7-444F-89BA-AE29E7FF1BFD}" destId="{7F0B1DFB-4585-4505-B22B-CF132273887E}" srcOrd="5" destOrd="0" parTransId="{9854B721-57E2-49DA-B8EF-9AF22956E733}" sibTransId="{29CFB0D3-D3E5-4928-A232-675EE919F4D2}"/>
    <dgm:cxn modelId="{3E27CD2F-5B3B-497E-99B7-0F2A382B182B}" type="presOf" srcId="{7C1CCC88-2B65-40C7-957F-0A935C801D0B}" destId="{D91A4F21-AA15-4053-9C73-79A8C048FFCC}" srcOrd="0" destOrd="0" presId="urn:microsoft.com/office/officeart/2005/8/layout/vProcess5"/>
    <dgm:cxn modelId="{24DD671D-8643-4A02-B48E-6252C693D7C0}" type="presOf" srcId="{38DF8AE1-0CC2-4D65-B582-B75ED535FAB1}" destId="{82D362A5-E80E-4282-BD83-0EDF55BB8AB7}" srcOrd="0" destOrd="0" presId="urn:microsoft.com/office/officeart/2005/8/layout/vProcess5"/>
    <dgm:cxn modelId="{50392129-02E0-4156-990B-B33C817A79BA}" srcId="{738CDEB7-BFC7-444F-89BA-AE29E7FF1BFD}" destId="{2ACF4F5A-72C1-406C-B1F6-09F7CD678E55}" srcOrd="0" destOrd="0" parTransId="{489C39BC-EF6D-4D9F-8816-3B4CF457A6BA}" sibTransId="{7C1CCC88-2B65-40C7-957F-0A935C801D0B}"/>
    <dgm:cxn modelId="{9F0302E1-98E5-480E-BD3D-D685284CDC69}" srcId="{738CDEB7-BFC7-444F-89BA-AE29E7FF1BFD}" destId="{254D3D0E-CF2A-4533-AA33-23E041F727FD}" srcOrd="4" destOrd="0" parTransId="{336D1105-FA93-44EE-9EF2-45EC167C70B2}" sibTransId="{00314CB2-F1F0-45EE-838D-4C92CD5B257A}"/>
    <dgm:cxn modelId="{89B0162A-F264-47A8-9681-9E948DC458FA}" type="presOf" srcId="{97376A14-D993-4D31-A1A3-9E62D2E16681}" destId="{DA7C91A8-87AC-4AFB-A1B1-170FD59E5396}" srcOrd="1" destOrd="0" presId="urn:microsoft.com/office/officeart/2005/8/layout/vProcess5"/>
    <dgm:cxn modelId="{6C33038F-80F0-4C61-88EE-A30A93CAECF5}" type="presOf" srcId="{97376A14-D993-4D31-A1A3-9E62D2E16681}" destId="{7DF7787A-4DA2-4649-9C9C-51EA937FB452}" srcOrd="0" destOrd="0" presId="urn:microsoft.com/office/officeart/2005/8/layout/vProcess5"/>
    <dgm:cxn modelId="{4504D535-E255-4B66-8061-D5AD728F005D}" type="presOf" srcId="{B69B57C5-6CE4-450E-AAE6-5CFF6B0851E1}" destId="{C4DF3B20-0D9B-4419-98B3-B8EC115D7C9C}" srcOrd="1" destOrd="0" presId="urn:microsoft.com/office/officeart/2005/8/layout/vProcess5"/>
    <dgm:cxn modelId="{FF4701A6-A75B-49B5-B229-CD6DE2F1A252}" type="presOf" srcId="{738CDEB7-BFC7-444F-89BA-AE29E7FF1BFD}" destId="{9EB30F9C-60FC-41CD-8809-79BAE433C593}" srcOrd="0" destOrd="0" presId="urn:microsoft.com/office/officeart/2005/8/layout/vProcess5"/>
    <dgm:cxn modelId="{5A6EDC0E-2B64-4419-823F-56AFFD88FB5A}" type="presParOf" srcId="{9EB30F9C-60FC-41CD-8809-79BAE433C593}" destId="{D03E22DB-D568-4A2B-9955-F60A96C42DAD}" srcOrd="0" destOrd="0" presId="urn:microsoft.com/office/officeart/2005/8/layout/vProcess5"/>
    <dgm:cxn modelId="{34DD5501-99EE-4EDE-979E-11A1C58FE7BE}" type="presParOf" srcId="{9EB30F9C-60FC-41CD-8809-79BAE433C593}" destId="{C3D8A3A5-83E8-402D-B0B1-79C042CBFBFF}" srcOrd="1" destOrd="0" presId="urn:microsoft.com/office/officeart/2005/8/layout/vProcess5"/>
    <dgm:cxn modelId="{81203007-8347-41FF-8D11-E59E41E436A2}" type="presParOf" srcId="{9EB30F9C-60FC-41CD-8809-79BAE433C593}" destId="{46DF013F-4668-45BD-BB15-BBEA646A4BC4}" srcOrd="2" destOrd="0" presId="urn:microsoft.com/office/officeart/2005/8/layout/vProcess5"/>
    <dgm:cxn modelId="{FDC2EBC2-4B90-484B-A7BA-704B1F3BE919}" type="presParOf" srcId="{9EB30F9C-60FC-41CD-8809-79BAE433C593}" destId="{7DF7787A-4DA2-4649-9C9C-51EA937FB452}" srcOrd="3" destOrd="0" presId="urn:microsoft.com/office/officeart/2005/8/layout/vProcess5"/>
    <dgm:cxn modelId="{63B7B220-0217-469B-8497-B28056BDA9F5}" type="presParOf" srcId="{9EB30F9C-60FC-41CD-8809-79BAE433C593}" destId="{130667E1-DC46-400E-8023-A709F9DF3EF7}" srcOrd="4" destOrd="0" presId="urn:microsoft.com/office/officeart/2005/8/layout/vProcess5"/>
    <dgm:cxn modelId="{63A655ED-7BCF-437E-B2C4-D8DF3946C130}" type="presParOf" srcId="{9EB30F9C-60FC-41CD-8809-79BAE433C593}" destId="{0FF833DB-052D-4E00-9BFD-52B877B6595B}" srcOrd="5" destOrd="0" presId="urn:microsoft.com/office/officeart/2005/8/layout/vProcess5"/>
    <dgm:cxn modelId="{1F1685F6-79CC-4848-A4CE-2AC2562155DC}" type="presParOf" srcId="{9EB30F9C-60FC-41CD-8809-79BAE433C593}" destId="{D91A4F21-AA15-4053-9C73-79A8C048FFCC}" srcOrd="6" destOrd="0" presId="urn:microsoft.com/office/officeart/2005/8/layout/vProcess5"/>
    <dgm:cxn modelId="{79134205-BBCC-42B5-A822-0D248747957B}" type="presParOf" srcId="{9EB30F9C-60FC-41CD-8809-79BAE433C593}" destId="{79C35C97-ED17-4091-93E1-B1DBADEC2295}" srcOrd="7" destOrd="0" presId="urn:microsoft.com/office/officeart/2005/8/layout/vProcess5"/>
    <dgm:cxn modelId="{9B11D246-3DB5-43B0-8E60-36FDDE438854}" type="presParOf" srcId="{9EB30F9C-60FC-41CD-8809-79BAE433C593}" destId="{82D362A5-E80E-4282-BD83-0EDF55BB8AB7}" srcOrd="8" destOrd="0" presId="urn:microsoft.com/office/officeart/2005/8/layout/vProcess5"/>
    <dgm:cxn modelId="{DFBA45F3-3B38-48C5-AC07-F2729E3F00B0}" type="presParOf" srcId="{9EB30F9C-60FC-41CD-8809-79BAE433C593}" destId="{822B6958-50DD-468C-9728-929F8EEDEB19}" srcOrd="9" destOrd="0" presId="urn:microsoft.com/office/officeart/2005/8/layout/vProcess5"/>
    <dgm:cxn modelId="{0101AF0A-81BF-443A-A042-BCDF9652D371}" type="presParOf" srcId="{9EB30F9C-60FC-41CD-8809-79BAE433C593}" destId="{3A62CFA8-F955-4A78-8C96-46B4747B90E7}" srcOrd="10" destOrd="0" presId="urn:microsoft.com/office/officeart/2005/8/layout/vProcess5"/>
    <dgm:cxn modelId="{7B93406D-0506-4C49-BD74-7B61A57D38D4}" type="presParOf" srcId="{9EB30F9C-60FC-41CD-8809-79BAE433C593}" destId="{C4DF3B20-0D9B-4419-98B3-B8EC115D7C9C}" srcOrd="11" destOrd="0" presId="urn:microsoft.com/office/officeart/2005/8/layout/vProcess5"/>
    <dgm:cxn modelId="{81CE8AB0-85FF-4C6A-8B2A-D9F869531654}" type="presParOf" srcId="{9EB30F9C-60FC-41CD-8809-79BAE433C593}" destId="{DA7C91A8-87AC-4AFB-A1B1-170FD59E5396}" srcOrd="12" destOrd="0" presId="urn:microsoft.com/office/officeart/2005/8/layout/vProcess5"/>
    <dgm:cxn modelId="{719815D3-D83A-4E7B-B225-A7AE7916D455}" type="presParOf" srcId="{9EB30F9C-60FC-41CD-8809-79BAE433C593}" destId="{3C038C7A-FFAA-445D-B2A4-36847A0B94A9}" srcOrd="13" destOrd="0" presId="urn:microsoft.com/office/officeart/2005/8/layout/vProcess5"/>
    <dgm:cxn modelId="{A60B30EE-E6C5-4C3A-A5F5-77D1871D4722}" type="presParOf" srcId="{9EB30F9C-60FC-41CD-8809-79BAE433C593}" destId="{BF927A20-7AEF-451E-B8D5-73303765FDB1}"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B2A8CE8-33C3-4D43-93DE-941823459C93}"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kumimoji="1" lang="ja-JP" altLang="en-US"/>
        </a:p>
      </dgm:t>
    </dgm:pt>
    <dgm:pt modelId="{0C7B7F5B-B73C-4253-BE2A-BFBA31DD111C}">
      <dgm:prSet/>
      <dgm:spPr/>
      <dgm:t>
        <a:bodyPr/>
        <a:lstStyle/>
        <a:p>
          <a:pPr rtl="0"/>
          <a:r>
            <a:rPr kumimoji="1" lang="en-US" altLang="ja-JP" dirty="0" smtClean="0"/>
            <a:t>              </a:t>
          </a:r>
          <a:r>
            <a:rPr kumimoji="1" lang="ja-JP" dirty="0" smtClean="0"/>
            <a:t>を</a:t>
          </a:r>
          <a:r>
            <a:rPr kumimoji="1" lang="en-US" altLang="ja-JP" dirty="0" smtClean="0"/>
            <a:t>                   </a:t>
          </a:r>
          <a:r>
            <a:rPr kumimoji="1" lang="ja-JP" dirty="0" smtClean="0"/>
            <a:t>に対してプロット</a:t>
          </a:r>
          <a:endParaRPr kumimoji="1" lang="en-US" dirty="0"/>
        </a:p>
      </dgm:t>
    </dgm:pt>
    <dgm:pt modelId="{86E3B615-0703-4D32-8BFB-B084CCC46BF7}" type="parTrans" cxnId="{EA0E3629-4134-4C2B-823D-3BA38603B357}">
      <dgm:prSet/>
      <dgm:spPr/>
      <dgm:t>
        <a:bodyPr/>
        <a:lstStyle/>
        <a:p>
          <a:endParaRPr kumimoji="1" lang="ja-JP" altLang="en-US"/>
        </a:p>
      </dgm:t>
    </dgm:pt>
    <dgm:pt modelId="{C1C0D5E1-262D-4AE6-8C5B-C7B5069E04EA}" type="sibTrans" cxnId="{EA0E3629-4134-4C2B-823D-3BA38603B357}">
      <dgm:prSet/>
      <dgm:spPr/>
      <dgm:t>
        <a:bodyPr/>
        <a:lstStyle/>
        <a:p>
          <a:endParaRPr kumimoji="1" lang="ja-JP" altLang="en-US"/>
        </a:p>
      </dgm:t>
    </dgm:pt>
    <dgm:pt modelId="{9581401D-AC73-4318-8DDD-0048461E66DD}">
      <dgm:prSet/>
      <dgm:spPr/>
      <dgm:t>
        <a:bodyPr/>
        <a:lstStyle/>
        <a:p>
          <a:pPr rtl="0"/>
          <a:r>
            <a:rPr kumimoji="1" lang="ja-JP" dirty="0" smtClean="0"/>
            <a:t>図</a:t>
          </a:r>
          <a:r>
            <a:rPr kumimoji="1" lang="en-US" dirty="0" smtClean="0"/>
            <a:t>3</a:t>
          </a:r>
          <a:r>
            <a:rPr kumimoji="1" lang="ja-JP" dirty="0" smtClean="0"/>
            <a:t>・</a:t>
          </a:r>
          <a:r>
            <a:rPr kumimoji="1" lang="en-US" dirty="0" smtClean="0"/>
            <a:t>3</a:t>
          </a:r>
          <a:r>
            <a:rPr kumimoji="1" lang="ja-JP" altLang="en-US" dirty="0" smtClean="0"/>
            <a:t>：         </a:t>
          </a:r>
          <a:r>
            <a:rPr kumimoji="1" lang="ja-JP" dirty="0" smtClean="0"/>
            <a:t>関係</a:t>
          </a:r>
          <a:endParaRPr kumimoji="1" lang="en-US" dirty="0"/>
        </a:p>
      </dgm:t>
    </dgm:pt>
    <dgm:pt modelId="{9F31A753-62CF-487E-9FB4-5D4B53290727}" type="parTrans" cxnId="{EFF6369D-CD11-45DA-A1D9-4F1823B7CCC2}">
      <dgm:prSet/>
      <dgm:spPr/>
      <dgm:t>
        <a:bodyPr/>
        <a:lstStyle/>
        <a:p>
          <a:endParaRPr kumimoji="1" lang="ja-JP" altLang="en-US"/>
        </a:p>
      </dgm:t>
    </dgm:pt>
    <dgm:pt modelId="{77C7B0B0-A7D8-411F-9140-5AA90A1EBEBF}" type="sibTrans" cxnId="{EFF6369D-CD11-45DA-A1D9-4F1823B7CCC2}">
      <dgm:prSet/>
      <dgm:spPr/>
      <dgm:t>
        <a:bodyPr/>
        <a:lstStyle/>
        <a:p>
          <a:endParaRPr kumimoji="1" lang="ja-JP" altLang="en-US"/>
        </a:p>
      </dgm:t>
    </dgm:pt>
    <dgm:pt modelId="{DFD85897-3740-4664-ACF7-B7FAB64509B7}">
      <dgm:prSet/>
      <dgm:spPr/>
      <dgm:t>
        <a:bodyPr/>
        <a:lstStyle/>
        <a:p>
          <a:pPr rtl="0"/>
          <a:r>
            <a:rPr kumimoji="1" lang="ja-JP" dirty="0" smtClean="0"/>
            <a:t>この直線は</a:t>
          </a:r>
          <a:r>
            <a:rPr kumimoji="1" lang="ja-JP" altLang="en-US" dirty="0" smtClean="0"/>
            <a:t>次</a:t>
          </a:r>
          <a:r>
            <a:rPr kumimoji="1" lang="ja-JP" dirty="0" smtClean="0"/>
            <a:t>式</a:t>
          </a:r>
          <a:endParaRPr lang="ja-JP" dirty="0"/>
        </a:p>
      </dgm:t>
    </dgm:pt>
    <dgm:pt modelId="{04F18538-7ADE-4C38-B303-49D1CF1433FE}" type="parTrans" cxnId="{B7CE594E-663E-4595-80ED-F0CE8F4781A0}">
      <dgm:prSet/>
      <dgm:spPr/>
      <dgm:t>
        <a:bodyPr/>
        <a:lstStyle/>
        <a:p>
          <a:endParaRPr kumimoji="1" lang="ja-JP" altLang="en-US"/>
        </a:p>
      </dgm:t>
    </dgm:pt>
    <dgm:pt modelId="{0C2577DC-43DC-4986-991C-3E7B3CA65907}" type="sibTrans" cxnId="{B7CE594E-663E-4595-80ED-F0CE8F4781A0}">
      <dgm:prSet/>
      <dgm:spPr/>
      <dgm:t>
        <a:bodyPr/>
        <a:lstStyle/>
        <a:p>
          <a:endParaRPr kumimoji="1" lang="ja-JP" altLang="en-US"/>
        </a:p>
      </dgm:t>
    </dgm:pt>
    <dgm:pt modelId="{BFF2710D-DBA0-42F3-9BCD-C81A9F5C48AC}">
      <dgm:prSet/>
      <dgm:spPr/>
      <dgm:t>
        <a:bodyPr/>
        <a:lstStyle/>
        <a:p>
          <a:pPr rtl="0"/>
          <a:r>
            <a:rPr kumimoji="1" lang="en-US" dirty="0" smtClean="0"/>
            <a:t>a</a:t>
          </a:r>
          <a:r>
            <a:rPr kumimoji="1" lang="ja-JP" dirty="0" smtClean="0"/>
            <a:t>：直線の</a:t>
          </a:r>
          <a:r>
            <a:rPr kumimoji="1" lang="en-US" altLang="ja-JP" dirty="0" smtClean="0"/>
            <a:t>        </a:t>
          </a:r>
          <a:r>
            <a:rPr kumimoji="1" lang="ja-JP" dirty="0" err="1" smtClean="0"/>
            <a:t>，</a:t>
          </a:r>
          <a:r>
            <a:rPr kumimoji="1" lang="en-US" dirty="0" smtClean="0"/>
            <a:t>b</a:t>
          </a:r>
          <a:r>
            <a:rPr kumimoji="1" lang="ja-JP" dirty="0" smtClean="0"/>
            <a:t>：</a:t>
          </a:r>
          <a:r>
            <a:rPr kumimoji="1" lang="en-US" altLang="ja-JP" dirty="0" smtClean="0"/>
            <a:t>         </a:t>
          </a:r>
          <a:r>
            <a:rPr kumimoji="1" lang="ja-JP" dirty="0" err="1" smtClean="0"/>
            <a:t>，</a:t>
          </a:r>
          <a:endParaRPr kumimoji="1" lang="en-US" dirty="0"/>
        </a:p>
      </dgm:t>
    </dgm:pt>
    <dgm:pt modelId="{943A8811-3D8E-48DE-B4EA-A10DFC57F004}" type="parTrans" cxnId="{B15B450C-1287-4FC4-8643-91F0A57B9B66}">
      <dgm:prSet/>
      <dgm:spPr/>
      <dgm:t>
        <a:bodyPr/>
        <a:lstStyle/>
        <a:p>
          <a:endParaRPr kumimoji="1" lang="ja-JP" altLang="en-US"/>
        </a:p>
      </dgm:t>
    </dgm:pt>
    <dgm:pt modelId="{7705445D-C89C-4CCF-BAF9-6130D137F4A9}" type="sibTrans" cxnId="{B15B450C-1287-4FC4-8643-91F0A57B9B66}">
      <dgm:prSet/>
      <dgm:spPr/>
      <dgm:t>
        <a:bodyPr/>
        <a:lstStyle/>
        <a:p>
          <a:endParaRPr kumimoji="1" lang="ja-JP" altLang="en-US"/>
        </a:p>
      </dgm:t>
    </dgm:pt>
    <dgm:pt modelId="{E80C70DF-C2ED-4250-9BC7-E45749DC347B}">
      <dgm:prSet/>
      <dgm:spPr/>
      <dgm:t>
        <a:bodyPr/>
        <a:lstStyle/>
        <a:p>
          <a:pPr rtl="0"/>
          <a:r>
            <a:rPr kumimoji="1" lang="ja-JP" dirty="0" smtClean="0"/>
            <a:t>温度が</a:t>
          </a:r>
          <a:r>
            <a:rPr kumimoji="1" lang="en-US" dirty="0" smtClean="0"/>
            <a:t>0℃</a:t>
          </a:r>
          <a:r>
            <a:rPr kumimoji="1" lang="ja-JP" dirty="0" smtClean="0"/>
            <a:t>のときの体積</a:t>
          </a:r>
          <a:endParaRPr kumimoji="1" lang="ja-JP" dirty="0"/>
        </a:p>
      </dgm:t>
    </dgm:pt>
    <dgm:pt modelId="{E8942C26-FB55-4DB7-9D01-65AE19BDAD50}" type="parTrans" cxnId="{2836EBF5-6279-4BF1-8DF6-57B8E40AC31F}">
      <dgm:prSet/>
      <dgm:spPr/>
      <dgm:t>
        <a:bodyPr/>
        <a:lstStyle/>
        <a:p>
          <a:endParaRPr kumimoji="1" lang="ja-JP" altLang="en-US"/>
        </a:p>
      </dgm:t>
    </dgm:pt>
    <dgm:pt modelId="{27CC16E6-6F7F-48DA-B4E4-812E27988B1A}" type="sibTrans" cxnId="{2836EBF5-6279-4BF1-8DF6-57B8E40AC31F}">
      <dgm:prSet/>
      <dgm:spPr/>
      <dgm:t>
        <a:bodyPr/>
        <a:lstStyle/>
        <a:p>
          <a:endParaRPr kumimoji="1" lang="ja-JP" altLang="en-US"/>
        </a:p>
      </dgm:t>
    </dgm:pt>
    <dgm:pt modelId="{5ED0DA9B-3F14-4D28-B0E0-1A02D9ADF244}" type="pres">
      <dgm:prSet presAssocID="{EB2A8CE8-33C3-4D43-93DE-941823459C93}" presName="outerComposite" presStyleCnt="0">
        <dgm:presLayoutVars>
          <dgm:chMax val="5"/>
          <dgm:dir/>
          <dgm:resizeHandles val="exact"/>
        </dgm:presLayoutVars>
      </dgm:prSet>
      <dgm:spPr/>
      <dgm:t>
        <a:bodyPr/>
        <a:lstStyle/>
        <a:p>
          <a:endParaRPr kumimoji="1" lang="ja-JP" altLang="en-US"/>
        </a:p>
      </dgm:t>
    </dgm:pt>
    <dgm:pt modelId="{74BE13EE-5166-43AD-B2CF-356472E0B12E}" type="pres">
      <dgm:prSet presAssocID="{EB2A8CE8-33C3-4D43-93DE-941823459C93}" presName="dummyMaxCanvas" presStyleCnt="0">
        <dgm:presLayoutVars/>
      </dgm:prSet>
      <dgm:spPr/>
      <dgm:t>
        <a:bodyPr/>
        <a:lstStyle/>
        <a:p>
          <a:endParaRPr kumimoji="1" lang="ja-JP" altLang="en-US"/>
        </a:p>
      </dgm:t>
    </dgm:pt>
    <dgm:pt modelId="{45272134-D87C-4C57-9201-BD7AB6A49236}" type="pres">
      <dgm:prSet presAssocID="{EB2A8CE8-33C3-4D43-93DE-941823459C93}" presName="FiveNodes_1" presStyleLbl="node1" presStyleIdx="0" presStyleCnt="5">
        <dgm:presLayoutVars>
          <dgm:bulletEnabled val="1"/>
        </dgm:presLayoutVars>
      </dgm:prSet>
      <dgm:spPr/>
      <dgm:t>
        <a:bodyPr/>
        <a:lstStyle/>
        <a:p>
          <a:endParaRPr kumimoji="1" lang="ja-JP" altLang="en-US"/>
        </a:p>
      </dgm:t>
    </dgm:pt>
    <dgm:pt modelId="{01953B27-D83A-40F0-878D-E7AE567A652E}" type="pres">
      <dgm:prSet presAssocID="{EB2A8CE8-33C3-4D43-93DE-941823459C93}" presName="FiveNodes_2" presStyleLbl="node1" presStyleIdx="1" presStyleCnt="5">
        <dgm:presLayoutVars>
          <dgm:bulletEnabled val="1"/>
        </dgm:presLayoutVars>
      </dgm:prSet>
      <dgm:spPr/>
      <dgm:t>
        <a:bodyPr/>
        <a:lstStyle/>
        <a:p>
          <a:endParaRPr kumimoji="1" lang="ja-JP" altLang="en-US"/>
        </a:p>
      </dgm:t>
    </dgm:pt>
    <dgm:pt modelId="{E68F9F0E-10E9-43F8-BE86-C2E686BF0E35}" type="pres">
      <dgm:prSet presAssocID="{EB2A8CE8-33C3-4D43-93DE-941823459C93}" presName="FiveNodes_3" presStyleLbl="node1" presStyleIdx="2" presStyleCnt="5">
        <dgm:presLayoutVars>
          <dgm:bulletEnabled val="1"/>
        </dgm:presLayoutVars>
      </dgm:prSet>
      <dgm:spPr/>
      <dgm:t>
        <a:bodyPr/>
        <a:lstStyle/>
        <a:p>
          <a:endParaRPr kumimoji="1" lang="ja-JP" altLang="en-US"/>
        </a:p>
      </dgm:t>
    </dgm:pt>
    <dgm:pt modelId="{1215CB9B-E54D-40C6-AB35-E14775A6F4B5}" type="pres">
      <dgm:prSet presAssocID="{EB2A8CE8-33C3-4D43-93DE-941823459C93}" presName="FiveNodes_4" presStyleLbl="node1" presStyleIdx="3" presStyleCnt="5">
        <dgm:presLayoutVars>
          <dgm:bulletEnabled val="1"/>
        </dgm:presLayoutVars>
      </dgm:prSet>
      <dgm:spPr/>
      <dgm:t>
        <a:bodyPr/>
        <a:lstStyle/>
        <a:p>
          <a:endParaRPr kumimoji="1" lang="ja-JP" altLang="en-US"/>
        </a:p>
      </dgm:t>
    </dgm:pt>
    <dgm:pt modelId="{96DD7EA0-0E85-481E-AE6F-F58C1DC4BF95}" type="pres">
      <dgm:prSet presAssocID="{EB2A8CE8-33C3-4D43-93DE-941823459C93}" presName="FiveNodes_5" presStyleLbl="node1" presStyleIdx="4" presStyleCnt="5">
        <dgm:presLayoutVars>
          <dgm:bulletEnabled val="1"/>
        </dgm:presLayoutVars>
      </dgm:prSet>
      <dgm:spPr/>
      <dgm:t>
        <a:bodyPr/>
        <a:lstStyle/>
        <a:p>
          <a:endParaRPr kumimoji="1" lang="ja-JP" altLang="en-US"/>
        </a:p>
      </dgm:t>
    </dgm:pt>
    <dgm:pt modelId="{DAFA85E1-2E4E-4674-A6D3-0FCF743493AD}" type="pres">
      <dgm:prSet presAssocID="{EB2A8CE8-33C3-4D43-93DE-941823459C93}" presName="FiveConn_1-2" presStyleLbl="fgAccFollowNode1" presStyleIdx="0" presStyleCnt="4">
        <dgm:presLayoutVars>
          <dgm:bulletEnabled val="1"/>
        </dgm:presLayoutVars>
      </dgm:prSet>
      <dgm:spPr/>
      <dgm:t>
        <a:bodyPr/>
        <a:lstStyle/>
        <a:p>
          <a:endParaRPr kumimoji="1" lang="ja-JP" altLang="en-US"/>
        </a:p>
      </dgm:t>
    </dgm:pt>
    <dgm:pt modelId="{45ACD2E4-33DD-4A07-8558-14818DF1D757}" type="pres">
      <dgm:prSet presAssocID="{EB2A8CE8-33C3-4D43-93DE-941823459C93}" presName="FiveConn_2-3" presStyleLbl="fgAccFollowNode1" presStyleIdx="1" presStyleCnt="4">
        <dgm:presLayoutVars>
          <dgm:bulletEnabled val="1"/>
        </dgm:presLayoutVars>
      </dgm:prSet>
      <dgm:spPr/>
      <dgm:t>
        <a:bodyPr/>
        <a:lstStyle/>
        <a:p>
          <a:endParaRPr kumimoji="1" lang="ja-JP" altLang="en-US"/>
        </a:p>
      </dgm:t>
    </dgm:pt>
    <dgm:pt modelId="{C0C58D1F-19C0-49E6-A4E6-6C1A94DEF530}" type="pres">
      <dgm:prSet presAssocID="{EB2A8CE8-33C3-4D43-93DE-941823459C93}" presName="FiveConn_3-4" presStyleLbl="fgAccFollowNode1" presStyleIdx="2" presStyleCnt="4">
        <dgm:presLayoutVars>
          <dgm:bulletEnabled val="1"/>
        </dgm:presLayoutVars>
      </dgm:prSet>
      <dgm:spPr/>
      <dgm:t>
        <a:bodyPr/>
        <a:lstStyle/>
        <a:p>
          <a:endParaRPr kumimoji="1" lang="ja-JP" altLang="en-US"/>
        </a:p>
      </dgm:t>
    </dgm:pt>
    <dgm:pt modelId="{3FB0ABFF-2506-4C8D-871E-2F22B85510B9}" type="pres">
      <dgm:prSet presAssocID="{EB2A8CE8-33C3-4D43-93DE-941823459C93}" presName="FiveConn_4-5" presStyleLbl="fgAccFollowNode1" presStyleIdx="3" presStyleCnt="4">
        <dgm:presLayoutVars>
          <dgm:bulletEnabled val="1"/>
        </dgm:presLayoutVars>
      </dgm:prSet>
      <dgm:spPr/>
      <dgm:t>
        <a:bodyPr/>
        <a:lstStyle/>
        <a:p>
          <a:endParaRPr kumimoji="1" lang="ja-JP" altLang="en-US"/>
        </a:p>
      </dgm:t>
    </dgm:pt>
    <dgm:pt modelId="{7518974D-6B55-4C04-97C9-E50CB3A7ADAC}" type="pres">
      <dgm:prSet presAssocID="{EB2A8CE8-33C3-4D43-93DE-941823459C93}" presName="FiveNodes_1_text" presStyleLbl="node1" presStyleIdx="4" presStyleCnt="5">
        <dgm:presLayoutVars>
          <dgm:bulletEnabled val="1"/>
        </dgm:presLayoutVars>
      </dgm:prSet>
      <dgm:spPr/>
      <dgm:t>
        <a:bodyPr/>
        <a:lstStyle/>
        <a:p>
          <a:endParaRPr kumimoji="1" lang="ja-JP" altLang="en-US"/>
        </a:p>
      </dgm:t>
    </dgm:pt>
    <dgm:pt modelId="{8871EB94-0B40-45BF-BA1C-8B3A2269EE2E}" type="pres">
      <dgm:prSet presAssocID="{EB2A8CE8-33C3-4D43-93DE-941823459C93}" presName="FiveNodes_2_text" presStyleLbl="node1" presStyleIdx="4" presStyleCnt="5">
        <dgm:presLayoutVars>
          <dgm:bulletEnabled val="1"/>
        </dgm:presLayoutVars>
      </dgm:prSet>
      <dgm:spPr/>
      <dgm:t>
        <a:bodyPr/>
        <a:lstStyle/>
        <a:p>
          <a:endParaRPr kumimoji="1" lang="ja-JP" altLang="en-US"/>
        </a:p>
      </dgm:t>
    </dgm:pt>
    <dgm:pt modelId="{81391DF6-009E-4C5E-888F-4E41ECA07917}" type="pres">
      <dgm:prSet presAssocID="{EB2A8CE8-33C3-4D43-93DE-941823459C93}" presName="FiveNodes_3_text" presStyleLbl="node1" presStyleIdx="4" presStyleCnt="5">
        <dgm:presLayoutVars>
          <dgm:bulletEnabled val="1"/>
        </dgm:presLayoutVars>
      </dgm:prSet>
      <dgm:spPr/>
      <dgm:t>
        <a:bodyPr/>
        <a:lstStyle/>
        <a:p>
          <a:endParaRPr kumimoji="1" lang="ja-JP" altLang="en-US"/>
        </a:p>
      </dgm:t>
    </dgm:pt>
    <dgm:pt modelId="{961AFB8D-D95F-470B-9D9F-720C78338C05}" type="pres">
      <dgm:prSet presAssocID="{EB2A8CE8-33C3-4D43-93DE-941823459C93}" presName="FiveNodes_4_text" presStyleLbl="node1" presStyleIdx="4" presStyleCnt="5">
        <dgm:presLayoutVars>
          <dgm:bulletEnabled val="1"/>
        </dgm:presLayoutVars>
      </dgm:prSet>
      <dgm:spPr/>
      <dgm:t>
        <a:bodyPr/>
        <a:lstStyle/>
        <a:p>
          <a:endParaRPr kumimoji="1" lang="ja-JP" altLang="en-US"/>
        </a:p>
      </dgm:t>
    </dgm:pt>
    <dgm:pt modelId="{77F4DE1B-A383-4341-879B-93529D35A96E}" type="pres">
      <dgm:prSet presAssocID="{EB2A8CE8-33C3-4D43-93DE-941823459C93}" presName="FiveNodes_5_text" presStyleLbl="node1" presStyleIdx="4" presStyleCnt="5">
        <dgm:presLayoutVars>
          <dgm:bulletEnabled val="1"/>
        </dgm:presLayoutVars>
      </dgm:prSet>
      <dgm:spPr/>
      <dgm:t>
        <a:bodyPr/>
        <a:lstStyle/>
        <a:p>
          <a:endParaRPr kumimoji="1" lang="ja-JP" altLang="en-US"/>
        </a:p>
      </dgm:t>
    </dgm:pt>
  </dgm:ptLst>
  <dgm:cxnLst>
    <dgm:cxn modelId="{D9EB1B79-4B64-4CCB-801E-6C7675710574}" type="presOf" srcId="{77C7B0B0-A7D8-411F-9140-5AA90A1EBEBF}" destId="{45ACD2E4-33DD-4A07-8558-14818DF1D757}" srcOrd="0" destOrd="0" presId="urn:microsoft.com/office/officeart/2005/8/layout/vProcess5"/>
    <dgm:cxn modelId="{E08B64EB-3EDF-4A77-85EE-DE09A806F5F9}" type="presOf" srcId="{C1C0D5E1-262D-4AE6-8C5B-C7B5069E04EA}" destId="{DAFA85E1-2E4E-4674-A6D3-0FCF743493AD}" srcOrd="0" destOrd="0" presId="urn:microsoft.com/office/officeart/2005/8/layout/vProcess5"/>
    <dgm:cxn modelId="{52548B00-FA74-4857-8E7C-0FAED0257813}" type="presOf" srcId="{7705445D-C89C-4CCF-BAF9-6130D137F4A9}" destId="{3FB0ABFF-2506-4C8D-871E-2F22B85510B9}" srcOrd="0" destOrd="0" presId="urn:microsoft.com/office/officeart/2005/8/layout/vProcess5"/>
    <dgm:cxn modelId="{58D4BA14-2E6D-4F40-B9C2-BEBC76887148}" type="presOf" srcId="{9581401D-AC73-4318-8DDD-0048461E66DD}" destId="{8871EB94-0B40-45BF-BA1C-8B3A2269EE2E}" srcOrd="1" destOrd="0" presId="urn:microsoft.com/office/officeart/2005/8/layout/vProcess5"/>
    <dgm:cxn modelId="{EA0E3629-4134-4C2B-823D-3BA38603B357}" srcId="{EB2A8CE8-33C3-4D43-93DE-941823459C93}" destId="{0C7B7F5B-B73C-4253-BE2A-BFBA31DD111C}" srcOrd="0" destOrd="0" parTransId="{86E3B615-0703-4D32-8BFB-B084CCC46BF7}" sibTransId="{C1C0D5E1-262D-4AE6-8C5B-C7B5069E04EA}"/>
    <dgm:cxn modelId="{ACEE8FF7-974B-4CCB-BD61-C3A6517BFF06}" type="presOf" srcId="{EB2A8CE8-33C3-4D43-93DE-941823459C93}" destId="{5ED0DA9B-3F14-4D28-B0E0-1A02D9ADF244}" srcOrd="0" destOrd="0" presId="urn:microsoft.com/office/officeart/2005/8/layout/vProcess5"/>
    <dgm:cxn modelId="{8D427F0B-8033-45BB-B6D0-57C93FFC4BC4}" type="presOf" srcId="{DFD85897-3740-4664-ACF7-B7FAB64509B7}" destId="{81391DF6-009E-4C5E-888F-4E41ECA07917}" srcOrd="1" destOrd="0" presId="urn:microsoft.com/office/officeart/2005/8/layout/vProcess5"/>
    <dgm:cxn modelId="{2836EBF5-6279-4BF1-8DF6-57B8E40AC31F}" srcId="{EB2A8CE8-33C3-4D43-93DE-941823459C93}" destId="{E80C70DF-C2ED-4250-9BC7-E45749DC347B}" srcOrd="4" destOrd="0" parTransId="{E8942C26-FB55-4DB7-9D01-65AE19BDAD50}" sibTransId="{27CC16E6-6F7F-48DA-B4E4-812E27988B1A}"/>
    <dgm:cxn modelId="{BAD1DDFB-3E25-4E87-873D-74F63BACA679}" type="presOf" srcId="{E80C70DF-C2ED-4250-9BC7-E45749DC347B}" destId="{77F4DE1B-A383-4341-879B-93529D35A96E}" srcOrd="1" destOrd="0" presId="urn:microsoft.com/office/officeart/2005/8/layout/vProcess5"/>
    <dgm:cxn modelId="{CF4CE8F4-5AA6-44A0-97E9-373C1B165B14}" type="presOf" srcId="{0C7B7F5B-B73C-4253-BE2A-BFBA31DD111C}" destId="{7518974D-6B55-4C04-97C9-E50CB3A7ADAC}" srcOrd="1" destOrd="0" presId="urn:microsoft.com/office/officeart/2005/8/layout/vProcess5"/>
    <dgm:cxn modelId="{B1ED2DEB-4C06-4A68-B54A-91F48EC4C25A}" type="presOf" srcId="{DFD85897-3740-4664-ACF7-B7FAB64509B7}" destId="{E68F9F0E-10E9-43F8-BE86-C2E686BF0E35}" srcOrd="0" destOrd="0" presId="urn:microsoft.com/office/officeart/2005/8/layout/vProcess5"/>
    <dgm:cxn modelId="{EFF6369D-CD11-45DA-A1D9-4F1823B7CCC2}" srcId="{EB2A8CE8-33C3-4D43-93DE-941823459C93}" destId="{9581401D-AC73-4318-8DDD-0048461E66DD}" srcOrd="1" destOrd="0" parTransId="{9F31A753-62CF-487E-9FB4-5D4B53290727}" sibTransId="{77C7B0B0-A7D8-411F-9140-5AA90A1EBEBF}"/>
    <dgm:cxn modelId="{B15B450C-1287-4FC4-8643-91F0A57B9B66}" srcId="{EB2A8CE8-33C3-4D43-93DE-941823459C93}" destId="{BFF2710D-DBA0-42F3-9BCD-C81A9F5C48AC}" srcOrd="3" destOrd="0" parTransId="{943A8811-3D8E-48DE-B4EA-A10DFC57F004}" sibTransId="{7705445D-C89C-4CCF-BAF9-6130D137F4A9}"/>
    <dgm:cxn modelId="{3F7DE18C-2E86-4620-AD55-D553FBD4B751}" type="presOf" srcId="{0C2577DC-43DC-4986-991C-3E7B3CA65907}" destId="{C0C58D1F-19C0-49E6-A4E6-6C1A94DEF530}" srcOrd="0" destOrd="0" presId="urn:microsoft.com/office/officeart/2005/8/layout/vProcess5"/>
    <dgm:cxn modelId="{4C0B6F2C-AC6F-4E73-B652-DFFFA8E27BFE}" type="presOf" srcId="{9581401D-AC73-4318-8DDD-0048461E66DD}" destId="{01953B27-D83A-40F0-878D-E7AE567A652E}" srcOrd="0" destOrd="0" presId="urn:microsoft.com/office/officeart/2005/8/layout/vProcess5"/>
    <dgm:cxn modelId="{95D13ED3-E8DF-443D-97E2-DD46BDBD5354}" type="presOf" srcId="{BFF2710D-DBA0-42F3-9BCD-C81A9F5C48AC}" destId="{961AFB8D-D95F-470B-9D9F-720C78338C05}" srcOrd="1" destOrd="0" presId="urn:microsoft.com/office/officeart/2005/8/layout/vProcess5"/>
    <dgm:cxn modelId="{B7CE594E-663E-4595-80ED-F0CE8F4781A0}" srcId="{EB2A8CE8-33C3-4D43-93DE-941823459C93}" destId="{DFD85897-3740-4664-ACF7-B7FAB64509B7}" srcOrd="2" destOrd="0" parTransId="{04F18538-7ADE-4C38-B303-49D1CF1433FE}" sibTransId="{0C2577DC-43DC-4986-991C-3E7B3CA65907}"/>
    <dgm:cxn modelId="{21D378AA-58B3-47D5-8B16-3A5D263B0AD7}" type="presOf" srcId="{0C7B7F5B-B73C-4253-BE2A-BFBA31DD111C}" destId="{45272134-D87C-4C57-9201-BD7AB6A49236}" srcOrd="0" destOrd="0" presId="urn:microsoft.com/office/officeart/2005/8/layout/vProcess5"/>
    <dgm:cxn modelId="{835E7D0E-6613-4922-B47C-26EBC258D776}" type="presOf" srcId="{BFF2710D-DBA0-42F3-9BCD-C81A9F5C48AC}" destId="{1215CB9B-E54D-40C6-AB35-E14775A6F4B5}" srcOrd="0" destOrd="0" presId="urn:microsoft.com/office/officeart/2005/8/layout/vProcess5"/>
    <dgm:cxn modelId="{07BFAE18-5C2C-4543-94A1-74FFB1EE5612}" type="presOf" srcId="{E80C70DF-C2ED-4250-9BC7-E45749DC347B}" destId="{96DD7EA0-0E85-481E-AE6F-F58C1DC4BF95}" srcOrd="0" destOrd="0" presId="urn:microsoft.com/office/officeart/2005/8/layout/vProcess5"/>
    <dgm:cxn modelId="{0C940B07-ADFD-4495-81E7-5350C7133FFE}" type="presParOf" srcId="{5ED0DA9B-3F14-4D28-B0E0-1A02D9ADF244}" destId="{74BE13EE-5166-43AD-B2CF-356472E0B12E}" srcOrd="0" destOrd="0" presId="urn:microsoft.com/office/officeart/2005/8/layout/vProcess5"/>
    <dgm:cxn modelId="{5213BEFF-31A8-4A30-9086-F68495242047}" type="presParOf" srcId="{5ED0DA9B-3F14-4D28-B0E0-1A02D9ADF244}" destId="{45272134-D87C-4C57-9201-BD7AB6A49236}" srcOrd="1" destOrd="0" presId="urn:microsoft.com/office/officeart/2005/8/layout/vProcess5"/>
    <dgm:cxn modelId="{49B2467D-C0FD-42E7-8A69-C003AB08B7B9}" type="presParOf" srcId="{5ED0DA9B-3F14-4D28-B0E0-1A02D9ADF244}" destId="{01953B27-D83A-40F0-878D-E7AE567A652E}" srcOrd="2" destOrd="0" presId="urn:microsoft.com/office/officeart/2005/8/layout/vProcess5"/>
    <dgm:cxn modelId="{9B837C6F-814F-49A5-A47B-6D37AA58E27B}" type="presParOf" srcId="{5ED0DA9B-3F14-4D28-B0E0-1A02D9ADF244}" destId="{E68F9F0E-10E9-43F8-BE86-C2E686BF0E35}" srcOrd="3" destOrd="0" presId="urn:microsoft.com/office/officeart/2005/8/layout/vProcess5"/>
    <dgm:cxn modelId="{7902DF14-5656-44F0-A0BA-BDE3298CD8EC}" type="presParOf" srcId="{5ED0DA9B-3F14-4D28-B0E0-1A02D9ADF244}" destId="{1215CB9B-E54D-40C6-AB35-E14775A6F4B5}" srcOrd="4" destOrd="0" presId="urn:microsoft.com/office/officeart/2005/8/layout/vProcess5"/>
    <dgm:cxn modelId="{961220D4-1A66-43B0-8615-5320FF2B3E38}" type="presParOf" srcId="{5ED0DA9B-3F14-4D28-B0E0-1A02D9ADF244}" destId="{96DD7EA0-0E85-481E-AE6F-F58C1DC4BF95}" srcOrd="5" destOrd="0" presId="urn:microsoft.com/office/officeart/2005/8/layout/vProcess5"/>
    <dgm:cxn modelId="{551FD633-638F-40EB-A9B1-8DAEBB2F80B3}" type="presParOf" srcId="{5ED0DA9B-3F14-4D28-B0E0-1A02D9ADF244}" destId="{DAFA85E1-2E4E-4674-A6D3-0FCF743493AD}" srcOrd="6" destOrd="0" presId="urn:microsoft.com/office/officeart/2005/8/layout/vProcess5"/>
    <dgm:cxn modelId="{C74CFDC0-6B79-4463-B06C-6C640092EF77}" type="presParOf" srcId="{5ED0DA9B-3F14-4D28-B0E0-1A02D9ADF244}" destId="{45ACD2E4-33DD-4A07-8558-14818DF1D757}" srcOrd="7" destOrd="0" presId="urn:microsoft.com/office/officeart/2005/8/layout/vProcess5"/>
    <dgm:cxn modelId="{1014616A-7C53-4963-88EB-EF6EB2FC90A3}" type="presParOf" srcId="{5ED0DA9B-3F14-4D28-B0E0-1A02D9ADF244}" destId="{C0C58D1F-19C0-49E6-A4E6-6C1A94DEF530}" srcOrd="8" destOrd="0" presId="urn:microsoft.com/office/officeart/2005/8/layout/vProcess5"/>
    <dgm:cxn modelId="{676A4A37-D08C-4C33-9044-C31361EA7ED2}" type="presParOf" srcId="{5ED0DA9B-3F14-4D28-B0E0-1A02D9ADF244}" destId="{3FB0ABFF-2506-4C8D-871E-2F22B85510B9}" srcOrd="9" destOrd="0" presId="urn:microsoft.com/office/officeart/2005/8/layout/vProcess5"/>
    <dgm:cxn modelId="{A609B216-ECA9-472A-8D09-0DBDB39F6015}" type="presParOf" srcId="{5ED0DA9B-3F14-4D28-B0E0-1A02D9ADF244}" destId="{7518974D-6B55-4C04-97C9-E50CB3A7ADAC}" srcOrd="10" destOrd="0" presId="urn:microsoft.com/office/officeart/2005/8/layout/vProcess5"/>
    <dgm:cxn modelId="{AA960340-9F9A-4F1A-9918-DE7369E46F1A}" type="presParOf" srcId="{5ED0DA9B-3F14-4D28-B0E0-1A02D9ADF244}" destId="{8871EB94-0B40-45BF-BA1C-8B3A2269EE2E}" srcOrd="11" destOrd="0" presId="urn:microsoft.com/office/officeart/2005/8/layout/vProcess5"/>
    <dgm:cxn modelId="{1C80A0B6-511E-4F9D-8457-99C7AEDDA5A8}" type="presParOf" srcId="{5ED0DA9B-3F14-4D28-B0E0-1A02D9ADF244}" destId="{81391DF6-009E-4C5E-888F-4E41ECA07917}" srcOrd="12" destOrd="0" presId="urn:microsoft.com/office/officeart/2005/8/layout/vProcess5"/>
    <dgm:cxn modelId="{D54F971E-7FEE-4D70-AB5F-B70E3291BA1B}" type="presParOf" srcId="{5ED0DA9B-3F14-4D28-B0E0-1A02D9ADF244}" destId="{961AFB8D-D95F-470B-9D9F-720C78338C05}" srcOrd="13" destOrd="0" presId="urn:microsoft.com/office/officeart/2005/8/layout/vProcess5"/>
    <dgm:cxn modelId="{141B9265-83A8-4B84-97E5-2EC96C9616EC}" type="presParOf" srcId="{5ED0DA9B-3F14-4D28-B0E0-1A02D9ADF244}" destId="{77F4DE1B-A383-4341-879B-93529D35A96E}"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AD0E9BB-A638-44EA-BC25-AD888023A6BF}"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B3C7CDF2-7121-4C70-A436-CED9E7A6A08D}">
      <dgm:prSet custT="1"/>
      <dgm:spPr/>
      <dgm:t>
        <a:bodyPr/>
        <a:lstStyle/>
        <a:p>
          <a:pPr rtl="0"/>
          <a:r>
            <a:rPr kumimoji="1" lang="en-US" sz="2400" dirty="0" smtClean="0"/>
            <a:t>y</a:t>
          </a:r>
          <a:r>
            <a:rPr kumimoji="1" lang="ja-JP" sz="2400" dirty="0" smtClean="0"/>
            <a:t>＝</a:t>
          </a:r>
          <a:r>
            <a:rPr kumimoji="1" lang="en-US" sz="2400" dirty="0" smtClean="0"/>
            <a:t>0</a:t>
          </a:r>
          <a:r>
            <a:rPr kumimoji="1" lang="ja-JP" sz="2400" dirty="0" smtClean="0"/>
            <a:t>まで</a:t>
          </a:r>
          <a:r>
            <a:rPr kumimoji="1" lang="ja-JP" altLang="en-US" sz="2400" dirty="0" smtClean="0"/>
            <a:t>、</a:t>
          </a:r>
          <a:r>
            <a:rPr kumimoji="1" lang="ja-JP" sz="2400" dirty="0" smtClean="0"/>
            <a:t>直線を</a:t>
          </a:r>
          <a:r>
            <a:rPr kumimoji="1" lang="en-US" altLang="ja-JP" sz="2400" dirty="0" smtClean="0"/>
            <a:t>         </a:t>
          </a:r>
          <a:r>
            <a:rPr kumimoji="1" lang="ja-JP" sz="2400" dirty="0" smtClean="0"/>
            <a:t>してみる</a:t>
          </a:r>
          <a:endParaRPr kumimoji="1" lang="en-US" sz="2400" dirty="0"/>
        </a:p>
      </dgm:t>
    </dgm:pt>
    <dgm:pt modelId="{180BE328-BF50-444F-98DB-C1111AFC40DF}" type="parTrans" cxnId="{068037CB-C776-4727-96E3-22C8BD15F37A}">
      <dgm:prSet/>
      <dgm:spPr/>
      <dgm:t>
        <a:bodyPr/>
        <a:lstStyle/>
        <a:p>
          <a:endParaRPr kumimoji="1" lang="ja-JP" altLang="en-US" sz="2400"/>
        </a:p>
      </dgm:t>
    </dgm:pt>
    <dgm:pt modelId="{F4155C87-642C-40F7-BF06-A0D405448A4E}" type="sibTrans" cxnId="{068037CB-C776-4727-96E3-22C8BD15F37A}">
      <dgm:prSet/>
      <dgm:spPr/>
      <dgm:t>
        <a:bodyPr/>
        <a:lstStyle/>
        <a:p>
          <a:endParaRPr kumimoji="1" lang="ja-JP" altLang="en-US" sz="2400"/>
        </a:p>
      </dgm:t>
    </dgm:pt>
    <dgm:pt modelId="{A7E5C1B8-244D-4DC5-BF96-F38AD791EF61}">
      <dgm:prSet custT="1"/>
      <dgm:spPr/>
      <dgm:t>
        <a:bodyPr/>
        <a:lstStyle/>
        <a:p>
          <a:pPr rtl="0"/>
          <a:r>
            <a:rPr kumimoji="1" lang="en-US" altLang="ja-JP" sz="2400" dirty="0" smtClean="0"/>
            <a:t>                 </a:t>
          </a:r>
          <a:r>
            <a:rPr kumimoji="1" lang="en-US" sz="2400" dirty="0" smtClean="0"/>
            <a:t>℃</a:t>
          </a:r>
          <a:r>
            <a:rPr kumimoji="1" lang="ja-JP" sz="2400" dirty="0" smtClean="0"/>
            <a:t>で交わる。</a:t>
          </a:r>
          <a:endParaRPr kumimoji="1" lang="en-US" sz="2400" dirty="0"/>
        </a:p>
      </dgm:t>
    </dgm:pt>
    <dgm:pt modelId="{9621F11F-DBA1-4A20-8639-1F643E53997D}" type="parTrans" cxnId="{FCA0A4CD-E453-4B2D-AB52-01570E307C9A}">
      <dgm:prSet/>
      <dgm:spPr/>
      <dgm:t>
        <a:bodyPr/>
        <a:lstStyle/>
        <a:p>
          <a:endParaRPr kumimoji="1" lang="ja-JP" altLang="en-US" sz="2400"/>
        </a:p>
      </dgm:t>
    </dgm:pt>
    <dgm:pt modelId="{08DD91C3-DBDD-4C48-AF8B-F3FC96A130EC}" type="sibTrans" cxnId="{FCA0A4CD-E453-4B2D-AB52-01570E307C9A}">
      <dgm:prSet/>
      <dgm:spPr/>
      <dgm:t>
        <a:bodyPr/>
        <a:lstStyle/>
        <a:p>
          <a:endParaRPr kumimoji="1" lang="ja-JP" altLang="en-US" sz="2400"/>
        </a:p>
      </dgm:t>
    </dgm:pt>
    <dgm:pt modelId="{5CC8D7DF-FFC0-495B-9ACE-E4799E098C3D}">
      <dgm:prSet custT="1"/>
      <dgm:spPr/>
      <dgm:t>
        <a:bodyPr/>
        <a:lstStyle/>
        <a:p>
          <a:pPr rtl="0"/>
          <a:r>
            <a:rPr kumimoji="1" lang="ja-JP" sz="2400" dirty="0" smtClean="0"/>
            <a:t>重要なこと：すべての気体が同じ</a:t>
          </a:r>
          <a:endParaRPr kumimoji="1" lang="en-US" sz="2400" dirty="0"/>
        </a:p>
      </dgm:t>
    </dgm:pt>
    <dgm:pt modelId="{B153BD82-9CF0-42F4-9889-9BF81A4FF608}" type="parTrans" cxnId="{68D12DB3-280B-4DC2-BB46-A981E0F1391E}">
      <dgm:prSet/>
      <dgm:spPr/>
      <dgm:t>
        <a:bodyPr/>
        <a:lstStyle/>
        <a:p>
          <a:endParaRPr kumimoji="1" lang="ja-JP" altLang="en-US" sz="2400"/>
        </a:p>
      </dgm:t>
    </dgm:pt>
    <dgm:pt modelId="{91A00570-42B0-4CC9-82CF-8F21C129E09E}" type="sibTrans" cxnId="{68D12DB3-280B-4DC2-BB46-A981E0F1391E}">
      <dgm:prSet/>
      <dgm:spPr/>
      <dgm:t>
        <a:bodyPr/>
        <a:lstStyle/>
        <a:p>
          <a:endParaRPr kumimoji="1" lang="ja-JP" altLang="en-US" sz="2400"/>
        </a:p>
      </dgm:t>
    </dgm:pt>
    <dgm:pt modelId="{D3382559-0CF1-4ACC-B8E1-26D338340577}">
      <dgm:prSet custT="1"/>
      <dgm:spPr/>
      <dgm:t>
        <a:bodyPr/>
        <a:lstStyle/>
        <a:p>
          <a:pPr rtl="0"/>
          <a:r>
            <a:rPr kumimoji="1" lang="en-US" sz="2400" i="1" dirty="0" smtClean="0"/>
            <a:t>Ⅴ</a:t>
          </a:r>
          <a:r>
            <a:rPr kumimoji="1" lang="ja-JP" sz="2400" dirty="0" smtClean="0"/>
            <a:t>＝</a:t>
          </a:r>
          <a:r>
            <a:rPr kumimoji="1" lang="en-US" sz="2400" dirty="0" smtClean="0"/>
            <a:t>0</a:t>
          </a:r>
          <a:r>
            <a:rPr kumimoji="1" lang="ja-JP" sz="2400" dirty="0" err="1" smtClean="0"/>
            <a:t>まで外挿</a:t>
          </a:r>
          <a:r>
            <a:rPr kumimoji="1" lang="ja-JP" sz="2400" dirty="0" smtClean="0"/>
            <a:t>：温度軸の</a:t>
          </a:r>
          <a:r>
            <a:rPr kumimoji="1" lang="en-US" altLang="ja-JP" sz="2400" dirty="0" smtClean="0"/>
            <a:t>                  </a:t>
          </a:r>
          <a:r>
            <a:rPr kumimoji="1" lang="en-US" sz="2400" dirty="0" smtClean="0"/>
            <a:t>℃</a:t>
          </a:r>
          <a:r>
            <a:rPr kumimoji="1" lang="ja-JP" sz="2400" dirty="0" smtClean="0"/>
            <a:t>で交差</a:t>
          </a:r>
          <a:endParaRPr kumimoji="1" lang="en-US" sz="2400" dirty="0"/>
        </a:p>
      </dgm:t>
    </dgm:pt>
    <dgm:pt modelId="{BEA50531-8AB6-4AB7-91F1-9AC870FCBB89}" type="parTrans" cxnId="{4CD65A1C-0DC6-4293-860D-266471A0B878}">
      <dgm:prSet/>
      <dgm:spPr/>
      <dgm:t>
        <a:bodyPr/>
        <a:lstStyle/>
        <a:p>
          <a:endParaRPr kumimoji="1" lang="ja-JP" altLang="en-US" sz="2400"/>
        </a:p>
      </dgm:t>
    </dgm:pt>
    <dgm:pt modelId="{0515000D-E388-4779-A29F-E568A25FB23A}" type="sibTrans" cxnId="{4CD65A1C-0DC6-4293-860D-266471A0B878}">
      <dgm:prSet/>
      <dgm:spPr/>
      <dgm:t>
        <a:bodyPr/>
        <a:lstStyle/>
        <a:p>
          <a:endParaRPr kumimoji="1" lang="ja-JP" altLang="en-US" sz="2400"/>
        </a:p>
      </dgm:t>
    </dgm:pt>
    <dgm:pt modelId="{F928F7C3-FB03-4F8E-AF07-FE27793C91F2}">
      <dgm:prSet custT="1"/>
      <dgm:spPr/>
      <dgm:t>
        <a:bodyPr/>
        <a:lstStyle/>
        <a:p>
          <a:pPr rtl="0"/>
          <a:r>
            <a:rPr kumimoji="1" lang="ja-JP" sz="2400" dirty="0" smtClean="0"/>
            <a:t>この点ではすべての気体が，凝縮しなければ，</a:t>
          </a:r>
          <a:endParaRPr kumimoji="1" lang="en-US" altLang="ja-JP" sz="2400" dirty="0" smtClean="0"/>
        </a:p>
        <a:p>
          <a:pPr rtl="0"/>
          <a:r>
            <a:rPr kumimoji="1" lang="ja-JP" sz="2400" dirty="0" smtClean="0"/>
            <a:t>体積が</a:t>
          </a:r>
          <a:r>
            <a:rPr kumimoji="1" lang="en-US" sz="2400" dirty="0" smtClean="0"/>
            <a:t>0</a:t>
          </a:r>
          <a:r>
            <a:rPr kumimoji="1" lang="ja-JP" sz="2400" dirty="0" err="1" smtClean="0"/>
            <a:t>。</a:t>
          </a:r>
          <a:r>
            <a:rPr kumimoji="1" lang="ja-JP" sz="2400" dirty="0" smtClean="0"/>
            <a:t>それより下では</a:t>
          </a:r>
          <a:r>
            <a:rPr kumimoji="1" lang="en-US" altLang="ja-JP" sz="2400" dirty="0" smtClean="0"/>
            <a:t>                      </a:t>
          </a:r>
          <a:r>
            <a:rPr kumimoji="1" lang="ja-JP" sz="2400" dirty="0" err="1" smtClean="0"/>
            <a:t>。</a:t>
          </a:r>
          <a:endParaRPr kumimoji="1" lang="en-US" sz="2400" dirty="0"/>
        </a:p>
      </dgm:t>
    </dgm:pt>
    <dgm:pt modelId="{8F21F0C7-B9CC-4C7B-BA57-F638AD8E49CA}" type="parTrans" cxnId="{D6FE71C7-1FCC-47F9-B5D9-56C39960E29B}">
      <dgm:prSet/>
      <dgm:spPr/>
      <dgm:t>
        <a:bodyPr/>
        <a:lstStyle/>
        <a:p>
          <a:endParaRPr kumimoji="1" lang="ja-JP" altLang="en-US" sz="2400"/>
        </a:p>
      </dgm:t>
    </dgm:pt>
    <dgm:pt modelId="{CBECC083-2D06-4A84-A1B0-E45B1F206863}" type="sibTrans" cxnId="{D6FE71C7-1FCC-47F9-B5D9-56C39960E29B}">
      <dgm:prSet/>
      <dgm:spPr/>
      <dgm:t>
        <a:bodyPr/>
        <a:lstStyle/>
        <a:p>
          <a:endParaRPr kumimoji="1" lang="ja-JP" altLang="en-US" sz="2400"/>
        </a:p>
      </dgm:t>
    </dgm:pt>
    <dgm:pt modelId="{E048414F-1F8F-47B7-B395-54EF83C33368}">
      <dgm:prSet custT="1"/>
      <dgm:spPr/>
      <dgm:t>
        <a:bodyPr/>
        <a:lstStyle/>
        <a:p>
          <a:pPr rtl="0"/>
          <a:r>
            <a:rPr kumimoji="1" lang="ja-JP" sz="2400" dirty="0" smtClean="0"/>
            <a:t>この温度がもっとも低い温度＝</a:t>
          </a:r>
          <a:r>
            <a:rPr kumimoji="1" lang="en-US" altLang="ja-JP" sz="2400" dirty="0" smtClean="0"/>
            <a:t>                  </a:t>
          </a:r>
          <a:r>
            <a:rPr kumimoji="1" lang="ja-JP" sz="2400" dirty="0" smtClean="0"/>
            <a:t>（</a:t>
          </a:r>
          <a:r>
            <a:rPr kumimoji="1" lang="en-US" sz="2400" dirty="0" smtClean="0"/>
            <a:t>absolute</a:t>
          </a:r>
          <a:r>
            <a:rPr kumimoji="1" lang="ja-JP" sz="2400" dirty="0" smtClean="0"/>
            <a:t>　</a:t>
          </a:r>
          <a:r>
            <a:rPr kumimoji="1" lang="en-US" sz="2400" dirty="0" smtClean="0"/>
            <a:t>zero</a:t>
          </a:r>
          <a:r>
            <a:rPr kumimoji="1" lang="ja-JP" sz="2400" dirty="0" smtClean="0"/>
            <a:t>）</a:t>
          </a:r>
          <a:endParaRPr kumimoji="1" lang="ja-JP" sz="2400" dirty="0"/>
        </a:p>
      </dgm:t>
    </dgm:pt>
    <dgm:pt modelId="{CA310A92-E6BF-4BE7-90CE-5736AE80DF1D}" type="parTrans" cxnId="{7CE01B93-1923-4BEE-8BEA-7363F2A1C354}">
      <dgm:prSet/>
      <dgm:spPr/>
      <dgm:t>
        <a:bodyPr/>
        <a:lstStyle/>
        <a:p>
          <a:endParaRPr kumimoji="1" lang="ja-JP" altLang="en-US" sz="2400"/>
        </a:p>
      </dgm:t>
    </dgm:pt>
    <dgm:pt modelId="{34EA868B-3312-4C65-92D9-F6BEAB62F4EF}" type="sibTrans" cxnId="{7CE01B93-1923-4BEE-8BEA-7363F2A1C354}">
      <dgm:prSet/>
      <dgm:spPr/>
      <dgm:t>
        <a:bodyPr/>
        <a:lstStyle/>
        <a:p>
          <a:endParaRPr kumimoji="1" lang="ja-JP" altLang="en-US" sz="2400"/>
        </a:p>
      </dgm:t>
    </dgm:pt>
    <dgm:pt modelId="{D24DFB2D-F96C-44C9-B94F-29C2CB4113BA}" type="pres">
      <dgm:prSet presAssocID="{FAD0E9BB-A638-44EA-BC25-AD888023A6BF}" presName="linear" presStyleCnt="0">
        <dgm:presLayoutVars>
          <dgm:animLvl val="lvl"/>
          <dgm:resizeHandles val="exact"/>
        </dgm:presLayoutVars>
      </dgm:prSet>
      <dgm:spPr/>
      <dgm:t>
        <a:bodyPr/>
        <a:lstStyle/>
        <a:p>
          <a:endParaRPr kumimoji="1" lang="ja-JP" altLang="en-US"/>
        </a:p>
      </dgm:t>
    </dgm:pt>
    <dgm:pt modelId="{5CF13608-5166-471C-8940-94CC7B5FAE34}" type="pres">
      <dgm:prSet presAssocID="{B3C7CDF2-7121-4C70-A436-CED9E7A6A08D}" presName="parentText" presStyleLbl="node1" presStyleIdx="0" presStyleCnt="6">
        <dgm:presLayoutVars>
          <dgm:chMax val="0"/>
          <dgm:bulletEnabled val="1"/>
        </dgm:presLayoutVars>
      </dgm:prSet>
      <dgm:spPr/>
      <dgm:t>
        <a:bodyPr/>
        <a:lstStyle/>
        <a:p>
          <a:endParaRPr kumimoji="1" lang="ja-JP" altLang="en-US"/>
        </a:p>
      </dgm:t>
    </dgm:pt>
    <dgm:pt modelId="{E4DF708F-F529-4A20-8CA5-66F4B4B0AE00}" type="pres">
      <dgm:prSet presAssocID="{F4155C87-642C-40F7-BF06-A0D405448A4E}" presName="spacer" presStyleCnt="0"/>
      <dgm:spPr/>
      <dgm:t>
        <a:bodyPr/>
        <a:lstStyle/>
        <a:p>
          <a:endParaRPr kumimoji="1" lang="ja-JP" altLang="en-US"/>
        </a:p>
      </dgm:t>
    </dgm:pt>
    <dgm:pt modelId="{EC96D65A-A843-4128-B978-E44057E04D18}" type="pres">
      <dgm:prSet presAssocID="{A7E5C1B8-244D-4DC5-BF96-F38AD791EF61}" presName="parentText" presStyleLbl="node1" presStyleIdx="1" presStyleCnt="6">
        <dgm:presLayoutVars>
          <dgm:chMax val="0"/>
          <dgm:bulletEnabled val="1"/>
        </dgm:presLayoutVars>
      </dgm:prSet>
      <dgm:spPr/>
      <dgm:t>
        <a:bodyPr/>
        <a:lstStyle/>
        <a:p>
          <a:endParaRPr kumimoji="1" lang="ja-JP" altLang="en-US"/>
        </a:p>
      </dgm:t>
    </dgm:pt>
    <dgm:pt modelId="{46F6704B-8635-4621-98C5-92E33FE63DF4}" type="pres">
      <dgm:prSet presAssocID="{08DD91C3-DBDD-4C48-AF8B-F3FC96A130EC}" presName="spacer" presStyleCnt="0"/>
      <dgm:spPr/>
      <dgm:t>
        <a:bodyPr/>
        <a:lstStyle/>
        <a:p>
          <a:endParaRPr kumimoji="1" lang="ja-JP" altLang="en-US"/>
        </a:p>
      </dgm:t>
    </dgm:pt>
    <dgm:pt modelId="{0FD4B063-C4BE-4EA9-A612-9ED0233DDC3F}" type="pres">
      <dgm:prSet presAssocID="{5CC8D7DF-FFC0-495B-9ACE-E4799E098C3D}" presName="parentText" presStyleLbl="node1" presStyleIdx="2" presStyleCnt="6">
        <dgm:presLayoutVars>
          <dgm:chMax val="0"/>
          <dgm:bulletEnabled val="1"/>
        </dgm:presLayoutVars>
      </dgm:prSet>
      <dgm:spPr/>
      <dgm:t>
        <a:bodyPr/>
        <a:lstStyle/>
        <a:p>
          <a:endParaRPr kumimoji="1" lang="ja-JP" altLang="en-US"/>
        </a:p>
      </dgm:t>
    </dgm:pt>
    <dgm:pt modelId="{1151FD0E-5ED6-4B0E-BACF-4D7D4467E862}" type="pres">
      <dgm:prSet presAssocID="{91A00570-42B0-4CC9-82CF-8F21C129E09E}" presName="spacer" presStyleCnt="0"/>
      <dgm:spPr/>
      <dgm:t>
        <a:bodyPr/>
        <a:lstStyle/>
        <a:p>
          <a:endParaRPr kumimoji="1" lang="ja-JP" altLang="en-US"/>
        </a:p>
      </dgm:t>
    </dgm:pt>
    <dgm:pt modelId="{65BF01F4-2153-49D3-A359-B055C737F8BC}" type="pres">
      <dgm:prSet presAssocID="{D3382559-0CF1-4ACC-B8E1-26D338340577}" presName="parentText" presStyleLbl="node1" presStyleIdx="3" presStyleCnt="6">
        <dgm:presLayoutVars>
          <dgm:chMax val="0"/>
          <dgm:bulletEnabled val="1"/>
        </dgm:presLayoutVars>
      </dgm:prSet>
      <dgm:spPr/>
      <dgm:t>
        <a:bodyPr/>
        <a:lstStyle/>
        <a:p>
          <a:endParaRPr kumimoji="1" lang="ja-JP" altLang="en-US"/>
        </a:p>
      </dgm:t>
    </dgm:pt>
    <dgm:pt modelId="{4E2B0218-A154-48C1-9D83-2DB20D94DD7E}" type="pres">
      <dgm:prSet presAssocID="{0515000D-E388-4779-A29F-E568A25FB23A}" presName="spacer" presStyleCnt="0"/>
      <dgm:spPr/>
      <dgm:t>
        <a:bodyPr/>
        <a:lstStyle/>
        <a:p>
          <a:endParaRPr kumimoji="1" lang="ja-JP" altLang="en-US"/>
        </a:p>
      </dgm:t>
    </dgm:pt>
    <dgm:pt modelId="{846E202D-CFA9-4701-AD9A-372E84AE7B27}" type="pres">
      <dgm:prSet presAssocID="{F928F7C3-FB03-4F8E-AF07-FE27793C91F2}" presName="parentText" presStyleLbl="node1" presStyleIdx="4" presStyleCnt="6">
        <dgm:presLayoutVars>
          <dgm:chMax val="0"/>
          <dgm:bulletEnabled val="1"/>
        </dgm:presLayoutVars>
      </dgm:prSet>
      <dgm:spPr/>
      <dgm:t>
        <a:bodyPr/>
        <a:lstStyle/>
        <a:p>
          <a:endParaRPr kumimoji="1" lang="ja-JP" altLang="en-US"/>
        </a:p>
      </dgm:t>
    </dgm:pt>
    <dgm:pt modelId="{EB138F39-6E08-44CB-8CA2-87D4CA7F7DB2}" type="pres">
      <dgm:prSet presAssocID="{CBECC083-2D06-4A84-A1B0-E45B1F206863}" presName="spacer" presStyleCnt="0"/>
      <dgm:spPr/>
      <dgm:t>
        <a:bodyPr/>
        <a:lstStyle/>
        <a:p>
          <a:endParaRPr kumimoji="1" lang="ja-JP" altLang="en-US"/>
        </a:p>
      </dgm:t>
    </dgm:pt>
    <dgm:pt modelId="{53B1B60D-987A-48BE-B913-C86613617666}" type="pres">
      <dgm:prSet presAssocID="{E048414F-1F8F-47B7-B395-54EF83C33368}" presName="parentText" presStyleLbl="node1" presStyleIdx="5" presStyleCnt="6">
        <dgm:presLayoutVars>
          <dgm:chMax val="0"/>
          <dgm:bulletEnabled val="1"/>
        </dgm:presLayoutVars>
      </dgm:prSet>
      <dgm:spPr/>
      <dgm:t>
        <a:bodyPr/>
        <a:lstStyle/>
        <a:p>
          <a:endParaRPr kumimoji="1" lang="ja-JP" altLang="en-US"/>
        </a:p>
      </dgm:t>
    </dgm:pt>
  </dgm:ptLst>
  <dgm:cxnLst>
    <dgm:cxn modelId="{FCA0A4CD-E453-4B2D-AB52-01570E307C9A}" srcId="{FAD0E9BB-A638-44EA-BC25-AD888023A6BF}" destId="{A7E5C1B8-244D-4DC5-BF96-F38AD791EF61}" srcOrd="1" destOrd="0" parTransId="{9621F11F-DBA1-4A20-8639-1F643E53997D}" sibTransId="{08DD91C3-DBDD-4C48-AF8B-F3FC96A130EC}"/>
    <dgm:cxn modelId="{68D12DB3-280B-4DC2-BB46-A981E0F1391E}" srcId="{FAD0E9BB-A638-44EA-BC25-AD888023A6BF}" destId="{5CC8D7DF-FFC0-495B-9ACE-E4799E098C3D}" srcOrd="2" destOrd="0" parTransId="{B153BD82-9CF0-42F4-9889-9BF81A4FF608}" sibTransId="{91A00570-42B0-4CC9-82CF-8F21C129E09E}"/>
    <dgm:cxn modelId="{D6FE71C7-1FCC-47F9-B5D9-56C39960E29B}" srcId="{FAD0E9BB-A638-44EA-BC25-AD888023A6BF}" destId="{F928F7C3-FB03-4F8E-AF07-FE27793C91F2}" srcOrd="4" destOrd="0" parTransId="{8F21F0C7-B9CC-4C7B-BA57-F638AD8E49CA}" sibTransId="{CBECC083-2D06-4A84-A1B0-E45B1F206863}"/>
    <dgm:cxn modelId="{4CD65A1C-0DC6-4293-860D-266471A0B878}" srcId="{FAD0E9BB-A638-44EA-BC25-AD888023A6BF}" destId="{D3382559-0CF1-4ACC-B8E1-26D338340577}" srcOrd="3" destOrd="0" parTransId="{BEA50531-8AB6-4AB7-91F1-9AC870FCBB89}" sibTransId="{0515000D-E388-4779-A29F-E568A25FB23A}"/>
    <dgm:cxn modelId="{2CF84F84-5595-434F-95BC-4D6BCF58AC3C}" type="presOf" srcId="{5CC8D7DF-FFC0-495B-9ACE-E4799E098C3D}" destId="{0FD4B063-C4BE-4EA9-A612-9ED0233DDC3F}" srcOrd="0" destOrd="0" presId="urn:microsoft.com/office/officeart/2005/8/layout/vList2"/>
    <dgm:cxn modelId="{2DC9C506-D8DC-4685-9235-91BC3FE969D5}" type="presOf" srcId="{E048414F-1F8F-47B7-B395-54EF83C33368}" destId="{53B1B60D-987A-48BE-B913-C86613617666}" srcOrd="0" destOrd="0" presId="urn:microsoft.com/office/officeart/2005/8/layout/vList2"/>
    <dgm:cxn modelId="{39497A4E-77A5-4648-90CD-4313BA4F8EDA}" type="presOf" srcId="{B3C7CDF2-7121-4C70-A436-CED9E7A6A08D}" destId="{5CF13608-5166-471C-8940-94CC7B5FAE34}" srcOrd="0" destOrd="0" presId="urn:microsoft.com/office/officeart/2005/8/layout/vList2"/>
    <dgm:cxn modelId="{E8A2E60B-FCEC-49F0-BCA4-3A4E85F4224D}" type="presOf" srcId="{FAD0E9BB-A638-44EA-BC25-AD888023A6BF}" destId="{D24DFB2D-F96C-44C9-B94F-29C2CB4113BA}" srcOrd="0" destOrd="0" presId="urn:microsoft.com/office/officeart/2005/8/layout/vList2"/>
    <dgm:cxn modelId="{81CE08F6-C222-4B10-A8AF-0C27314EA66C}" type="presOf" srcId="{F928F7C3-FB03-4F8E-AF07-FE27793C91F2}" destId="{846E202D-CFA9-4701-AD9A-372E84AE7B27}" srcOrd="0" destOrd="0" presId="urn:microsoft.com/office/officeart/2005/8/layout/vList2"/>
    <dgm:cxn modelId="{7AE788B5-85AA-481A-B88C-C35B7A1D1F07}" type="presOf" srcId="{D3382559-0CF1-4ACC-B8E1-26D338340577}" destId="{65BF01F4-2153-49D3-A359-B055C737F8BC}" srcOrd="0" destOrd="0" presId="urn:microsoft.com/office/officeart/2005/8/layout/vList2"/>
    <dgm:cxn modelId="{ABD3DB0C-3CD7-44A8-AE15-EEC076AE6C66}" type="presOf" srcId="{A7E5C1B8-244D-4DC5-BF96-F38AD791EF61}" destId="{EC96D65A-A843-4128-B978-E44057E04D18}" srcOrd="0" destOrd="0" presId="urn:microsoft.com/office/officeart/2005/8/layout/vList2"/>
    <dgm:cxn modelId="{7CE01B93-1923-4BEE-8BEA-7363F2A1C354}" srcId="{FAD0E9BB-A638-44EA-BC25-AD888023A6BF}" destId="{E048414F-1F8F-47B7-B395-54EF83C33368}" srcOrd="5" destOrd="0" parTransId="{CA310A92-E6BF-4BE7-90CE-5736AE80DF1D}" sibTransId="{34EA868B-3312-4C65-92D9-F6BEAB62F4EF}"/>
    <dgm:cxn modelId="{068037CB-C776-4727-96E3-22C8BD15F37A}" srcId="{FAD0E9BB-A638-44EA-BC25-AD888023A6BF}" destId="{B3C7CDF2-7121-4C70-A436-CED9E7A6A08D}" srcOrd="0" destOrd="0" parTransId="{180BE328-BF50-444F-98DB-C1111AFC40DF}" sibTransId="{F4155C87-642C-40F7-BF06-A0D405448A4E}"/>
    <dgm:cxn modelId="{19A45C00-9565-4CBD-9463-F1A8C83C7C31}" type="presParOf" srcId="{D24DFB2D-F96C-44C9-B94F-29C2CB4113BA}" destId="{5CF13608-5166-471C-8940-94CC7B5FAE34}" srcOrd="0" destOrd="0" presId="urn:microsoft.com/office/officeart/2005/8/layout/vList2"/>
    <dgm:cxn modelId="{463D8B83-17FF-432F-8B87-BB153228B30E}" type="presParOf" srcId="{D24DFB2D-F96C-44C9-B94F-29C2CB4113BA}" destId="{E4DF708F-F529-4A20-8CA5-66F4B4B0AE00}" srcOrd="1" destOrd="0" presId="urn:microsoft.com/office/officeart/2005/8/layout/vList2"/>
    <dgm:cxn modelId="{EECABA56-9657-4BBB-A001-29322E5DC785}" type="presParOf" srcId="{D24DFB2D-F96C-44C9-B94F-29C2CB4113BA}" destId="{EC96D65A-A843-4128-B978-E44057E04D18}" srcOrd="2" destOrd="0" presId="urn:microsoft.com/office/officeart/2005/8/layout/vList2"/>
    <dgm:cxn modelId="{2B9F289F-6920-4EB1-8624-461C0BA1BBBC}" type="presParOf" srcId="{D24DFB2D-F96C-44C9-B94F-29C2CB4113BA}" destId="{46F6704B-8635-4621-98C5-92E33FE63DF4}" srcOrd="3" destOrd="0" presId="urn:microsoft.com/office/officeart/2005/8/layout/vList2"/>
    <dgm:cxn modelId="{86008005-8677-4A06-B018-F5154D5DBEDD}" type="presParOf" srcId="{D24DFB2D-F96C-44C9-B94F-29C2CB4113BA}" destId="{0FD4B063-C4BE-4EA9-A612-9ED0233DDC3F}" srcOrd="4" destOrd="0" presId="urn:microsoft.com/office/officeart/2005/8/layout/vList2"/>
    <dgm:cxn modelId="{370A87E6-4658-4C45-8EE3-DB92F2231733}" type="presParOf" srcId="{D24DFB2D-F96C-44C9-B94F-29C2CB4113BA}" destId="{1151FD0E-5ED6-4B0E-BACF-4D7D4467E862}" srcOrd="5" destOrd="0" presId="urn:microsoft.com/office/officeart/2005/8/layout/vList2"/>
    <dgm:cxn modelId="{321EEB7E-ADF8-45D6-A60C-EA35A13E834D}" type="presParOf" srcId="{D24DFB2D-F96C-44C9-B94F-29C2CB4113BA}" destId="{65BF01F4-2153-49D3-A359-B055C737F8BC}" srcOrd="6" destOrd="0" presId="urn:microsoft.com/office/officeart/2005/8/layout/vList2"/>
    <dgm:cxn modelId="{D5BDFECA-1EA4-4E0B-AC26-628088BACEC4}" type="presParOf" srcId="{D24DFB2D-F96C-44C9-B94F-29C2CB4113BA}" destId="{4E2B0218-A154-48C1-9D83-2DB20D94DD7E}" srcOrd="7" destOrd="0" presId="urn:microsoft.com/office/officeart/2005/8/layout/vList2"/>
    <dgm:cxn modelId="{1831290D-1829-4136-8922-ED1973CEBD22}" type="presParOf" srcId="{D24DFB2D-F96C-44C9-B94F-29C2CB4113BA}" destId="{846E202D-CFA9-4701-AD9A-372E84AE7B27}" srcOrd="8" destOrd="0" presId="urn:microsoft.com/office/officeart/2005/8/layout/vList2"/>
    <dgm:cxn modelId="{380CF0FA-8F42-4AF2-B137-5AC84470DA38}" type="presParOf" srcId="{D24DFB2D-F96C-44C9-B94F-29C2CB4113BA}" destId="{EB138F39-6E08-44CB-8CA2-87D4CA7F7DB2}" srcOrd="9" destOrd="0" presId="urn:microsoft.com/office/officeart/2005/8/layout/vList2"/>
    <dgm:cxn modelId="{C40C1305-6AD3-4155-8351-31FF28DDB1F8}" type="presParOf" srcId="{D24DFB2D-F96C-44C9-B94F-29C2CB4113BA}" destId="{53B1B60D-987A-48BE-B913-C86613617666}"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3007694-2C35-49CE-BE7E-E62DB6CAE2B5}"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kumimoji="1" lang="ja-JP" altLang="en-US"/>
        </a:p>
      </dgm:t>
    </dgm:pt>
    <dgm:pt modelId="{F8CBE8DF-D57C-46E5-951F-309FEBAEF824}">
      <dgm:prSet/>
      <dgm:spPr/>
      <dgm:t>
        <a:bodyPr/>
        <a:lstStyle/>
        <a:p>
          <a:pPr rtl="0"/>
          <a:r>
            <a:rPr kumimoji="1" lang="ja-JP" dirty="0" smtClean="0"/>
            <a:t>絶対零度：ケルビン温度計の目盛りの</a:t>
          </a:r>
          <a:r>
            <a:rPr kumimoji="1" lang="en-US" altLang="ja-JP" dirty="0" smtClean="0"/>
            <a:t>         </a:t>
          </a:r>
          <a:endParaRPr kumimoji="1" lang="en-US" dirty="0"/>
        </a:p>
      </dgm:t>
    </dgm:pt>
    <dgm:pt modelId="{86157911-79BF-4601-A85D-E1859A975534}" type="parTrans" cxnId="{7014130C-9115-4E4B-89DD-7750173AC578}">
      <dgm:prSet/>
      <dgm:spPr/>
      <dgm:t>
        <a:bodyPr/>
        <a:lstStyle/>
        <a:p>
          <a:endParaRPr kumimoji="1" lang="ja-JP" altLang="en-US"/>
        </a:p>
      </dgm:t>
    </dgm:pt>
    <dgm:pt modelId="{E70755B7-812A-434D-92E8-A7ADADA6A7AD}" type="sibTrans" cxnId="{7014130C-9115-4E4B-89DD-7750173AC578}">
      <dgm:prSet/>
      <dgm:spPr/>
      <dgm:t>
        <a:bodyPr/>
        <a:lstStyle/>
        <a:p>
          <a:endParaRPr kumimoji="1" lang="ja-JP" altLang="en-US"/>
        </a:p>
      </dgm:t>
    </dgm:pt>
    <dgm:pt modelId="{37D7EC11-30C8-44B9-AB37-FA82D116F37B}">
      <dgm:prSet/>
      <dgm:spPr/>
      <dgm:t>
        <a:bodyPr/>
        <a:lstStyle/>
        <a:p>
          <a:pPr rtl="0"/>
          <a:r>
            <a:rPr kumimoji="1" lang="ja-JP" dirty="0" smtClean="0"/>
            <a:t>目盛りをケルビン目盛</a:t>
          </a:r>
          <a:r>
            <a:rPr kumimoji="1" lang="en-US" altLang="ja-JP" dirty="0" smtClean="0"/>
            <a:t/>
          </a:r>
          <a:br>
            <a:rPr kumimoji="1" lang="en-US" altLang="ja-JP" dirty="0" smtClean="0"/>
          </a:br>
          <a:r>
            <a:rPr kumimoji="1" lang="en-US" altLang="ja-JP" dirty="0" smtClean="0"/>
            <a:t>                 </a:t>
          </a:r>
          <a:r>
            <a:rPr kumimoji="1" lang="ja-JP" dirty="0" smtClean="0"/>
            <a:t>目盛り（</a:t>
          </a:r>
          <a:r>
            <a:rPr kumimoji="1" lang="en-US" dirty="0" smtClean="0"/>
            <a:t>absolute</a:t>
          </a:r>
          <a:r>
            <a:rPr kumimoji="1" lang="ja-JP" altLang="en-US" dirty="0" smtClean="0"/>
            <a:t>　</a:t>
          </a:r>
          <a:r>
            <a:rPr kumimoji="1" lang="en-US" dirty="0" smtClean="0"/>
            <a:t>temperature</a:t>
          </a:r>
          <a:r>
            <a:rPr kumimoji="1" lang="ja-JP" altLang="en-US" dirty="0" smtClean="0"/>
            <a:t>　</a:t>
          </a:r>
          <a:r>
            <a:rPr kumimoji="1" lang="en-US" dirty="0" smtClean="0"/>
            <a:t>scale</a:t>
          </a:r>
          <a:r>
            <a:rPr kumimoji="1" lang="ja-JP" dirty="0" smtClean="0"/>
            <a:t>）とよぶ。</a:t>
          </a:r>
          <a:endParaRPr kumimoji="1" lang="en-US" dirty="0"/>
        </a:p>
      </dgm:t>
    </dgm:pt>
    <dgm:pt modelId="{728CFCA1-A8BF-4D8A-A4E5-BE2AB4D0680F}" type="parTrans" cxnId="{88C742BF-8ECC-4CDB-93E2-DE340EB71CD0}">
      <dgm:prSet/>
      <dgm:spPr/>
      <dgm:t>
        <a:bodyPr/>
        <a:lstStyle/>
        <a:p>
          <a:endParaRPr kumimoji="1" lang="ja-JP" altLang="en-US"/>
        </a:p>
      </dgm:t>
    </dgm:pt>
    <dgm:pt modelId="{8E00C0C3-F464-4D21-8BCE-0C1A51354771}" type="sibTrans" cxnId="{88C742BF-8ECC-4CDB-93E2-DE340EB71CD0}">
      <dgm:prSet/>
      <dgm:spPr/>
      <dgm:t>
        <a:bodyPr/>
        <a:lstStyle/>
        <a:p>
          <a:endParaRPr kumimoji="1" lang="ja-JP" altLang="en-US"/>
        </a:p>
      </dgm:t>
    </dgm:pt>
    <dgm:pt modelId="{A4D3EB02-9D24-4A2E-8ABC-7F7FCA858DB7}">
      <dgm:prSet/>
      <dgm:spPr/>
      <dgm:t>
        <a:bodyPr/>
        <a:lstStyle/>
        <a:p>
          <a:pPr rtl="0"/>
          <a:r>
            <a:rPr kumimoji="1" lang="ja-JP" dirty="0" smtClean="0"/>
            <a:t>絶対温度を</a:t>
          </a:r>
          <a:r>
            <a:rPr kumimoji="1" lang="en-US" i="1" dirty="0" smtClean="0"/>
            <a:t>T</a:t>
          </a:r>
          <a:r>
            <a:rPr kumimoji="1" lang="ja-JP" dirty="0" smtClean="0"/>
            <a:t>で表し，単位：</a:t>
          </a:r>
          <a:r>
            <a:rPr kumimoji="1" lang="en-US" altLang="ja-JP" dirty="0" smtClean="0"/>
            <a:t>                 </a:t>
          </a:r>
          <a:r>
            <a:rPr kumimoji="1" lang="ja-JP" dirty="0" smtClean="0"/>
            <a:t>（</a:t>
          </a:r>
          <a:r>
            <a:rPr kumimoji="1" lang="en-US" dirty="0" smtClean="0"/>
            <a:t>K</a:t>
          </a:r>
          <a:r>
            <a:rPr kumimoji="1" lang="ja-JP" dirty="0" smtClean="0"/>
            <a:t>）</a:t>
          </a:r>
          <a:endParaRPr kumimoji="1" lang="en-US" dirty="0"/>
        </a:p>
      </dgm:t>
    </dgm:pt>
    <dgm:pt modelId="{75BB198D-7BCF-4E1E-B150-30175FCA025A}" type="parTrans" cxnId="{086302FE-868E-424A-9867-EC6881972DB8}">
      <dgm:prSet/>
      <dgm:spPr/>
      <dgm:t>
        <a:bodyPr/>
        <a:lstStyle/>
        <a:p>
          <a:endParaRPr kumimoji="1" lang="ja-JP" altLang="en-US"/>
        </a:p>
      </dgm:t>
    </dgm:pt>
    <dgm:pt modelId="{64602835-8616-4778-A052-47742EF29837}" type="sibTrans" cxnId="{086302FE-868E-424A-9867-EC6881972DB8}">
      <dgm:prSet/>
      <dgm:spPr/>
      <dgm:t>
        <a:bodyPr/>
        <a:lstStyle/>
        <a:p>
          <a:endParaRPr kumimoji="1" lang="ja-JP" altLang="en-US"/>
        </a:p>
      </dgm:t>
    </dgm:pt>
    <dgm:pt modelId="{E9650D2C-3886-4EF3-90FC-A19A2BD6A9C5}">
      <dgm:prSet/>
      <dgm:spPr/>
      <dgm:t>
        <a:bodyPr/>
        <a:lstStyle/>
        <a:p>
          <a:pPr rtl="0"/>
          <a:r>
            <a:rPr kumimoji="1" lang="ja-JP" dirty="0" smtClean="0"/>
            <a:t>セルシウス</a:t>
          </a:r>
          <a:r>
            <a:rPr kumimoji="1" lang="en-US" dirty="0" smtClean="0"/>
            <a:t>(℃)</a:t>
          </a:r>
          <a:r>
            <a:rPr kumimoji="1" lang="ja-JP" dirty="0" smtClean="0"/>
            <a:t>との関係</a:t>
          </a:r>
          <a:endParaRPr kumimoji="1" lang="en-US" altLang="ja-JP" dirty="0" smtClean="0"/>
        </a:p>
        <a:p>
          <a:pPr rtl="0"/>
          <a:endParaRPr kumimoji="1" lang="en-US" dirty="0"/>
        </a:p>
      </dgm:t>
    </dgm:pt>
    <dgm:pt modelId="{D47DAE34-9A0B-4F28-84AE-49543245F443}" type="parTrans" cxnId="{F9AE1CE0-A51F-457C-AF80-AD5B440AD89C}">
      <dgm:prSet/>
      <dgm:spPr/>
      <dgm:t>
        <a:bodyPr/>
        <a:lstStyle/>
        <a:p>
          <a:endParaRPr kumimoji="1" lang="ja-JP" altLang="en-US"/>
        </a:p>
      </dgm:t>
    </dgm:pt>
    <dgm:pt modelId="{4BEAC4BC-107F-47D5-AAB3-2565FBC3568F}" type="sibTrans" cxnId="{F9AE1CE0-A51F-457C-AF80-AD5B440AD89C}">
      <dgm:prSet/>
      <dgm:spPr/>
      <dgm:t>
        <a:bodyPr/>
        <a:lstStyle/>
        <a:p>
          <a:endParaRPr kumimoji="1" lang="ja-JP" altLang="en-US"/>
        </a:p>
      </dgm:t>
    </dgm:pt>
    <dgm:pt modelId="{4A89C756-8E0E-46D5-9212-20FD998A626A}" type="pres">
      <dgm:prSet presAssocID="{93007694-2C35-49CE-BE7E-E62DB6CAE2B5}" presName="outerComposite" presStyleCnt="0">
        <dgm:presLayoutVars>
          <dgm:chMax val="5"/>
          <dgm:dir/>
          <dgm:resizeHandles val="exact"/>
        </dgm:presLayoutVars>
      </dgm:prSet>
      <dgm:spPr/>
      <dgm:t>
        <a:bodyPr/>
        <a:lstStyle/>
        <a:p>
          <a:endParaRPr kumimoji="1" lang="ja-JP" altLang="en-US"/>
        </a:p>
      </dgm:t>
    </dgm:pt>
    <dgm:pt modelId="{A5BF8E9E-772E-4B27-BEF2-69E8BE3C29C7}" type="pres">
      <dgm:prSet presAssocID="{93007694-2C35-49CE-BE7E-E62DB6CAE2B5}" presName="dummyMaxCanvas" presStyleCnt="0">
        <dgm:presLayoutVars/>
      </dgm:prSet>
      <dgm:spPr/>
      <dgm:t>
        <a:bodyPr/>
        <a:lstStyle/>
        <a:p>
          <a:endParaRPr kumimoji="1" lang="ja-JP" altLang="en-US"/>
        </a:p>
      </dgm:t>
    </dgm:pt>
    <dgm:pt modelId="{6D630C82-9E95-4E4F-8907-A0F43A3498FE}" type="pres">
      <dgm:prSet presAssocID="{93007694-2C35-49CE-BE7E-E62DB6CAE2B5}" presName="FourNodes_1" presStyleLbl="node1" presStyleIdx="0" presStyleCnt="4">
        <dgm:presLayoutVars>
          <dgm:bulletEnabled val="1"/>
        </dgm:presLayoutVars>
      </dgm:prSet>
      <dgm:spPr/>
      <dgm:t>
        <a:bodyPr/>
        <a:lstStyle/>
        <a:p>
          <a:endParaRPr kumimoji="1" lang="ja-JP" altLang="en-US"/>
        </a:p>
      </dgm:t>
    </dgm:pt>
    <dgm:pt modelId="{39C26422-37B9-4614-8A91-61D09B7E2980}" type="pres">
      <dgm:prSet presAssocID="{93007694-2C35-49CE-BE7E-E62DB6CAE2B5}" presName="FourNodes_2" presStyleLbl="node1" presStyleIdx="1" presStyleCnt="4">
        <dgm:presLayoutVars>
          <dgm:bulletEnabled val="1"/>
        </dgm:presLayoutVars>
      </dgm:prSet>
      <dgm:spPr/>
      <dgm:t>
        <a:bodyPr/>
        <a:lstStyle/>
        <a:p>
          <a:endParaRPr kumimoji="1" lang="ja-JP" altLang="en-US"/>
        </a:p>
      </dgm:t>
    </dgm:pt>
    <dgm:pt modelId="{A139172D-98B7-495E-B87C-E77035CE1915}" type="pres">
      <dgm:prSet presAssocID="{93007694-2C35-49CE-BE7E-E62DB6CAE2B5}" presName="FourNodes_3" presStyleLbl="node1" presStyleIdx="2" presStyleCnt="4">
        <dgm:presLayoutVars>
          <dgm:bulletEnabled val="1"/>
        </dgm:presLayoutVars>
      </dgm:prSet>
      <dgm:spPr/>
      <dgm:t>
        <a:bodyPr/>
        <a:lstStyle/>
        <a:p>
          <a:endParaRPr kumimoji="1" lang="ja-JP" altLang="en-US"/>
        </a:p>
      </dgm:t>
    </dgm:pt>
    <dgm:pt modelId="{5140F5C4-D4BC-4258-A8D3-42D0A906CB80}" type="pres">
      <dgm:prSet presAssocID="{93007694-2C35-49CE-BE7E-E62DB6CAE2B5}" presName="FourNodes_4" presStyleLbl="node1" presStyleIdx="3" presStyleCnt="4">
        <dgm:presLayoutVars>
          <dgm:bulletEnabled val="1"/>
        </dgm:presLayoutVars>
      </dgm:prSet>
      <dgm:spPr/>
      <dgm:t>
        <a:bodyPr/>
        <a:lstStyle/>
        <a:p>
          <a:endParaRPr kumimoji="1" lang="ja-JP" altLang="en-US"/>
        </a:p>
      </dgm:t>
    </dgm:pt>
    <dgm:pt modelId="{26ABD39C-52CB-4681-BEA4-4E8A698CB284}" type="pres">
      <dgm:prSet presAssocID="{93007694-2C35-49CE-BE7E-E62DB6CAE2B5}" presName="FourConn_1-2" presStyleLbl="fgAccFollowNode1" presStyleIdx="0" presStyleCnt="3">
        <dgm:presLayoutVars>
          <dgm:bulletEnabled val="1"/>
        </dgm:presLayoutVars>
      </dgm:prSet>
      <dgm:spPr/>
      <dgm:t>
        <a:bodyPr/>
        <a:lstStyle/>
        <a:p>
          <a:endParaRPr kumimoji="1" lang="ja-JP" altLang="en-US"/>
        </a:p>
      </dgm:t>
    </dgm:pt>
    <dgm:pt modelId="{5B132958-D2A1-47F8-9D40-BEBFD77CDAF8}" type="pres">
      <dgm:prSet presAssocID="{93007694-2C35-49CE-BE7E-E62DB6CAE2B5}" presName="FourConn_2-3" presStyleLbl="fgAccFollowNode1" presStyleIdx="1" presStyleCnt="3">
        <dgm:presLayoutVars>
          <dgm:bulletEnabled val="1"/>
        </dgm:presLayoutVars>
      </dgm:prSet>
      <dgm:spPr/>
      <dgm:t>
        <a:bodyPr/>
        <a:lstStyle/>
        <a:p>
          <a:endParaRPr kumimoji="1" lang="ja-JP" altLang="en-US"/>
        </a:p>
      </dgm:t>
    </dgm:pt>
    <dgm:pt modelId="{CD0AC1F3-C4D4-4CF7-BE6E-68BB40EAA91A}" type="pres">
      <dgm:prSet presAssocID="{93007694-2C35-49CE-BE7E-E62DB6CAE2B5}" presName="FourConn_3-4" presStyleLbl="fgAccFollowNode1" presStyleIdx="2" presStyleCnt="3">
        <dgm:presLayoutVars>
          <dgm:bulletEnabled val="1"/>
        </dgm:presLayoutVars>
      </dgm:prSet>
      <dgm:spPr/>
      <dgm:t>
        <a:bodyPr/>
        <a:lstStyle/>
        <a:p>
          <a:endParaRPr kumimoji="1" lang="ja-JP" altLang="en-US"/>
        </a:p>
      </dgm:t>
    </dgm:pt>
    <dgm:pt modelId="{9FA35B6A-8E06-480B-88B0-B4AC87DCEEC3}" type="pres">
      <dgm:prSet presAssocID="{93007694-2C35-49CE-BE7E-E62DB6CAE2B5}" presName="FourNodes_1_text" presStyleLbl="node1" presStyleIdx="3" presStyleCnt="4">
        <dgm:presLayoutVars>
          <dgm:bulletEnabled val="1"/>
        </dgm:presLayoutVars>
      </dgm:prSet>
      <dgm:spPr/>
      <dgm:t>
        <a:bodyPr/>
        <a:lstStyle/>
        <a:p>
          <a:endParaRPr kumimoji="1" lang="ja-JP" altLang="en-US"/>
        </a:p>
      </dgm:t>
    </dgm:pt>
    <dgm:pt modelId="{77097A7C-4313-49FE-BE5F-6CC838EA8857}" type="pres">
      <dgm:prSet presAssocID="{93007694-2C35-49CE-BE7E-E62DB6CAE2B5}" presName="FourNodes_2_text" presStyleLbl="node1" presStyleIdx="3" presStyleCnt="4">
        <dgm:presLayoutVars>
          <dgm:bulletEnabled val="1"/>
        </dgm:presLayoutVars>
      </dgm:prSet>
      <dgm:spPr/>
      <dgm:t>
        <a:bodyPr/>
        <a:lstStyle/>
        <a:p>
          <a:endParaRPr kumimoji="1" lang="ja-JP" altLang="en-US"/>
        </a:p>
      </dgm:t>
    </dgm:pt>
    <dgm:pt modelId="{231EF000-77FD-4DA3-A70D-BC6F7DAA7978}" type="pres">
      <dgm:prSet presAssocID="{93007694-2C35-49CE-BE7E-E62DB6CAE2B5}" presName="FourNodes_3_text" presStyleLbl="node1" presStyleIdx="3" presStyleCnt="4">
        <dgm:presLayoutVars>
          <dgm:bulletEnabled val="1"/>
        </dgm:presLayoutVars>
      </dgm:prSet>
      <dgm:spPr/>
      <dgm:t>
        <a:bodyPr/>
        <a:lstStyle/>
        <a:p>
          <a:endParaRPr kumimoji="1" lang="ja-JP" altLang="en-US"/>
        </a:p>
      </dgm:t>
    </dgm:pt>
    <dgm:pt modelId="{22204221-43D5-4181-944E-842CE9AC4F04}" type="pres">
      <dgm:prSet presAssocID="{93007694-2C35-49CE-BE7E-E62DB6CAE2B5}" presName="FourNodes_4_text" presStyleLbl="node1" presStyleIdx="3" presStyleCnt="4">
        <dgm:presLayoutVars>
          <dgm:bulletEnabled val="1"/>
        </dgm:presLayoutVars>
      </dgm:prSet>
      <dgm:spPr/>
      <dgm:t>
        <a:bodyPr/>
        <a:lstStyle/>
        <a:p>
          <a:endParaRPr kumimoji="1" lang="ja-JP" altLang="en-US"/>
        </a:p>
      </dgm:t>
    </dgm:pt>
  </dgm:ptLst>
  <dgm:cxnLst>
    <dgm:cxn modelId="{0DC4E274-9ABB-446E-84CC-840F42F598A3}" type="presOf" srcId="{A4D3EB02-9D24-4A2E-8ABC-7F7FCA858DB7}" destId="{A139172D-98B7-495E-B87C-E77035CE1915}" srcOrd="0" destOrd="0" presId="urn:microsoft.com/office/officeart/2005/8/layout/vProcess5"/>
    <dgm:cxn modelId="{AFD3A34F-06B8-414C-A954-F23C54FEA739}" type="presOf" srcId="{F8CBE8DF-D57C-46E5-951F-309FEBAEF824}" destId="{9FA35B6A-8E06-480B-88B0-B4AC87DCEEC3}" srcOrd="1" destOrd="0" presId="urn:microsoft.com/office/officeart/2005/8/layout/vProcess5"/>
    <dgm:cxn modelId="{0275FD6F-69B0-49A0-9AA4-0A010C0E0A8C}" type="presOf" srcId="{E9650D2C-3886-4EF3-90FC-A19A2BD6A9C5}" destId="{5140F5C4-D4BC-4258-A8D3-42D0A906CB80}" srcOrd="0" destOrd="0" presId="urn:microsoft.com/office/officeart/2005/8/layout/vProcess5"/>
    <dgm:cxn modelId="{23892A59-19C1-4E94-B91F-9D4F269C2418}" type="presOf" srcId="{64602835-8616-4778-A052-47742EF29837}" destId="{CD0AC1F3-C4D4-4CF7-BE6E-68BB40EAA91A}" srcOrd="0" destOrd="0" presId="urn:microsoft.com/office/officeart/2005/8/layout/vProcess5"/>
    <dgm:cxn modelId="{92B3D21D-8E98-4BBE-B4B9-FC80BB2D4D80}" type="presOf" srcId="{E70755B7-812A-434D-92E8-A7ADADA6A7AD}" destId="{26ABD39C-52CB-4681-BEA4-4E8A698CB284}" srcOrd="0" destOrd="0" presId="urn:microsoft.com/office/officeart/2005/8/layout/vProcess5"/>
    <dgm:cxn modelId="{3992F4CE-666A-41CF-84C1-0696BCC0D669}" type="presOf" srcId="{8E00C0C3-F464-4D21-8BCE-0C1A51354771}" destId="{5B132958-D2A1-47F8-9D40-BEBFD77CDAF8}" srcOrd="0" destOrd="0" presId="urn:microsoft.com/office/officeart/2005/8/layout/vProcess5"/>
    <dgm:cxn modelId="{7014130C-9115-4E4B-89DD-7750173AC578}" srcId="{93007694-2C35-49CE-BE7E-E62DB6CAE2B5}" destId="{F8CBE8DF-D57C-46E5-951F-309FEBAEF824}" srcOrd="0" destOrd="0" parTransId="{86157911-79BF-4601-A85D-E1859A975534}" sibTransId="{E70755B7-812A-434D-92E8-A7ADADA6A7AD}"/>
    <dgm:cxn modelId="{59E45F8A-21A2-4E39-BC92-826AC18D59A6}" type="presOf" srcId="{E9650D2C-3886-4EF3-90FC-A19A2BD6A9C5}" destId="{22204221-43D5-4181-944E-842CE9AC4F04}" srcOrd="1" destOrd="0" presId="urn:microsoft.com/office/officeart/2005/8/layout/vProcess5"/>
    <dgm:cxn modelId="{50677386-6395-4B90-B42A-3BC93E1238E9}" type="presOf" srcId="{37D7EC11-30C8-44B9-AB37-FA82D116F37B}" destId="{39C26422-37B9-4614-8A91-61D09B7E2980}" srcOrd="0" destOrd="0" presId="urn:microsoft.com/office/officeart/2005/8/layout/vProcess5"/>
    <dgm:cxn modelId="{02FE40E2-1618-4661-84F8-2CAB64A0F039}" type="presOf" srcId="{37D7EC11-30C8-44B9-AB37-FA82D116F37B}" destId="{77097A7C-4313-49FE-BE5F-6CC838EA8857}" srcOrd="1" destOrd="0" presId="urn:microsoft.com/office/officeart/2005/8/layout/vProcess5"/>
    <dgm:cxn modelId="{086302FE-868E-424A-9867-EC6881972DB8}" srcId="{93007694-2C35-49CE-BE7E-E62DB6CAE2B5}" destId="{A4D3EB02-9D24-4A2E-8ABC-7F7FCA858DB7}" srcOrd="2" destOrd="0" parTransId="{75BB198D-7BCF-4E1E-B150-30175FCA025A}" sibTransId="{64602835-8616-4778-A052-47742EF29837}"/>
    <dgm:cxn modelId="{88C742BF-8ECC-4CDB-93E2-DE340EB71CD0}" srcId="{93007694-2C35-49CE-BE7E-E62DB6CAE2B5}" destId="{37D7EC11-30C8-44B9-AB37-FA82D116F37B}" srcOrd="1" destOrd="0" parTransId="{728CFCA1-A8BF-4D8A-A4E5-BE2AB4D0680F}" sibTransId="{8E00C0C3-F464-4D21-8BCE-0C1A51354771}"/>
    <dgm:cxn modelId="{F9AE1CE0-A51F-457C-AF80-AD5B440AD89C}" srcId="{93007694-2C35-49CE-BE7E-E62DB6CAE2B5}" destId="{E9650D2C-3886-4EF3-90FC-A19A2BD6A9C5}" srcOrd="3" destOrd="0" parTransId="{D47DAE34-9A0B-4F28-84AE-49543245F443}" sibTransId="{4BEAC4BC-107F-47D5-AAB3-2565FBC3568F}"/>
    <dgm:cxn modelId="{E43EF072-52F3-41A1-8479-79778652FDF8}" type="presOf" srcId="{F8CBE8DF-D57C-46E5-951F-309FEBAEF824}" destId="{6D630C82-9E95-4E4F-8907-A0F43A3498FE}" srcOrd="0" destOrd="0" presId="urn:microsoft.com/office/officeart/2005/8/layout/vProcess5"/>
    <dgm:cxn modelId="{A9E7D1F1-0E69-4E9D-A1C8-00622068032B}" type="presOf" srcId="{93007694-2C35-49CE-BE7E-E62DB6CAE2B5}" destId="{4A89C756-8E0E-46D5-9212-20FD998A626A}" srcOrd="0" destOrd="0" presId="urn:microsoft.com/office/officeart/2005/8/layout/vProcess5"/>
    <dgm:cxn modelId="{94A26051-07B9-4884-8CC9-D29B3E47733A}" type="presOf" srcId="{A4D3EB02-9D24-4A2E-8ABC-7F7FCA858DB7}" destId="{231EF000-77FD-4DA3-A70D-BC6F7DAA7978}" srcOrd="1" destOrd="0" presId="urn:microsoft.com/office/officeart/2005/8/layout/vProcess5"/>
    <dgm:cxn modelId="{C0C00CA0-0931-498D-824F-27BC787796B6}" type="presParOf" srcId="{4A89C756-8E0E-46D5-9212-20FD998A626A}" destId="{A5BF8E9E-772E-4B27-BEF2-69E8BE3C29C7}" srcOrd="0" destOrd="0" presId="urn:microsoft.com/office/officeart/2005/8/layout/vProcess5"/>
    <dgm:cxn modelId="{A52D95EC-AECB-4C52-8077-CE20C93F3AB4}" type="presParOf" srcId="{4A89C756-8E0E-46D5-9212-20FD998A626A}" destId="{6D630C82-9E95-4E4F-8907-A0F43A3498FE}" srcOrd="1" destOrd="0" presId="urn:microsoft.com/office/officeart/2005/8/layout/vProcess5"/>
    <dgm:cxn modelId="{57A78121-11DF-4057-A471-63EDD70B8E90}" type="presParOf" srcId="{4A89C756-8E0E-46D5-9212-20FD998A626A}" destId="{39C26422-37B9-4614-8A91-61D09B7E2980}" srcOrd="2" destOrd="0" presId="urn:microsoft.com/office/officeart/2005/8/layout/vProcess5"/>
    <dgm:cxn modelId="{9DE05EE2-104A-4689-97AB-B9345F755FEF}" type="presParOf" srcId="{4A89C756-8E0E-46D5-9212-20FD998A626A}" destId="{A139172D-98B7-495E-B87C-E77035CE1915}" srcOrd="3" destOrd="0" presId="urn:microsoft.com/office/officeart/2005/8/layout/vProcess5"/>
    <dgm:cxn modelId="{30682F6C-1933-46EE-BCE8-237E0222846D}" type="presParOf" srcId="{4A89C756-8E0E-46D5-9212-20FD998A626A}" destId="{5140F5C4-D4BC-4258-A8D3-42D0A906CB80}" srcOrd="4" destOrd="0" presId="urn:microsoft.com/office/officeart/2005/8/layout/vProcess5"/>
    <dgm:cxn modelId="{F120A839-EB3C-4618-8B4F-1FB771C9B583}" type="presParOf" srcId="{4A89C756-8E0E-46D5-9212-20FD998A626A}" destId="{26ABD39C-52CB-4681-BEA4-4E8A698CB284}" srcOrd="5" destOrd="0" presId="urn:microsoft.com/office/officeart/2005/8/layout/vProcess5"/>
    <dgm:cxn modelId="{4B4545E6-5066-45EF-AE62-07D09BB112F5}" type="presParOf" srcId="{4A89C756-8E0E-46D5-9212-20FD998A626A}" destId="{5B132958-D2A1-47F8-9D40-BEBFD77CDAF8}" srcOrd="6" destOrd="0" presId="urn:microsoft.com/office/officeart/2005/8/layout/vProcess5"/>
    <dgm:cxn modelId="{3C157F8F-30AE-4223-BD59-816D81FD942A}" type="presParOf" srcId="{4A89C756-8E0E-46D5-9212-20FD998A626A}" destId="{CD0AC1F3-C4D4-4CF7-BE6E-68BB40EAA91A}" srcOrd="7" destOrd="0" presId="urn:microsoft.com/office/officeart/2005/8/layout/vProcess5"/>
    <dgm:cxn modelId="{9E0A9B7F-4BAB-4560-A2D2-B00FC90E290E}" type="presParOf" srcId="{4A89C756-8E0E-46D5-9212-20FD998A626A}" destId="{9FA35B6A-8E06-480B-88B0-B4AC87DCEEC3}" srcOrd="8" destOrd="0" presId="urn:microsoft.com/office/officeart/2005/8/layout/vProcess5"/>
    <dgm:cxn modelId="{6FE2145D-87F1-4DE1-B34D-1895A00B7DA2}" type="presParOf" srcId="{4A89C756-8E0E-46D5-9212-20FD998A626A}" destId="{77097A7C-4313-49FE-BE5F-6CC838EA8857}" srcOrd="9" destOrd="0" presId="urn:microsoft.com/office/officeart/2005/8/layout/vProcess5"/>
    <dgm:cxn modelId="{35AADD45-D9E1-4E1C-A91B-F7895D3D2784}" type="presParOf" srcId="{4A89C756-8E0E-46D5-9212-20FD998A626A}" destId="{231EF000-77FD-4DA3-A70D-BC6F7DAA7978}" srcOrd="10" destOrd="0" presId="urn:microsoft.com/office/officeart/2005/8/layout/vProcess5"/>
    <dgm:cxn modelId="{05DE94AA-05BF-49E9-996B-49D7934A0A46}" type="presParOf" srcId="{4A89C756-8E0E-46D5-9212-20FD998A626A}" destId="{22204221-43D5-4181-944E-842CE9AC4F04}"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7BE7A7C-F48A-4B9D-BF32-D2F469FFCA06}"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A35485D2-381A-4574-902D-5869BEBF5954}">
      <dgm:prSet/>
      <dgm:spPr/>
      <dgm:t>
        <a:bodyPr/>
        <a:lstStyle/>
        <a:p>
          <a:pPr rtl="0"/>
          <a:endParaRPr kumimoji="1" lang="en-US" dirty="0"/>
        </a:p>
      </dgm:t>
    </dgm:pt>
    <dgm:pt modelId="{966AD1DD-B713-4381-A7EF-426CAF4D4081}" type="parTrans" cxnId="{EC2CA862-BCEF-4B03-9E4D-770C00DD8B62}">
      <dgm:prSet/>
      <dgm:spPr/>
      <dgm:t>
        <a:bodyPr/>
        <a:lstStyle/>
        <a:p>
          <a:endParaRPr kumimoji="1" lang="ja-JP" altLang="en-US"/>
        </a:p>
      </dgm:t>
    </dgm:pt>
    <dgm:pt modelId="{73F0DC3E-458C-4FC2-B7E9-49293669F1FC}" type="sibTrans" cxnId="{EC2CA862-BCEF-4B03-9E4D-770C00DD8B62}">
      <dgm:prSet/>
      <dgm:spPr/>
      <dgm:t>
        <a:bodyPr/>
        <a:lstStyle/>
        <a:p>
          <a:endParaRPr kumimoji="1" lang="ja-JP" altLang="en-US"/>
        </a:p>
      </dgm:t>
    </dgm:pt>
    <dgm:pt modelId="{0BF26573-F917-463A-A307-DA6C2DAA9A56}">
      <dgm:prSet/>
      <dgm:spPr/>
      <dgm:t>
        <a:bodyPr/>
        <a:lstStyle/>
        <a:p>
          <a:pPr rtl="0"/>
          <a:r>
            <a:rPr kumimoji="1" lang="ja-JP" dirty="0" smtClean="0"/>
            <a:t>の</a:t>
          </a:r>
          <a:r>
            <a:rPr kumimoji="1" lang="en-US" i="1" dirty="0" smtClean="0"/>
            <a:t>t</a:t>
          </a:r>
          <a:r>
            <a:rPr kumimoji="1" lang="ja-JP" dirty="0" smtClean="0"/>
            <a:t>に</a:t>
          </a:r>
          <a:r>
            <a:rPr kumimoji="1" lang="ja-JP" altLang="en-US" dirty="0" smtClean="0"/>
            <a:t>右式</a:t>
          </a:r>
          <a:r>
            <a:rPr kumimoji="1" lang="ja-JP" dirty="0" smtClean="0"/>
            <a:t>を代入すれば</a:t>
          </a:r>
          <a:endParaRPr kumimoji="1" lang="en-US" dirty="0"/>
        </a:p>
      </dgm:t>
    </dgm:pt>
    <dgm:pt modelId="{763DB092-B944-4407-BE0E-CF384A0A2041}" type="parTrans" cxnId="{B13AC3DC-9556-41D4-968F-66C658982405}">
      <dgm:prSet/>
      <dgm:spPr/>
      <dgm:t>
        <a:bodyPr/>
        <a:lstStyle/>
        <a:p>
          <a:endParaRPr kumimoji="1" lang="ja-JP" altLang="en-US"/>
        </a:p>
      </dgm:t>
    </dgm:pt>
    <dgm:pt modelId="{CD35DDC3-F9F6-49BA-9752-188273148535}" type="sibTrans" cxnId="{B13AC3DC-9556-41D4-968F-66C658982405}">
      <dgm:prSet/>
      <dgm:spPr/>
      <dgm:t>
        <a:bodyPr/>
        <a:lstStyle/>
        <a:p>
          <a:endParaRPr kumimoji="1" lang="ja-JP" altLang="en-US"/>
        </a:p>
      </dgm:t>
    </dgm:pt>
    <dgm:pt modelId="{5CDEFA70-A7E5-4F81-BD4E-4697D0139299}">
      <dgm:prSet/>
      <dgm:spPr/>
      <dgm:t>
        <a:bodyPr/>
        <a:lstStyle/>
        <a:p>
          <a:pPr rtl="0"/>
          <a:endParaRPr kumimoji="1" lang="en-US" dirty="0"/>
        </a:p>
      </dgm:t>
    </dgm:pt>
    <dgm:pt modelId="{9A08C8A4-BEA6-4BA7-8256-E8BEFD5966A8}" type="parTrans" cxnId="{1FF55011-4850-4DCA-BA57-C57F021FF223}">
      <dgm:prSet/>
      <dgm:spPr/>
      <dgm:t>
        <a:bodyPr/>
        <a:lstStyle/>
        <a:p>
          <a:endParaRPr kumimoji="1" lang="ja-JP" altLang="en-US"/>
        </a:p>
      </dgm:t>
    </dgm:pt>
    <dgm:pt modelId="{EA4A3BE3-4294-46DB-BC79-317E29909B8B}" type="sibTrans" cxnId="{1FF55011-4850-4DCA-BA57-C57F021FF223}">
      <dgm:prSet/>
      <dgm:spPr/>
      <dgm:t>
        <a:bodyPr/>
        <a:lstStyle/>
        <a:p>
          <a:endParaRPr kumimoji="1" lang="ja-JP" altLang="en-US"/>
        </a:p>
      </dgm:t>
    </dgm:pt>
    <dgm:pt modelId="{70FF764F-879A-470B-828C-D99A3A08CA89}">
      <dgm:prSet/>
      <dgm:spPr/>
      <dgm:t>
        <a:bodyPr/>
        <a:lstStyle/>
        <a:p>
          <a:pPr rtl="0"/>
          <a:r>
            <a:rPr kumimoji="1" lang="ja-JP" dirty="0" smtClean="0"/>
            <a:t>と書くことができる。</a:t>
          </a:r>
          <a:endParaRPr kumimoji="1" lang="en-US" dirty="0"/>
        </a:p>
      </dgm:t>
    </dgm:pt>
    <dgm:pt modelId="{99153A91-578F-43F3-8EFE-2B3F259CEF7D}" type="parTrans" cxnId="{D82E00A2-E8C2-4BBB-A761-06116FB047B4}">
      <dgm:prSet/>
      <dgm:spPr/>
      <dgm:t>
        <a:bodyPr/>
        <a:lstStyle/>
        <a:p>
          <a:endParaRPr kumimoji="1" lang="ja-JP" altLang="en-US"/>
        </a:p>
      </dgm:t>
    </dgm:pt>
    <dgm:pt modelId="{024C8514-6D35-458F-8326-DB284FB03891}" type="sibTrans" cxnId="{D82E00A2-E8C2-4BBB-A761-06116FB047B4}">
      <dgm:prSet/>
      <dgm:spPr/>
      <dgm:t>
        <a:bodyPr/>
        <a:lstStyle/>
        <a:p>
          <a:endParaRPr kumimoji="1" lang="ja-JP" altLang="en-US"/>
        </a:p>
      </dgm:t>
    </dgm:pt>
    <dgm:pt modelId="{20532DF4-78FE-495C-BFDA-CB51A0E83E03}">
      <dgm:prSet/>
      <dgm:spPr/>
      <dgm:t>
        <a:bodyPr/>
        <a:lstStyle/>
        <a:p>
          <a:pPr rtl="0"/>
          <a:r>
            <a:rPr kumimoji="1" lang="ja-JP" dirty="0" smtClean="0"/>
            <a:t>原点を</a:t>
          </a:r>
          <a:r>
            <a:rPr kumimoji="1" lang="en-US" i="1" dirty="0" smtClean="0"/>
            <a:t>T</a:t>
          </a:r>
          <a:r>
            <a:rPr kumimoji="1" lang="en-US" dirty="0" smtClean="0"/>
            <a:t>/K=0</a:t>
          </a:r>
          <a:r>
            <a:rPr kumimoji="1" lang="ja-JP" dirty="0" smtClean="0"/>
            <a:t>へ移したので，切片</a:t>
          </a:r>
          <a:r>
            <a:rPr kumimoji="1" lang="en-US" dirty="0" smtClean="0"/>
            <a:t>b</a:t>
          </a:r>
          <a:r>
            <a:rPr kumimoji="1" lang="ja-JP" dirty="0" smtClean="0"/>
            <a:t>も</a:t>
          </a:r>
          <a:r>
            <a:rPr kumimoji="1" lang="en-US" altLang="ja-JP" dirty="0" smtClean="0"/>
            <a:t>                </a:t>
          </a:r>
          <a:endParaRPr kumimoji="1" lang="en-US" dirty="0"/>
        </a:p>
      </dgm:t>
    </dgm:pt>
    <dgm:pt modelId="{3F008A2D-7EC6-4DA8-8502-07711A83DC6E}" type="parTrans" cxnId="{B9471F24-2192-4217-9F0F-363AE7AC91C7}">
      <dgm:prSet/>
      <dgm:spPr/>
      <dgm:t>
        <a:bodyPr/>
        <a:lstStyle/>
        <a:p>
          <a:endParaRPr kumimoji="1" lang="ja-JP" altLang="en-US"/>
        </a:p>
      </dgm:t>
    </dgm:pt>
    <dgm:pt modelId="{51F967C0-CDD2-4AA2-A501-06435EE36ED2}" type="sibTrans" cxnId="{B9471F24-2192-4217-9F0F-363AE7AC91C7}">
      <dgm:prSet/>
      <dgm:spPr/>
      <dgm:t>
        <a:bodyPr/>
        <a:lstStyle/>
        <a:p>
          <a:endParaRPr kumimoji="1" lang="ja-JP" altLang="en-US"/>
        </a:p>
      </dgm:t>
    </dgm:pt>
    <dgm:pt modelId="{7780D798-9AC2-456D-BA9F-3D21C467EE4B}">
      <dgm:prSet/>
      <dgm:spPr/>
      <dgm:t>
        <a:bodyPr/>
        <a:lstStyle/>
        <a:p>
          <a:pPr rtl="0"/>
          <a:r>
            <a:rPr kumimoji="1" lang="ja-JP" dirty="0" smtClean="0"/>
            <a:t>定圧の下で一定量の気体の体積</a:t>
          </a:r>
          <a:r>
            <a:rPr kumimoji="1" lang="en-US" dirty="0" smtClean="0"/>
            <a:t>Ⅴ</a:t>
          </a:r>
          <a:endParaRPr kumimoji="1" lang="ja-JP" dirty="0"/>
        </a:p>
      </dgm:t>
    </dgm:pt>
    <dgm:pt modelId="{AD700A20-A082-4FC9-A6A6-97420DCB5863}" type="parTrans" cxnId="{AB91CEC0-5F2A-498C-95E2-123D8D93B5BF}">
      <dgm:prSet/>
      <dgm:spPr/>
      <dgm:t>
        <a:bodyPr/>
        <a:lstStyle/>
        <a:p>
          <a:endParaRPr kumimoji="1" lang="ja-JP" altLang="en-US"/>
        </a:p>
      </dgm:t>
    </dgm:pt>
    <dgm:pt modelId="{2244F14F-68AE-4364-B582-41DE2D7C60EA}" type="sibTrans" cxnId="{AB91CEC0-5F2A-498C-95E2-123D8D93B5BF}">
      <dgm:prSet/>
      <dgm:spPr/>
      <dgm:t>
        <a:bodyPr/>
        <a:lstStyle/>
        <a:p>
          <a:endParaRPr kumimoji="1" lang="ja-JP" altLang="en-US"/>
        </a:p>
      </dgm:t>
    </dgm:pt>
    <dgm:pt modelId="{C22FDF9F-FD05-44B3-9618-E1C8D94830DF}">
      <dgm:prSet/>
      <dgm:spPr/>
      <dgm:t>
        <a:bodyPr/>
        <a:lstStyle/>
        <a:p>
          <a:pPr rtl="0"/>
          <a:r>
            <a:rPr kumimoji="1" lang="ja-JP" dirty="0" smtClean="0"/>
            <a:t>この関係を</a:t>
          </a:r>
          <a:r>
            <a:rPr kumimoji="1" lang="en-US" altLang="ja-JP" dirty="0" smtClean="0"/>
            <a:t>                </a:t>
          </a:r>
          <a:r>
            <a:rPr kumimoji="1" lang="ja-JP" dirty="0" smtClean="0"/>
            <a:t>の法則</a:t>
          </a:r>
          <a:endParaRPr kumimoji="1" lang="ja-JP" dirty="0"/>
        </a:p>
      </dgm:t>
    </dgm:pt>
    <dgm:pt modelId="{F6F42234-1842-4404-B4AD-CD140C616635}" type="parTrans" cxnId="{90490F03-5779-4AFA-9FDE-1AD2F7988A73}">
      <dgm:prSet/>
      <dgm:spPr/>
      <dgm:t>
        <a:bodyPr/>
        <a:lstStyle/>
        <a:p>
          <a:endParaRPr kumimoji="1" lang="ja-JP" altLang="en-US"/>
        </a:p>
      </dgm:t>
    </dgm:pt>
    <dgm:pt modelId="{4A9CBE98-F600-41B5-B42F-F73AD8FBC44C}" type="sibTrans" cxnId="{90490F03-5779-4AFA-9FDE-1AD2F7988A73}">
      <dgm:prSet/>
      <dgm:spPr/>
      <dgm:t>
        <a:bodyPr/>
        <a:lstStyle/>
        <a:p>
          <a:endParaRPr kumimoji="1" lang="ja-JP" altLang="en-US"/>
        </a:p>
      </dgm:t>
    </dgm:pt>
    <dgm:pt modelId="{5F11AEC9-A63D-48AF-A3E4-CCC57DF80A8C}">
      <dgm:prSet/>
      <dgm:spPr/>
      <dgm:t>
        <a:bodyPr/>
        <a:lstStyle/>
        <a:p>
          <a:pPr rtl="0"/>
          <a:endParaRPr kumimoji="1" lang="ja-JP" dirty="0"/>
        </a:p>
      </dgm:t>
    </dgm:pt>
    <dgm:pt modelId="{CF332C23-76D5-4290-A900-8DF89AF0779B}" type="parTrans" cxnId="{3FEF9F9A-B3CD-49F1-9B4A-D6FC0DE58724}">
      <dgm:prSet/>
      <dgm:spPr/>
      <dgm:t>
        <a:bodyPr/>
        <a:lstStyle/>
        <a:p>
          <a:endParaRPr kumimoji="1" lang="ja-JP" altLang="en-US"/>
        </a:p>
      </dgm:t>
    </dgm:pt>
    <dgm:pt modelId="{55C72706-B836-471D-B547-3078EE6DD67A}" type="sibTrans" cxnId="{3FEF9F9A-B3CD-49F1-9B4A-D6FC0DE58724}">
      <dgm:prSet/>
      <dgm:spPr/>
      <dgm:t>
        <a:bodyPr/>
        <a:lstStyle/>
        <a:p>
          <a:endParaRPr kumimoji="1" lang="ja-JP" altLang="en-US"/>
        </a:p>
      </dgm:t>
    </dgm:pt>
    <dgm:pt modelId="{419AAE87-6D49-4801-97FB-6C45D2DD6CBC}" type="pres">
      <dgm:prSet presAssocID="{77BE7A7C-F48A-4B9D-BF32-D2F469FFCA06}" presName="linear" presStyleCnt="0">
        <dgm:presLayoutVars>
          <dgm:animLvl val="lvl"/>
          <dgm:resizeHandles val="exact"/>
        </dgm:presLayoutVars>
      </dgm:prSet>
      <dgm:spPr/>
      <dgm:t>
        <a:bodyPr/>
        <a:lstStyle/>
        <a:p>
          <a:endParaRPr kumimoji="1" lang="ja-JP" altLang="en-US"/>
        </a:p>
      </dgm:t>
    </dgm:pt>
    <dgm:pt modelId="{DA353BAE-1DD7-4A32-AC34-14185F3D1B2F}" type="pres">
      <dgm:prSet presAssocID="{A35485D2-381A-4574-902D-5869BEBF5954}" presName="parentText" presStyleLbl="node1" presStyleIdx="0" presStyleCnt="8">
        <dgm:presLayoutVars>
          <dgm:chMax val="0"/>
          <dgm:bulletEnabled val="1"/>
        </dgm:presLayoutVars>
      </dgm:prSet>
      <dgm:spPr/>
      <dgm:t>
        <a:bodyPr/>
        <a:lstStyle/>
        <a:p>
          <a:endParaRPr kumimoji="1" lang="ja-JP" altLang="en-US"/>
        </a:p>
      </dgm:t>
    </dgm:pt>
    <dgm:pt modelId="{DA49DD31-1835-43B5-8C57-AA799EC6E169}" type="pres">
      <dgm:prSet presAssocID="{73F0DC3E-458C-4FC2-B7E9-49293669F1FC}" presName="spacer" presStyleCnt="0"/>
      <dgm:spPr/>
      <dgm:t>
        <a:bodyPr/>
        <a:lstStyle/>
        <a:p>
          <a:endParaRPr kumimoji="1" lang="ja-JP" altLang="en-US"/>
        </a:p>
      </dgm:t>
    </dgm:pt>
    <dgm:pt modelId="{485C4929-2714-43AF-B638-78BC3BB0AFC0}" type="pres">
      <dgm:prSet presAssocID="{0BF26573-F917-463A-A307-DA6C2DAA9A56}" presName="parentText" presStyleLbl="node1" presStyleIdx="1" presStyleCnt="8">
        <dgm:presLayoutVars>
          <dgm:chMax val="0"/>
          <dgm:bulletEnabled val="1"/>
        </dgm:presLayoutVars>
      </dgm:prSet>
      <dgm:spPr/>
      <dgm:t>
        <a:bodyPr/>
        <a:lstStyle/>
        <a:p>
          <a:endParaRPr kumimoji="1" lang="ja-JP" altLang="en-US"/>
        </a:p>
      </dgm:t>
    </dgm:pt>
    <dgm:pt modelId="{CD3F8F71-F570-44F6-B878-1CB00B49B300}" type="pres">
      <dgm:prSet presAssocID="{CD35DDC3-F9F6-49BA-9752-188273148535}" presName="spacer" presStyleCnt="0"/>
      <dgm:spPr/>
      <dgm:t>
        <a:bodyPr/>
        <a:lstStyle/>
        <a:p>
          <a:endParaRPr kumimoji="1" lang="ja-JP" altLang="en-US"/>
        </a:p>
      </dgm:t>
    </dgm:pt>
    <dgm:pt modelId="{F1B337A2-8596-4015-A91D-959CA3F7268B}" type="pres">
      <dgm:prSet presAssocID="{5CDEFA70-A7E5-4F81-BD4E-4697D0139299}" presName="parentText" presStyleLbl="node1" presStyleIdx="2" presStyleCnt="8">
        <dgm:presLayoutVars>
          <dgm:chMax val="0"/>
          <dgm:bulletEnabled val="1"/>
        </dgm:presLayoutVars>
      </dgm:prSet>
      <dgm:spPr/>
      <dgm:t>
        <a:bodyPr/>
        <a:lstStyle/>
        <a:p>
          <a:endParaRPr kumimoji="1" lang="ja-JP" altLang="en-US"/>
        </a:p>
      </dgm:t>
    </dgm:pt>
    <dgm:pt modelId="{6118B967-201F-403B-9FEE-316B8D78D62B}" type="pres">
      <dgm:prSet presAssocID="{EA4A3BE3-4294-46DB-BC79-317E29909B8B}" presName="spacer" presStyleCnt="0"/>
      <dgm:spPr/>
      <dgm:t>
        <a:bodyPr/>
        <a:lstStyle/>
        <a:p>
          <a:endParaRPr kumimoji="1" lang="ja-JP" altLang="en-US"/>
        </a:p>
      </dgm:t>
    </dgm:pt>
    <dgm:pt modelId="{AD72C413-187E-48C8-9D32-42B4142E9241}" type="pres">
      <dgm:prSet presAssocID="{70FF764F-879A-470B-828C-D99A3A08CA89}" presName="parentText" presStyleLbl="node1" presStyleIdx="3" presStyleCnt="8">
        <dgm:presLayoutVars>
          <dgm:chMax val="0"/>
          <dgm:bulletEnabled val="1"/>
        </dgm:presLayoutVars>
      </dgm:prSet>
      <dgm:spPr/>
      <dgm:t>
        <a:bodyPr/>
        <a:lstStyle/>
        <a:p>
          <a:endParaRPr kumimoji="1" lang="ja-JP" altLang="en-US"/>
        </a:p>
      </dgm:t>
    </dgm:pt>
    <dgm:pt modelId="{70DF8E0A-A334-4F45-96C8-0B6831D16C53}" type="pres">
      <dgm:prSet presAssocID="{024C8514-6D35-458F-8326-DB284FB03891}" presName="spacer" presStyleCnt="0"/>
      <dgm:spPr/>
      <dgm:t>
        <a:bodyPr/>
        <a:lstStyle/>
        <a:p>
          <a:endParaRPr kumimoji="1" lang="ja-JP" altLang="en-US"/>
        </a:p>
      </dgm:t>
    </dgm:pt>
    <dgm:pt modelId="{7DA71819-25EC-486B-864F-D963C34C39C3}" type="pres">
      <dgm:prSet presAssocID="{20532DF4-78FE-495C-BFDA-CB51A0E83E03}" presName="parentText" presStyleLbl="node1" presStyleIdx="4" presStyleCnt="8">
        <dgm:presLayoutVars>
          <dgm:chMax val="0"/>
          <dgm:bulletEnabled val="1"/>
        </dgm:presLayoutVars>
      </dgm:prSet>
      <dgm:spPr/>
      <dgm:t>
        <a:bodyPr/>
        <a:lstStyle/>
        <a:p>
          <a:endParaRPr kumimoji="1" lang="ja-JP" altLang="en-US"/>
        </a:p>
      </dgm:t>
    </dgm:pt>
    <dgm:pt modelId="{AB8C3E07-39B0-4E5F-9D12-110A8C1E8D86}" type="pres">
      <dgm:prSet presAssocID="{51F967C0-CDD2-4AA2-A501-06435EE36ED2}" presName="spacer" presStyleCnt="0"/>
      <dgm:spPr/>
      <dgm:t>
        <a:bodyPr/>
        <a:lstStyle/>
        <a:p>
          <a:endParaRPr kumimoji="1" lang="ja-JP" altLang="en-US"/>
        </a:p>
      </dgm:t>
    </dgm:pt>
    <dgm:pt modelId="{90938223-52FA-4BAA-8212-34044AEEC770}" type="pres">
      <dgm:prSet presAssocID="{7780D798-9AC2-456D-BA9F-3D21C467EE4B}" presName="parentText" presStyleLbl="node1" presStyleIdx="5" presStyleCnt="8">
        <dgm:presLayoutVars>
          <dgm:chMax val="0"/>
          <dgm:bulletEnabled val="1"/>
        </dgm:presLayoutVars>
      </dgm:prSet>
      <dgm:spPr/>
      <dgm:t>
        <a:bodyPr/>
        <a:lstStyle/>
        <a:p>
          <a:endParaRPr kumimoji="1" lang="ja-JP" altLang="en-US"/>
        </a:p>
      </dgm:t>
    </dgm:pt>
    <dgm:pt modelId="{0D42EB4A-16F8-4D52-868D-F2119E67184D}" type="pres">
      <dgm:prSet presAssocID="{2244F14F-68AE-4364-B582-41DE2D7C60EA}" presName="spacer" presStyleCnt="0"/>
      <dgm:spPr/>
      <dgm:t>
        <a:bodyPr/>
        <a:lstStyle/>
        <a:p>
          <a:endParaRPr kumimoji="1" lang="ja-JP" altLang="en-US"/>
        </a:p>
      </dgm:t>
    </dgm:pt>
    <dgm:pt modelId="{7B4E3E05-AAD3-45C2-8E83-C60B3BE2C0DE}" type="pres">
      <dgm:prSet presAssocID="{5F11AEC9-A63D-48AF-A3E4-CCC57DF80A8C}" presName="parentText" presStyleLbl="node1" presStyleIdx="6" presStyleCnt="8">
        <dgm:presLayoutVars>
          <dgm:chMax val="0"/>
          <dgm:bulletEnabled val="1"/>
        </dgm:presLayoutVars>
      </dgm:prSet>
      <dgm:spPr/>
      <dgm:t>
        <a:bodyPr/>
        <a:lstStyle/>
        <a:p>
          <a:endParaRPr kumimoji="1" lang="ja-JP" altLang="en-US"/>
        </a:p>
      </dgm:t>
    </dgm:pt>
    <dgm:pt modelId="{3E723938-33E8-4B98-BA7D-4F7F2709B871}" type="pres">
      <dgm:prSet presAssocID="{55C72706-B836-471D-B547-3078EE6DD67A}" presName="spacer" presStyleCnt="0"/>
      <dgm:spPr/>
      <dgm:t>
        <a:bodyPr/>
        <a:lstStyle/>
        <a:p>
          <a:endParaRPr kumimoji="1" lang="ja-JP" altLang="en-US"/>
        </a:p>
      </dgm:t>
    </dgm:pt>
    <dgm:pt modelId="{DA84010B-2030-46FC-9E39-E1920DDC2003}" type="pres">
      <dgm:prSet presAssocID="{C22FDF9F-FD05-44B3-9618-E1C8D94830DF}" presName="parentText" presStyleLbl="node1" presStyleIdx="7" presStyleCnt="8">
        <dgm:presLayoutVars>
          <dgm:chMax val="0"/>
          <dgm:bulletEnabled val="1"/>
        </dgm:presLayoutVars>
      </dgm:prSet>
      <dgm:spPr/>
      <dgm:t>
        <a:bodyPr/>
        <a:lstStyle/>
        <a:p>
          <a:endParaRPr kumimoji="1" lang="ja-JP" altLang="en-US"/>
        </a:p>
      </dgm:t>
    </dgm:pt>
  </dgm:ptLst>
  <dgm:cxnLst>
    <dgm:cxn modelId="{6EF9EB16-CA51-4C32-A929-A826D02ED863}" type="presOf" srcId="{5CDEFA70-A7E5-4F81-BD4E-4697D0139299}" destId="{F1B337A2-8596-4015-A91D-959CA3F7268B}" srcOrd="0" destOrd="0" presId="urn:microsoft.com/office/officeart/2005/8/layout/vList2"/>
    <dgm:cxn modelId="{B13AC3DC-9556-41D4-968F-66C658982405}" srcId="{77BE7A7C-F48A-4B9D-BF32-D2F469FFCA06}" destId="{0BF26573-F917-463A-A307-DA6C2DAA9A56}" srcOrd="1" destOrd="0" parTransId="{763DB092-B944-4407-BE0E-CF384A0A2041}" sibTransId="{CD35DDC3-F9F6-49BA-9752-188273148535}"/>
    <dgm:cxn modelId="{1C55A7F8-37D1-47EF-83BE-1432D8A967B9}" type="presOf" srcId="{C22FDF9F-FD05-44B3-9618-E1C8D94830DF}" destId="{DA84010B-2030-46FC-9E39-E1920DDC2003}" srcOrd="0" destOrd="0" presId="urn:microsoft.com/office/officeart/2005/8/layout/vList2"/>
    <dgm:cxn modelId="{AB91CEC0-5F2A-498C-95E2-123D8D93B5BF}" srcId="{77BE7A7C-F48A-4B9D-BF32-D2F469FFCA06}" destId="{7780D798-9AC2-456D-BA9F-3D21C467EE4B}" srcOrd="5" destOrd="0" parTransId="{AD700A20-A082-4FC9-A6A6-97420DCB5863}" sibTransId="{2244F14F-68AE-4364-B582-41DE2D7C60EA}"/>
    <dgm:cxn modelId="{469B30E5-49FD-4728-BC8D-FEB0A1ABEF02}" type="presOf" srcId="{77BE7A7C-F48A-4B9D-BF32-D2F469FFCA06}" destId="{419AAE87-6D49-4801-97FB-6C45D2DD6CBC}" srcOrd="0" destOrd="0" presId="urn:microsoft.com/office/officeart/2005/8/layout/vList2"/>
    <dgm:cxn modelId="{B9471F24-2192-4217-9F0F-363AE7AC91C7}" srcId="{77BE7A7C-F48A-4B9D-BF32-D2F469FFCA06}" destId="{20532DF4-78FE-495C-BFDA-CB51A0E83E03}" srcOrd="4" destOrd="0" parTransId="{3F008A2D-7EC6-4DA8-8502-07711A83DC6E}" sibTransId="{51F967C0-CDD2-4AA2-A501-06435EE36ED2}"/>
    <dgm:cxn modelId="{D82E00A2-E8C2-4BBB-A761-06116FB047B4}" srcId="{77BE7A7C-F48A-4B9D-BF32-D2F469FFCA06}" destId="{70FF764F-879A-470B-828C-D99A3A08CA89}" srcOrd="3" destOrd="0" parTransId="{99153A91-578F-43F3-8EFE-2B3F259CEF7D}" sibTransId="{024C8514-6D35-458F-8326-DB284FB03891}"/>
    <dgm:cxn modelId="{5E04AC4B-DA0E-4A8E-AA8B-306906732FDE}" type="presOf" srcId="{0BF26573-F917-463A-A307-DA6C2DAA9A56}" destId="{485C4929-2714-43AF-B638-78BC3BB0AFC0}" srcOrd="0" destOrd="0" presId="urn:microsoft.com/office/officeart/2005/8/layout/vList2"/>
    <dgm:cxn modelId="{90490F03-5779-4AFA-9FDE-1AD2F7988A73}" srcId="{77BE7A7C-F48A-4B9D-BF32-D2F469FFCA06}" destId="{C22FDF9F-FD05-44B3-9618-E1C8D94830DF}" srcOrd="7" destOrd="0" parTransId="{F6F42234-1842-4404-B4AD-CD140C616635}" sibTransId="{4A9CBE98-F600-41B5-B42F-F73AD8FBC44C}"/>
    <dgm:cxn modelId="{FEC1300F-A918-4587-8BA0-38578B3B921E}" type="presOf" srcId="{20532DF4-78FE-495C-BFDA-CB51A0E83E03}" destId="{7DA71819-25EC-486B-864F-D963C34C39C3}" srcOrd="0" destOrd="0" presId="urn:microsoft.com/office/officeart/2005/8/layout/vList2"/>
    <dgm:cxn modelId="{EC2CA862-BCEF-4B03-9E4D-770C00DD8B62}" srcId="{77BE7A7C-F48A-4B9D-BF32-D2F469FFCA06}" destId="{A35485D2-381A-4574-902D-5869BEBF5954}" srcOrd="0" destOrd="0" parTransId="{966AD1DD-B713-4381-A7EF-426CAF4D4081}" sibTransId="{73F0DC3E-458C-4FC2-B7E9-49293669F1FC}"/>
    <dgm:cxn modelId="{3FEF9F9A-B3CD-49F1-9B4A-D6FC0DE58724}" srcId="{77BE7A7C-F48A-4B9D-BF32-D2F469FFCA06}" destId="{5F11AEC9-A63D-48AF-A3E4-CCC57DF80A8C}" srcOrd="6" destOrd="0" parTransId="{CF332C23-76D5-4290-A900-8DF89AF0779B}" sibTransId="{55C72706-B836-471D-B547-3078EE6DD67A}"/>
    <dgm:cxn modelId="{F297EED0-7A93-4056-8FC5-4D06CC5EDEE9}" type="presOf" srcId="{7780D798-9AC2-456D-BA9F-3D21C467EE4B}" destId="{90938223-52FA-4BAA-8212-34044AEEC770}" srcOrd="0" destOrd="0" presId="urn:microsoft.com/office/officeart/2005/8/layout/vList2"/>
    <dgm:cxn modelId="{9AFD8033-9289-46F5-900D-E7BC75457662}" type="presOf" srcId="{A35485D2-381A-4574-902D-5869BEBF5954}" destId="{DA353BAE-1DD7-4A32-AC34-14185F3D1B2F}" srcOrd="0" destOrd="0" presId="urn:microsoft.com/office/officeart/2005/8/layout/vList2"/>
    <dgm:cxn modelId="{1FF55011-4850-4DCA-BA57-C57F021FF223}" srcId="{77BE7A7C-F48A-4B9D-BF32-D2F469FFCA06}" destId="{5CDEFA70-A7E5-4F81-BD4E-4697D0139299}" srcOrd="2" destOrd="0" parTransId="{9A08C8A4-BEA6-4BA7-8256-E8BEFD5966A8}" sibTransId="{EA4A3BE3-4294-46DB-BC79-317E29909B8B}"/>
    <dgm:cxn modelId="{C832B49B-605D-4204-99BC-6208A6D7781A}" type="presOf" srcId="{70FF764F-879A-470B-828C-D99A3A08CA89}" destId="{AD72C413-187E-48C8-9D32-42B4142E9241}" srcOrd="0" destOrd="0" presId="urn:microsoft.com/office/officeart/2005/8/layout/vList2"/>
    <dgm:cxn modelId="{469C9D9C-AA9C-4F6B-9965-9C53B08C0072}" type="presOf" srcId="{5F11AEC9-A63D-48AF-A3E4-CCC57DF80A8C}" destId="{7B4E3E05-AAD3-45C2-8E83-C60B3BE2C0DE}" srcOrd="0" destOrd="0" presId="urn:microsoft.com/office/officeart/2005/8/layout/vList2"/>
    <dgm:cxn modelId="{15DB2778-4D35-4E7D-945E-A01F2E5EEAD6}" type="presParOf" srcId="{419AAE87-6D49-4801-97FB-6C45D2DD6CBC}" destId="{DA353BAE-1DD7-4A32-AC34-14185F3D1B2F}" srcOrd="0" destOrd="0" presId="urn:microsoft.com/office/officeart/2005/8/layout/vList2"/>
    <dgm:cxn modelId="{80143D6E-BE02-4E1D-B8ED-6471D649E9B0}" type="presParOf" srcId="{419AAE87-6D49-4801-97FB-6C45D2DD6CBC}" destId="{DA49DD31-1835-43B5-8C57-AA799EC6E169}" srcOrd="1" destOrd="0" presId="urn:microsoft.com/office/officeart/2005/8/layout/vList2"/>
    <dgm:cxn modelId="{57F710A8-13AA-48D4-90B8-E31103439CF5}" type="presParOf" srcId="{419AAE87-6D49-4801-97FB-6C45D2DD6CBC}" destId="{485C4929-2714-43AF-B638-78BC3BB0AFC0}" srcOrd="2" destOrd="0" presId="urn:microsoft.com/office/officeart/2005/8/layout/vList2"/>
    <dgm:cxn modelId="{CA23FB2C-7D79-460D-9536-CE59E7DC758F}" type="presParOf" srcId="{419AAE87-6D49-4801-97FB-6C45D2DD6CBC}" destId="{CD3F8F71-F570-44F6-B878-1CB00B49B300}" srcOrd="3" destOrd="0" presId="urn:microsoft.com/office/officeart/2005/8/layout/vList2"/>
    <dgm:cxn modelId="{3E15B824-3377-4FE4-85BD-95E3110FA902}" type="presParOf" srcId="{419AAE87-6D49-4801-97FB-6C45D2DD6CBC}" destId="{F1B337A2-8596-4015-A91D-959CA3F7268B}" srcOrd="4" destOrd="0" presId="urn:microsoft.com/office/officeart/2005/8/layout/vList2"/>
    <dgm:cxn modelId="{B880C7D6-9366-4DA1-B04C-D7A28B3FC911}" type="presParOf" srcId="{419AAE87-6D49-4801-97FB-6C45D2DD6CBC}" destId="{6118B967-201F-403B-9FEE-316B8D78D62B}" srcOrd="5" destOrd="0" presId="urn:microsoft.com/office/officeart/2005/8/layout/vList2"/>
    <dgm:cxn modelId="{3ABCC274-5053-4E8F-967A-FA393B468707}" type="presParOf" srcId="{419AAE87-6D49-4801-97FB-6C45D2DD6CBC}" destId="{AD72C413-187E-48C8-9D32-42B4142E9241}" srcOrd="6" destOrd="0" presId="urn:microsoft.com/office/officeart/2005/8/layout/vList2"/>
    <dgm:cxn modelId="{B3A69669-9970-406B-86B1-309A7B1E3537}" type="presParOf" srcId="{419AAE87-6D49-4801-97FB-6C45D2DD6CBC}" destId="{70DF8E0A-A334-4F45-96C8-0B6831D16C53}" srcOrd="7" destOrd="0" presId="urn:microsoft.com/office/officeart/2005/8/layout/vList2"/>
    <dgm:cxn modelId="{B886EB5A-0D4F-44F4-BDEA-EED90B003B69}" type="presParOf" srcId="{419AAE87-6D49-4801-97FB-6C45D2DD6CBC}" destId="{7DA71819-25EC-486B-864F-D963C34C39C3}" srcOrd="8" destOrd="0" presId="urn:microsoft.com/office/officeart/2005/8/layout/vList2"/>
    <dgm:cxn modelId="{FFBB77F5-38AF-437D-B920-EC148812813C}" type="presParOf" srcId="{419AAE87-6D49-4801-97FB-6C45D2DD6CBC}" destId="{AB8C3E07-39B0-4E5F-9D12-110A8C1E8D86}" srcOrd="9" destOrd="0" presId="urn:microsoft.com/office/officeart/2005/8/layout/vList2"/>
    <dgm:cxn modelId="{4F0AD4D0-1DD1-4FEE-A9C2-81A184B22E2E}" type="presParOf" srcId="{419AAE87-6D49-4801-97FB-6C45D2DD6CBC}" destId="{90938223-52FA-4BAA-8212-34044AEEC770}" srcOrd="10" destOrd="0" presId="urn:microsoft.com/office/officeart/2005/8/layout/vList2"/>
    <dgm:cxn modelId="{27C2FA3B-1B90-4D65-86B8-C17C425C4BCC}" type="presParOf" srcId="{419AAE87-6D49-4801-97FB-6C45D2DD6CBC}" destId="{0D42EB4A-16F8-4D52-868D-F2119E67184D}" srcOrd="11" destOrd="0" presId="urn:microsoft.com/office/officeart/2005/8/layout/vList2"/>
    <dgm:cxn modelId="{F8D2B0B7-8FAA-4C1E-912B-F21C180A9B23}" type="presParOf" srcId="{419AAE87-6D49-4801-97FB-6C45D2DD6CBC}" destId="{7B4E3E05-AAD3-45C2-8E83-C60B3BE2C0DE}" srcOrd="12" destOrd="0" presId="urn:microsoft.com/office/officeart/2005/8/layout/vList2"/>
    <dgm:cxn modelId="{6A5B4E67-C75B-4CD4-9679-669B63BB80E0}" type="presParOf" srcId="{419AAE87-6D49-4801-97FB-6C45D2DD6CBC}" destId="{3E723938-33E8-4B98-BA7D-4F7F2709B871}" srcOrd="13" destOrd="0" presId="urn:microsoft.com/office/officeart/2005/8/layout/vList2"/>
    <dgm:cxn modelId="{161DA7CF-C64C-4A5D-A32F-7EE8D3956AC7}" type="presParOf" srcId="{419AAE87-6D49-4801-97FB-6C45D2DD6CBC}" destId="{DA84010B-2030-46FC-9E39-E1920DDC2003}"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E966697-AE49-4F00-B3D6-3F66A38C0FD1}"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E3BE1584-2DC8-4028-B6FD-3BD3A5AEA8A0}">
      <dgm:prSet/>
      <dgm:spPr/>
      <dgm:t>
        <a:bodyPr/>
        <a:lstStyle/>
        <a:p>
          <a:pPr rtl="0"/>
          <a:r>
            <a:rPr kumimoji="1" lang="ja-JP" dirty="0" smtClean="0"/>
            <a:t>気体の体積と</a:t>
          </a:r>
          <a:r>
            <a:rPr kumimoji="1" lang="en-US" altLang="ja-JP" dirty="0" smtClean="0"/>
            <a:t>             </a:t>
          </a:r>
          <a:r>
            <a:rPr kumimoji="1" lang="ja-JP" dirty="0" smtClean="0"/>
            <a:t>の間の関係の法則。</a:t>
          </a:r>
          <a:endParaRPr kumimoji="1" lang="ja-JP" dirty="0"/>
        </a:p>
      </dgm:t>
    </dgm:pt>
    <dgm:pt modelId="{EA5AC8EE-EBA0-49B2-A372-8F8D8A94C4D4}" type="parTrans" cxnId="{3854358D-2F34-4D9E-A373-81EDD2DAA12F}">
      <dgm:prSet/>
      <dgm:spPr/>
      <dgm:t>
        <a:bodyPr/>
        <a:lstStyle/>
        <a:p>
          <a:endParaRPr kumimoji="1" lang="ja-JP" altLang="en-US"/>
        </a:p>
      </dgm:t>
    </dgm:pt>
    <dgm:pt modelId="{FE6CE2A5-9680-4C75-8F34-3AA761688A79}" type="sibTrans" cxnId="{3854358D-2F34-4D9E-A373-81EDD2DAA12F}">
      <dgm:prSet/>
      <dgm:spPr/>
      <dgm:t>
        <a:bodyPr/>
        <a:lstStyle/>
        <a:p>
          <a:endParaRPr kumimoji="1" lang="ja-JP" altLang="en-US"/>
        </a:p>
      </dgm:t>
    </dgm:pt>
    <dgm:pt modelId="{0532B180-F2D3-45BF-9D69-677F5885F792}">
      <dgm:prSet/>
      <dgm:spPr/>
      <dgm:t>
        <a:bodyPr/>
        <a:lstStyle/>
        <a:p>
          <a:pPr rtl="0"/>
          <a:r>
            <a:rPr kumimoji="1" lang="ja-JP" dirty="0" smtClean="0"/>
            <a:t>“同じ温度と圧力のもとで</a:t>
          </a:r>
          <a:r>
            <a:rPr kumimoji="1" lang="en-US" altLang="ja-JP" dirty="0" smtClean="0"/>
            <a:t/>
          </a:r>
          <a:br>
            <a:rPr kumimoji="1" lang="en-US" altLang="ja-JP" dirty="0" smtClean="0"/>
          </a:br>
          <a:r>
            <a:rPr kumimoji="1" lang="ja-JP" dirty="0" smtClean="0"/>
            <a:t>同一の</a:t>
          </a:r>
          <a:r>
            <a:rPr kumimoji="1" lang="en-US" altLang="ja-JP" dirty="0" smtClean="0"/>
            <a:t>        </a:t>
          </a:r>
          <a:r>
            <a:rPr kumimoji="1" lang="ja-JP" dirty="0" smtClean="0"/>
            <a:t>の気体はどれも同じ</a:t>
          </a:r>
          <a:r>
            <a:rPr kumimoji="1" lang="en-US" altLang="ja-JP" dirty="0" smtClean="0"/>
            <a:t>    </a:t>
          </a:r>
          <a:r>
            <a:rPr kumimoji="1" lang="ja-JP" dirty="0" smtClean="0"/>
            <a:t>の分子を含む”</a:t>
          </a:r>
          <a:endParaRPr kumimoji="1" lang="en-US" dirty="0"/>
        </a:p>
      </dgm:t>
    </dgm:pt>
    <dgm:pt modelId="{EED87F4F-C645-4325-99D6-9422E3879679}" type="parTrans" cxnId="{90D735A3-04B5-49E6-82FD-8ADF2FDA3157}">
      <dgm:prSet/>
      <dgm:spPr/>
      <dgm:t>
        <a:bodyPr/>
        <a:lstStyle/>
        <a:p>
          <a:endParaRPr kumimoji="1" lang="ja-JP" altLang="en-US"/>
        </a:p>
      </dgm:t>
    </dgm:pt>
    <dgm:pt modelId="{C82BD00D-92AA-4DBE-AA38-A73C8DA704FA}" type="sibTrans" cxnId="{90D735A3-04B5-49E6-82FD-8ADF2FDA3157}">
      <dgm:prSet/>
      <dgm:spPr/>
      <dgm:t>
        <a:bodyPr/>
        <a:lstStyle/>
        <a:p>
          <a:endParaRPr kumimoji="1" lang="ja-JP" altLang="en-US"/>
        </a:p>
      </dgm:t>
    </dgm:pt>
    <dgm:pt modelId="{959A49E7-EB25-4FF9-AF9A-E859FABFB52E}">
      <dgm:prSet/>
      <dgm:spPr/>
      <dgm:t>
        <a:bodyPr/>
        <a:lstStyle/>
        <a:p>
          <a:pPr rtl="0"/>
          <a:r>
            <a:rPr kumimoji="1" lang="ja-JP" dirty="0" smtClean="0"/>
            <a:t>＝同温同圧での気体の体積は，それがどんな分子であるかは問わずに，その</a:t>
          </a:r>
          <a:r>
            <a:rPr kumimoji="1" lang="en-US" altLang="ja-JP" dirty="0" smtClean="0"/>
            <a:t>             </a:t>
          </a:r>
          <a:r>
            <a:rPr kumimoji="1" lang="ja-JP" dirty="0" err="1" smtClean="0"/>
            <a:t>だけに</a:t>
          </a:r>
          <a:r>
            <a:rPr kumimoji="1" lang="ja-JP" dirty="0" smtClean="0"/>
            <a:t>依存。</a:t>
          </a:r>
          <a:endParaRPr kumimoji="1" lang="en-US" dirty="0"/>
        </a:p>
      </dgm:t>
    </dgm:pt>
    <dgm:pt modelId="{19B1AE9D-A6AB-4A61-9482-6CD3E4D8ABF1}" type="parTrans" cxnId="{55F4BEF4-C961-4900-A9C5-B2C54D9AC75C}">
      <dgm:prSet/>
      <dgm:spPr/>
      <dgm:t>
        <a:bodyPr/>
        <a:lstStyle/>
        <a:p>
          <a:endParaRPr kumimoji="1" lang="ja-JP" altLang="en-US"/>
        </a:p>
      </dgm:t>
    </dgm:pt>
    <dgm:pt modelId="{B4E3A115-D42F-468D-B59D-A1A506976A6F}" type="sibTrans" cxnId="{55F4BEF4-C961-4900-A9C5-B2C54D9AC75C}">
      <dgm:prSet/>
      <dgm:spPr/>
      <dgm:t>
        <a:bodyPr/>
        <a:lstStyle/>
        <a:p>
          <a:endParaRPr kumimoji="1" lang="ja-JP" altLang="en-US"/>
        </a:p>
      </dgm:t>
    </dgm:pt>
    <dgm:pt modelId="{6F77C6B6-D2E6-4B51-A1AD-0AD5FB1BDD01}">
      <dgm:prSet/>
      <dgm:spPr/>
      <dgm:t>
        <a:bodyPr/>
        <a:lstStyle/>
        <a:p>
          <a:pPr rtl="0"/>
          <a:r>
            <a:rPr kumimoji="1" lang="en-US" dirty="0" smtClean="0"/>
            <a:t>1</a:t>
          </a:r>
          <a:r>
            <a:rPr kumimoji="1" lang="ja-JP" dirty="0" smtClean="0"/>
            <a:t>　</a:t>
          </a:r>
          <a:r>
            <a:rPr kumimoji="1" lang="en-US" dirty="0" smtClean="0"/>
            <a:t>mol</a:t>
          </a:r>
          <a:r>
            <a:rPr kumimoji="1" lang="ja-JP" dirty="0" smtClean="0"/>
            <a:t>の物質は一定数</a:t>
          </a:r>
          <a:r>
            <a:rPr kumimoji="1" lang="ja-JP" altLang="en-US" dirty="0" smtClean="0"/>
            <a:t>　“同じ温度と圧力で，気体の体積は，            に比例。”</a:t>
          </a:r>
          <a:endParaRPr kumimoji="1" lang="ja-JP" dirty="0"/>
        </a:p>
      </dgm:t>
    </dgm:pt>
    <dgm:pt modelId="{02896628-ABCB-41CB-AA53-EE3D680D9914}" type="parTrans" cxnId="{50871562-2745-4D9E-A37F-A553F1076872}">
      <dgm:prSet/>
      <dgm:spPr/>
      <dgm:t>
        <a:bodyPr/>
        <a:lstStyle/>
        <a:p>
          <a:endParaRPr kumimoji="1" lang="ja-JP" altLang="en-US"/>
        </a:p>
      </dgm:t>
    </dgm:pt>
    <dgm:pt modelId="{AC1B8744-7BF5-4D1F-9402-64515ECDD0B2}" type="sibTrans" cxnId="{50871562-2745-4D9E-A37F-A553F1076872}">
      <dgm:prSet/>
      <dgm:spPr/>
      <dgm:t>
        <a:bodyPr/>
        <a:lstStyle/>
        <a:p>
          <a:endParaRPr kumimoji="1" lang="ja-JP" altLang="en-US"/>
        </a:p>
      </dgm:t>
    </dgm:pt>
    <dgm:pt modelId="{C360D42D-0E3F-4766-B35C-49956757B77D}" type="pres">
      <dgm:prSet presAssocID="{2E966697-AE49-4F00-B3D6-3F66A38C0FD1}" presName="linear" presStyleCnt="0">
        <dgm:presLayoutVars>
          <dgm:animLvl val="lvl"/>
          <dgm:resizeHandles val="exact"/>
        </dgm:presLayoutVars>
      </dgm:prSet>
      <dgm:spPr/>
      <dgm:t>
        <a:bodyPr/>
        <a:lstStyle/>
        <a:p>
          <a:endParaRPr kumimoji="1" lang="ja-JP" altLang="en-US"/>
        </a:p>
      </dgm:t>
    </dgm:pt>
    <dgm:pt modelId="{585C0107-5007-497C-9FE3-1C48F775FCAF}" type="pres">
      <dgm:prSet presAssocID="{E3BE1584-2DC8-4028-B6FD-3BD3A5AEA8A0}" presName="parentText" presStyleLbl="node1" presStyleIdx="0" presStyleCnt="4">
        <dgm:presLayoutVars>
          <dgm:chMax val="0"/>
          <dgm:bulletEnabled val="1"/>
        </dgm:presLayoutVars>
      </dgm:prSet>
      <dgm:spPr/>
      <dgm:t>
        <a:bodyPr/>
        <a:lstStyle/>
        <a:p>
          <a:endParaRPr kumimoji="1" lang="ja-JP" altLang="en-US"/>
        </a:p>
      </dgm:t>
    </dgm:pt>
    <dgm:pt modelId="{5662C78D-F89D-464E-9763-4F82DD653C41}" type="pres">
      <dgm:prSet presAssocID="{FE6CE2A5-9680-4C75-8F34-3AA761688A79}" presName="spacer" presStyleCnt="0"/>
      <dgm:spPr/>
      <dgm:t>
        <a:bodyPr/>
        <a:lstStyle/>
        <a:p>
          <a:endParaRPr kumimoji="1" lang="ja-JP" altLang="en-US"/>
        </a:p>
      </dgm:t>
    </dgm:pt>
    <dgm:pt modelId="{17F1829C-FE55-4523-A2B1-6BA70F670220}" type="pres">
      <dgm:prSet presAssocID="{0532B180-F2D3-45BF-9D69-677F5885F792}" presName="parentText" presStyleLbl="node1" presStyleIdx="1" presStyleCnt="4">
        <dgm:presLayoutVars>
          <dgm:chMax val="0"/>
          <dgm:bulletEnabled val="1"/>
        </dgm:presLayoutVars>
      </dgm:prSet>
      <dgm:spPr/>
      <dgm:t>
        <a:bodyPr/>
        <a:lstStyle/>
        <a:p>
          <a:endParaRPr kumimoji="1" lang="ja-JP" altLang="en-US"/>
        </a:p>
      </dgm:t>
    </dgm:pt>
    <dgm:pt modelId="{CC08EE90-8B4E-4CD8-AC40-5B5D37AEE2A2}" type="pres">
      <dgm:prSet presAssocID="{C82BD00D-92AA-4DBE-AA38-A73C8DA704FA}" presName="spacer" presStyleCnt="0"/>
      <dgm:spPr/>
      <dgm:t>
        <a:bodyPr/>
        <a:lstStyle/>
        <a:p>
          <a:endParaRPr kumimoji="1" lang="ja-JP" altLang="en-US"/>
        </a:p>
      </dgm:t>
    </dgm:pt>
    <dgm:pt modelId="{18EF92A3-5917-4D96-AF0B-EF7D73C98370}" type="pres">
      <dgm:prSet presAssocID="{959A49E7-EB25-4FF9-AF9A-E859FABFB52E}" presName="parentText" presStyleLbl="node1" presStyleIdx="2" presStyleCnt="4">
        <dgm:presLayoutVars>
          <dgm:chMax val="0"/>
          <dgm:bulletEnabled val="1"/>
        </dgm:presLayoutVars>
      </dgm:prSet>
      <dgm:spPr/>
      <dgm:t>
        <a:bodyPr/>
        <a:lstStyle/>
        <a:p>
          <a:endParaRPr kumimoji="1" lang="ja-JP" altLang="en-US"/>
        </a:p>
      </dgm:t>
    </dgm:pt>
    <dgm:pt modelId="{AB5B87EF-85A3-4C60-BF23-1FF4EF3CC8B9}" type="pres">
      <dgm:prSet presAssocID="{B4E3A115-D42F-468D-B59D-A1A506976A6F}" presName="spacer" presStyleCnt="0"/>
      <dgm:spPr/>
      <dgm:t>
        <a:bodyPr/>
        <a:lstStyle/>
        <a:p>
          <a:endParaRPr kumimoji="1" lang="ja-JP" altLang="en-US"/>
        </a:p>
      </dgm:t>
    </dgm:pt>
    <dgm:pt modelId="{878E0450-F7B9-4495-9E03-0C68B0B0B958}" type="pres">
      <dgm:prSet presAssocID="{6F77C6B6-D2E6-4B51-A1AD-0AD5FB1BDD01}" presName="parentText" presStyleLbl="node1" presStyleIdx="3" presStyleCnt="4">
        <dgm:presLayoutVars>
          <dgm:chMax val="0"/>
          <dgm:bulletEnabled val="1"/>
        </dgm:presLayoutVars>
      </dgm:prSet>
      <dgm:spPr/>
      <dgm:t>
        <a:bodyPr/>
        <a:lstStyle/>
        <a:p>
          <a:endParaRPr kumimoji="1" lang="ja-JP" altLang="en-US"/>
        </a:p>
      </dgm:t>
    </dgm:pt>
  </dgm:ptLst>
  <dgm:cxnLst>
    <dgm:cxn modelId="{E77E82F9-0E30-4B1D-9C13-4CA4CB48E5D4}" type="presOf" srcId="{0532B180-F2D3-45BF-9D69-677F5885F792}" destId="{17F1829C-FE55-4523-A2B1-6BA70F670220}" srcOrd="0" destOrd="0" presId="urn:microsoft.com/office/officeart/2005/8/layout/vList2"/>
    <dgm:cxn modelId="{90D735A3-04B5-49E6-82FD-8ADF2FDA3157}" srcId="{2E966697-AE49-4F00-B3D6-3F66A38C0FD1}" destId="{0532B180-F2D3-45BF-9D69-677F5885F792}" srcOrd="1" destOrd="0" parTransId="{EED87F4F-C645-4325-99D6-9422E3879679}" sibTransId="{C82BD00D-92AA-4DBE-AA38-A73C8DA704FA}"/>
    <dgm:cxn modelId="{50871562-2745-4D9E-A37F-A553F1076872}" srcId="{2E966697-AE49-4F00-B3D6-3F66A38C0FD1}" destId="{6F77C6B6-D2E6-4B51-A1AD-0AD5FB1BDD01}" srcOrd="3" destOrd="0" parTransId="{02896628-ABCB-41CB-AA53-EE3D680D9914}" sibTransId="{AC1B8744-7BF5-4D1F-9402-64515ECDD0B2}"/>
    <dgm:cxn modelId="{55F4BEF4-C961-4900-A9C5-B2C54D9AC75C}" srcId="{2E966697-AE49-4F00-B3D6-3F66A38C0FD1}" destId="{959A49E7-EB25-4FF9-AF9A-E859FABFB52E}" srcOrd="2" destOrd="0" parTransId="{19B1AE9D-A6AB-4A61-9482-6CD3E4D8ABF1}" sibTransId="{B4E3A115-D42F-468D-B59D-A1A506976A6F}"/>
    <dgm:cxn modelId="{3854358D-2F34-4D9E-A373-81EDD2DAA12F}" srcId="{2E966697-AE49-4F00-B3D6-3F66A38C0FD1}" destId="{E3BE1584-2DC8-4028-B6FD-3BD3A5AEA8A0}" srcOrd="0" destOrd="0" parTransId="{EA5AC8EE-EBA0-49B2-A372-8F8D8A94C4D4}" sibTransId="{FE6CE2A5-9680-4C75-8F34-3AA761688A79}"/>
    <dgm:cxn modelId="{A5767CC1-7558-4649-B200-8F79C22D129C}" type="presOf" srcId="{959A49E7-EB25-4FF9-AF9A-E859FABFB52E}" destId="{18EF92A3-5917-4D96-AF0B-EF7D73C98370}" srcOrd="0" destOrd="0" presId="urn:microsoft.com/office/officeart/2005/8/layout/vList2"/>
    <dgm:cxn modelId="{F85FF67E-BD51-4A19-94D0-977439BCFB11}" type="presOf" srcId="{6F77C6B6-D2E6-4B51-A1AD-0AD5FB1BDD01}" destId="{878E0450-F7B9-4495-9E03-0C68B0B0B958}" srcOrd="0" destOrd="0" presId="urn:microsoft.com/office/officeart/2005/8/layout/vList2"/>
    <dgm:cxn modelId="{0E413683-5547-42F8-A906-D3CF63F79A10}" type="presOf" srcId="{2E966697-AE49-4F00-B3D6-3F66A38C0FD1}" destId="{C360D42D-0E3F-4766-B35C-49956757B77D}" srcOrd="0" destOrd="0" presId="urn:microsoft.com/office/officeart/2005/8/layout/vList2"/>
    <dgm:cxn modelId="{98E3E0EA-0714-4F47-8BD1-0CFA1EA438CC}" type="presOf" srcId="{E3BE1584-2DC8-4028-B6FD-3BD3A5AEA8A0}" destId="{585C0107-5007-497C-9FE3-1C48F775FCAF}" srcOrd="0" destOrd="0" presId="urn:microsoft.com/office/officeart/2005/8/layout/vList2"/>
    <dgm:cxn modelId="{6F3FC616-7D48-4D66-A75A-813F1DC25F57}" type="presParOf" srcId="{C360D42D-0E3F-4766-B35C-49956757B77D}" destId="{585C0107-5007-497C-9FE3-1C48F775FCAF}" srcOrd="0" destOrd="0" presId="urn:microsoft.com/office/officeart/2005/8/layout/vList2"/>
    <dgm:cxn modelId="{7C72ECE7-08E2-45B6-BFBE-534712128DFE}" type="presParOf" srcId="{C360D42D-0E3F-4766-B35C-49956757B77D}" destId="{5662C78D-F89D-464E-9763-4F82DD653C41}" srcOrd="1" destOrd="0" presId="urn:microsoft.com/office/officeart/2005/8/layout/vList2"/>
    <dgm:cxn modelId="{B2CCCC0B-F739-4BBE-9FC5-1B9A18F98D1F}" type="presParOf" srcId="{C360D42D-0E3F-4766-B35C-49956757B77D}" destId="{17F1829C-FE55-4523-A2B1-6BA70F670220}" srcOrd="2" destOrd="0" presId="urn:microsoft.com/office/officeart/2005/8/layout/vList2"/>
    <dgm:cxn modelId="{E6620ADF-78CF-4F10-9D02-4D74FDF91C12}" type="presParOf" srcId="{C360D42D-0E3F-4766-B35C-49956757B77D}" destId="{CC08EE90-8B4E-4CD8-AC40-5B5D37AEE2A2}" srcOrd="3" destOrd="0" presId="urn:microsoft.com/office/officeart/2005/8/layout/vList2"/>
    <dgm:cxn modelId="{2F89C81A-403B-4DF1-960A-2F25DCA2138E}" type="presParOf" srcId="{C360D42D-0E3F-4766-B35C-49956757B77D}" destId="{18EF92A3-5917-4D96-AF0B-EF7D73C98370}" srcOrd="4" destOrd="0" presId="urn:microsoft.com/office/officeart/2005/8/layout/vList2"/>
    <dgm:cxn modelId="{85E20407-C406-4CCF-B72C-4E02903D569A}" type="presParOf" srcId="{C360D42D-0E3F-4766-B35C-49956757B77D}" destId="{AB5B87EF-85A3-4C60-BF23-1FF4EF3CC8B9}" srcOrd="5" destOrd="0" presId="urn:microsoft.com/office/officeart/2005/8/layout/vList2"/>
    <dgm:cxn modelId="{8C715B82-7DE5-4E96-ADDF-63BFA6CF4BD5}" type="presParOf" srcId="{C360D42D-0E3F-4766-B35C-49956757B77D}" destId="{878E0450-F7B9-4495-9E03-0C68B0B0B958}"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F033EF5-05D9-4DF1-A3EC-DE24B0D55D33}"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56A0F790-5CEB-4EC1-995F-1A168CFF1FD1}">
      <dgm:prSet/>
      <dgm:spPr/>
      <dgm:t>
        <a:bodyPr/>
        <a:lstStyle/>
        <a:p>
          <a:pPr rtl="0"/>
          <a:r>
            <a:rPr kumimoji="1" lang="ja-JP" dirty="0" smtClean="0"/>
            <a:t>単位物質量が占める体積</a:t>
          </a:r>
          <a:r>
            <a:rPr kumimoji="1" lang="en-US" altLang="ja-JP" dirty="0" smtClean="0"/>
            <a:t/>
          </a:r>
          <a:br>
            <a:rPr kumimoji="1" lang="en-US" altLang="ja-JP" dirty="0" smtClean="0"/>
          </a:br>
          <a:r>
            <a:rPr kumimoji="1" lang="ja-JP" dirty="0" smtClean="0"/>
            <a:t>＝</a:t>
          </a:r>
          <a:r>
            <a:rPr kumimoji="1" lang="en-US" altLang="ja-JP" dirty="0" smtClean="0"/>
            <a:t>                   </a:t>
          </a:r>
          <a:r>
            <a:rPr kumimoji="1" lang="ja-JP" dirty="0" smtClean="0"/>
            <a:t>（</a:t>
          </a:r>
          <a:r>
            <a:rPr kumimoji="1" lang="en-US" dirty="0" smtClean="0"/>
            <a:t>molar</a:t>
          </a:r>
          <a:r>
            <a:rPr kumimoji="1" lang="ja-JP" dirty="0" smtClean="0"/>
            <a:t>　</a:t>
          </a:r>
          <a:r>
            <a:rPr kumimoji="1" lang="en-US" dirty="0" smtClean="0"/>
            <a:t>volume</a:t>
          </a:r>
          <a:r>
            <a:rPr kumimoji="1" lang="ja-JP" dirty="0" smtClean="0"/>
            <a:t>）を</a:t>
          </a:r>
          <a:r>
            <a:rPr kumimoji="1" lang="en-US" i="1" dirty="0" err="1" smtClean="0"/>
            <a:t>V</a:t>
          </a:r>
          <a:r>
            <a:rPr kumimoji="1" lang="en-US" baseline="-25000" dirty="0" err="1" smtClean="0"/>
            <a:t>m</a:t>
          </a:r>
          <a:r>
            <a:rPr kumimoji="1" lang="ja-JP" dirty="0" smtClean="0"/>
            <a:t>と表せば，</a:t>
          </a:r>
          <a:endParaRPr kumimoji="1" lang="en-US" dirty="0"/>
        </a:p>
      </dgm:t>
    </dgm:pt>
    <dgm:pt modelId="{45AED47C-57F1-4FFC-8192-7C1F2FB05E2F}" type="parTrans" cxnId="{F0CFF02E-845E-49A3-A19F-E298C286C16A}">
      <dgm:prSet/>
      <dgm:spPr/>
      <dgm:t>
        <a:bodyPr/>
        <a:lstStyle/>
        <a:p>
          <a:endParaRPr kumimoji="1" lang="ja-JP" altLang="en-US"/>
        </a:p>
      </dgm:t>
    </dgm:pt>
    <dgm:pt modelId="{7C8B2643-B192-472F-B677-572D032D638E}" type="sibTrans" cxnId="{F0CFF02E-845E-49A3-A19F-E298C286C16A}">
      <dgm:prSet/>
      <dgm:spPr/>
      <dgm:t>
        <a:bodyPr/>
        <a:lstStyle/>
        <a:p>
          <a:endParaRPr kumimoji="1" lang="ja-JP" altLang="en-US"/>
        </a:p>
      </dgm:t>
    </dgm:pt>
    <dgm:pt modelId="{D5951DD1-8BC9-4889-BC43-C1969FF64A32}">
      <dgm:prSet/>
      <dgm:spPr/>
      <dgm:t>
        <a:bodyPr/>
        <a:lstStyle/>
        <a:p>
          <a:pPr rtl="0"/>
          <a:r>
            <a:rPr kumimoji="1" lang="en-US" dirty="0" smtClean="0"/>
            <a:t>0℃</a:t>
          </a:r>
          <a:r>
            <a:rPr kumimoji="1" lang="ja-JP" dirty="0" err="1" smtClean="0"/>
            <a:t>，</a:t>
          </a:r>
          <a:r>
            <a:rPr kumimoji="1" lang="en-US" dirty="0" smtClean="0"/>
            <a:t>1 </a:t>
          </a:r>
          <a:r>
            <a:rPr kumimoji="1" lang="en-US" dirty="0" err="1" smtClean="0"/>
            <a:t>atm</a:t>
          </a:r>
          <a:r>
            <a:rPr kumimoji="1" lang="ja-JP" dirty="0" smtClean="0"/>
            <a:t>のもとで，</a:t>
          </a:r>
          <a:r>
            <a:rPr kumimoji="1" lang="en-US" dirty="0" smtClean="0"/>
            <a:t>1 mol</a:t>
          </a:r>
          <a:r>
            <a:rPr kumimoji="1" lang="ja-JP" dirty="0" smtClean="0"/>
            <a:t>の気体の体積は</a:t>
          </a:r>
          <a:r>
            <a:rPr kumimoji="1" lang="en-US" altLang="ja-JP" dirty="0" smtClean="0"/>
            <a:t>              </a:t>
          </a:r>
          <a:r>
            <a:rPr kumimoji="1" lang="en-US" dirty="0" smtClean="0"/>
            <a:t> dm</a:t>
          </a:r>
          <a:r>
            <a:rPr kumimoji="1" lang="en-US" baseline="30000" dirty="0" smtClean="0"/>
            <a:t>3</a:t>
          </a:r>
          <a:r>
            <a:rPr kumimoji="1" lang="ja-JP" dirty="0" smtClean="0"/>
            <a:t>である。</a:t>
          </a:r>
          <a:endParaRPr kumimoji="1" lang="en-US" dirty="0"/>
        </a:p>
      </dgm:t>
    </dgm:pt>
    <dgm:pt modelId="{4750F483-E06D-4F98-A695-E2B897F530D6}" type="parTrans" cxnId="{AD7E6AA4-A552-46E3-84FE-8C62DB20E8AE}">
      <dgm:prSet/>
      <dgm:spPr/>
      <dgm:t>
        <a:bodyPr/>
        <a:lstStyle/>
        <a:p>
          <a:endParaRPr kumimoji="1" lang="ja-JP" altLang="en-US"/>
        </a:p>
      </dgm:t>
    </dgm:pt>
    <dgm:pt modelId="{336A5F89-AE94-4E69-9C60-B6EC373B1089}" type="sibTrans" cxnId="{AD7E6AA4-A552-46E3-84FE-8C62DB20E8AE}">
      <dgm:prSet/>
      <dgm:spPr/>
      <dgm:t>
        <a:bodyPr/>
        <a:lstStyle/>
        <a:p>
          <a:endParaRPr kumimoji="1" lang="ja-JP" altLang="en-US"/>
        </a:p>
      </dgm:t>
    </dgm:pt>
    <dgm:pt modelId="{96A17DB4-BEC6-4C3C-B525-1205D1E4E3CE}">
      <dgm:prSet/>
      <dgm:spPr/>
      <dgm:t>
        <a:bodyPr/>
        <a:lstStyle/>
        <a:p>
          <a:pPr rtl="0"/>
          <a:r>
            <a:rPr kumimoji="1" lang="ja-JP" b="1" dirty="0" smtClean="0"/>
            <a:t>アボガドロの法則も，ある理想化を行ったもので，気体の密度がほとんどゼロに近いときに厳密に正しい法則。</a:t>
          </a:r>
          <a:endParaRPr kumimoji="1" lang="ja-JP" b="1" dirty="0"/>
        </a:p>
      </dgm:t>
    </dgm:pt>
    <dgm:pt modelId="{EE340A09-D14E-4F7C-89F3-D32325F48651}" type="parTrans" cxnId="{951A7E71-849B-4A2A-9A13-AE714D16BE0D}">
      <dgm:prSet/>
      <dgm:spPr/>
      <dgm:t>
        <a:bodyPr/>
        <a:lstStyle/>
        <a:p>
          <a:endParaRPr kumimoji="1" lang="ja-JP" altLang="en-US"/>
        </a:p>
      </dgm:t>
    </dgm:pt>
    <dgm:pt modelId="{877BFBD3-13DD-439E-8A5D-74A048FAEA78}" type="sibTrans" cxnId="{951A7E71-849B-4A2A-9A13-AE714D16BE0D}">
      <dgm:prSet/>
      <dgm:spPr/>
      <dgm:t>
        <a:bodyPr/>
        <a:lstStyle/>
        <a:p>
          <a:endParaRPr kumimoji="1" lang="ja-JP" altLang="en-US"/>
        </a:p>
      </dgm:t>
    </dgm:pt>
    <dgm:pt modelId="{21A25E97-C7BB-4E50-A385-B5FC34A57365}">
      <dgm:prSet/>
      <dgm:spPr/>
      <dgm:t>
        <a:bodyPr/>
        <a:lstStyle/>
        <a:p>
          <a:pPr rtl="0"/>
          <a:endParaRPr kumimoji="1" lang="en-US" dirty="0"/>
        </a:p>
      </dgm:t>
    </dgm:pt>
    <dgm:pt modelId="{83B060C6-7D48-4747-8FE1-62DB417C7ED0}" type="parTrans" cxnId="{6575B88A-FEAE-4C38-9CBD-9A93B0F76B70}">
      <dgm:prSet/>
      <dgm:spPr/>
      <dgm:t>
        <a:bodyPr/>
        <a:lstStyle/>
        <a:p>
          <a:endParaRPr kumimoji="1" lang="ja-JP" altLang="en-US"/>
        </a:p>
      </dgm:t>
    </dgm:pt>
    <dgm:pt modelId="{E494C138-7504-497D-9B4D-38885DAA82CE}" type="sibTrans" cxnId="{6575B88A-FEAE-4C38-9CBD-9A93B0F76B70}">
      <dgm:prSet/>
      <dgm:spPr/>
      <dgm:t>
        <a:bodyPr/>
        <a:lstStyle/>
        <a:p>
          <a:endParaRPr kumimoji="1" lang="ja-JP" altLang="en-US"/>
        </a:p>
      </dgm:t>
    </dgm:pt>
    <dgm:pt modelId="{1700A11B-E1E8-46E1-9253-40C101A2AF9C}">
      <dgm:prSet/>
      <dgm:spPr/>
      <dgm:t>
        <a:bodyPr/>
        <a:lstStyle/>
        <a:p>
          <a:pPr rtl="0"/>
          <a:endParaRPr kumimoji="1" lang="en-US" dirty="0"/>
        </a:p>
      </dgm:t>
    </dgm:pt>
    <dgm:pt modelId="{321ACE3D-4DAD-4CDA-B0CD-22388E388ADA}" type="parTrans" cxnId="{4BF9D3F2-0F3B-4C5E-A56A-2B4EBA35FE76}">
      <dgm:prSet/>
      <dgm:spPr/>
      <dgm:t>
        <a:bodyPr/>
        <a:lstStyle/>
        <a:p>
          <a:endParaRPr kumimoji="1" lang="ja-JP" altLang="en-US"/>
        </a:p>
      </dgm:t>
    </dgm:pt>
    <dgm:pt modelId="{659E91C6-FC33-417D-BC26-8BFE5575FF85}" type="sibTrans" cxnId="{4BF9D3F2-0F3B-4C5E-A56A-2B4EBA35FE76}">
      <dgm:prSet/>
      <dgm:spPr/>
      <dgm:t>
        <a:bodyPr/>
        <a:lstStyle/>
        <a:p>
          <a:endParaRPr kumimoji="1" lang="ja-JP" altLang="en-US"/>
        </a:p>
      </dgm:t>
    </dgm:pt>
    <dgm:pt modelId="{CA5C0269-B5B6-433D-9DD0-26ACDBF4C044}" type="pres">
      <dgm:prSet presAssocID="{BF033EF5-05D9-4DF1-A3EC-DE24B0D55D33}" presName="linear" presStyleCnt="0">
        <dgm:presLayoutVars>
          <dgm:animLvl val="lvl"/>
          <dgm:resizeHandles val="exact"/>
        </dgm:presLayoutVars>
      </dgm:prSet>
      <dgm:spPr/>
      <dgm:t>
        <a:bodyPr/>
        <a:lstStyle/>
        <a:p>
          <a:endParaRPr kumimoji="1" lang="ja-JP" altLang="en-US"/>
        </a:p>
      </dgm:t>
    </dgm:pt>
    <dgm:pt modelId="{0F131336-EC55-4249-9C32-C92FDE8C726E}" type="pres">
      <dgm:prSet presAssocID="{56A0F790-5CEB-4EC1-995F-1A168CFF1FD1}" presName="parentText" presStyleLbl="node1" presStyleIdx="0" presStyleCnt="5">
        <dgm:presLayoutVars>
          <dgm:chMax val="0"/>
          <dgm:bulletEnabled val="1"/>
        </dgm:presLayoutVars>
      </dgm:prSet>
      <dgm:spPr/>
      <dgm:t>
        <a:bodyPr/>
        <a:lstStyle/>
        <a:p>
          <a:endParaRPr kumimoji="1" lang="ja-JP" altLang="en-US"/>
        </a:p>
      </dgm:t>
    </dgm:pt>
    <dgm:pt modelId="{7A02C2E1-BB47-450E-B320-7CBFC1AB6D66}" type="pres">
      <dgm:prSet presAssocID="{7C8B2643-B192-472F-B677-572D032D638E}" presName="spacer" presStyleCnt="0"/>
      <dgm:spPr/>
      <dgm:t>
        <a:bodyPr/>
        <a:lstStyle/>
        <a:p>
          <a:endParaRPr kumimoji="1" lang="ja-JP" altLang="en-US"/>
        </a:p>
      </dgm:t>
    </dgm:pt>
    <dgm:pt modelId="{8228C752-056E-4937-8492-15725C70FCC6}" type="pres">
      <dgm:prSet presAssocID="{1700A11B-E1E8-46E1-9253-40C101A2AF9C}" presName="parentText" presStyleLbl="node1" presStyleIdx="1" presStyleCnt="5">
        <dgm:presLayoutVars>
          <dgm:chMax val="0"/>
          <dgm:bulletEnabled val="1"/>
        </dgm:presLayoutVars>
      </dgm:prSet>
      <dgm:spPr/>
      <dgm:t>
        <a:bodyPr/>
        <a:lstStyle/>
        <a:p>
          <a:endParaRPr kumimoji="1" lang="ja-JP" altLang="en-US"/>
        </a:p>
      </dgm:t>
    </dgm:pt>
    <dgm:pt modelId="{2E494351-296F-4BD4-B604-5090913A9A2F}" type="pres">
      <dgm:prSet presAssocID="{659E91C6-FC33-417D-BC26-8BFE5575FF85}" presName="spacer" presStyleCnt="0"/>
      <dgm:spPr/>
      <dgm:t>
        <a:bodyPr/>
        <a:lstStyle/>
        <a:p>
          <a:endParaRPr kumimoji="1" lang="ja-JP" altLang="en-US"/>
        </a:p>
      </dgm:t>
    </dgm:pt>
    <dgm:pt modelId="{6A577187-2545-4CDC-9327-17BDFEEBFD21}" type="pres">
      <dgm:prSet presAssocID="{21A25E97-C7BB-4E50-A385-B5FC34A57365}" presName="parentText" presStyleLbl="node1" presStyleIdx="2" presStyleCnt="5">
        <dgm:presLayoutVars>
          <dgm:chMax val="0"/>
          <dgm:bulletEnabled val="1"/>
        </dgm:presLayoutVars>
      </dgm:prSet>
      <dgm:spPr/>
      <dgm:t>
        <a:bodyPr/>
        <a:lstStyle/>
        <a:p>
          <a:endParaRPr kumimoji="1" lang="ja-JP" altLang="en-US"/>
        </a:p>
      </dgm:t>
    </dgm:pt>
    <dgm:pt modelId="{A5DFE76E-027F-4E4F-9E4E-5CC8EB7D5329}" type="pres">
      <dgm:prSet presAssocID="{E494C138-7504-497D-9B4D-38885DAA82CE}" presName="spacer" presStyleCnt="0"/>
      <dgm:spPr/>
      <dgm:t>
        <a:bodyPr/>
        <a:lstStyle/>
        <a:p>
          <a:endParaRPr kumimoji="1" lang="ja-JP" altLang="en-US"/>
        </a:p>
      </dgm:t>
    </dgm:pt>
    <dgm:pt modelId="{8EEDB9DF-2054-43C7-9EE1-62A149D613CA}" type="pres">
      <dgm:prSet presAssocID="{D5951DD1-8BC9-4889-BC43-C1969FF64A32}" presName="parentText" presStyleLbl="node1" presStyleIdx="3" presStyleCnt="5">
        <dgm:presLayoutVars>
          <dgm:chMax val="0"/>
          <dgm:bulletEnabled val="1"/>
        </dgm:presLayoutVars>
      </dgm:prSet>
      <dgm:spPr/>
      <dgm:t>
        <a:bodyPr/>
        <a:lstStyle/>
        <a:p>
          <a:endParaRPr kumimoji="1" lang="ja-JP" altLang="en-US"/>
        </a:p>
      </dgm:t>
    </dgm:pt>
    <dgm:pt modelId="{C2D85F12-E6AC-4558-A57D-FB909AE80C1A}" type="pres">
      <dgm:prSet presAssocID="{336A5F89-AE94-4E69-9C60-B6EC373B1089}" presName="spacer" presStyleCnt="0"/>
      <dgm:spPr/>
      <dgm:t>
        <a:bodyPr/>
        <a:lstStyle/>
        <a:p>
          <a:endParaRPr kumimoji="1" lang="ja-JP" altLang="en-US"/>
        </a:p>
      </dgm:t>
    </dgm:pt>
    <dgm:pt modelId="{7E5E661A-3D04-466D-8439-FC15728175D5}" type="pres">
      <dgm:prSet presAssocID="{96A17DB4-BEC6-4C3C-B525-1205D1E4E3CE}" presName="parentText" presStyleLbl="node1" presStyleIdx="4" presStyleCnt="5">
        <dgm:presLayoutVars>
          <dgm:chMax val="0"/>
          <dgm:bulletEnabled val="1"/>
        </dgm:presLayoutVars>
      </dgm:prSet>
      <dgm:spPr/>
      <dgm:t>
        <a:bodyPr/>
        <a:lstStyle/>
        <a:p>
          <a:endParaRPr kumimoji="1" lang="ja-JP" altLang="en-US"/>
        </a:p>
      </dgm:t>
    </dgm:pt>
  </dgm:ptLst>
  <dgm:cxnLst>
    <dgm:cxn modelId="{951A7E71-849B-4A2A-9A13-AE714D16BE0D}" srcId="{BF033EF5-05D9-4DF1-A3EC-DE24B0D55D33}" destId="{96A17DB4-BEC6-4C3C-B525-1205D1E4E3CE}" srcOrd="4" destOrd="0" parTransId="{EE340A09-D14E-4F7C-89F3-D32325F48651}" sibTransId="{877BFBD3-13DD-439E-8A5D-74A048FAEA78}"/>
    <dgm:cxn modelId="{B0562C2F-5286-4577-80AA-1F27941E9E60}" type="presOf" srcId="{21A25E97-C7BB-4E50-A385-B5FC34A57365}" destId="{6A577187-2545-4CDC-9327-17BDFEEBFD21}" srcOrd="0" destOrd="0" presId="urn:microsoft.com/office/officeart/2005/8/layout/vList2"/>
    <dgm:cxn modelId="{AD7E6AA4-A552-46E3-84FE-8C62DB20E8AE}" srcId="{BF033EF5-05D9-4DF1-A3EC-DE24B0D55D33}" destId="{D5951DD1-8BC9-4889-BC43-C1969FF64A32}" srcOrd="3" destOrd="0" parTransId="{4750F483-E06D-4F98-A695-E2B897F530D6}" sibTransId="{336A5F89-AE94-4E69-9C60-B6EC373B1089}"/>
    <dgm:cxn modelId="{320CA4B1-8B68-4221-A797-2D597B6A4249}" type="presOf" srcId="{D5951DD1-8BC9-4889-BC43-C1969FF64A32}" destId="{8EEDB9DF-2054-43C7-9EE1-62A149D613CA}" srcOrd="0" destOrd="0" presId="urn:microsoft.com/office/officeart/2005/8/layout/vList2"/>
    <dgm:cxn modelId="{004520A9-9982-46D6-A14A-1721D355C7E8}" type="presOf" srcId="{56A0F790-5CEB-4EC1-995F-1A168CFF1FD1}" destId="{0F131336-EC55-4249-9C32-C92FDE8C726E}" srcOrd="0" destOrd="0" presId="urn:microsoft.com/office/officeart/2005/8/layout/vList2"/>
    <dgm:cxn modelId="{F0CFF02E-845E-49A3-A19F-E298C286C16A}" srcId="{BF033EF5-05D9-4DF1-A3EC-DE24B0D55D33}" destId="{56A0F790-5CEB-4EC1-995F-1A168CFF1FD1}" srcOrd="0" destOrd="0" parTransId="{45AED47C-57F1-4FFC-8192-7C1F2FB05E2F}" sibTransId="{7C8B2643-B192-472F-B677-572D032D638E}"/>
    <dgm:cxn modelId="{CB52E95F-DA1B-4142-8AFC-34A261D6A0CD}" type="presOf" srcId="{96A17DB4-BEC6-4C3C-B525-1205D1E4E3CE}" destId="{7E5E661A-3D04-466D-8439-FC15728175D5}" srcOrd="0" destOrd="0" presId="urn:microsoft.com/office/officeart/2005/8/layout/vList2"/>
    <dgm:cxn modelId="{9EE44B05-5058-4AEA-A5EC-B1ADBD9725FC}" type="presOf" srcId="{BF033EF5-05D9-4DF1-A3EC-DE24B0D55D33}" destId="{CA5C0269-B5B6-433D-9DD0-26ACDBF4C044}" srcOrd="0" destOrd="0" presId="urn:microsoft.com/office/officeart/2005/8/layout/vList2"/>
    <dgm:cxn modelId="{4BF9D3F2-0F3B-4C5E-A56A-2B4EBA35FE76}" srcId="{BF033EF5-05D9-4DF1-A3EC-DE24B0D55D33}" destId="{1700A11B-E1E8-46E1-9253-40C101A2AF9C}" srcOrd="1" destOrd="0" parTransId="{321ACE3D-4DAD-4CDA-B0CD-22388E388ADA}" sibTransId="{659E91C6-FC33-417D-BC26-8BFE5575FF85}"/>
    <dgm:cxn modelId="{58A529A6-9E49-40DF-A464-906776DE926E}" type="presOf" srcId="{1700A11B-E1E8-46E1-9253-40C101A2AF9C}" destId="{8228C752-056E-4937-8492-15725C70FCC6}" srcOrd="0" destOrd="0" presId="urn:microsoft.com/office/officeart/2005/8/layout/vList2"/>
    <dgm:cxn modelId="{6575B88A-FEAE-4C38-9CBD-9A93B0F76B70}" srcId="{BF033EF5-05D9-4DF1-A3EC-DE24B0D55D33}" destId="{21A25E97-C7BB-4E50-A385-B5FC34A57365}" srcOrd="2" destOrd="0" parTransId="{83B060C6-7D48-4747-8FE1-62DB417C7ED0}" sibTransId="{E494C138-7504-497D-9B4D-38885DAA82CE}"/>
    <dgm:cxn modelId="{0AB78609-17DC-4DF5-8230-083F8924236F}" type="presParOf" srcId="{CA5C0269-B5B6-433D-9DD0-26ACDBF4C044}" destId="{0F131336-EC55-4249-9C32-C92FDE8C726E}" srcOrd="0" destOrd="0" presId="urn:microsoft.com/office/officeart/2005/8/layout/vList2"/>
    <dgm:cxn modelId="{50B11584-1558-47EB-AE4A-C420011DFFE9}" type="presParOf" srcId="{CA5C0269-B5B6-433D-9DD0-26ACDBF4C044}" destId="{7A02C2E1-BB47-450E-B320-7CBFC1AB6D66}" srcOrd="1" destOrd="0" presId="urn:microsoft.com/office/officeart/2005/8/layout/vList2"/>
    <dgm:cxn modelId="{4D068E49-0CB8-4296-B706-9A2D227C956E}" type="presParOf" srcId="{CA5C0269-B5B6-433D-9DD0-26ACDBF4C044}" destId="{8228C752-056E-4937-8492-15725C70FCC6}" srcOrd="2" destOrd="0" presId="urn:microsoft.com/office/officeart/2005/8/layout/vList2"/>
    <dgm:cxn modelId="{100159B5-D46F-4AD7-ABB5-9F0AD331D82E}" type="presParOf" srcId="{CA5C0269-B5B6-433D-9DD0-26ACDBF4C044}" destId="{2E494351-296F-4BD4-B604-5090913A9A2F}" srcOrd="3" destOrd="0" presId="urn:microsoft.com/office/officeart/2005/8/layout/vList2"/>
    <dgm:cxn modelId="{A5708DB8-CD3C-4A21-8FC9-EB2C02B226A4}" type="presParOf" srcId="{CA5C0269-B5B6-433D-9DD0-26ACDBF4C044}" destId="{6A577187-2545-4CDC-9327-17BDFEEBFD21}" srcOrd="4" destOrd="0" presId="urn:microsoft.com/office/officeart/2005/8/layout/vList2"/>
    <dgm:cxn modelId="{3DA65EFB-3DC4-4C57-A2EA-BF5F843951AE}" type="presParOf" srcId="{CA5C0269-B5B6-433D-9DD0-26ACDBF4C044}" destId="{A5DFE76E-027F-4E4F-9E4E-5CC8EB7D5329}" srcOrd="5" destOrd="0" presId="urn:microsoft.com/office/officeart/2005/8/layout/vList2"/>
    <dgm:cxn modelId="{1B1948A9-4673-4667-82AE-03F876FA7036}" type="presParOf" srcId="{CA5C0269-B5B6-433D-9DD0-26ACDBF4C044}" destId="{8EEDB9DF-2054-43C7-9EE1-62A149D613CA}" srcOrd="6" destOrd="0" presId="urn:microsoft.com/office/officeart/2005/8/layout/vList2"/>
    <dgm:cxn modelId="{874D6378-1AFC-49B3-999E-C2F39E8BA880}" type="presParOf" srcId="{CA5C0269-B5B6-433D-9DD0-26ACDBF4C044}" destId="{C2D85F12-E6AC-4558-A57D-FB909AE80C1A}" srcOrd="7" destOrd="0" presId="urn:microsoft.com/office/officeart/2005/8/layout/vList2"/>
    <dgm:cxn modelId="{DD725C9B-0DED-4A68-B8C9-3D26C9D3565E}" type="presParOf" srcId="{CA5C0269-B5B6-433D-9DD0-26ACDBF4C044}" destId="{7E5E661A-3D04-466D-8439-FC15728175D5}"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E15D228-CB35-40D3-B663-E67AD82794A9}"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07DF6425-B449-4690-AF6D-22863A916475}">
      <dgm:prSet custT="1"/>
      <dgm:spPr/>
      <dgm:t>
        <a:bodyPr/>
        <a:lstStyle/>
        <a:p>
          <a:pPr rtl="0"/>
          <a:r>
            <a:rPr kumimoji="1" lang="ja-JP" sz="2400" dirty="0" smtClean="0"/>
            <a:t>観測結果は，無限に希薄な気体という極限の場合を仮定</a:t>
          </a:r>
          <a:r>
            <a:rPr kumimoji="1" lang="en-US" altLang="ja-JP" sz="2400" dirty="0" smtClean="0"/>
            <a:t/>
          </a:r>
          <a:br>
            <a:rPr kumimoji="1" lang="en-US" altLang="ja-JP" sz="2400" dirty="0" smtClean="0"/>
          </a:br>
          <a:r>
            <a:rPr kumimoji="1" lang="ja-JP" sz="2400" dirty="0" smtClean="0"/>
            <a:t>＝理想化の三つの法則</a:t>
          </a:r>
          <a:endParaRPr kumimoji="1" lang="en-US" sz="2400" dirty="0"/>
        </a:p>
      </dgm:t>
    </dgm:pt>
    <dgm:pt modelId="{E2971F79-65BC-43C6-ACB9-BC73C7B43FF0}" type="parTrans" cxnId="{E10F9CD5-A69E-4DCC-A8A4-198E66C4B9A9}">
      <dgm:prSet/>
      <dgm:spPr/>
      <dgm:t>
        <a:bodyPr/>
        <a:lstStyle/>
        <a:p>
          <a:endParaRPr kumimoji="1" lang="ja-JP" altLang="en-US" sz="2400"/>
        </a:p>
      </dgm:t>
    </dgm:pt>
    <dgm:pt modelId="{966B3381-935D-4456-8D08-99E3DCC770DF}" type="sibTrans" cxnId="{E10F9CD5-A69E-4DCC-A8A4-198E66C4B9A9}">
      <dgm:prSet/>
      <dgm:spPr/>
      <dgm:t>
        <a:bodyPr/>
        <a:lstStyle/>
        <a:p>
          <a:endParaRPr kumimoji="1" lang="ja-JP" altLang="en-US" sz="2400"/>
        </a:p>
      </dgm:t>
    </dgm:pt>
    <dgm:pt modelId="{4C145FF6-BF92-4B07-8C31-B5741CC1D3D3}">
      <dgm:prSet custT="1"/>
      <dgm:spPr/>
      <dgm:t>
        <a:bodyPr/>
        <a:lstStyle/>
        <a:p>
          <a:pPr rtl="0"/>
          <a:r>
            <a:rPr kumimoji="1" lang="ja-JP" sz="2400" dirty="0" smtClean="0"/>
            <a:t>気体の体積</a:t>
          </a:r>
          <a:r>
            <a:rPr kumimoji="1" lang="en-US" sz="2400" i="1" dirty="0" smtClean="0"/>
            <a:t>V</a:t>
          </a:r>
          <a:r>
            <a:rPr kumimoji="1" lang="ja-JP" sz="2400" dirty="0" smtClean="0"/>
            <a:t>は，圧力の逆数</a:t>
          </a:r>
          <a:r>
            <a:rPr kumimoji="1" lang="ja-JP" altLang="en-US" sz="2400" dirty="0" smtClean="0"/>
            <a:t>　</a:t>
          </a:r>
          <a:r>
            <a:rPr kumimoji="1" lang="en-US" sz="2400" dirty="0" smtClean="0"/>
            <a:t>1/</a:t>
          </a:r>
          <a:r>
            <a:rPr kumimoji="1" lang="en-US" sz="2400" i="1" dirty="0" smtClean="0"/>
            <a:t>p</a:t>
          </a:r>
          <a:r>
            <a:rPr kumimoji="1" lang="ja-JP" altLang="en-US" sz="2400" i="1" dirty="0" smtClean="0"/>
            <a:t>　</a:t>
          </a:r>
          <a:r>
            <a:rPr kumimoji="1" lang="ja-JP" sz="2400" dirty="0" smtClean="0"/>
            <a:t>に比例</a:t>
          </a:r>
          <a:endParaRPr kumimoji="1" lang="en-US" sz="2400" dirty="0"/>
        </a:p>
      </dgm:t>
    </dgm:pt>
    <dgm:pt modelId="{3913FB87-AEEF-4A0E-A2F0-23E53A626B51}" type="parTrans" cxnId="{4496D553-A92A-41F6-B3F2-748883DCF1D7}">
      <dgm:prSet/>
      <dgm:spPr/>
      <dgm:t>
        <a:bodyPr/>
        <a:lstStyle/>
        <a:p>
          <a:endParaRPr kumimoji="1" lang="ja-JP" altLang="en-US" sz="2400"/>
        </a:p>
      </dgm:t>
    </dgm:pt>
    <dgm:pt modelId="{2C2AE576-B470-4191-8721-EC0876D54354}" type="sibTrans" cxnId="{4496D553-A92A-41F6-B3F2-748883DCF1D7}">
      <dgm:prSet/>
      <dgm:spPr/>
      <dgm:t>
        <a:bodyPr/>
        <a:lstStyle/>
        <a:p>
          <a:endParaRPr kumimoji="1" lang="ja-JP" altLang="en-US" sz="2400"/>
        </a:p>
      </dgm:t>
    </dgm:pt>
    <dgm:pt modelId="{00E92FD2-0BCB-4A62-8180-3E8359EB2D3B}">
      <dgm:prSet custT="1"/>
      <dgm:spPr/>
      <dgm:t>
        <a:bodyPr/>
        <a:lstStyle/>
        <a:p>
          <a:pPr rtl="0"/>
          <a:endParaRPr kumimoji="1" lang="en-US" sz="2400" dirty="0"/>
        </a:p>
      </dgm:t>
    </dgm:pt>
    <dgm:pt modelId="{92E470EE-218B-4450-B0FC-CFA05646BE91}" type="parTrans" cxnId="{7BABEF36-AA81-4290-920A-C1CF0A6A6959}">
      <dgm:prSet/>
      <dgm:spPr/>
      <dgm:t>
        <a:bodyPr/>
        <a:lstStyle/>
        <a:p>
          <a:endParaRPr kumimoji="1" lang="ja-JP" altLang="en-US" sz="2400"/>
        </a:p>
      </dgm:t>
    </dgm:pt>
    <dgm:pt modelId="{FAC40465-06DA-411D-9B70-9B939C66BECE}" type="sibTrans" cxnId="{7BABEF36-AA81-4290-920A-C1CF0A6A6959}">
      <dgm:prSet/>
      <dgm:spPr/>
      <dgm:t>
        <a:bodyPr/>
        <a:lstStyle/>
        <a:p>
          <a:endParaRPr kumimoji="1" lang="ja-JP" altLang="en-US" sz="2400"/>
        </a:p>
      </dgm:t>
    </dgm:pt>
    <dgm:pt modelId="{7490A385-AD49-480A-91A2-ECED8CE7C2EA}">
      <dgm:prSet custT="1"/>
      <dgm:spPr/>
      <dgm:t>
        <a:bodyPr/>
        <a:lstStyle/>
        <a:p>
          <a:pPr rtl="0"/>
          <a:r>
            <a:rPr kumimoji="1" lang="ja-JP" sz="2400" dirty="0" smtClean="0"/>
            <a:t>絶対温度</a:t>
          </a:r>
          <a:r>
            <a:rPr kumimoji="1" lang="en-US" sz="2400" i="1" dirty="0" smtClean="0"/>
            <a:t>T</a:t>
          </a:r>
          <a:r>
            <a:rPr kumimoji="1" lang="ja-JP" sz="2400" dirty="0" smtClean="0"/>
            <a:t>に比例し</a:t>
          </a:r>
          <a:endParaRPr kumimoji="1" lang="en-US" sz="2400" dirty="0"/>
        </a:p>
      </dgm:t>
    </dgm:pt>
    <dgm:pt modelId="{863E1CCD-AC5A-46F2-A828-89AEC7496ABC}" type="parTrans" cxnId="{2754097E-6B65-4201-96D7-3530351204D3}">
      <dgm:prSet/>
      <dgm:spPr/>
      <dgm:t>
        <a:bodyPr/>
        <a:lstStyle/>
        <a:p>
          <a:endParaRPr kumimoji="1" lang="ja-JP" altLang="en-US" sz="2400"/>
        </a:p>
      </dgm:t>
    </dgm:pt>
    <dgm:pt modelId="{970BC858-23C3-4D3B-8E2F-DF9593AE8EC4}" type="sibTrans" cxnId="{2754097E-6B65-4201-96D7-3530351204D3}">
      <dgm:prSet/>
      <dgm:spPr/>
      <dgm:t>
        <a:bodyPr/>
        <a:lstStyle/>
        <a:p>
          <a:endParaRPr kumimoji="1" lang="ja-JP" altLang="en-US" sz="2400"/>
        </a:p>
      </dgm:t>
    </dgm:pt>
    <dgm:pt modelId="{C6BFAC90-7DE2-48F4-9041-9FC71F81D963}">
      <dgm:prSet custT="1"/>
      <dgm:spPr/>
      <dgm:t>
        <a:bodyPr/>
        <a:lstStyle/>
        <a:p>
          <a:pPr rtl="0"/>
          <a:endParaRPr kumimoji="1" lang="en-US" sz="2400" dirty="0"/>
        </a:p>
      </dgm:t>
    </dgm:pt>
    <dgm:pt modelId="{6AE1D1E6-A251-4640-B00E-A58924F12765}" type="parTrans" cxnId="{625B906A-E3F6-4047-AE49-98BA79AD6D36}">
      <dgm:prSet/>
      <dgm:spPr/>
      <dgm:t>
        <a:bodyPr/>
        <a:lstStyle/>
        <a:p>
          <a:endParaRPr kumimoji="1" lang="ja-JP" altLang="en-US" sz="2400"/>
        </a:p>
      </dgm:t>
    </dgm:pt>
    <dgm:pt modelId="{F293FBE9-50F1-45CE-8E11-C2881E2B50FB}" type="sibTrans" cxnId="{625B906A-E3F6-4047-AE49-98BA79AD6D36}">
      <dgm:prSet/>
      <dgm:spPr/>
      <dgm:t>
        <a:bodyPr/>
        <a:lstStyle/>
        <a:p>
          <a:endParaRPr kumimoji="1" lang="ja-JP" altLang="en-US" sz="2400"/>
        </a:p>
      </dgm:t>
    </dgm:pt>
    <dgm:pt modelId="{F13F7249-1123-4463-BB65-9B5FD20636D9}">
      <dgm:prSet custT="1"/>
      <dgm:spPr/>
      <dgm:t>
        <a:bodyPr/>
        <a:lstStyle/>
        <a:p>
          <a:pPr rtl="0"/>
          <a:r>
            <a:rPr kumimoji="1" lang="ja-JP" sz="2400" dirty="0" smtClean="0"/>
            <a:t>さらに物質量</a:t>
          </a:r>
          <a:r>
            <a:rPr kumimoji="1" lang="en-US" sz="2400" i="1" dirty="0" smtClean="0"/>
            <a:t>n</a:t>
          </a:r>
          <a:r>
            <a:rPr kumimoji="1" lang="ja-JP" sz="2400" dirty="0" smtClean="0"/>
            <a:t>に比例という関係</a:t>
          </a:r>
          <a:endParaRPr lang="ja-JP" sz="2400" dirty="0"/>
        </a:p>
      </dgm:t>
    </dgm:pt>
    <dgm:pt modelId="{0A45193E-AF63-448D-B59C-D7A9D691E3EA}" type="parTrans" cxnId="{8047EB56-3563-479D-B3F3-612DAD24A613}">
      <dgm:prSet/>
      <dgm:spPr/>
      <dgm:t>
        <a:bodyPr/>
        <a:lstStyle/>
        <a:p>
          <a:endParaRPr kumimoji="1" lang="ja-JP" altLang="en-US" sz="2400"/>
        </a:p>
      </dgm:t>
    </dgm:pt>
    <dgm:pt modelId="{936AD033-BF58-4697-9651-7CE6089175C4}" type="sibTrans" cxnId="{8047EB56-3563-479D-B3F3-612DAD24A613}">
      <dgm:prSet/>
      <dgm:spPr/>
      <dgm:t>
        <a:bodyPr/>
        <a:lstStyle/>
        <a:p>
          <a:endParaRPr kumimoji="1" lang="ja-JP" altLang="en-US" sz="2400"/>
        </a:p>
      </dgm:t>
    </dgm:pt>
    <dgm:pt modelId="{5F606FE8-1F48-49C9-8F88-5ACF9583D800}">
      <dgm:prSet custT="1"/>
      <dgm:spPr/>
      <dgm:t>
        <a:bodyPr/>
        <a:lstStyle/>
        <a:p>
          <a:pPr rtl="0"/>
          <a:endParaRPr kumimoji="1" lang="en-US" sz="2400" dirty="0"/>
        </a:p>
      </dgm:t>
    </dgm:pt>
    <dgm:pt modelId="{D856EA02-FF23-4F5D-ACA9-440E3784A9BC}" type="parTrans" cxnId="{E0F63AAE-F458-4343-82F9-C48D0E81DAA9}">
      <dgm:prSet/>
      <dgm:spPr/>
      <dgm:t>
        <a:bodyPr/>
        <a:lstStyle/>
        <a:p>
          <a:endParaRPr kumimoji="1" lang="ja-JP" altLang="en-US" sz="2400"/>
        </a:p>
      </dgm:t>
    </dgm:pt>
    <dgm:pt modelId="{9876A2AB-52A2-43B1-96A9-FCC3AD929E31}" type="sibTrans" cxnId="{E0F63AAE-F458-4343-82F9-C48D0E81DAA9}">
      <dgm:prSet/>
      <dgm:spPr/>
      <dgm:t>
        <a:bodyPr/>
        <a:lstStyle/>
        <a:p>
          <a:endParaRPr kumimoji="1" lang="ja-JP" altLang="en-US" sz="2400"/>
        </a:p>
      </dgm:t>
    </dgm:pt>
    <dgm:pt modelId="{4F60D488-AA02-47B4-A7FC-50058EFC41D5}">
      <dgm:prSet custT="1"/>
      <dgm:spPr/>
      <dgm:t>
        <a:bodyPr/>
        <a:lstStyle/>
        <a:p>
          <a:pPr rtl="0"/>
          <a:r>
            <a:rPr kumimoji="1" lang="ja-JP" altLang="en-US" sz="2400" dirty="0" smtClean="0"/>
            <a:t>これらは下の一つの関係式にまとめる。</a:t>
          </a:r>
          <a:endParaRPr kumimoji="1" lang="ja-JP" altLang="en-US" sz="2400" dirty="0"/>
        </a:p>
      </dgm:t>
    </dgm:pt>
    <dgm:pt modelId="{560D9114-298C-41E6-B90D-4B6AD12203B2}" type="parTrans" cxnId="{5B006CE9-DABF-435B-BFFE-6ACC057F5FC0}">
      <dgm:prSet/>
      <dgm:spPr/>
      <dgm:t>
        <a:bodyPr/>
        <a:lstStyle/>
        <a:p>
          <a:endParaRPr kumimoji="1" lang="ja-JP" altLang="en-US" sz="2400"/>
        </a:p>
      </dgm:t>
    </dgm:pt>
    <dgm:pt modelId="{BB9E5CFC-FCAB-4C57-9A24-071A870B6A52}" type="sibTrans" cxnId="{5B006CE9-DABF-435B-BFFE-6ACC057F5FC0}">
      <dgm:prSet/>
      <dgm:spPr/>
      <dgm:t>
        <a:bodyPr/>
        <a:lstStyle/>
        <a:p>
          <a:endParaRPr kumimoji="1" lang="ja-JP" altLang="en-US" sz="2400"/>
        </a:p>
      </dgm:t>
    </dgm:pt>
    <dgm:pt modelId="{F3D55C2A-F8CE-41C3-88DF-2EA50C4C75AB}" type="pres">
      <dgm:prSet presAssocID="{3E15D228-CB35-40D3-B663-E67AD82794A9}" presName="linear" presStyleCnt="0">
        <dgm:presLayoutVars>
          <dgm:animLvl val="lvl"/>
          <dgm:resizeHandles val="exact"/>
        </dgm:presLayoutVars>
      </dgm:prSet>
      <dgm:spPr/>
      <dgm:t>
        <a:bodyPr/>
        <a:lstStyle/>
        <a:p>
          <a:endParaRPr kumimoji="1" lang="ja-JP" altLang="en-US"/>
        </a:p>
      </dgm:t>
    </dgm:pt>
    <dgm:pt modelId="{3EA126A5-9B05-44BC-94A4-6DF8E8396302}" type="pres">
      <dgm:prSet presAssocID="{07DF6425-B449-4690-AF6D-22863A916475}" presName="parentText" presStyleLbl="node1" presStyleIdx="0" presStyleCnt="8">
        <dgm:presLayoutVars>
          <dgm:chMax val="0"/>
          <dgm:bulletEnabled val="1"/>
        </dgm:presLayoutVars>
      </dgm:prSet>
      <dgm:spPr/>
      <dgm:t>
        <a:bodyPr/>
        <a:lstStyle/>
        <a:p>
          <a:endParaRPr kumimoji="1" lang="ja-JP" altLang="en-US"/>
        </a:p>
      </dgm:t>
    </dgm:pt>
    <dgm:pt modelId="{83CFEF9D-DF56-4CBC-8772-D7CCB68D1AD3}" type="pres">
      <dgm:prSet presAssocID="{966B3381-935D-4456-8D08-99E3DCC770DF}" presName="spacer" presStyleCnt="0"/>
      <dgm:spPr/>
      <dgm:t>
        <a:bodyPr/>
        <a:lstStyle/>
        <a:p>
          <a:endParaRPr kumimoji="1" lang="ja-JP" altLang="en-US"/>
        </a:p>
      </dgm:t>
    </dgm:pt>
    <dgm:pt modelId="{38588B11-55F6-4B0E-927B-AC6DE754EB0E}" type="pres">
      <dgm:prSet presAssocID="{4C145FF6-BF92-4B07-8C31-B5741CC1D3D3}" presName="parentText" presStyleLbl="node1" presStyleIdx="1" presStyleCnt="8">
        <dgm:presLayoutVars>
          <dgm:chMax val="0"/>
          <dgm:bulletEnabled val="1"/>
        </dgm:presLayoutVars>
      </dgm:prSet>
      <dgm:spPr/>
      <dgm:t>
        <a:bodyPr/>
        <a:lstStyle/>
        <a:p>
          <a:endParaRPr kumimoji="1" lang="ja-JP" altLang="en-US"/>
        </a:p>
      </dgm:t>
    </dgm:pt>
    <dgm:pt modelId="{053B68BD-5E10-4D13-B299-5FA0B4396115}" type="pres">
      <dgm:prSet presAssocID="{2C2AE576-B470-4191-8721-EC0876D54354}" presName="spacer" presStyleCnt="0"/>
      <dgm:spPr/>
      <dgm:t>
        <a:bodyPr/>
        <a:lstStyle/>
        <a:p>
          <a:endParaRPr kumimoji="1" lang="ja-JP" altLang="en-US"/>
        </a:p>
      </dgm:t>
    </dgm:pt>
    <dgm:pt modelId="{BCD1BF06-7848-421D-AA6A-1CE1F2B43D0E}" type="pres">
      <dgm:prSet presAssocID="{00E92FD2-0BCB-4A62-8180-3E8359EB2D3B}" presName="parentText" presStyleLbl="node1" presStyleIdx="2" presStyleCnt="8">
        <dgm:presLayoutVars>
          <dgm:chMax val="0"/>
          <dgm:bulletEnabled val="1"/>
        </dgm:presLayoutVars>
      </dgm:prSet>
      <dgm:spPr/>
      <dgm:t>
        <a:bodyPr/>
        <a:lstStyle/>
        <a:p>
          <a:endParaRPr kumimoji="1" lang="ja-JP" altLang="en-US"/>
        </a:p>
      </dgm:t>
    </dgm:pt>
    <dgm:pt modelId="{6901006D-6702-4E07-92AA-26AB8B5A56C6}" type="pres">
      <dgm:prSet presAssocID="{FAC40465-06DA-411D-9B70-9B939C66BECE}" presName="spacer" presStyleCnt="0"/>
      <dgm:spPr/>
      <dgm:t>
        <a:bodyPr/>
        <a:lstStyle/>
        <a:p>
          <a:endParaRPr kumimoji="1" lang="ja-JP" altLang="en-US"/>
        </a:p>
      </dgm:t>
    </dgm:pt>
    <dgm:pt modelId="{DB8993E2-4EB7-4123-89D5-AAC8ADCFD316}" type="pres">
      <dgm:prSet presAssocID="{7490A385-AD49-480A-91A2-ECED8CE7C2EA}" presName="parentText" presStyleLbl="node1" presStyleIdx="3" presStyleCnt="8">
        <dgm:presLayoutVars>
          <dgm:chMax val="0"/>
          <dgm:bulletEnabled val="1"/>
        </dgm:presLayoutVars>
      </dgm:prSet>
      <dgm:spPr/>
      <dgm:t>
        <a:bodyPr/>
        <a:lstStyle/>
        <a:p>
          <a:endParaRPr kumimoji="1" lang="ja-JP" altLang="en-US"/>
        </a:p>
      </dgm:t>
    </dgm:pt>
    <dgm:pt modelId="{06A30760-C6E9-4535-92C6-71C8B6A4F928}" type="pres">
      <dgm:prSet presAssocID="{970BC858-23C3-4D3B-8E2F-DF9593AE8EC4}" presName="spacer" presStyleCnt="0"/>
      <dgm:spPr/>
      <dgm:t>
        <a:bodyPr/>
        <a:lstStyle/>
        <a:p>
          <a:endParaRPr kumimoji="1" lang="ja-JP" altLang="en-US"/>
        </a:p>
      </dgm:t>
    </dgm:pt>
    <dgm:pt modelId="{6C1E5C5D-036F-47B5-9478-FD188995E25C}" type="pres">
      <dgm:prSet presAssocID="{C6BFAC90-7DE2-48F4-9041-9FC71F81D963}" presName="parentText" presStyleLbl="node1" presStyleIdx="4" presStyleCnt="8">
        <dgm:presLayoutVars>
          <dgm:chMax val="0"/>
          <dgm:bulletEnabled val="1"/>
        </dgm:presLayoutVars>
      </dgm:prSet>
      <dgm:spPr/>
      <dgm:t>
        <a:bodyPr/>
        <a:lstStyle/>
        <a:p>
          <a:endParaRPr kumimoji="1" lang="ja-JP" altLang="en-US"/>
        </a:p>
      </dgm:t>
    </dgm:pt>
    <dgm:pt modelId="{45283446-C3E8-4586-9408-85096FF70A7E}" type="pres">
      <dgm:prSet presAssocID="{F293FBE9-50F1-45CE-8E11-C2881E2B50FB}" presName="spacer" presStyleCnt="0"/>
      <dgm:spPr/>
      <dgm:t>
        <a:bodyPr/>
        <a:lstStyle/>
        <a:p>
          <a:endParaRPr kumimoji="1" lang="ja-JP" altLang="en-US"/>
        </a:p>
      </dgm:t>
    </dgm:pt>
    <dgm:pt modelId="{D47F4308-D539-43F0-A99E-CA0962E65A04}" type="pres">
      <dgm:prSet presAssocID="{F13F7249-1123-4463-BB65-9B5FD20636D9}" presName="parentText" presStyleLbl="node1" presStyleIdx="5" presStyleCnt="8">
        <dgm:presLayoutVars>
          <dgm:chMax val="0"/>
          <dgm:bulletEnabled val="1"/>
        </dgm:presLayoutVars>
      </dgm:prSet>
      <dgm:spPr/>
      <dgm:t>
        <a:bodyPr/>
        <a:lstStyle/>
        <a:p>
          <a:endParaRPr kumimoji="1" lang="ja-JP" altLang="en-US"/>
        </a:p>
      </dgm:t>
    </dgm:pt>
    <dgm:pt modelId="{58DAB650-7247-459C-973E-6EFAA5934C69}" type="pres">
      <dgm:prSet presAssocID="{936AD033-BF58-4697-9651-7CE6089175C4}" presName="spacer" presStyleCnt="0"/>
      <dgm:spPr/>
      <dgm:t>
        <a:bodyPr/>
        <a:lstStyle/>
        <a:p>
          <a:endParaRPr kumimoji="1" lang="ja-JP" altLang="en-US"/>
        </a:p>
      </dgm:t>
    </dgm:pt>
    <dgm:pt modelId="{681A07A2-602B-4497-AD48-CB5A3064E415}" type="pres">
      <dgm:prSet presAssocID="{5F606FE8-1F48-49C9-8F88-5ACF9583D800}" presName="parentText" presStyleLbl="node1" presStyleIdx="6" presStyleCnt="8">
        <dgm:presLayoutVars>
          <dgm:chMax val="0"/>
          <dgm:bulletEnabled val="1"/>
        </dgm:presLayoutVars>
      </dgm:prSet>
      <dgm:spPr/>
      <dgm:t>
        <a:bodyPr/>
        <a:lstStyle/>
        <a:p>
          <a:endParaRPr kumimoji="1" lang="ja-JP" altLang="en-US"/>
        </a:p>
      </dgm:t>
    </dgm:pt>
    <dgm:pt modelId="{AC6EB20A-782D-4219-B690-938898B0E104}" type="pres">
      <dgm:prSet presAssocID="{9876A2AB-52A2-43B1-96A9-FCC3AD929E31}" presName="spacer" presStyleCnt="0"/>
      <dgm:spPr/>
      <dgm:t>
        <a:bodyPr/>
        <a:lstStyle/>
        <a:p>
          <a:endParaRPr kumimoji="1" lang="ja-JP" altLang="en-US"/>
        </a:p>
      </dgm:t>
    </dgm:pt>
    <dgm:pt modelId="{4D8E48C7-E18A-4B98-82BF-C1E69D0BDD54}" type="pres">
      <dgm:prSet presAssocID="{4F60D488-AA02-47B4-A7FC-50058EFC41D5}" presName="parentText" presStyleLbl="node1" presStyleIdx="7" presStyleCnt="8">
        <dgm:presLayoutVars>
          <dgm:chMax val="0"/>
          <dgm:bulletEnabled val="1"/>
        </dgm:presLayoutVars>
      </dgm:prSet>
      <dgm:spPr/>
      <dgm:t>
        <a:bodyPr/>
        <a:lstStyle/>
        <a:p>
          <a:endParaRPr kumimoji="1" lang="ja-JP" altLang="en-US"/>
        </a:p>
      </dgm:t>
    </dgm:pt>
  </dgm:ptLst>
  <dgm:cxnLst>
    <dgm:cxn modelId="{625B906A-E3F6-4047-AE49-98BA79AD6D36}" srcId="{3E15D228-CB35-40D3-B663-E67AD82794A9}" destId="{C6BFAC90-7DE2-48F4-9041-9FC71F81D963}" srcOrd="4" destOrd="0" parTransId="{6AE1D1E6-A251-4640-B00E-A58924F12765}" sibTransId="{F293FBE9-50F1-45CE-8E11-C2881E2B50FB}"/>
    <dgm:cxn modelId="{D68BB207-6033-4965-85EA-460D5A755EBA}" type="presOf" srcId="{F13F7249-1123-4463-BB65-9B5FD20636D9}" destId="{D47F4308-D539-43F0-A99E-CA0962E65A04}" srcOrd="0" destOrd="0" presId="urn:microsoft.com/office/officeart/2005/8/layout/vList2"/>
    <dgm:cxn modelId="{CBFA1265-A535-4D11-B39B-861237B54BEE}" type="presOf" srcId="{5F606FE8-1F48-49C9-8F88-5ACF9583D800}" destId="{681A07A2-602B-4497-AD48-CB5A3064E415}" srcOrd="0" destOrd="0" presId="urn:microsoft.com/office/officeart/2005/8/layout/vList2"/>
    <dgm:cxn modelId="{2754097E-6B65-4201-96D7-3530351204D3}" srcId="{3E15D228-CB35-40D3-B663-E67AD82794A9}" destId="{7490A385-AD49-480A-91A2-ECED8CE7C2EA}" srcOrd="3" destOrd="0" parTransId="{863E1CCD-AC5A-46F2-A828-89AEC7496ABC}" sibTransId="{970BC858-23C3-4D3B-8E2F-DF9593AE8EC4}"/>
    <dgm:cxn modelId="{92D59640-E455-4E9E-BB10-FAAC0E84A072}" type="presOf" srcId="{00E92FD2-0BCB-4A62-8180-3E8359EB2D3B}" destId="{BCD1BF06-7848-421D-AA6A-1CE1F2B43D0E}" srcOrd="0" destOrd="0" presId="urn:microsoft.com/office/officeart/2005/8/layout/vList2"/>
    <dgm:cxn modelId="{7BABEF36-AA81-4290-920A-C1CF0A6A6959}" srcId="{3E15D228-CB35-40D3-B663-E67AD82794A9}" destId="{00E92FD2-0BCB-4A62-8180-3E8359EB2D3B}" srcOrd="2" destOrd="0" parTransId="{92E470EE-218B-4450-B0FC-CFA05646BE91}" sibTransId="{FAC40465-06DA-411D-9B70-9B939C66BECE}"/>
    <dgm:cxn modelId="{E10F9CD5-A69E-4DCC-A8A4-198E66C4B9A9}" srcId="{3E15D228-CB35-40D3-B663-E67AD82794A9}" destId="{07DF6425-B449-4690-AF6D-22863A916475}" srcOrd="0" destOrd="0" parTransId="{E2971F79-65BC-43C6-ACB9-BC73C7B43FF0}" sibTransId="{966B3381-935D-4456-8D08-99E3DCC770DF}"/>
    <dgm:cxn modelId="{4496D553-A92A-41F6-B3F2-748883DCF1D7}" srcId="{3E15D228-CB35-40D3-B663-E67AD82794A9}" destId="{4C145FF6-BF92-4B07-8C31-B5741CC1D3D3}" srcOrd="1" destOrd="0" parTransId="{3913FB87-AEEF-4A0E-A2F0-23E53A626B51}" sibTransId="{2C2AE576-B470-4191-8721-EC0876D54354}"/>
    <dgm:cxn modelId="{8F677320-70A2-43A6-9500-C921252409A1}" type="presOf" srcId="{C6BFAC90-7DE2-48F4-9041-9FC71F81D963}" destId="{6C1E5C5D-036F-47B5-9478-FD188995E25C}" srcOrd="0" destOrd="0" presId="urn:microsoft.com/office/officeart/2005/8/layout/vList2"/>
    <dgm:cxn modelId="{5462CAB8-667D-4FB2-8CEB-E457F305C199}" type="presOf" srcId="{4F60D488-AA02-47B4-A7FC-50058EFC41D5}" destId="{4D8E48C7-E18A-4B98-82BF-C1E69D0BDD54}" srcOrd="0" destOrd="0" presId="urn:microsoft.com/office/officeart/2005/8/layout/vList2"/>
    <dgm:cxn modelId="{28FA3605-6CDC-4B7F-A93B-1BCAB231D4B6}" type="presOf" srcId="{7490A385-AD49-480A-91A2-ECED8CE7C2EA}" destId="{DB8993E2-4EB7-4123-89D5-AAC8ADCFD316}" srcOrd="0" destOrd="0" presId="urn:microsoft.com/office/officeart/2005/8/layout/vList2"/>
    <dgm:cxn modelId="{5B006CE9-DABF-435B-BFFE-6ACC057F5FC0}" srcId="{3E15D228-CB35-40D3-B663-E67AD82794A9}" destId="{4F60D488-AA02-47B4-A7FC-50058EFC41D5}" srcOrd="7" destOrd="0" parTransId="{560D9114-298C-41E6-B90D-4B6AD12203B2}" sibTransId="{BB9E5CFC-FCAB-4C57-9A24-071A870B6A52}"/>
    <dgm:cxn modelId="{30273793-676D-40E7-BDE6-FD9301330CC5}" type="presOf" srcId="{3E15D228-CB35-40D3-B663-E67AD82794A9}" destId="{F3D55C2A-F8CE-41C3-88DF-2EA50C4C75AB}" srcOrd="0" destOrd="0" presId="urn:microsoft.com/office/officeart/2005/8/layout/vList2"/>
    <dgm:cxn modelId="{E0F63AAE-F458-4343-82F9-C48D0E81DAA9}" srcId="{3E15D228-CB35-40D3-B663-E67AD82794A9}" destId="{5F606FE8-1F48-49C9-8F88-5ACF9583D800}" srcOrd="6" destOrd="0" parTransId="{D856EA02-FF23-4F5D-ACA9-440E3784A9BC}" sibTransId="{9876A2AB-52A2-43B1-96A9-FCC3AD929E31}"/>
    <dgm:cxn modelId="{9401965B-C49F-4C25-8A28-5C8AA26F885F}" type="presOf" srcId="{4C145FF6-BF92-4B07-8C31-B5741CC1D3D3}" destId="{38588B11-55F6-4B0E-927B-AC6DE754EB0E}" srcOrd="0" destOrd="0" presId="urn:microsoft.com/office/officeart/2005/8/layout/vList2"/>
    <dgm:cxn modelId="{8047EB56-3563-479D-B3F3-612DAD24A613}" srcId="{3E15D228-CB35-40D3-B663-E67AD82794A9}" destId="{F13F7249-1123-4463-BB65-9B5FD20636D9}" srcOrd="5" destOrd="0" parTransId="{0A45193E-AF63-448D-B59C-D7A9D691E3EA}" sibTransId="{936AD033-BF58-4697-9651-7CE6089175C4}"/>
    <dgm:cxn modelId="{F18683E6-8214-407A-AF2A-76D0D833AF6E}" type="presOf" srcId="{07DF6425-B449-4690-AF6D-22863A916475}" destId="{3EA126A5-9B05-44BC-94A4-6DF8E8396302}" srcOrd="0" destOrd="0" presId="urn:microsoft.com/office/officeart/2005/8/layout/vList2"/>
    <dgm:cxn modelId="{61D5C828-49E1-4E74-9FC0-95F4B885CD53}" type="presParOf" srcId="{F3D55C2A-F8CE-41C3-88DF-2EA50C4C75AB}" destId="{3EA126A5-9B05-44BC-94A4-6DF8E8396302}" srcOrd="0" destOrd="0" presId="urn:microsoft.com/office/officeart/2005/8/layout/vList2"/>
    <dgm:cxn modelId="{65148287-577B-48C3-9B39-87B5D189381C}" type="presParOf" srcId="{F3D55C2A-F8CE-41C3-88DF-2EA50C4C75AB}" destId="{83CFEF9D-DF56-4CBC-8772-D7CCB68D1AD3}" srcOrd="1" destOrd="0" presId="urn:microsoft.com/office/officeart/2005/8/layout/vList2"/>
    <dgm:cxn modelId="{09DCC931-47EF-46A2-9FB9-6EC2A8BF6135}" type="presParOf" srcId="{F3D55C2A-F8CE-41C3-88DF-2EA50C4C75AB}" destId="{38588B11-55F6-4B0E-927B-AC6DE754EB0E}" srcOrd="2" destOrd="0" presId="urn:microsoft.com/office/officeart/2005/8/layout/vList2"/>
    <dgm:cxn modelId="{159FFB1D-D1FE-4B93-8986-CAD0DB9DE7DD}" type="presParOf" srcId="{F3D55C2A-F8CE-41C3-88DF-2EA50C4C75AB}" destId="{053B68BD-5E10-4D13-B299-5FA0B4396115}" srcOrd="3" destOrd="0" presId="urn:microsoft.com/office/officeart/2005/8/layout/vList2"/>
    <dgm:cxn modelId="{58AACA06-00E1-416F-9342-CF9F5FAF0B39}" type="presParOf" srcId="{F3D55C2A-F8CE-41C3-88DF-2EA50C4C75AB}" destId="{BCD1BF06-7848-421D-AA6A-1CE1F2B43D0E}" srcOrd="4" destOrd="0" presId="urn:microsoft.com/office/officeart/2005/8/layout/vList2"/>
    <dgm:cxn modelId="{28CB0395-5FCE-473F-9316-B76B59A6FD4B}" type="presParOf" srcId="{F3D55C2A-F8CE-41C3-88DF-2EA50C4C75AB}" destId="{6901006D-6702-4E07-92AA-26AB8B5A56C6}" srcOrd="5" destOrd="0" presId="urn:microsoft.com/office/officeart/2005/8/layout/vList2"/>
    <dgm:cxn modelId="{2A9D6AF2-0B45-43BE-BDE1-3FE7472FB08D}" type="presParOf" srcId="{F3D55C2A-F8CE-41C3-88DF-2EA50C4C75AB}" destId="{DB8993E2-4EB7-4123-89D5-AAC8ADCFD316}" srcOrd="6" destOrd="0" presId="urn:microsoft.com/office/officeart/2005/8/layout/vList2"/>
    <dgm:cxn modelId="{9E682F3E-247B-445E-B312-F7FD565E3B6B}" type="presParOf" srcId="{F3D55C2A-F8CE-41C3-88DF-2EA50C4C75AB}" destId="{06A30760-C6E9-4535-92C6-71C8B6A4F928}" srcOrd="7" destOrd="0" presId="urn:microsoft.com/office/officeart/2005/8/layout/vList2"/>
    <dgm:cxn modelId="{9B77C29F-12EC-4470-B0DA-985620EB35EC}" type="presParOf" srcId="{F3D55C2A-F8CE-41C3-88DF-2EA50C4C75AB}" destId="{6C1E5C5D-036F-47B5-9478-FD188995E25C}" srcOrd="8" destOrd="0" presId="urn:microsoft.com/office/officeart/2005/8/layout/vList2"/>
    <dgm:cxn modelId="{7D13C453-88BD-43E7-9EF0-383D53F709E1}" type="presParOf" srcId="{F3D55C2A-F8CE-41C3-88DF-2EA50C4C75AB}" destId="{45283446-C3E8-4586-9408-85096FF70A7E}" srcOrd="9" destOrd="0" presId="urn:microsoft.com/office/officeart/2005/8/layout/vList2"/>
    <dgm:cxn modelId="{EB3EAEF2-0108-488D-BD42-31F582D8EFCA}" type="presParOf" srcId="{F3D55C2A-F8CE-41C3-88DF-2EA50C4C75AB}" destId="{D47F4308-D539-43F0-A99E-CA0962E65A04}" srcOrd="10" destOrd="0" presId="urn:microsoft.com/office/officeart/2005/8/layout/vList2"/>
    <dgm:cxn modelId="{8A353AFC-D413-41B9-B4AE-E74170468F19}" type="presParOf" srcId="{F3D55C2A-F8CE-41C3-88DF-2EA50C4C75AB}" destId="{58DAB650-7247-459C-973E-6EFAA5934C69}" srcOrd="11" destOrd="0" presId="urn:microsoft.com/office/officeart/2005/8/layout/vList2"/>
    <dgm:cxn modelId="{D1E52FCD-4A78-4641-826B-CD345C54134A}" type="presParOf" srcId="{F3D55C2A-F8CE-41C3-88DF-2EA50C4C75AB}" destId="{681A07A2-602B-4497-AD48-CB5A3064E415}" srcOrd="12" destOrd="0" presId="urn:microsoft.com/office/officeart/2005/8/layout/vList2"/>
    <dgm:cxn modelId="{E3719102-A5C3-40CC-8C4A-9E44D2AA3BFC}" type="presParOf" srcId="{F3D55C2A-F8CE-41C3-88DF-2EA50C4C75AB}" destId="{AC6EB20A-782D-4219-B690-938898B0E104}" srcOrd="13" destOrd="0" presId="urn:microsoft.com/office/officeart/2005/8/layout/vList2"/>
    <dgm:cxn modelId="{BE09A1E1-5522-4C2F-BB43-0772FF88E70A}" type="presParOf" srcId="{F3D55C2A-F8CE-41C3-88DF-2EA50C4C75AB}" destId="{4D8E48C7-E18A-4B98-82BF-C1E69D0BDD54}"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5D9C931-A962-4FCF-905A-7B78F4339240}"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21424FD1-73FF-4E9A-94D2-32E70BC3E639}">
      <dgm:prSet/>
      <dgm:spPr/>
      <dgm:t>
        <a:bodyPr/>
        <a:lstStyle/>
        <a:p>
          <a:pPr rtl="0"/>
          <a:endParaRPr kumimoji="1" lang="en-US" dirty="0"/>
        </a:p>
      </dgm:t>
    </dgm:pt>
    <dgm:pt modelId="{C2636755-B814-41EC-8F37-8B633F33B67A}" type="parTrans" cxnId="{318886EA-AE20-421C-A7C9-6B80F0119D76}">
      <dgm:prSet/>
      <dgm:spPr/>
      <dgm:t>
        <a:bodyPr/>
        <a:lstStyle/>
        <a:p>
          <a:endParaRPr kumimoji="1" lang="ja-JP" altLang="en-US"/>
        </a:p>
      </dgm:t>
    </dgm:pt>
    <dgm:pt modelId="{3F2C54F5-6156-45AA-88C5-2D41EEF69C0E}" type="sibTrans" cxnId="{318886EA-AE20-421C-A7C9-6B80F0119D76}">
      <dgm:prSet/>
      <dgm:spPr/>
      <dgm:t>
        <a:bodyPr/>
        <a:lstStyle/>
        <a:p>
          <a:endParaRPr kumimoji="1" lang="ja-JP" altLang="en-US"/>
        </a:p>
      </dgm:t>
    </dgm:pt>
    <dgm:pt modelId="{B53BD519-BC22-4B85-83B1-288B14C984F9}">
      <dgm:prSet/>
      <dgm:spPr/>
      <dgm:t>
        <a:bodyPr/>
        <a:lstStyle/>
        <a:p>
          <a:pPr rtl="0"/>
          <a:r>
            <a:rPr kumimoji="1" lang="ja-JP" dirty="0" smtClean="0"/>
            <a:t>比例定数</a:t>
          </a:r>
          <a:r>
            <a:rPr kumimoji="1" lang="en-US" altLang="ja-JP" i="1" dirty="0" smtClean="0"/>
            <a:t>R</a:t>
          </a:r>
          <a:r>
            <a:rPr kumimoji="1" lang="ja-JP" dirty="0" smtClean="0"/>
            <a:t>を使って書き直すと</a:t>
          </a:r>
          <a:endParaRPr kumimoji="1" lang="en-US" dirty="0"/>
        </a:p>
      </dgm:t>
    </dgm:pt>
    <dgm:pt modelId="{5C21FF23-AD22-430D-A48A-A9031637AD38}" type="parTrans" cxnId="{871D6A07-5002-4054-91D9-467939DDDBCF}">
      <dgm:prSet/>
      <dgm:spPr/>
      <dgm:t>
        <a:bodyPr/>
        <a:lstStyle/>
        <a:p>
          <a:endParaRPr kumimoji="1" lang="ja-JP" altLang="en-US"/>
        </a:p>
      </dgm:t>
    </dgm:pt>
    <dgm:pt modelId="{BCE3A650-F2F2-46CF-9C8F-2C5F489E151B}" type="sibTrans" cxnId="{871D6A07-5002-4054-91D9-467939DDDBCF}">
      <dgm:prSet/>
      <dgm:spPr/>
      <dgm:t>
        <a:bodyPr/>
        <a:lstStyle/>
        <a:p>
          <a:endParaRPr kumimoji="1" lang="ja-JP" altLang="en-US"/>
        </a:p>
      </dgm:t>
    </dgm:pt>
    <dgm:pt modelId="{E2CB135C-159E-4B08-9690-FFF0ED612FD1}">
      <dgm:prSet/>
      <dgm:spPr/>
      <dgm:t>
        <a:bodyPr/>
        <a:lstStyle/>
        <a:p>
          <a:pPr rtl="0"/>
          <a:r>
            <a:rPr kumimoji="1" lang="ja-JP" dirty="0" smtClean="0"/>
            <a:t>これが理想気体の状態式</a:t>
          </a:r>
          <a:endParaRPr kumimoji="1" lang="en-US" dirty="0"/>
        </a:p>
      </dgm:t>
    </dgm:pt>
    <dgm:pt modelId="{456A7328-B1E8-4A88-A359-11E352EC23C1}" type="parTrans" cxnId="{3F7EE8EB-254F-4575-8BB7-8F7CFC028E29}">
      <dgm:prSet/>
      <dgm:spPr/>
      <dgm:t>
        <a:bodyPr/>
        <a:lstStyle/>
        <a:p>
          <a:endParaRPr kumimoji="1" lang="ja-JP" altLang="en-US"/>
        </a:p>
      </dgm:t>
    </dgm:pt>
    <dgm:pt modelId="{70938E61-3120-4D01-BA1D-3E9FD453B013}" type="sibTrans" cxnId="{3F7EE8EB-254F-4575-8BB7-8F7CFC028E29}">
      <dgm:prSet/>
      <dgm:spPr/>
      <dgm:t>
        <a:bodyPr/>
        <a:lstStyle/>
        <a:p>
          <a:endParaRPr kumimoji="1" lang="ja-JP" altLang="en-US"/>
        </a:p>
      </dgm:t>
    </dgm:pt>
    <dgm:pt modelId="{167E9BBF-CDEE-4DE4-BEC5-708DEED210E4}">
      <dgm:prSet/>
      <dgm:spPr/>
      <dgm:t>
        <a:bodyPr/>
        <a:lstStyle/>
        <a:p>
          <a:pPr rtl="0"/>
          <a:r>
            <a:rPr kumimoji="1" lang="ja-JP" dirty="0" smtClean="0"/>
            <a:t>一般には</a:t>
          </a:r>
          <a:endParaRPr kumimoji="1" lang="en-US" dirty="0"/>
        </a:p>
      </dgm:t>
    </dgm:pt>
    <dgm:pt modelId="{65ADD8EB-2B44-4B12-BD31-A01C801F4400}" type="parTrans" cxnId="{C9343606-5B76-4699-9146-CA760B2340DA}">
      <dgm:prSet/>
      <dgm:spPr/>
      <dgm:t>
        <a:bodyPr/>
        <a:lstStyle/>
        <a:p>
          <a:endParaRPr kumimoji="1" lang="ja-JP" altLang="en-US"/>
        </a:p>
      </dgm:t>
    </dgm:pt>
    <dgm:pt modelId="{7AD2599B-8C80-49E6-BA8C-83B941E18087}" type="sibTrans" cxnId="{C9343606-5B76-4699-9146-CA760B2340DA}">
      <dgm:prSet/>
      <dgm:spPr/>
      <dgm:t>
        <a:bodyPr/>
        <a:lstStyle/>
        <a:p>
          <a:endParaRPr kumimoji="1" lang="ja-JP" altLang="en-US"/>
        </a:p>
      </dgm:t>
    </dgm:pt>
    <dgm:pt modelId="{65420B01-0949-467B-9318-CA7917AFA141}">
      <dgm:prSet/>
      <dgm:spPr/>
      <dgm:t>
        <a:bodyPr/>
        <a:lstStyle/>
        <a:p>
          <a:pPr rtl="0"/>
          <a:r>
            <a:rPr kumimoji="1" lang="ja-JP" dirty="0" smtClean="0"/>
            <a:t>どのような条件のもとでも式が</a:t>
          </a:r>
          <a:r>
            <a:rPr kumimoji="1" lang="en-US" altLang="ja-JP" dirty="0" smtClean="0"/>
            <a:t/>
          </a:r>
          <a:br>
            <a:rPr kumimoji="1" lang="en-US" altLang="ja-JP" dirty="0" smtClean="0"/>
          </a:br>
          <a:r>
            <a:rPr kumimoji="1" lang="ja-JP" dirty="0" smtClean="0"/>
            <a:t>厳密に成り立つような気体を理想気体（または完全気体，</a:t>
          </a:r>
          <a:r>
            <a:rPr kumimoji="1" lang="en-US" dirty="0" smtClean="0"/>
            <a:t>perfect</a:t>
          </a:r>
          <a:r>
            <a:rPr kumimoji="1" lang="ja-JP" altLang="en-US" dirty="0" smtClean="0"/>
            <a:t>　</a:t>
          </a:r>
          <a:r>
            <a:rPr kumimoji="1" lang="en-US" dirty="0" smtClean="0"/>
            <a:t>gas</a:t>
          </a:r>
          <a:r>
            <a:rPr kumimoji="1" lang="ja-JP" dirty="0" smtClean="0"/>
            <a:t>）。</a:t>
          </a:r>
          <a:endParaRPr kumimoji="1" lang="ja-JP" dirty="0"/>
        </a:p>
      </dgm:t>
    </dgm:pt>
    <dgm:pt modelId="{F228E36E-8BF0-4D2F-A75E-AACA6B7548AA}" type="parTrans" cxnId="{D8CCC26C-E41E-468C-93D2-DAF16A8D38A0}">
      <dgm:prSet/>
      <dgm:spPr/>
      <dgm:t>
        <a:bodyPr/>
        <a:lstStyle/>
        <a:p>
          <a:endParaRPr kumimoji="1" lang="ja-JP" altLang="en-US"/>
        </a:p>
      </dgm:t>
    </dgm:pt>
    <dgm:pt modelId="{62D1CDA2-7664-424F-BDDE-88B63C26200A}" type="sibTrans" cxnId="{D8CCC26C-E41E-468C-93D2-DAF16A8D38A0}">
      <dgm:prSet/>
      <dgm:spPr/>
      <dgm:t>
        <a:bodyPr/>
        <a:lstStyle/>
        <a:p>
          <a:endParaRPr kumimoji="1" lang="ja-JP" altLang="en-US"/>
        </a:p>
      </dgm:t>
    </dgm:pt>
    <dgm:pt modelId="{D5BDA787-EF3E-4D73-A8A7-3AB030997E7C}" type="pres">
      <dgm:prSet presAssocID="{55D9C931-A962-4FCF-905A-7B78F4339240}" presName="linear" presStyleCnt="0">
        <dgm:presLayoutVars>
          <dgm:animLvl val="lvl"/>
          <dgm:resizeHandles val="exact"/>
        </dgm:presLayoutVars>
      </dgm:prSet>
      <dgm:spPr/>
      <dgm:t>
        <a:bodyPr/>
        <a:lstStyle/>
        <a:p>
          <a:endParaRPr kumimoji="1" lang="ja-JP" altLang="en-US"/>
        </a:p>
      </dgm:t>
    </dgm:pt>
    <dgm:pt modelId="{FF5FED0D-CAC1-448D-A35C-AFF6A8FF15F5}" type="pres">
      <dgm:prSet presAssocID="{21424FD1-73FF-4E9A-94D2-32E70BC3E639}" presName="parentText" presStyleLbl="node1" presStyleIdx="0" presStyleCnt="5">
        <dgm:presLayoutVars>
          <dgm:chMax val="0"/>
          <dgm:bulletEnabled val="1"/>
        </dgm:presLayoutVars>
      </dgm:prSet>
      <dgm:spPr/>
      <dgm:t>
        <a:bodyPr/>
        <a:lstStyle/>
        <a:p>
          <a:endParaRPr kumimoji="1" lang="ja-JP" altLang="en-US"/>
        </a:p>
      </dgm:t>
    </dgm:pt>
    <dgm:pt modelId="{B3B6BA27-DFD8-4B3C-91BE-703A546C3B4F}" type="pres">
      <dgm:prSet presAssocID="{3F2C54F5-6156-45AA-88C5-2D41EEF69C0E}" presName="spacer" presStyleCnt="0"/>
      <dgm:spPr/>
      <dgm:t>
        <a:bodyPr/>
        <a:lstStyle/>
        <a:p>
          <a:endParaRPr kumimoji="1" lang="ja-JP" altLang="en-US"/>
        </a:p>
      </dgm:t>
    </dgm:pt>
    <dgm:pt modelId="{E7344E36-CC56-4A9D-9A0C-A15A1BEDC6E2}" type="pres">
      <dgm:prSet presAssocID="{B53BD519-BC22-4B85-83B1-288B14C984F9}" presName="parentText" presStyleLbl="node1" presStyleIdx="1" presStyleCnt="5">
        <dgm:presLayoutVars>
          <dgm:chMax val="0"/>
          <dgm:bulletEnabled val="1"/>
        </dgm:presLayoutVars>
      </dgm:prSet>
      <dgm:spPr/>
      <dgm:t>
        <a:bodyPr/>
        <a:lstStyle/>
        <a:p>
          <a:endParaRPr kumimoji="1" lang="ja-JP" altLang="en-US"/>
        </a:p>
      </dgm:t>
    </dgm:pt>
    <dgm:pt modelId="{FCF98B25-9ED6-47D6-870C-D1489D2AB0C7}" type="pres">
      <dgm:prSet presAssocID="{BCE3A650-F2F2-46CF-9C8F-2C5F489E151B}" presName="spacer" presStyleCnt="0"/>
      <dgm:spPr/>
      <dgm:t>
        <a:bodyPr/>
        <a:lstStyle/>
        <a:p>
          <a:endParaRPr kumimoji="1" lang="ja-JP" altLang="en-US"/>
        </a:p>
      </dgm:t>
    </dgm:pt>
    <dgm:pt modelId="{6734D179-03F0-451A-AB18-24CEDA937303}" type="pres">
      <dgm:prSet presAssocID="{E2CB135C-159E-4B08-9690-FFF0ED612FD1}" presName="parentText" presStyleLbl="node1" presStyleIdx="2" presStyleCnt="5">
        <dgm:presLayoutVars>
          <dgm:chMax val="0"/>
          <dgm:bulletEnabled val="1"/>
        </dgm:presLayoutVars>
      </dgm:prSet>
      <dgm:spPr/>
      <dgm:t>
        <a:bodyPr/>
        <a:lstStyle/>
        <a:p>
          <a:endParaRPr kumimoji="1" lang="ja-JP" altLang="en-US"/>
        </a:p>
      </dgm:t>
    </dgm:pt>
    <dgm:pt modelId="{7241DFDB-402B-47D0-A5CF-744C7F47D3E2}" type="pres">
      <dgm:prSet presAssocID="{70938E61-3120-4D01-BA1D-3E9FD453B013}" presName="spacer" presStyleCnt="0"/>
      <dgm:spPr/>
      <dgm:t>
        <a:bodyPr/>
        <a:lstStyle/>
        <a:p>
          <a:endParaRPr kumimoji="1" lang="ja-JP" altLang="en-US"/>
        </a:p>
      </dgm:t>
    </dgm:pt>
    <dgm:pt modelId="{C70421DA-48A8-4C42-B8AF-F96496D2C717}" type="pres">
      <dgm:prSet presAssocID="{167E9BBF-CDEE-4DE4-BEC5-708DEED210E4}" presName="parentText" presStyleLbl="node1" presStyleIdx="3" presStyleCnt="5">
        <dgm:presLayoutVars>
          <dgm:chMax val="0"/>
          <dgm:bulletEnabled val="1"/>
        </dgm:presLayoutVars>
      </dgm:prSet>
      <dgm:spPr/>
      <dgm:t>
        <a:bodyPr/>
        <a:lstStyle/>
        <a:p>
          <a:endParaRPr kumimoji="1" lang="ja-JP" altLang="en-US"/>
        </a:p>
      </dgm:t>
    </dgm:pt>
    <dgm:pt modelId="{E644A1C4-E2C1-4D24-931B-2635EFB69CD2}" type="pres">
      <dgm:prSet presAssocID="{7AD2599B-8C80-49E6-BA8C-83B941E18087}" presName="spacer" presStyleCnt="0"/>
      <dgm:spPr/>
      <dgm:t>
        <a:bodyPr/>
        <a:lstStyle/>
        <a:p>
          <a:endParaRPr kumimoji="1" lang="ja-JP" altLang="en-US"/>
        </a:p>
      </dgm:t>
    </dgm:pt>
    <dgm:pt modelId="{41EADE99-03EE-4E4E-9767-7765D2F225D1}" type="pres">
      <dgm:prSet presAssocID="{65420B01-0949-467B-9318-CA7917AFA141}" presName="parentText" presStyleLbl="node1" presStyleIdx="4" presStyleCnt="5">
        <dgm:presLayoutVars>
          <dgm:chMax val="0"/>
          <dgm:bulletEnabled val="1"/>
        </dgm:presLayoutVars>
      </dgm:prSet>
      <dgm:spPr/>
      <dgm:t>
        <a:bodyPr/>
        <a:lstStyle/>
        <a:p>
          <a:endParaRPr kumimoji="1" lang="ja-JP" altLang="en-US"/>
        </a:p>
      </dgm:t>
    </dgm:pt>
  </dgm:ptLst>
  <dgm:cxnLst>
    <dgm:cxn modelId="{C9343606-5B76-4699-9146-CA760B2340DA}" srcId="{55D9C931-A962-4FCF-905A-7B78F4339240}" destId="{167E9BBF-CDEE-4DE4-BEC5-708DEED210E4}" srcOrd="3" destOrd="0" parTransId="{65ADD8EB-2B44-4B12-BD31-A01C801F4400}" sibTransId="{7AD2599B-8C80-49E6-BA8C-83B941E18087}"/>
    <dgm:cxn modelId="{D8CCC26C-E41E-468C-93D2-DAF16A8D38A0}" srcId="{55D9C931-A962-4FCF-905A-7B78F4339240}" destId="{65420B01-0949-467B-9318-CA7917AFA141}" srcOrd="4" destOrd="0" parTransId="{F228E36E-8BF0-4D2F-A75E-AACA6B7548AA}" sibTransId="{62D1CDA2-7664-424F-BDDE-88B63C26200A}"/>
    <dgm:cxn modelId="{9605325B-5609-4F25-A4A7-FA4BEF6229FD}" type="presOf" srcId="{B53BD519-BC22-4B85-83B1-288B14C984F9}" destId="{E7344E36-CC56-4A9D-9A0C-A15A1BEDC6E2}" srcOrd="0" destOrd="0" presId="urn:microsoft.com/office/officeart/2005/8/layout/vList2"/>
    <dgm:cxn modelId="{3F7EE8EB-254F-4575-8BB7-8F7CFC028E29}" srcId="{55D9C931-A962-4FCF-905A-7B78F4339240}" destId="{E2CB135C-159E-4B08-9690-FFF0ED612FD1}" srcOrd="2" destOrd="0" parTransId="{456A7328-B1E8-4A88-A359-11E352EC23C1}" sibTransId="{70938E61-3120-4D01-BA1D-3E9FD453B013}"/>
    <dgm:cxn modelId="{318886EA-AE20-421C-A7C9-6B80F0119D76}" srcId="{55D9C931-A962-4FCF-905A-7B78F4339240}" destId="{21424FD1-73FF-4E9A-94D2-32E70BC3E639}" srcOrd="0" destOrd="0" parTransId="{C2636755-B814-41EC-8F37-8B633F33B67A}" sibTransId="{3F2C54F5-6156-45AA-88C5-2D41EEF69C0E}"/>
    <dgm:cxn modelId="{D0761A49-4A32-4695-A9FE-C796ABEDD28A}" type="presOf" srcId="{167E9BBF-CDEE-4DE4-BEC5-708DEED210E4}" destId="{C70421DA-48A8-4C42-B8AF-F96496D2C717}" srcOrd="0" destOrd="0" presId="urn:microsoft.com/office/officeart/2005/8/layout/vList2"/>
    <dgm:cxn modelId="{871D6A07-5002-4054-91D9-467939DDDBCF}" srcId="{55D9C931-A962-4FCF-905A-7B78F4339240}" destId="{B53BD519-BC22-4B85-83B1-288B14C984F9}" srcOrd="1" destOrd="0" parTransId="{5C21FF23-AD22-430D-A48A-A9031637AD38}" sibTransId="{BCE3A650-F2F2-46CF-9C8F-2C5F489E151B}"/>
    <dgm:cxn modelId="{1F7B1BE8-D810-4AB7-AA74-07831E8B2C55}" type="presOf" srcId="{65420B01-0949-467B-9318-CA7917AFA141}" destId="{41EADE99-03EE-4E4E-9767-7765D2F225D1}" srcOrd="0" destOrd="0" presId="urn:microsoft.com/office/officeart/2005/8/layout/vList2"/>
    <dgm:cxn modelId="{0F4E8FD9-CC44-4631-97C9-49DBFF6AF1BD}" type="presOf" srcId="{E2CB135C-159E-4B08-9690-FFF0ED612FD1}" destId="{6734D179-03F0-451A-AB18-24CEDA937303}" srcOrd="0" destOrd="0" presId="urn:microsoft.com/office/officeart/2005/8/layout/vList2"/>
    <dgm:cxn modelId="{C02B37DD-BDFD-4941-8A75-5A10010D42A3}" type="presOf" srcId="{21424FD1-73FF-4E9A-94D2-32E70BC3E639}" destId="{FF5FED0D-CAC1-448D-A35C-AFF6A8FF15F5}" srcOrd="0" destOrd="0" presId="urn:microsoft.com/office/officeart/2005/8/layout/vList2"/>
    <dgm:cxn modelId="{F6F825BB-96C8-4DC6-831F-B67137D36AA7}" type="presOf" srcId="{55D9C931-A962-4FCF-905A-7B78F4339240}" destId="{D5BDA787-EF3E-4D73-A8A7-3AB030997E7C}" srcOrd="0" destOrd="0" presId="urn:microsoft.com/office/officeart/2005/8/layout/vList2"/>
    <dgm:cxn modelId="{ADFF25E8-03B5-48A8-A808-51C55769757A}" type="presParOf" srcId="{D5BDA787-EF3E-4D73-A8A7-3AB030997E7C}" destId="{FF5FED0D-CAC1-448D-A35C-AFF6A8FF15F5}" srcOrd="0" destOrd="0" presId="urn:microsoft.com/office/officeart/2005/8/layout/vList2"/>
    <dgm:cxn modelId="{F7C8AAC6-EF07-4FC3-AEF1-1525DF590C8E}" type="presParOf" srcId="{D5BDA787-EF3E-4D73-A8A7-3AB030997E7C}" destId="{B3B6BA27-DFD8-4B3C-91BE-703A546C3B4F}" srcOrd="1" destOrd="0" presId="urn:microsoft.com/office/officeart/2005/8/layout/vList2"/>
    <dgm:cxn modelId="{7F9F730B-1ACF-47A0-921D-19DCBC24DA66}" type="presParOf" srcId="{D5BDA787-EF3E-4D73-A8A7-3AB030997E7C}" destId="{E7344E36-CC56-4A9D-9A0C-A15A1BEDC6E2}" srcOrd="2" destOrd="0" presId="urn:microsoft.com/office/officeart/2005/8/layout/vList2"/>
    <dgm:cxn modelId="{EC37409E-A5D7-4C4A-8466-BBB1F97E1280}" type="presParOf" srcId="{D5BDA787-EF3E-4D73-A8A7-3AB030997E7C}" destId="{FCF98B25-9ED6-47D6-870C-D1489D2AB0C7}" srcOrd="3" destOrd="0" presId="urn:microsoft.com/office/officeart/2005/8/layout/vList2"/>
    <dgm:cxn modelId="{70277761-4B6F-4588-9294-5DAACA3C8395}" type="presParOf" srcId="{D5BDA787-EF3E-4D73-A8A7-3AB030997E7C}" destId="{6734D179-03F0-451A-AB18-24CEDA937303}" srcOrd="4" destOrd="0" presId="urn:microsoft.com/office/officeart/2005/8/layout/vList2"/>
    <dgm:cxn modelId="{AD6B1D27-14E4-4B4B-8721-94A5305A91CB}" type="presParOf" srcId="{D5BDA787-EF3E-4D73-A8A7-3AB030997E7C}" destId="{7241DFDB-402B-47D0-A5CF-744C7F47D3E2}" srcOrd="5" destOrd="0" presId="urn:microsoft.com/office/officeart/2005/8/layout/vList2"/>
    <dgm:cxn modelId="{9E4AC774-6C9C-41A4-A44B-CA2A58FDFC4E}" type="presParOf" srcId="{D5BDA787-EF3E-4D73-A8A7-3AB030997E7C}" destId="{C70421DA-48A8-4C42-B8AF-F96496D2C717}" srcOrd="6" destOrd="0" presId="urn:microsoft.com/office/officeart/2005/8/layout/vList2"/>
    <dgm:cxn modelId="{D83834CB-2202-454C-A260-D535D4571062}" type="presParOf" srcId="{D5BDA787-EF3E-4D73-A8A7-3AB030997E7C}" destId="{E644A1C4-E2C1-4D24-931B-2635EFB69CD2}" srcOrd="7" destOrd="0" presId="urn:microsoft.com/office/officeart/2005/8/layout/vList2"/>
    <dgm:cxn modelId="{923241C9-701E-4361-A02E-939090498B0A}" type="presParOf" srcId="{D5BDA787-EF3E-4D73-A8A7-3AB030997E7C}" destId="{41EADE99-03EE-4E4E-9767-7765D2F225D1}"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A2C5038-E175-46F9-A0AD-9E5775F9E87A}"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24142A1B-6F07-439D-8C2C-6FC6C53A0F22}">
      <dgm:prSet/>
      <dgm:spPr/>
      <dgm:t>
        <a:bodyPr/>
        <a:lstStyle/>
        <a:p>
          <a:pPr rtl="0"/>
          <a:r>
            <a:rPr kumimoji="1" lang="en-US" i="1" dirty="0" smtClean="0"/>
            <a:t>R</a:t>
          </a:r>
          <a:r>
            <a:rPr kumimoji="1" lang="ja-JP" dirty="0" smtClean="0"/>
            <a:t>はどんな気体でも同じ値</a:t>
          </a:r>
          <a:r>
            <a:rPr kumimoji="1" lang="ja-JP" altLang="en-US" dirty="0" smtClean="0"/>
            <a:t>：                 </a:t>
          </a:r>
          <a:r>
            <a:rPr kumimoji="1" lang="ja-JP" dirty="0" smtClean="0"/>
            <a:t>（</a:t>
          </a:r>
          <a:r>
            <a:rPr kumimoji="1" lang="en-US" dirty="0" smtClean="0"/>
            <a:t>gas</a:t>
          </a:r>
          <a:r>
            <a:rPr kumimoji="1" lang="ja-JP" dirty="0" smtClean="0"/>
            <a:t>　</a:t>
          </a:r>
          <a:r>
            <a:rPr kumimoji="1" lang="en-US" dirty="0" smtClean="0"/>
            <a:t>constant</a:t>
          </a:r>
          <a:r>
            <a:rPr kumimoji="1" lang="ja-JP" dirty="0" smtClean="0"/>
            <a:t>）</a:t>
          </a:r>
          <a:endParaRPr kumimoji="1" lang="en-US" dirty="0"/>
        </a:p>
      </dgm:t>
    </dgm:pt>
    <dgm:pt modelId="{714A2291-99BE-46C1-8D10-DD0276740E08}" type="parTrans" cxnId="{D37A2709-D40C-4ACC-86ED-CF55A28AD3C5}">
      <dgm:prSet/>
      <dgm:spPr/>
      <dgm:t>
        <a:bodyPr/>
        <a:lstStyle/>
        <a:p>
          <a:endParaRPr kumimoji="1" lang="ja-JP" altLang="en-US"/>
        </a:p>
      </dgm:t>
    </dgm:pt>
    <dgm:pt modelId="{6FADE152-1F88-4005-8CD8-F1BEC94B9B09}" type="sibTrans" cxnId="{D37A2709-D40C-4ACC-86ED-CF55A28AD3C5}">
      <dgm:prSet/>
      <dgm:spPr/>
      <dgm:t>
        <a:bodyPr/>
        <a:lstStyle/>
        <a:p>
          <a:endParaRPr kumimoji="1" lang="ja-JP" altLang="en-US"/>
        </a:p>
      </dgm:t>
    </dgm:pt>
    <dgm:pt modelId="{99980C32-842E-4C93-85D3-4E02EABF5B94}">
      <dgm:prSet/>
      <dgm:spPr/>
      <dgm:t>
        <a:bodyPr/>
        <a:lstStyle/>
        <a:p>
          <a:pPr rtl="0"/>
          <a:r>
            <a:rPr kumimoji="1" lang="ja-JP" dirty="0" smtClean="0"/>
            <a:t>気体はその種類にかかわらず，</a:t>
          </a:r>
          <a:endParaRPr kumimoji="1" lang="en-US" dirty="0"/>
        </a:p>
      </dgm:t>
    </dgm:pt>
    <dgm:pt modelId="{CB372BA7-53DF-46A0-ACE2-86C182E0D982}" type="parTrans" cxnId="{4317D9CB-8287-4027-813B-B1AA09FC7FB4}">
      <dgm:prSet/>
      <dgm:spPr/>
      <dgm:t>
        <a:bodyPr/>
        <a:lstStyle/>
        <a:p>
          <a:endParaRPr kumimoji="1" lang="ja-JP" altLang="en-US"/>
        </a:p>
      </dgm:t>
    </dgm:pt>
    <dgm:pt modelId="{59504CAC-79B4-40F6-B730-E0BAC28E5159}" type="sibTrans" cxnId="{4317D9CB-8287-4027-813B-B1AA09FC7FB4}">
      <dgm:prSet/>
      <dgm:spPr/>
      <dgm:t>
        <a:bodyPr/>
        <a:lstStyle/>
        <a:p>
          <a:endParaRPr kumimoji="1" lang="ja-JP" altLang="en-US"/>
        </a:p>
      </dgm:t>
    </dgm:pt>
    <dgm:pt modelId="{BC2808B0-1C42-4EFC-A364-C27249D52EC5}">
      <dgm:prSet/>
      <dgm:spPr/>
      <dgm:t>
        <a:bodyPr/>
        <a:lstStyle/>
        <a:p>
          <a:pPr rtl="0"/>
          <a:r>
            <a:rPr kumimoji="1" lang="en-US" dirty="0" smtClean="0"/>
            <a:t>1 mol</a:t>
          </a:r>
          <a:r>
            <a:rPr kumimoji="1" lang="ja-JP" dirty="0" smtClean="0"/>
            <a:t>の体積は</a:t>
          </a:r>
          <a:r>
            <a:rPr kumimoji="1" lang="en-US" dirty="0" smtClean="0"/>
            <a:t>0℃</a:t>
          </a:r>
          <a:r>
            <a:rPr kumimoji="1" lang="ja-JP" dirty="0" err="1" smtClean="0"/>
            <a:t>，</a:t>
          </a:r>
          <a:r>
            <a:rPr kumimoji="1" lang="en-US" dirty="0" smtClean="0"/>
            <a:t>1 </a:t>
          </a:r>
          <a:r>
            <a:rPr kumimoji="1" lang="en-US" dirty="0" err="1" smtClean="0"/>
            <a:t>atm</a:t>
          </a:r>
          <a:r>
            <a:rPr kumimoji="1" lang="ja-JP" dirty="0" smtClean="0"/>
            <a:t>のもとで</a:t>
          </a:r>
          <a:r>
            <a:rPr kumimoji="1" lang="en-US" altLang="ja-JP" dirty="0" smtClean="0"/>
            <a:t>                     </a:t>
          </a:r>
          <a:r>
            <a:rPr kumimoji="1" lang="ja-JP" dirty="0" smtClean="0"/>
            <a:t>である</a:t>
          </a:r>
          <a:endParaRPr kumimoji="1" lang="en-US" dirty="0"/>
        </a:p>
      </dgm:t>
    </dgm:pt>
    <dgm:pt modelId="{A416C64A-B0EF-4C29-AD45-0DA0CEAA0BA7}" type="parTrans" cxnId="{2D816CB7-843A-4D67-8492-411CEC1D3032}">
      <dgm:prSet/>
      <dgm:spPr/>
      <dgm:t>
        <a:bodyPr/>
        <a:lstStyle/>
        <a:p>
          <a:endParaRPr kumimoji="1" lang="ja-JP" altLang="en-US"/>
        </a:p>
      </dgm:t>
    </dgm:pt>
    <dgm:pt modelId="{7377C1F4-1CD7-4F40-813A-F1D4E87C65CC}" type="sibTrans" cxnId="{2D816CB7-843A-4D67-8492-411CEC1D3032}">
      <dgm:prSet/>
      <dgm:spPr/>
      <dgm:t>
        <a:bodyPr/>
        <a:lstStyle/>
        <a:p>
          <a:endParaRPr kumimoji="1" lang="ja-JP" altLang="en-US"/>
        </a:p>
      </dgm:t>
    </dgm:pt>
    <dgm:pt modelId="{1489B074-6D44-4AA3-95F3-B700B60CED54}">
      <dgm:prSet/>
      <dgm:spPr/>
      <dgm:t>
        <a:bodyPr/>
        <a:lstStyle/>
        <a:p>
          <a:pPr rtl="0"/>
          <a:r>
            <a:rPr kumimoji="1" lang="ja-JP" dirty="0" smtClean="0"/>
            <a:t>式を用いて気体定数を算出できる。</a:t>
          </a:r>
          <a:endParaRPr kumimoji="1" lang="ja-JP" dirty="0"/>
        </a:p>
      </dgm:t>
    </dgm:pt>
    <dgm:pt modelId="{8F2CA4A0-DA2F-49F6-BB3A-D74F81AD9E89}" type="parTrans" cxnId="{C5008A60-AEC2-491B-A1BF-C095F1081D82}">
      <dgm:prSet/>
      <dgm:spPr/>
      <dgm:t>
        <a:bodyPr/>
        <a:lstStyle/>
        <a:p>
          <a:endParaRPr kumimoji="1" lang="ja-JP" altLang="en-US"/>
        </a:p>
      </dgm:t>
    </dgm:pt>
    <dgm:pt modelId="{E503F098-91A0-47A1-9BC5-6FACD1DB42F0}" type="sibTrans" cxnId="{C5008A60-AEC2-491B-A1BF-C095F1081D82}">
      <dgm:prSet/>
      <dgm:spPr/>
      <dgm:t>
        <a:bodyPr/>
        <a:lstStyle/>
        <a:p>
          <a:endParaRPr kumimoji="1" lang="ja-JP" altLang="en-US"/>
        </a:p>
      </dgm:t>
    </dgm:pt>
    <dgm:pt modelId="{50FAB6AB-15F7-463C-ADBD-8D7DE2F6B8CE}" type="pres">
      <dgm:prSet presAssocID="{3A2C5038-E175-46F9-A0AD-9E5775F9E87A}" presName="linear" presStyleCnt="0">
        <dgm:presLayoutVars>
          <dgm:animLvl val="lvl"/>
          <dgm:resizeHandles val="exact"/>
        </dgm:presLayoutVars>
      </dgm:prSet>
      <dgm:spPr/>
      <dgm:t>
        <a:bodyPr/>
        <a:lstStyle/>
        <a:p>
          <a:endParaRPr kumimoji="1" lang="ja-JP" altLang="en-US"/>
        </a:p>
      </dgm:t>
    </dgm:pt>
    <dgm:pt modelId="{8BDFF784-EB47-47FE-B9B3-1184B865688D}" type="pres">
      <dgm:prSet presAssocID="{24142A1B-6F07-439D-8C2C-6FC6C53A0F22}" presName="parentText" presStyleLbl="node1" presStyleIdx="0" presStyleCnt="4">
        <dgm:presLayoutVars>
          <dgm:chMax val="0"/>
          <dgm:bulletEnabled val="1"/>
        </dgm:presLayoutVars>
      </dgm:prSet>
      <dgm:spPr/>
      <dgm:t>
        <a:bodyPr/>
        <a:lstStyle/>
        <a:p>
          <a:endParaRPr kumimoji="1" lang="ja-JP" altLang="en-US"/>
        </a:p>
      </dgm:t>
    </dgm:pt>
    <dgm:pt modelId="{E01D9057-B1A2-4878-B3D3-468C1B1912F9}" type="pres">
      <dgm:prSet presAssocID="{6FADE152-1F88-4005-8CD8-F1BEC94B9B09}" presName="spacer" presStyleCnt="0"/>
      <dgm:spPr/>
      <dgm:t>
        <a:bodyPr/>
        <a:lstStyle/>
        <a:p>
          <a:endParaRPr kumimoji="1" lang="ja-JP" altLang="en-US"/>
        </a:p>
      </dgm:t>
    </dgm:pt>
    <dgm:pt modelId="{6DA1205D-42E1-49F2-81F2-128FB02A7628}" type="pres">
      <dgm:prSet presAssocID="{99980C32-842E-4C93-85D3-4E02EABF5B94}" presName="parentText" presStyleLbl="node1" presStyleIdx="1" presStyleCnt="4">
        <dgm:presLayoutVars>
          <dgm:chMax val="0"/>
          <dgm:bulletEnabled val="1"/>
        </dgm:presLayoutVars>
      </dgm:prSet>
      <dgm:spPr/>
      <dgm:t>
        <a:bodyPr/>
        <a:lstStyle/>
        <a:p>
          <a:endParaRPr kumimoji="1" lang="ja-JP" altLang="en-US"/>
        </a:p>
      </dgm:t>
    </dgm:pt>
    <dgm:pt modelId="{B58ED599-2424-4445-9A9F-1C3C2135453B}" type="pres">
      <dgm:prSet presAssocID="{59504CAC-79B4-40F6-B730-E0BAC28E5159}" presName="spacer" presStyleCnt="0"/>
      <dgm:spPr/>
      <dgm:t>
        <a:bodyPr/>
        <a:lstStyle/>
        <a:p>
          <a:endParaRPr kumimoji="1" lang="ja-JP" altLang="en-US"/>
        </a:p>
      </dgm:t>
    </dgm:pt>
    <dgm:pt modelId="{EB9415B2-D416-4AF8-B78D-9C2D9963B30F}" type="pres">
      <dgm:prSet presAssocID="{BC2808B0-1C42-4EFC-A364-C27249D52EC5}" presName="parentText" presStyleLbl="node1" presStyleIdx="2" presStyleCnt="4">
        <dgm:presLayoutVars>
          <dgm:chMax val="0"/>
          <dgm:bulletEnabled val="1"/>
        </dgm:presLayoutVars>
      </dgm:prSet>
      <dgm:spPr/>
      <dgm:t>
        <a:bodyPr/>
        <a:lstStyle/>
        <a:p>
          <a:endParaRPr kumimoji="1" lang="ja-JP" altLang="en-US"/>
        </a:p>
      </dgm:t>
    </dgm:pt>
    <dgm:pt modelId="{84CE5D39-08F2-422B-BFED-110CBC032D65}" type="pres">
      <dgm:prSet presAssocID="{7377C1F4-1CD7-4F40-813A-F1D4E87C65CC}" presName="spacer" presStyleCnt="0"/>
      <dgm:spPr/>
      <dgm:t>
        <a:bodyPr/>
        <a:lstStyle/>
        <a:p>
          <a:endParaRPr kumimoji="1" lang="ja-JP" altLang="en-US"/>
        </a:p>
      </dgm:t>
    </dgm:pt>
    <dgm:pt modelId="{69A547EB-6B09-4CFB-B1B7-F9B0F4E78A13}" type="pres">
      <dgm:prSet presAssocID="{1489B074-6D44-4AA3-95F3-B700B60CED54}" presName="parentText" presStyleLbl="node1" presStyleIdx="3" presStyleCnt="4">
        <dgm:presLayoutVars>
          <dgm:chMax val="0"/>
          <dgm:bulletEnabled val="1"/>
        </dgm:presLayoutVars>
      </dgm:prSet>
      <dgm:spPr/>
      <dgm:t>
        <a:bodyPr/>
        <a:lstStyle/>
        <a:p>
          <a:endParaRPr kumimoji="1" lang="ja-JP" altLang="en-US"/>
        </a:p>
      </dgm:t>
    </dgm:pt>
  </dgm:ptLst>
  <dgm:cxnLst>
    <dgm:cxn modelId="{F2894EFF-E91C-4F24-B6CC-88CBAF053354}" type="presOf" srcId="{3A2C5038-E175-46F9-A0AD-9E5775F9E87A}" destId="{50FAB6AB-15F7-463C-ADBD-8D7DE2F6B8CE}" srcOrd="0" destOrd="0" presId="urn:microsoft.com/office/officeart/2005/8/layout/vList2"/>
    <dgm:cxn modelId="{7A68C50F-7F96-4D7C-B215-21FDA49C18D8}" type="presOf" srcId="{99980C32-842E-4C93-85D3-4E02EABF5B94}" destId="{6DA1205D-42E1-49F2-81F2-128FB02A7628}" srcOrd="0" destOrd="0" presId="urn:microsoft.com/office/officeart/2005/8/layout/vList2"/>
    <dgm:cxn modelId="{C5008A60-AEC2-491B-A1BF-C095F1081D82}" srcId="{3A2C5038-E175-46F9-A0AD-9E5775F9E87A}" destId="{1489B074-6D44-4AA3-95F3-B700B60CED54}" srcOrd="3" destOrd="0" parTransId="{8F2CA4A0-DA2F-49F6-BB3A-D74F81AD9E89}" sibTransId="{E503F098-91A0-47A1-9BC5-6FACD1DB42F0}"/>
    <dgm:cxn modelId="{4317D9CB-8287-4027-813B-B1AA09FC7FB4}" srcId="{3A2C5038-E175-46F9-A0AD-9E5775F9E87A}" destId="{99980C32-842E-4C93-85D3-4E02EABF5B94}" srcOrd="1" destOrd="0" parTransId="{CB372BA7-53DF-46A0-ACE2-86C182E0D982}" sibTransId="{59504CAC-79B4-40F6-B730-E0BAC28E5159}"/>
    <dgm:cxn modelId="{D37A2709-D40C-4ACC-86ED-CF55A28AD3C5}" srcId="{3A2C5038-E175-46F9-A0AD-9E5775F9E87A}" destId="{24142A1B-6F07-439D-8C2C-6FC6C53A0F22}" srcOrd="0" destOrd="0" parTransId="{714A2291-99BE-46C1-8D10-DD0276740E08}" sibTransId="{6FADE152-1F88-4005-8CD8-F1BEC94B9B09}"/>
    <dgm:cxn modelId="{2E419A37-60C5-4159-9197-2DF6C14C70BB}" type="presOf" srcId="{BC2808B0-1C42-4EFC-A364-C27249D52EC5}" destId="{EB9415B2-D416-4AF8-B78D-9C2D9963B30F}" srcOrd="0" destOrd="0" presId="urn:microsoft.com/office/officeart/2005/8/layout/vList2"/>
    <dgm:cxn modelId="{A139FBFF-F356-41DB-A7AD-007C836C01D9}" type="presOf" srcId="{1489B074-6D44-4AA3-95F3-B700B60CED54}" destId="{69A547EB-6B09-4CFB-B1B7-F9B0F4E78A13}" srcOrd="0" destOrd="0" presId="urn:microsoft.com/office/officeart/2005/8/layout/vList2"/>
    <dgm:cxn modelId="{9CF3430F-C242-43C2-9976-D8C2A35E17D9}" type="presOf" srcId="{24142A1B-6F07-439D-8C2C-6FC6C53A0F22}" destId="{8BDFF784-EB47-47FE-B9B3-1184B865688D}" srcOrd="0" destOrd="0" presId="urn:microsoft.com/office/officeart/2005/8/layout/vList2"/>
    <dgm:cxn modelId="{2D816CB7-843A-4D67-8492-411CEC1D3032}" srcId="{3A2C5038-E175-46F9-A0AD-9E5775F9E87A}" destId="{BC2808B0-1C42-4EFC-A364-C27249D52EC5}" srcOrd="2" destOrd="0" parTransId="{A416C64A-B0EF-4C29-AD45-0DA0CEAA0BA7}" sibTransId="{7377C1F4-1CD7-4F40-813A-F1D4E87C65CC}"/>
    <dgm:cxn modelId="{7DC7DF61-B93C-4BAC-8F8B-6073D6D27C9A}" type="presParOf" srcId="{50FAB6AB-15F7-463C-ADBD-8D7DE2F6B8CE}" destId="{8BDFF784-EB47-47FE-B9B3-1184B865688D}" srcOrd="0" destOrd="0" presId="urn:microsoft.com/office/officeart/2005/8/layout/vList2"/>
    <dgm:cxn modelId="{D0C2EAF3-B47E-41EB-A23E-29E96A13227D}" type="presParOf" srcId="{50FAB6AB-15F7-463C-ADBD-8D7DE2F6B8CE}" destId="{E01D9057-B1A2-4878-B3D3-468C1B1912F9}" srcOrd="1" destOrd="0" presId="urn:microsoft.com/office/officeart/2005/8/layout/vList2"/>
    <dgm:cxn modelId="{06488AEF-6B3C-41A9-A2CA-B7E38655EAB5}" type="presParOf" srcId="{50FAB6AB-15F7-463C-ADBD-8D7DE2F6B8CE}" destId="{6DA1205D-42E1-49F2-81F2-128FB02A7628}" srcOrd="2" destOrd="0" presId="urn:microsoft.com/office/officeart/2005/8/layout/vList2"/>
    <dgm:cxn modelId="{B969A5FD-2DD4-4027-9FC3-E7AC71CE10DC}" type="presParOf" srcId="{50FAB6AB-15F7-463C-ADBD-8D7DE2F6B8CE}" destId="{B58ED599-2424-4445-9A9F-1C3C2135453B}" srcOrd="3" destOrd="0" presId="urn:microsoft.com/office/officeart/2005/8/layout/vList2"/>
    <dgm:cxn modelId="{1DC2898E-FA59-4431-8808-C4B4D3A6543F}" type="presParOf" srcId="{50FAB6AB-15F7-463C-ADBD-8D7DE2F6B8CE}" destId="{EB9415B2-D416-4AF8-B78D-9C2D9963B30F}" srcOrd="4" destOrd="0" presId="urn:microsoft.com/office/officeart/2005/8/layout/vList2"/>
    <dgm:cxn modelId="{89DC3616-9B8F-454A-84CE-84DA44B6B361}" type="presParOf" srcId="{50FAB6AB-15F7-463C-ADBD-8D7DE2F6B8CE}" destId="{84CE5D39-08F2-422B-BFED-110CBC032D65}" srcOrd="5" destOrd="0" presId="urn:microsoft.com/office/officeart/2005/8/layout/vList2"/>
    <dgm:cxn modelId="{AC210FB2-F900-4D44-A743-A57F00DCE111}" type="presParOf" srcId="{50FAB6AB-15F7-463C-ADBD-8D7DE2F6B8CE}" destId="{69A547EB-6B09-4CFB-B1B7-F9B0F4E78A1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782E0F-DAEA-4C45-9036-7DCD9D1E0515}" type="doc">
      <dgm:prSet loTypeId="urn:microsoft.com/office/officeart/2005/8/layout/hList1" loCatId="list" qsTypeId="urn:microsoft.com/office/officeart/2005/8/quickstyle/3d3" qsCatId="3D" csTypeId="urn:microsoft.com/office/officeart/2005/8/colors/colorful5" csCatId="colorful" phldr="1"/>
      <dgm:spPr/>
      <dgm:t>
        <a:bodyPr/>
        <a:lstStyle/>
        <a:p>
          <a:endParaRPr kumimoji="1" lang="ja-JP" altLang="en-US"/>
        </a:p>
      </dgm:t>
    </dgm:pt>
    <dgm:pt modelId="{1B5B34BC-3E7A-4AAD-AB88-F054274987B4}">
      <dgm:prSet/>
      <dgm:spPr/>
      <dgm:t>
        <a:bodyPr/>
        <a:lstStyle/>
        <a:p>
          <a:pPr rtl="0"/>
          <a:r>
            <a:rPr kumimoji="1" lang="ja-JP" dirty="0" smtClean="0"/>
            <a:t>原子や分子の内部の構造</a:t>
          </a:r>
          <a:endParaRPr kumimoji="1" lang="en-US" dirty="0"/>
        </a:p>
      </dgm:t>
    </dgm:pt>
    <dgm:pt modelId="{F59D97F8-78D3-487D-9E69-F7D5B27C02E8}" type="parTrans" cxnId="{25AAE890-C6B0-40C8-AFF5-68BB18600C69}">
      <dgm:prSet/>
      <dgm:spPr/>
      <dgm:t>
        <a:bodyPr/>
        <a:lstStyle/>
        <a:p>
          <a:endParaRPr kumimoji="1" lang="ja-JP" altLang="en-US"/>
        </a:p>
      </dgm:t>
    </dgm:pt>
    <dgm:pt modelId="{5D3C71FB-90DC-4D17-91E1-B79ED3CBC889}" type="sibTrans" cxnId="{25AAE890-C6B0-40C8-AFF5-68BB18600C69}">
      <dgm:prSet/>
      <dgm:spPr/>
      <dgm:t>
        <a:bodyPr/>
        <a:lstStyle/>
        <a:p>
          <a:endParaRPr kumimoji="1" lang="ja-JP" altLang="en-US"/>
        </a:p>
      </dgm:t>
    </dgm:pt>
    <dgm:pt modelId="{5AFA7BCD-A265-4253-AE1E-046C771B9583}">
      <dgm:prSet/>
      <dgm:spPr/>
      <dgm:t>
        <a:bodyPr/>
        <a:lstStyle/>
        <a:p>
          <a:pPr rtl="0"/>
          <a:r>
            <a:rPr kumimoji="1" lang="ja-JP" dirty="0" smtClean="0"/>
            <a:t>主に</a:t>
          </a:r>
          <a:r>
            <a:rPr kumimoji="1" lang="en-US" altLang="ja-JP" dirty="0" smtClean="0"/>
            <a:t>                 </a:t>
          </a:r>
          <a:r>
            <a:rPr kumimoji="1" lang="ja-JP" dirty="0" smtClean="0"/>
            <a:t>から導かれる軌道の概念</a:t>
          </a:r>
          <a:endParaRPr kumimoji="1" lang="en-US" dirty="0"/>
        </a:p>
      </dgm:t>
    </dgm:pt>
    <dgm:pt modelId="{9D873D49-02FC-4034-84CB-5B56E521516A}" type="parTrans" cxnId="{5B205C51-8ADA-4B6A-8608-4DAB6154C085}">
      <dgm:prSet/>
      <dgm:spPr/>
      <dgm:t>
        <a:bodyPr/>
        <a:lstStyle/>
        <a:p>
          <a:endParaRPr kumimoji="1" lang="ja-JP" altLang="en-US"/>
        </a:p>
      </dgm:t>
    </dgm:pt>
    <dgm:pt modelId="{DACAC1A0-F348-4C7A-9FEA-EA319C71F5B9}" type="sibTrans" cxnId="{5B205C51-8ADA-4B6A-8608-4DAB6154C085}">
      <dgm:prSet/>
      <dgm:spPr/>
      <dgm:t>
        <a:bodyPr/>
        <a:lstStyle/>
        <a:p>
          <a:endParaRPr kumimoji="1" lang="ja-JP" altLang="en-US"/>
        </a:p>
      </dgm:t>
    </dgm:pt>
    <dgm:pt modelId="{3E510C04-2940-4D2B-9787-F92F2C41AC43}">
      <dgm:prSet/>
      <dgm:spPr/>
      <dgm:t>
        <a:bodyPr/>
        <a:lstStyle/>
        <a:p>
          <a:pPr rtl="0"/>
          <a:r>
            <a:rPr kumimoji="1" lang="ja-JP" dirty="0" smtClean="0"/>
            <a:t>→理解できること</a:t>
          </a:r>
          <a:endParaRPr kumimoji="1" lang="en-US" dirty="0"/>
        </a:p>
      </dgm:t>
    </dgm:pt>
    <dgm:pt modelId="{AEF20C64-D034-4156-84F7-F2492405779F}" type="parTrans" cxnId="{639572CF-0D2A-4D2A-A54F-92448272C956}">
      <dgm:prSet/>
      <dgm:spPr/>
      <dgm:t>
        <a:bodyPr/>
        <a:lstStyle/>
        <a:p>
          <a:endParaRPr kumimoji="1" lang="ja-JP" altLang="en-US"/>
        </a:p>
      </dgm:t>
    </dgm:pt>
    <dgm:pt modelId="{1FE181D6-795C-42AA-BD52-9460580013D7}" type="sibTrans" cxnId="{639572CF-0D2A-4D2A-A54F-92448272C956}">
      <dgm:prSet/>
      <dgm:spPr/>
      <dgm:t>
        <a:bodyPr/>
        <a:lstStyle/>
        <a:p>
          <a:endParaRPr kumimoji="1" lang="ja-JP" altLang="en-US"/>
        </a:p>
      </dgm:t>
    </dgm:pt>
    <dgm:pt modelId="{2FA39BCD-2F20-42F4-A170-93BE92562B83}">
      <dgm:prSet/>
      <dgm:spPr/>
      <dgm:t>
        <a:bodyPr/>
        <a:lstStyle/>
        <a:p>
          <a:pPr rtl="0"/>
          <a:r>
            <a:rPr kumimoji="1" lang="ja-JP" dirty="0" smtClean="0"/>
            <a:t>→物理的および化学的性質もその概念に基づき</a:t>
          </a:r>
          <a:endParaRPr kumimoji="1" lang="en-US" dirty="0"/>
        </a:p>
      </dgm:t>
    </dgm:pt>
    <dgm:pt modelId="{DED3C253-BF92-40D7-BCEF-B6D7B5788FBB}" type="parTrans" cxnId="{964A57B1-A147-499D-8D59-35E9283656A6}">
      <dgm:prSet/>
      <dgm:spPr/>
      <dgm:t>
        <a:bodyPr/>
        <a:lstStyle/>
        <a:p>
          <a:endParaRPr kumimoji="1" lang="ja-JP" altLang="en-US"/>
        </a:p>
      </dgm:t>
    </dgm:pt>
    <dgm:pt modelId="{CBFFA2B6-9AED-4AE9-BD6A-184DAF1F92B7}" type="sibTrans" cxnId="{964A57B1-A147-499D-8D59-35E9283656A6}">
      <dgm:prSet/>
      <dgm:spPr/>
      <dgm:t>
        <a:bodyPr/>
        <a:lstStyle/>
        <a:p>
          <a:endParaRPr kumimoji="1" lang="ja-JP" altLang="en-US"/>
        </a:p>
      </dgm:t>
    </dgm:pt>
    <dgm:pt modelId="{D6A0E9FE-4A24-48AE-A212-A9AA0C99ECC4}">
      <dgm:prSet/>
      <dgm:spPr/>
      <dgm:t>
        <a:bodyPr/>
        <a:lstStyle/>
        <a:p>
          <a:pPr rtl="0"/>
          <a:r>
            <a:rPr kumimoji="1" lang="en-US" altLang="ja-JP" dirty="0" smtClean="0"/>
            <a:t>                 </a:t>
          </a:r>
          <a:r>
            <a:rPr kumimoji="1" lang="ja-JP" dirty="0" smtClean="0"/>
            <a:t>く説明される</a:t>
          </a:r>
          <a:endParaRPr kumimoji="1" lang="ja-JP" dirty="0"/>
        </a:p>
      </dgm:t>
    </dgm:pt>
    <dgm:pt modelId="{7A9ECCCA-C026-4D27-BAB2-4FBF6F8295F6}" type="parTrans" cxnId="{6ED61FC2-1A4D-49FC-A47F-FD6ED3F31686}">
      <dgm:prSet/>
      <dgm:spPr/>
      <dgm:t>
        <a:bodyPr/>
        <a:lstStyle/>
        <a:p>
          <a:endParaRPr kumimoji="1" lang="ja-JP" altLang="en-US"/>
        </a:p>
      </dgm:t>
    </dgm:pt>
    <dgm:pt modelId="{E98B533B-F189-4603-A402-84EB447F36DF}" type="sibTrans" cxnId="{6ED61FC2-1A4D-49FC-A47F-FD6ED3F31686}">
      <dgm:prSet/>
      <dgm:spPr/>
      <dgm:t>
        <a:bodyPr/>
        <a:lstStyle/>
        <a:p>
          <a:endParaRPr kumimoji="1" lang="ja-JP" altLang="en-US"/>
        </a:p>
      </dgm:t>
    </dgm:pt>
    <dgm:pt modelId="{3583903C-3D0C-4BEC-AEC8-B76013B8D739}" type="pres">
      <dgm:prSet presAssocID="{33782E0F-DAEA-4C45-9036-7DCD9D1E0515}" presName="Name0" presStyleCnt="0">
        <dgm:presLayoutVars>
          <dgm:dir/>
          <dgm:animLvl val="lvl"/>
          <dgm:resizeHandles val="exact"/>
        </dgm:presLayoutVars>
      </dgm:prSet>
      <dgm:spPr/>
      <dgm:t>
        <a:bodyPr/>
        <a:lstStyle/>
        <a:p>
          <a:endParaRPr kumimoji="1" lang="ja-JP" altLang="en-US"/>
        </a:p>
      </dgm:t>
    </dgm:pt>
    <dgm:pt modelId="{DB18240B-ED9D-491A-9C6D-D1C5AF6FF2C9}" type="pres">
      <dgm:prSet presAssocID="{1B5B34BC-3E7A-4AAD-AB88-F054274987B4}" presName="composite" presStyleCnt="0"/>
      <dgm:spPr/>
      <dgm:t>
        <a:bodyPr/>
        <a:lstStyle/>
        <a:p>
          <a:endParaRPr kumimoji="1" lang="ja-JP" altLang="en-US"/>
        </a:p>
      </dgm:t>
    </dgm:pt>
    <dgm:pt modelId="{9FB68683-6919-4085-8E47-36C390F01045}" type="pres">
      <dgm:prSet presAssocID="{1B5B34BC-3E7A-4AAD-AB88-F054274987B4}" presName="parTx" presStyleLbl="alignNode1" presStyleIdx="0" presStyleCnt="1">
        <dgm:presLayoutVars>
          <dgm:chMax val="0"/>
          <dgm:chPref val="0"/>
          <dgm:bulletEnabled val="1"/>
        </dgm:presLayoutVars>
      </dgm:prSet>
      <dgm:spPr/>
      <dgm:t>
        <a:bodyPr/>
        <a:lstStyle/>
        <a:p>
          <a:endParaRPr kumimoji="1" lang="ja-JP" altLang="en-US"/>
        </a:p>
      </dgm:t>
    </dgm:pt>
    <dgm:pt modelId="{EF0A8F92-F42B-4BEE-90FB-926BF535A057}" type="pres">
      <dgm:prSet presAssocID="{1B5B34BC-3E7A-4AAD-AB88-F054274987B4}" presName="desTx" presStyleLbl="alignAccFollowNode1" presStyleIdx="0" presStyleCnt="1">
        <dgm:presLayoutVars>
          <dgm:bulletEnabled val="1"/>
        </dgm:presLayoutVars>
      </dgm:prSet>
      <dgm:spPr/>
      <dgm:t>
        <a:bodyPr/>
        <a:lstStyle/>
        <a:p>
          <a:endParaRPr kumimoji="1" lang="ja-JP" altLang="en-US"/>
        </a:p>
      </dgm:t>
    </dgm:pt>
  </dgm:ptLst>
  <dgm:cxnLst>
    <dgm:cxn modelId="{25AAE890-C6B0-40C8-AFF5-68BB18600C69}" srcId="{33782E0F-DAEA-4C45-9036-7DCD9D1E0515}" destId="{1B5B34BC-3E7A-4AAD-AB88-F054274987B4}" srcOrd="0" destOrd="0" parTransId="{F59D97F8-78D3-487D-9E69-F7D5B27C02E8}" sibTransId="{5D3C71FB-90DC-4D17-91E1-B79ED3CBC889}"/>
    <dgm:cxn modelId="{C94EEE9A-D529-4559-982F-647EE69A8D53}" type="presOf" srcId="{2FA39BCD-2F20-42F4-A170-93BE92562B83}" destId="{EF0A8F92-F42B-4BEE-90FB-926BF535A057}" srcOrd="0" destOrd="2" presId="urn:microsoft.com/office/officeart/2005/8/layout/hList1"/>
    <dgm:cxn modelId="{639572CF-0D2A-4D2A-A54F-92448272C956}" srcId="{1B5B34BC-3E7A-4AAD-AB88-F054274987B4}" destId="{3E510C04-2940-4D2B-9787-F92F2C41AC43}" srcOrd="1" destOrd="0" parTransId="{AEF20C64-D034-4156-84F7-F2492405779F}" sibTransId="{1FE181D6-795C-42AA-BD52-9460580013D7}"/>
    <dgm:cxn modelId="{5B205C51-8ADA-4B6A-8608-4DAB6154C085}" srcId="{1B5B34BC-3E7A-4AAD-AB88-F054274987B4}" destId="{5AFA7BCD-A265-4253-AE1E-046C771B9583}" srcOrd="0" destOrd="0" parTransId="{9D873D49-02FC-4034-84CB-5B56E521516A}" sibTransId="{DACAC1A0-F348-4C7A-9FEA-EA319C71F5B9}"/>
    <dgm:cxn modelId="{964A57B1-A147-499D-8D59-35E9283656A6}" srcId="{1B5B34BC-3E7A-4AAD-AB88-F054274987B4}" destId="{2FA39BCD-2F20-42F4-A170-93BE92562B83}" srcOrd="2" destOrd="0" parTransId="{DED3C253-BF92-40D7-BCEF-B6D7B5788FBB}" sibTransId="{CBFFA2B6-9AED-4AE9-BD6A-184DAF1F92B7}"/>
    <dgm:cxn modelId="{06250D11-9962-409F-9F71-0B4CBBCFF888}" type="presOf" srcId="{D6A0E9FE-4A24-48AE-A212-A9AA0C99ECC4}" destId="{EF0A8F92-F42B-4BEE-90FB-926BF535A057}" srcOrd="0" destOrd="3" presId="urn:microsoft.com/office/officeart/2005/8/layout/hList1"/>
    <dgm:cxn modelId="{6ED61FC2-1A4D-49FC-A47F-FD6ED3F31686}" srcId="{1B5B34BC-3E7A-4AAD-AB88-F054274987B4}" destId="{D6A0E9FE-4A24-48AE-A212-A9AA0C99ECC4}" srcOrd="3" destOrd="0" parTransId="{7A9ECCCA-C026-4D27-BAB2-4FBF6F8295F6}" sibTransId="{E98B533B-F189-4603-A402-84EB447F36DF}"/>
    <dgm:cxn modelId="{920EF0D7-CA12-431C-A9B1-4AF067A14073}" type="presOf" srcId="{33782E0F-DAEA-4C45-9036-7DCD9D1E0515}" destId="{3583903C-3D0C-4BEC-AEC8-B76013B8D739}" srcOrd="0" destOrd="0" presId="urn:microsoft.com/office/officeart/2005/8/layout/hList1"/>
    <dgm:cxn modelId="{F7306DE5-C1ED-403B-8F6E-96BE16FFA571}" type="presOf" srcId="{5AFA7BCD-A265-4253-AE1E-046C771B9583}" destId="{EF0A8F92-F42B-4BEE-90FB-926BF535A057}" srcOrd="0" destOrd="0" presId="urn:microsoft.com/office/officeart/2005/8/layout/hList1"/>
    <dgm:cxn modelId="{6506FE8B-8BEF-4C9F-BF97-6BF1BA8ACFC7}" type="presOf" srcId="{1B5B34BC-3E7A-4AAD-AB88-F054274987B4}" destId="{9FB68683-6919-4085-8E47-36C390F01045}" srcOrd="0" destOrd="0" presId="urn:microsoft.com/office/officeart/2005/8/layout/hList1"/>
    <dgm:cxn modelId="{690D903D-67AF-4358-8654-05E390134B1D}" type="presOf" srcId="{3E510C04-2940-4D2B-9787-F92F2C41AC43}" destId="{EF0A8F92-F42B-4BEE-90FB-926BF535A057}" srcOrd="0" destOrd="1" presId="urn:microsoft.com/office/officeart/2005/8/layout/hList1"/>
    <dgm:cxn modelId="{BBDDEFF6-F763-4FC4-B966-B2A5A464F357}" type="presParOf" srcId="{3583903C-3D0C-4BEC-AEC8-B76013B8D739}" destId="{DB18240B-ED9D-491A-9C6D-D1C5AF6FF2C9}" srcOrd="0" destOrd="0" presId="urn:microsoft.com/office/officeart/2005/8/layout/hList1"/>
    <dgm:cxn modelId="{0DB38C31-BD6D-4712-8248-B95D60C97C21}" type="presParOf" srcId="{DB18240B-ED9D-491A-9C6D-D1C5AF6FF2C9}" destId="{9FB68683-6919-4085-8E47-36C390F01045}" srcOrd="0" destOrd="0" presId="urn:microsoft.com/office/officeart/2005/8/layout/hList1"/>
    <dgm:cxn modelId="{569839F8-5E1E-4DFA-9DB8-9B8ACEFC34AA}" type="presParOf" srcId="{DB18240B-ED9D-491A-9C6D-D1C5AF6FF2C9}" destId="{EF0A8F92-F42B-4BEE-90FB-926BF535A057}"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BFF6497-A3B6-4396-B752-36AFE718ED62}"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FD664F9C-E0DD-4AFE-8FC1-FAF90CE3E63C}">
      <dgm:prSet/>
      <dgm:spPr/>
      <dgm:t>
        <a:bodyPr/>
        <a:lstStyle/>
        <a:p>
          <a:pPr rtl="0"/>
          <a:r>
            <a:rPr kumimoji="1" lang="ja-JP" dirty="0" smtClean="0"/>
            <a:t>気体の質量をグラム単位で表したものを</a:t>
          </a:r>
          <a:r>
            <a:rPr kumimoji="1" lang="ja-JP" i="1" dirty="0" err="1" smtClean="0"/>
            <a:t>ｗ</a:t>
          </a:r>
          <a:r>
            <a:rPr kumimoji="1" lang="ja-JP" dirty="0" smtClean="0"/>
            <a:t>気体分子の</a:t>
          </a:r>
          <a:r>
            <a:rPr kumimoji="1" lang="en-US" altLang="ja-JP" dirty="0" smtClean="0"/>
            <a:t>________</a:t>
          </a:r>
          <a:r>
            <a:rPr kumimoji="1" lang="ja-JP" dirty="0" smtClean="0"/>
            <a:t>を</a:t>
          </a:r>
          <a:r>
            <a:rPr kumimoji="1" lang="ja-JP" i="1" dirty="0" smtClean="0"/>
            <a:t>Ｍ</a:t>
          </a:r>
          <a:r>
            <a:rPr kumimoji="1" lang="en-US" i="1" dirty="0" smtClean="0"/>
            <a:t>w</a:t>
          </a:r>
          <a:endParaRPr lang="ja-JP" dirty="0"/>
        </a:p>
      </dgm:t>
    </dgm:pt>
    <dgm:pt modelId="{9CE6A2A3-16EA-4788-AEF9-54162F49940C}" type="parTrans" cxnId="{A2450C84-EB41-4A59-922B-8284ECACBBF8}">
      <dgm:prSet/>
      <dgm:spPr/>
      <dgm:t>
        <a:bodyPr/>
        <a:lstStyle/>
        <a:p>
          <a:endParaRPr kumimoji="1" lang="ja-JP" altLang="en-US"/>
        </a:p>
      </dgm:t>
    </dgm:pt>
    <dgm:pt modelId="{E1750EB0-9530-4FE0-A94D-C2243485C686}" type="sibTrans" cxnId="{A2450C84-EB41-4A59-922B-8284ECACBBF8}">
      <dgm:prSet/>
      <dgm:spPr/>
      <dgm:t>
        <a:bodyPr/>
        <a:lstStyle/>
        <a:p>
          <a:endParaRPr kumimoji="1" lang="ja-JP" altLang="en-US"/>
        </a:p>
      </dgm:t>
    </dgm:pt>
    <dgm:pt modelId="{D127B9C2-2679-4578-A1F2-003F22EC8D02}">
      <dgm:prSet/>
      <dgm:spPr/>
      <dgm:t>
        <a:bodyPr/>
        <a:lstStyle/>
        <a:p>
          <a:pPr rtl="0"/>
          <a:r>
            <a:rPr kumimoji="1" lang="ja-JP" dirty="0" smtClean="0"/>
            <a:t>なるから，式は</a:t>
          </a:r>
          <a:endParaRPr kumimoji="1" lang="en-US" dirty="0"/>
        </a:p>
      </dgm:t>
    </dgm:pt>
    <dgm:pt modelId="{DD75A00B-7147-43F1-9CA8-B04B9167558D}" type="parTrans" cxnId="{F5A8AA85-471C-4B9E-81F6-9BC53F3B5ECB}">
      <dgm:prSet/>
      <dgm:spPr/>
      <dgm:t>
        <a:bodyPr/>
        <a:lstStyle/>
        <a:p>
          <a:endParaRPr kumimoji="1" lang="ja-JP" altLang="en-US"/>
        </a:p>
      </dgm:t>
    </dgm:pt>
    <dgm:pt modelId="{CA26939C-4317-4E34-AAA2-F989EEBCC256}" type="sibTrans" cxnId="{F5A8AA85-471C-4B9E-81F6-9BC53F3B5ECB}">
      <dgm:prSet/>
      <dgm:spPr/>
      <dgm:t>
        <a:bodyPr/>
        <a:lstStyle/>
        <a:p>
          <a:endParaRPr kumimoji="1" lang="ja-JP" altLang="en-US"/>
        </a:p>
      </dgm:t>
    </dgm:pt>
    <dgm:pt modelId="{75D311DF-6836-4B40-93CA-C70A0B232D75}">
      <dgm:prSet/>
      <dgm:spPr/>
      <dgm:t>
        <a:bodyPr/>
        <a:lstStyle/>
        <a:p>
          <a:pPr rtl="0"/>
          <a:r>
            <a:rPr kumimoji="1" lang="ja-JP" dirty="0" smtClean="0"/>
            <a:t>質量がわかっている気体の体積</a:t>
          </a:r>
          <a:r>
            <a:rPr kumimoji="1" lang="en-US" altLang="ja-JP" dirty="0" smtClean="0"/>
            <a:t/>
          </a:r>
          <a:br>
            <a:rPr kumimoji="1" lang="en-US" altLang="ja-JP" dirty="0" smtClean="0"/>
          </a:br>
          <a:r>
            <a:rPr kumimoji="1" lang="ja-JP" altLang="en-US" dirty="0" smtClean="0"/>
            <a:t>＝</a:t>
          </a:r>
          <a:r>
            <a:rPr kumimoji="1" lang="ja-JP" dirty="0" smtClean="0"/>
            <a:t>特定の圧力，温度で測定すればモル質量，</a:t>
          </a:r>
          <a:endParaRPr kumimoji="1" lang="en-US" dirty="0"/>
        </a:p>
      </dgm:t>
    </dgm:pt>
    <dgm:pt modelId="{4B799B16-8883-4A04-B3E2-1418C3615FD1}" type="parTrans" cxnId="{B630A0D2-2097-4744-AB2D-FDBB83675F9B}">
      <dgm:prSet/>
      <dgm:spPr/>
      <dgm:t>
        <a:bodyPr/>
        <a:lstStyle/>
        <a:p>
          <a:endParaRPr kumimoji="1" lang="ja-JP" altLang="en-US"/>
        </a:p>
      </dgm:t>
    </dgm:pt>
    <dgm:pt modelId="{A5CD8306-FA4B-4F23-87FD-10C39A80A513}" type="sibTrans" cxnId="{B630A0D2-2097-4744-AB2D-FDBB83675F9B}">
      <dgm:prSet/>
      <dgm:spPr/>
      <dgm:t>
        <a:bodyPr/>
        <a:lstStyle/>
        <a:p>
          <a:endParaRPr kumimoji="1" lang="ja-JP" altLang="en-US"/>
        </a:p>
      </dgm:t>
    </dgm:pt>
    <dgm:pt modelId="{6970AE17-A391-4CD5-B7B5-0F5EE09AA0BB}">
      <dgm:prSet/>
      <dgm:spPr/>
      <dgm:t>
        <a:bodyPr/>
        <a:lstStyle/>
        <a:p>
          <a:pPr rtl="0"/>
          <a:r>
            <a:rPr kumimoji="1" lang="ja-JP" dirty="0" smtClean="0"/>
            <a:t>→</a:t>
          </a:r>
          <a:r>
            <a:rPr kumimoji="1" lang="en-US" altLang="ja-JP" dirty="0" smtClean="0"/>
            <a:t>             </a:t>
          </a:r>
          <a:r>
            <a:rPr kumimoji="1" lang="ja-JP" dirty="0" smtClean="0"/>
            <a:t>を求めることができる</a:t>
          </a:r>
          <a:endParaRPr kumimoji="1" lang="ja-JP" dirty="0"/>
        </a:p>
      </dgm:t>
    </dgm:pt>
    <dgm:pt modelId="{C977E8CB-435E-4637-B66D-09E4C1A6D47F}" type="parTrans" cxnId="{DEDA8E83-CE69-461A-928B-EC21B4E6497D}">
      <dgm:prSet/>
      <dgm:spPr/>
      <dgm:t>
        <a:bodyPr/>
        <a:lstStyle/>
        <a:p>
          <a:endParaRPr kumimoji="1" lang="ja-JP" altLang="en-US"/>
        </a:p>
      </dgm:t>
    </dgm:pt>
    <dgm:pt modelId="{5CBBB11D-2E71-4DD3-9E05-1D5244342923}" type="sibTrans" cxnId="{DEDA8E83-CE69-461A-928B-EC21B4E6497D}">
      <dgm:prSet/>
      <dgm:spPr/>
      <dgm:t>
        <a:bodyPr/>
        <a:lstStyle/>
        <a:p>
          <a:endParaRPr kumimoji="1" lang="ja-JP" altLang="en-US"/>
        </a:p>
      </dgm:t>
    </dgm:pt>
    <dgm:pt modelId="{509F32C9-7A0C-491E-B74F-6464A060B6E0}" type="pres">
      <dgm:prSet presAssocID="{4BFF6497-A3B6-4396-B752-36AFE718ED62}" presName="linear" presStyleCnt="0">
        <dgm:presLayoutVars>
          <dgm:animLvl val="lvl"/>
          <dgm:resizeHandles val="exact"/>
        </dgm:presLayoutVars>
      </dgm:prSet>
      <dgm:spPr/>
      <dgm:t>
        <a:bodyPr/>
        <a:lstStyle/>
        <a:p>
          <a:endParaRPr kumimoji="1" lang="ja-JP" altLang="en-US"/>
        </a:p>
      </dgm:t>
    </dgm:pt>
    <dgm:pt modelId="{8AF05A3A-AE2A-4FD2-AD34-E5D821E8FB44}" type="pres">
      <dgm:prSet presAssocID="{FD664F9C-E0DD-4AFE-8FC1-FAF90CE3E63C}" presName="parentText" presStyleLbl="node1" presStyleIdx="0" presStyleCnt="4">
        <dgm:presLayoutVars>
          <dgm:chMax val="0"/>
          <dgm:bulletEnabled val="1"/>
        </dgm:presLayoutVars>
      </dgm:prSet>
      <dgm:spPr/>
      <dgm:t>
        <a:bodyPr/>
        <a:lstStyle/>
        <a:p>
          <a:endParaRPr kumimoji="1" lang="ja-JP" altLang="en-US"/>
        </a:p>
      </dgm:t>
    </dgm:pt>
    <dgm:pt modelId="{A3B8B619-98D2-4384-A8C6-E1BC52E323E8}" type="pres">
      <dgm:prSet presAssocID="{E1750EB0-9530-4FE0-A94D-C2243485C686}" presName="spacer" presStyleCnt="0"/>
      <dgm:spPr/>
      <dgm:t>
        <a:bodyPr/>
        <a:lstStyle/>
        <a:p>
          <a:endParaRPr kumimoji="1" lang="ja-JP" altLang="en-US"/>
        </a:p>
      </dgm:t>
    </dgm:pt>
    <dgm:pt modelId="{E0C16AE6-11B2-4ECD-948A-BD977A942E8A}" type="pres">
      <dgm:prSet presAssocID="{D127B9C2-2679-4578-A1F2-003F22EC8D02}" presName="parentText" presStyleLbl="node1" presStyleIdx="1" presStyleCnt="4">
        <dgm:presLayoutVars>
          <dgm:chMax val="0"/>
          <dgm:bulletEnabled val="1"/>
        </dgm:presLayoutVars>
      </dgm:prSet>
      <dgm:spPr/>
      <dgm:t>
        <a:bodyPr/>
        <a:lstStyle/>
        <a:p>
          <a:endParaRPr kumimoji="1" lang="ja-JP" altLang="en-US"/>
        </a:p>
      </dgm:t>
    </dgm:pt>
    <dgm:pt modelId="{9598AC84-8389-41C8-9A8F-795CACC31F5C}" type="pres">
      <dgm:prSet presAssocID="{CA26939C-4317-4E34-AAA2-F989EEBCC256}" presName="spacer" presStyleCnt="0"/>
      <dgm:spPr/>
      <dgm:t>
        <a:bodyPr/>
        <a:lstStyle/>
        <a:p>
          <a:endParaRPr kumimoji="1" lang="ja-JP" altLang="en-US"/>
        </a:p>
      </dgm:t>
    </dgm:pt>
    <dgm:pt modelId="{51D08C13-1104-4983-AD4D-EE7BFC6B554D}" type="pres">
      <dgm:prSet presAssocID="{75D311DF-6836-4B40-93CA-C70A0B232D75}" presName="parentText" presStyleLbl="node1" presStyleIdx="2" presStyleCnt="4">
        <dgm:presLayoutVars>
          <dgm:chMax val="0"/>
          <dgm:bulletEnabled val="1"/>
        </dgm:presLayoutVars>
      </dgm:prSet>
      <dgm:spPr/>
      <dgm:t>
        <a:bodyPr/>
        <a:lstStyle/>
        <a:p>
          <a:endParaRPr kumimoji="1" lang="ja-JP" altLang="en-US"/>
        </a:p>
      </dgm:t>
    </dgm:pt>
    <dgm:pt modelId="{E2900B63-20A8-45AC-9B78-33A8AD463A38}" type="pres">
      <dgm:prSet presAssocID="{A5CD8306-FA4B-4F23-87FD-10C39A80A513}" presName="spacer" presStyleCnt="0"/>
      <dgm:spPr/>
      <dgm:t>
        <a:bodyPr/>
        <a:lstStyle/>
        <a:p>
          <a:endParaRPr kumimoji="1" lang="ja-JP" altLang="en-US"/>
        </a:p>
      </dgm:t>
    </dgm:pt>
    <dgm:pt modelId="{9B7F7664-BE93-4721-B37A-C45282A0FA90}" type="pres">
      <dgm:prSet presAssocID="{6970AE17-A391-4CD5-B7B5-0F5EE09AA0BB}" presName="parentText" presStyleLbl="node1" presStyleIdx="3" presStyleCnt="4">
        <dgm:presLayoutVars>
          <dgm:chMax val="0"/>
          <dgm:bulletEnabled val="1"/>
        </dgm:presLayoutVars>
      </dgm:prSet>
      <dgm:spPr/>
      <dgm:t>
        <a:bodyPr/>
        <a:lstStyle/>
        <a:p>
          <a:endParaRPr kumimoji="1" lang="ja-JP" altLang="en-US"/>
        </a:p>
      </dgm:t>
    </dgm:pt>
  </dgm:ptLst>
  <dgm:cxnLst>
    <dgm:cxn modelId="{B630A0D2-2097-4744-AB2D-FDBB83675F9B}" srcId="{4BFF6497-A3B6-4396-B752-36AFE718ED62}" destId="{75D311DF-6836-4B40-93CA-C70A0B232D75}" srcOrd="2" destOrd="0" parTransId="{4B799B16-8883-4A04-B3E2-1418C3615FD1}" sibTransId="{A5CD8306-FA4B-4F23-87FD-10C39A80A513}"/>
    <dgm:cxn modelId="{F5A8AA85-471C-4B9E-81F6-9BC53F3B5ECB}" srcId="{4BFF6497-A3B6-4396-B752-36AFE718ED62}" destId="{D127B9C2-2679-4578-A1F2-003F22EC8D02}" srcOrd="1" destOrd="0" parTransId="{DD75A00B-7147-43F1-9CA8-B04B9167558D}" sibTransId="{CA26939C-4317-4E34-AAA2-F989EEBCC256}"/>
    <dgm:cxn modelId="{53C52B67-0912-421F-8DF2-5CA89D427D0B}" type="presOf" srcId="{D127B9C2-2679-4578-A1F2-003F22EC8D02}" destId="{E0C16AE6-11B2-4ECD-948A-BD977A942E8A}" srcOrd="0" destOrd="0" presId="urn:microsoft.com/office/officeart/2005/8/layout/vList2"/>
    <dgm:cxn modelId="{0722C61B-5348-4FE7-A4B9-DA8413F9CEB4}" type="presOf" srcId="{FD664F9C-E0DD-4AFE-8FC1-FAF90CE3E63C}" destId="{8AF05A3A-AE2A-4FD2-AD34-E5D821E8FB44}" srcOrd="0" destOrd="0" presId="urn:microsoft.com/office/officeart/2005/8/layout/vList2"/>
    <dgm:cxn modelId="{B779A982-3005-4C80-9C9E-8FD93F38EAAC}" type="presOf" srcId="{4BFF6497-A3B6-4396-B752-36AFE718ED62}" destId="{509F32C9-7A0C-491E-B74F-6464A060B6E0}" srcOrd="0" destOrd="0" presId="urn:microsoft.com/office/officeart/2005/8/layout/vList2"/>
    <dgm:cxn modelId="{DEDA8E83-CE69-461A-928B-EC21B4E6497D}" srcId="{4BFF6497-A3B6-4396-B752-36AFE718ED62}" destId="{6970AE17-A391-4CD5-B7B5-0F5EE09AA0BB}" srcOrd="3" destOrd="0" parTransId="{C977E8CB-435E-4637-B66D-09E4C1A6D47F}" sibTransId="{5CBBB11D-2E71-4DD3-9E05-1D5244342923}"/>
    <dgm:cxn modelId="{72CF6260-B935-4154-837E-3B198DB43652}" type="presOf" srcId="{6970AE17-A391-4CD5-B7B5-0F5EE09AA0BB}" destId="{9B7F7664-BE93-4721-B37A-C45282A0FA90}" srcOrd="0" destOrd="0" presId="urn:microsoft.com/office/officeart/2005/8/layout/vList2"/>
    <dgm:cxn modelId="{A2450C84-EB41-4A59-922B-8284ECACBBF8}" srcId="{4BFF6497-A3B6-4396-B752-36AFE718ED62}" destId="{FD664F9C-E0DD-4AFE-8FC1-FAF90CE3E63C}" srcOrd="0" destOrd="0" parTransId="{9CE6A2A3-16EA-4788-AEF9-54162F49940C}" sibTransId="{E1750EB0-9530-4FE0-A94D-C2243485C686}"/>
    <dgm:cxn modelId="{41344D47-F607-4878-BF8A-69442D469168}" type="presOf" srcId="{75D311DF-6836-4B40-93CA-C70A0B232D75}" destId="{51D08C13-1104-4983-AD4D-EE7BFC6B554D}" srcOrd="0" destOrd="0" presId="urn:microsoft.com/office/officeart/2005/8/layout/vList2"/>
    <dgm:cxn modelId="{3A39FA99-FEC5-425B-97E6-D54D0D023F4A}" type="presParOf" srcId="{509F32C9-7A0C-491E-B74F-6464A060B6E0}" destId="{8AF05A3A-AE2A-4FD2-AD34-E5D821E8FB44}" srcOrd="0" destOrd="0" presId="urn:microsoft.com/office/officeart/2005/8/layout/vList2"/>
    <dgm:cxn modelId="{46200112-E671-46E3-B7BB-B882D1A7C575}" type="presParOf" srcId="{509F32C9-7A0C-491E-B74F-6464A060B6E0}" destId="{A3B8B619-98D2-4384-A8C6-E1BC52E323E8}" srcOrd="1" destOrd="0" presId="urn:microsoft.com/office/officeart/2005/8/layout/vList2"/>
    <dgm:cxn modelId="{DD14A5D3-C795-4154-9E60-55566F966341}" type="presParOf" srcId="{509F32C9-7A0C-491E-B74F-6464A060B6E0}" destId="{E0C16AE6-11B2-4ECD-948A-BD977A942E8A}" srcOrd="2" destOrd="0" presId="urn:microsoft.com/office/officeart/2005/8/layout/vList2"/>
    <dgm:cxn modelId="{18A5C94F-7A12-46B8-8FAB-CA35DB40D93A}" type="presParOf" srcId="{509F32C9-7A0C-491E-B74F-6464A060B6E0}" destId="{9598AC84-8389-41C8-9A8F-795CACC31F5C}" srcOrd="3" destOrd="0" presId="urn:microsoft.com/office/officeart/2005/8/layout/vList2"/>
    <dgm:cxn modelId="{E0521E95-9B34-4C9E-BDB3-6EF818CC0395}" type="presParOf" srcId="{509F32C9-7A0C-491E-B74F-6464A060B6E0}" destId="{51D08C13-1104-4983-AD4D-EE7BFC6B554D}" srcOrd="4" destOrd="0" presId="urn:microsoft.com/office/officeart/2005/8/layout/vList2"/>
    <dgm:cxn modelId="{5EEF6D78-2F62-47AB-9B36-06C6B0A81853}" type="presParOf" srcId="{509F32C9-7A0C-491E-B74F-6464A060B6E0}" destId="{E2900B63-20A8-45AC-9B78-33A8AD463A38}" srcOrd="5" destOrd="0" presId="urn:microsoft.com/office/officeart/2005/8/layout/vList2"/>
    <dgm:cxn modelId="{F65D6886-44C1-44A7-8280-36B99DA3E3DA}" type="presParOf" srcId="{509F32C9-7A0C-491E-B74F-6464A060B6E0}" destId="{9B7F7664-BE93-4721-B37A-C45282A0FA9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C2AAC27-5C54-41BA-AFBC-BEBB51B235C0}"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73B1A4BB-31DD-4F6C-926C-C764B82A4978}">
      <dgm:prSet/>
      <dgm:spPr/>
      <dgm:t>
        <a:bodyPr/>
        <a:lstStyle/>
        <a:p>
          <a:pPr rtl="0"/>
          <a:r>
            <a:rPr kumimoji="1" lang="ja-JP" dirty="0" smtClean="0"/>
            <a:t>身のまわりの気体</a:t>
          </a:r>
          <a:endParaRPr kumimoji="1" lang="en-US" dirty="0"/>
        </a:p>
      </dgm:t>
    </dgm:pt>
    <dgm:pt modelId="{9842BB9A-79E5-4547-8D9E-63A43E591CF7}" type="parTrans" cxnId="{9EB062B9-5098-4040-975C-BCB182F6312D}">
      <dgm:prSet/>
      <dgm:spPr/>
      <dgm:t>
        <a:bodyPr/>
        <a:lstStyle/>
        <a:p>
          <a:endParaRPr kumimoji="1" lang="ja-JP" altLang="en-US"/>
        </a:p>
      </dgm:t>
    </dgm:pt>
    <dgm:pt modelId="{6A7A88F7-89DA-47AE-83FC-EAFD84E184A5}" type="sibTrans" cxnId="{9EB062B9-5098-4040-975C-BCB182F6312D}">
      <dgm:prSet/>
      <dgm:spPr/>
      <dgm:t>
        <a:bodyPr/>
        <a:lstStyle/>
        <a:p>
          <a:endParaRPr kumimoji="1" lang="ja-JP" altLang="en-US"/>
        </a:p>
      </dgm:t>
    </dgm:pt>
    <dgm:pt modelId="{50EF8975-92C7-48E2-84E4-4248E54D0048}">
      <dgm:prSet/>
      <dgm:spPr/>
      <dgm:t>
        <a:bodyPr/>
        <a:lstStyle/>
        <a:p>
          <a:pPr rtl="0"/>
          <a:r>
            <a:rPr kumimoji="1" lang="en-US" dirty="0" smtClean="0"/>
            <a:t>1</a:t>
          </a:r>
          <a:r>
            <a:rPr kumimoji="1" lang="ja-JP" dirty="0" smtClean="0"/>
            <a:t>種類の気体であるより</a:t>
          </a:r>
          <a:r>
            <a:rPr kumimoji="1" lang="en-US" dirty="0" smtClean="0"/>
            <a:t>2</a:t>
          </a:r>
          <a:r>
            <a:rPr kumimoji="1" lang="ja-JP" dirty="0" smtClean="0"/>
            <a:t>種類以上の</a:t>
          </a:r>
          <a:r>
            <a:rPr kumimoji="1" lang="en-US" altLang="ja-JP" dirty="0" smtClean="0"/>
            <a:t>        </a:t>
          </a:r>
          <a:r>
            <a:rPr kumimoji="1" lang="ja-JP" dirty="0" smtClean="0"/>
            <a:t>気体</a:t>
          </a:r>
          <a:endParaRPr kumimoji="1" lang="en-US" dirty="0"/>
        </a:p>
      </dgm:t>
    </dgm:pt>
    <dgm:pt modelId="{3B737972-D7B0-4DBF-94E1-51017B96AEEB}" type="parTrans" cxnId="{DCEAED82-3BE8-403F-8383-0D13360E7375}">
      <dgm:prSet/>
      <dgm:spPr/>
      <dgm:t>
        <a:bodyPr/>
        <a:lstStyle/>
        <a:p>
          <a:endParaRPr kumimoji="1" lang="ja-JP" altLang="en-US"/>
        </a:p>
      </dgm:t>
    </dgm:pt>
    <dgm:pt modelId="{5813B227-73AB-4E8F-AAD7-0924C5D748A0}" type="sibTrans" cxnId="{DCEAED82-3BE8-403F-8383-0D13360E7375}">
      <dgm:prSet/>
      <dgm:spPr/>
      <dgm:t>
        <a:bodyPr/>
        <a:lstStyle/>
        <a:p>
          <a:endParaRPr kumimoji="1" lang="ja-JP" altLang="en-US"/>
        </a:p>
      </dgm:t>
    </dgm:pt>
    <dgm:pt modelId="{CD360247-01BB-48E5-8099-D7FB7BD612BC}">
      <dgm:prSet/>
      <dgm:spPr/>
      <dgm:t>
        <a:bodyPr/>
        <a:lstStyle/>
        <a:p>
          <a:pPr rtl="0"/>
          <a:r>
            <a:rPr kumimoji="1" lang="ja-JP" dirty="0" smtClean="0"/>
            <a:t>例：空気</a:t>
          </a:r>
          <a:endParaRPr kumimoji="1" lang="en-US" dirty="0"/>
        </a:p>
      </dgm:t>
    </dgm:pt>
    <dgm:pt modelId="{32B0ABE8-B39F-4C0A-8E05-6C23C00EBBA7}" type="parTrans" cxnId="{98CA587E-9E18-4E82-8B48-BFD92CE36DBF}">
      <dgm:prSet/>
      <dgm:spPr/>
      <dgm:t>
        <a:bodyPr/>
        <a:lstStyle/>
        <a:p>
          <a:endParaRPr kumimoji="1" lang="ja-JP" altLang="en-US"/>
        </a:p>
      </dgm:t>
    </dgm:pt>
    <dgm:pt modelId="{46138DA1-32DF-4285-B6BC-8D69DCD7697A}" type="sibTrans" cxnId="{98CA587E-9E18-4E82-8B48-BFD92CE36DBF}">
      <dgm:prSet/>
      <dgm:spPr/>
      <dgm:t>
        <a:bodyPr/>
        <a:lstStyle/>
        <a:p>
          <a:endParaRPr kumimoji="1" lang="ja-JP" altLang="en-US"/>
        </a:p>
      </dgm:t>
    </dgm:pt>
    <dgm:pt modelId="{6C34E691-F5C9-4372-90D1-DC2F4EC73521}">
      <dgm:prSet/>
      <dgm:spPr/>
      <dgm:t>
        <a:bodyPr/>
        <a:lstStyle/>
        <a:p>
          <a:pPr rtl="0"/>
          <a:r>
            <a:rPr kumimoji="1" lang="ja-JP" dirty="0" smtClean="0"/>
            <a:t>窒素や酸素の中に</a:t>
          </a:r>
          <a:r>
            <a:rPr kumimoji="1" lang="en-US" altLang="ja-JP" dirty="0" smtClean="0"/>
            <a:t>              </a:t>
          </a:r>
          <a:r>
            <a:rPr kumimoji="1" lang="ja-JP" dirty="0" smtClean="0"/>
            <a:t>炭素や</a:t>
          </a:r>
          <a:r>
            <a:rPr kumimoji="1" lang="en-US" altLang="ja-JP" dirty="0" smtClean="0"/>
            <a:t>        </a:t>
          </a:r>
          <a:r>
            <a:rPr kumimoji="1" lang="ja-JP" dirty="0" smtClean="0"/>
            <a:t>気などが混合。</a:t>
          </a:r>
          <a:endParaRPr kumimoji="1" lang="en-US" dirty="0"/>
        </a:p>
      </dgm:t>
    </dgm:pt>
    <dgm:pt modelId="{3B81A803-68D5-4243-9495-A4A330765DFA}" type="parTrans" cxnId="{7DE65BB9-C28A-44DD-8490-D7DFC35D9D99}">
      <dgm:prSet/>
      <dgm:spPr/>
      <dgm:t>
        <a:bodyPr/>
        <a:lstStyle/>
        <a:p>
          <a:endParaRPr kumimoji="1" lang="ja-JP" altLang="en-US"/>
        </a:p>
      </dgm:t>
    </dgm:pt>
    <dgm:pt modelId="{943F396D-A17E-4CA1-804E-FB3EBAD8ED2F}" type="sibTrans" cxnId="{7DE65BB9-C28A-44DD-8490-D7DFC35D9D99}">
      <dgm:prSet/>
      <dgm:spPr/>
      <dgm:t>
        <a:bodyPr/>
        <a:lstStyle/>
        <a:p>
          <a:endParaRPr kumimoji="1" lang="ja-JP" altLang="en-US"/>
        </a:p>
      </dgm:t>
    </dgm:pt>
    <dgm:pt modelId="{EFA5976E-D7ED-4030-BA9A-1C829A529BA8}">
      <dgm:prSet/>
      <dgm:spPr/>
      <dgm:t>
        <a:bodyPr/>
        <a:lstStyle/>
        <a:p>
          <a:pPr rtl="0"/>
          <a:r>
            <a:rPr kumimoji="1" lang="ja-JP" dirty="0" smtClean="0"/>
            <a:t>混合気体同士の</a:t>
          </a:r>
          <a:r>
            <a:rPr kumimoji="1" lang="en-US" altLang="ja-JP" dirty="0" smtClean="0"/>
            <a:t>         </a:t>
          </a:r>
          <a:r>
            <a:rPr kumimoji="1" lang="ja-JP" dirty="0" smtClean="0"/>
            <a:t>を扱うことも多い。</a:t>
          </a:r>
          <a:endParaRPr lang="ja-JP" dirty="0"/>
        </a:p>
      </dgm:t>
    </dgm:pt>
    <dgm:pt modelId="{E90A3EEC-2029-4C3E-BEB2-C271FF5E7C38}" type="parTrans" cxnId="{F6C220BF-918E-4B08-ADFB-D5091F66C699}">
      <dgm:prSet/>
      <dgm:spPr/>
      <dgm:t>
        <a:bodyPr/>
        <a:lstStyle/>
        <a:p>
          <a:endParaRPr kumimoji="1" lang="ja-JP" altLang="en-US"/>
        </a:p>
      </dgm:t>
    </dgm:pt>
    <dgm:pt modelId="{88219148-E8D9-4F1B-BF8A-7D545D70B790}" type="sibTrans" cxnId="{F6C220BF-918E-4B08-ADFB-D5091F66C699}">
      <dgm:prSet/>
      <dgm:spPr/>
      <dgm:t>
        <a:bodyPr/>
        <a:lstStyle/>
        <a:p>
          <a:endParaRPr kumimoji="1" lang="ja-JP" altLang="en-US"/>
        </a:p>
      </dgm:t>
    </dgm:pt>
    <dgm:pt modelId="{B1D437B7-F2CF-4728-84FB-D5E47EF6DD2F}">
      <dgm:prSet/>
      <dgm:spPr/>
      <dgm:t>
        <a:bodyPr/>
        <a:lstStyle/>
        <a:p>
          <a:pPr rtl="0"/>
          <a:r>
            <a:rPr kumimoji="1" lang="ja-JP" dirty="0" smtClean="0"/>
            <a:t>⇒混合気体の性質を知る</a:t>
          </a:r>
          <a:endParaRPr kumimoji="1" lang="en-US" dirty="0"/>
        </a:p>
      </dgm:t>
    </dgm:pt>
    <dgm:pt modelId="{609AF4CC-145A-4883-953C-FB4C7C6AEDE8}" type="parTrans" cxnId="{60E9DCAF-B3AA-4AA3-9497-F1346E51A35E}">
      <dgm:prSet/>
      <dgm:spPr/>
      <dgm:t>
        <a:bodyPr/>
        <a:lstStyle/>
        <a:p>
          <a:endParaRPr kumimoji="1" lang="ja-JP" altLang="en-US"/>
        </a:p>
      </dgm:t>
    </dgm:pt>
    <dgm:pt modelId="{3FD658C1-7414-435A-85E6-7B7F1AE650F2}" type="sibTrans" cxnId="{60E9DCAF-B3AA-4AA3-9497-F1346E51A35E}">
      <dgm:prSet/>
      <dgm:spPr/>
      <dgm:t>
        <a:bodyPr/>
        <a:lstStyle/>
        <a:p>
          <a:endParaRPr kumimoji="1" lang="ja-JP" altLang="en-US"/>
        </a:p>
      </dgm:t>
    </dgm:pt>
    <dgm:pt modelId="{FE44294A-A7C3-45F1-87B0-5A3CC48E3CE1}">
      <dgm:prSet/>
      <dgm:spPr/>
      <dgm:t>
        <a:bodyPr/>
        <a:lstStyle/>
        <a:p>
          <a:pPr rtl="0"/>
          <a:r>
            <a:rPr kumimoji="1" lang="ja-JP" dirty="0" smtClean="0"/>
            <a:t>混合気体の各成分の</a:t>
          </a:r>
          <a:r>
            <a:rPr kumimoji="1" lang="en-US" altLang="ja-JP" dirty="0" smtClean="0"/>
            <a:t>          </a:t>
          </a:r>
          <a:endParaRPr kumimoji="1" lang="en-US" dirty="0"/>
        </a:p>
      </dgm:t>
    </dgm:pt>
    <dgm:pt modelId="{0602569E-BB44-4F89-890A-FC0227A5522C}" type="parTrans" cxnId="{1FCF740E-114C-4FBF-B850-6AA319B7D438}">
      <dgm:prSet/>
      <dgm:spPr/>
      <dgm:t>
        <a:bodyPr/>
        <a:lstStyle/>
        <a:p>
          <a:endParaRPr kumimoji="1" lang="ja-JP" altLang="en-US"/>
        </a:p>
      </dgm:t>
    </dgm:pt>
    <dgm:pt modelId="{5ABE7747-8B40-44F3-973D-018997F60A9D}" type="sibTrans" cxnId="{1FCF740E-114C-4FBF-B850-6AA319B7D438}">
      <dgm:prSet/>
      <dgm:spPr/>
      <dgm:t>
        <a:bodyPr/>
        <a:lstStyle/>
        <a:p>
          <a:endParaRPr kumimoji="1" lang="ja-JP" altLang="en-US"/>
        </a:p>
      </dgm:t>
    </dgm:pt>
    <dgm:pt modelId="{6E2A1754-FD10-498F-8F86-869365A1E6E5}">
      <dgm:prSet/>
      <dgm:spPr/>
      <dgm:t>
        <a:bodyPr/>
        <a:lstStyle/>
        <a:p>
          <a:pPr rtl="0"/>
          <a:r>
            <a:rPr kumimoji="1" lang="ja-JP" dirty="0" smtClean="0"/>
            <a:t>全体の</a:t>
          </a:r>
          <a:r>
            <a:rPr kumimoji="1" lang="en-US" altLang="ja-JP" dirty="0" smtClean="0"/>
            <a:t>         </a:t>
          </a:r>
          <a:r>
            <a:rPr kumimoji="1" lang="ja-JP" dirty="0" smtClean="0"/>
            <a:t>にどのように影響するか？</a:t>
          </a:r>
          <a:endParaRPr kumimoji="1" lang="ja-JP" dirty="0"/>
        </a:p>
      </dgm:t>
    </dgm:pt>
    <dgm:pt modelId="{F1BFD4CB-187D-439B-9875-74E8019695F1}" type="parTrans" cxnId="{4C55586D-4E4A-458D-8014-D74D0152A18F}">
      <dgm:prSet/>
      <dgm:spPr/>
      <dgm:t>
        <a:bodyPr/>
        <a:lstStyle/>
        <a:p>
          <a:endParaRPr kumimoji="1" lang="ja-JP" altLang="en-US"/>
        </a:p>
      </dgm:t>
    </dgm:pt>
    <dgm:pt modelId="{F6B123C6-93F0-4E12-945B-8270B058E70D}" type="sibTrans" cxnId="{4C55586D-4E4A-458D-8014-D74D0152A18F}">
      <dgm:prSet/>
      <dgm:spPr/>
      <dgm:t>
        <a:bodyPr/>
        <a:lstStyle/>
        <a:p>
          <a:endParaRPr kumimoji="1" lang="ja-JP" altLang="en-US"/>
        </a:p>
      </dgm:t>
    </dgm:pt>
    <dgm:pt modelId="{00EF45F0-18E6-4414-92E2-751BC633EDFB}" type="pres">
      <dgm:prSet presAssocID="{DC2AAC27-5C54-41BA-AFBC-BEBB51B235C0}" presName="linear" presStyleCnt="0">
        <dgm:presLayoutVars>
          <dgm:animLvl val="lvl"/>
          <dgm:resizeHandles val="exact"/>
        </dgm:presLayoutVars>
      </dgm:prSet>
      <dgm:spPr/>
      <dgm:t>
        <a:bodyPr/>
        <a:lstStyle/>
        <a:p>
          <a:endParaRPr kumimoji="1" lang="ja-JP" altLang="en-US"/>
        </a:p>
      </dgm:t>
    </dgm:pt>
    <dgm:pt modelId="{7B263018-8963-4B83-B59E-3FA9400A2D79}" type="pres">
      <dgm:prSet presAssocID="{73B1A4BB-31DD-4F6C-926C-C764B82A4978}" presName="parentText" presStyleLbl="node1" presStyleIdx="0" presStyleCnt="3">
        <dgm:presLayoutVars>
          <dgm:chMax val="0"/>
          <dgm:bulletEnabled val="1"/>
        </dgm:presLayoutVars>
      </dgm:prSet>
      <dgm:spPr/>
      <dgm:t>
        <a:bodyPr/>
        <a:lstStyle/>
        <a:p>
          <a:endParaRPr kumimoji="1" lang="ja-JP" altLang="en-US"/>
        </a:p>
      </dgm:t>
    </dgm:pt>
    <dgm:pt modelId="{A5C1615E-34A7-4F70-BD0F-1E548731ACBA}" type="pres">
      <dgm:prSet presAssocID="{73B1A4BB-31DD-4F6C-926C-C764B82A4978}" presName="childText" presStyleLbl="revTx" presStyleIdx="0" presStyleCnt="3">
        <dgm:presLayoutVars>
          <dgm:bulletEnabled val="1"/>
        </dgm:presLayoutVars>
      </dgm:prSet>
      <dgm:spPr/>
      <dgm:t>
        <a:bodyPr/>
        <a:lstStyle/>
        <a:p>
          <a:endParaRPr kumimoji="1" lang="ja-JP" altLang="en-US"/>
        </a:p>
      </dgm:t>
    </dgm:pt>
    <dgm:pt modelId="{0B2E51B4-7558-48DA-9FC5-E1343C64160F}" type="pres">
      <dgm:prSet presAssocID="{CD360247-01BB-48E5-8099-D7FB7BD612BC}" presName="parentText" presStyleLbl="node1" presStyleIdx="1" presStyleCnt="3">
        <dgm:presLayoutVars>
          <dgm:chMax val="0"/>
          <dgm:bulletEnabled val="1"/>
        </dgm:presLayoutVars>
      </dgm:prSet>
      <dgm:spPr/>
      <dgm:t>
        <a:bodyPr/>
        <a:lstStyle/>
        <a:p>
          <a:endParaRPr kumimoji="1" lang="ja-JP" altLang="en-US"/>
        </a:p>
      </dgm:t>
    </dgm:pt>
    <dgm:pt modelId="{87AE94F5-97CD-4152-8F8B-69FD7F5172B1}" type="pres">
      <dgm:prSet presAssocID="{CD360247-01BB-48E5-8099-D7FB7BD612BC}" presName="childText" presStyleLbl="revTx" presStyleIdx="1" presStyleCnt="3">
        <dgm:presLayoutVars>
          <dgm:bulletEnabled val="1"/>
        </dgm:presLayoutVars>
      </dgm:prSet>
      <dgm:spPr/>
      <dgm:t>
        <a:bodyPr/>
        <a:lstStyle/>
        <a:p>
          <a:endParaRPr kumimoji="1" lang="ja-JP" altLang="en-US"/>
        </a:p>
      </dgm:t>
    </dgm:pt>
    <dgm:pt modelId="{E97AEBD5-1B36-4BC1-97EF-F948F5DFC564}" type="pres">
      <dgm:prSet presAssocID="{B1D437B7-F2CF-4728-84FB-D5E47EF6DD2F}" presName="parentText" presStyleLbl="node1" presStyleIdx="2" presStyleCnt="3">
        <dgm:presLayoutVars>
          <dgm:chMax val="0"/>
          <dgm:bulletEnabled val="1"/>
        </dgm:presLayoutVars>
      </dgm:prSet>
      <dgm:spPr/>
      <dgm:t>
        <a:bodyPr/>
        <a:lstStyle/>
        <a:p>
          <a:endParaRPr kumimoji="1" lang="ja-JP" altLang="en-US"/>
        </a:p>
      </dgm:t>
    </dgm:pt>
    <dgm:pt modelId="{C8FC6AB4-388A-46CC-B189-C2B3A157E289}" type="pres">
      <dgm:prSet presAssocID="{B1D437B7-F2CF-4728-84FB-D5E47EF6DD2F}" presName="childText" presStyleLbl="revTx" presStyleIdx="2" presStyleCnt="3">
        <dgm:presLayoutVars>
          <dgm:bulletEnabled val="1"/>
        </dgm:presLayoutVars>
      </dgm:prSet>
      <dgm:spPr/>
      <dgm:t>
        <a:bodyPr/>
        <a:lstStyle/>
        <a:p>
          <a:endParaRPr kumimoji="1" lang="ja-JP" altLang="en-US"/>
        </a:p>
      </dgm:t>
    </dgm:pt>
  </dgm:ptLst>
  <dgm:cxnLst>
    <dgm:cxn modelId="{F6C220BF-918E-4B08-ADFB-D5091F66C699}" srcId="{CD360247-01BB-48E5-8099-D7FB7BD612BC}" destId="{EFA5976E-D7ED-4030-BA9A-1C829A529BA8}" srcOrd="1" destOrd="0" parTransId="{E90A3EEC-2029-4C3E-BEB2-C271FF5E7C38}" sibTransId="{88219148-E8D9-4F1B-BF8A-7D545D70B790}"/>
    <dgm:cxn modelId="{11698714-6767-4A5F-8FA4-30A98A0FAF6A}" type="presOf" srcId="{FE44294A-A7C3-45F1-87B0-5A3CC48E3CE1}" destId="{C8FC6AB4-388A-46CC-B189-C2B3A157E289}" srcOrd="0" destOrd="0" presId="urn:microsoft.com/office/officeart/2005/8/layout/vList2"/>
    <dgm:cxn modelId="{8B679F56-8D22-4910-A1C6-2CE50E66AFFC}" type="presOf" srcId="{73B1A4BB-31DD-4F6C-926C-C764B82A4978}" destId="{7B263018-8963-4B83-B59E-3FA9400A2D79}" srcOrd="0" destOrd="0" presId="urn:microsoft.com/office/officeart/2005/8/layout/vList2"/>
    <dgm:cxn modelId="{0061193D-F29E-47CE-8E65-DFFE97EA1D0D}" type="presOf" srcId="{EFA5976E-D7ED-4030-BA9A-1C829A529BA8}" destId="{87AE94F5-97CD-4152-8F8B-69FD7F5172B1}" srcOrd="0" destOrd="1" presId="urn:microsoft.com/office/officeart/2005/8/layout/vList2"/>
    <dgm:cxn modelId="{58E7E36E-C7FD-4F00-B65D-B63937C94B84}" type="presOf" srcId="{DC2AAC27-5C54-41BA-AFBC-BEBB51B235C0}" destId="{00EF45F0-18E6-4414-92E2-751BC633EDFB}" srcOrd="0" destOrd="0" presId="urn:microsoft.com/office/officeart/2005/8/layout/vList2"/>
    <dgm:cxn modelId="{7DE65BB9-C28A-44DD-8490-D7DFC35D9D99}" srcId="{CD360247-01BB-48E5-8099-D7FB7BD612BC}" destId="{6C34E691-F5C9-4372-90D1-DC2F4EC73521}" srcOrd="0" destOrd="0" parTransId="{3B81A803-68D5-4243-9495-A4A330765DFA}" sibTransId="{943F396D-A17E-4CA1-804E-FB3EBAD8ED2F}"/>
    <dgm:cxn modelId="{98CA587E-9E18-4E82-8B48-BFD92CE36DBF}" srcId="{DC2AAC27-5C54-41BA-AFBC-BEBB51B235C0}" destId="{CD360247-01BB-48E5-8099-D7FB7BD612BC}" srcOrd="1" destOrd="0" parTransId="{32B0ABE8-B39F-4C0A-8E05-6C23C00EBBA7}" sibTransId="{46138DA1-32DF-4285-B6BC-8D69DCD7697A}"/>
    <dgm:cxn modelId="{E069D967-9B81-40FC-AD09-09CA17185927}" type="presOf" srcId="{B1D437B7-F2CF-4728-84FB-D5E47EF6DD2F}" destId="{E97AEBD5-1B36-4BC1-97EF-F948F5DFC564}" srcOrd="0" destOrd="0" presId="urn:microsoft.com/office/officeart/2005/8/layout/vList2"/>
    <dgm:cxn modelId="{1FCF740E-114C-4FBF-B850-6AA319B7D438}" srcId="{B1D437B7-F2CF-4728-84FB-D5E47EF6DD2F}" destId="{FE44294A-A7C3-45F1-87B0-5A3CC48E3CE1}" srcOrd="0" destOrd="0" parTransId="{0602569E-BB44-4F89-890A-FC0227A5522C}" sibTransId="{5ABE7747-8B40-44F3-973D-018997F60A9D}"/>
    <dgm:cxn modelId="{60E9DCAF-B3AA-4AA3-9497-F1346E51A35E}" srcId="{DC2AAC27-5C54-41BA-AFBC-BEBB51B235C0}" destId="{B1D437B7-F2CF-4728-84FB-D5E47EF6DD2F}" srcOrd="2" destOrd="0" parTransId="{609AF4CC-145A-4883-953C-FB4C7C6AEDE8}" sibTransId="{3FD658C1-7414-435A-85E6-7B7F1AE650F2}"/>
    <dgm:cxn modelId="{9EB062B9-5098-4040-975C-BCB182F6312D}" srcId="{DC2AAC27-5C54-41BA-AFBC-BEBB51B235C0}" destId="{73B1A4BB-31DD-4F6C-926C-C764B82A4978}" srcOrd="0" destOrd="0" parTransId="{9842BB9A-79E5-4547-8D9E-63A43E591CF7}" sibTransId="{6A7A88F7-89DA-47AE-83FC-EAFD84E184A5}"/>
    <dgm:cxn modelId="{2960AE7E-4772-408F-BFD6-D8B7E5AD84E3}" type="presOf" srcId="{6E2A1754-FD10-498F-8F86-869365A1E6E5}" destId="{C8FC6AB4-388A-46CC-B189-C2B3A157E289}" srcOrd="0" destOrd="1" presId="urn:microsoft.com/office/officeart/2005/8/layout/vList2"/>
    <dgm:cxn modelId="{4C55586D-4E4A-458D-8014-D74D0152A18F}" srcId="{B1D437B7-F2CF-4728-84FB-D5E47EF6DD2F}" destId="{6E2A1754-FD10-498F-8F86-869365A1E6E5}" srcOrd="1" destOrd="0" parTransId="{F1BFD4CB-187D-439B-9875-74E8019695F1}" sibTransId="{F6B123C6-93F0-4E12-945B-8270B058E70D}"/>
    <dgm:cxn modelId="{2B1902B1-8915-462F-818B-996FF384D134}" type="presOf" srcId="{CD360247-01BB-48E5-8099-D7FB7BD612BC}" destId="{0B2E51B4-7558-48DA-9FC5-E1343C64160F}" srcOrd="0" destOrd="0" presId="urn:microsoft.com/office/officeart/2005/8/layout/vList2"/>
    <dgm:cxn modelId="{DCEAED82-3BE8-403F-8383-0D13360E7375}" srcId="{73B1A4BB-31DD-4F6C-926C-C764B82A4978}" destId="{50EF8975-92C7-48E2-84E4-4248E54D0048}" srcOrd="0" destOrd="0" parTransId="{3B737972-D7B0-4DBF-94E1-51017B96AEEB}" sibTransId="{5813B227-73AB-4E8F-AAD7-0924C5D748A0}"/>
    <dgm:cxn modelId="{7BC7054A-8960-4B07-B5AC-28307DDDBA00}" type="presOf" srcId="{6C34E691-F5C9-4372-90D1-DC2F4EC73521}" destId="{87AE94F5-97CD-4152-8F8B-69FD7F5172B1}" srcOrd="0" destOrd="0" presId="urn:microsoft.com/office/officeart/2005/8/layout/vList2"/>
    <dgm:cxn modelId="{400824A1-028F-4481-AEF7-513095C8546F}" type="presOf" srcId="{50EF8975-92C7-48E2-84E4-4248E54D0048}" destId="{A5C1615E-34A7-4F70-BD0F-1E548731ACBA}" srcOrd="0" destOrd="0" presId="urn:microsoft.com/office/officeart/2005/8/layout/vList2"/>
    <dgm:cxn modelId="{AEE5706B-6E5F-48CF-8C87-8FCFD4D9A359}" type="presParOf" srcId="{00EF45F0-18E6-4414-92E2-751BC633EDFB}" destId="{7B263018-8963-4B83-B59E-3FA9400A2D79}" srcOrd="0" destOrd="0" presId="urn:microsoft.com/office/officeart/2005/8/layout/vList2"/>
    <dgm:cxn modelId="{A0855B7F-0DAD-42A4-9709-4441B637E600}" type="presParOf" srcId="{00EF45F0-18E6-4414-92E2-751BC633EDFB}" destId="{A5C1615E-34A7-4F70-BD0F-1E548731ACBA}" srcOrd="1" destOrd="0" presId="urn:microsoft.com/office/officeart/2005/8/layout/vList2"/>
    <dgm:cxn modelId="{B30D7F9F-4E2A-4B9A-BE1F-41D45615BE16}" type="presParOf" srcId="{00EF45F0-18E6-4414-92E2-751BC633EDFB}" destId="{0B2E51B4-7558-48DA-9FC5-E1343C64160F}" srcOrd="2" destOrd="0" presId="urn:microsoft.com/office/officeart/2005/8/layout/vList2"/>
    <dgm:cxn modelId="{43F5DAAD-C129-4CA4-9146-F34C8288CE3D}" type="presParOf" srcId="{00EF45F0-18E6-4414-92E2-751BC633EDFB}" destId="{87AE94F5-97CD-4152-8F8B-69FD7F5172B1}" srcOrd="3" destOrd="0" presId="urn:microsoft.com/office/officeart/2005/8/layout/vList2"/>
    <dgm:cxn modelId="{EAFDCE5D-4ABE-4678-BE15-EFE5BE1EB02B}" type="presParOf" srcId="{00EF45F0-18E6-4414-92E2-751BC633EDFB}" destId="{E97AEBD5-1B36-4BC1-97EF-F948F5DFC564}" srcOrd="4" destOrd="0" presId="urn:microsoft.com/office/officeart/2005/8/layout/vList2"/>
    <dgm:cxn modelId="{12640A84-46C8-4818-A832-961B38EFF32D}" type="presParOf" srcId="{00EF45F0-18E6-4414-92E2-751BC633EDFB}" destId="{C8FC6AB4-388A-46CC-B189-C2B3A157E289}"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FFF6940-AC10-421C-A1A8-D3015B39E6C5}"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22E97EE9-186C-4B35-B4FD-D27BEA91C2B5}">
      <dgm:prSet/>
      <dgm:spPr/>
      <dgm:t>
        <a:bodyPr/>
        <a:lstStyle/>
        <a:p>
          <a:pPr rtl="0"/>
          <a:r>
            <a:rPr kumimoji="1" lang="en-US" dirty="0" smtClean="0"/>
            <a:t>             </a:t>
          </a:r>
          <a:r>
            <a:rPr kumimoji="1" lang="ja-JP" dirty="0" smtClean="0"/>
            <a:t>：</a:t>
          </a:r>
          <a:r>
            <a:rPr kumimoji="1" lang="en-US" dirty="0" smtClean="0"/>
            <a:t>19</a:t>
          </a:r>
          <a:r>
            <a:rPr kumimoji="1" lang="ja-JP" dirty="0" smtClean="0"/>
            <a:t>世紀のはじめ、実験から法則を導く</a:t>
          </a:r>
          <a:endParaRPr kumimoji="1" lang="ja-JP" dirty="0"/>
        </a:p>
      </dgm:t>
    </dgm:pt>
    <dgm:pt modelId="{39B4E458-B3F6-49CA-A038-8B700F831546}" type="parTrans" cxnId="{754A4F34-21EC-4D68-9BEE-DB669F76A40E}">
      <dgm:prSet/>
      <dgm:spPr/>
      <dgm:t>
        <a:bodyPr/>
        <a:lstStyle/>
        <a:p>
          <a:endParaRPr kumimoji="1" lang="ja-JP" altLang="en-US"/>
        </a:p>
      </dgm:t>
    </dgm:pt>
    <dgm:pt modelId="{33364445-DA44-44E9-9FFB-FDF9BACA5283}" type="sibTrans" cxnId="{754A4F34-21EC-4D68-9BEE-DB669F76A40E}">
      <dgm:prSet/>
      <dgm:spPr/>
      <dgm:t>
        <a:bodyPr/>
        <a:lstStyle/>
        <a:p>
          <a:endParaRPr kumimoji="1" lang="ja-JP" altLang="en-US"/>
        </a:p>
      </dgm:t>
    </dgm:pt>
    <dgm:pt modelId="{EAD3489E-89DB-4D23-BDDC-0F149FB06F0D}">
      <dgm:prSet/>
      <dgm:spPr/>
      <dgm:t>
        <a:bodyPr/>
        <a:lstStyle/>
        <a:p>
          <a:pPr rtl="0"/>
          <a:r>
            <a:rPr kumimoji="1" lang="en-US" altLang="ja-JP" dirty="0" smtClean="0"/>
            <a:t>              </a:t>
          </a:r>
          <a:r>
            <a:rPr kumimoji="1" lang="ja-JP" dirty="0" smtClean="0"/>
            <a:t>の法則（</a:t>
          </a:r>
          <a:r>
            <a:rPr kumimoji="1" lang="en-US" dirty="0" smtClean="0"/>
            <a:t>Dalton</a:t>
          </a:r>
          <a:r>
            <a:rPr kumimoji="1" lang="ja-JP" dirty="0" err="1" smtClean="0"/>
            <a:t>，</a:t>
          </a:r>
          <a:r>
            <a:rPr kumimoji="1" lang="en-US" dirty="0" smtClean="0"/>
            <a:t>slaw</a:t>
          </a:r>
          <a:r>
            <a:rPr kumimoji="1" lang="ja-JP" dirty="0" smtClean="0"/>
            <a:t>）</a:t>
          </a:r>
          <a:endParaRPr kumimoji="1" lang="en-US" dirty="0"/>
        </a:p>
      </dgm:t>
    </dgm:pt>
    <dgm:pt modelId="{08396392-5512-4FF1-B193-3DF02419FE0F}" type="parTrans" cxnId="{CDC7C124-A2FF-45F5-B29F-DB9F165B8599}">
      <dgm:prSet/>
      <dgm:spPr/>
      <dgm:t>
        <a:bodyPr/>
        <a:lstStyle/>
        <a:p>
          <a:endParaRPr kumimoji="1" lang="ja-JP" altLang="en-US"/>
        </a:p>
      </dgm:t>
    </dgm:pt>
    <dgm:pt modelId="{B4FFA87B-3687-43FD-8698-2148A5BC5CA4}" type="sibTrans" cxnId="{CDC7C124-A2FF-45F5-B29F-DB9F165B8599}">
      <dgm:prSet/>
      <dgm:spPr/>
      <dgm:t>
        <a:bodyPr/>
        <a:lstStyle/>
        <a:p>
          <a:endParaRPr kumimoji="1" lang="ja-JP" altLang="en-US"/>
        </a:p>
      </dgm:t>
    </dgm:pt>
    <dgm:pt modelId="{502E967D-D286-4166-ACB6-C9298008354F}">
      <dgm:prSet/>
      <dgm:spPr/>
      <dgm:t>
        <a:bodyPr/>
        <a:lstStyle/>
        <a:p>
          <a:pPr rtl="0"/>
          <a:r>
            <a:rPr kumimoji="1" lang="ja-JP" dirty="0" smtClean="0"/>
            <a:t>理想気体の混合物の</a:t>
          </a:r>
          <a:r>
            <a:rPr kumimoji="1" lang="en-US" altLang="ja-JP" dirty="0" smtClean="0"/>
            <a:t>          </a:t>
          </a:r>
          <a:r>
            <a:rPr kumimoji="1" lang="ja-JP" dirty="0" smtClean="0"/>
            <a:t>は，同じ温度で同じ体積を個々の気体だけが占めるときの</a:t>
          </a:r>
          <a:r>
            <a:rPr kumimoji="1" lang="en-US" altLang="ja-JP" dirty="0" smtClean="0"/>
            <a:t>                   </a:t>
          </a:r>
          <a:r>
            <a:rPr kumimoji="1" lang="ja-JP" dirty="0" smtClean="0"/>
            <a:t>に等しい。</a:t>
          </a:r>
          <a:endParaRPr lang="ja-JP" dirty="0"/>
        </a:p>
      </dgm:t>
    </dgm:pt>
    <dgm:pt modelId="{89D164FE-E88E-4207-9CC3-4EA3B2ADD086}" type="parTrans" cxnId="{88E4CBB9-9859-4327-BA01-B5183C0C776E}">
      <dgm:prSet/>
      <dgm:spPr/>
      <dgm:t>
        <a:bodyPr/>
        <a:lstStyle/>
        <a:p>
          <a:endParaRPr kumimoji="1" lang="ja-JP" altLang="en-US"/>
        </a:p>
      </dgm:t>
    </dgm:pt>
    <dgm:pt modelId="{A1D1F711-593A-4D91-A867-4050CE0894DE}" type="sibTrans" cxnId="{88E4CBB9-9859-4327-BA01-B5183C0C776E}">
      <dgm:prSet/>
      <dgm:spPr/>
      <dgm:t>
        <a:bodyPr/>
        <a:lstStyle/>
        <a:p>
          <a:endParaRPr kumimoji="1" lang="ja-JP" altLang="en-US"/>
        </a:p>
      </dgm:t>
    </dgm:pt>
    <dgm:pt modelId="{4190830B-54DC-47A3-9B0C-7B9CC98161F0}">
      <dgm:prSet/>
      <dgm:spPr/>
      <dgm:t>
        <a:bodyPr/>
        <a:lstStyle/>
        <a:p>
          <a:pPr rtl="0"/>
          <a:r>
            <a:rPr kumimoji="1" lang="ja-JP" dirty="0" smtClean="0"/>
            <a:t>ある気体が全圧</a:t>
          </a:r>
          <a:r>
            <a:rPr kumimoji="1" lang="en-US" dirty="0" smtClean="0"/>
            <a:t>P</a:t>
          </a:r>
          <a:r>
            <a:rPr kumimoji="1" lang="ja-JP" dirty="0" smtClean="0"/>
            <a:t>に対して及ぼす寄与</a:t>
          </a:r>
          <a:endParaRPr kumimoji="1" lang="en-US" dirty="0"/>
        </a:p>
      </dgm:t>
    </dgm:pt>
    <dgm:pt modelId="{E69BA3BF-EF9F-4B31-BDA8-E41A1A310F14}" type="parTrans" cxnId="{D7999DF3-723C-4B28-9F51-17055A267544}">
      <dgm:prSet/>
      <dgm:spPr/>
      <dgm:t>
        <a:bodyPr/>
        <a:lstStyle/>
        <a:p>
          <a:endParaRPr kumimoji="1" lang="ja-JP" altLang="en-US"/>
        </a:p>
      </dgm:t>
    </dgm:pt>
    <dgm:pt modelId="{40E7FE90-7474-4194-A78A-20F52FD6A9E9}" type="sibTrans" cxnId="{D7999DF3-723C-4B28-9F51-17055A267544}">
      <dgm:prSet/>
      <dgm:spPr/>
      <dgm:t>
        <a:bodyPr/>
        <a:lstStyle/>
        <a:p>
          <a:endParaRPr kumimoji="1" lang="ja-JP" altLang="en-US"/>
        </a:p>
      </dgm:t>
    </dgm:pt>
    <dgm:pt modelId="{86C5B5BC-63F1-4F49-A067-BFE71200D7CD}">
      <dgm:prSet/>
      <dgm:spPr/>
      <dgm:t>
        <a:bodyPr/>
        <a:lstStyle/>
        <a:p>
          <a:pPr rtl="0"/>
          <a:r>
            <a:rPr kumimoji="1" lang="ja-JP" dirty="0" smtClean="0"/>
            <a:t>＝その気体の</a:t>
          </a:r>
          <a:r>
            <a:rPr kumimoji="1" lang="en-US" altLang="ja-JP" dirty="0" smtClean="0"/>
            <a:t>          </a:t>
          </a:r>
          <a:r>
            <a:rPr kumimoji="1" lang="ja-JP" dirty="0" smtClean="0"/>
            <a:t>（</a:t>
          </a:r>
          <a:r>
            <a:rPr kumimoji="1" lang="en-US" dirty="0" smtClean="0"/>
            <a:t>partial</a:t>
          </a:r>
          <a:r>
            <a:rPr kumimoji="1" lang="ja-JP" dirty="0" smtClean="0"/>
            <a:t>　</a:t>
          </a:r>
          <a:r>
            <a:rPr kumimoji="1" lang="en-US" dirty="0" smtClean="0"/>
            <a:t>pressure</a:t>
          </a:r>
          <a:r>
            <a:rPr kumimoji="1" lang="ja-JP" dirty="0" smtClean="0"/>
            <a:t>）という。</a:t>
          </a:r>
          <a:endParaRPr kumimoji="1" lang="en-US" dirty="0"/>
        </a:p>
      </dgm:t>
    </dgm:pt>
    <dgm:pt modelId="{94C547CB-9E21-4150-AD0B-7769D663F544}" type="parTrans" cxnId="{6B246EA6-503D-4019-B4E0-80EC67B2A7B6}">
      <dgm:prSet/>
      <dgm:spPr/>
      <dgm:t>
        <a:bodyPr/>
        <a:lstStyle/>
        <a:p>
          <a:endParaRPr kumimoji="1" lang="ja-JP" altLang="en-US"/>
        </a:p>
      </dgm:t>
    </dgm:pt>
    <dgm:pt modelId="{88234915-BCA5-4E37-8669-9BC35FB09CC6}" type="sibTrans" cxnId="{6B246EA6-503D-4019-B4E0-80EC67B2A7B6}">
      <dgm:prSet/>
      <dgm:spPr/>
      <dgm:t>
        <a:bodyPr/>
        <a:lstStyle/>
        <a:p>
          <a:endParaRPr kumimoji="1" lang="ja-JP" altLang="en-US"/>
        </a:p>
      </dgm:t>
    </dgm:pt>
    <dgm:pt modelId="{16A2B2B7-F269-4F01-99D4-6CCEDA5E4D3E}">
      <dgm:prSet/>
      <dgm:spPr/>
      <dgm:t>
        <a:bodyPr/>
        <a:lstStyle/>
        <a:p>
          <a:pPr rtl="0"/>
          <a:r>
            <a:rPr kumimoji="1" lang="ja-JP" dirty="0" smtClean="0"/>
            <a:t>たとえば，気体</a:t>
          </a:r>
          <a:r>
            <a:rPr kumimoji="1" lang="en-US" dirty="0" smtClean="0"/>
            <a:t>A</a:t>
          </a:r>
          <a:r>
            <a:rPr kumimoji="1" lang="ja-JP" dirty="0" smtClean="0"/>
            <a:t>と</a:t>
          </a:r>
          <a:r>
            <a:rPr kumimoji="1" lang="en-US" dirty="0" smtClean="0"/>
            <a:t>B</a:t>
          </a:r>
          <a:r>
            <a:rPr kumimoji="1" lang="ja-JP" dirty="0" smtClean="0"/>
            <a:t>の混合気体があり，それぞれの分圧を</a:t>
          </a:r>
          <a:r>
            <a:rPr kumimoji="1" lang="en-US" i="1" dirty="0" smtClean="0"/>
            <a:t>P</a:t>
          </a:r>
          <a:r>
            <a:rPr kumimoji="1" lang="en-US" baseline="-25000" dirty="0" smtClean="0"/>
            <a:t>A</a:t>
          </a:r>
          <a:r>
            <a:rPr kumimoji="1" lang="ja-JP" dirty="0" smtClean="0"/>
            <a:t>と</a:t>
          </a:r>
          <a:r>
            <a:rPr kumimoji="1" lang="en-US" i="1" dirty="0" smtClean="0"/>
            <a:t>P</a:t>
          </a:r>
          <a:r>
            <a:rPr kumimoji="1" lang="en-US" baseline="-25000" dirty="0" smtClean="0"/>
            <a:t>B</a:t>
          </a:r>
          <a:r>
            <a:rPr kumimoji="1" lang="ja-JP" dirty="0" err="1" smtClean="0"/>
            <a:t>。</a:t>
          </a:r>
          <a:r>
            <a:rPr kumimoji="1" lang="ja-JP" dirty="0" smtClean="0"/>
            <a:t>とあらわせば、全圧</a:t>
          </a:r>
          <a:r>
            <a:rPr kumimoji="1" lang="en-US" i="1" dirty="0" smtClean="0"/>
            <a:t>P</a:t>
          </a:r>
          <a:endParaRPr kumimoji="1" lang="ja-JP" i="1" dirty="0"/>
        </a:p>
      </dgm:t>
    </dgm:pt>
    <dgm:pt modelId="{4771A8C3-8D0D-4F72-BD0D-90908DF8D1F2}" type="parTrans" cxnId="{B352E065-432B-4C36-978E-5D32E3A04FE9}">
      <dgm:prSet/>
      <dgm:spPr/>
      <dgm:t>
        <a:bodyPr/>
        <a:lstStyle/>
        <a:p>
          <a:endParaRPr kumimoji="1" lang="ja-JP" altLang="en-US"/>
        </a:p>
      </dgm:t>
    </dgm:pt>
    <dgm:pt modelId="{09FCE4F0-9F47-429F-914F-263ABF4C8B3B}" type="sibTrans" cxnId="{B352E065-432B-4C36-978E-5D32E3A04FE9}">
      <dgm:prSet/>
      <dgm:spPr/>
      <dgm:t>
        <a:bodyPr/>
        <a:lstStyle/>
        <a:p>
          <a:endParaRPr kumimoji="1" lang="ja-JP" altLang="en-US"/>
        </a:p>
      </dgm:t>
    </dgm:pt>
    <dgm:pt modelId="{17C0E5E0-2C54-4E26-98BC-51A1B3B0BAF2}" type="pres">
      <dgm:prSet presAssocID="{9FFF6940-AC10-421C-A1A8-D3015B39E6C5}" presName="linear" presStyleCnt="0">
        <dgm:presLayoutVars>
          <dgm:animLvl val="lvl"/>
          <dgm:resizeHandles val="exact"/>
        </dgm:presLayoutVars>
      </dgm:prSet>
      <dgm:spPr/>
      <dgm:t>
        <a:bodyPr/>
        <a:lstStyle/>
        <a:p>
          <a:endParaRPr kumimoji="1" lang="ja-JP" altLang="en-US"/>
        </a:p>
      </dgm:t>
    </dgm:pt>
    <dgm:pt modelId="{BD40AF77-FB88-4EF4-9E79-1A5E3F301FB6}" type="pres">
      <dgm:prSet presAssocID="{22E97EE9-186C-4B35-B4FD-D27BEA91C2B5}" presName="parentText" presStyleLbl="node1" presStyleIdx="0" presStyleCnt="3">
        <dgm:presLayoutVars>
          <dgm:chMax val="0"/>
          <dgm:bulletEnabled val="1"/>
        </dgm:presLayoutVars>
      </dgm:prSet>
      <dgm:spPr/>
      <dgm:t>
        <a:bodyPr/>
        <a:lstStyle/>
        <a:p>
          <a:endParaRPr kumimoji="1" lang="ja-JP" altLang="en-US"/>
        </a:p>
      </dgm:t>
    </dgm:pt>
    <dgm:pt modelId="{7A0D1D0B-75FA-449F-862C-83D61B6FEDB9}" type="pres">
      <dgm:prSet presAssocID="{33364445-DA44-44E9-9FFB-FDF9BACA5283}" presName="spacer" presStyleCnt="0"/>
      <dgm:spPr/>
      <dgm:t>
        <a:bodyPr/>
        <a:lstStyle/>
        <a:p>
          <a:endParaRPr kumimoji="1" lang="ja-JP" altLang="en-US"/>
        </a:p>
      </dgm:t>
    </dgm:pt>
    <dgm:pt modelId="{F5C8E9A0-4385-40E1-8BDF-CC52C52C1CD3}" type="pres">
      <dgm:prSet presAssocID="{EAD3489E-89DB-4D23-BDDC-0F149FB06F0D}" presName="parentText" presStyleLbl="node1" presStyleIdx="1" presStyleCnt="3">
        <dgm:presLayoutVars>
          <dgm:chMax val="0"/>
          <dgm:bulletEnabled val="1"/>
        </dgm:presLayoutVars>
      </dgm:prSet>
      <dgm:spPr/>
      <dgm:t>
        <a:bodyPr/>
        <a:lstStyle/>
        <a:p>
          <a:endParaRPr kumimoji="1" lang="ja-JP" altLang="en-US"/>
        </a:p>
      </dgm:t>
    </dgm:pt>
    <dgm:pt modelId="{37D6B55D-5B45-43CE-BC5C-F999AE8C8547}" type="pres">
      <dgm:prSet presAssocID="{EAD3489E-89DB-4D23-BDDC-0F149FB06F0D}" presName="childText" presStyleLbl="revTx" presStyleIdx="0" presStyleCnt="2">
        <dgm:presLayoutVars>
          <dgm:bulletEnabled val="1"/>
        </dgm:presLayoutVars>
      </dgm:prSet>
      <dgm:spPr/>
      <dgm:t>
        <a:bodyPr/>
        <a:lstStyle/>
        <a:p>
          <a:endParaRPr kumimoji="1" lang="ja-JP" altLang="en-US"/>
        </a:p>
      </dgm:t>
    </dgm:pt>
    <dgm:pt modelId="{0B44C3E6-4A4B-48BA-9220-D6DCBB180BF8}" type="pres">
      <dgm:prSet presAssocID="{4190830B-54DC-47A3-9B0C-7B9CC98161F0}" presName="parentText" presStyleLbl="node1" presStyleIdx="2" presStyleCnt="3">
        <dgm:presLayoutVars>
          <dgm:chMax val="0"/>
          <dgm:bulletEnabled val="1"/>
        </dgm:presLayoutVars>
      </dgm:prSet>
      <dgm:spPr/>
      <dgm:t>
        <a:bodyPr/>
        <a:lstStyle/>
        <a:p>
          <a:endParaRPr kumimoji="1" lang="ja-JP" altLang="en-US"/>
        </a:p>
      </dgm:t>
    </dgm:pt>
    <dgm:pt modelId="{8B07D115-B8E4-4F06-B03B-8F7BD23D1DC3}" type="pres">
      <dgm:prSet presAssocID="{4190830B-54DC-47A3-9B0C-7B9CC98161F0}" presName="childText" presStyleLbl="revTx" presStyleIdx="1" presStyleCnt="2">
        <dgm:presLayoutVars>
          <dgm:bulletEnabled val="1"/>
        </dgm:presLayoutVars>
      </dgm:prSet>
      <dgm:spPr/>
      <dgm:t>
        <a:bodyPr/>
        <a:lstStyle/>
        <a:p>
          <a:endParaRPr kumimoji="1" lang="ja-JP" altLang="en-US"/>
        </a:p>
      </dgm:t>
    </dgm:pt>
  </dgm:ptLst>
  <dgm:cxnLst>
    <dgm:cxn modelId="{B352E065-432B-4C36-978E-5D32E3A04FE9}" srcId="{4190830B-54DC-47A3-9B0C-7B9CC98161F0}" destId="{16A2B2B7-F269-4F01-99D4-6CCEDA5E4D3E}" srcOrd="1" destOrd="0" parTransId="{4771A8C3-8D0D-4F72-BD0D-90908DF8D1F2}" sibTransId="{09FCE4F0-9F47-429F-914F-263ABF4C8B3B}"/>
    <dgm:cxn modelId="{9D765DB1-177E-4AA7-9203-A59CAAAA2B52}" type="presOf" srcId="{4190830B-54DC-47A3-9B0C-7B9CC98161F0}" destId="{0B44C3E6-4A4B-48BA-9220-D6DCBB180BF8}" srcOrd="0" destOrd="0" presId="urn:microsoft.com/office/officeart/2005/8/layout/vList2"/>
    <dgm:cxn modelId="{474F772D-C6D8-4A26-A486-C003B5F3DF86}" type="presOf" srcId="{9FFF6940-AC10-421C-A1A8-D3015B39E6C5}" destId="{17C0E5E0-2C54-4E26-98BC-51A1B3B0BAF2}" srcOrd="0" destOrd="0" presId="urn:microsoft.com/office/officeart/2005/8/layout/vList2"/>
    <dgm:cxn modelId="{FDB0D42D-BCB2-46C8-92C1-DF8B375331F3}" type="presOf" srcId="{22E97EE9-186C-4B35-B4FD-D27BEA91C2B5}" destId="{BD40AF77-FB88-4EF4-9E79-1A5E3F301FB6}" srcOrd="0" destOrd="0" presId="urn:microsoft.com/office/officeart/2005/8/layout/vList2"/>
    <dgm:cxn modelId="{D7999DF3-723C-4B28-9F51-17055A267544}" srcId="{9FFF6940-AC10-421C-A1A8-D3015B39E6C5}" destId="{4190830B-54DC-47A3-9B0C-7B9CC98161F0}" srcOrd="2" destOrd="0" parTransId="{E69BA3BF-EF9F-4B31-BDA8-E41A1A310F14}" sibTransId="{40E7FE90-7474-4194-A78A-20F52FD6A9E9}"/>
    <dgm:cxn modelId="{F80E00B9-8BFE-49EB-9597-7225BAFBE213}" type="presOf" srcId="{86C5B5BC-63F1-4F49-A067-BFE71200D7CD}" destId="{8B07D115-B8E4-4F06-B03B-8F7BD23D1DC3}" srcOrd="0" destOrd="0" presId="urn:microsoft.com/office/officeart/2005/8/layout/vList2"/>
    <dgm:cxn modelId="{6B246EA6-503D-4019-B4E0-80EC67B2A7B6}" srcId="{4190830B-54DC-47A3-9B0C-7B9CC98161F0}" destId="{86C5B5BC-63F1-4F49-A067-BFE71200D7CD}" srcOrd="0" destOrd="0" parTransId="{94C547CB-9E21-4150-AD0B-7769D663F544}" sibTransId="{88234915-BCA5-4E37-8669-9BC35FB09CC6}"/>
    <dgm:cxn modelId="{754A4F34-21EC-4D68-9BEE-DB669F76A40E}" srcId="{9FFF6940-AC10-421C-A1A8-D3015B39E6C5}" destId="{22E97EE9-186C-4B35-B4FD-D27BEA91C2B5}" srcOrd="0" destOrd="0" parTransId="{39B4E458-B3F6-49CA-A038-8B700F831546}" sibTransId="{33364445-DA44-44E9-9FFB-FDF9BACA5283}"/>
    <dgm:cxn modelId="{D9EC77CE-8AEE-4948-ABBA-3316A7F8D20D}" type="presOf" srcId="{16A2B2B7-F269-4F01-99D4-6CCEDA5E4D3E}" destId="{8B07D115-B8E4-4F06-B03B-8F7BD23D1DC3}" srcOrd="0" destOrd="1" presId="urn:microsoft.com/office/officeart/2005/8/layout/vList2"/>
    <dgm:cxn modelId="{88E4CBB9-9859-4327-BA01-B5183C0C776E}" srcId="{EAD3489E-89DB-4D23-BDDC-0F149FB06F0D}" destId="{502E967D-D286-4166-ACB6-C9298008354F}" srcOrd="0" destOrd="0" parTransId="{89D164FE-E88E-4207-9CC3-4EA3B2ADD086}" sibTransId="{A1D1F711-593A-4D91-A867-4050CE0894DE}"/>
    <dgm:cxn modelId="{EC3A0828-A3BA-4BB1-9DB2-DB88213DB427}" type="presOf" srcId="{502E967D-D286-4166-ACB6-C9298008354F}" destId="{37D6B55D-5B45-43CE-BC5C-F999AE8C8547}" srcOrd="0" destOrd="0" presId="urn:microsoft.com/office/officeart/2005/8/layout/vList2"/>
    <dgm:cxn modelId="{CDC7C124-A2FF-45F5-B29F-DB9F165B8599}" srcId="{9FFF6940-AC10-421C-A1A8-D3015B39E6C5}" destId="{EAD3489E-89DB-4D23-BDDC-0F149FB06F0D}" srcOrd="1" destOrd="0" parTransId="{08396392-5512-4FF1-B193-3DF02419FE0F}" sibTransId="{B4FFA87B-3687-43FD-8698-2148A5BC5CA4}"/>
    <dgm:cxn modelId="{68F4566C-E0C2-4AEA-98E2-9878C32FEE5D}" type="presOf" srcId="{EAD3489E-89DB-4D23-BDDC-0F149FB06F0D}" destId="{F5C8E9A0-4385-40E1-8BDF-CC52C52C1CD3}" srcOrd="0" destOrd="0" presId="urn:microsoft.com/office/officeart/2005/8/layout/vList2"/>
    <dgm:cxn modelId="{5619307D-B789-4B9F-B70E-F582394066B4}" type="presParOf" srcId="{17C0E5E0-2C54-4E26-98BC-51A1B3B0BAF2}" destId="{BD40AF77-FB88-4EF4-9E79-1A5E3F301FB6}" srcOrd="0" destOrd="0" presId="urn:microsoft.com/office/officeart/2005/8/layout/vList2"/>
    <dgm:cxn modelId="{8846B717-B478-4EE3-8597-14E3ABF085AE}" type="presParOf" srcId="{17C0E5E0-2C54-4E26-98BC-51A1B3B0BAF2}" destId="{7A0D1D0B-75FA-449F-862C-83D61B6FEDB9}" srcOrd="1" destOrd="0" presId="urn:microsoft.com/office/officeart/2005/8/layout/vList2"/>
    <dgm:cxn modelId="{BB6A61A8-6E1F-458A-AD01-EE0F585BA8F4}" type="presParOf" srcId="{17C0E5E0-2C54-4E26-98BC-51A1B3B0BAF2}" destId="{F5C8E9A0-4385-40E1-8BDF-CC52C52C1CD3}" srcOrd="2" destOrd="0" presId="urn:microsoft.com/office/officeart/2005/8/layout/vList2"/>
    <dgm:cxn modelId="{2FA02735-9362-4F0B-921C-5A247553D821}" type="presParOf" srcId="{17C0E5E0-2C54-4E26-98BC-51A1B3B0BAF2}" destId="{37D6B55D-5B45-43CE-BC5C-F999AE8C8547}" srcOrd="3" destOrd="0" presId="urn:microsoft.com/office/officeart/2005/8/layout/vList2"/>
    <dgm:cxn modelId="{A5BB9910-54ED-4277-902E-60568D09B3D8}" type="presParOf" srcId="{17C0E5E0-2C54-4E26-98BC-51A1B3B0BAF2}" destId="{0B44C3E6-4A4B-48BA-9220-D6DCBB180BF8}" srcOrd="4" destOrd="0" presId="urn:microsoft.com/office/officeart/2005/8/layout/vList2"/>
    <dgm:cxn modelId="{1E7ECE6E-4396-4234-8428-8A8ECEEF8F76}" type="presParOf" srcId="{17C0E5E0-2C54-4E26-98BC-51A1B3B0BAF2}" destId="{8B07D115-B8E4-4F06-B03B-8F7BD23D1DC3}"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9E5B3988-1867-4C59-B5B6-98B82E70D440}"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68939D6F-D16F-4CC4-9315-A2EFABA9FA0E}">
      <dgm:prSet/>
      <dgm:spPr/>
      <dgm:t>
        <a:bodyPr/>
        <a:lstStyle/>
        <a:p>
          <a:pPr rtl="0"/>
          <a:r>
            <a:rPr kumimoji="1" lang="ja-JP" dirty="0" smtClean="0"/>
            <a:t>ここで留意するのは，分圧</a:t>
          </a:r>
          <a:r>
            <a:rPr kumimoji="1" lang="en-US" i="1" dirty="0" err="1" smtClean="0"/>
            <a:t>p</a:t>
          </a:r>
          <a:r>
            <a:rPr kumimoji="1" lang="en-US" baseline="-25000" dirty="0" err="1" smtClean="0"/>
            <a:t>A</a:t>
          </a:r>
          <a:r>
            <a:rPr kumimoji="1" lang="ja-JP" dirty="0" smtClean="0"/>
            <a:t>と</a:t>
          </a:r>
          <a:r>
            <a:rPr kumimoji="1" lang="en-US" i="1" dirty="0" err="1" smtClean="0"/>
            <a:t>p</a:t>
          </a:r>
          <a:r>
            <a:rPr kumimoji="1" lang="en-US" baseline="-25000" dirty="0" err="1" smtClean="0"/>
            <a:t>B</a:t>
          </a:r>
          <a:r>
            <a:rPr kumimoji="1" lang="ja-JP" dirty="0" err="1" smtClean="0"/>
            <a:t>。</a:t>
          </a:r>
          <a:endParaRPr kumimoji="1" lang="en-US" dirty="0"/>
        </a:p>
      </dgm:t>
    </dgm:pt>
    <dgm:pt modelId="{35283661-F4D6-4054-8BB4-2C435D6BE3F3}" type="parTrans" cxnId="{26B0B427-778A-45D9-84C8-7F5613679AF8}">
      <dgm:prSet/>
      <dgm:spPr/>
      <dgm:t>
        <a:bodyPr/>
        <a:lstStyle/>
        <a:p>
          <a:endParaRPr kumimoji="1" lang="ja-JP" altLang="en-US"/>
        </a:p>
      </dgm:t>
    </dgm:pt>
    <dgm:pt modelId="{D6FFE4C7-DD39-4D9D-AD70-9FC032EF018E}" type="sibTrans" cxnId="{26B0B427-778A-45D9-84C8-7F5613679AF8}">
      <dgm:prSet/>
      <dgm:spPr/>
      <dgm:t>
        <a:bodyPr/>
        <a:lstStyle/>
        <a:p>
          <a:endParaRPr kumimoji="1" lang="ja-JP" altLang="en-US"/>
        </a:p>
      </dgm:t>
    </dgm:pt>
    <dgm:pt modelId="{5C9AABA7-D773-4A3D-9147-0A5E6ABB0B8E}">
      <dgm:prSet/>
      <dgm:spPr/>
      <dgm:t>
        <a:bodyPr/>
        <a:lstStyle/>
        <a:p>
          <a:pPr rtl="0"/>
          <a:r>
            <a:rPr kumimoji="1" lang="ja-JP" dirty="0" smtClean="0"/>
            <a:t>それぞれの気体が単独で同じ</a:t>
          </a:r>
          <a:r>
            <a:rPr kumimoji="1" lang="en-US" altLang="ja-JP" dirty="0" smtClean="0"/>
            <a:t>           </a:t>
          </a:r>
          <a:endParaRPr kumimoji="1" lang="en-US" dirty="0"/>
        </a:p>
      </dgm:t>
    </dgm:pt>
    <dgm:pt modelId="{251F1B46-2E1C-455A-90A0-495EF7530DBE}" type="parTrans" cxnId="{13C1F2CA-FD7D-4E4C-AC88-140C0CC35765}">
      <dgm:prSet/>
      <dgm:spPr/>
      <dgm:t>
        <a:bodyPr/>
        <a:lstStyle/>
        <a:p>
          <a:endParaRPr kumimoji="1" lang="ja-JP" altLang="en-US"/>
        </a:p>
      </dgm:t>
    </dgm:pt>
    <dgm:pt modelId="{532FC238-F9C9-495D-B520-EEF1754FC9A7}" type="sibTrans" cxnId="{13C1F2CA-FD7D-4E4C-AC88-140C0CC35765}">
      <dgm:prSet/>
      <dgm:spPr/>
      <dgm:t>
        <a:bodyPr/>
        <a:lstStyle/>
        <a:p>
          <a:endParaRPr kumimoji="1" lang="ja-JP" altLang="en-US"/>
        </a:p>
      </dgm:t>
    </dgm:pt>
    <dgm:pt modelId="{8355056F-D6C1-4040-9A57-A1AD28BFE27F}">
      <dgm:prSet/>
      <dgm:spPr/>
      <dgm:t>
        <a:bodyPr/>
        <a:lstStyle/>
        <a:p>
          <a:pPr rtl="0"/>
          <a:r>
            <a:rPr kumimoji="1" lang="ja-JP" dirty="0" smtClean="0"/>
            <a:t>具体的にいえば同じ体積の容器を占めた時の圧力</a:t>
          </a:r>
          <a:endParaRPr kumimoji="1" lang="en-US" dirty="0"/>
        </a:p>
      </dgm:t>
    </dgm:pt>
    <dgm:pt modelId="{AFF89AFE-0EB0-42D2-BC3F-67D019AC26CE}" type="parTrans" cxnId="{B52E30F0-6275-426A-94B5-A082C3A13758}">
      <dgm:prSet/>
      <dgm:spPr/>
      <dgm:t>
        <a:bodyPr/>
        <a:lstStyle/>
        <a:p>
          <a:endParaRPr kumimoji="1" lang="ja-JP" altLang="en-US"/>
        </a:p>
      </dgm:t>
    </dgm:pt>
    <dgm:pt modelId="{460470AD-2EC7-4305-9E42-5AD5720025BE}" type="sibTrans" cxnId="{B52E30F0-6275-426A-94B5-A082C3A13758}">
      <dgm:prSet/>
      <dgm:spPr/>
      <dgm:t>
        <a:bodyPr/>
        <a:lstStyle/>
        <a:p>
          <a:endParaRPr kumimoji="1" lang="ja-JP" altLang="en-US"/>
        </a:p>
      </dgm:t>
    </dgm:pt>
    <dgm:pt modelId="{1CFE816F-ABB8-4462-B001-62F3EA6715FE}">
      <dgm:prSet/>
      <dgm:spPr/>
      <dgm:t>
        <a:bodyPr/>
        <a:lstStyle/>
        <a:p>
          <a:pPr rtl="0"/>
          <a:r>
            <a:rPr kumimoji="1" lang="ja-JP" dirty="0" smtClean="0"/>
            <a:t>ここでは</a:t>
          </a:r>
          <a:r>
            <a:rPr kumimoji="1" lang="en-US" dirty="0" smtClean="0"/>
            <a:t>2</a:t>
          </a:r>
          <a:r>
            <a:rPr kumimoji="1" lang="ja-JP" dirty="0" smtClean="0"/>
            <a:t>成分を例にとっている</a:t>
          </a:r>
          <a:endParaRPr kumimoji="1" lang="en-US" dirty="0"/>
        </a:p>
      </dgm:t>
    </dgm:pt>
    <dgm:pt modelId="{AE8F4926-3869-4C09-B823-77ABE3BC8F07}" type="parTrans" cxnId="{7C3D3DD5-5C17-4D14-B24E-4C375C71DD87}">
      <dgm:prSet/>
      <dgm:spPr/>
      <dgm:t>
        <a:bodyPr/>
        <a:lstStyle/>
        <a:p>
          <a:endParaRPr kumimoji="1" lang="ja-JP" altLang="en-US"/>
        </a:p>
      </dgm:t>
    </dgm:pt>
    <dgm:pt modelId="{6B7731B2-5BA5-4D5F-B49A-C79452498051}" type="sibTrans" cxnId="{7C3D3DD5-5C17-4D14-B24E-4C375C71DD87}">
      <dgm:prSet/>
      <dgm:spPr/>
      <dgm:t>
        <a:bodyPr/>
        <a:lstStyle/>
        <a:p>
          <a:endParaRPr kumimoji="1" lang="ja-JP" altLang="en-US"/>
        </a:p>
      </dgm:t>
    </dgm:pt>
    <dgm:pt modelId="{B7014493-7DB4-412F-B3E7-14C692AA0672}">
      <dgm:prSet/>
      <dgm:spPr/>
      <dgm:t>
        <a:bodyPr/>
        <a:lstStyle/>
        <a:p>
          <a:pPr rtl="0"/>
          <a:r>
            <a:rPr kumimoji="1" lang="ja-JP" dirty="0" smtClean="0"/>
            <a:t>しかし，</a:t>
          </a:r>
          <a:r>
            <a:rPr kumimoji="1" lang="en-US" altLang="ja-JP" dirty="0" smtClean="0"/>
            <a:t>             </a:t>
          </a:r>
          <a:r>
            <a:rPr kumimoji="1" lang="ja-JP" dirty="0" smtClean="0"/>
            <a:t>以上の混合気体でも同じこと</a:t>
          </a:r>
          <a:endParaRPr kumimoji="1" lang="ja-JP" dirty="0"/>
        </a:p>
      </dgm:t>
    </dgm:pt>
    <dgm:pt modelId="{69CC27D8-7EA8-417A-A7BA-6C06D31C8DC8}" type="parTrans" cxnId="{FB740CB0-0FE1-4939-B65E-E7F9C0E26DF0}">
      <dgm:prSet/>
      <dgm:spPr/>
      <dgm:t>
        <a:bodyPr/>
        <a:lstStyle/>
        <a:p>
          <a:endParaRPr kumimoji="1" lang="ja-JP" altLang="en-US"/>
        </a:p>
      </dgm:t>
    </dgm:pt>
    <dgm:pt modelId="{A4558D32-1237-459C-BC95-732370D1DFD0}" type="sibTrans" cxnId="{FB740CB0-0FE1-4939-B65E-E7F9C0E26DF0}">
      <dgm:prSet/>
      <dgm:spPr/>
      <dgm:t>
        <a:bodyPr/>
        <a:lstStyle/>
        <a:p>
          <a:endParaRPr kumimoji="1" lang="ja-JP" altLang="en-US"/>
        </a:p>
      </dgm:t>
    </dgm:pt>
    <dgm:pt modelId="{21CCEA41-1D85-4FD4-8E94-1DA86083E13E}" type="pres">
      <dgm:prSet presAssocID="{9E5B3988-1867-4C59-B5B6-98B82E70D440}" presName="linear" presStyleCnt="0">
        <dgm:presLayoutVars>
          <dgm:animLvl val="lvl"/>
          <dgm:resizeHandles val="exact"/>
        </dgm:presLayoutVars>
      </dgm:prSet>
      <dgm:spPr/>
      <dgm:t>
        <a:bodyPr/>
        <a:lstStyle/>
        <a:p>
          <a:endParaRPr kumimoji="1" lang="ja-JP" altLang="en-US"/>
        </a:p>
      </dgm:t>
    </dgm:pt>
    <dgm:pt modelId="{4D6F406E-9CBE-43BD-B5FC-6326921D8227}" type="pres">
      <dgm:prSet presAssocID="{68939D6F-D16F-4CC4-9315-A2EFABA9FA0E}" presName="parentText" presStyleLbl="node1" presStyleIdx="0" presStyleCnt="1">
        <dgm:presLayoutVars>
          <dgm:chMax val="0"/>
          <dgm:bulletEnabled val="1"/>
        </dgm:presLayoutVars>
      </dgm:prSet>
      <dgm:spPr/>
      <dgm:t>
        <a:bodyPr/>
        <a:lstStyle/>
        <a:p>
          <a:endParaRPr kumimoji="1" lang="ja-JP" altLang="en-US"/>
        </a:p>
      </dgm:t>
    </dgm:pt>
    <dgm:pt modelId="{A5371F93-7D5D-4659-BFFE-69837BDA2003}" type="pres">
      <dgm:prSet presAssocID="{68939D6F-D16F-4CC4-9315-A2EFABA9FA0E}" presName="childText" presStyleLbl="revTx" presStyleIdx="0" presStyleCnt="1">
        <dgm:presLayoutVars>
          <dgm:bulletEnabled val="1"/>
        </dgm:presLayoutVars>
      </dgm:prSet>
      <dgm:spPr/>
      <dgm:t>
        <a:bodyPr/>
        <a:lstStyle/>
        <a:p>
          <a:endParaRPr kumimoji="1" lang="ja-JP" altLang="en-US"/>
        </a:p>
      </dgm:t>
    </dgm:pt>
  </dgm:ptLst>
  <dgm:cxnLst>
    <dgm:cxn modelId="{1D8562B6-0DEC-4236-87B9-121653F0E59D}" type="presOf" srcId="{68939D6F-D16F-4CC4-9315-A2EFABA9FA0E}" destId="{4D6F406E-9CBE-43BD-B5FC-6326921D8227}" srcOrd="0" destOrd="0" presId="urn:microsoft.com/office/officeart/2005/8/layout/vList2"/>
    <dgm:cxn modelId="{FB740CB0-0FE1-4939-B65E-E7F9C0E26DF0}" srcId="{68939D6F-D16F-4CC4-9315-A2EFABA9FA0E}" destId="{B7014493-7DB4-412F-B3E7-14C692AA0672}" srcOrd="3" destOrd="0" parTransId="{69CC27D8-7EA8-417A-A7BA-6C06D31C8DC8}" sibTransId="{A4558D32-1237-459C-BC95-732370D1DFD0}"/>
    <dgm:cxn modelId="{9EEC1251-D344-4D97-ACA0-AD0D43220AAB}" type="presOf" srcId="{8355056F-D6C1-4040-9A57-A1AD28BFE27F}" destId="{A5371F93-7D5D-4659-BFFE-69837BDA2003}" srcOrd="0" destOrd="1" presId="urn:microsoft.com/office/officeart/2005/8/layout/vList2"/>
    <dgm:cxn modelId="{26B0B427-778A-45D9-84C8-7F5613679AF8}" srcId="{9E5B3988-1867-4C59-B5B6-98B82E70D440}" destId="{68939D6F-D16F-4CC4-9315-A2EFABA9FA0E}" srcOrd="0" destOrd="0" parTransId="{35283661-F4D6-4054-8BB4-2C435D6BE3F3}" sibTransId="{D6FFE4C7-DD39-4D9D-AD70-9FC032EF018E}"/>
    <dgm:cxn modelId="{2D951084-B091-4C00-91C2-69D65D6CD870}" type="presOf" srcId="{9E5B3988-1867-4C59-B5B6-98B82E70D440}" destId="{21CCEA41-1D85-4FD4-8E94-1DA86083E13E}" srcOrd="0" destOrd="0" presId="urn:microsoft.com/office/officeart/2005/8/layout/vList2"/>
    <dgm:cxn modelId="{723A42EB-2AED-4768-9412-23D83E344DC1}" type="presOf" srcId="{B7014493-7DB4-412F-B3E7-14C692AA0672}" destId="{A5371F93-7D5D-4659-BFFE-69837BDA2003}" srcOrd="0" destOrd="3" presId="urn:microsoft.com/office/officeart/2005/8/layout/vList2"/>
    <dgm:cxn modelId="{B52E30F0-6275-426A-94B5-A082C3A13758}" srcId="{68939D6F-D16F-4CC4-9315-A2EFABA9FA0E}" destId="{8355056F-D6C1-4040-9A57-A1AD28BFE27F}" srcOrd="1" destOrd="0" parTransId="{AFF89AFE-0EB0-42D2-BC3F-67D019AC26CE}" sibTransId="{460470AD-2EC7-4305-9E42-5AD5720025BE}"/>
    <dgm:cxn modelId="{176AF279-539A-4DBF-977C-9703FD5051C3}" type="presOf" srcId="{5C9AABA7-D773-4A3D-9147-0A5E6ABB0B8E}" destId="{A5371F93-7D5D-4659-BFFE-69837BDA2003}" srcOrd="0" destOrd="0" presId="urn:microsoft.com/office/officeart/2005/8/layout/vList2"/>
    <dgm:cxn modelId="{13C1F2CA-FD7D-4E4C-AC88-140C0CC35765}" srcId="{68939D6F-D16F-4CC4-9315-A2EFABA9FA0E}" destId="{5C9AABA7-D773-4A3D-9147-0A5E6ABB0B8E}" srcOrd="0" destOrd="0" parTransId="{251F1B46-2E1C-455A-90A0-495EF7530DBE}" sibTransId="{532FC238-F9C9-495D-B520-EEF1754FC9A7}"/>
    <dgm:cxn modelId="{59A0B514-02EA-48BE-A097-BC20F77A4A19}" type="presOf" srcId="{1CFE816F-ABB8-4462-B001-62F3EA6715FE}" destId="{A5371F93-7D5D-4659-BFFE-69837BDA2003}" srcOrd="0" destOrd="2" presId="urn:microsoft.com/office/officeart/2005/8/layout/vList2"/>
    <dgm:cxn modelId="{7C3D3DD5-5C17-4D14-B24E-4C375C71DD87}" srcId="{68939D6F-D16F-4CC4-9315-A2EFABA9FA0E}" destId="{1CFE816F-ABB8-4462-B001-62F3EA6715FE}" srcOrd="2" destOrd="0" parTransId="{AE8F4926-3869-4C09-B823-77ABE3BC8F07}" sibTransId="{6B7731B2-5BA5-4D5F-B49A-C79452498051}"/>
    <dgm:cxn modelId="{3A8C075D-7ED2-46BD-AC62-7A6F418926AD}" type="presParOf" srcId="{21CCEA41-1D85-4FD4-8E94-1DA86083E13E}" destId="{4D6F406E-9CBE-43BD-B5FC-6326921D8227}" srcOrd="0" destOrd="0" presId="urn:microsoft.com/office/officeart/2005/8/layout/vList2"/>
    <dgm:cxn modelId="{0AA17A26-5A05-4548-BE8F-90ABC8744158}" type="presParOf" srcId="{21CCEA41-1D85-4FD4-8E94-1DA86083E13E}" destId="{A5371F93-7D5D-4659-BFFE-69837BDA200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88F9139-0832-4FCF-8F38-243EAA782EEC}"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7FB70CB6-FA90-4277-9B8A-F5AD7BD4FAD0}">
      <dgm:prSet/>
      <dgm:spPr/>
      <dgm:t>
        <a:bodyPr/>
        <a:lstStyle/>
        <a:p>
          <a:pPr rtl="0"/>
          <a:r>
            <a:rPr kumimoji="1" lang="ja-JP" dirty="0" smtClean="0"/>
            <a:t>混合物の組成と全圧がわかっている</a:t>
          </a:r>
          <a:r>
            <a:rPr kumimoji="1" lang="ja-JP" altLang="en-US" dirty="0" smtClean="0"/>
            <a:t>場合</a:t>
          </a:r>
          <a:endParaRPr kumimoji="1" lang="en-US" dirty="0"/>
        </a:p>
      </dgm:t>
    </dgm:pt>
    <dgm:pt modelId="{F269E47C-D82F-448D-9DEC-37B6B67118C2}" type="parTrans" cxnId="{9A0F690E-86AF-45A6-94B0-ED8D2E169F02}">
      <dgm:prSet/>
      <dgm:spPr/>
      <dgm:t>
        <a:bodyPr/>
        <a:lstStyle/>
        <a:p>
          <a:endParaRPr kumimoji="1" lang="ja-JP" altLang="en-US"/>
        </a:p>
      </dgm:t>
    </dgm:pt>
    <dgm:pt modelId="{6AA8C536-598C-4168-8DF5-960B66142F6E}" type="sibTrans" cxnId="{9A0F690E-86AF-45A6-94B0-ED8D2E169F02}">
      <dgm:prSet/>
      <dgm:spPr/>
      <dgm:t>
        <a:bodyPr/>
        <a:lstStyle/>
        <a:p>
          <a:endParaRPr kumimoji="1" lang="ja-JP" altLang="en-US"/>
        </a:p>
      </dgm:t>
    </dgm:pt>
    <dgm:pt modelId="{200F9EA2-0DCD-4FE0-B356-D86102D79A87}">
      <dgm:prSet/>
      <dgm:spPr/>
      <dgm:t>
        <a:bodyPr/>
        <a:lstStyle/>
        <a:p>
          <a:pPr rtl="0"/>
          <a:r>
            <a:rPr kumimoji="1" lang="ja-JP" dirty="0" smtClean="0"/>
            <a:t>理想気体の</a:t>
          </a:r>
          <a:r>
            <a:rPr kumimoji="1" lang="en-US" altLang="ja-JP" dirty="0" smtClean="0"/>
            <a:t>             </a:t>
          </a:r>
          <a:r>
            <a:rPr kumimoji="1" lang="ja-JP" dirty="0" smtClean="0"/>
            <a:t>⇒各成分の分圧を計算</a:t>
          </a:r>
          <a:endParaRPr kumimoji="1" lang="en-US" dirty="0"/>
        </a:p>
      </dgm:t>
    </dgm:pt>
    <dgm:pt modelId="{D4737A88-C6CC-4490-A4A0-C1192DBE8A5B}" type="parTrans" cxnId="{366092D3-5432-4C3C-B4ED-72DB422FE267}">
      <dgm:prSet/>
      <dgm:spPr/>
      <dgm:t>
        <a:bodyPr/>
        <a:lstStyle/>
        <a:p>
          <a:endParaRPr kumimoji="1" lang="ja-JP" altLang="en-US"/>
        </a:p>
      </dgm:t>
    </dgm:pt>
    <dgm:pt modelId="{B1B7E13F-DA06-4E5A-BA5D-48A902E80CF6}" type="sibTrans" cxnId="{366092D3-5432-4C3C-B4ED-72DB422FE267}">
      <dgm:prSet/>
      <dgm:spPr/>
      <dgm:t>
        <a:bodyPr/>
        <a:lstStyle/>
        <a:p>
          <a:endParaRPr kumimoji="1" lang="ja-JP" altLang="en-US"/>
        </a:p>
      </dgm:t>
    </dgm:pt>
    <dgm:pt modelId="{F173DE5E-08C7-49CE-8D4D-A13603720696}">
      <dgm:prSet/>
      <dgm:spPr/>
      <dgm:t>
        <a:bodyPr/>
        <a:lstStyle/>
        <a:p>
          <a:pPr rtl="0"/>
          <a:r>
            <a:rPr kumimoji="1" lang="ja-JP" dirty="0" smtClean="0"/>
            <a:t>⇒</a:t>
          </a:r>
          <a:r>
            <a:rPr kumimoji="1" lang="en-US" altLang="ja-JP" dirty="0" smtClean="0"/>
            <a:t>           </a:t>
          </a:r>
          <a:r>
            <a:rPr kumimoji="1" lang="ja-JP" dirty="0" smtClean="0"/>
            <a:t>を表す方法の一つである</a:t>
          </a:r>
          <a:endParaRPr kumimoji="1" lang="en-US" dirty="0"/>
        </a:p>
      </dgm:t>
    </dgm:pt>
    <dgm:pt modelId="{33F9BE25-35BC-4206-BB0C-CFE659FB9194}" type="parTrans" cxnId="{05E5C743-296B-4B1A-88D6-B742DDEBC9E1}">
      <dgm:prSet/>
      <dgm:spPr/>
      <dgm:t>
        <a:bodyPr/>
        <a:lstStyle/>
        <a:p>
          <a:endParaRPr kumimoji="1" lang="ja-JP" altLang="en-US"/>
        </a:p>
      </dgm:t>
    </dgm:pt>
    <dgm:pt modelId="{87BCD51A-94E1-4D28-B34A-5BD0228C4257}" type="sibTrans" cxnId="{05E5C743-296B-4B1A-88D6-B742DDEBC9E1}">
      <dgm:prSet/>
      <dgm:spPr/>
      <dgm:t>
        <a:bodyPr/>
        <a:lstStyle/>
        <a:p>
          <a:endParaRPr kumimoji="1" lang="ja-JP" altLang="en-US"/>
        </a:p>
      </dgm:t>
    </dgm:pt>
    <dgm:pt modelId="{664D9B35-9DDD-4BA4-8160-C28237F1D84A}">
      <dgm:prSet/>
      <dgm:spPr/>
      <dgm:t>
        <a:bodyPr/>
        <a:lstStyle/>
        <a:p>
          <a:pPr rtl="0"/>
          <a:r>
            <a:rPr kumimoji="1" lang="en-US" altLang="ja-JP" dirty="0" smtClean="0"/>
            <a:t>                  </a:t>
          </a:r>
          <a:r>
            <a:rPr kumimoji="1" lang="ja-JP" dirty="0" smtClean="0"/>
            <a:t>（</a:t>
          </a:r>
          <a:r>
            <a:rPr kumimoji="1" lang="en-US" dirty="0" smtClean="0"/>
            <a:t>mole fraction</a:t>
          </a:r>
          <a:r>
            <a:rPr kumimoji="1" lang="ja-JP" dirty="0" smtClean="0"/>
            <a:t>）を導入</a:t>
          </a:r>
          <a:endParaRPr kumimoji="1" lang="en-US" dirty="0"/>
        </a:p>
      </dgm:t>
    </dgm:pt>
    <dgm:pt modelId="{7AB49A45-FD73-412A-8B1B-17ED1ABD8127}" type="parTrans" cxnId="{1F68D9D8-FE1C-4847-B0A3-D36A47CE203A}">
      <dgm:prSet/>
      <dgm:spPr/>
      <dgm:t>
        <a:bodyPr/>
        <a:lstStyle/>
        <a:p>
          <a:endParaRPr kumimoji="1" lang="ja-JP" altLang="en-US"/>
        </a:p>
      </dgm:t>
    </dgm:pt>
    <dgm:pt modelId="{BD85A7FF-7FCB-4D23-8A84-8841B76AC1A1}" type="sibTrans" cxnId="{1F68D9D8-FE1C-4847-B0A3-D36A47CE203A}">
      <dgm:prSet/>
      <dgm:spPr/>
      <dgm:t>
        <a:bodyPr/>
        <a:lstStyle/>
        <a:p>
          <a:endParaRPr kumimoji="1" lang="ja-JP" altLang="en-US"/>
        </a:p>
      </dgm:t>
    </dgm:pt>
    <dgm:pt modelId="{39BC58D2-5B49-436C-B2C0-B27A08B89D39}">
      <dgm:prSet/>
      <dgm:spPr/>
      <dgm:t>
        <a:bodyPr/>
        <a:lstStyle/>
        <a:p>
          <a:pPr rtl="0"/>
          <a:r>
            <a:rPr kumimoji="1" lang="ja-JP" dirty="0" smtClean="0"/>
            <a:t>モル分率</a:t>
          </a:r>
          <a:endParaRPr kumimoji="1" lang="en-US" dirty="0"/>
        </a:p>
      </dgm:t>
    </dgm:pt>
    <dgm:pt modelId="{45F01350-820F-4989-9ABC-DFCA7695068E}" type="parTrans" cxnId="{09F1DFF3-2813-4379-9202-5C6E129D8432}">
      <dgm:prSet/>
      <dgm:spPr/>
      <dgm:t>
        <a:bodyPr/>
        <a:lstStyle/>
        <a:p>
          <a:endParaRPr kumimoji="1" lang="ja-JP" altLang="en-US"/>
        </a:p>
      </dgm:t>
    </dgm:pt>
    <dgm:pt modelId="{9545A397-24EE-4F19-92BD-25C54D644598}" type="sibTrans" cxnId="{09F1DFF3-2813-4379-9202-5C6E129D8432}">
      <dgm:prSet/>
      <dgm:spPr/>
      <dgm:t>
        <a:bodyPr/>
        <a:lstStyle/>
        <a:p>
          <a:endParaRPr kumimoji="1" lang="ja-JP" altLang="en-US"/>
        </a:p>
      </dgm:t>
    </dgm:pt>
    <dgm:pt modelId="{E3F1669D-D8A1-4000-9B1A-63DB696DDB3A}">
      <dgm:prSet/>
      <dgm:spPr/>
      <dgm:t>
        <a:bodyPr/>
        <a:lstStyle/>
        <a:p>
          <a:pPr rtl="0"/>
          <a:r>
            <a:rPr kumimoji="1" lang="ja-JP" dirty="0" smtClean="0"/>
            <a:t>混合気体ばかりでなく，</a:t>
          </a:r>
          <a:r>
            <a:rPr kumimoji="1" lang="en-US" altLang="ja-JP" dirty="0" smtClean="0"/>
            <a:t>        </a:t>
          </a:r>
          <a:r>
            <a:rPr kumimoji="1" lang="ja-JP" dirty="0" smtClean="0"/>
            <a:t>などの濃度を表す</a:t>
          </a:r>
          <a:endParaRPr kumimoji="1" lang="en-US" dirty="0"/>
        </a:p>
      </dgm:t>
    </dgm:pt>
    <dgm:pt modelId="{F2B095DE-ABDE-412F-A848-B38DBE2139FF}" type="parTrans" cxnId="{BE6A1AD8-C7BC-4F45-A3F4-A08225542AD1}">
      <dgm:prSet/>
      <dgm:spPr/>
      <dgm:t>
        <a:bodyPr/>
        <a:lstStyle/>
        <a:p>
          <a:endParaRPr kumimoji="1" lang="ja-JP" altLang="en-US"/>
        </a:p>
      </dgm:t>
    </dgm:pt>
    <dgm:pt modelId="{25BEC71C-4445-40D7-AE4E-F81A4B67AD03}" type="sibTrans" cxnId="{BE6A1AD8-C7BC-4F45-A3F4-A08225542AD1}">
      <dgm:prSet/>
      <dgm:spPr/>
      <dgm:t>
        <a:bodyPr/>
        <a:lstStyle/>
        <a:p>
          <a:endParaRPr kumimoji="1" lang="ja-JP" altLang="en-US"/>
        </a:p>
      </dgm:t>
    </dgm:pt>
    <dgm:pt modelId="{11F2FEB7-31F8-4708-8451-26CC456DBBFE}" type="pres">
      <dgm:prSet presAssocID="{B88F9139-0832-4FCF-8F38-243EAA782EEC}" presName="linear" presStyleCnt="0">
        <dgm:presLayoutVars>
          <dgm:animLvl val="lvl"/>
          <dgm:resizeHandles val="exact"/>
        </dgm:presLayoutVars>
      </dgm:prSet>
      <dgm:spPr/>
      <dgm:t>
        <a:bodyPr/>
        <a:lstStyle/>
        <a:p>
          <a:endParaRPr kumimoji="1" lang="ja-JP" altLang="en-US"/>
        </a:p>
      </dgm:t>
    </dgm:pt>
    <dgm:pt modelId="{553D917F-8ACC-4B22-A8ED-D3ED19C3471C}" type="pres">
      <dgm:prSet presAssocID="{7FB70CB6-FA90-4277-9B8A-F5AD7BD4FAD0}" presName="parentText" presStyleLbl="node1" presStyleIdx="0" presStyleCnt="2">
        <dgm:presLayoutVars>
          <dgm:chMax val="0"/>
          <dgm:bulletEnabled val="1"/>
        </dgm:presLayoutVars>
      </dgm:prSet>
      <dgm:spPr/>
      <dgm:t>
        <a:bodyPr/>
        <a:lstStyle/>
        <a:p>
          <a:endParaRPr kumimoji="1" lang="ja-JP" altLang="en-US"/>
        </a:p>
      </dgm:t>
    </dgm:pt>
    <dgm:pt modelId="{9747E743-C931-488B-A80C-9F01EC2A86F9}" type="pres">
      <dgm:prSet presAssocID="{7FB70CB6-FA90-4277-9B8A-F5AD7BD4FAD0}" presName="childText" presStyleLbl="revTx" presStyleIdx="0" presStyleCnt="2">
        <dgm:presLayoutVars>
          <dgm:bulletEnabled val="1"/>
        </dgm:presLayoutVars>
      </dgm:prSet>
      <dgm:spPr/>
      <dgm:t>
        <a:bodyPr/>
        <a:lstStyle/>
        <a:p>
          <a:endParaRPr kumimoji="1" lang="ja-JP" altLang="en-US"/>
        </a:p>
      </dgm:t>
    </dgm:pt>
    <dgm:pt modelId="{9BC7CDA3-3846-4BA8-9ACE-3F4BF6D5628C}" type="pres">
      <dgm:prSet presAssocID="{39BC58D2-5B49-436C-B2C0-B27A08B89D39}" presName="parentText" presStyleLbl="node1" presStyleIdx="1" presStyleCnt="2">
        <dgm:presLayoutVars>
          <dgm:chMax val="0"/>
          <dgm:bulletEnabled val="1"/>
        </dgm:presLayoutVars>
      </dgm:prSet>
      <dgm:spPr/>
      <dgm:t>
        <a:bodyPr/>
        <a:lstStyle/>
        <a:p>
          <a:endParaRPr kumimoji="1" lang="ja-JP" altLang="en-US"/>
        </a:p>
      </dgm:t>
    </dgm:pt>
    <dgm:pt modelId="{81CE599B-560A-403F-9E99-4B981278032B}" type="pres">
      <dgm:prSet presAssocID="{39BC58D2-5B49-436C-B2C0-B27A08B89D39}" presName="childText" presStyleLbl="revTx" presStyleIdx="1" presStyleCnt="2">
        <dgm:presLayoutVars>
          <dgm:bulletEnabled val="1"/>
        </dgm:presLayoutVars>
      </dgm:prSet>
      <dgm:spPr/>
      <dgm:t>
        <a:bodyPr/>
        <a:lstStyle/>
        <a:p>
          <a:endParaRPr kumimoji="1" lang="ja-JP" altLang="en-US"/>
        </a:p>
      </dgm:t>
    </dgm:pt>
  </dgm:ptLst>
  <dgm:cxnLst>
    <dgm:cxn modelId="{1F68D9D8-FE1C-4847-B0A3-D36A47CE203A}" srcId="{F173DE5E-08C7-49CE-8D4D-A13603720696}" destId="{664D9B35-9DDD-4BA4-8160-C28237F1D84A}" srcOrd="0" destOrd="0" parTransId="{7AB49A45-FD73-412A-8B1B-17ED1ABD8127}" sibTransId="{BD85A7FF-7FCB-4D23-8A84-8841B76AC1A1}"/>
    <dgm:cxn modelId="{590715D3-2FE2-4BFC-8A2B-34D4B13CFED8}" type="presOf" srcId="{B88F9139-0832-4FCF-8F38-243EAA782EEC}" destId="{11F2FEB7-31F8-4708-8451-26CC456DBBFE}" srcOrd="0" destOrd="0" presId="urn:microsoft.com/office/officeart/2005/8/layout/vList2"/>
    <dgm:cxn modelId="{366092D3-5432-4C3C-B4ED-72DB422FE267}" srcId="{7FB70CB6-FA90-4277-9B8A-F5AD7BD4FAD0}" destId="{200F9EA2-0DCD-4FE0-B356-D86102D79A87}" srcOrd="0" destOrd="0" parTransId="{D4737A88-C6CC-4490-A4A0-C1192DBE8A5B}" sibTransId="{B1B7E13F-DA06-4E5A-BA5D-48A902E80CF6}"/>
    <dgm:cxn modelId="{BE6A1AD8-C7BC-4F45-A3F4-A08225542AD1}" srcId="{39BC58D2-5B49-436C-B2C0-B27A08B89D39}" destId="{E3F1669D-D8A1-4000-9B1A-63DB696DDB3A}" srcOrd="0" destOrd="0" parTransId="{F2B095DE-ABDE-412F-A848-B38DBE2139FF}" sibTransId="{25BEC71C-4445-40D7-AE4E-F81A4B67AD03}"/>
    <dgm:cxn modelId="{210B1AC1-8ADD-49EE-A3F8-1E0B56B946B9}" type="presOf" srcId="{E3F1669D-D8A1-4000-9B1A-63DB696DDB3A}" destId="{81CE599B-560A-403F-9E99-4B981278032B}" srcOrd="0" destOrd="0" presId="urn:microsoft.com/office/officeart/2005/8/layout/vList2"/>
    <dgm:cxn modelId="{9A0F690E-86AF-45A6-94B0-ED8D2E169F02}" srcId="{B88F9139-0832-4FCF-8F38-243EAA782EEC}" destId="{7FB70CB6-FA90-4277-9B8A-F5AD7BD4FAD0}" srcOrd="0" destOrd="0" parTransId="{F269E47C-D82F-448D-9DEC-37B6B67118C2}" sibTransId="{6AA8C536-598C-4168-8DF5-960B66142F6E}"/>
    <dgm:cxn modelId="{13BC1D61-6176-49A1-837F-E441AF33E6FC}" type="presOf" srcId="{664D9B35-9DDD-4BA4-8160-C28237F1D84A}" destId="{9747E743-C931-488B-A80C-9F01EC2A86F9}" srcOrd="0" destOrd="2" presId="urn:microsoft.com/office/officeart/2005/8/layout/vList2"/>
    <dgm:cxn modelId="{F940BC93-7821-469D-B90E-E75F99C04242}" type="presOf" srcId="{7FB70CB6-FA90-4277-9B8A-F5AD7BD4FAD0}" destId="{553D917F-8ACC-4B22-A8ED-D3ED19C3471C}" srcOrd="0" destOrd="0" presId="urn:microsoft.com/office/officeart/2005/8/layout/vList2"/>
    <dgm:cxn modelId="{0C4A3E60-183F-47A8-A8CB-F492F3E86803}" type="presOf" srcId="{F173DE5E-08C7-49CE-8D4D-A13603720696}" destId="{9747E743-C931-488B-A80C-9F01EC2A86F9}" srcOrd="0" destOrd="1" presId="urn:microsoft.com/office/officeart/2005/8/layout/vList2"/>
    <dgm:cxn modelId="{293673AA-B079-40A4-89A7-1D23CF3E029E}" type="presOf" srcId="{200F9EA2-0DCD-4FE0-B356-D86102D79A87}" destId="{9747E743-C931-488B-A80C-9F01EC2A86F9}" srcOrd="0" destOrd="0" presId="urn:microsoft.com/office/officeart/2005/8/layout/vList2"/>
    <dgm:cxn modelId="{F919BD22-715E-4601-BF20-2274E83670D2}" type="presOf" srcId="{39BC58D2-5B49-436C-B2C0-B27A08B89D39}" destId="{9BC7CDA3-3846-4BA8-9ACE-3F4BF6D5628C}" srcOrd="0" destOrd="0" presId="urn:microsoft.com/office/officeart/2005/8/layout/vList2"/>
    <dgm:cxn modelId="{05E5C743-296B-4B1A-88D6-B742DDEBC9E1}" srcId="{7FB70CB6-FA90-4277-9B8A-F5AD7BD4FAD0}" destId="{F173DE5E-08C7-49CE-8D4D-A13603720696}" srcOrd="1" destOrd="0" parTransId="{33F9BE25-35BC-4206-BB0C-CFE659FB9194}" sibTransId="{87BCD51A-94E1-4D28-B34A-5BD0228C4257}"/>
    <dgm:cxn modelId="{09F1DFF3-2813-4379-9202-5C6E129D8432}" srcId="{B88F9139-0832-4FCF-8F38-243EAA782EEC}" destId="{39BC58D2-5B49-436C-B2C0-B27A08B89D39}" srcOrd="1" destOrd="0" parTransId="{45F01350-820F-4989-9ABC-DFCA7695068E}" sibTransId="{9545A397-24EE-4F19-92BD-25C54D644598}"/>
    <dgm:cxn modelId="{8248A655-66CF-4EC3-BCC6-C3AB97C72AFC}" type="presParOf" srcId="{11F2FEB7-31F8-4708-8451-26CC456DBBFE}" destId="{553D917F-8ACC-4B22-A8ED-D3ED19C3471C}" srcOrd="0" destOrd="0" presId="urn:microsoft.com/office/officeart/2005/8/layout/vList2"/>
    <dgm:cxn modelId="{8AB2B7AB-39CA-46FE-B9A7-F5E3E699D9DD}" type="presParOf" srcId="{11F2FEB7-31F8-4708-8451-26CC456DBBFE}" destId="{9747E743-C931-488B-A80C-9F01EC2A86F9}" srcOrd="1" destOrd="0" presId="urn:microsoft.com/office/officeart/2005/8/layout/vList2"/>
    <dgm:cxn modelId="{1F57F0F6-EFC4-44ED-8657-0BA4F36630A9}" type="presParOf" srcId="{11F2FEB7-31F8-4708-8451-26CC456DBBFE}" destId="{9BC7CDA3-3846-4BA8-9ACE-3F4BF6D5628C}" srcOrd="2" destOrd="0" presId="urn:microsoft.com/office/officeart/2005/8/layout/vList2"/>
    <dgm:cxn modelId="{655B0082-0244-45BB-825E-988D333BA8FB}" type="presParOf" srcId="{11F2FEB7-31F8-4708-8451-26CC456DBBFE}" destId="{81CE599B-560A-403F-9E99-4B981278032B}"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76B1C04-F2FA-4C82-B987-E0251D08E53D}"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F3C18548-C913-4F7F-AFEC-1EA8806C625C}">
      <dgm:prSet/>
      <dgm:spPr/>
      <dgm:t>
        <a:bodyPr/>
        <a:lstStyle/>
        <a:p>
          <a:pPr rtl="0"/>
          <a:r>
            <a:rPr kumimoji="1" lang="ja-JP" dirty="0" smtClean="0"/>
            <a:t>例：気体</a:t>
          </a:r>
          <a:r>
            <a:rPr kumimoji="1" lang="en-US" dirty="0" smtClean="0"/>
            <a:t>A</a:t>
          </a:r>
          <a:r>
            <a:rPr kumimoji="1" lang="ja-JP" dirty="0" smtClean="0"/>
            <a:t>と</a:t>
          </a:r>
          <a:r>
            <a:rPr kumimoji="1" lang="en-US" dirty="0" smtClean="0"/>
            <a:t>B</a:t>
          </a:r>
          <a:r>
            <a:rPr kumimoji="1" lang="ja-JP" dirty="0" smtClean="0"/>
            <a:t>の混合気体を考え，</a:t>
          </a:r>
          <a:endParaRPr kumimoji="1" lang="en-US" dirty="0"/>
        </a:p>
      </dgm:t>
    </dgm:pt>
    <dgm:pt modelId="{29BCE033-A463-4077-A5C0-8A7461AEBA35}" type="parTrans" cxnId="{E2A57FB7-2603-4A9F-839A-20E977B499BA}">
      <dgm:prSet/>
      <dgm:spPr/>
      <dgm:t>
        <a:bodyPr/>
        <a:lstStyle/>
        <a:p>
          <a:endParaRPr kumimoji="1" lang="ja-JP" altLang="en-US"/>
        </a:p>
      </dgm:t>
    </dgm:pt>
    <dgm:pt modelId="{19B3C649-A5D0-40A4-AAFF-F36EC77AFC1D}" type="sibTrans" cxnId="{E2A57FB7-2603-4A9F-839A-20E977B499BA}">
      <dgm:prSet/>
      <dgm:spPr/>
      <dgm:t>
        <a:bodyPr/>
        <a:lstStyle/>
        <a:p>
          <a:endParaRPr kumimoji="1" lang="ja-JP" altLang="en-US"/>
        </a:p>
      </dgm:t>
    </dgm:pt>
    <dgm:pt modelId="{E33067D3-99DF-4CFE-9CB0-CFC048258548}">
      <dgm:prSet/>
      <dgm:spPr/>
      <dgm:t>
        <a:bodyPr/>
        <a:lstStyle/>
        <a:p>
          <a:pPr rtl="0"/>
          <a:r>
            <a:rPr kumimoji="1" lang="ja-JP" dirty="0" smtClean="0"/>
            <a:t>それぞれの物質量を</a:t>
          </a:r>
          <a:r>
            <a:rPr kumimoji="1" lang="en-US" i="1" dirty="0" err="1" smtClean="0"/>
            <a:t>n</a:t>
          </a:r>
          <a:r>
            <a:rPr kumimoji="1" lang="en-US" baseline="-25000" dirty="0" err="1" smtClean="0"/>
            <a:t>A</a:t>
          </a:r>
          <a:r>
            <a:rPr kumimoji="1" lang="ja-JP" dirty="0" smtClean="0"/>
            <a:t>と</a:t>
          </a:r>
          <a:r>
            <a:rPr kumimoji="1" lang="en-US" i="1" dirty="0" err="1" smtClean="0"/>
            <a:t>n</a:t>
          </a:r>
          <a:r>
            <a:rPr kumimoji="1" lang="en-US" baseline="-25000" dirty="0" err="1" smtClean="0"/>
            <a:t>B</a:t>
          </a:r>
          <a:r>
            <a:rPr kumimoji="1" lang="ja-JP" dirty="0" smtClean="0"/>
            <a:t>とすれば，</a:t>
          </a:r>
          <a:endParaRPr kumimoji="1" lang="en-US" dirty="0"/>
        </a:p>
      </dgm:t>
    </dgm:pt>
    <dgm:pt modelId="{B45BA276-471A-4417-A3A3-15746A0FE5B7}" type="parTrans" cxnId="{72568CE0-E2B7-40B9-8039-2728F1ED130C}">
      <dgm:prSet/>
      <dgm:spPr/>
      <dgm:t>
        <a:bodyPr/>
        <a:lstStyle/>
        <a:p>
          <a:endParaRPr kumimoji="1" lang="ja-JP" altLang="en-US"/>
        </a:p>
      </dgm:t>
    </dgm:pt>
    <dgm:pt modelId="{2F392F5C-CBE8-43A0-8DE9-7DB62E04224A}" type="sibTrans" cxnId="{72568CE0-E2B7-40B9-8039-2728F1ED130C}">
      <dgm:prSet/>
      <dgm:spPr/>
      <dgm:t>
        <a:bodyPr/>
        <a:lstStyle/>
        <a:p>
          <a:endParaRPr kumimoji="1" lang="ja-JP" altLang="en-US"/>
        </a:p>
      </dgm:t>
    </dgm:pt>
    <dgm:pt modelId="{E0DD45F8-EC01-4BDD-BF1B-401A968A7989}">
      <dgm:prSet/>
      <dgm:spPr/>
      <dgm:t>
        <a:bodyPr/>
        <a:lstStyle/>
        <a:p>
          <a:pPr rtl="0"/>
          <a:r>
            <a:rPr kumimoji="1" lang="ja-JP" dirty="0" smtClean="0"/>
            <a:t>それぞれのモル分率</a:t>
          </a:r>
          <a:r>
            <a:rPr kumimoji="1" lang="ja-JP" i="1" dirty="0" err="1" smtClean="0"/>
            <a:t>ｘ</a:t>
          </a:r>
          <a:r>
            <a:rPr kumimoji="1" lang="en-US" baseline="-25000" dirty="0" smtClean="0"/>
            <a:t>A</a:t>
          </a:r>
          <a:r>
            <a:rPr kumimoji="1" lang="ja-JP" dirty="0" smtClean="0"/>
            <a:t>と</a:t>
          </a:r>
          <a:r>
            <a:rPr kumimoji="1" lang="ja-JP" i="1" dirty="0" err="1" smtClean="0"/>
            <a:t>ｘ</a:t>
          </a:r>
          <a:r>
            <a:rPr kumimoji="1" lang="en-US" baseline="-25000" dirty="0" smtClean="0"/>
            <a:t>B</a:t>
          </a:r>
          <a:endParaRPr lang="ja-JP" dirty="0"/>
        </a:p>
      </dgm:t>
    </dgm:pt>
    <dgm:pt modelId="{E1EA88B3-90D1-46A7-8071-D148AD4318FD}" type="parTrans" cxnId="{7BCFFA7D-7846-41C9-B34B-FF55C72765FA}">
      <dgm:prSet/>
      <dgm:spPr/>
      <dgm:t>
        <a:bodyPr/>
        <a:lstStyle/>
        <a:p>
          <a:endParaRPr kumimoji="1" lang="ja-JP" altLang="en-US"/>
        </a:p>
      </dgm:t>
    </dgm:pt>
    <dgm:pt modelId="{999A0800-0609-445F-B90D-D497EF3B27BF}" type="sibTrans" cxnId="{7BCFFA7D-7846-41C9-B34B-FF55C72765FA}">
      <dgm:prSet/>
      <dgm:spPr/>
      <dgm:t>
        <a:bodyPr/>
        <a:lstStyle/>
        <a:p>
          <a:endParaRPr kumimoji="1" lang="ja-JP" altLang="en-US"/>
        </a:p>
      </dgm:t>
    </dgm:pt>
    <dgm:pt modelId="{455F8DC0-DE7C-489C-B353-439138337173}">
      <dgm:prSet/>
      <dgm:spPr/>
      <dgm:t>
        <a:bodyPr/>
        <a:lstStyle/>
        <a:p>
          <a:pPr rtl="0"/>
          <a:endParaRPr kumimoji="1" lang="en-US" baseline="-25000" dirty="0"/>
        </a:p>
      </dgm:t>
    </dgm:pt>
    <dgm:pt modelId="{63BAA167-49CE-4910-91CA-AF4EC5EE2DB9}" type="parTrans" cxnId="{CC7547A5-3071-4D83-8F0D-7BE34CF871AF}">
      <dgm:prSet/>
      <dgm:spPr/>
      <dgm:t>
        <a:bodyPr/>
        <a:lstStyle/>
        <a:p>
          <a:endParaRPr kumimoji="1" lang="ja-JP" altLang="en-US"/>
        </a:p>
      </dgm:t>
    </dgm:pt>
    <dgm:pt modelId="{6BF578FC-72EE-4446-84E7-06EB287FAF79}" type="sibTrans" cxnId="{CC7547A5-3071-4D83-8F0D-7BE34CF871AF}">
      <dgm:prSet/>
      <dgm:spPr/>
      <dgm:t>
        <a:bodyPr/>
        <a:lstStyle/>
        <a:p>
          <a:endParaRPr kumimoji="1" lang="ja-JP" altLang="en-US"/>
        </a:p>
      </dgm:t>
    </dgm:pt>
    <dgm:pt modelId="{B18B3F75-F7D4-4E1C-B106-DFB598FE8E4A}">
      <dgm:prSet/>
      <dgm:spPr/>
      <dgm:t>
        <a:bodyPr/>
        <a:lstStyle/>
        <a:p>
          <a:pPr rtl="0"/>
          <a:endParaRPr kumimoji="1" lang="en-US" baseline="-25000" dirty="0"/>
        </a:p>
      </dgm:t>
    </dgm:pt>
    <dgm:pt modelId="{EA927808-46E2-4B5A-954E-A7A30D8C4A2C}" type="parTrans" cxnId="{6FACA21A-3FF8-4032-BC03-0E640F3A545E}">
      <dgm:prSet/>
      <dgm:spPr/>
      <dgm:t>
        <a:bodyPr/>
        <a:lstStyle/>
        <a:p>
          <a:endParaRPr kumimoji="1" lang="ja-JP" altLang="en-US"/>
        </a:p>
      </dgm:t>
    </dgm:pt>
    <dgm:pt modelId="{F8D57DC6-7E77-420A-AEE7-27EB53CAC58F}" type="sibTrans" cxnId="{6FACA21A-3FF8-4032-BC03-0E640F3A545E}">
      <dgm:prSet/>
      <dgm:spPr/>
      <dgm:t>
        <a:bodyPr/>
        <a:lstStyle/>
        <a:p>
          <a:endParaRPr kumimoji="1" lang="ja-JP" altLang="en-US"/>
        </a:p>
      </dgm:t>
    </dgm:pt>
    <dgm:pt modelId="{CDFB7FD1-3AF2-4556-B969-57AF5B7A448E}">
      <dgm:prSet/>
      <dgm:spPr/>
      <dgm:t>
        <a:bodyPr/>
        <a:lstStyle/>
        <a:p>
          <a:pPr rtl="0"/>
          <a:endParaRPr kumimoji="1" lang="en-US" baseline="-25000" dirty="0"/>
        </a:p>
      </dgm:t>
    </dgm:pt>
    <dgm:pt modelId="{7E5AD461-8E7C-4010-881D-BECB9699EE20}" type="parTrans" cxnId="{8BC842DD-3A81-4060-94C5-8B55CC7566FC}">
      <dgm:prSet/>
      <dgm:spPr/>
      <dgm:t>
        <a:bodyPr/>
        <a:lstStyle/>
        <a:p>
          <a:endParaRPr kumimoji="1" lang="ja-JP" altLang="en-US"/>
        </a:p>
      </dgm:t>
    </dgm:pt>
    <dgm:pt modelId="{80CF668A-8ACB-4D8E-8E9C-DBBF805F25EF}" type="sibTrans" cxnId="{8BC842DD-3A81-4060-94C5-8B55CC7566FC}">
      <dgm:prSet/>
      <dgm:spPr/>
      <dgm:t>
        <a:bodyPr/>
        <a:lstStyle/>
        <a:p>
          <a:endParaRPr kumimoji="1" lang="ja-JP" altLang="en-US"/>
        </a:p>
      </dgm:t>
    </dgm:pt>
    <dgm:pt modelId="{3DC9B9E5-9C86-4604-9690-8E751220EE89}">
      <dgm:prSet/>
      <dgm:spPr/>
      <dgm:t>
        <a:bodyPr/>
        <a:lstStyle/>
        <a:p>
          <a:pPr rtl="0"/>
          <a:endParaRPr kumimoji="1" lang="en-US" baseline="-25000" dirty="0"/>
        </a:p>
      </dgm:t>
    </dgm:pt>
    <dgm:pt modelId="{B4821CDC-37AD-4DD2-A601-107B48EB6057}" type="parTrans" cxnId="{DEF6AC30-225F-4698-9C64-9FC1D81B7C53}">
      <dgm:prSet/>
      <dgm:spPr/>
      <dgm:t>
        <a:bodyPr/>
        <a:lstStyle/>
        <a:p>
          <a:endParaRPr kumimoji="1" lang="ja-JP" altLang="en-US"/>
        </a:p>
      </dgm:t>
    </dgm:pt>
    <dgm:pt modelId="{1E118E07-69D1-461C-95EF-79561E6DB00C}" type="sibTrans" cxnId="{DEF6AC30-225F-4698-9C64-9FC1D81B7C53}">
      <dgm:prSet/>
      <dgm:spPr/>
      <dgm:t>
        <a:bodyPr/>
        <a:lstStyle/>
        <a:p>
          <a:endParaRPr kumimoji="1" lang="ja-JP" altLang="en-US"/>
        </a:p>
      </dgm:t>
    </dgm:pt>
    <dgm:pt modelId="{551226B2-2BD3-4505-A02B-0A5A386DA524}">
      <dgm:prSet/>
      <dgm:spPr/>
      <dgm:t>
        <a:bodyPr/>
        <a:lstStyle/>
        <a:p>
          <a:pPr rtl="0"/>
          <a:r>
            <a:rPr kumimoji="1" lang="ja-JP" dirty="0" smtClean="0"/>
            <a:t>それぞれの成分が体積</a:t>
          </a:r>
          <a:r>
            <a:rPr kumimoji="1" lang="en-US" i="1" dirty="0" smtClean="0"/>
            <a:t>Ⅴ</a:t>
          </a:r>
          <a:r>
            <a:rPr kumimoji="1" lang="ja-JP" dirty="0" smtClean="0"/>
            <a:t>の容器を占めたとき，</a:t>
          </a:r>
          <a:endParaRPr kumimoji="1" lang="en-US" altLang="ja-JP" dirty="0" smtClean="0"/>
        </a:p>
        <a:p>
          <a:pPr rtl="0"/>
          <a:r>
            <a:rPr kumimoji="1" lang="ja-JP" dirty="0" smtClean="0"/>
            <a:t>理想気体の状態式から</a:t>
          </a:r>
          <a:endParaRPr kumimoji="1" lang="en-US" dirty="0"/>
        </a:p>
      </dgm:t>
    </dgm:pt>
    <dgm:pt modelId="{BCFC8F41-5711-4F93-89B1-24E172630F89}" type="parTrans" cxnId="{448DE702-C5A9-42F0-AC53-34F39D8345BC}">
      <dgm:prSet/>
      <dgm:spPr/>
      <dgm:t>
        <a:bodyPr/>
        <a:lstStyle/>
        <a:p>
          <a:endParaRPr kumimoji="1" lang="ja-JP" altLang="en-US"/>
        </a:p>
      </dgm:t>
    </dgm:pt>
    <dgm:pt modelId="{38B65B7C-A89B-4EFA-BED0-6F0C8C695B8D}" type="sibTrans" cxnId="{448DE702-C5A9-42F0-AC53-34F39D8345BC}">
      <dgm:prSet/>
      <dgm:spPr/>
      <dgm:t>
        <a:bodyPr/>
        <a:lstStyle/>
        <a:p>
          <a:endParaRPr kumimoji="1" lang="ja-JP" altLang="en-US"/>
        </a:p>
      </dgm:t>
    </dgm:pt>
    <dgm:pt modelId="{881B6ED1-5F39-420B-AC98-841FBB287D4F}">
      <dgm:prSet/>
      <dgm:spPr/>
      <dgm:t>
        <a:bodyPr/>
        <a:lstStyle/>
        <a:p>
          <a:pPr rtl="0"/>
          <a:endParaRPr kumimoji="1" lang="en-US" dirty="0"/>
        </a:p>
      </dgm:t>
    </dgm:pt>
    <dgm:pt modelId="{B65137BB-20B4-4E8C-8006-D11E901579DF}" type="parTrans" cxnId="{BAB0CAC2-5B71-46F2-A7A6-18248BDE5EF8}">
      <dgm:prSet/>
      <dgm:spPr/>
      <dgm:t>
        <a:bodyPr/>
        <a:lstStyle/>
        <a:p>
          <a:endParaRPr kumimoji="1" lang="ja-JP" altLang="en-US"/>
        </a:p>
      </dgm:t>
    </dgm:pt>
    <dgm:pt modelId="{7BA640FA-52CD-45BF-9903-1229DCC26630}" type="sibTrans" cxnId="{BAB0CAC2-5B71-46F2-A7A6-18248BDE5EF8}">
      <dgm:prSet/>
      <dgm:spPr/>
      <dgm:t>
        <a:bodyPr/>
        <a:lstStyle/>
        <a:p>
          <a:endParaRPr kumimoji="1" lang="ja-JP" altLang="en-US"/>
        </a:p>
      </dgm:t>
    </dgm:pt>
    <dgm:pt modelId="{162A1634-9E4E-487C-A9EB-7CB209B17EC5}">
      <dgm:prSet/>
      <dgm:spPr/>
      <dgm:t>
        <a:bodyPr/>
        <a:lstStyle/>
        <a:p>
          <a:pPr rtl="0"/>
          <a:endParaRPr kumimoji="1" lang="en-US" dirty="0"/>
        </a:p>
      </dgm:t>
    </dgm:pt>
    <dgm:pt modelId="{598E97EF-3658-4CF2-A5D4-1E90CA6C749F}" type="parTrans" cxnId="{751AAD67-0A3A-4F24-B831-6284A0318F6F}">
      <dgm:prSet/>
      <dgm:spPr/>
      <dgm:t>
        <a:bodyPr/>
        <a:lstStyle/>
        <a:p>
          <a:endParaRPr kumimoji="1" lang="ja-JP" altLang="en-US"/>
        </a:p>
      </dgm:t>
    </dgm:pt>
    <dgm:pt modelId="{312D1277-F18B-41DA-BE37-F31A4E8C5A45}" type="sibTrans" cxnId="{751AAD67-0A3A-4F24-B831-6284A0318F6F}">
      <dgm:prSet/>
      <dgm:spPr/>
      <dgm:t>
        <a:bodyPr/>
        <a:lstStyle/>
        <a:p>
          <a:endParaRPr kumimoji="1" lang="ja-JP" altLang="en-US"/>
        </a:p>
      </dgm:t>
    </dgm:pt>
    <dgm:pt modelId="{9EDA755F-3CF3-415A-887D-8F75533F54AA}">
      <dgm:prSet/>
      <dgm:spPr/>
      <dgm:t>
        <a:bodyPr/>
        <a:lstStyle/>
        <a:p>
          <a:pPr rtl="0"/>
          <a:r>
            <a:rPr kumimoji="1" lang="ja-JP" dirty="0" smtClean="0"/>
            <a:t>が成り立つ。</a:t>
          </a:r>
          <a:endParaRPr lang="ja-JP" dirty="0"/>
        </a:p>
      </dgm:t>
    </dgm:pt>
    <dgm:pt modelId="{4A2DE296-A5B5-47D4-8CF3-AE792857C6B2}" type="parTrans" cxnId="{EB79582A-ECE4-48CA-BAFD-F2C0D5E5DEE3}">
      <dgm:prSet/>
      <dgm:spPr/>
      <dgm:t>
        <a:bodyPr/>
        <a:lstStyle/>
        <a:p>
          <a:endParaRPr kumimoji="1" lang="ja-JP" altLang="en-US"/>
        </a:p>
      </dgm:t>
    </dgm:pt>
    <dgm:pt modelId="{5CBA2CA4-2011-4BED-8D25-2C3675A8B38B}" type="sibTrans" cxnId="{EB79582A-ECE4-48CA-BAFD-F2C0D5E5DEE3}">
      <dgm:prSet/>
      <dgm:spPr/>
      <dgm:t>
        <a:bodyPr/>
        <a:lstStyle/>
        <a:p>
          <a:endParaRPr kumimoji="1" lang="ja-JP" altLang="en-US"/>
        </a:p>
      </dgm:t>
    </dgm:pt>
    <dgm:pt modelId="{2CD767CD-ED4E-4A66-9B5F-6522D5544598}">
      <dgm:prSet/>
      <dgm:spPr/>
      <dgm:t>
        <a:bodyPr/>
        <a:lstStyle/>
        <a:p>
          <a:pPr rtl="0"/>
          <a:endParaRPr kumimoji="1" lang="en-US" dirty="0"/>
        </a:p>
      </dgm:t>
    </dgm:pt>
    <dgm:pt modelId="{AE37A19D-6CC2-4269-87F2-78D3B7096E36}" type="parTrans" cxnId="{A51620F9-07F1-4AEB-841A-6084414F3701}">
      <dgm:prSet/>
      <dgm:spPr/>
      <dgm:t>
        <a:bodyPr/>
        <a:lstStyle/>
        <a:p>
          <a:endParaRPr kumimoji="1" lang="ja-JP" altLang="en-US"/>
        </a:p>
      </dgm:t>
    </dgm:pt>
    <dgm:pt modelId="{266C9C89-9040-4373-B404-608B96D7441A}" type="sibTrans" cxnId="{A51620F9-07F1-4AEB-841A-6084414F3701}">
      <dgm:prSet/>
      <dgm:spPr/>
      <dgm:t>
        <a:bodyPr/>
        <a:lstStyle/>
        <a:p>
          <a:endParaRPr kumimoji="1" lang="ja-JP" altLang="en-US"/>
        </a:p>
      </dgm:t>
    </dgm:pt>
    <dgm:pt modelId="{9D6FD7B8-3875-4864-A0EF-53DBFA6AE541}" type="pres">
      <dgm:prSet presAssocID="{D76B1C04-F2FA-4C82-B987-E0251D08E53D}" presName="linear" presStyleCnt="0">
        <dgm:presLayoutVars>
          <dgm:animLvl val="lvl"/>
          <dgm:resizeHandles val="exact"/>
        </dgm:presLayoutVars>
      </dgm:prSet>
      <dgm:spPr/>
      <dgm:t>
        <a:bodyPr/>
        <a:lstStyle/>
        <a:p>
          <a:endParaRPr kumimoji="1" lang="ja-JP" altLang="en-US"/>
        </a:p>
      </dgm:t>
    </dgm:pt>
    <dgm:pt modelId="{8C1B31BA-5C74-46D0-B02F-77183E79549D}" type="pres">
      <dgm:prSet presAssocID="{F3C18548-C913-4F7F-AFEC-1EA8806C625C}" presName="parentText" presStyleLbl="node1" presStyleIdx="0" presStyleCnt="3">
        <dgm:presLayoutVars>
          <dgm:chMax val="0"/>
          <dgm:bulletEnabled val="1"/>
        </dgm:presLayoutVars>
      </dgm:prSet>
      <dgm:spPr/>
      <dgm:t>
        <a:bodyPr/>
        <a:lstStyle/>
        <a:p>
          <a:endParaRPr kumimoji="1" lang="ja-JP" altLang="en-US"/>
        </a:p>
      </dgm:t>
    </dgm:pt>
    <dgm:pt modelId="{669938C2-B52F-4A0D-83F3-653E67BC9B61}" type="pres">
      <dgm:prSet presAssocID="{F3C18548-C913-4F7F-AFEC-1EA8806C625C}" presName="childText" presStyleLbl="revTx" presStyleIdx="0" presStyleCnt="2">
        <dgm:presLayoutVars>
          <dgm:bulletEnabled val="1"/>
        </dgm:presLayoutVars>
      </dgm:prSet>
      <dgm:spPr/>
      <dgm:t>
        <a:bodyPr/>
        <a:lstStyle/>
        <a:p>
          <a:endParaRPr kumimoji="1" lang="ja-JP" altLang="en-US"/>
        </a:p>
      </dgm:t>
    </dgm:pt>
    <dgm:pt modelId="{6FF45D4F-3E36-410A-BDE5-0CA379A4A19A}" type="pres">
      <dgm:prSet presAssocID="{551226B2-2BD3-4505-A02B-0A5A386DA524}" presName="parentText" presStyleLbl="node1" presStyleIdx="1" presStyleCnt="3">
        <dgm:presLayoutVars>
          <dgm:chMax val="0"/>
          <dgm:bulletEnabled val="1"/>
        </dgm:presLayoutVars>
      </dgm:prSet>
      <dgm:spPr/>
      <dgm:t>
        <a:bodyPr/>
        <a:lstStyle/>
        <a:p>
          <a:endParaRPr kumimoji="1" lang="ja-JP" altLang="en-US"/>
        </a:p>
      </dgm:t>
    </dgm:pt>
    <dgm:pt modelId="{6660459E-07E1-4B4F-BAC8-E0622DE7F1EC}" type="pres">
      <dgm:prSet presAssocID="{551226B2-2BD3-4505-A02B-0A5A386DA524}" presName="childText" presStyleLbl="revTx" presStyleIdx="1" presStyleCnt="2">
        <dgm:presLayoutVars>
          <dgm:bulletEnabled val="1"/>
        </dgm:presLayoutVars>
      </dgm:prSet>
      <dgm:spPr/>
      <dgm:t>
        <a:bodyPr/>
        <a:lstStyle/>
        <a:p>
          <a:endParaRPr kumimoji="1" lang="ja-JP" altLang="en-US"/>
        </a:p>
      </dgm:t>
    </dgm:pt>
    <dgm:pt modelId="{D31B83D3-2238-4EE5-AF43-7BF389784F8B}" type="pres">
      <dgm:prSet presAssocID="{9EDA755F-3CF3-415A-887D-8F75533F54AA}" presName="parentText" presStyleLbl="node1" presStyleIdx="2" presStyleCnt="3">
        <dgm:presLayoutVars>
          <dgm:chMax val="0"/>
          <dgm:bulletEnabled val="1"/>
        </dgm:presLayoutVars>
      </dgm:prSet>
      <dgm:spPr/>
      <dgm:t>
        <a:bodyPr/>
        <a:lstStyle/>
        <a:p>
          <a:endParaRPr kumimoji="1" lang="ja-JP" altLang="en-US"/>
        </a:p>
      </dgm:t>
    </dgm:pt>
  </dgm:ptLst>
  <dgm:cxnLst>
    <dgm:cxn modelId="{751AAD67-0A3A-4F24-B831-6284A0318F6F}" srcId="{551226B2-2BD3-4505-A02B-0A5A386DA524}" destId="{162A1634-9E4E-487C-A9EB-7CB209B17EC5}" srcOrd="2" destOrd="0" parTransId="{598E97EF-3658-4CF2-A5D4-1E90CA6C749F}" sibTransId="{312D1277-F18B-41DA-BE37-F31A4E8C5A45}"/>
    <dgm:cxn modelId="{8C22DB5A-F2CF-4C9B-A2AC-0F96F02E47EF}" type="presOf" srcId="{162A1634-9E4E-487C-A9EB-7CB209B17EC5}" destId="{6660459E-07E1-4B4F-BAC8-E0622DE7F1EC}" srcOrd="0" destOrd="2" presId="urn:microsoft.com/office/officeart/2005/8/layout/vList2"/>
    <dgm:cxn modelId="{12626935-9EA3-4E84-B38C-D22774108082}" type="presOf" srcId="{E33067D3-99DF-4CFE-9CB0-CFC048258548}" destId="{669938C2-B52F-4A0D-83F3-653E67BC9B61}" srcOrd="0" destOrd="0" presId="urn:microsoft.com/office/officeart/2005/8/layout/vList2"/>
    <dgm:cxn modelId="{B1DAA76E-A42A-47C5-A2AF-F881F74E541B}" type="presOf" srcId="{551226B2-2BD3-4505-A02B-0A5A386DA524}" destId="{6FF45D4F-3E36-410A-BDE5-0CA379A4A19A}" srcOrd="0" destOrd="0" presId="urn:microsoft.com/office/officeart/2005/8/layout/vList2"/>
    <dgm:cxn modelId="{EF9A1BCA-10D5-4D03-875C-843FC4D33C45}" type="presOf" srcId="{9EDA755F-3CF3-415A-887D-8F75533F54AA}" destId="{D31B83D3-2238-4EE5-AF43-7BF389784F8B}" srcOrd="0" destOrd="0" presId="urn:microsoft.com/office/officeart/2005/8/layout/vList2"/>
    <dgm:cxn modelId="{EB79582A-ECE4-48CA-BAFD-F2C0D5E5DEE3}" srcId="{D76B1C04-F2FA-4C82-B987-E0251D08E53D}" destId="{9EDA755F-3CF3-415A-887D-8F75533F54AA}" srcOrd="2" destOrd="0" parTransId="{4A2DE296-A5B5-47D4-8CF3-AE792857C6B2}" sibTransId="{5CBA2CA4-2011-4BED-8D25-2C3675A8B38B}"/>
    <dgm:cxn modelId="{6FACA21A-3FF8-4032-BC03-0E640F3A545E}" srcId="{E0DD45F8-EC01-4BDD-BF1B-401A968A7989}" destId="{B18B3F75-F7D4-4E1C-B106-DFB598FE8E4A}" srcOrd="1" destOrd="0" parTransId="{EA927808-46E2-4B5A-954E-A7A30D8C4A2C}" sibTransId="{F8D57DC6-7E77-420A-AEE7-27EB53CAC58F}"/>
    <dgm:cxn modelId="{CC7547A5-3071-4D83-8F0D-7BE34CF871AF}" srcId="{E0DD45F8-EC01-4BDD-BF1B-401A968A7989}" destId="{455F8DC0-DE7C-489C-B353-439138337173}" srcOrd="0" destOrd="0" parTransId="{63BAA167-49CE-4910-91CA-AF4EC5EE2DB9}" sibTransId="{6BF578FC-72EE-4446-84E7-06EB287FAF79}"/>
    <dgm:cxn modelId="{72568CE0-E2B7-40B9-8039-2728F1ED130C}" srcId="{F3C18548-C913-4F7F-AFEC-1EA8806C625C}" destId="{E33067D3-99DF-4CFE-9CB0-CFC048258548}" srcOrd="0" destOrd="0" parTransId="{B45BA276-471A-4417-A3A3-15746A0FE5B7}" sibTransId="{2F392F5C-CBE8-43A0-8DE9-7DB62E04224A}"/>
    <dgm:cxn modelId="{D7FB8568-DBC6-4583-8BDF-32C7AD336638}" type="presOf" srcId="{455F8DC0-DE7C-489C-B353-439138337173}" destId="{669938C2-B52F-4A0D-83F3-653E67BC9B61}" srcOrd="0" destOrd="2" presId="urn:microsoft.com/office/officeart/2005/8/layout/vList2"/>
    <dgm:cxn modelId="{0AAB4B5A-7296-4C1C-92DB-3E7F3E1626CF}" type="presOf" srcId="{E0DD45F8-EC01-4BDD-BF1B-401A968A7989}" destId="{669938C2-B52F-4A0D-83F3-653E67BC9B61}" srcOrd="0" destOrd="1" presId="urn:microsoft.com/office/officeart/2005/8/layout/vList2"/>
    <dgm:cxn modelId="{A51620F9-07F1-4AEB-841A-6084414F3701}" srcId="{551226B2-2BD3-4505-A02B-0A5A386DA524}" destId="{2CD767CD-ED4E-4A66-9B5F-6522D5544598}" srcOrd="1" destOrd="0" parTransId="{AE37A19D-6CC2-4269-87F2-78D3B7096E36}" sibTransId="{266C9C89-9040-4373-B404-608B96D7441A}"/>
    <dgm:cxn modelId="{E2A57FB7-2603-4A9F-839A-20E977B499BA}" srcId="{D76B1C04-F2FA-4C82-B987-E0251D08E53D}" destId="{F3C18548-C913-4F7F-AFEC-1EA8806C625C}" srcOrd="0" destOrd="0" parTransId="{29BCE033-A463-4077-A5C0-8A7461AEBA35}" sibTransId="{19B3C649-A5D0-40A4-AAFF-F36EC77AFC1D}"/>
    <dgm:cxn modelId="{7BCFFA7D-7846-41C9-B34B-FF55C72765FA}" srcId="{F3C18548-C913-4F7F-AFEC-1EA8806C625C}" destId="{E0DD45F8-EC01-4BDD-BF1B-401A968A7989}" srcOrd="1" destOrd="0" parTransId="{E1EA88B3-90D1-46A7-8071-D148AD4318FD}" sibTransId="{999A0800-0609-445F-B90D-D497EF3B27BF}"/>
    <dgm:cxn modelId="{5049D3F0-1367-4979-8007-6CB4AC62119F}" type="presOf" srcId="{2CD767CD-ED4E-4A66-9B5F-6522D5544598}" destId="{6660459E-07E1-4B4F-BAC8-E0622DE7F1EC}" srcOrd="0" destOrd="1" presId="urn:microsoft.com/office/officeart/2005/8/layout/vList2"/>
    <dgm:cxn modelId="{ABEDD133-BAAB-4E81-ADDB-4AAC07BCB4F6}" type="presOf" srcId="{3DC9B9E5-9C86-4604-9690-8E751220EE89}" destId="{669938C2-B52F-4A0D-83F3-653E67BC9B61}" srcOrd="0" destOrd="5" presId="urn:microsoft.com/office/officeart/2005/8/layout/vList2"/>
    <dgm:cxn modelId="{DEF6AC30-225F-4698-9C64-9FC1D81B7C53}" srcId="{E0DD45F8-EC01-4BDD-BF1B-401A968A7989}" destId="{3DC9B9E5-9C86-4604-9690-8E751220EE89}" srcOrd="3" destOrd="0" parTransId="{B4821CDC-37AD-4DD2-A601-107B48EB6057}" sibTransId="{1E118E07-69D1-461C-95EF-79561E6DB00C}"/>
    <dgm:cxn modelId="{8487ECA0-B527-47BA-B6BA-42836CA083E9}" type="presOf" srcId="{B18B3F75-F7D4-4E1C-B106-DFB598FE8E4A}" destId="{669938C2-B52F-4A0D-83F3-653E67BC9B61}" srcOrd="0" destOrd="3" presId="urn:microsoft.com/office/officeart/2005/8/layout/vList2"/>
    <dgm:cxn modelId="{73133902-95B3-43B6-A287-4E7B9662F6B0}" type="presOf" srcId="{CDFB7FD1-3AF2-4556-B969-57AF5B7A448E}" destId="{669938C2-B52F-4A0D-83F3-653E67BC9B61}" srcOrd="0" destOrd="4" presId="urn:microsoft.com/office/officeart/2005/8/layout/vList2"/>
    <dgm:cxn modelId="{448DE702-C5A9-42F0-AC53-34F39D8345BC}" srcId="{D76B1C04-F2FA-4C82-B987-E0251D08E53D}" destId="{551226B2-2BD3-4505-A02B-0A5A386DA524}" srcOrd="1" destOrd="0" parTransId="{BCFC8F41-5711-4F93-89B1-24E172630F89}" sibTransId="{38B65B7C-A89B-4EFA-BED0-6F0C8C695B8D}"/>
    <dgm:cxn modelId="{8BC842DD-3A81-4060-94C5-8B55CC7566FC}" srcId="{E0DD45F8-EC01-4BDD-BF1B-401A968A7989}" destId="{CDFB7FD1-3AF2-4556-B969-57AF5B7A448E}" srcOrd="2" destOrd="0" parTransId="{7E5AD461-8E7C-4010-881D-BECB9699EE20}" sibTransId="{80CF668A-8ACB-4D8E-8E9C-DBBF805F25EF}"/>
    <dgm:cxn modelId="{9FA8ED4E-0013-43E1-8734-7D9585FCB47F}" type="presOf" srcId="{F3C18548-C913-4F7F-AFEC-1EA8806C625C}" destId="{8C1B31BA-5C74-46D0-B02F-77183E79549D}" srcOrd="0" destOrd="0" presId="urn:microsoft.com/office/officeart/2005/8/layout/vList2"/>
    <dgm:cxn modelId="{BAB0CAC2-5B71-46F2-A7A6-18248BDE5EF8}" srcId="{551226B2-2BD3-4505-A02B-0A5A386DA524}" destId="{881B6ED1-5F39-420B-AC98-841FBB287D4F}" srcOrd="0" destOrd="0" parTransId="{B65137BB-20B4-4E8C-8006-D11E901579DF}" sibTransId="{7BA640FA-52CD-45BF-9903-1229DCC26630}"/>
    <dgm:cxn modelId="{B7194B86-5FB9-478B-8634-764EAA614890}" type="presOf" srcId="{881B6ED1-5F39-420B-AC98-841FBB287D4F}" destId="{6660459E-07E1-4B4F-BAC8-E0622DE7F1EC}" srcOrd="0" destOrd="0" presId="urn:microsoft.com/office/officeart/2005/8/layout/vList2"/>
    <dgm:cxn modelId="{6C26FE63-D429-4CE9-B4BC-0949211E6FD8}" type="presOf" srcId="{D76B1C04-F2FA-4C82-B987-E0251D08E53D}" destId="{9D6FD7B8-3875-4864-A0EF-53DBFA6AE541}" srcOrd="0" destOrd="0" presId="urn:microsoft.com/office/officeart/2005/8/layout/vList2"/>
    <dgm:cxn modelId="{2060A575-B290-46C5-AFF3-2B54D20397AF}" type="presParOf" srcId="{9D6FD7B8-3875-4864-A0EF-53DBFA6AE541}" destId="{8C1B31BA-5C74-46D0-B02F-77183E79549D}" srcOrd="0" destOrd="0" presId="urn:microsoft.com/office/officeart/2005/8/layout/vList2"/>
    <dgm:cxn modelId="{52B7A690-2EC1-49B1-8E05-845EC172B45D}" type="presParOf" srcId="{9D6FD7B8-3875-4864-A0EF-53DBFA6AE541}" destId="{669938C2-B52F-4A0D-83F3-653E67BC9B61}" srcOrd="1" destOrd="0" presId="urn:microsoft.com/office/officeart/2005/8/layout/vList2"/>
    <dgm:cxn modelId="{76B43133-0A3C-4D7F-8761-8F44259F8D81}" type="presParOf" srcId="{9D6FD7B8-3875-4864-A0EF-53DBFA6AE541}" destId="{6FF45D4F-3E36-410A-BDE5-0CA379A4A19A}" srcOrd="2" destOrd="0" presId="urn:microsoft.com/office/officeart/2005/8/layout/vList2"/>
    <dgm:cxn modelId="{178EE67A-C90B-4466-ADE7-25AA0CD6E34A}" type="presParOf" srcId="{9D6FD7B8-3875-4864-A0EF-53DBFA6AE541}" destId="{6660459E-07E1-4B4F-BAC8-E0622DE7F1EC}" srcOrd="3" destOrd="0" presId="urn:microsoft.com/office/officeart/2005/8/layout/vList2"/>
    <dgm:cxn modelId="{F5A0EF40-ED33-4F07-8F02-1F7F349087C9}" type="presParOf" srcId="{9D6FD7B8-3875-4864-A0EF-53DBFA6AE541}" destId="{D31B83D3-2238-4EE5-AF43-7BF389784F8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8BB62EC3-CE23-4C5E-8D84-115A2C20CE6C}"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673D94E0-3A85-4510-AA5D-A954C27E2A61}">
      <dgm:prSet/>
      <dgm:spPr/>
      <dgm:t>
        <a:bodyPr/>
        <a:lstStyle/>
        <a:p>
          <a:pPr rtl="0"/>
          <a:r>
            <a:rPr kumimoji="1" lang="ja-JP" dirty="0" smtClean="0"/>
            <a:t>両方を足し合わせれば</a:t>
          </a:r>
          <a:endParaRPr kumimoji="1" lang="en-US" dirty="0"/>
        </a:p>
      </dgm:t>
    </dgm:pt>
    <dgm:pt modelId="{A7D38846-5396-4919-AA24-9AB118A6393D}" type="parTrans" cxnId="{70313651-5BEF-4A89-8F9D-4391A3C625E0}">
      <dgm:prSet/>
      <dgm:spPr/>
      <dgm:t>
        <a:bodyPr/>
        <a:lstStyle/>
        <a:p>
          <a:endParaRPr kumimoji="1" lang="ja-JP" altLang="en-US"/>
        </a:p>
      </dgm:t>
    </dgm:pt>
    <dgm:pt modelId="{5E6A6CC7-3B23-426C-8B27-58BDA06CCD61}" type="sibTrans" cxnId="{70313651-5BEF-4A89-8F9D-4391A3C625E0}">
      <dgm:prSet/>
      <dgm:spPr/>
      <dgm:t>
        <a:bodyPr/>
        <a:lstStyle/>
        <a:p>
          <a:endParaRPr kumimoji="1" lang="ja-JP" altLang="en-US"/>
        </a:p>
      </dgm:t>
    </dgm:pt>
    <dgm:pt modelId="{E5E7ED09-8E34-4A67-B223-8914347F730A}">
      <dgm:prSet/>
      <dgm:spPr/>
      <dgm:t>
        <a:bodyPr/>
        <a:lstStyle/>
        <a:p>
          <a:pPr rtl="0"/>
          <a:endParaRPr kumimoji="1" lang="en-US" dirty="0"/>
        </a:p>
      </dgm:t>
    </dgm:pt>
    <dgm:pt modelId="{A8DD3649-A7B9-4201-B733-4811403D2102}" type="parTrans" cxnId="{6918A531-0267-45C5-B07B-8EE25A8BE6D7}">
      <dgm:prSet/>
      <dgm:spPr/>
      <dgm:t>
        <a:bodyPr/>
        <a:lstStyle/>
        <a:p>
          <a:endParaRPr kumimoji="1" lang="ja-JP" altLang="en-US"/>
        </a:p>
      </dgm:t>
    </dgm:pt>
    <dgm:pt modelId="{1B398CF8-3A92-4211-81C3-555558C15E6F}" type="sibTrans" cxnId="{6918A531-0267-45C5-B07B-8EE25A8BE6D7}">
      <dgm:prSet/>
      <dgm:spPr/>
      <dgm:t>
        <a:bodyPr/>
        <a:lstStyle/>
        <a:p>
          <a:endParaRPr kumimoji="1" lang="ja-JP" altLang="en-US"/>
        </a:p>
      </dgm:t>
    </dgm:pt>
    <dgm:pt modelId="{15AADB66-C09D-4B77-9122-BE67EC4E9F3A}">
      <dgm:prSet/>
      <dgm:spPr/>
      <dgm:t>
        <a:bodyPr/>
        <a:lstStyle/>
        <a:p>
          <a:pPr rtl="0"/>
          <a:r>
            <a:rPr kumimoji="1" lang="ja-JP" dirty="0" smtClean="0"/>
            <a:t>となる。ドルトンの法則から</a:t>
          </a:r>
          <a:r>
            <a:rPr kumimoji="1" lang="ja-JP" altLang="en-US" dirty="0" smtClean="0"/>
            <a:t>（</a:t>
          </a:r>
          <a:r>
            <a:rPr kumimoji="1" lang="en-US" i="1" dirty="0" err="1" smtClean="0"/>
            <a:t>p</a:t>
          </a:r>
          <a:r>
            <a:rPr kumimoji="1" lang="en-US" baseline="-25000" dirty="0" err="1" smtClean="0"/>
            <a:t>A</a:t>
          </a:r>
          <a:r>
            <a:rPr kumimoji="1" lang="en-US" dirty="0" err="1" smtClean="0"/>
            <a:t>+</a:t>
          </a:r>
          <a:r>
            <a:rPr kumimoji="1" lang="en-US" i="1" dirty="0" err="1" smtClean="0"/>
            <a:t>p</a:t>
          </a:r>
          <a:r>
            <a:rPr kumimoji="1" lang="en-US" baseline="-25000" dirty="0" err="1" smtClean="0"/>
            <a:t>B</a:t>
          </a:r>
          <a:r>
            <a:rPr kumimoji="1" lang="ja-JP" dirty="0" smtClean="0"/>
            <a:t>）は全圧</a:t>
          </a:r>
          <a:r>
            <a:rPr kumimoji="1" lang="en-US" dirty="0" smtClean="0"/>
            <a:t>P</a:t>
          </a:r>
          <a:r>
            <a:rPr kumimoji="1" lang="ja-JP" dirty="0" smtClean="0"/>
            <a:t>に等しいと</a:t>
          </a:r>
          <a:endParaRPr kumimoji="1" lang="en-US" dirty="0"/>
        </a:p>
      </dgm:t>
    </dgm:pt>
    <dgm:pt modelId="{A4EF8F1E-0C0F-49F3-AF52-A9B2D488127C}" type="parTrans" cxnId="{0F61042B-C4A3-4690-B936-A38B0E05B595}">
      <dgm:prSet/>
      <dgm:spPr/>
      <dgm:t>
        <a:bodyPr/>
        <a:lstStyle/>
        <a:p>
          <a:endParaRPr kumimoji="1" lang="ja-JP" altLang="en-US"/>
        </a:p>
      </dgm:t>
    </dgm:pt>
    <dgm:pt modelId="{6F663623-25D4-4656-91DB-1867BCFD0751}" type="sibTrans" cxnId="{0F61042B-C4A3-4690-B936-A38B0E05B595}">
      <dgm:prSet/>
      <dgm:spPr/>
      <dgm:t>
        <a:bodyPr/>
        <a:lstStyle/>
        <a:p>
          <a:endParaRPr kumimoji="1" lang="ja-JP" altLang="en-US"/>
        </a:p>
      </dgm:t>
    </dgm:pt>
    <dgm:pt modelId="{7B56AA85-5083-4ACE-BFF6-502F44EA0B09}">
      <dgm:prSet/>
      <dgm:spPr/>
      <dgm:t>
        <a:bodyPr/>
        <a:lstStyle/>
        <a:p>
          <a:pPr rtl="0"/>
          <a:r>
            <a:rPr kumimoji="1" lang="ja-JP" dirty="0" smtClean="0"/>
            <a:t>おける。</a:t>
          </a:r>
          <a:r>
            <a:rPr kumimoji="1" lang="en-US" dirty="0" smtClean="0"/>
            <a:t>3-8</a:t>
          </a:r>
          <a:r>
            <a:rPr kumimoji="1" lang="ja-JP" dirty="0" smtClean="0"/>
            <a:t>式のそれぞれを（</a:t>
          </a:r>
          <a:r>
            <a:rPr kumimoji="1" lang="en-US" dirty="0" smtClean="0"/>
            <a:t>3</a:t>
          </a:r>
          <a:r>
            <a:rPr kumimoji="1" lang="ja-JP" dirty="0" smtClean="0"/>
            <a:t>－</a:t>
          </a:r>
          <a:r>
            <a:rPr kumimoji="1" lang="en-US" dirty="0" smtClean="0"/>
            <a:t>9</a:t>
          </a:r>
          <a:r>
            <a:rPr kumimoji="1" lang="ja-JP" dirty="0" smtClean="0"/>
            <a:t>）式で割って</a:t>
          </a:r>
          <a:endParaRPr kumimoji="1" lang="en-US" dirty="0"/>
        </a:p>
      </dgm:t>
    </dgm:pt>
    <dgm:pt modelId="{770BD259-AC69-4E8D-9F9A-8DDBA6FDBB2B}" type="parTrans" cxnId="{B49CD7AB-E278-4BA0-A943-CF6EDFC84D82}">
      <dgm:prSet/>
      <dgm:spPr/>
      <dgm:t>
        <a:bodyPr/>
        <a:lstStyle/>
        <a:p>
          <a:endParaRPr kumimoji="1" lang="ja-JP" altLang="en-US"/>
        </a:p>
      </dgm:t>
    </dgm:pt>
    <dgm:pt modelId="{97805B2B-4B32-4F39-853E-BAD81C25933B}" type="sibTrans" cxnId="{B49CD7AB-E278-4BA0-A943-CF6EDFC84D82}">
      <dgm:prSet/>
      <dgm:spPr/>
      <dgm:t>
        <a:bodyPr/>
        <a:lstStyle/>
        <a:p>
          <a:endParaRPr kumimoji="1" lang="ja-JP" altLang="en-US"/>
        </a:p>
      </dgm:t>
    </dgm:pt>
    <dgm:pt modelId="{2FBBAF54-8A0D-4AEE-A0B7-2C6E43ED477F}">
      <dgm:prSet/>
      <dgm:spPr/>
      <dgm:t>
        <a:bodyPr/>
        <a:lstStyle/>
        <a:p>
          <a:pPr rtl="0"/>
          <a:endParaRPr kumimoji="1" lang="en-US" dirty="0"/>
        </a:p>
      </dgm:t>
    </dgm:pt>
    <dgm:pt modelId="{D079D0D9-6B83-430E-8423-395339018A02}" type="parTrans" cxnId="{515EB0FD-6FEC-45A9-990F-CF0F5B8D8B11}">
      <dgm:prSet/>
      <dgm:spPr/>
      <dgm:t>
        <a:bodyPr/>
        <a:lstStyle/>
        <a:p>
          <a:endParaRPr kumimoji="1" lang="ja-JP" altLang="en-US"/>
        </a:p>
      </dgm:t>
    </dgm:pt>
    <dgm:pt modelId="{93F3DB4C-3F17-4D50-8F63-B21C01C89592}" type="sibTrans" cxnId="{515EB0FD-6FEC-45A9-990F-CF0F5B8D8B11}">
      <dgm:prSet/>
      <dgm:spPr/>
      <dgm:t>
        <a:bodyPr/>
        <a:lstStyle/>
        <a:p>
          <a:endParaRPr kumimoji="1" lang="ja-JP" altLang="en-US"/>
        </a:p>
      </dgm:t>
    </dgm:pt>
    <dgm:pt modelId="{ED2D567C-F2FB-4955-9107-945694CDBAEC}" type="pres">
      <dgm:prSet presAssocID="{8BB62EC3-CE23-4C5E-8D84-115A2C20CE6C}" presName="linear" presStyleCnt="0">
        <dgm:presLayoutVars>
          <dgm:animLvl val="lvl"/>
          <dgm:resizeHandles val="exact"/>
        </dgm:presLayoutVars>
      </dgm:prSet>
      <dgm:spPr/>
      <dgm:t>
        <a:bodyPr/>
        <a:lstStyle/>
        <a:p>
          <a:endParaRPr kumimoji="1" lang="ja-JP" altLang="en-US"/>
        </a:p>
      </dgm:t>
    </dgm:pt>
    <dgm:pt modelId="{950F5D94-D17C-42C9-BA93-36E6132890FB}" type="pres">
      <dgm:prSet presAssocID="{673D94E0-3A85-4510-AA5D-A954C27E2A61}" presName="parentText" presStyleLbl="node1" presStyleIdx="0" presStyleCnt="3">
        <dgm:presLayoutVars>
          <dgm:chMax val="0"/>
          <dgm:bulletEnabled val="1"/>
        </dgm:presLayoutVars>
      </dgm:prSet>
      <dgm:spPr/>
      <dgm:t>
        <a:bodyPr/>
        <a:lstStyle/>
        <a:p>
          <a:endParaRPr kumimoji="1" lang="ja-JP" altLang="en-US"/>
        </a:p>
      </dgm:t>
    </dgm:pt>
    <dgm:pt modelId="{43B5DBF7-3D83-4979-990A-3F16F6B88ADB}" type="pres">
      <dgm:prSet presAssocID="{673D94E0-3A85-4510-AA5D-A954C27E2A61}" presName="childText" presStyleLbl="revTx" presStyleIdx="0" presStyleCnt="2">
        <dgm:presLayoutVars>
          <dgm:bulletEnabled val="1"/>
        </dgm:presLayoutVars>
      </dgm:prSet>
      <dgm:spPr/>
      <dgm:t>
        <a:bodyPr/>
        <a:lstStyle/>
        <a:p>
          <a:endParaRPr kumimoji="1" lang="ja-JP" altLang="en-US"/>
        </a:p>
      </dgm:t>
    </dgm:pt>
    <dgm:pt modelId="{630C951C-45D8-48BB-B36B-7ABD01B43F2D}" type="pres">
      <dgm:prSet presAssocID="{15AADB66-C09D-4B77-9122-BE67EC4E9F3A}" presName="parentText" presStyleLbl="node1" presStyleIdx="1" presStyleCnt="3">
        <dgm:presLayoutVars>
          <dgm:chMax val="0"/>
          <dgm:bulletEnabled val="1"/>
        </dgm:presLayoutVars>
      </dgm:prSet>
      <dgm:spPr/>
      <dgm:t>
        <a:bodyPr/>
        <a:lstStyle/>
        <a:p>
          <a:endParaRPr kumimoji="1" lang="ja-JP" altLang="en-US"/>
        </a:p>
      </dgm:t>
    </dgm:pt>
    <dgm:pt modelId="{89373035-025F-4FD8-9C3C-643BA996AE8D}" type="pres">
      <dgm:prSet presAssocID="{15AADB66-C09D-4B77-9122-BE67EC4E9F3A}" presName="childText" presStyleLbl="revTx" presStyleIdx="1" presStyleCnt="2">
        <dgm:presLayoutVars>
          <dgm:bulletEnabled val="1"/>
        </dgm:presLayoutVars>
      </dgm:prSet>
      <dgm:spPr/>
      <dgm:t>
        <a:bodyPr/>
        <a:lstStyle/>
        <a:p>
          <a:endParaRPr kumimoji="1" lang="ja-JP" altLang="en-US"/>
        </a:p>
      </dgm:t>
    </dgm:pt>
    <dgm:pt modelId="{B8DCAD3F-2292-4DDC-AA54-E6927D243956}" type="pres">
      <dgm:prSet presAssocID="{7B56AA85-5083-4ACE-BFF6-502F44EA0B09}" presName="parentText" presStyleLbl="node1" presStyleIdx="2" presStyleCnt="3">
        <dgm:presLayoutVars>
          <dgm:chMax val="0"/>
          <dgm:bulletEnabled val="1"/>
        </dgm:presLayoutVars>
      </dgm:prSet>
      <dgm:spPr/>
      <dgm:t>
        <a:bodyPr/>
        <a:lstStyle/>
        <a:p>
          <a:endParaRPr kumimoji="1" lang="ja-JP" altLang="en-US"/>
        </a:p>
      </dgm:t>
    </dgm:pt>
  </dgm:ptLst>
  <dgm:cxnLst>
    <dgm:cxn modelId="{42B9C7BA-D45D-4C90-82C5-C593A1AA6B3D}" type="presOf" srcId="{7B56AA85-5083-4ACE-BFF6-502F44EA0B09}" destId="{B8DCAD3F-2292-4DDC-AA54-E6927D243956}" srcOrd="0" destOrd="0" presId="urn:microsoft.com/office/officeart/2005/8/layout/vList2"/>
    <dgm:cxn modelId="{515EB0FD-6FEC-45A9-990F-CF0F5B8D8B11}" srcId="{15AADB66-C09D-4B77-9122-BE67EC4E9F3A}" destId="{2FBBAF54-8A0D-4AEE-A0B7-2C6E43ED477F}" srcOrd="0" destOrd="0" parTransId="{D079D0D9-6B83-430E-8423-395339018A02}" sibTransId="{93F3DB4C-3F17-4D50-8F63-B21C01C89592}"/>
    <dgm:cxn modelId="{6918A531-0267-45C5-B07B-8EE25A8BE6D7}" srcId="{673D94E0-3A85-4510-AA5D-A954C27E2A61}" destId="{E5E7ED09-8E34-4A67-B223-8914347F730A}" srcOrd="0" destOrd="0" parTransId="{A8DD3649-A7B9-4201-B733-4811403D2102}" sibTransId="{1B398CF8-3A92-4211-81C3-555558C15E6F}"/>
    <dgm:cxn modelId="{B09FDE96-930A-4A03-A622-B07A79FBF01F}" type="presOf" srcId="{673D94E0-3A85-4510-AA5D-A954C27E2A61}" destId="{950F5D94-D17C-42C9-BA93-36E6132890FB}" srcOrd="0" destOrd="0" presId="urn:microsoft.com/office/officeart/2005/8/layout/vList2"/>
    <dgm:cxn modelId="{00DEE5BE-CC47-4F13-8B10-B9BA7D2CCEEA}" type="presOf" srcId="{15AADB66-C09D-4B77-9122-BE67EC4E9F3A}" destId="{630C951C-45D8-48BB-B36B-7ABD01B43F2D}" srcOrd="0" destOrd="0" presId="urn:microsoft.com/office/officeart/2005/8/layout/vList2"/>
    <dgm:cxn modelId="{B49CD7AB-E278-4BA0-A943-CF6EDFC84D82}" srcId="{8BB62EC3-CE23-4C5E-8D84-115A2C20CE6C}" destId="{7B56AA85-5083-4ACE-BFF6-502F44EA0B09}" srcOrd="2" destOrd="0" parTransId="{770BD259-AC69-4E8D-9F9A-8DDBA6FDBB2B}" sibTransId="{97805B2B-4B32-4F39-853E-BAD81C25933B}"/>
    <dgm:cxn modelId="{6F3E3C53-0F34-4457-9ED5-EBFBA62E1678}" type="presOf" srcId="{E5E7ED09-8E34-4A67-B223-8914347F730A}" destId="{43B5DBF7-3D83-4979-990A-3F16F6B88ADB}" srcOrd="0" destOrd="0" presId="urn:microsoft.com/office/officeart/2005/8/layout/vList2"/>
    <dgm:cxn modelId="{0F61042B-C4A3-4690-B936-A38B0E05B595}" srcId="{8BB62EC3-CE23-4C5E-8D84-115A2C20CE6C}" destId="{15AADB66-C09D-4B77-9122-BE67EC4E9F3A}" srcOrd="1" destOrd="0" parTransId="{A4EF8F1E-0C0F-49F3-AF52-A9B2D488127C}" sibTransId="{6F663623-25D4-4656-91DB-1867BCFD0751}"/>
    <dgm:cxn modelId="{D397E25C-4B50-456B-ABE8-B6E31AFA063F}" type="presOf" srcId="{2FBBAF54-8A0D-4AEE-A0B7-2C6E43ED477F}" destId="{89373035-025F-4FD8-9C3C-643BA996AE8D}" srcOrd="0" destOrd="0" presId="urn:microsoft.com/office/officeart/2005/8/layout/vList2"/>
    <dgm:cxn modelId="{70313651-5BEF-4A89-8F9D-4391A3C625E0}" srcId="{8BB62EC3-CE23-4C5E-8D84-115A2C20CE6C}" destId="{673D94E0-3A85-4510-AA5D-A954C27E2A61}" srcOrd="0" destOrd="0" parTransId="{A7D38846-5396-4919-AA24-9AB118A6393D}" sibTransId="{5E6A6CC7-3B23-426C-8B27-58BDA06CCD61}"/>
    <dgm:cxn modelId="{3D4A111E-FB40-41EE-9BC2-032C808E5A36}" type="presOf" srcId="{8BB62EC3-CE23-4C5E-8D84-115A2C20CE6C}" destId="{ED2D567C-F2FB-4955-9107-945694CDBAEC}" srcOrd="0" destOrd="0" presId="urn:microsoft.com/office/officeart/2005/8/layout/vList2"/>
    <dgm:cxn modelId="{EE0CA2F5-9A8D-4F72-BD5B-815A060E43C6}" type="presParOf" srcId="{ED2D567C-F2FB-4955-9107-945694CDBAEC}" destId="{950F5D94-D17C-42C9-BA93-36E6132890FB}" srcOrd="0" destOrd="0" presId="urn:microsoft.com/office/officeart/2005/8/layout/vList2"/>
    <dgm:cxn modelId="{40CDDD1C-4616-4331-AD69-4A229E510794}" type="presParOf" srcId="{ED2D567C-F2FB-4955-9107-945694CDBAEC}" destId="{43B5DBF7-3D83-4979-990A-3F16F6B88ADB}" srcOrd="1" destOrd="0" presId="urn:microsoft.com/office/officeart/2005/8/layout/vList2"/>
    <dgm:cxn modelId="{4B80CD55-EBB4-4255-B5C2-7DA53943C67E}" type="presParOf" srcId="{ED2D567C-F2FB-4955-9107-945694CDBAEC}" destId="{630C951C-45D8-48BB-B36B-7ABD01B43F2D}" srcOrd="2" destOrd="0" presId="urn:microsoft.com/office/officeart/2005/8/layout/vList2"/>
    <dgm:cxn modelId="{4F383D1D-C38B-442E-869B-F4BD1EC63396}" type="presParOf" srcId="{ED2D567C-F2FB-4955-9107-945694CDBAEC}" destId="{89373035-025F-4FD8-9C3C-643BA996AE8D}" srcOrd="3" destOrd="0" presId="urn:microsoft.com/office/officeart/2005/8/layout/vList2"/>
    <dgm:cxn modelId="{8346E7CD-BD8C-43F6-BF63-786057F3E151}" type="presParOf" srcId="{ED2D567C-F2FB-4955-9107-945694CDBAEC}" destId="{B8DCAD3F-2292-4DDC-AA54-E6927D24395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13861FB-BEF4-42B0-B568-0FAE50A06CC6}" type="doc">
      <dgm:prSet loTypeId="urn:microsoft.com/office/officeart/2005/8/layout/process5" loCatId="process" qsTypeId="urn:microsoft.com/office/officeart/2005/8/quickstyle/simple3" qsCatId="simple" csTypeId="urn:microsoft.com/office/officeart/2005/8/colors/colorful5" csCatId="colorful"/>
      <dgm:spPr/>
      <dgm:t>
        <a:bodyPr/>
        <a:lstStyle/>
        <a:p>
          <a:endParaRPr kumimoji="1" lang="ja-JP" altLang="en-US"/>
        </a:p>
      </dgm:t>
    </dgm:pt>
    <dgm:pt modelId="{18152723-EE45-4FBB-B617-3E83B1087E27}">
      <dgm:prSet/>
      <dgm:spPr/>
      <dgm:t>
        <a:bodyPr/>
        <a:lstStyle/>
        <a:p>
          <a:pPr rtl="0"/>
          <a:r>
            <a:rPr kumimoji="1" lang="ja-JP" dirty="0" smtClean="0"/>
            <a:t>すなわち，</a:t>
          </a:r>
          <a:endParaRPr kumimoji="1" lang="en-US" dirty="0"/>
        </a:p>
      </dgm:t>
    </dgm:pt>
    <dgm:pt modelId="{9B5ECDD0-31FA-4B08-9B16-56BA0155DC65}" type="parTrans" cxnId="{A5365AB3-27DF-4BF1-A978-3B728BB57F5D}">
      <dgm:prSet/>
      <dgm:spPr/>
      <dgm:t>
        <a:bodyPr/>
        <a:lstStyle/>
        <a:p>
          <a:endParaRPr kumimoji="1" lang="ja-JP" altLang="en-US"/>
        </a:p>
      </dgm:t>
    </dgm:pt>
    <dgm:pt modelId="{6DCEAB8A-CC47-4528-AB3D-5D4DF5C92DBB}" type="sibTrans" cxnId="{A5365AB3-27DF-4BF1-A978-3B728BB57F5D}">
      <dgm:prSet/>
      <dgm:spPr/>
      <dgm:t>
        <a:bodyPr/>
        <a:lstStyle/>
        <a:p>
          <a:endParaRPr kumimoji="1" lang="ja-JP" altLang="en-US"/>
        </a:p>
      </dgm:t>
    </dgm:pt>
    <dgm:pt modelId="{D83C7EFE-F458-4910-8C2C-DC4D6641652B}">
      <dgm:prSet/>
      <dgm:spPr/>
      <dgm:t>
        <a:bodyPr/>
        <a:lstStyle/>
        <a:p>
          <a:pPr rtl="0"/>
          <a:r>
            <a:rPr kumimoji="1" lang="ja-JP" dirty="0" smtClean="0"/>
            <a:t>その混合気体の全圧に</a:t>
          </a:r>
          <a:endParaRPr kumimoji="1" lang="en-US" dirty="0"/>
        </a:p>
      </dgm:t>
    </dgm:pt>
    <dgm:pt modelId="{4B87FA0E-EB5E-4528-80BD-5EEF79FEEF14}" type="parTrans" cxnId="{F86062EE-2723-4BF6-B31F-6F7C44DC7E29}">
      <dgm:prSet/>
      <dgm:spPr/>
      <dgm:t>
        <a:bodyPr/>
        <a:lstStyle/>
        <a:p>
          <a:endParaRPr kumimoji="1" lang="ja-JP" altLang="en-US"/>
        </a:p>
      </dgm:t>
    </dgm:pt>
    <dgm:pt modelId="{C755D529-E003-4A36-ACBC-924D4DC63150}" type="sibTrans" cxnId="{F86062EE-2723-4BF6-B31F-6F7C44DC7E29}">
      <dgm:prSet/>
      <dgm:spPr/>
      <dgm:t>
        <a:bodyPr/>
        <a:lstStyle/>
        <a:p>
          <a:endParaRPr kumimoji="1" lang="ja-JP" altLang="en-US"/>
        </a:p>
      </dgm:t>
    </dgm:pt>
    <dgm:pt modelId="{24F9B34A-C726-467C-A932-1495C0443279}">
      <dgm:prSet/>
      <dgm:spPr/>
      <dgm:t>
        <a:bodyPr/>
        <a:lstStyle/>
        <a:p>
          <a:pPr rtl="0"/>
          <a:r>
            <a:rPr kumimoji="1" lang="ja-JP" dirty="0" smtClean="0"/>
            <a:t>各成分のモル分率をかければ，</a:t>
          </a:r>
          <a:endParaRPr kumimoji="1" lang="en-US" dirty="0"/>
        </a:p>
      </dgm:t>
    </dgm:pt>
    <dgm:pt modelId="{BD08C3C5-B19D-469C-B97F-65BA61EE7637}" type="parTrans" cxnId="{890ADAE7-4C3F-45BC-84E3-DD46B07CAC04}">
      <dgm:prSet/>
      <dgm:spPr/>
      <dgm:t>
        <a:bodyPr/>
        <a:lstStyle/>
        <a:p>
          <a:endParaRPr kumimoji="1" lang="ja-JP" altLang="en-US"/>
        </a:p>
      </dgm:t>
    </dgm:pt>
    <dgm:pt modelId="{7D53C6D4-0A23-4E13-B481-1FAB26B37B46}" type="sibTrans" cxnId="{890ADAE7-4C3F-45BC-84E3-DD46B07CAC04}">
      <dgm:prSet/>
      <dgm:spPr/>
      <dgm:t>
        <a:bodyPr/>
        <a:lstStyle/>
        <a:p>
          <a:endParaRPr kumimoji="1" lang="ja-JP" altLang="en-US"/>
        </a:p>
      </dgm:t>
    </dgm:pt>
    <dgm:pt modelId="{EC770805-F354-42BE-AC09-F38FAF8981D5}">
      <dgm:prSet/>
      <dgm:spPr/>
      <dgm:t>
        <a:bodyPr/>
        <a:lstStyle/>
        <a:p>
          <a:pPr rtl="0"/>
          <a:r>
            <a:rPr kumimoji="1" lang="ja-JP" dirty="0" smtClean="0"/>
            <a:t>それぞれの分圧が簡単に求められる</a:t>
          </a:r>
          <a:endParaRPr kumimoji="1" lang="en-US" dirty="0"/>
        </a:p>
      </dgm:t>
    </dgm:pt>
    <dgm:pt modelId="{0FA02710-DBD1-4C7B-B8B9-19A8F196F2EB}" type="parTrans" cxnId="{C7F9C692-E02A-4CA7-9E1C-AB4688550070}">
      <dgm:prSet/>
      <dgm:spPr/>
      <dgm:t>
        <a:bodyPr/>
        <a:lstStyle/>
        <a:p>
          <a:endParaRPr kumimoji="1" lang="ja-JP" altLang="en-US"/>
        </a:p>
      </dgm:t>
    </dgm:pt>
    <dgm:pt modelId="{A3CDAB40-9C14-4902-81F9-26D93B822DFD}" type="sibTrans" cxnId="{C7F9C692-E02A-4CA7-9E1C-AB4688550070}">
      <dgm:prSet/>
      <dgm:spPr/>
      <dgm:t>
        <a:bodyPr/>
        <a:lstStyle/>
        <a:p>
          <a:endParaRPr kumimoji="1" lang="ja-JP" altLang="en-US"/>
        </a:p>
      </dgm:t>
    </dgm:pt>
    <dgm:pt modelId="{E53F19E4-83EA-475A-951E-B991997348B6}">
      <dgm:prSet/>
      <dgm:spPr/>
      <dgm:t>
        <a:bodyPr/>
        <a:lstStyle/>
        <a:p>
          <a:pPr rtl="0"/>
          <a:r>
            <a:rPr kumimoji="1" lang="ja-JP" dirty="0" smtClean="0"/>
            <a:t>逆にいえば，</a:t>
          </a:r>
          <a:endParaRPr kumimoji="1" lang="en-US" dirty="0"/>
        </a:p>
      </dgm:t>
    </dgm:pt>
    <dgm:pt modelId="{95FB104A-13E6-43FF-9610-2FFFBC61A838}" type="parTrans" cxnId="{B996BB64-A855-4196-89E3-4C68B3CBB65D}">
      <dgm:prSet/>
      <dgm:spPr/>
      <dgm:t>
        <a:bodyPr/>
        <a:lstStyle/>
        <a:p>
          <a:endParaRPr kumimoji="1" lang="ja-JP" altLang="en-US"/>
        </a:p>
      </dgm:t>
    </dgm:pt>
    <dgm:pt modelId="{DB775E60-4E7C-4C31-B3A4-688817E9D201}" type="sibTrans" cxnId="{B996BB64-A855-4196-89E3-4C68B3CBB65D}">
      <dgm:prSet/>
      <dgm:spPr/>
      <dgm:t>
        <a:bodyPr/>
        <a:lstStyle/>
        <a:p>
          <a:endParaRPr kumimoji="1" lang="ja-JP" altLang="en-US"/>
        </a:p>
      </dgm:t>
    </dgm:pt>
    <dgm:pt modelId="{8EAD1CA6-4C6E-431E-BC34-603A300E42B9}">
      <dgm:prSet/>
      <dgm:spPr/>
      <dgm:t>
        <a:bodyPr/>
        <a:lstStyle/>
        <a:p>
          <a:pPr rtl="0"/>
          <a:r>
            <a:rPr kumimoji="1" lang="ja-JP" dirty="0" smtClean="0"/>
            <a:t>各成分の分圧がわかっていれば，</a:t>
          </a:r>
          <a:endParaRPr kumimoji="1" lang="en-US" dirty="0"/>
        </a:p>
      </dgm:t>
    </dgm:pt>
    <dgm:pt modelId="{AF92928E-0AA3-49A1-8136-BAA0336C3156}" type="parTrans" cxnId="{62BA56DB-44E0-41C2-AE8A-CBE8E26AB5FA}">
      <dgm:prSet/>
      <dgm:spPr/>
      <dgm:t>
        <a:bodyPr/>
        <a:lstStyle/>
        <a:p>
          <a:endParaRPr kumimoji="1" lang="ja-JP" altLang="en-US"/>
        </a:p>
      </dgm:t>
    </dgm:pt>
    <dgm:pt modelId="{3161AA1B-1D2E-4F5B-B4A0-7020B2123291}" type="sibTrans" cxnId="{62BA56DB-44E0-41C2-AE8A-CBE8E26AB5FA}">
      <dgm:prSet/>
      <dgm:spPr/>
      <dgm:t>
        <a:bodyPr/>
        <a:lstStyle/>
        <a:p>
          <a:endParaRPr kumimoji="1" lang="ja-JP" altLang="en-US"/>
        </a:p>
      </dgm:t>
    </dgm:pt>
    <dgm:pt modelId="{B9457910-F872-40CF-9E3F-6A26109F7397}">
      <dgm:prSet/>
      <dgm:spPr/>
      <dgm:t>
        <a:bodyPr/>
        <a:lstStyle/>
        <a:p>
          <a:pPr rtl="0"/>
          <a:r>
            <a:rPr kumimoji="1" lang="ja-JP" dirty="0" smtClean="0"/>
            <a:t>全圧との関係からモル分率を求められる</a:t>
          </a:r>
          <a:endParaRPr kumimoji="1" lang="en-US" dirty="0"/>
        </a:p>
      </dgm:t>
    </dgm:pt>
    <dgm:pt modelId="{5C8C9C5F-0810-498A-9039-2DA36DE71A22}" type="parTrans" cxnId="{5FAAB7BC-77EF-47D0-86C6-A8377CBE53DE}">
      <dgm:prSet/>
      <dgm:spPr/>
      <dgm:t>
        <a:bodyPr/>
        <a:lstStyle/>
        <a:p>
          <a:endParaRPr kumimoji="1" lang="ja-JP" altLang="en-US"/>
        </a:p>
      </dgm:t>
    </dgm:pt>
    <dgm:pt modelId="{043B0142-06B9-4DBC-9585-C28EB6945ACE}" type="sibTrans" cxnId="{5FAAB7BC-77EF-47D0-86C6-A8377CBE53DE}">
      <dgm:prSet/>
      <dgm:spPr/>
      <dgm:t>
        <a:bodyPr/>
        <a:lstStyle/>
        <a:p>
          <a:endParaRPr kumimoji="1" lang="ja-JP" altLang="en-US"/>
        </a:p>
      </dgm:t>
    </dgm:pt>
    <dgm:pt modelId="{0F03FAB7-D6C3-4FAF-AD21-3AB7D9A48E4E}">
      <dgm:prSet/>
      <dgm:spPr/>
      <dgm:t>
        <a:bodyPr/>
        <a:lstStyle/>
        <a:p>
          <a:pPr rtl="0"/>
          <a:r>
            <a:rPr kumimoji="1" lang="ja-JP" dirty="0" smtClean="0"/>
            <a:t>つまり</a:t>
          </a:r>
          <a:endParaRPr kumimoji="1" lang="en-US" dirty="0"/>
        </a:p>
      </dgm:t>
    </dgm:pt>
    <dgm:pt modelId="{4F753BAC-CDD1-4354-86EC-F7B2B3FAED51}" type="parTrans" cxnId="{A5E3FBED-E569-4EDC-B81C-38E0D6CD0A57}">
      <dgm:prSet/>
      <dgm:spPr/>
      <dgm:t>
        <a:bodyPr/>
        <a:lstStyle/>
        <a:p>
          <a:endParaRPr kumimoji="1" lang="ja-JP" altLang="en-US"/>
        </a:p>
      </dgm:t>
    </dgm:pt>
    <dgm:pt modelId="{13857A45-68FA-49EB-92A3-C3823B1CE550}" type="sibTrans" cxnId="{A5E3FBED-E569-4EDC-B81C-38E0D6CD0A57}">
      <dgm:prSet/>
      <dgm:spPr/>
      <dgm:t>
        <a:bodyPr/>
        <a:lstStyle/>
        <a:p>
          <a:endParaRPr kumimoji="1" lang="ja-JP" altLang="en-US"/>
        </a:p>
      </dgm:t>
    </dgm:pt>
    <dgm:pt modelId="{B9D631CC-ABEC-4099-983D-12517169521F}">
      <dgm:prSet/>
      <dgm:spPr/>
      <dgm:t>
        <a:bodyPr/>
        <a:lstStyle/>
        <a:p>
          <a:pPr rtl="0"/>
          <a:r>
            <a:rPr kumimoji="1" lang="ja-JP" dirty="0" smtClean="0"/>
            <a:t>各成分の濃度がわかることも併せて理解可能</a:t>
          </a:r>
          <a:endParaRPr kumimoji="1" lang="ja-JP" dirty="0"/>
        </a:p>
      </dgm:t>
    </dgm:pt>
    <dgm:pt modelId="{E8B6C651-1788-4DD4-B9BE-9098810BC309}" type="parTrans" cxnId="{16FEB5FA-F89F-40FB-B3FF-C396E0562E0C}">
      <dgm:prSet/>
      <dgm:spPr/>
      <dgm:t>
        <a:bodyPr/>
        <a:lstStyle/>
        <a:p>
          <a:endParaRPr kumimoji="1" lang="ja-JP" altLang="en-US"/>
        </a:p>
      </dgm:t>
    </dgm:pt>
    <dgm:pt modelId="{A15C1D93-4D9A-4879-886E-26142CC77BA2}" type="sibTrans" cxnId="{16FEB5FA-F89F-40FB-B3FF-C396E0562E0C}">
      <dgm:prSet/>
      <dgm:spPr/>
      <dgm:t>
        <a:bodyPr/>
        <a:lstStyle/>
        <a:p>
          <a:endParaRPr kumimoji="1" lang="ja-JP" altLang="en-US"/>
        </a:p>
      </dgm:t>
    </dgm:pt>
    <dgm:pt modelId="{5B7968F3-5EC7-42D6-BDFF-184A8637D452}" type="pres">
      <dgm:prSet presAssocID="{113861FB-BEF4-42B0-B568-0FAE50A06CC6}" presName="diagram" presStyleCnt="0">
        <dgm:presLayoutVars>
          <dgm:dir/>
          <dgm:resizeHandles val="exact"/>
        </dgm:presLayoutVars>
      </dgm:prSet>
      <dgm:spPr/>
      <dgm:t>
        <a:bodyPr/>
        <a:lstStyle/>
        <a:p>
          <a:endParaRPr kumimoji="1" lang="ja-JP" altLang="en-US"/>
        </a:p>
      </dgm:t>
    </dgm:pt>
    <dgm:pt modelId="{423F8579-3558-4B00-8CFC-89C6A9ED5DB5}" type="pres">
      <dgm:prSet presAssocID="{18152723-EE45-4FBB-B617-3E83B1087E27}" presName="node" presStyleLbl="node1" presStyleIdx="0" presStyleCnt="9">
        <dgm:presLayoutVars>
          <dgm:bulletEnabled val="1"/>
        </dgm:presLayoutVars>
      </dgm:prSet>
      <dgm:spPr/>
      <dgm:t>
        <a:bodyPr/>
        <a:lstStyle/>
        <a:p>
          <a:endParaRPr kumimoji="1" lang="ja-JP" altLang="en-US"/>
        </a:p>
      </dgm:t>
    </dgm:pt>
    <dgm:pt modelId="{52AA486F-F8DD-47A6-81F9-3B3252D29278}" type="pres">
      <dgm:prSet presAssocID="{6DCEAB8A-CC47-4528-AB3D-5D4DF5C92DBB}" presName="sibTrans" presStyleLbl="sibTrans2D1" presStyleIdx="0" presStyleCnt="8"/>
      <dgm:spPr/>
      <dgm:t>
        <a:bodyPr/>
        <a:lstStyle/>
        <a:p>
          <a:endParaRPr kumimoji="1" lang="ja-JP" altLang="en-US"/>
        </a:p>
      </dgm:t>
    </dgm:pt>
    <dgm:pt modelId="{AD469C82-4FD6-4A4C-A65D-8FC99389CBD0}" type="pres">
      <dgm:prSet presAssocID="{6DCEAB8A-CC47-4528-AB3D-5D4DF5C92DBB}" presName="connectorText" presStyleLbl="sibTrans2D1" presStyleIdx="0" presStyleCnt="8"/>
      <dgm:spPr/>
      <dgm:t>
        <a:bodyPr/>
        <a:lstStyle/>
        <a:p>
          <a:endParaRPr kumimoji="1" lang="ja-JP" altLang="en-US"/>
        </a:p>
      </dgm:t>
    </dgm:pt>
    <dgm:pt modelId="{55D78C89-D338-422C-B072-27D534FBBD89}" type="pres">
      <dgm:prSet presAssocID="{D83C7EFE-F458-4910-8C2C-DC4D6641652B}" presName="node" presStyleLbl="node1" presStyleIdx="1" presStyleCnt="9">
        <dgm:presLayoutVars>
          <dgm:bulletEnabled val="1"/>
        </dgm:presLayoutVars>
      </dgm:prSet>
      <dgm:spPr/>
      <dgm:t>
        <a:bodyPr/>
        <a:lstStyle/>
        <a:p>
          <a:endParaRPr kumimoji="1" lang="ja-JP" altLang="en-US"/>
        </a:p>
      </dgm:t>
    </dgm:pt>
    <dgm:pt modelId="{7D6B5A61-0145-44AC-A017-A05A3B1A8F8F}" type="pres">
      <dgm:prSet presAssocID="{C755D529-E003-4A36-ACBC-924D4DC63150}" presName="sibTrans" presStyleLbl="sibTrans2D1" presStyleIdx="1" presStyleCnt="8"/>
      <dgm:spPr/>
      <dgm:t>
        <a:bodyPr/>
        <a:lstStyle/>
        <a:p>
          <a:endParaRPr kumimoji="1" lang="ja-JP" altLang="en-US"/>
        </a:p>
      </dgm:t>
    </dgm:pt>
    <dgm:pt modelId="{2242F9DF-4E8E-44EB-AF09-5922715425BC}" type="pres">
      <dgm:prSet presAssocID="{C755D529-E003-4A36-ACBC-924D4DC63150}" presName="connectorText" presStyleLbl="sibTrans2D1" presStyleIdx="1" presStyleCnt="8"/>
      <dgm:spPr/>
      <dgm:t>
        <a:bodyPr/>
        <a:lstStyle/>
        <a:p>
          <a:endParaRPr kumimoji="1" lang="ja-JP" altLang="en-US"/>
        </a:p>
      </dgm:t>
    </dgm:pt>
    <dgm:pt modelId="{7C761049-B197-4E18-A9B2-67E2795F8C0A}" type="pres">
      <dgm:prSet presAssocID="{24F9B34A-C726-467C-A932-1495C0443279}" presName="node" presStyleLbl="node1" presStyleIdx="2" presStyleCnt="9">
        <dgm:presLayoutVars>
          <dgm:bulletEnabled val="1"/>
        </dgm:presLayoutVars>
      </dgm:prSet>
      <dgm:spPr/>
      <dgm:t>
        <a:bodyPr/>
        <a:lstStyle/>
        <a:p>
          <a:endParaRPr kumimoji="1" lang="ja-JP" altLang="en-US"/>
        </a:p>
      </dgm:t>
    </dgm:pt>
    <dgm:pt modelId="{5BABDA4D-FD5F-4427-957B-6CCD3C61AE4E}" type="pres">
      <dgm:prSet presAssocID="{7D53C6D4-0A23-4E13-B481-1FAB26B37B46}" presName="sibTrans" presStyleLbl="sibTrans2D1" presStyleIdx="2" presStyleCnt="8"/>
      <dgm:spPr/>
      <dgm:t>
        <a:bodyPr/>
        <a:lstStyle/>
        <a:p>
          <a:endParaRPr kumimoji="1" lang="ja-JP" altLang="en-US"/>
        </a:p>
      </dgm:t>
    </dgm:pt>
    <dgm:pt modelId="{3C60FAB1-7149-44BA-B341-9A388C0D9EF0}" type="pres">
      <dgm:prSet presAssocID="{7D53C6D4-0A23-4E13-B481-1FAB26B37B46}" presName="connectorText" presStyleLbl="sibTrans2D1" presStyleIdx="2" presStyleCnt="8"/>
      <dgm:spPr/>
      <dgm:t>
        <a:bodyPr/>
        <a:lstStyle/>
        <a:p>
          <a:endParaRPr kumimoji="1" lang="ja-JP" altLang="en-US"/>
        </a:p>
      </dgm:t>
    </dgm:pt>
    <dgm:pt modelId="{6F868C1C-A82D-41DA-B4EB-B465D8656703}" type="pres">
      <dgm:prSet presAssocID="{EC770805-F354-42BE-AC09-F38FAF8981D5}" presName="node" presStyleLbl="node1" presStyleIdx="3" presStyleCnt="9">
        <dgm:presLayoutVars>
          <dgm:bulletEnabled val="1"/>
        </dgm:presLayoutVars>
      </dgm:prSet>
      <dgm:spPr/>
      <dgm:t>
        <a:bodyPr/>
        <a:lstStyle/>
        <a:p>
          <a:endParaRPr kumimoji="1" lang="ja-JP" altLang="en-US"/>
        </a:p>
      </dgm:t>
    </dgm:pt>
    <dgm:pt modelId="{A94455BE-9E18-46CA-8A42-B1F9B056728B}" type="pres">
      <dgm:prSet presAssocID="{A3CDAB40-9C14-4902-81F9-26D93B822DFD}" presName="sibTrans" presStyleLbl="sibTrans2D1" presStyleIdx="3" presStyleCnt="8"/>
      <dgm:spPr/>
      <dgm:t>
        <a:bodyPr/>
        <a:lstStyle/>
        <a:p>
          <a:endParaRPr kumimoji="1" lang="ja-JP" altLang="en-US"/>
        </a:p>
      </dgm:t>
    </dgm:pt>
    <dgm:pt modelId="{2E8985D0-3222-49AA-84C8-59BB92EDBCE0}" type="pres">
      <dgm:prSet presAssocID="{A3CDAB40-9C14-4902-81F9-26D93B822DFD}" presName="connectorText" presStyleLbl="sibTrans2D1" presStyleIdx="3" presStyleCnt="8"/>
      <dgm:spPr/>
      <dgm:t>
        <a:bodyPr/>
        <a:lstStyle/>
        <a:p>
          <a:endParaRPr kumimoji="1" lang="ja-JP" altLang="en-US"/>
        </a:p>
      </dgm:t>
    </dgm:pt>
    <dgm:pt modelId="{73A1852E-5430-4482-B3C4-BA104E92CE53}" type="pres">
      <dgm:prSet presAssocID="{E53F19E4-83EA-475A-951E-B991997348B6}" presName="node" presStyleLbl="node1" presStyleIdx="4" presStyleCnt="9">
        <dgm:presLayoutVars>
          <dgm:bulletEnabled val="1"/>
        </dgm:presLayoutVars>
      </dgm:prSet>
      <dgm:spPr/>
      <dgm:t>
        <a:bodyPr/>
        <a:lstStyle/>
        <a:p>
          <a:endParaRPr kumimoji="1" lang="ja-JP" altLang="en-US"/>
        </a:p>
      </dgm:t>
    </dgm:pt>
    <dgm:pt modelId="{F69498AB-5224-4991-966E-0D93F9D57D5A}" type="pres">
      <dgm:prSet presAssocID="{DB775E60-4E7C-4C31-B3A4-688817E9D201}" presName="sibTrans" presStyleLbl="sibTrans2D1" presStyleIdx="4" presStyleCnt="8"/>
      <dgm:spPr/>
      <dgm:t>
        <a:bodyPr/>
        <a:lstStyle/>
        <a:p>
          <a:endParaRPr kumimoji="1" lang="ja-JP" altLang="en-US"/>
        </a:p>
      </dgm:t>
    </dgm:pt>
    <dgm:pt modelId="{B3AE7D90-86C9-49F2-9410-72F7FE487903}" type="pres">
      <dgm:prSet presAssocID="{DB775E60-4E7C-4C31-B3A4-688817E9D201}" presName="connectorText" presStyleLbl="sibTrans2D1" presStyleIdx="4" presStyleCnt="8"/>
      <dgm:spPr/>
      <dgm:t>
        <a:bodyPr/>
        <a:lstStyle/>
        <a:p>
          <a:endParaRPr kumimoji="1" lang="ja-JP" altLang="en-US"/>
        </a:p>
      </dgm:t>
    </dgm:pt>
    <dgm:pt modelId="{CC0AD601-8117-41A3-9875-3C1E29D307F7}" type="pres">
      <dgm:prSet presAssocID="{8EAD1CA6-4C6E-431E-BC34-603A300E42B9}" presName="node" presStyleLbl="node1" presStyleIdx="5" presStyleCnt="9">
        <dgm:presLayoutVars>
          <dgm:bulletEnabled val="1"/>
        </dgm:presLayoutVars>
      </dgm:prSet>
      <dgm:spPr/>
      <dgm:t>
        <a:bodyPr/>
        <a:lstStyle/>
        <a:p>
          <a:endParaRPr kumimoji="1" lang="ja-JP" altLang="en-US"/>
        </a:p>
      </dgm:t>
    </dgm:pt>
    <dgm:pt modelId="{00CBAD93-63AF-4090-AC3C-A8F66116BA56}" type="pres">
      <dgm:prSet presAssocID="{3161AA1B-1D2E-4F5B-B4A0-7020B2123291}" presName="sibTrans" presStyleLbl="sibTrans2D1" presStyleIdx="5" presStyleCnt="8"/>
      <dgm:spPr/>
      <dgm:t>
        <a:bodyPr/>
        <a:lstStyle/>
        <a:p>
          <a:endParaRPr kumimoji="1" lang="ja-JP" altLang="en-US"/>
        </a:p>
      </dgm:t>
    </dgm:pt>
    <dgm:pt modelId="{7B11C923-F1AE-4997-BABB-80CEF5B301BB}" type="pres">
      <dgm:prSet presAssocID="{3161AA1B-1D2E-4F5B-B4A0-7020B2123291}" presName="connectorText" presStyleLbl="sibTrans2D1" presStyleIdx="5" presStyleCnt="8"/>
      <dgm:spPr/>
      <dgm:t>
        <a:bodyPr/>
        <a:lstStyle/>
        <a:p>
          <a:endParaRPr kumimoji="1" lang="ja-JP" altLang="en-US"/>
        </a:p>
      </dgm:t>
    </dgm:pt>
    <dgm:pt modelId="{38F0EB70-6E93-4939-8DA7-3195AC42B47C}" type="pres">
      <dgm:prSet presAssocID="{B9457910-F872-40CF-9E3F-6A26109F7397}" presName="node" presStyleLbl="node1" presStyleIdx="6" presStyleCnt="9">
        <dgm:presLayoutVars>
          <dgm:bulletEnabled val="1"/>
        </dgm:presLayoutVars>
      </dgm:prSet>
      <dgm:spPr/>
      <dgm:t>
        <a:bodyPr/>
        <a:lstStyle/>
        <a:p>
          <a:endParaRPr kumimoji="1" lang="ja-JP" altLang="en-US"/>
        </a:p>
      </dgm:t>
    </dgm:pt>
    <dgm:pt modelId="{3687136A-F414-450F-9991-9130B51276B3}" type="pres">
      <dgm:prSet presAssocID="{043B0142-06B9-4DBC-9585-C28EB6945ACE}" presName="sibTrans" presStyleLbl="sibTrans2D1" presStyleIdx="6" presStyleCnt="8"/>
      <dgm:spPr/>
      <dgm:t>
        <a:bodyPr/>
        <a:lstStyle/>
        <a:p>
          <a:endParaRPr kumimoji="1" lang="ja-JP" altLang="en-US"/>
        </a:p>
      </dgm:t>
    </dgm:pt>
    <dgm:pt modelId="{DF81DBEA-76AE-4238-94D3-E8468862922A}" type="pres">
      <dgm:prSet presAssocID="{043B0142-06B9-4DBC-9585-C28EB6945ACE}" presName="connectorText" presStyleLbl="sibTrans2D1" presStyleIdx="6" presStyleCnt="8"/>
      <dgm:spPr/>
      <dgm:t>
        <a:bodyPr/>
        <a:lstStyle/>
        <a:p>
          <a:endParaRPr kumimoji="1" lang="ja-JP" altLang="en-US"/>
        </a:p>
      </dgm:t>
    </dgm:pt>
    <dgm:pt modelId="{2C8FE662-5D83-4B17-9DC7-EA05BCAA0945}" type="pres">
      <dgm:prSet presAssocID="{0F03FAB7-D6C3-4FAF-AD21-3AB7D9A48E4E}" presName="node" presStyleLbl="node1" presStyleIdx="7" presStyleCnt="9">
        <dgm:presLayoutVars>
          <dgm:bulletEnabled val="1"/>
        </dgm:presLayoutVars>
      </dgm:prSet>
      <dgm:spPr/>
      <dgm:t>
        <a:bodyPr/>
        <a:lstStyle/>
        <a:p>
          <a:endParaRPr kumimoji="1" lang="ja-JP" altLang="en-US"/>
        </a:p>
      </dgm:t>
    </dgm:pt>
    <dgm:pt modelId="{E84F31AB-186C-458E-93EE-DA4598C1C157}" type="pres">
      <dgm:prSet presAssocID="{13857A45-68FA-49EB-92A3-C3823B1CE550}" presName="sibTrans" presStyleLbl="sibTrans2D1" presStyleIdx="7" presStyleCnt="8"/>
      <dgm:spPr/>
      <dgm:t>
        <a:bodyPr/>
        <a:lstStyle/>
        <a:p>
          <a:endParaRPr kumimoji="1" lang="ja-JP" altLang="en-US"/>
        </a:p>
      </dgm:t>
    </dgm:pt>
    <dgm:pt modelId="{58B932EF-A895-4F2E-84D9-DB03855458AA}" type="pres">
      <dgm:prSet presAssocID="{13857A45-68FA-49EB-92A3-C3823B1CE550}" presName="connectorText" presStyleLbl="sibTrans2D1" presStyleIdx="7" presStyleCnt="8"/>
      <dgm:spPr/>
      <dgm:t>
        <a:bodyPr/>
        <a:lstStyle/>
        <a:p>
          <a:endParaRPr kumimoji="1" lang="ja-JP" altLang="en-US"/>
        </a:p>
      </dgm:t>
    </dgm:pt>
    <dgm:pt modelId="{882CEC4F-F062-4159-A1A1-D95DAB5BAFD4}" type="pres">
      <dgm:prSet presAssocID="{B9D631CC-ABEC-4099-983D-12517169521F}" presName="node" presStyleLbl="node1" presStyleIdx="8" presStyleCnt="9">
        <dgm:presLayoutVars>
          <dgm:bulletEnabled val="1"/>
        </dgm:presLayoutVars>
      </dgm:prSet>
      <dgm:spPr/>
      <dgm:t>
        <a:bodyPr/>
        <a:lstStyle/>
        <a:p>
          <a:endParaRPr kumimoji="1" lang="ja-JP" altLang="en-US"/>
        </a:p>
      </dgm:t>
    </dgm:pt>
  </dgm:ptLst>
  <dgm:cxnLst>
    <dgm:cxn modelId="{58F41E21-955A-4504-8B06-48E173ED1F4A}" type="presOf" srcId="{D83C7EFE-F458-4910-8C2C-DC4D6641652B}" destId="{55D78C89-D338-422C-B072-27D534FBBD89}" srcOrd="0" destOrd="0" presId="urn:microsoft.com/office/officeart/2005/8/layout/process5"/>
    <dgm:cxn modelId="{C7F9C692-E02A-4CA7-9E1C-AB4688550070}" srcId="{113861FB-BEF4-42B0-B568-0FAE50A06CC6}" destId="{EC770805-F354-42BE-AC09-F38FAF8981D5}" srcOrd="3" destOrd="0" parTransId="{0FA02710-DBD1-4C7B-B8B9-19A8F196F2EB}" sibTransId="{A3CDAB40-9C14-4902-81F9-26D93B822DFD}"/>
    <dgm:cxn modelId="{62BA56DB-44E0-41C2-AE8A-CBE8E26AB5FA}" srcId="{113861FB-BEF4-42B0-B568-0FAE50A06CC6}" destId="{8EAD1CA6-4C6E-431E-BC34-603A300E42B9}" srcOrd="5" destOrd="0" parTransId="{AF92928E-0AA3-49A1-8136-BAA0336C3156}" sibTransId="{3161AA1B-1D2E-4F5B-B4A0-7020B2123291}"/>
    <dgm:cxn modelId="{D3A49A4D-072D-4ED7-A5AA-D1CB3598CAC7}" type="presOf" srcId="{6DCEAB8A-CC47-4528-AB3D-5D4DF5C92DBB}" destId="{AD469C82-4FD6-4A4C-A65D-8FC99389CBD0}" srcOrd="1" destOrd="0" presId="urn:microsoft.com/office/officeart/2005/8/layout/process5"/>
    <dgm:cxn modelId="{579C2945-0786-4365-ABB8-6B8864FACCA1}" type="presOf" srcId="{6DCEAB8A-CC47-4528-AB3D-5D4DF5C92DBB}" destId="{52AA486F-F8DD-47A6-81F9-3B3252D29278}" srcOrd="0" destOrd="0" presId="urn:microsoft.com/office/officeart/2005/8/layout/process5"/>
    <dgm:cxn modelId="{58DC930C-CAB7-44D8-9A58-A9AE00EC551A}" type="presOf" srcId="{18152723-EE45-4FBB-B617-3E83B1087E27}" destId="{423F8579-3558-4B00-8CFC-89C6A9ED5DB5}" srcOrd="0" destOrd="0" presId="urn:microsoft.com/office/officeart/2005/8/layout/process5"/>
    <dgm:cxn modelId="{A98CCF83-7936-491F-9B30-D03B98DF8634}" type="presOf" srcId="{E53F19E4-83EA-475A-951E-B991997348B6}" destId="{73A1852E-5430-4482-B3C4-BA104E92CE53}" srcOrd="0" destOrd="0" presId="urn:microsoft.com/office/officeart/2005/8/layout/process5"/>
    <dgm:cxn modelId="{E065D73A-2FF8-483A-847F-83DA149F7CDC}" type="presOf" srcId="{24F9B34A-C726-467C-A932-1495C0443279}" destId="{7C761049-B197-4E18-A9B2-67E2795F8C0A}" srcOrd="0" destOrd="0" presId="urn:microsoft.com/office/officeart/2005/8/layout/process5"/>
    <dgm:cxn modelId="{2CE00E0A-3BD8-429F-860E-A1C095110200}" type="presOf" srcId="{7D53C6D4-0A23-4E13-B481-1FAB26B37B46}" destId="{5BABDA4D-FD5F-4427-957B-6CCD3C61AE4E}" srcOrd="0" destOrd="0" presId="urn:microsoft.com/office/officeart/2005/8/layout/process5"/>
    <dgm:cxn modelId="{F86062EE-2723-4BF6-B31F-6F7C44DC7E29}" srcId="{113861FB-BEF4-42B0-B568-0FAE50A06CC6}" destId="{D83C7EFE-F458-4910-8C2C-DC4D6641652B}" srcOrd="1" destOrd="0" parTransId="{4B87FA0E-EB5E-4528-80BD-5EEF79FEEF14}" sibTransId="{C755D529-E003-4A36-ACBC-924D4DC63150}"/>
    <dgm:cxn modelId="{70B228FB-BA03-4BFB-97E6-2E9915D14F3F}" type="presOf" srcId="{3161AA1B-1D2E-4F5B-B4A0-7020B2123291}" destId="{00CBAD93-63AF-4090-AC3C-A8F66116BA56}" srcOrd="0" destOrd="0" presId="urn:microsoft.com/office/officeart/2005/8/layout/process5"/>
    <dgm:cxn modelId="{D6FF062F-DE38-4223-9E53-356E7E8AAC15}" type="presOf" srcId="{043B0142-06B9-4DBC-9585-C28EB6945ACE}" destId="{3687136A-F414-450F-9991-9130B51276B3}" srcOrd="0" destOrd="0" presId="urn:microsoft.com/office/officeart/2005/8/layout/process5"/>
    <dgm:cxn modelId="{AD23846A-9D52-4CAA-9EA7-FD88CABF3A67}" type="presOf" srcId="{DB775E60-4E7C-4C31-B3A4-688817E9D201}" destId="{F69498AB-5224-4991-966E-0D93F9D57D5A}" srcOrd="0" destOrd="0" presId="urn:microsoft.com/office/officeart/2005/8/layout/process5"/>
    <dgm:cxn modelId="{5FAAB7BC-77EF-47D0-86C6-A8377CBE53DE}" srcId="{113861FB-BEF4-42B0-B568-0FAE50A06CC6}" destId="{B9457910-F872-40CF-9E3F-6A26109F7397}" srcOrd="6" destOrd="0" parTransId="{5C8C9C5F-0810-498A-9039-2DA36DE71A22}" sibTransId="{043B0142-06B9-4DBC-9585-C28EB6945ACE}"/>
    <dgm:cxn modelId="{A5365AB3-27DF-4BF1-A978-3B728BB57F5D}" srcId="{113861FB-BEF4-42B0-B568-0FAE50A06CC6}" destId="{18152723-EE45-4FBB-B617-3E83B1087E27}" srcOrd="0" destOrd="0" parTransId="{9B5ECDD0-31FA-4B08-9B16-56BA0155DC65}" sibTransId="{6DCEAB8A-CC47-4528-AB3D-5D4DF5C92DBB}"/>
    <dgm:cxn modelId="{A5E3FBED-E569-4EDC-B81C-38E0D6CD0A57}" srcId="{113861FB-BEF4-42B0-B568-0FAE50A06CC6}" destId="{0F03FAB7-D6C3-4FAF-AD21-3AB7D9A48E4E}" srcOrd="7" destOrd="0" parTransId="{4F753BAC-CDD1-4354-86EC-F7B2B3FAED51}" sibTransId="{13857A45-68FA-49EB-92A3-C3823B1CE550}"/>
    <dgm:cxn modelId="{A3024CE7-1C45-4887-A4FD-DB4BA0183BFB}" type="presOf" srcId="{C755D529-E003-4A36-ACBC-924D4DC63150}" destId="{2242F9DF-4E8E-44EB-AF09-5922715425BC}" srcOrd="1" destOrd="0" presId="urn:microsoft.com/office/officeart/2005/8/layout/process5"/>
    <dgm:cxn modelId="{DB4A1CBC-3E7E-43D3-8802-E3F3B1900A8F}" type="presOf" srcId="{EC770805-F354-42BE-AC09-F38FAF8981D5}" destId="{6F868C1C-A82D-41DA-B4EB-B465D8656703}" srcOrd="0" destOrd="0" presId="urn:microsoft.com/office/officeart/2005/8/layout/process5"/>
    <dgm:cxn modelId="{16FEB5FA-F89F-40FB-B3FF-C396E0562E0C}" srcId="{113861FB-BEF4-42B0-B568-0FAE50A06CC6}" destId="{B9D631CC-ABEC-4099-983D-12517169521F}" srcOrd="8" destOrd="0" parTransId="{E8B6C651-1788-4DD4-B9BE-9098810BC309}" sibTransId="{A15C1D93-4D9A-4879-886E-26142CC77BA2}"/>
    <dgm:cxn modelId="{9193970B-7DAB-4A4D-8EEB-1DCE885FE354}" type="presOf" srcId="{13857A45-68FA-49EB-92A3-C3823B1CE550}" destId="{58B932EF-A895-4F2E-84D9-DB03855458AA}" srcOrd="1" destOrd="0" presId="urn:microsoft.com/office/officeart/2005/8/layout/process5"/>
    <dgm:cxn modelId="{04C404CE-6AAD-4FFC-B683-B54A7931B752}" type="presOf" srcId="{7D53C6D4-0A23-4E13-B481-1FAB26B37B46}" destId="{3C60FAB1-7149-44BA-B341-9A388C0D9EF0}" srcOrd="1" destOrd="0" presId="urn:microsoft.com/office/officeart/2005/8/layout/process5"/>
    <dgm:cxn modelId="{C2A45C1F-84BF-4E2D-9686-2823045F30D8}" type="presOf" srcId="{DB775E60-4E7C-4C31-B3A4-688817E9D201}" destId="{B3AE7D90-86C9-49F2-9410-72F7FE487903}" srcOrd="1" destOrd="0" presId="urn:microsoft.com/office/officeart/2005/8/layout/process5"/>
    <dgm:cxn modelId="{14FF433D-2AD3-46AE-B81F-30570C13FA4C}" type="presOf" srcId="{113861FB-BEF4-42B0-B568-0FAE50A06CC6}" destId="{5B7968F3-5EC7-42D6-BDFF-184A8637D452}" srcOrd="0" destOrd="0" presId="urn:microsoft.com/office/officeart/2005/8/layout/process5"/>
    <dgm:cxn modelId="{150EC2D5-B456-4E3D-BF03-699BCABD4B5C}" type="presOf" srcId="{C755D529-E003-4A36-ACBC-924D4DC63150}" destId="{7D6B5A61-0145-44AC-A017-A05A3B1A8F8F}" srcOrd="0" destOrd="0" presId="urn:microsoft.com/office/officeart/2005/8/layout/process5"/>
    <dgm:cxn modelId="{929996B6-1834-4869-BD3F-B3BA5FB0DE1F}" type="presOf" srcId="{13857A45-68FA-49EB-92A3-C3823B1CE550}" destId="{E84F31AB-186C-458E-93EE-DA4598C1C157}" srcOrd="0" destOrd="0" presId="urn:microsoft.com/office/officeart/2005/8/layout/process5"/>
    <dgm:cxn modelId="{2CAD7806-465F-4181-9E3D-92C1286473A1}" type="presOf" srcId="{8EAD1CA6-4C6E-431E-BC34-603A300E42B9}" destId="{CC0AD601-8117-41A3-9875-3C1E29D307F7}" srcOrd="0" destOrd="0" presId="urn:microsoft.com/office/officeart/2005/8/layout/process5"/>
    <dgm:cxn modelId="{50D45448-1AED-4EBA-AAEC-BA7ECC04D959}" type="presOf" srcId="{A3CDAB40-9C14-4902-81F9-26D93B822DFD}" destId="{2E8985D0-3222-49AA-84C8-59BB92EDBCE0}" srcOrd="1" destOrd="0" presId="urn:microsoft.com/office/officeart/2005/8/layout/process5"/>
    <dgm:cxn modelId="{890ADAE7-4C3F-45BC-84E3-DD46B07CAC04}" srcId="{113861FB-BEF4-42B0-B568-0FAE50A06CC6}" destId="{24F9B34A-C726-467C-A932-1495C0443279}" srcOrd="2" destOrd="0" parTransId="{BD08C3C5-B19D-469C-B97F-65BA61EE7637}" sibTransId="{7D53C6D4-0A23-4E13-B481-1FAB26B37B46}"/>
    <dgm:cxn modelId="{D5B4AF96-1AEC-4004-9EC1-DCBF22710C88}" type="presOf" srcId="{0F03FAB7-D6C3-4FAF-AD21-3AB7D9A48E4E}" destId="{2C8FE662-5D83-4B17-9DC7-EA05BCAA0945}" srcOrd="0" destOrd="0" presId="urn:microsoft.com/office/officeart/2005/8/layout/process5"/>
    <dgm:cxn modelId="{852DD614-F8C9-4A2E-A9DD-DCE188DB6356}" type="presOf" srcId="{B9D631CC-ABEC-4099-983D-12517169521F}" destId="{882CEC4F-F062-4159-A1A1-D95DAB5BAFD4}" srcOrd="0" destOrd="0" presId="urn:microsoft.com/office/officeart/2005/8/layout/process5"/>
    <dgm:cxn modelId="{48CD323B-1FE8-4CEB-8DAF-BBAB600AB443}" type="presOf" srcId="{3161AA1B-1D2E-4F5B-B4A0-7020B2123291}" destId="{7B11C923-F1AE-4997-BABB-80CEF5B301BB}" srcOrd="1" destOrd="0" presId="urn:microsoft.com/office/officeart/2005/8/layout/process5"/>
    <dgm:cxn modelId="{8B1E2A62-3156-4B14-8F43-6C5F5B800784}" type="presOf" srcId="{A3CDAB40-9C14-4902-81F9-26D93B822DFD}" destId="{A94455BE-9E18-46CA-8A42-B1F9B056728B}" srcOrd="0" destOrd="0" presId="urn:microsoft.com/office/officeart/2005/8/layout/process5"/>
    <dgm:cxn modelId="{9980168C-FBF2-4604-BA30-85C4B74854C3}" type="presOf" srcId="{B9457910-F872-40CF-9E3F-6A26109F7397}" destId="{38F0EB70-6E93-4939-8DA7-3195AC42B47C}" srcOrd="0" destOrd="0" presId="urn:microsoft.com/office/officeart/2005/8/layout/process5"/>
    <dgm:cxn modelId="{B996BB64-A855-4196-89E3-4C68B3CBB65D}" srcId="{113861FB-BEF4-42B0-B568-0FAE50A06CC6}" destId="{E53F19E4-83EA-475A-951E-B991997348B6}" srcOrd="4" destOrd="0" parTransId="{95FB104A-13E6-43FF-9610-2FFFBC61A838}" sibTransId="{DB775E60-4E7C-4C31-B3A4-688817E9D201}"/>
    <dgm:cxn modelId="{9B700CD9-276E-4D98-9246-E7BD0C2F6250}" type="presOf" srcId="{043B0142-06B9-4DBC-9585-C28EB6945ACE}" destId="{DF81DBEA-76AE-4238-94D3-E8468862922A}" srcOrd="1" destOrd="0" presId="urn:microsoft.com/office/officeart/2005/8/layout/process5"/>
    <dgm:cxn modelId="{17862DA7-3E0E-4370-933D-79E1DF2E6C6F}" type="presParOf" srcId="{5B7968F3-5EC7-42D6-BDFF-184A8637D452}" destId="{423F8579-3558-4B00-8CFC-89C6A9ED5DB5}" srcOrd="0" destOrd="0" presId="urn:microsoft.com/office/officeart/2005/8/layout/process5"/>
    <dgm:cxn modelId="{E21ED2E0-3BAB-41B8-A65A-430EC56C7D68}" type="presParOf" srcId="{5B7968F3-5EC7-42D6-BDFF-184A8637D452}" destId="{52AA486F-F8DD-47A6-81F9-3B3252D29278}" srcOrd="1" destOrd="0" presId="urn:microsoft.com/office/officeart/2005/8/layout/process5"/>
    <dgm:cxn modelId="{2C4CB32C-EA67-4197-8732-81EA63FC29F2}" type="presParOf" srcId="{52AA486F-F8DD-47A6-81F9-3B3252D29278}" destId="{AD469C82-4FD6-4A4C-A65D-8FC99389CBD0}" srcOrd="0" destOrd="0" presId="urn:microsoft.com/office/officeart/2005/8/layout/process5"/>
    <dgm:cxn modelId="{A35EE61F-87A2-40A5-B9AE-C7FC73877EEC}" type="presParOf" srcId="{5B7968F3-5EC7-42D6-BDFF-184A8637D452}" destId="{55D78C89-D338-422C-B072-27D534FBBD89}" srcOrd="2" destOrd="0" presId="urn:microsoft.com/office/officeart/2005/8/layout/process5"/>
    <dgm:cxn modelId="{BCE8E8F2-6138-400C-9440-7D51E2E8BDC2}" type="presParOf" srcId="{5B7968F3-5EC7-42D6-BDFF-184A8637D452}" destId="{7D6B5A61-0145-44AC-A017-A05A3B1A8F8F}" srcOrd="3" destOrd="0" presId="urn:microsoft.com/office/officeart/2005/8/layout/process5"/>
    <dgm:cxn modelId="{12A7F970-18EB-45C9-A968-397813CBF480}" type="presParOf" srcId="{7D6B5A61-0145-44AC-A017-A05A3B1A8F8F}" destId="{2242F9DF-4E8E-44EB-AF09-5922715425BC}" srcOrd="0" destOrd="0" presId="urn:microsoft.com/office/officeart/2005/8/layout/process5"/>
    <dgm:cxn modelId="{B21C0DB8-0AB3-4D7C-A227-9D1995649714}" type="presParOf" srcId="{5B7968F3-5EC7-42D6-BDFF-184A8637D452}" destId="{7C761049-B197-4E18-A9B2-67E2795F8C0A}" srcOrd="4" destOrd="0" presId="urn:microsoft.com/office/officeart/2005/8/layout/process5"/>
    <dgm:cxn modelId="{32DE272F-AFA3-4F72-BED6-0C05DB5AC162}" type="presParOf" srcId="{5B7968F3-5EC7-42D6-BDFF-184A8637D452}" destId="{5BABDA4D-FD5F-4427-957B-6CCD3C61AE4E}" srcOrd="5" destOrd="0" presId="urn:microsoft.com/office/officeart/2005/8/layout/process5"/>
    <dgm:cxn modelId="{A6436BA3-AA3A-4C30-A1BB-2A9D252355DA}" type="presParOf" srcId="{5BABDA4D-FD5F-4427-957B-6CCD3C61AE4E}" destId="{3C60FAB1-7149-44BA-B341-9A388C0D9EF0}" srcOrd="0" destOrd="0" presId="urn:microsoft.com/office/officeart/2005/8/layout/process5"/>
    <dgm:cxn modelId="{C66D639B-3406-4C72-BB69-4FAE92ABF599}" type="presParOf" srcId="{5B7968F3-5EC7-42D6-BDFF-184A8637D452}" destId="{6F868C1C-A82D-41DA-B4EB-B465D8656703}" srcOrd="6" destOrd="0" presId="urn:microsoft.com/office/officeart/2005/8/layout/process5"/>
    <dgm:cxn modelId="{34E00073-1470-4E26-BF96-4538DFEBC3A9}" type="presParOf" srcId="{5B7968F3-5EC7-42D6-BDFF-184A8637D452}" destId="{A94455BE-9E18-46CA-8A42-B1F9B056728B}" srcOrd="7" destOrd="0" presId="urn:microsoft.com/office/officeart/2005/8/layout/process5"/>
    <dgm:cxn modelId="{EFA0C6E9-7A5C-483C-98EF-2815ABCD0ECA}" type="presParOf" srcId="{A94455BE-9E18-46CA-8A42-B1F9B056728B}" destId="{2E8985D0-3222-49AA-84C8-59BB92EDBCE0}" srcOrd="0" destOrd="0" presId="urn:microsoft.com/office/officeart/2005/8/layout/process5"/>
    <dgm:cxn modelId="{03B67A3B-4015-4DF9-97B2-A18CEFCC83C7}" type="presParOf" srcId="{5B7968F3-5EC7-42D6-BDFF-184A8637D452}" destId="{73A1852E-5430-4482-B3C4-BA104E92CE53}" srcOrd="8" destOrd="0" presId="urn:microsoft.com/office/officeart/2005/8/layout/process5"/>
    <dgm:cxn modelId="{64A1832D-DFA1-49E8-909F-55F0DA67F912}" type="presParOf" srcId="{5B7968F3-5EC7-42D6-BDFF-184A8637D452}" destId="{F69498AB-5224-4991-966E-0D93F9D57D5A}" srcOrd="9" destOrd="0" presId="urn:microsoft.com/office/officeart/2005/8/layout/process5"/>
    <dgm:cxn modelId="{7F091F4B-92C2-4C63-9948-024517FB0388}" type="presParOf" srcId="{F69498AB-5224-4991-966E-0D93F9D57D5A}" destId="{B3AE7D90-86C9-49F2-9410-72F7FE487903}" srcOrd="0" destOrd="0" presId="urn:microsoft.com/office/officeart/2005/8/layout/process5"/>
    <dgm:cxn modelId="{D711A365-A6C9-4E0F-B3A3-83B9FC031C10}" type="presParOf" srcId="{5B7968F3-5EC7-42D6-BDFF-184A8637D452}" destId="{CC0AD601-8117-41A3-9875-3C1E29D307F7}" srcOrd="10" destOrd="0" presId="urn:microsoft.com/office/officeart/2005/8/layout/process5"/>
    <dgm:cxn modelId="{EE6C34D0-96E7-4E2E-9F6A-3E3061DE37C9}" type="presParOf" srcId="{5B7968F3-5EC7-42D6-BDFF-184A8637D452}" destId="{00CBAD93-63AF-4090-AC3C-A8F66116BA56}" srcOrd="11" destOrd="0" presId="urn:microsoft.com/office/officeart/2005/8/layout/process5"/>
    <dgm:cxn modelId="{EEC4C2DC-AA4F-4D21-B96C-3AA72A454928}" type="presParOf" srcId="{00CBAD93-63AF-4090-AC3C-A8F66116BA56}" destId="{7B11C923-F1AE-4997-BABB-80CEF5B301BB}" srcOrd="0" destOrd="0" presId="urn:microsoft.com/office/officeart/2005/8/layout/process5"/>
    <dgm:cxn modelId="{A0B2C88C-2D4F-4E2F-BB25-C79E04A11F79}" type="presParOf" srcId="{5B7968F3-5EC7-42D6-BDFF-184A8637D452}" destId="{38F0EB70-6E93-4939-8DA7-3195AC42B47C}" srcOrd="12" destOrd="0" presId="urn:microsoft.com/office/officeart/2005/8/layout/process5"/>
    <dgm:cxn modelId="{563900BB-A3E6-45DE-A66A-943F77CAB765}" type="presParOf" srcId="{5B7968F3-5EC7-42D6-BDFF-184A8637D452}" destId="{3687136A-F414-450F-9991-9130B51276B3}" srcOrd="13" destOrd="0" presId="urn:microsoft.com/office/officeart/2005/8/layout/process5"/>
    <dgm:cxn modelId="{4F164E7F-D01E-4E2E-8277-8E553F2BC319}" type="presParOf" srcId="{3687136A-F414-450F-9991-9130B51276B3}" destId="{DF81DBEA-76AE-4238-94D3-E8468862922A}" srcOrd="0" destOrd="0" presId="urn:microsoft.com/office/officeart/2005/8/layout/process5"/>
    <dgm:cxn modelId="{345AF9BB-6C2F-4AB8-ABED-C4FADE0C6C5F}" type="presParOf" srcId="{5B7968F3-5EC7-42D6-BDFF-184A8637D452}" destId="{2C8FE662-5D83-4B17-9DC7-EA05BCAA0945}" srcOrd="14" destOrd="0" presId="urn:microsoft.com/office/officeart/2005/8/layout/process5"/>
    <dgm:cxn modelId="{B0073A49-FD8E-4DE4-9994-570A9E81BC49}" type="presParOf" srcId="{5B7968F3-5EC7-42D6-BDFF-184A8637D452}" destId="{E84F31AB-186C-458E-93EE-DA4598C1C157}" srcOrd="15" destOrd="0" presId="urn:microsoft.com/office/officeart/2005/8/layout/process5"/>
    <dgm:cxn modelId="{A6093756-C5E8-4BFD-90DD-8B35387F1F0C}" type="presParOf" srcId="{E84F31AB-186C-458E-93EE-DA4598C1C157}" destId="{58B932EF-A895-4F2E-84D9-DB03855458AA}" srcOrd="0" destOrd="0" presId="urn:microsoft.com/office/officeart/2005/8/layout/process5"/>
    <dgm:cxn modelId="{9A832E99-B73F-4A31-B9D4-F41757DB1A62}" type="presParOf" srcId="{5B7968F3-5EC7-42D6-BDFF-184A8637D452}" destId="{882CEC4F-F062-4159-A1A1-D95DAB5BAFD4}" srcOrd="1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F743CDD-A7CD-4F41-B1B6-51BAC499040E}"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962DB11D-5511-4060-AF66-54CC0D3B2BC9}">
      <dgm:prSet/>
      <dgm:spPr/>
      <dgm:t>
        <a:bodyPr/>
        <a:lstStyle/>
        <a:p>
          <a:pPr rtl="0"/>
          <a:r>
            <a:rPr kumimoji="1" lang="ja-JP" dirty="0" smtClean="0"/>
            <a:t>気体を</a:t>
          </a:r>
          <a:r>
            <a:rPr kumimoji="1" lang="en-US" altLang="ja-JP" dirty="0" smtClean="0"/>
            <a:t>                   </a:t>
          </a:r>
          <a:r>
            <a:rPr kumimoji="1" lang="ja-JP" dirty="0" smtClean="0"/>
            <a:t>として仮定できれば，</a:t>
          </a:r>
          <a:endParaRPr kumimoji="1" lang="en-US" dirty="0"/>
        </a:p>
      </dgm:t>
    </dgm:pt>
    <dgm:pt modelId="{58606AFC-6BF6-4514-B051-AC1B3C6B9AA1}" type="parTrans" cxnId="{6EE40549-4AF9-4430-85D2-67255EF581D8}">
      <dgm:prSet/>
      <dgm:spPr/>
      <dgm:t>
        <a:bodyPr/>
        <a:lstStyle/>
        <a:p>
          <a:endParaRPr kumimoji="1" lang="ja-JP" altLang="en-US"/>
        </a:p>
      </dgm:t>
    </dgm:pt>
    <dgm:pt modelId="{2EF5A619-E00B-4A92-856D-83B772F6F327}" type="sibTrans" cxnId="{6EE40549-4AF9-4430-85D2-67255EF581D8}">
      <dgm:prSet/>
      <dgm:spPr/>
      <dgm:t>
        <a:bodyPr/>
        <a:lstStyle/>
        <a:p>
          <a:endParaRPr kumimoji="1" lang="ja-JP" altLang="en-US"/>
        </a:p>
      </dgm:t>
    </dgm:pt>
    <dgm:pt modelId="{E078986D-73E6-4C33-9210-7F934A761C37}">
      <dgm:prSet/>
      <dgm:spPr/>
      <dgm:t>
        <a:bodyPr/>
        <a:lstStyle/>
        <a:p>
          <a:pPr rtl="0"/>
          <a:r>
            <a:rPr kumimoji="1" lang="ja-JP" dirty="0" smtClean="0"/>
            <a:t>あるいは気体が非常に</a:t>
          </a:r>
          <a:r>
            <a:rPr kumimoji="1" lang="en-US" altLang="ja-JP" dirty="0" smtClean="0"/>
            <a:t>                </a:t>
          </a:r>
          <a:endParaRPr kumimoji="1" lang="en-US" dirty="0"/>
        </a:p>
      </dgm:t>
    </dgm:pt>
    <dgm:pt modelId="{5CF03FA5-8D18-42A1-9801-AD560E527142}" type="parTrans" cxnId="{F1BC334F-8247-40B0-A0D0-ABCB16173138}">
      <dgm:prSet/>
      <dgm:spPr/>
      <dgm:t>
        <a:bodyPr/>
        <a:lstStyle/>
        <a:p>
          <a:endParaRPr kumimoji="1" lang="ja-JP" altLang="en-US"/>
        </a:p>
      </dgm:t>
    </dgm:pt>
    <dgm:pt modelId="{0A0B4EFB-FA7E-4096-937B-481A1798A08F}" type="sibTrans" cxnId="{F1BC334F-8247-40B0-A0D0-ABCB16173138}">
      <dgm:prSet/>
      <dgm:spPr/>
      <dgm:t>
        <a:bodyPr/>
        <a:lstStyle/>
        <a:p>
          <a:endParaRPr kumimoji="1" lang="ja-JP" altLang="en-US"/>
        </a:p>
      </dgm:t>
    </dgm:pt>
    <dgm:pt modelId="{90481648-BDFC-4790-BCDE-7360D1155895}">
      <dgm:prSet/>
      <dgm:spPr/>
      <dgm:t>
        <a:bodyPr/>
        <a:lstStyle/>
        <a:p>
          <a:pPr rtl="0"/>
          <a:r>
            <a:rPr kumimoji="1" lang="ja-JP" dirty="0" smtClean="0"/>
            <a:t>構成分子が完全に</a:t>
          </a:r>
          <a:r>
            <a:rPr kumimoji="1" lang="en-US" altLang="ja-JP" dirty="0" smtClean="0"/>
            <a:t>                 </a:t>
          </a:r>
          <a:endParaRPr kumimoji="1" lang="en-US" dirty="0"/>
        </a:p>
      </dgm:t>
    </dgm:pt>
    <dgm:pt modelId="{B5875289-2175-4BB3-AEA1-9B0A3EF50A3A}" type="parTrans" cxnId="{06A4DDEC-CA73-410D-AD38-64A55A99CB2B}">
      <dgm:prSet/>
      <dgm:spPr/>
      <dgm:t>
        <a:bodyPr/>
        <a:lstStyle/>
        <a:p>
          <a:endParaRPr kumimoji="1" lang="ja-JP" altLang="en-US"/>
        </a:p>
      </dgm:t>
    </dgm:pt>
    <dgm:pt modelId="{1B086752-25DC-4C09-A631-C27A828A6996}" type="sibTrans" cxnId="{06A4DDEC-CA73-410D-AD38-64A55A99CB2B}">
      <dgm:prSet/>
      <dgm:spPr/>
      <dgm:t>
        <a:bodyPr/>
        <a:lstStyle/>
        <a:p>
          <a:endParaRPr kumimoji="1" lang="ja-JP" altLang="en-US"/>
        </a:p>
      </dgm:t>
    </dgm:pt>
    <dgm:pt modelId="{646285E0-6BFE-4278-8CD9-CA0E5D7E2762}">
      <dgm:prSet/>
      <dgm:spPr/>
      <dgm:t>
        <a:bodyPr/>
        <a:lstStyle/>
        <a:p>
          <a:pPr rtl="0"/>
          <a:r>
            <a:rPr kumimoji="1" lang="ja-JP" dirty="0" smtClean="0"/>
            <a:t>⇒成り立つ</a:t>
          </a:r>
          <a:endParaRPr kumimoji="1" lang="en-US" dirty="0"/>
        </a:p>
      </dgm:t>
    </dgm:pt>
    <dgm:pt modelId="{8A048918-67BF-4D03-A112-46478F8B50C1}" type="parTrans" cxnId="{AD8436AE-6A55-4032-A268-69BD5086F34B}">
      <dgm:prSet/>
      <dgm:spPr/>
      <dgm:t>
        <a:bodyPr/>
        <a:lstStyle/>
        <a:p>
          <a:endParaRPr kumimoji="1" lang="ja-JP" altLang="en-US"/>
        </a:p>
      </dgm:t>
    </dgm:pt>
    <dgm:pt modelId="{154B52B2-AE91-4161-920D-56EFCDCA9BD0}" type="sibTrans" cxnId="{AD8436AE-6A55-4032-A268-69BD5086F34B}">
      <dgm:prSet/>
      <dgm:spPr/>
      <dgm:t>
        <a:bodyPr/>
        <a:lstStyle/>
        <a:p>
          <a:endParaRPr kumimoji="1" lang="ja-JP" altLang="en-US"/>
        </a:p>
      </dgm:t>
    </dgm:pt>
    <dgm:pt modelId="{41DF1DC2-725D-4867-A71F-DA4D30794DDC}">
      <dgm:prSet/>
      <dgm:spPr/>
      <dgm:t>
        <a:bodyPr/>
        <a:lstStyle/>
        <a:p>
          <a:pPr rtl="0"/>
          <a:r>
            <a:rPr kumimoji="1" lang="ja-JP" dirty="0" smtClean="0"/>
            <a:t>しかし，</a:t>
          </a:r>
          <a:endParaRPr kumimoji="1" lang="en-US" dirty="0"/>
        </a:p>
      </dgm:t>
    </dgm:pt>
    <dgm:pt modelId="{41010041-C891-4FD2-B067-B05496C59569}" type="parTrans" cxnId="{92A3865C-A68F-4A4E-A469-6C0B305D0F69}">
      <dgm:prSet/>
      <dgm:spPr/>
      <dgm:t>
        <a:bodyPr/>
        <a:lstStyle/>
        <a:p>
          <a:endParaRPr kumimoji="1" lang="ja-JP" altLang="en-US"/>
        </a:p>
      </dgm:t>
    </dgm:pt>
    <dgm:pt modelId="{6B33556F-F94C-4A3C-B9A0-1487B9CCB108}" type="sibTrans" cxnId="{92A3865C-A68F-4A4E-A469-6C0B305D0F69}">
      <dgm:prSet/>
      <dgm:spPr/>
      <dgm:t>
        <a:bodyPr/>
        <a:lstStyle/>
        <a:p>
          <a:endParaRPr kumimoji="1" lang="ja-JP" altLang="en-US"/>
        </a:p>
      </dgm:t>
    </dgm:pt>
    <dgm:pt modelId="{DCB093D9-60C5-4B84-866A-8B9D11E2A118}">
      <dgm:prSet/>
      <dgm:spPr/>
      <dgm:t>
        <a:bodyPr/>
        <a:lstStyle/>
        <a:p>
          <a:pPr rtl="0"/>
          <a:r>
            <a:rPr kumimoji="1" lang="ja-JP" dirty="0" smtClean="0"/>
            <a:t>実在気体では</a:t>
          </a:r>
          <a:r>
            <a:rPr kumimoji="1" lang="en-US" altLang="ja-JP" dirty="0" smtClean="0"/>
            <a:t>                </a:t>
          </a:r>
          <a:r>
            <a:rPr kumimoji="1" lang="ja-JP" dirty="0" smtClean="0"/>
            <a:t>にしか使えない</a:t>
          </a:r>
          <a:endParaRPr kumimoji="1" lang="en-US" dirty="0"/>
        </a:p>
      </dgm:t>
    </dgm:pt>
    <dgm:pt modelId="{1B91004F-6292-4664-B51B-A98A5C4D8152}" type="parTrans" cxnId="{F321376A-8580-45B1-8F26-C8DBBE674953}">
      <dgm:prSet/>
      <dgm:spPr/>
      <dgm:t>
        <a:bodyPr/>
        <a:lstStyle/>
        <a:p>
          <a:endParaRPr kumimoji="1" lang="ja-JP" altLang="en-US"/>
        </a:p>
      </dgm:t>
    </dgm:pt>
    <dgm:pt modelId="{839A8A63-AD97-45D2-826F-9052924B0746}" type="sibTrans" cxnId="{F321376A-8580-45B1-8F26-C8DBBE674953}">
      <dgm:prSet/>
      <dgm:spPr/>
      <dgm:t>
        <a:bodyPr/>
        <a:lstStyle/>
        <a:p>
          <a:endParaRPr kumimoji="1" lang="ja-JP" altLang="en-US"/>
        </a:p>
      </dgm:t>
    </dgm:pt>
    <dgm:pt modelId="{AB8B938F-E11E-4E29-B838-C7CFF96691E7}" type="pres">
      <dgm:prSet presAssocID="{2F743CDD-A7CD-4F41-B1B6-51BAC499040E}" presName="linear" presStyleCnt="0">
        <dgm:presLayoutVars>
          <dgm:animLvl val="lvl"/>
          <dgm:resizeHandles val="exact"/>
        </dgm:presLayoutVars>
      </dgm:prSet>
      <dgm:spPr/>
      <dgm:t>
        <a:bodyPr/>
        <a:lstStyle/>
        <a:p>
          <a:endParaRPr kumimoji="1" lang="ja-JP" altLang="en-US"/>
        </a:p>
      </dgm:t>
    </dgm:pt>
    <dgm:pt modelId="{22B8DF38-A19A-4256-89FB-2150A8D6D525}" type="pres">
      <dgm:prSet presAssocID="{962DB11D-5511-4060-AF66-54CC0D3B2BC9}" presName="parentText" presStyleLbl="node1" presStyleIdx="0" presStyleCnt="6">
        <dgm:presLayoutVars>
          <dgm:chMax val="0"/>
          <dgm:bulletEnabled val="1"/>
        </dgm:presLayoutVars>
      </dgm:prSet>
      <dgm:spPr/>
      <dgm:t>
        <a:bodyPr/>
        <a:lstStyle/>
        <a:p>
          <a:endParaRPr kumimoji="1" lang="ja-JP" altLang="en-US"/>
        </a:p>
      </dgm:t>
    </dgm:pt>
    <dgm:pt modelId="{06C41225-2CEE-4B8F-A6C9-D9CC5558442D}" type="pres">
      <dgm:prSet presAssocID="{2EF5A619-E00B-4A92-856D-83B772F6F327}" presName="spacer" presStyleCnt="0"/>
      <dgm:spPr/>
      <dgm:t>
        <a:bodyPr/>
        <a:lstStyle/>
        <a:p>
          <a:endParaRPr kumimoji="1" lang="ja-JP" altLang="en-US"/>
        </a:p>
      </dgm:t>
    </dgm:pt>
    <dgm:pt modelId="{C396B928-581E-4496-9971-5A168DF0AAA1}" type="pres">
      <dgm:prSet presAssocID="{E078986D-73E6-4C33-9210-7F934A761C37}" presName="parentText" presStyleLbl="node1" presStyleIdx="1" presStyleCnt="6">
        <dgm:presLayoutVars>
          <dgm:chMax val="0"/>
          <dgm:bulletEnabled val="1"/>
        </dgm:presLayoutVars>
      </dgm:prSet>
      <dgm:spPr/>
      <dgm:t>
        <a:bodyPr/>
        <a:lstStyle/>
        <a:p>
          <a:endParaRPr kumimoji="1" lang="ja-JP" altLang="en-US"/>
        </a:p>
      </dgm:t>
    </dgm:pt>
    <dgm:pt modelId="{6361ED78-03F9-482E-92A6-D0B7D1A6FF73}" type="pres">
      <dgm:prSet presAssocID="{0A0B4EFB-FA7E-4096-937B-481A1798A08F}" presName="spacer" presStyleCnt="0"/>
      <dgm:spPr/>
      <dgm:t>
        <a:bodyPr/>
        <a:lstStyle/>
        <a:p>
          <a:endParaRPr kumimoji="1" lang="ja-JP" altLang="en-US"/>
        </a:p>
      </dgm:t>
    </dgm:pt>
    <dgm:pt modelId="{8B374030-4F7B-4BEE-85E1-087A7F4F9AA2}" type="pres">
      <dgm:prSet presAssocID="{90481648-BDFC-4790-BCDE-7360D1155895}" presName="parentText" presStyleLbl="node1" presStyleIdx="2" presStyleCnt="6">
        <dgm:presLayoutVars>
          <dgm:chMax val="0"/>
          <dgm:bulletEnabled val="1"/>
        </dgm:presLayoutVars>
      </dgm:prSet>
      <dgm:spPr/>
      <dgm:t>
        <a:bodyPr/>
        <a:lstStyle/>
        <a:p>
          <a:endParaRPr kumimoji="1" lang="ja-JP" altLang="en-US"/>
        </a:p>
      </dgm:t>
    </dgm:pt>
    <dgm:pt modelId="{2C004ACC-82AA-4BA6-B2DD-E30E7807E345}" type="pres">
      <dgm:prSet presAssocID="{1B086752-25DC-4C09-A631-C27A828A6996}" presName="spacer" presStyleCnt="0"/>
      <dgm:spPr/>
      <dgm:t>
        <a:bodyPr/>
        <a:lstStyle/>
        <a:p>
          <a:endParaRPr kumimoji="1" lang="ja-JP" altLang="en-US"/>
        </a:p>
      </dgm:t>
    </dgm:pt>
    <dgm:pt modelId="{62641525-0EF2-46AF-8B67-18B0C8C33341}" type="pres">
      <dgm:prSet presAssocID="{646285E0-6BFE-4278-8CD9-CA0E5D7E2762}" presName="parentText" presStyleLbl="node1" presStyleIdx="3" presStyleCnt="6">
        <dgm:presLayoutVars>
          <dgm:chMax val="0"/>
          <dgm:bulletEnabled val="1"/>
        </dgm:presLayoutVars>
      </dgm:prSet>
      <dgm:spPr/>
      <dgm:t>
        <a:bodyPr/>
        <a:lstStyle/>
        <a:p>
          <a:endParaRPr kumimoji="1" lang="ja-JP" altLang="en-US"/>
        </a:p>
      </dgm:t>
    </dgm:pt>
    <dgm:pt modelId="{3E9F4103-26B0-4EAA-B104-B13C0A296F59}" type="pres">
      <dgm:prSet presAssocID="{154B52B2-AE91-4161-920D-56EFCDCA9BD0}" presName="spacer" presStyleCnt="0"/>
      <dgm:spPr/>
      <dgm:t>
        <a:bodyPr/>
        <a:lstStyle/>
        <a:p>
          <a:endParaRPr kumimoji="1" lang="ja-JP" altLang="en-US"/>
        </a:p>
      </dgm:t>
    </dgm:pt>
    <dgm:pt modelId="{DA7A88BB-A5EA-4196-97C9-862745BC060B}" type="pres">
      <dgm:prSet presAssocID="{41DF1DC2-725D-4867-A71F-DA4D30794DDC}" presName="parentText" presStyleLbl="node1" presStyleIdx="4" presStyleCnt="6">
        <dgm:presLayoutVars>
          <dgm:chMax val="0"/>
          <dgm:bulletEnabled val="1"/>
        </dgm:presLayoutVars>
      </dgm:prSet>
      <dgm:spPr/>
      <dgm:t>
        <a:bodyPr/>
        <a:lstStyle/>
        <a:p>
          <a:endParaRPr kumimoji="1" lang="ja-JP" altLang="en-US"/>
        </a:p>
      </dgm:t>
    </dgm:pt>
    <dgm:pt modelId="{3413FDCA-272E-4E84-9937-5AD9E7FDEE58}" type="pres">
      <dgm:prSet presAssocID="{6B33556F-F94C-4A3C-B9A0-1487B9CCB108}" presName="spacer" presStyleCnt="0"/>
      <dgm:spPr/>
      <dgm:t>
        <a:bodyPr/>
        <a:lstStyle/>
        <a:p>
          <a:endParaRPr kumimoji="1" lang="ja-JP" altLang="en-US"/>
        </a:p>
      </dgm:t>
    </dgm:pt>
    <dgm:pt modelId="{B6DDE0BA-E885-445C-979C-EB5D4467299C}" type="pres">
      <dgm:prSet presAssocID="{DCB093D9-60C5-4B84-866A-8B9D11E2A118}" presName="parentText" presStyleLbl="node1" presStyleIdx="5" presStyleCnt="6">
        <dgm:presLayoutVars>
          <dgm:chMax val="0"/>
          <dgm:bulletEnabled val="1"/>
        </dgm:presLayoutVars>
      </dgm:prSet>
      <dgm:spPr/>
      <dgm:t>
        <a:bodyPr/>
        <a:lstStyle/>
        <a:p>
          <a:endParaRPr kumimoji="1" lang="ja-JP" altLang="en-US"/>
        </a:p>
      </dgm:t>
    </dgm:pt>
  </dgm:ptLst>
  <dgm:cxnLst>
    <dgm:cxn modelId="{EA8FE4DF-5F09-45FC-AF8C-B09E2D25658C}" type="presOf" srcId="{90481648-BDFC-4790-BCDE-7360D1155895}" destId="{8B374030-4F7B-4BEE-85E1-087A7F4F9AA2}" srcOrd="0" destOrd="0" presId="urn:microsoft.com/office/officeart/2005/8/layout/vList2"/>
    <dgm:cxn modelId="{6EE40549-4AF9-4430-85D2-67255EF581D8}" srcId="{2F743CDD-A7CD-4F41-B1B6-51BAC499040E}" destId="{962DB11D-5511-4060-AF66-54CC0D3B2BC9}" srcOrd="0" destOrd="0" parTransId="{58606AFC-6BF6-4514-B051-AC1B3C6B9AA1}" sibTransId="{2EF5A619-E00B-4A92-856D-83B772F6F327}"/>
    <dgm:cxn modelId="{B2B0B469-AF68-4C77-AEF8-14F51385FA5C}" type="presOf" srcId="{962DB11D-5511-4060-AF66-54CC0D3B2BC9}" destId="{22B8DF38-A19A-4256-89FB-2150A8D6D525}" srcOrd="0" destOrd="0" presId="urn:microsoft.com/office/officeart/2005/8/layout/vList2"/>
    <dgm:cxn modelId="{F1BC334F-8247-40B0-A0D0-ABCB16173138}" srcId="{2F743CDD-A7CD-4F41-B1B6-51BAC499040E}" destId="{E078986D-73E6-4C33-9210-7F934A761C37}" srcOrd="1" destOrd="0" parTransId="{5CF03FA5-8D18-42A1-9801-AD560E527142}" sibTransId="{0A0B4EFB-FA7E-4096-937B-481A1798A08F}"/>
    <dgm:cxn modelId="{F321376A-8580-45B1-8F26-C8DBBE674953}" srcId="{2F743CDD-A7CD-4F41-B1B6-51BAC499040E}" destId="{DCB093D9-60C5-4B84-866A-8B9D11E2A118}" srcOrd="5" destOrd="0" parTransId="{1B91004F-6292-4664-B51B-A98A5C4D8152}" sibTransId="{839A8A63-AD97-45D2-826F-9052924B0746}"/>
    <dgm:cxn modelId="{92A3865C-A68F-4A4E-A469-6C0B305D0F69}" srcId="{2F743CDD-A7CD-4F41-B1B6-51BAC499040E}" destId="{41DF1DC2-725D-4867-A71F-DA4D30794DDC}" srcOrd="4" destOrd="0" parTransId="{41010041-C891-4FD2-B067-B05496C59569}" sibTransId="{6B33556F-F94C-4A3C-B9A0-1487B9CCB108}"/>
    <dgm:cxn modelId="{72F1C2F5-1ABF-41C0-9BB3-E58559343146}" type="presOf" srcId="{E078986D-73E6-4C33-9210-7F934A761C37}" destId="{C396B928-581E-4496-9971-5A168DF0AAA1}" srcOrd="0" destOrd="0" presId="urn:microsoft.com/office/officeart/2005/8/layout/vList2"/>
    <dgm:cxn modelId="{06A4DDEC-CA73-410D-AD38-64A55A99CB2B}" srcId="{2F743CDD-A7CD-4F41-B1B6-51BAC499040E}" destId="{90481648-BDFC-4790-BCDE-7360D1155895}" srcOrd="2" destOrd="0" parTransId="{B5875289-2175-4BB3-AEA1-9B0A3EF50A3A}" sibTransId="{1B086752-25DC-4C09-A631-C27A828A6996}"/>
    <dgm:cxn modelId="{AD8436AE-6A55-4032-A268-69BD5086F34B}" srcId="{2F743CDD-A7CD-4F41-B1B6-51BAC499040E}" destId="{646285E0-6BFE-4278-8CD9-CA0E5D7E2762}" srcOrd="3" destOrd="0" parTransId="{8A048918-67BF-4D03-A112-46478F8B50C1}" sibTransId="{154B52B2-AE91-4161-920D-56EFCDCA9BD0}"/>
    <dgm:cxn modelId="{0A85B6C1-048F-4953-B50F-D26C5F2CC8EF}" type="presOf" srcId="{646285E0-6BFE-4278-8CD9-CA0E5D7E2762}" destId="{62641525-0EF2-46AF-8B67-18B0C8C33341}" srcOrd="0" destOrd="0" presId="urn:microsoft.com/office/officeart/2005/8/layout/vList2"/>
    <dgm:cxn modelId="{FCAAEC5F-9154-468D-8349-B2648C19E90F}" type="presOf" srcId="{2F743CDD-A7CD-4F41-B1B6-51BAC499040E}" destId="{AB8B938F-E11E-4E29-B838-C7CFF96691E7}" srcOrd="0" destOrd="0" presId="urn:microsoft.com/office/officeart/2005/8/layout/vList2"/>
    <dgm:cxn modelId="{838A85BE-5656-458D-BCB6-95713A6AC33B}" type="presOf" srcId="{41DF1DC2-725D-4867-A71F-DA4D30794DDC}" destId="{DA7A88BB-A5EA-4196-97C9-862745BC060B}" srcOrd="0" destOrd="0" presId="urn:microsoft.com/office/officeart/2005/8/layout/vList2"/>
    <dgm:cxn modelId="{6FA47662-3FB6-427F-A7D5-6B55306F951D}" type="presOf" srcId="{DCB093D9-60C5-4B84-866A-8B9D11E2A118}" destId="{B6DDE0BA-E885-445C-979C-EB5D4467299C}" srcOrd="0" destOrd="0" presId="urn:microsoft.com/office/officeart/2005/8/layout/vList2"/>
    <dgm:cxn modelId="{E03028DA-0ACE-45D1-882F-3F846B7E3C9C}" type="presParOf" srcId="{AB8B938F-E11E-4E29-B838-C7CFF96691E7}" destId="{22B8DF38-A19A-4256-89FB-2150A8D6D525}" srcOrd="0" destOrd="0" presId="urn:microsoft.com/office/officeart/2005/8/layout/vList2"/>
    <dgm:cxn modelId="{A4929474-966F-4C04-B14B-69DD4D9CEB38}" type="presParOf" srcId="{AB8B938F-E11E-4E29-B838-C7CFF96691E7}" destId="{06C41225-2CEE-4B8F-A6C9-D9CC5558442D}" srcOrd="1" destOrd="0" presId="urn:microsoft.com/office/officeart/2005/8/layout/vList2"/>
    <dgm:cxn modelId="{DC27AB62-266D-496B-86A2-0C3ADF3D2EE1}" type="presParOf" srcId="{AB8B938F-E11E-4E29-B838-C7CFF96691E7}" destId="{C396B928-581E-4496-9971-5A168DF0AAA1}" srcOrd="2" destOrd="0" presId="urn:microsoft.com/office/officeart/2005/8/layout/vList2"/>
    <dgm:cxn modelId="{78DADB4D-FFB6-401E-A041-2C4940D9EFB3}" type="presParOf" srcId="{AB8B938F-E11E-4E29-B838-C7CFF96691E7}" destId="{6361ED78-03F9-482E-92A6-D0B7D1A6FF73}" srcOrd="3" destOrd="0" presId="urn:microsoft.com/office/officeart/2005/8/layout/vList2"/>
    <dgm:cxn modelId="{49FC92C2-419D-49AD-90A6-647BAA54FB1C}" type="presParOf" srcId="{AB8B938F-E11E-4E29-B838-C7CFF96691E7}" destId="{8B374030-4F7B-4BEE-85E1-087A7F4F9AA2}" srcOrd="4" destOrd="0" presId="urn:microsoft.com/office/officeart/2005/8/layout/vList2"/>
    <dgm:cxn modelId="{D0EC1448-E021-45E1-8695-A37459E0B62C}" type="presParOf" srcId="{AB8B938F-E11E-4E29-B838-C7CFF96691E7}" destId="{2C004ACC-82AA-4BA6-B2DD-E30E7807E345}" srcOrd="5" destOrd="0" presId="urn:microsoft.com/office/officeart/2005/8/layout/vList2"/>
    <dgm:cxn modelId="{034E4F0E-EC2F-4059-9F4B-496F9BF90E5C}" type="presParOf" srcId="{AB8B938F-E11E-4E29-B838-C7CFF96691E7}" destId="{62641525-0EF2-46AF-8B67-18B0C8C33341}" srcOrd="6" destOrd="0" presId="urn:microsoft.com/office/officeart/2005/8/layout/vList2"/>
    <dgm:cxn modelId="{4B143B08-F1AD-43C6-B5EA-39CD97415D68}" type="presParOf" srcId="{AB8B938F-E11E-4E29-B838-C7CFF96691E7}" destId="{3E9F4103-26B0-4EAA-B104-B13C0A296F59}" srcOrd="7" destOrd="0" presId="urn:microsoft.com/office/officeart/2005/8/layout/vList2"/>
    <dgm:cxn modelId="{9ACA11BC-AFA5-4B3A-8FF2-3374DE86E2A6}" type="presParOf" srcId="{AB8B938F-E11E-4E29-B838-C7CFF96691E7}" destId="{DA7A88BB-A5EA-4196-97C9-862745BC060B}" srcOrd="8" destOrd="0" presId="urn:microsoft.com/office/officeart/2005/8/layout/vList2"/>
    <dgm:cxn modelId="{C36D8AA0-BA9B-4EC6-AB2D-6BA171A43C51}" type="presParOf" srcId="{AB8B938F-E11E-4E29-B838-C7CFF96691E7}" destId="{3413FDCA-272E-4E84-9937-5AD9E7FDEE58}" srcOrd="9" destOrd="0" presId="urn:microsoft.com/office/officeart/2005/8/layout/vList2"/>
    <dgm:cxn modelId="{AB616E7A-0D0E-4494-97AE-E2F620188C85}" type="presParOf" srcId="{AB8B938F-E11E-4E29-B838-C7CFF96691E7}" destId="{B6DDE0BA-E885-445C-979C-EB5D4467299C}"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C620C5-4FDD-4430-98CC-3E9EF8835E36}"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B60E80D3-9F61-480D-9E61-52AACBA0D06C}">
      <dgm:prSet/>
      <dgm:spPr/>
      <dgm:t>
        <a:bodyPr/>
        <a:lstStyle/>
        <a:p>
          <a:pPr rtl="0"/>
          <a:r>
            <a:rPr kumimoji="1" lang="ja-JP" dirty="0" smtClean="0"/>
            <a:t>実際に我々の身のまわりにある物質</a:t>
          </a:r>
          <a:endParaRPr kumimoji="1" lang="en-US" dirty="0"/>
        </a:p>
      </dgm:t>
    </dgm:pt>
    <dgm:pt modelId="{D5DDAAEB-8F19-49EE-85E1-9AC489D23F11}" type="parTrans" cxnId="{5F2840E3-1417-4F19-A358-990E359BE50B}">
      <dgm:prSet/>
      <dgm:spPr/>
      <dgm:t>
        <a:bodyPr/>
        <a:lstStyle/>
        <a:p>
          <a:endParaRPr kumimoji="1" lang="ja-JP" altLang="en-US"/>
        </a:p>
      </dgm:t>
    </dgm:pt>
    <dgm:pt modelId="{F9402926-385F-4972-9804-7FC54BC59C54}" type="sibTrans" cxnId="{5F2840E3-1417-4F19-A358-990E359BE50B}">
      <dgm:prSet/>
      <dgm:spPr/>
      <dgm:t>
        <a:bodyPr/>
        <a:lstStyle/>
        <a:p>
          <a:endParaRPr kumimoji="1" lang="ja-JP" altLang="en-US"/>
        </a:p>
      </dgm:t>
    </dgm:pt>
    <dgm:pt modelId="{3C4CE139-1AF7-45F6-8C8D-97900C2BC776}">
      <dgm:prSet/>
      <dgm:spPr/>
      <dgm:t>
        <a:bodyPr/>
        <a:lstStyle/>
        <a:p>
          <a:pPr rtl="0"/>
          <a:r>
            <a:rPr kumimoji="1" lang="ja-JP" dirty="0" smtClean="0"/>
            <a:t>原子や分子のような微小な粒子として単独で存在して</a:t>
          </a:r>
          <a:r>
            <a:rPr kumimoji="1" lang="en-US" altLang="ja-JP" dirty="0" smtClean="0"/>
            <a:t>                                </a:t>
          </a:r>
          <a:r>
            <a:rPr kumimoji="1" lang="ja-JP" dirty="0" err="1" smtClean="0"/>
            <a:t>，</a:t>
          </a:r>
          <a:endParaRPr kumimoji="1" lang="en-US" dirty="0"/>
        </a:p>
      </dgm:t>
    </dgm:pt>
    <dgm:pt modelId="{F36FD4D8-9613-40C2-BA02-17E2E791859E}" type="parTrans" cxnId="{3D25C5AB-673F-47F4-B7AB-E4F4DA087274}">
      <dgm:prSet/>
      <dgm:spPr/>
      <dgm:t>
        <a:bodyPr/>
        <a:lstStyle/>
        <a:p>
          <a:endParaRPr kumimoji="1" lang="ja-JP" altLang="en-US"/>
        </a:p>
      </dgm:t>
    </dgm:pt>
    <dgm:pt modelId="{6A084786-6E4C-42D5-9372-E0B2EB3CC3FE}" type="sibTrans" cxnId="{3D25C5AB-673F-47F4-B7AB-E4F4DA087274}">
      <dgm:prSet/>
      <dgm:spPr/>
      <dgm:t>
        <a:bodyPr/>
        <a:lstStyle/>
        <a:p>
          <a:endParaRPr kumimoji="1" lang="ja-JP" altLang="en-US"/>
        </a:p>
      </dgm:t>
    </dgm:pt>
    <dgm:pt modelId="{0A513CAC-B241-40D2-AF58-3B2C5018A3BF}">
      <dgm:prSet/>
      <dgm:spPr/>
      <dgm:t>
        <a:bodyPr/>
        <a:lstStyle/>
        <a:p>
          <a:pPr rtl="0"/>
          <a:r>
            <a:rPr kumimoji="1" lang="ja-JP" dirty="0" smtClean="0"/>
            <a:t>それらが</a:t>
          </a:r>
          <a:r>
            <a:rPr kumimoji="1" lang="en-US" altLang="ja-JP" dirty="0" smtClean="0"/>
            <a:t>         </a:t>
          </a:r>
          <a:r>
            <a:rPr kumimoji="1" lang="ja-JP" dirty="0" smtClean="0"/>
            <a:t>して異なる状態，</a:t>
          </a:r>
          <a:endParaRPr kumimoji="1" lang="en-US" dirty="0"/>
        </a:p>
      </dgm:t>
    </dgm:pt>
    <dgm:pt modelId="{04B46FA9-E769-4751-9ACD-141B46F461E7}" type="parTrans" cxnId="{DDCE7BB8-C724-4076-A6ED-77C1DC890BE6}">
      <dgm:prSet/>
      <dgm:spPr/>
      <dgm:t>
        <a:bodyPr/>
        <a:lstStyle/>
        <a:p>
          <a:endParaRPr kumimoji="1" lang="ja-JP" altLang="en-US"/>
        </a:p>
      </dgm:t>
    </dgm:pt>
    <dgm:pt modelId="{482A339D-A5FE-469D-9C88-D5F272D81555}" type="sibTrans" cxnId="{DDCE7BB8-C724-4076-A6ED-77C1DC890BE6}">
      <dgm:prSet/>
      <dgm:spPr/>
      <dgm:t>
        <a:bodyPr/>
        <a:lstStyle/>
        <a:p>
          <a:endParaRPr kumimoji="1" lang="ja-JP" altLang="en-US"/>
        </a:p>
      </dgm:t>
    </dgm:pt>
    <dgm:pt modelId="{E1590796-0909-4378-AA49-685AC02E29DF}">
      <dgm:prSet/>
      <dgm:spPr/>
      <dgm:t>
        <a:bodyPr/>
        <a:lstStyle/>
        <a:p>
          <a:pPr rtl="0"/>
          <a:r>
            <a:rPr kumimoji="1" lang="ja-JP" dirty="0" smtClean="0"/>
            <a:t>＝すなわち</a:t>
          </a:r>
          <a:r>
            <a:rPr kumimoji="1" lang="en-US" altLang="ja-JP" dirty="0" smtClean="0"/>
            <a:t>         </a:t>
          </a:r>
          <a:r>
            <a:rPr kumimoji="1" lang="ja-JP" dirty="0" err="1" smtClean="0"/>
            <a:t>，</a:t>
          </a:r>
          <a:r>
            <a:rPr kumimoji="1" lang="en-US" altLang="ja-JP" dirty="0" smtClean="0"/>
            <a:t>          </a:t>
          </a:r>
          <a:r>
            <a:rPr kumimoji="1" lang="ja-JP" dirty="0" err="1" smtClean="0"/>
            <a:t>，</a:t>
          </a:r>
          <a:r>
            <a:rPr kumimoji="1" lang="en-US" altLang="ja-JP" dirty="0" smtClean="0"/>
            <a:t>         </a:t>
          </a:r>
          <a:r>
            <a:rPr kumimoji="1" lang="ja-JP" dirty="0" smtClean="0"/>
            <a:t>として存在</a:t>
          </a:r>
          <a:endParaRPr kumimoji="1" lang="en-US" dirty="0"/>
        </a:p>
      </dgm:t>
    </dgm:pt>
    <dgm:pt modelId="{101D54C6-2C04-4B15-9C3D-43C4D1AA7EE5}" type="parTrans" cxnId="{83D2FC6C-0545-4384-B193-2E822BACD1EB}">
      <dgm:prSet/>
      <dgm:spPr/>
      <dgm:t>
        <a:bodyPr/>
        <a:lstStyle/>
        <a:p>
          <a:endParaRPr kumimoji="1" lang="ja-JP" altLang="en-US"/>
        </a:p>
      </dgm:t>
    </dgm:pt>
    <dgm:pt modelId="{87A12BF4-A4DC-4085-8604-9A7975E39EFF}" type="sibTrans" cxnId="{83D2FC6C-0545-4384-B193-2E822BACD1EB}">
      <dgm:prSet/>
      <dgm:spPr/>
      <dgm:t>
        <a:bodyPr/>
        <a:lstStyle/>
        <a:p>
          <a:endParaRPr kumimoji="1" lang="ja-JP" altLang="en-US"/>
        </a:p>
      </dgm:t>
    </dgm:pt>
    <dgm:pt modelId="{614AC0FE-E2CF-49E9-AA2A-EFD861E3DC67}">
      <dgm:prSet/>
      <dgm:spPr/>
      <dgm:t>
        <a:bodyPr/>
        <a:lstStyle/>
        <a:p>
          <a:pPr rtl="0"/>
          <a:r>
            <a:rPr kumimoji="1" lang="ja-JP" dirty="0" smtClean="0"/>
            <a:t>→これらの状態の物理的および化学的な特徴やこれらの間で起こる変化について述べる</a:t>
          </a:r>
          <a:endParaRPr kumimoji="1" lang="ja-JP" dirty="0"/>
        </a:p>
      </dgm:t>
    </dgm:pt>
    <dgm:pt modelId="{6F6CEA43-3D18-46E1-8BCC-AB86515B2880}" type="parTrans" cxnId="{70FEEBDD-5C7F-4A4F-912F-6B1B0BA8A659}">
      <dgm:prSet/>
      <dgm:spPr/>
      <dgm:t>
        <a:bodyPr/>
        <a:lstStyle/>
        <a:p>
          <a:endParaRPr kumimoji="1" lang="ja-JP" altLang="en-US"/>
        </a:p>
      </dgm:t>
    </dgm:pt>
    <dgm:pt modelId="{A9623202-788E-4BD1-B366-187A601E526F}" type="sibTrans" cxnId="{70FEEBDD-5C7F-4A4F-912F-6B1B0BA8A659}">
      <dgm:prSet/>
      <dgm:spPr/>
      <dgm:t>
        <a:bodyPr/>
        <a:lstStyle/>
        <a:p>
          <a:endParaRPr kumimoji="1" lang="ja-JP" altLang="en-US"/>
        </a:p>
      </dgm:t>
    </dgm:pt>
    <dgm:pt modelId="{FA72BCCB-E493-4596-BA89-3F9E5828D99D}" type="pres">
      <dgm:prSet presAssocID="{AFC620C5-4FDD-4430-98CC-3E9EF8835E36}" presName="linear" presStyleCnt="0">
        <dgm:presLayoutVars>
          <dgm:animLvl val="lvl"/>
          <dgm:resizeHandles val="exact"/>
        </dgm:presLayoutVars>
      </dgm:prSet>
      <dgm:spPr/>
      <dgm:t>
        <a:bodyPr/>
        <a:lstStyle/>
        <a:p>
          <a:endParaRPr kumimoji="1" lang="ja-JP" altLang="en-US"/>
        </a:p>
      </dgm:t>
    </dgm:pt>
    <dgm:pt modelId="{80178E49-35DC-4D4F-B628-C14808A600F9}" type="pres">
      <dgm:prSet presAssocID="{B60E80D3-9F61-480D-9E61-52AACBA0D06C}" presName="parentText" presStyleLbl="node1" presStyleIdx="0" presStyleCnt="2" custScaleY="33826">
        <dgm:presLayoutVars>
          <dgm:chMax val="0"/>
          <dgm:bulletEnabled val="1"/>
        </dgm:presLayoutVars>
      </dgm:prSet>
      <dgm:spPr/>
      <dgm:t>
        <a:bodyPr/>
        <a:lstStyle/>
        <a:p>
          <a:endParaRPr kumimoji="1" lang="ja-JP" altLang="en-US"/>
        </a:p>
      </dgm:t>
    </dgm:pt>
    <dgm:pt modelId="{70C718AF-F9BB-4C95-BAA4-13151D4FDCE9}" type="pres">
      <dgm:prSet presAssocID="{B60E80D3-9F61-480D-9E61-52AACBA0D06C}" presName="childText" presStyleLbl="revTx" presStyleIdx="0" presStyleCnt="1">
        <dgm:presLayoutVars>
          <dgm:bulletEnabled val="1"/>
        </dgm:presLayoutVars>
      </dgm:prSet>
      <dgm:spPr/>
      <dgm:t>
        <a:bodyPr/>
        <a:lstStyle/>
        <a:p>
          <a:endParaRPr kumimoji="1" lang="ja-JP" altLang="en-US"/>
        </a:p>
      </dgm:t>
    </dgm:pt>
    <dgm:pt modelId="{20B0DF83-D160-4AD4-850B-2578ED248D92}" type="pres">
      <dgm:prSet presAssocID="{614AC0FE-E2CF-49E9-AA2A-EFD861E3DC67}" presName="parentText" presStyleLbl="node1" presStyleIdx="1" presStyleCnt="2" custLinFactNeighborY="-19813">
        <dgm:presLayoutVars>
          <dgm:chMax val="0"/>
          <dgm:bulletEnabled val="1"/>
        </dgm:presLayoutVars>
      </dgm:prSet>
      <dgm:spPr/>
      <dgm:t>
        <a:bodyPr/>
        <a:lstStyle/>
        <a:p>
          <a:endParaRPr kumimoji="1" lang="ja-JP" altLang="en-US"/>
        </a:p>
      </dgm:t>
    </dgm:pt>
  </dgm:ptLst>
  <dgm:cxnLst>
    <dgm:cxn modelId="{DDCE7BB8-C724-4076-A6ED-77C1DC890BE6}" srcId="{B60E80D3-9F61-480D-9E61-52AACBA0D06C}" destId="{0A513CAC-B241-40D2-AF58-3B2C5018A3BF}" srcOrd="1" destOrd="0" parTransId="{04B46FA9-E769-4751-9ACD-141B46F461E7}" sibTransId="{482A339D-A5FE-469D-9C88-D5F272D81555}"/>
    <dgm:cxn modelId="{F049B2BD-2D4E-4065-8F41-364AA33EAC9E}" type="presOf" srcId="{0A513CAC-B241-40D2-AF58-3B2C5018A3BF}" destId="{70C718AF-F9BB-4C95-BAA4-13151D4FDCE9}" srcOrd="0" destOrd="1" presId="urn:microsoft.com/office/officeart/2005/8/layout/vList2"/>
    <dgm:cxn modelId="{FC5BE6A6-7044-4DB8-844B-2032975D70C5}" type="presOf" srcId="{E1590796-0909-4378-AA49-685AC02E29DF}" destId="{70C718AF-F9BB-4C95-BAA4-13151D4FDCE9}" srcOrd="0" destOrd="2" presId="urn:microsoft.com/office/officeart/2005/8/layout/vList2"/>
    <dgm:cxn modelId="{70FEEBDD-5C7F-4A4F-912F-6B1B0BA8A659}" srcId="{AFC620C5-4FDD-4430-98CC-3E9EF8835E36}" destId="{614AC0FE-E2CF-49E9-AA2A-EFD861E3DC67}" srcOrd="1" destOrd="0" parTransId="{6F6CEA43-3D18-46E1-8BCC-AB86515B2880}" sibTransId="{A9623202-788E-4BD1-B366-187A601E526F}"/>
    <dgm:cxn modelId="{396709C6-723B-4EEC-83C7-CAED267AB8AE}" type="presOf" srcId="{614AC0FE-E2CF-49E9-AA2A-EFD861E3DC67}" destId="{20B0DF83-D160-4AD4-850B-2578ED248D92}" srcOrd="0" destOrd="0" presId="urn:microsoft.com/office/officeart/2005/8/layout/vList2"/>
    <dgm:cxn modelId="{83D2FC6C-0545-4384-B193-2E822BACD1EB}" srcId="{B60E80D3-9F61-480D-9E61-52AACBA0D06C}" destId="{E1590796-0909-4378-AA49-685AC02E29DF}" srcOrd="2" destOrd="0" parTransId="{101D54C6-2C04-4B15-9C3D-43C4D1AA7EE5}" sibTransId="{87A12BF4-A4DC-4085-8604-9A7975E39EFF}"/>
    <dgm:cxn modelId="{1164083D-0E86-4527-A380-C30D62D2DC03}" type="presOf" srcId="{3C4CE139-1AF7-45F6-8C8D-97900C2BC776}" destId="{70C718AF-F9BB-4C95-BAA4-13151D4FDCE9}" srcOrd="0" destOrd="0" presId="urn:microsoft.com/office/officeart/2005/8/layout/vList2"/>
    <dgm:cxn modelId="{44000205-8BCE-4D17-BEC3-A17F341C331E}" type="presOf" srcId="{B60E80D3-9F61-480D-9E61-52AACBA0D06C}" destId="{80178E49-35DC-4D4F-B628-C14808A600F9}" srcOrd="0" destOrd="0" presId="urn:microsoft.com/office/officeart/2005/8/layout/vList2"/>
    <dgm:cxn modelId="{5F2840E3-1417-4F19-A358-990E359BE50B}" srcId="{AFC620C5-4FDD-4430-98CC-3E9EF8835E36}" destId="{B60E80D3-9F61-480D-9E61-52AACBA0D06C}" srcOrd="0" destOrd="0" parTransId="{D5DDAAEB-8F19-49EE-85E1-9AC489D23F11}" sibTransId="{F9402926-385F-4972-9804-7FC54BC59C54}"/>
    <dgm:cxn modelId="{E56AB8EF-9AD1-4FAE-96EF-5E7834C7C33D}" type="presOf" srcId="{AFC620C5-4FDD-4430-98CC-3E9EF8835E36}" destId="{FA72BCCB-E493-4596-BA89-3F9E5828D99D}" srcOrd="0" destOrd="0" presId="urn:microsoft.com/office/officeart/2005/8/layout/vList2"/>
    <dgm:cxn modelId="{3D25C5AB-673F-47F4-B7AB-E4F4DA087274}" srcId="{B60E80D3-9F61-480D-9E61-52AACBA0D06C}" destId="{3C4CE139-1AF7-45F6-8C8D-97900C2BC776}" srcOrd="0" destOrd="0" parTransId="{F36FD4D8-9613-40C2-BA02-17E2E791859E}" sibTransId="{6A084786-6E4C-42D5-9372-E0B2EB3CC3FE}"/>
    <dgm:cxn modelId="{361A9F59-E38F-4EDD-912A-5F8EF92FB79D}" type="presParOf" srcId="{FA72BCCB-E493-4596-BA89-3F9E5828D99D}" destId="{80178E49-35DC-4D4F-B628-C14808A600F9}" srcOrd="0" destOrd="0" presId="urn:microsoft.com/office/officeart/2005/8/layout/vList2"/>
    <dgm:cxn modelId="{8900645C-9C3B-46C4-8DA2-6EE132680EDD}" type="presParOf" srcId="{FA72BCCB-E493-4596-BA89-3F9E5828D99D}" destId="{70C718AF-F9BB-4C95-BAA4-13151D4FDCE9}" srcOrd="1" destOrd="0" presId="urn:microsoft.com/office/officeart/2005/8/layout/vList2"/>
    <dgm:cxn modelId="{10780401-36FF-4DFF-A97F-54095C467A42}" type="presParOf" srcId="{FA72BCCB-E493-4596-BA89-3F9E5828D99D}" destId="{20B0DF83-D160-4AD4-850B-2578ED248D92}"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E1A966-78A6-4822-B5F3-FAC0628323C4}"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427B0FDC-0098-4106-BC9E-FBBB37B90869}">
      <dgm:prSet/>
      <dgm:spPr/>
      <dgm:t>
        <a:bodyPr/>
        <a:lstStyle/>
        <a:p>
          <a:pPr rtl="0"/>
          <a:r>
            <a:rPr kumimoji="1" lang="ja-JP" dirty="0" smtClean="0"/>
            <a:t>これらの特徴</a:t>
          </a:r>
          <a:endParaRPr kumimoji="1" lang="en-US" dirty="0"/>
        </a:p>
      </dgm:t>
    </dgm:pt>
    <dgm:pt modelId="{85063F64-4476-4EF3-90BB-02A5607F1FA7}" type="parTrans" cxnId="{D2B6DA9A-830D-4F32-A9C4-4A28BA093814}">
      <dgm:prSet/>
      <dgm:spPr/>
      <dgm:t>
        <a:bodyPr/>
        <a:lstStyle/>
        <a:p>
          <a:endParaRPr kumimoji="1" lang="ja-JP" altLang="en-US"/>
        </a:p>
      </dgm:t>
    </dgm:pt>
    <dgm:pt modelId="{A74EA22F-001E-4173-BD3F-2C75F36B0573}" type="sibTrans" cxnId="{D2B6DA9A-830D-4F32-A9C4-4A28BA093814}">
      <dgm:prSet/>
      <dgm:spPr/>
      <dgm:t>
        <a:bodyPr/>
        <a:lstStyle/>
        <a:p>
          <a:endParaRPr kumimoji="1" lang="ja-JP" altLang="en-US"/>
        </a:p>
      </dgm:t>
    </dgm:pt>
    <dgm:pt modelId="{E6DC2C63-E020-444B-A568-16865D8A8D16}">
      <dgm:prSet/>
      <dgm:spPr/>
      <dgm:t>
        <a:bodyPr/>
        <a:lstStyle/>
        <a:p>
          <a:pPr rtl="0"/>
          <a:r>
            <a:rPr kumimoji="1" lang="ja-JP" dirty="0" smtClean="0"/>
            <a:t>原子や分子レベルでの性質と関連しているか？</a:t>
          </a:r>
          <a:endParaRPr kumimoji="1" lang="en-US" dirty="0"/>
        </a:p>
      </dgm:t>
    </dgm:pt>
    <dgm:pt modelId="{9AF04A36-C72B-4004-9F25-8D5BDFE80FB6}" type="parTrans" cxnId="{2CAD0798-209A-4934-A083-C09ED3837A5E}">
      <dgm:prSet/>
      <dgm:spPr/>
      <dgm:t>
        <a:bodyPr/>
        <a:lstStyle/>
        <a:p>
          <a:endParaRPr kumimoji="1" lang="ja-JP" altLang="en-US"/>
        </a:p>
      </dgm:t>
    </dgm:pt>
    <dgm:pt modelId="{04EBCE7C-18CA-4E50-8407-2F5528E8B2B8}" type="sibTrans" cxnId="{2CAD0798-209A-4934-A083-C09ED3837A5E}">
      <dgm:prSet/>
      <dgm:spPr/>
      <dgm:t>
        <a:bodyPr/>
        <a:lstStyle/>
        <a:p>
          <a:endParaRPr kumimoji="1" lang="ja-JP" altLang="en-US"/>
        </a:p>
      </dgm:t>
    </dgm:pt>
    <dgm:pt modelId="{A22F43A3-9282-415E-84D5-845E3646021C}">
      <dgm:prSet/>
      <dgm:spPr/>
      <dgm:t>
        <a:bodyPr/>
        <a:lstStyle/>
        <a:p>
          <a:pPr rtl="0"/>
          <a:r>
            <a:rPr kumimoji="1" lang="ja-JP" dirty="0" smtClean="0"/>
            <a:t>上記のレベルで理解することが重要なこと。</a:t>
          </a:r>
          <a:endParaRPr kumimoji="1" lang="en-US" dirty="0"/>
        </a:p>
      </dgm:t>
    </dgm:pt>
    <dgm:pt modelId="{17044C80-DE32-40F9-9D44-4F14CA08DF35}" type="parTrans" cxnId="{2ADB447B-BB6B-4382-BD7C-DB68E13C7F85}">
      <dgm:prSet/>
      <dgm:spPr/>
      <dgm:t>
        <a:bodyPr/>
        <a:lstStyle/>
        <a:p>
          <a:endParaRPr kumimoji="1" lang="ja-JP" altLang="en-US"/>
        </a:p>
      </dgm:t>
    </dgm:pt>
    <dgm:pt modelId="{B78CC423-9DD1-4D39-8FB2-42B323A4F9E0}" type="sibTrans" cxnId="{2ADB447B-BB6B-4382-BD7C-DB68E13C7F85}">
      <dgm:prSet/>
      <dgm:spPr/>
      <dgm:t>
        <a:bodyPr/>
        <a:lstStyle/>
        <a:p>
          <a:endParaRPr kumimoji="1" lang="ja-JP" altLang="en-US"/>
        </a:p>
      </dgm:t>
    </dgm:pt>
    <dgm:pt modelId="{22A21445-CCA3-48D8-BDA8-4D470589685A}">
      <dgm:prSet/>
      <dgm:spPr/>
      <dgm:t>
        <a:bodyPr/>
        <a:lstStyle/>
        <a:p>
          <a:pPr rtl="0"/>
          <a:r>
            <a:rPr kumimoji="1" lang="ja-JP" dirty="0" smtClean="0"/>
            <a:t>この章では，</a:t>
          </a:r>
          <a:r>
            <a:rPr kumimoji="1" lang="en-US" altLang="ja-JP" dirty="0" smtClean="0"/>
            <a:t>                     </a:t>
          </a:r>
          <a:r>
            <a:rPr kumimoji="1" lang="ja-JP" dirty="0" smtClean="0"/>
            <a:t>（分子同士の引き合う力）が弱い気体の性質について学ぶ。</a:t>
          </a:r>
          <a:endParaRPr lang="ja-JP" dirty="0"/>
        </a:p>
      </dgm:t>
    </dgm:pt>
    <dgm:pt modelId="{5DA86568-2A00-43D3-BADB-067F0E88BC04}" type="parTrans" cxnId="{C70A1D76-FF0E-4465-A971-851BDFE3D22E}">
      <dgm:prSet/>
      <dgm:spPr/>
      <dgm:t>
        <a:bodyPr/>
        <a:lstStyle/>
        <a:p>
          <a:endParaRPr kumimoji="1" lang="ja-JP" altLang="en-US"/>
        </a:p>
      </dgm:t>
    </dgm:pt>
    <dgm:pt modelId="{92FE629C-9583-45AA-840B-EDEC581357B7}" type="sibTrans" cxnId="{C70A1D76-FF0E-4465-A971-851BDFE3D22E}">
      <dgm:prSet/>
      <dgm:spPr/>
      <dgm:t>
        <a:bodyPr/>
        <a:lstStyle/>
        <a:p>
          <a:endParaRPr kumimoji="1" lang="ja-JP" altLang="en-US"/>
        </a:p>
      </dgm:t>
    </dgm:pt>
    <dgm:pt modelId="{D26A3443-DFD1-46DB-A71D-6A724B7E902D}" type="pres">
      <dgm:prSet presAssocID="{3BE1A966-78A6-4822-B5F3-FAC0628323C4}" presName="linear" presStyleCnt="0">
        <dgm:presLayoutVars>
          <dgm:animLvl val="lvl"/>
          <dgm:resizeHandles val="exact"/>
        </dgm:presLayoutVars>
      </dgm:prSet>
      <dgm:spPr/>
      <dgm:t>
        <a:bodyPr/>
        <a:lstStyle/>
        <a:p>
          <a:endParaRPr kumimoji="1" lang="ja-JP" altLang="en-US"/>
        </a:p>
      </dgm:t>
    </dgm:pt>
    <dgm:pt modelId="{3B5B62E2-202B-4FA0-B6FB-7A9039F94706}" type="pres">
      <dgm:prSet presAssocID="{427B0FDC-0098-4106-BC9E-FBBB37B90869}" presName="parentText" presStyleLbl="node1" presStyleIdx="0" presStyleCnt="2" custScaleY="59313">
        <dgm:presLayoutVars>
          <dgm:chMax val="0"/>
          <dgm:bulletEnabled val="1"/>
        </dgm:presLayoutVars>
      </dgm:prSet>
      <dgm:spPr/>
      <dgm:t>
        <a:bodyPr/>
        <a:lstStyle/>
        <a:p>
          <a:endParaRPr kumimoji="1" lang="ja-JP" altLang="en-US"/>
        </a:p>
      </dgm:t>
    </dgm:pt>
    <dgm:pt modelId="{A5A8E336-D203-451E-A287-A1BD610DA6FC}" type="pres">
      <dgm:prSet presAssocID="{427B0FDC-0098-4106-BC9E-FBBB37B90869}" presName="childText" presStyleLbl="revTx" presStyleIdx="0" presStyleCnt="1">
        <dgm:presLayoutVars>
          <dgm:bulletEnabled val="1"/>
        </dgm:presLayoutVars>
      </dgm:prSet>
      <dgm:spPr/>
      <dgm:t>
        <a:bodyPr/>
        <a:lstStyle/>
        <a:p>
          <a:endParaRPr kumimoji="1" lang="ja-JP" altLang="en-US"/>
        </a:p>
      </dgm:t>
    </dgm:pt>
    <dgm:pt modelId="{B3E65652-CC84-4B9F-A87E-D80CAEC16DB0}" type="pres">
      <dgm:prSet presAssocID="{22A21445-CCA3-48D8-BDA8-4D470589685A}" presName="parentText" presStyleLbl="node1" presStyleIdx="1" presStyleCnt="2">
        <dgm:presLayoutVars>
          <dgm:chMax val="0"/>
          <dgm:bulletEnabled val="1"/>
        </dgm:presLayoutVars>
      </dgm:prSet>
      <dgm:spPr/>
      <dgm:t>
        <a:bodyPr/>
        <a:lstStyle/>
        <a:p>
          <a:endParaRPr kumimoji="1" lang="ja-JP" altLang="en-US"/>
        </a:p>
      </dgm:t>
    </dgm:pt>
  </dgm:ptLst>
  <dgm:cxnLst>
    <dgm:cxn modelId="{2ADB447B-BB6B-4382-BD7C-DB68E13C7F85}" srcId="{427B0FDC-0098-4106-BC9E-FBBB37B90869}" destId="{A22F43A3-9282-415E-84D5-845E3646021C}" srcOrd="1" destOrd="0" parTransId="{17044C80-DE32-40F9-9D44-4F14CA08DF35}" sibTransId="{B78CC423-9DD1-4D39-8FB2-42B323A4F9E0}"/>
    <dgm:cxn modelId="{2CAD0798-209A-4934-A083-C09ED3837A5E}" srcId="{427B0FDC-0098-4106-BC9E-FBBB37B90869}" destId="{E6DC2C63-E020-444B-A568-16865D8A8D16}" srcOrd="0" destOrd="0" parTransId="{9AF04A36-C72B-4004-9F25-8D5BDFE80FB6}" sibTransId="{04EBCE7C-18CA-4E50-8407-2F5528E8B2B8}"/>
    <dgm:cxn modelId="{BD2F7ED3-EBA0-4580-9DC3-C81B31FAED19}" type="presOf" srcId="{427B0FDC-0098-4106-BC9E-FBBB37B90869}" destId="{3B5B62E2-202B-4FA0-B6FB-7A9039F94706}" srcOrd="0" destOrd="0" presId="urn:microsoft.com/office/officeart/2005/8/layout/vList2"/>
    <dgm:cxn modelId="{D2B6DA9A-830D-4F32-A9C4-4A28BA093814}" srcId="{3BE1A966-78A6-4822-B5F3-FAC0628323C4}" destId="{427B0FDC-0098-4106-BC9E-FBBB37B90869}" srcOrd="0" destOrd="0" parTransId="{85063F64-4476-4EF3-90BB-02A5607F1FA7}" sibTransId="{A74EA22F-001E-4173-BD3F-2C75F36B0573}"/>
    <dgm:cxn modelId="{65C597D0-50DE-49D3-AD6C-C6CC547E8F36}" type="presOf" srcId="{A22F43A3-9282-415E-84D5-845E3646021C}" destId="{A5A8E336-D203-451E-A287-A1BD610DA6FC}" srcOrd="0" destOrd="1" presId="urn:microsoft.com/office/officeart/2005/8/layout/vList2"/>
    <dgm:cxn modelId="{C70A1D76-FF0E-4465-A971-851BDFE3D22E}" srcId="{3BE1A966-78A6-4822-B5F3-FAC0628323C4}" destId="{22A21445-CCA3-48D8-BDA8-4D470589685A}" srcOrd="1" destOrd="0" parTransId="{5DA86568-2A00-43D3-BADB-067F0E88BC04}" sibTransId="{92FE629C-9583-45AA-840B-EDEC581357B7}"/>
    <dgm:cxn modelId="{932B4A9B-A893-4878-BA02-F54FFDB3ABBE}" type="presOf" srcId="{3BE1A966-78A6-4822-B5F3-FAC0628323C4}" destId="{D26A3443-DFD1-46DB-A71D-6A724B7E902D}" srcOrd="0" destOrd="0" presId="urn:microsoft.com/office/officeart/2005/8/layout/vList2"/>
    <dgm:cxn modelId="{8E638811-40AA-4837-8AD0-3AEF2B806498}" type="presOf" srcId="{22A21445-CCA3-48D8-BDA8-4D470589685A}" destId="{B3E65652-CC84-4B9F-A87E-D80CAEC16DB0}" srcOrd="0" destOrd="0" presId="urn:microsoft.com/office/officeart/2005/8/layout/vList2"/>
    <dgm:cxn modelId="{CEAB875E-C562-494C-AE0F-1DFE677CB59C}" type="presOf" srcId="{E6DC2C63-E020-444B-A568-16865D8A8D16}" destId="{A5A8E336-D203-451E-A287-A1BD610DA6FC}" srcOrd="0" destOrd="0" presId="urn:microsoft.com/office/officeart/2005/8/layout/vList2"/>
    <dgm:cxn modelId="{B20ACAE6-8352-4551-8480-67D0C22EC6CA}" type="presParOf" srcId="{D26A3443-DFD1-46DB-A71D-6A724B7E902D}" destId="{3B5B62E2-202B-4FA0-B6FB-7A9039F94706}" srcOrd="0" destOrd="0" presId="urn:microsoft.com/office/officeart/2005/8/layout/vList2"/>
    <dgm:cxn modelId="{F5F3747B-89AD-4593-BB65-21A5EE7C0AAB}" type="presParOf" srcId="{D26A3443-DFD1-46DB-A71D-6A724B7E902D}" destId="{A5A8E336-D203-451E-A287-A1BD610DA6FC}" srcOrd="1" destOrd="0" presId="urn:microsoft.com/office/officeart/2005/8/layout/vList2"/>
    <dgm:cxn modelId="{D544F76A-993D-4BC4-9402-D0B93A96D871}" type="presParOf" srcId="{D26A3443-DFD1-46DB-A71D-6A724B7E902D}" destId="{B3E65652-CC84-4B9F-A87E-D80CAEC16DB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014FD7-3B83-41C7-B2E5-0A0686325759}" type="doc">
      <dgm:prSet loTypeId="urn:microsoft.com/office/officeart/2005/8/layout/list1" loCatId="list" qsTypeId="urn:microsoft.com/office/officeart/2005/8/quickstyle/3d1" qsCatId="3D" csTypeId="urn:microsoft.com/office/officeart/2005/8/colors/accent0_1" csCatId="mainScheme" phldr="1"/>
      <dgm:spPr/>
      <dgm:t>
        <a:bodyPr/>
        <a:lstStyle/>
        <a:p>
          <a:endParaRPr kumimoji="1" lang="ja-JP" altLang="en-US"/>
        </a:p>
      </dgm:t>
    </dgm:pt>
    <dgm:pt modelId="{3FF64E1C-7CC7-40D0-BA68-DBC6DC690521}">
      <dgm:prSet phldrT="[テキスト]">
        <dgm:style>
          <a:lnRef idx="0">
            <a:schemeClr val="accent6"/>
          </a:lnRef>
          <a:fillRef idx="3">
            <a:schemeClr val="accent6"/>
          </a:fillRef>
          <a:effectRef idx="3">
            <a:schemeClr val="accent6"/>
          </a:effectRef>
          <a:fontRef idx="minor">
            <a:schemeClr val="lt1"/>
          </a:fontRef>
        </dgm:style>
      </dgm:prSet>
      <dgm:spPr/>
      <dgm:t>
        <a:bodyPr/>
        <a:lstStyle/>
        <a:p>
          <a:r>
            <a:rPr kumimoji="1" lang="en-US" altLang="ja-JP" dirty="0" smtClean="0"/>
            <a:t>3.1</a:t>
          </a:r>
          <a:r>
            <a:rPr kumimoji="1" lang="ja-JP" altLang="en-US" dirty="0" smtClean="0"/>
            <a:t>気体の諸法則</a:t>
          </a:r>
          <a:endParaRPr kumimoji="1" lang="ja-JP" altLang="en-US" dirty="0"/>
        </a:p>
      </dgm:t>
    </dgm:pt>
    <dgm:pt modelId="{4034E683-205B-444C-864B-2BAF6EF7E4D6}" type="parTrans" cxnId="{A7ED9E82-F22C-454E-9E60-F7D9525A5983}">
      <dgm:prSet/>
      <dgm:spPr/>
      <dgm:t>
        <a:bodyPr/>
        <a:lstStyle/>
        <a:p>
          <a:endParaRPr kumimoji="1" lang="ja-JP" altLang="en-US"/>
        </a:p>
      </dgm:t>
    </dgm:pt>
    <dgm:pt modelId="{015C59EA-FC90-4D0E-A17D-BCF76DFC50C6}" type="sibTrans" cxnId="{A7ED9E82-F22C-454E-9E60-F7D9525A5983}">
      <dgm:prSet/>
      <dgm:spPr/>
      <dgm:t>
        <a:bodyPr/>
        <a:lstStyle/>
        <a:p>
          <a:endParaRPr kumimoji="1" lang="ja-JP" altLang="en-US"/>
        </a:p>
      </dgm:t>
    </dgm:pt>
    <dgm:pt modelId="{88E3F2FA-211C-49E9-B85C-2AB5EDAF09EE}">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序</a:t>
          </a:r>
          <a:endParaRPr kumimoji="1" lang="ja-JP" altLang="en-US" dirty="0"/>
        </a:p>
      </dgm:t>
    </dgm:pt>
    <dgm:pt modelId="{2E754AA7-C062-4586-8195-A63B2112CE86}" type="parTrans" cxnId="{93B41895-A02D-41E7-A067-5A2FA3DC6BEA}">
      <dgm:prSet/>
      <dgm:spPr/>
      <dgm:t>
        <a:bodyPr/>
        <a:lstStyle/>
        <a:p>
          <a:endParaRPr kumimoji="1" lang="ja-JP" altLang="en-US"/>
        </a:p>
      </dgm:t>
    </dgm:pt>
    <dgm:pt modelId="{59CB17A3-D67E-4ADD-BF99-E90E53CCCB3E}" type="sibTrans" cxnId="{93B41895-A02D-41E7-A067-5A2FA3DC6BEA}">
      <dgm:prSet/>
      <dgm:spPr/>
      <dgm:t>
        <a:bodyPr/>
        <a:lstStyle/>
        <a:p>
          <a:endParaRPr kumimoji="1" lang="ja-JP" altLang="en-US"/>
        </a:p>
      </dgm:t>
    </dgm:pt>
    <dgm:pt modelId="{811DCE25-D2DB-4008-BD8E-3DE6EF76D691}">
      <dgm:prSet phldrT="[テキスト]"/>
      <dgm:spPr/>
      <dgm:t>
        <a:bodyPr/>
        <a:lstStyle/>
        <a:p>
          <a:r>
            <a:rPr kumimoji="1" lang="en-US" altLang="ja-JP" dirty="0" smtClean="0"/>
            <a:t>3.2</a:t>
          </a:r>
          <a:r>
            <a:rPr kumimoji="1" lang="ja-JP" altLang="en-US" dirty="0" smtClean="0"/>
            <a:t>　気体分子の運動論</a:t>
          </a:r>
          <a:endParaRPr kumimoji="1" lang="ja-JP" altLang="en-US" dirty="0"/>
        </a:p>
      </dgm:t>
    </dgm:pt>
    <dgm:pt modelId="{D62774F8-4B63-446A-BF83-FC615AD27C39}" type="parTrans" cxnId="{4D1E00BC-A10B-4C67-90BE-A4F23BEE9A3D}">
      <dgm:prSet/>
      <dgm:spPr/>
      <dgm:t>
        <a:bodyPr/>
        <a:lstStyle/>
        <a:p>
          <a:endParaRPr kumimoji="1" lang="ja-JP" altLang="en-US"/>
        </a:p>
      </dgm:t>
    </dgm:pt>
    <dgm:pt modelId="{BAF32B06-BF23-48D3-AFDC-D7B5ED920BBB}" type="sibTrans" cxnId="{4D1E00BC-A10B-4C67-90BE-A4F23BEE9A3D}">
      <dgm:prSet/>
      <dgm:spPr/>
      <dgm:t>
        <a:bodyPr/>
        <a:lstStyle/>
        <a:p>
          <a:endParaRPr kumimoji="1" lang="ja-JP" altLang="en-US"/>
        </a:p>
      </dgm:t>
    </dgm:pt>
    <dgm:pt modelId="{EE8EFBE4-ED7B-4B10-A237-82CF069AC0BD}">
      <dgm:prSet phldrT="[テキスト]"/>
      <dgm:spPr/>
      <dgm:t>
        <a:bodyPr/>
        <a:lstStyle/>
        <a:p>
          <a:r>
            <a:rPr kumimoji="1" lang="en-US" altLang="ja-JP" dirty="0" smtClean="0"/>
            <a:t>3.3</a:t>
          </a:r>
          <a:r>
            <a:rPr kumimoji="1" lang="ja-JP" altLang="en-US" dirty="0" smtClean="0"/>
            <a:t>　実在気体</a:t>
          </a:r>
          <a:endParaRPr kumimoji="1" lang="ja-JP" altLang="en-US" dirty="0"/>
        </a:p>
      </dgm:t>
    </dgm:pt>
    <dgm:pt modelId="{0C4738BE-A643-4145-AC3A-04AC1F59A2E7}" type="parTrans" cxnId="{1B0EC5A0-33DF-4ACE-87CC-7BCFA6BDBE09}">
      <dgm:prSet/>
      <dgm:spPr/>
      <dgm:t>
        <a:bodyPr/>
        <a:lstStyle/>
        <a:p>
          <a:endParaRPr kumimoji="1" lang="ja-JP" altLang="en-US"/>
        </a:p>
      </dgm:t>
    </dgm:pt>
    <dgm:pt modelId="{2353C87B-31C6-476F-9681-1D68C96F4359}" type="sibTrans" cxnId="{1B0EC5A0-33DF-4ACE-87CC-7BCFA6BDBE09}">
      <dgm:prSet/>
      <dgm:spPr/>
      <dgm:t>
        <a:bodyPr/>
        <a:lstStyle/>
        <a:p>
          <a:endParaRPr kumimoji="1" lang="ja-JP" altLang="en-US"/>
        </a:p>
      </dgm:t>
    </dgm:pt>
    <dgm:pt modelId="{4E1929DA-E39C-4BFE-8717-9BE1311FE516}">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ボイルの法則</a:t>
          </a:r>
          <a:endParaRPr kumimoji="1" lang="ja-JP" altLang="en-US" dirty="0"/>
        </a:p>
      </dgm:t>
    </dgm:pt>
    <dgm:pt modelId="{1631ED22-B639-427E-8823-D97558248B51}" type="parTrans" cxnId="{95A11C31-22E9-4F82-817A-B5FE06CCA54E}">
      <dgm:prSet/>
      <dgm:spPr/>
      <dgm:t>
        <a:bodyPr/>
        <a:lstStyle/>
        <a:p>
          <a:endParaRPr kumimoji="1" lang="ja-JP" altLang="en-US"/>
        </a:p>
      </dgm:t>
    </dgm:pt>
    <dgm:pt modelId="{DAFFABAB-A3EF-4E48-8908-E79285EA661E}" type="sibTrans" cxnId="{95A11C31-22E9-4F82-817A-B5FE06CCA54E}">
      <dgm:prSet/>
      <dgm:spPr/>
      <dgm:t>
        <a:bodyPr/>
        <a:lstStyle/>
        <a:p>
          <a:endParaRPr kumimoji="1" lang="ja-JP" altLang="en-US"/>
        </a:p>
      </dgm:t>
    </dgm:pt>
    <dgm:pt modelId="{5BFEBBA2-7DC5-49AD-8542-99C1652BCB04}">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シャルルの法則</a:t>
          </a:r>
          <a:endParaRPr kumimoji="1" lang="ja-JP" altLang="en-US" dirty="0"/>
        </a:p>
      </dgm:t>
    </dgm:pt>
    <dgm:pt modelId="{CF1505AA-4E28-4A28-A07E-EA6D7C831C92}" type="parTrans" cxnId="{C853C23D-9FF0-4A4A-8BB8-0B0FCA701413}">
      <dgm:prSet/>
      <dgm:spPr/>
      <dgm:t>
        <a:bodyPr/>
        <a:lstStyle/>
        <a:p>
          <a:endParaRPr kumimoji="1" lang="ja-JP" altLang="en-US"/>
        </a:p>
      </dgm:t>
    </dgm:pt>
    <dgm:pt modelId="{A6B0BF1A-DF60-4422-A42F-EE73470FA049}" type="sibTrans" cxnId="{C853C23D-9FF0-4A4A-8BB8-0B0FCA701413}">
      <dgm:prSet/>
      <dgm:spPr/>
      <dgm:t>
        <a:bodyPr/>
        <a:lstStyle/>
        <a:p>
          <a:endParaRPr kumimoji="1" lang="ja-JP" altLang="en-US"/>
        </a:p>
      </dgm:t>
    </dgm:pt>
    <dgm:pt modelId="{93132313-4A34-43E5-AD94-16911D6752DD}">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アボガトドロの法則</a:t>
          </a:r>
          <a:endParaRPr kumimoji="1" lang="ja-JP" altLang="en-US" dirty="0"/>
        </a:p>
      </dgm:t>
    </dgm:pt>
    <dgm:pt modelId="{0371BB1B-88E3-470C-B4A4-0EBB522C1066}" type="parTrans" cxnId="{B164F791-2F56-438B-A7CC-DAF1C81B0212}">
      <dgm:prSet/>
      <dgm:spPr/>
      <dgm:t>
        <a:bodyPr/>
        <a:lstStyle/>
        <a:p>
          <a:endParaRPr kumimoji="1" lang="ja-JP" altLang="en-US"/>
        </a:p>
      </dgm:t>
    </dgm:pt>
    <dgm:pt modelId="{02BA8728-6D71-4D60-9350-1EFE101E5704}" type="sibTrans" cxnId="{B164F791-2F56-438B-A7CC-DAF1C81B0212}">
      <dgm:prSet/>
      <dgm:spPr/>
      <dgm:t>
        <a:bodyPr/>
        <a:lstStyle/>
        <a:p>
          <a:endParaRPr kumimoji="1" lang="ja-JP" altLang="en-US"/>
        </a:p>
      </dgm:t>
    </dgm:pt>
    <dgm:pt modelId="{657E0112-69FA-47A9-9193-6624E0271657}">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理想気体の状態方程式</a:t>
          </a:r>
          <a:endParaRPr kumimoji="1" lang="ja-JP" altLang="en-US" dirty="0"/>
        </a:p>
      </dgm:t>
    </dgm:pt>
    <dgm:pt modelId="{5407FE3C-27A9-4FC7-BCC5-F4BCDFE7FFCD}" type="parTrans" cxnId="{7AF9F380-D2FB-4406-A6A3-8DA823C2C31B}">
      <dgm:prSet/>
      <dgm:spPr/>
      <dgm:t>
        <a:bodyPr/>
        <a:lstStyle/>
        <a:p>
          <a:endParaRPr kumimoji="1" lang="ja-JP" altLang="en-US"/>
        </a:p>
      </dgm:t>
    </dgm:pt>
    <dgm:pt modelId="{3D7273D3-D889-4DEF-BEC6-9E0951BF8E59}" type="sibTrans" cxnId="{7AF9F380-D2FB-4406-A6A3-8DA823C2C31B}">
      <dgm:prSet/>
      <dgm:spPr/>
      <dgm:t>
        <a:bodyPr/>
        <a:lstStyle/>
        <a:p>
          <a:endParaRPr kumimoji="1" lang="ja-JP" altLang="en-US"/>
        </a:p>
      </dgm:t>
    </dgm:pt>
    <dgm:pt modelId="{A649C6FD-506C-422C-A534-AF4C4B304461}">
      <dgm:prSet phldrT="[テキスト]">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dirty="0" smtClean="0"/>
            <a:t>ドルトンの分圧の法則</a:t>
          </a:r>
          <a:endParaRPr kumimoji="1" lang="ja-JP" altLang="en-US" dirty="0"/>
        </a:p>
      </dgm:t>
    </dgm:pt>
    <dgm:pt modelId="{8399D2FD-EAA3-479D-B7BE-CFB25A5BB864}" type="parTrans" cxnId="{5E5A1A16-FF95-4213-ABCA-ED8429188277}">
      <dgm:prSet/>
      <dgm:spPr/>
    </dgm:pt>
    <dgm:pt modelId="{DEAA22CA-B492-47F3-8E01-41E322217E69}" type="sibTrans" cxnId="{5E5A1A16-FF95-4213-ABCA-ED8429188277}">
      <dgm:prSet/>
      <dgm:spPr/>
    </dgm:pt>
    <dgm:pt modelId="{8C094FE7-9EF1-4819-ACC1-F9B99E438A8A}">
      <dgm:prSet phldrT="[テキスト]"/>
      <dgm:spPr/>
      <dgm:t>
        <a:bodyPr/>
        <a:lstStyle/>
        <a:p>
          <a:r>
            <a:rPr kumimoji="1" lang="ja-JP" altLang="en-US" dirty="0" smtClean="0"/>
            <a:t>マックスエルのボルツマン分布</a:t>
          </a:r>
          <a:endParaRPr kumimoji="1" lang="ja-JP" altLang="en-US" dirty="0"/>
        </a:p>
      </dgm:t>
    </dgm:pt>
    <dgm:pt modelId="{54EB87CC-760B-485F-AE07-7B7843AA62C1}" type="parTrans" cxnId="{41906254-71DA-42F8-92DA-2062D1C3BD33}">
      <dgm:prSet/>
      <dgm:spPr/>
    </dgm:pt>
    <dgm:pt modelId="{7AB17197-5F48-4244-90B4-CF4F1EFB363E}" type="sibTrans" cxnId="{41906254-71DA-42F8-92DA-2062D1C3BD33}">
      <dgm:prSet/>
      <dgm:spPr/>
    </dgm:pt>
    <dgm:pt modelId="{806FEC0D-6891-43AD-A06D-1F3FC55F9D25}">
      <dgm:prSet phldrT="[テキスト]"/>
      <dgm:spPr/>
      <dgm:t>
        <a:bodyPr/>
        <a:lstStyle/>
        <a:p>
          <a:r>
            <a:rPr kumimoji="1" lang="ja-JP" altLang="en-US" dirty="0" smtClean="0"/>
            <a:t>拡散と流失</a:t>
          </a:r>
          <a:endParaRPr kumimoji="1" lang="ja-JP" altLang="en-US" dirty="0"/>
        </a:p>
      </dgm:t>
    </dgm:pt>
    <dgm:pt modelId="{F92BF55E-995F-413E-BEC0-F849D084598B}" type="parTrans" cxnId="{F48EBDAE-F513-48DB-B655-3DC6CE446AD9}">
      <dgm:prSet/>
      <dgm:spPr/>
    </dgm:pt>
    <dgm:pt modelId="{586DFE32-0127-4125-99E8-E5B8DFD41A30}" type="sibTrans" cxnId="{F48EBDAE-F513-48DB-B655-3DC6CE446AD9}">
      <dgm:prSet/>
      <dgm:spPr/>
    </dgm:pt>
    <dgm:pt modelId="{B7B4335B-569A-44E0-B223-286B2A1E7B4A}" type="pres">
      <dgm:prSet presAssocID="{09014FD7-3B83-41C7-B2E5-0A0686325759}" presName="linear" presStyleCnt="0">
        <dgm:presLayoutVars>
          <dgm:dir/>
          <dgm:animLvl val="lvl"/>
          <dgm:resizeHandles val="exact"/>
        </dgm:presLayoutVars>
      </dgm:prSet>
      <dgm:spPr/>
      <dgm:t>
        <a:bodyPr/>
        <a:lstStyle/>
        <a:p>
          <a:endParaRPr kumimoji="1" lang="ja-JP" altLang="en-US"/>
        </a:p>
      </dgm:t>
    </dgm:pt>
    <dgm:pt modelId="{201B0FF2-93B7-4D40-9145-ECA1F059FBA6}" type="pres">
      <dgm:prSet presAssocID="{3FF64E1C-7CC7-40D0-BA68-DBC6DC690521}" presName="parentLin" presStyleCnt="0"/>
      <dgm:spPr/>
    </dgm:pt>
    <dgm:pt modelId="{D7D1CC35-F956-42EE-8543-A502260534B8}" type="pres">
      <dgm:prSet presAssocID="{3FF64E1C-7CC7-40D0-BA68-DBC6DC690521}" presName="parentLeftMargin" presStyleLbl="node1" presStyleIdx="0" presStyleCnt="3"/>
      <dgm:spPr/>
      <dgm:t>
        <a:bodyPr/>
        <a:lstStyle/>
        <a:p>
          <a:endParaRPr kumimoji="1" lang="ja-JP" altLang="en-US"/>
        </a:p>
      </dgm:t>
    </dgm:pt>
    <dgm:pt modelId="{B8639E53-9E92-4C4C-9F4C-E15EE26C422F}" type="pres">
      <dgm:prSet presAssocID="{3FF64E1C-7CC7-40D0-BA68-DBC6DC690521}" presName="parentText" presStyleLbl="node1" presStyleIdx="0" presStyleCnt="3">
        <dgm:presLayoutVars>
          <dgm:chMax val="0"/>
          <dgm:bulletEnabled val="1"/>
        </dgm:presLayoutVars>
      </dgm:prSet>
      <dgm:spPr/>
      <dgm:t>
        <a:bodyPr/>
        <a:lstStyle/>
        <a:p>
          <a:endParaRPr kumimoji="1" lang="ja-JP" altLang="en-US"/>
        </a:p>
      </dgm:t>
    </dgm:pt>
    <dgm:pt modelId="{D05DD27E-EBEA-462B-A6A8-62DAD5D9C7D0}" type="pres">
      <dgm:prSet presAssocID="{3FF64E1C-7CC7-40D0-BA68-DBC6DC690521}" presName="negativeSpace" presStyleCnt="0"/>
      <dgm:spPr/>
    </dgm:pt>
    <dgm:pt modelId="{03E1B5BF-2F34-433E-8E9E-67E3A497C42A}" type="pres">
      <dgm:prSet presAssocID="{3FF64E1C-7CC7-40D0-BA68-DBC6DC690521}" presName="childText" presStyleLbl="conFgAcc1" presStyleIdx="0" presStyleCnt="3">
        <dgm:presLayoutVars>
          <dgm:bulletEnabled val="1"/>
        </dgm:presLayoutVars>
      </dgm:prSet>
      <dgm:spPr/>
      <dgm:t>
        <a:bodyPr/>
        <a:lstStyle/>
        <a:p>
          <a:endParaRPr kumimoji="1" lang="ja-JP" altLang="en-US"/>
        </a:p>
      </dgm:t>
    </dgm:pt>
    <dgm:pt modelId="{621301B8-3DBD-4ED8-B492-A2219940F807}" type="pres">
      <dgm:prSet presAssocID="{015C59EA-FC90-4D0E-A17D-BCF76DFC50C6}" presName="spaceBetweenRectangles" presStyleCnt="0"/>
      <dgm:spPr/>
    </dgm:pt>
    <dgm:pt modelId="{70A1CD8D-0A9F-4103-A011-99D9CF91876D}" type="pres">
      <dgm:prSet presAssocID="{811DCE25-D2DB-4008-BD8E-3DE6EF76D691}" presName="parentLin" presStyleCnt="0"/>
      <dgm:spPr/>
    </dgm:pt>
    <dgm:pt modelId="{38670717-ABA6-4C31-B88C-FCB08A505B51}" type="pres">
      <dgm:prSet presAssocID="{811DCE25-D2DB-4008-BD8E-3DE6EF76D691}" presName="parentLeftMargin" presStyleLbl="node1" presStyleIdx="0" presStyleCnt="3"/>
      <dgm:spPr/>
      <dgm:t>
        <a:bodyPr/>
        <a:lstStyle/>
        <a:p>
          <a:endParaRPr kumimoji="1" lang="ja-JP" altLang="en-US"/>
        </a:p>
      </dgm:t>
    </dgm:pt>
    <dgm:pt modelId="{7E3F152D-6BF5-4C5B-A4F3-CBCD43EE0CE7}" type="pres">
      <dgm:prSet presAssocID="{811DCE25-D2DB-4008-BD8E-3DE6EF76D691}" presName="parentText" presStyleLbl="node1" presStyleIdx="1" presStyleCnt="3">
        <dgm:presLayoutVars>
          <dgm:chMax val="0"/>
          <dgm:bulletEnabled val="1"/>
        </dgm:presLayoutVars>
      </dgm:prSet>
      <dgm:spPr/>
      <dgm:t>
        <a:bodyPr/>
        <a:lstStyle/>
        <a:p>
          <a:endParaRPr kumimoji="1" lang="ja-JP" altLang="en-US"/>
        </a:p>
      </dgm:t>
    </dgm:pt>
    <dgm:pt modelId="{97ACD16F-49E5-4083-8D73-76B4E1089F68}" type="pres">
      <dgm:prSet presAssocID="{811DCE25-D2DB-4008-BD8E-3DE6EF76D691}" presName="negativeSpace" presStyleCnt="0"/>
      <dgm:spPr/>
    </dgm:pt>
    <dgm:pt modelId="{717DCBC4-CD51-45DC-AFEA-994D2BE62199}" type="pres">
      <dgm:prSet presAssocID="{811DCE25-D2DB-4008-BD8E-3DE6EF76D691}" presName="childText" presStyleLbl="conFgAcc1" presStyleIdx="1" presStyleCnt="3">
        <dgm:presLayoutVars>
          <dgm:bulletEnabled val="1"/>
        </dgm:presLayoutVars>
      </dgm:prSet>
      <dgm:spPr/>
      <dgm:t>
        <a:bodyPr/>
        <a:lstStyle/>
        <a:p>
          <a:endParaRPr kumimoji="1" lang="ja-JP" altLang="en-US"/>
        </a:p>
      </dgm:t>
    </dgm:pt>
    <dgm:pt modelId="{5E4F11E7-1E58-49A9-9118-C4330F875A4C}" type="pres">
      <dgm:prSet presAssocID="{BAF32B06-BF23-48D3-AFDC-D7B5ED920BBB}" presName="spaceBetweenRectangles" presStyleCnt="0"/>
      <dgm:spPr/>
    </dgm:pt>
    <dgm:pt modelId="{4FFB83CF-552E-4327-83CB-DCD15F8F384B}" type="pres">
      <dgm:prSet presAssocID="{EE8EFBE4-ED7B-4B10-A237-82CF069AC0BD}" presName="parentLin" presStyleCnt="0"/>
      <dgm:spPr/>
    </dgm:pt>
    <dgm:pt modelId="{F50B0A59-8AFF-4F88-B541-D5C96EB4DA80}" type="pres">
      <dgm:prSet presAssocID="{EE8EFBE4-ED7B-4B10-A237-82CF069AC0BD}" presName="parentLeftMargin" presStyleLbl="node1" presStyleIdx="1" presStyleCnt="3"/>
      <dgm:spPr/>
      <dgm:t>
        <a:bodyPr/>
        <a:lstStyle/>
        <a:p>
          <a:endParaRPr kumimoji="1" lang="ja-JP" altLang="en-US"/>
        </a:p>
      </dgm:t>
    </dgm:pt>
    <dgm:pt modelId="{54B50100-17B2-4379-BBC9-E974BE8BB3A7}" type="pres">
      <dgm:prSet presAssocID="{EE8EFBE4-ED7B-4B10-A237-82CF069AC0BD}" presName="parentText" presStyleLbl="node1" presStyleIdx="2" presStyleCnt="3">
        <dgm:presLayoutVars>
          <dgm:chMax val="0"/>
          <dgm:bulletEnabled val="1"/>
        </dgm:presLayoutVars>
      </dgm:prSet>
      <dgm:spPr/>
      <dgm:t>
        <a:bodyPr/>
        <a:lstStyle/>
        <a:p>
          <a:endParaRPr kumimoji="1" lang="ja-JP" altLang="en-US"/>
        </a:p>
      </dgm:t>
    </dgm:pt>
    <dgm:pt modelId="{2F03F6F0-8181-4677-B4AF-8748DD07330F}" type="pres">
      <dgm:prSet presAssocID="{EE8EFBE4-ED7B-4B10-A237-82CF069AC0BD}" presName="negativeSpace" presStyleCnt="0"/>
      <dgm:spPr/>
    </dgm:pt>
    <dgm:pt modelId="{3B2F1EBE-93D4-4EFE-9B22-12E91B6E2085}" type="pres">
      <dgm:prSet presAssocID="{EE8EFBE4-ED7B-4B10-A237-82CF069AC0BD}" presName="childText" presStyleLbl="conFgAcc1" presStyleIdx="2" presStyleCnt="3">
        <dgm:presLayoutVars>
          <dgm:bulletEnabled val="1"/>
        </dgm:presLayoutVars>
      </dgm:prSet>
      <dgm:spPr/>
      <dgm:t>
        <a:bodyPr/>
        <a:lstStyle/>
        <a:p>
          <a:endParaRPr kumimoji="1" lang="ja-JP" altLang="en-US"/>
        </a:p>
      </dgm:t>
    </dgm:pt>
  </dgm:ptLst>
  <dgm:cxnLst>
    <dgm:cxn modelId="{5A02ABCA-8E8C-4162-98FD-EA35E95A2DC7}" type="presOf" srcId="{EE8EFBE4-ED7B-4B10-A237-82CF069AC0BD}" destId="{54B50100-17B2-4379-BBC9-E974BE8BB3A7}" srcOrd="1" destOrd="0" presId="urn:microsoft.com/office/officeart/2005/8/layout/list1"/>
    <dgm:cxn modelId="{7AF9F380-D2FB-4406-A6A3-8DA823C2C31B}" srcId="{3FF64E1C-7CC7-40D0-BA68-DBC6DC690521}" destId="{657E0112-69FA-47A9-9193-6624E0271657}" srcOrd="4" destOrd="0" parTransId="{5407FE3C-27A9-4FC7-BCC5-F4BCDFE7FFCD}" sibTransId="{3D7273D3-D889-4DEF-BEC6-9E0951BF8E59}"/>
    <dgm:cxn modelId="{95A11C31-22E9-4F82-817A-B5FE06CCA54E}" srcId="{3FF64E1C-7CC7-40D0-BA68-DBC6DC690521}" destId="{4E1929DA-E39C-4BFE-8717-9BE1311FE516}" srcOrd="1" destOrd="0" parTransId="{1631ED22-B639-427E-8823-D97558248B51}" sibTransId="{DAFFABAB-A3EF-4E48-8908-E79285EA661E}"/>
    <dgm:cxn modelId="{1B0EC5A0-33DF-4ACE-87CC-7BCFA6BDBE09}" srcId="{09014FD7-3B83-41C7-B2E5-0A0686325759}" destId="{EE8EFBE4-ED7B-4B10-A237-82CF069AC0BD}" srcOrd="2" destOrd="0" parTransId="{0C4738BE-A643-4145-AC3A-04AC1F59A2E7}" sibTransId="{2353C87B-31C6-476F-9681-1D68C96F4359}"/>
    <dgm:cxn modelId="{91ED4737-9616-4995-806D-294EF3826130}" type="presOf" srcId="{657E0112-69FA-47A9-9193-6624E0271657}" destId="{03E1B5BF-2F34-433E-8E9E-67E3A497C42A}" srcOrd="0" destOrd="4" presId="urn:microsoft.com/office/officeart/2005/8/layout/list1"/>
    <dgm:cxn modelId="{C853C23D-9FF0-4A4A-8BB8-0B0FCA701413}" srcId="{3FF64E1C-7CC7-40D0-BA68-DBC6DC690521}" destId="{5BFEBBA2-7DC5-49AD-8542-99C1652BCB04}" srcOrd="2" destOrd="0" parTransId="{CF1505AA-4E28-4A28-A07E-EA6D7C831C92}" sibTransId="{A6B0BF1A-DF60-4422-A42F-EE73470FA049}"/>
    <dgm:cxn modelId="{13338282-1CDC-4083-B3AC-48132DD4797B}" type="presOf" srcId="{811DCE25-D2DB-4008-BD8E-3DE6EF76D691}" destId="{38670717-ABA6-4C31-B88C-FCB08A505B51}" srcOrd="0" destOrd="0" presId="urn:microsoft.com/office/officeart/2005/8/layout/list1"/>
    <dgm:cxn modelId="{F48EBDAE-F513-48DB-B655-3DC6CE446AD9}" srcId="{811DCE25-D2DB-4008-BD8E-3DE6EF76D691}" destId="{806FEC0D-6891-43AD-A06D-1F3FC55F9D25}" srcOrd="1" destOrd="0" parTransId="{F92BF55E-995F-413E-BEC0-F849D084598B}" sibTransId="{586DFE32-0127-4125-99E8-E5B8DFD41A30}"/>
    <dgm:cxn modelId="{F0B0D1E2-6132-4082-9908-A9FD8C196B00}" type="presOf" srcId="{4E1929DA-E39C-4BFE-8717-9BE1311FE516}" destId="{03E1B5BF-2F34-433E-8E9E-67E3A497C42A}" srcOrd="0" destOrd="1" presId="urn:microsoft.com/office/officeart/2005/8/layout/list1"/>
    <dgm:cxn modelId="{CB110FBB-F734-4B64-8211-1C4F7427F7E1}" type="presOf" srcId="{93132313-4A34-43E5-AD94-16911D6752DD}" destId="{03E1B5BF-2F34-433E-8E9E-67E3A497C42A}" srcOrd="0" destOrd="3" presId="urn:microsoft.com/office/officeart/2005/8/layout/list1"/>
    <dgm:cxn modelId="{D9036CF6-2274-4E62-996A-85A60FD5C12B}" type="presOf" srcId="{88E3F2FA-211C-49E9-B85C-2AB5EDAF09EE}" destId="{03E1B5BF-2F34-433E-8E9E-67E3A497C42A}" srcOrd="0" destOrd="0" presId="urn:microsoft.com/office/officeart/2005/8/layout/list1"/>
    <dgm:cxn modelId="{5A52B223-E739-4BB4-8833-7528F29452F4}" type="presOf" srcId="{09014FD7-3B83-41C7-B2E5-0A0686325759}" destId="{B7B4335B-569A-44E0-B223-286B2A1E7B4A}" srcOrd="0" destOrd="0" presId="urn:microsoft.com/office/officeart/2005/8/layout/list1"/>
    <dgm:cxn modelId="{93B41895-A02D-41E7-A067-5A2FA3DC6BEA}" srcId="{3FF64E1C-7CC7-40D0-BA68-DBC6DC690521}" destId="{88E3F2FA-211C-49E9-B85C-2AB5EDAF09EE}" srcOrd="0" destOrd="0" parTransId="{2E754AA7-C062-4586-8195-A63B2112CE86}" sibTransId="{59CB17A3-D67E-4ADD-BF99-E90E53CCCB3E}"/>
    <dgm:cxn modelId="{EF63C64A-B2F1-4BFA-9B5A-F45521A01167}" type="presOf" srcId="{8C094FE7-9EF1-4819-ACC1-F9B99E438A8A}" destId="{717DCBC4-CD51-45DC-AFEA-994D2BE62199}" srcOrd="0" destOrd="0" presId="urn:microsoft.com/office/officeart/2005/8/layout/list1"/>
    <dgm:cxn modelId="{B164F791-2F56-438B-A7CC-DAF1C81B0212}" srcId="{3FF64E1C-7CC7-40D0-BA68-DBC6DC690521}" destId="{93132313-4A34-43E5-AD94-16911D6752DD}" srcOrd="3" destOrd="0" parTransId="{0371BB1B-88E3-470C-B4A4-0EBB522C1066}" sibTransId="{02BA8728-6D71-4D60-9350-1EFE101E5704}"/>
    <dgm:cxn modelId="{8158468F-95FF-46FB-8C3B-3ADD6AFC8236}" type="presOf" srcId="{5BFEBBA2-7DC5-49AD-8542-99C1652BCB04}" destId="{03E1B5BF-2F34-433E-8E9E-67E3A497C42A}" srcOrd="0" destOrd="2" presId="urn:microsoft.com/office/officeart/2005/8/layout/list1"/>
    <dgm:cxn modelId="{C7AF24C6-17AB-4136-895D-0D7915A2C70B}" type="presOf" srcId="{A649C6FD-506C-422C-A534-AF4C4B304461}" destId="{03E1B5BF-2F34-433E-8E9E-67E3A497C42A}" srcOrd="0" destOrd="5" presId="urn:microsoft.com/office/officeart/2005/8/layout/list1"/>
    <dgm:cxn modelId="{47639BB3-00C7-4DCE-84A3-6152854BE1CF}" type="presOf" srcId="{811DCE25-D2DB-4008-BD8E-3DE6EF76D691}" destId="{7E3F152D-6BF5-4C5B-A4F3-CBCD43EE0CE7}" srcOrd="1" destOrd="0" presId="urn:microsoft.com/office/officeart/2005/8/layout/list1"/>
    <dgm:cxn modelId="{A890992F-4E36-495C-B9DE-FB5BD602C82E}" type="presOf" srcId="{806FEC0D-6891-43AD-A06D-1F3FC55F9D25}" destId="{717DCBC4-CD51-45DC-AFEA-994D2BE62199}" srcOrd="0" destOrd="1" presId="urn:microsoft.com/office/officeart/2005/8/layout/list1"/>
    <dgm:cxn modelId="{5E5A1A16-FF95-4213-ABCA-ED8429188277}" srcId="{3FF64E1C-7CC7-40D0-BA68-DBC6DC690521}" destId="{A649C6FD-506C-422C-A534-AF4C4B304461}" srcOrd="5" destOrd="0" parTransId="{8399D2FD-EAA3-479D-B7BE-CFB25A5BB864}" sibTransId="{DEAA22CA-B492-47F3-8E01-41E322217E69}"/>
    <dgm:cxn modelId="{41906254-71DA-42F8-92DA-2062D1C3BD33}" srcId="{811DCE25-D2DB-4008-BD8E-3DE6EF76D691}" destId="{8C094FE7-9EF1-4819-ACC1-F9B99E438A8A}" srcOrd="0" destOrd="0" parTransId="{54EB87CC-760B-485F-AE07-7B7843AA62C1}" sibTransId="{7AB17197-5F48-4244-90B4-CF4F1EFB363E}"/>
    <dgm:cxn modelId="{103C3AD8-F2B3-4005-AEFE-7BB3F79E626E}" type="presOf" srcId="{EE8EFBE4-ED7B-4B10-A237-82CF069AC0BD}" destId="{F50B0A59-8AFF-4F88-B541-D5C96EB4DA80}" srcOrd="0" destOrd="0" presId="urn:microsoft.com/office/officeart/2005/8/layout/list1"/>
    <dgm:cxn modelId="{3CBF427D-F682-4474-BD6B-1BBB9BA3E31B}" type="presOf" srcId="{3FF64E1C-7CC7-40D0-BA68-DBC6DC690521}" destId="{D7D1CC35-F956-42EE-8543-A502260534B8}" srcOrd="0" destOrd="0" presId="urn:microsoft.com/office/officeart/2005/8/layout/list1"/>
    <dgm:cxn modelId="{4D1E00BC-A10B-4C67-90BE-A4F23BEE9A3D}" srcId="{09014FD7-3B83-41C7-B2E5-0A0686325759}" destId="{811DCE25-D2DB-4008-BD8E-3DE6EF76D691}" srcOrd="1" destOrd="0" parTransId="{D62774F8-4B63-446A-BF83-FC615AD27C39}" sibTransId="{BAF32B06-BF23-48D3-AFDC-D7B5ED920BBB}"/>
    <dgm:cxn modelId="{CA6D71CC-910D-451F-98A8-2D5F3E812D02}" type="presOf" srcId="{3FF64E1C-7CC7-40D0-BA68-DBC6DC690521}" destId="{B8639E53-9E92-4C4C-9F4C-E15EE26C422F}" srcOrd="1" destOrd="0" presId="urn:microsoft.com/office/officeart/2005/8/layout/list1"/>
    <dgm:cxn modelId="{A7ED9E82-F22C-454E-9E60-F7D9525A5983}" srcId="{09014FD7-3B83-41C7-B2E5-0A0686325759}" destId="{3FF64E1C-7CC7-40D0-BA68-DBC6DC690521}" srcOrd="0" destOrd="0" parTransId="{4034E683-205B-444C-864B-2BAF6EF7E4D6}" sibTransId="{015C59EA-FC90-4D0E-A17D-BCF76DFC50C6}"/>
    <dgm:cxn modelId="{03AA751B-A0D7-4BDF-AAD8-F2C78E750640}" type="presParOf" srcId="{B7B4335B-569A-44E0-B223-286B2A1E7B4A}" destId="{201B0FF2-93B7-4D40-9145-ECA1F059FBA6}" srcOrd="0" destOrd="0" presId="urn:microsoft.com/office/officeart/2005/8/layout/list1"/>
    <dgm:cxn modelId="{E3B37510-7690-4146-A1A2-133E78783CF8}" type="presParOf" srcId="{201B0FF2-93B7-4D40-9145-ECA1F059FBA6}" destId="{D7D1CC35-F956-42EE-8543-A502260534B8}" srcOrd="0" destOrd="0" presId="urn:microsoft.com/office/officeart/2005/8/layout/list1"/>
    <dgm:cxn modelId="{33CDD221-4959-4F8A-94C8-75E931E25396}" type="presParOf" srcId="{201B0FF2-93B7-4D40-9145-ECA1F059FBA6}" destId="{B8639E53-9E92-4C4C-9F4C-E15EE26C422F}" srcOrd="1" destOrd="0" presId="urn:microsoft.com/office/officeart/2005/8/layout/list1"/>
    <dgm:cxn modelId="{A0B65BFC-3827-43DB-AAE7-D91F4521837D}" type="presParOf" srcId="{B7B4335B-569A-44E0-B223-286B2A1E7B4A}" destId="{D05DD27E-EBEA-462B-A6A8-62DAD5D9C7D0}" srcOrd="1" destOrd="0" presId="urn:microsoft.com/office/officeart/2005/8/layout/list1"/>
    <dgm:cxn modelId="{8908DB1B-8E14-4E71-B551-BEB8388DD95B}" type="presParOf" srcId="{B7B4335B-569A-44E0-B223-286B2A1E7B4A}" destId="{03E1B5BF-2F34-433E-8E9E-67E3A497C42A}" srcOrd="2" destOrd="0" presId="urn:microsoft.com/office/officeart/2005/8/layout/list1"/>
    <dgm:cxn modelId="{CC92C6AA-1C54-4A7B-952C-274FEF267112}" type="presParOf" srcId="{B7B4335B-569A-44E0-B223-286B2A1E7B4A}" destId="{621301B8-3DBD-4ED8-B492-A2219940F807}" srcOrd="3" destOrd="0" presId="urn:microsoft.com/office/officeart/2005/8/layout/list1"/>
    <dgm:cxn modelId="{0B1E0187-1C3A-411A-82C6-B8CCE01E1AF5}" type="presParOf" srcId="{B7B4335B-569A-44E0-B223-286B2A1E7B4A}" destId="{70A1CD8D-0A9F-4103-A011-99D9CF91876D}" srcOrd="4" destOrd="0" presId="urn:microsoft.com/office/officeart/2005/8/layout/list1"/>
    <dgm:cxn modelId="{D82E7A42-E47F-4C82-9F79-737594AE3890}" type="presParOf" srcId="{70A1CD8D-0A9F-4103-A011-99D9CF91876D}" destId="{38670717-ABA6-4C31-B88C-FCB08A505B51}" srcOrd="0" destOrd="0" presId="urn:microsoft.com/office/officeart/2005/8/layout/list1"/>
    <dgm:cxn modelId="{B98390E3-2F04-4E84-90DF-8612FAA24CDA}" type="presParOf" srcId="{70A1CD8D-0A9F-4103-A011-99D9CF91876D}" destId="{7E3F152D-6BF5-4C5B-A4F3-CBCD43EE0CE7}" srcOrd="1" destOrd="0" presId="urn:microsoft.com/office/officeart/2005/8/layout/list1"/>
    <dgm:cxn modelId="{3DAEB4F9-0EBF-4E03-B69A-A08A77634422}" type="presParOf" srcId="{B7B4335B-569A-44E0-B223-286B2A1E7B4A}" destId="{97ACD16F-49E5-4083-8D73-76B4E1089F68}" srcOrd="5" destOrd="0" presId="urn:microsoft.com/office/officeart/2005/8/layout/list1"/>
    <dgm:cxn modelId="{8A17D052-AA97-47D8-BF75-6079BEDA76CE}" type="presParOf" srcId="{B7B4335B-569A-44E0-B223-286B2A1E7B4A}" destId="{717DCBC4-CD51-45DC-AFEA-994D2BE62199}" srcOrd="6" destOrd="0" presId="urn:microsoft.com/office/officeart/2005/8/layout/list1"/>
    <dgm:cxn modelId="{CC3E780E-2A5F-4B51-9FF5-F4B7DD11A360}" type="presParOf" srcId="{B7B4335B-569A-44E0-B223-286B2A1E7B4A}" destId="{5E4F11E7-1E58-49A9-9118-C4330F875A4C}" srcOrd="7" destOrd="0" presId="urn:microsoft.com/office/officeart/2005/8/layout/list1"/>
    <dgm:cxn modelId="{D7B06789-445E-4F7A-A16A-0913F4AFE3AF}" type="presParOf" srcId="{B7B4335B-569A-44E0-B223-286B2A1E7B4A}" destId="{4FFB83CF-552E-4327-83CB-DCD15F8F384B}" srcOrd="8" destOrd="0" presId="urn:microsoft.com/office/officeart/2005/8/layout/list1"/>
    <dgm:cxn modelId="{4AB7F645-E344-4915-8E26-10127C356ECA}" type="presParOf" srcId="{4FFB83CF-552E-4327-83CB-DCD15F8F384B}" destId="{F50B0A59-8AFF-4F88-B541-D5C96EB4DA80}" srcOrd="0" destOrd="0" presId="urn:microsoft.com/office/officeart/2005/8/layout/list1"/>
    <dgm:cxn modelId="{868A8CA1-990B-40A1-A52C-DB8561897E76}" type="presParOf" srcId="{4FFB83CF-552E-4327-83CB-DCD15F8F384B}" destId="{54B50100-17B2-4379-BBC9-E974BE8BB3A7}" srcOrd="1" destOrd="0" presId="urn:microsoft.com/office/officeart/2005/8/layout/list1"/>
    <dgm:cxn modelId="{B9D88638-66E0-43D5-B88B-85B669FCA02C}" type="presParOf" srcId="{B7B4335B-569A-44E0-B223-286B2A1E7B4A}" destId="{2F03F6F0-8181-4677-B4AF-8748DD07330F}" srcOrd="9" destOrd="0" presId="urn:microsoft.com/office/officeart/2005/8/layout/list1"/>
    <dgm:cxn modelId="{CBC30D33-CD45-4B9D-9C14-1A0846E58628}" type="presParOf" srcId="{B7B4335B-569A-44E0-B223-286B2A1E7B4A}" destId="{3B2F1EBE-93D4-4EFE-9B22-12E91B6E208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02EFE1-77BA-428A-9445-E0FAC8600C88}"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0B9818F2-CBE2-4CD3-9473-3C3FE5CB41C8}">
      <dgm:prSet/>
      <dgm:spPr/>
      <dgm:t>
        <a:bodyPr/>
        <a:lstStyle/>
        <a:p>
          <a:pPr rtl="0"/>
          <a:r>
            <a:rPr kumimoji="1" lang="ja-JP" dirty="0" smtClean="0"/>
            <a:t>気体での</a:t>
          </a:r>
          <a:r>
            <a:rPr kumimoji="1" lang="en-US" altLang="ja-JP" dirty="0" smtClean="0"/>
            <a:t>                  </a:t>
          </a:r>
          <a:r>
            <a:rPr kumimoji="1" lang="ja-JP" dirty="0" smtClean="0"/>
            <a:t>は弱い</a:t>
          </a:r>
          <a:endParaRPr kumimoji="1" lang="en-US" dirty="0"/>
        </a:p>
      </dgm:t>
    </dgm:pt>
    <dgm:pt modelId="{E27544C9-BD69-4551-B6DB-4C3284C2C1DA}" type="parTrans" cxnId="{03A428AB-ACB9-4BC9-8998-D2BA043DAE0F}">
      <dgm:prSet/>
      <dgm:spPr/>
      <dgm:t>
        <a:bodyPr/>
        <a:lstStyle/>
        <a:p>
          <a:endParaRPr kumimoji="1" lang="ja-JP" altLang="en-US"/>
        </a:p>
      </dgm:t>
    </dgm:pt>
    <dgm:pt modelId="{25E999CA-A520-49EE-B2E1-01D936C4C029}" type="sibTrans" cxnId="{03A428AB-ACB9-4BC9-8998-D2BA043DAE0F}">
      <dgm:prSet/>
      <dgm:spPr/>
      <dgm:t>
        <a:bodyPr/>
        <a:lstStyle/>
        <a:p>
          <a:endParaRPr kumimoji="1" lang="ja-JP" altLang="en-US"/>
        </a:p>
      </dgm:t>
    </dgm:pt>
    <dgm:pt modelId="{9AEC2DB0-08F2-405D-B0BD-BFE23A5DEDEA}">
      <dgm:prSet/>
      <dgm:spPr/>
      <dgm:t>
        <a:bodyPr/>
        <a:lstStyle/>
        <a:p>
          <a:pPr rtl="0"/>
          <a:r>
            <a:rPr kumimoji="1" lang="ja-JP" dirty="0" smtClean="0"/>
            <a:t>→分子はお互いに</a:t>
          </a:r>
          <a:r>
            <a:rPr kumimoji="1" lang="en-US" altLang="ja-JP" dirty="0" smtClean="0"/>
            <a:t>            </a:t>
          </a:r>
          <a:r>
            <a:rPr kumimoji="1" lang="ja-JP" dirty="0" smtClean="0"/>
            <a:t>いる</a:t>
          </a:r>
          <a:r>
            <a:rPr kumimoji="1" lang="ja-JP" altLang="en-US" dirty="0" smtClean="0"/>
            <a:t>。</a:t>
          </a:r>
          <a:endParaRPr kumimoji="1" lang="en-US" dirty="0"/>
        </a:p>
      </dgm:t>
    </dgm:pt>
    <dgm:pt modelId="{54CBFE2B-9E42-491B-9FB8-82D440DFB97C}" type="parTrans" cxnId="{D02C1380-172D-45D9-848C-64F8D39525B6}">
      <dgm:prSet/>
      <dgm:spPr/>
      <dgm:t>
        <a:bodyPr/>
        <a:lstStyle/>
        <a:p>
          <a:endParaRPr kumimoji="1" lang="ja-JP" altLang="en-US"/>
        </a:p>
      </dgm:t>
    </dgm:pt>
    <dgm:pt modelId="{DD307103-02DB-4A4E-9A80-34B6F5BFE934}" type="sibTrans" cxnId="{D02C1380-172D-45D9-848C-64F8D39525B6}">
      <dgm:prSet/>
      <dgm:spPr/>
      <dgm:t>
        <a:bodyPr/>
        <a:lstStyle/>
        <a:p>
          <a:endParaRPr kumimoji="1" lang="ja-JP" altLang="en-US"/>
        </a:p>
      </dgm:t>
    </dgm:pt>
    <dgm:pt modelId="{EEA490A9-9379-4636-A4C7-DE6FAFC7CBF8}">
      <dgm:prSet/>
      <dgm:spPr/>
      <dgm:t>
        <a:bodyPr/>
        <a:lstStyle/>
        <a:p>
          <a:pPr rtl="0"/>
          <a:r>
            <a:rPr kumimoji="1" lang="ja-JP" dirty="0" smtClean="0"/>
            <a:t>→速く自由にあらゆる</a:t>
          </a:r>
          <a:r>
            <a:rPr kumimoji="1" lang="en-US" altLang="ja-JP" dirty="0" smtClean="0"/>
            <a:t>            </a:t>
          </a:r>
          <a:r>
            <a:rPr kumimoji="1" lang="ja-JP" dirty="0" smtClean="0"/>
            <a:t>に動きまわっている。</a:t>
          </a:r>
          <a:endParaRPr kumimoji="1" lang="en-US" dirty="0"/>
        </a:p>
      </dgm:t>
    </dgm:pt>
    <dgm:pt modelId="{8FC92E24-7F5D-4CCC-9408-DA7D92D61A87}" type="parTrans" cxnId="{C68F9305-CD8A-4FDC-A447-0B499775D516}">
      <dgm:prSet/>
      <dgm:spPr/>
      <dgm:t>
        <a:bodyPr/>
        <a:lstStyle/>
        <a:p>
          <a:endParaRPr kumimoji="1" lang="ja-JP" altLang="en-US"/>
        </a:p>
      </dgm:t>
    </dgm:pt>
    <dgm:pt modelId="{40D893E8-18A7-4838-9E72-8C3BF19DDC12}" type="sibTrans" cxnId="{C68F9305-CD8A-4FDC-A447-0B499775D516}">
      <dgm:prSet/>
      <dgm:spPr/>
      <dgm:t>
        <a:bodyPr/>
        <a:lstStyle/>
        <a:p>
          <a:endParaRPr kumimoji="1" lang="ja-JP" altLang="en-US"/>
        </a:p>
      </dgm:t>
    </dgm:pt>
    <dgm:pt modelId="{EA6A2CB4-2F17-49DD-ADE0-5BD5743B2E11}">
      <dgm:prSet/>
      <dgm:spPr/>
      <dgm:t>
        <a:bodyPr/>
        <a:lstStyle/>
        <a:p>
          <a:pPr rtl="0"/>
          <a:r>
            <a:rPr kumimoji="1" lang="ja-JP" dirty="0" smtClean="0"/>
            <a:t>→このために気体の体積や形は一定し</a:t>
          </a:r>
          <a:r>
            <a:rPr kumimoji="1" lang="en-US" altLang="ja-JP" dirty="0" smtClean="0"/>
            <a:t>             </a:t>
          </a:r>
          <a:endParaRPr kumimoji="1" lang="en-US" dirty="0"/>
        </a:p>
      </dgm:t>
    </dgm:pt>
    <dgm:pt modelId="{D796C3BC-3E71-4ED1-903D-AA8A4D5EFB74}" type="parTrans" cxnId="{858B0DD2-31CC-4C8A-8F95-6ED6D617A3CE}">
      <dgm:prSet/>
      <dgm:spPr/>
      <dgm:t>
        <a:bodyPr/>
        <a:lstStyle/>
        <a:p>
          <a:endParaRPr kumimoji="1" lang="ja-JP" altLang="en-US"/>
        </a:p>
      </dgm:t>
    </dgm:pt>
    <dgm:pt modelId="{98E1BB65-1F11-4412-A522-54C5184C5CA5}" type="sibTrans" cxnId="{858B0DD2-31CC-4C8A-8F95-6ED6D617A3CE}">
      <dgm:prSet/>
      <dgm:spPr/>
      <dgm:t>
        <a:bodyPr/>
        <a:lstStyle/>
        <a:p>
          <a:endParaRPr kumimoji="1" lang="ja-JP" altLang="en-US"/>
        </a:p>
      </dgm:t>
    </dgm:pt>
    <dgm:pt modelId="{561AB6BE-9999-4253-9445-22C2AD0F4FD4}">
      <dgm:prSet/>
      <dgm:spPr/>
      <dgm:t>
        <a:bodyPr/>
        <a:lstStyle/>
        <a:p>
          <a:pPr rtl="0"/>
          <a:r>
            <a:rPr kumimoji="1" lang="en-US" altLang="ja-JP" dirty="0" smtClean="0"/>
            <a:t>         </a:t>
          </a:r>
          <a:r>
            <a:rPr kumimoji="1" lang="ja-JP" dirty="0" smtClean="0"/>
            <a:t>もされやすい。</a:t>
          </a:r>
          <a:endParaRPr kumimoji="1" lang="en-US" dirty="0"/>
        </a:p>
      </dgm:t>
    </dgm:pt>
    <dgm:pt modelId="{75355F70-65FA-4678-B9F2-EFCD088CE529}" type="parTrans" cxnId="{E41E3FEF-5A24-4B8D-B059-B35700954A9D}">
      <dgm:prSet/>
      <dgm:spPr/>
      <dgm:t>
        <a:bodyPr/>
        <a:lstStyle/>
        <a:p>
          <a:endParaRPr kumimoji="1" lang="ja-JP" altLang="en-US"/>
        </a:p>
      </dgm:t>
    </dgm:pt>
    <dgm:pt modelId="{468CEFFF-924C-42EE-9659-A2A95294CCFE}" type="sibTrans" cxnId="{E41E3FEF-5A24-4B8D-B059-B35700954A9D}">
      <dgm:prSet/>
      <dgm:spPr/>
      <dgm:t>
        <a:bodyPr/>
        <a:lstStyle/>
        <a:p>
          <a:endParaRPr kumimoji="1" lang="ja-JP" altLang="en-US"/>
        </a:p>
      </dgm:t>
    </dgm:pt>
    <dgm:pt modelId="{241DD9AB-5809-45CC-AA27-19E247A5FF7E}">
      <dgm:prSet/>
      <dgm:spPr/>
      <dgm:t>
        <a:bodyPr/>
        <a:lstStyle/>
        <a:p>
          <a:pPr rtl="0"/>
          <a:r>
            <a:rPr kumimoji="1" lang="en-US" altLang="ja-JP" dirty="0" smtClean="0"/>
            <a:t>              </a:t>
          </a:r>
          <a:r>
            <a:rPr kumimoji="1" lang="ja-JP" dirty="0" smtClean="0"/>
            <a:t>に動きまわる気体の性質</a:t>
          </a:r>
          <a:endParaRPr kumimoji="1" lang="en-US" dirty="0"/>
        </a:p>
      </dgm:t>
    </dgm:pt>
    <dgm:pt modelId="{791EACF5-FEE2-4F1A-BB3E-A203304D35EB}" type="parTrans" cxnId="{6AD2FF26-B306-4198-9512-4381288D1EE2}">
      <dgm:prSet/>
      <dgm:spPr/>
      <dgm:t>
        <a:bodyPr/>
        <a:lstStyle/>
        <a:p>
          <a:endParaRPr kumimoji="1" lang="ja-JP" altLang="en-US"/>
        </a:p>
      </dgm:t>
    </dgm:pt>
    <dgm:pt modelId="{5A847BA4-4602-48FD-BA1F-08641B8791E9}" type="sibTrans" cxnId="{6AD2FF26-B306-4198-9512-4381288D1EE2}">
      <dgm:prSet/>
      <dgm:spPr/>
      <dgm:t>
        <a:bodyPr/>
        <a:lstStyle/>
        <a:p>
          <a:endParaRPr kumimoji="1" lang="ja-JP" altLang="en-US"/>
        </a:p>
      </dgm:t>
    </dgm:pt>
    <dgm:pt modelId="{EA2F7C8F-6C4E-4BC2-B70B-E4888B6F2248}">
      <dgm:prSet/>
      <dgm:spPr/>
      <dgm:t>
        <a:bodyPr/>
        <a:lstStyle/>
        <a:p>
          <a:pPr rtl="0"/>
          <a:r>
            <a:rPr kumimoji="1" lang="en-US" altLang="ja-JP" dirty="0" smtClean="0"/>
            <a:t>         </a:t>
          </a:r>
          <a:r>
            <a:rPr kumimoji="1" lang="ja-JP" dirty="0" err="1" smtClean="0"/>
            <a:t>，</a:t>
          </a:r>
          <a:r>
            <a:rPr kumimoji="1" lang="en-US" altLang="ja-JP" dirty="0" smtClean="0"/>
            <a:t>          </a:t>
          </a:r>
          <a:r>
            <a:rPr kumimoji="1" lang="ja-JP" dirty="0" err="1" smtClean="0"/>
            <a:t>，</a:t>
          </a:r>
          <a:r>
            <a:rPr kumimoji="1" lang="en-US" altLang="ja-JP" dirty="0" smtClean="0"/>
            <a:t>         </a:t>
          </a:r>
          <a:r>
            <a:rPr kumimoji="1" lang="ja-JP" dirty="0" err="1" smtClean="0"/>
            <a:t>，</a:t>
          </a:r>
          <a:r>
            <a:rPr kumimoji="1" lang="en-US" altLang="ja-JP" dirty="0" smtClean="0"/>
            <a:t>         </a:t>
          </a:r>
          <a:r>
            <a:rPr kumimoji="1" lang="ja-JP" dirty="0" smtClean="0"/>
            <a:t>測定</a:t>
          </a:r>
          <a:endParaRPr kumimoji="1" lang="en-US" dirty="0"/>
        </a:p>
      </dgm:t>
    </dgm:pt>
    <dgm:pt modelId="{D4D07A1E-E258-4C6A-9C04-1FA0EDE51A5A}" type="parTrans" cxnId="{5F25D2B4-86F9-496B-B83B-607EAF024856}">
      <dgm:prSet/>
      <dgm:spPr/>
      <dgm:t>
        <a:bodyPr/>
        <a:lstStyle/>
        <a:p>
          <a:endParaRPr kumimoji="1" lang="ja-JP" altLang="en-US"/>
        </a:p>
      </dgm:t>
    </dgm:pt>
    <dgm:pt modelId="{D67A4109-D4C0-4A34-8E45-2C78CCAB5BC0}" type="sibTrans" cxnId="{5F25D2B4-86F9-496B-B83B-607EAF024856}">
      <dgm:prSet/>
      <dgm:spPr/>
      <dgm:t>
        <a:bodyPr/>
        <a:lstStyle/>
        <a:p>
          <a:endParaRPr kumimoji="1" lang="ja-JP" altLang="en-US"/>
        </a:p>
      </dgm:t>
    </dgm:pt>
    <dgm:pt modelId="{2ECED9AF-5DC6-4DDC-97A3-B7FAF6AAD4B1}">
      <dgm:prSet/>
      <dgm:spPr/>
      <dgm:t>
        <a:bodyPr/>
        <a:lstStyle/>
        <a:p>
          <a:pPr rtl="0"/>
          <a:r>
            <a:rPr kumimoji="1" lang="ja-JP" dirty="0" smtClean="0"/>
            <a:t>→気体の</a:t>
          </a:r>
          <a:r>
            <a:rPr kumimoji="1" lang="en-US" altLang="ja-JP" dirty="0" smtClean="0"/>
            <a:t>         </a:t>
          </a:r>
          <a:r>
            <a:rPr kumimoji="1" lang="ja-JP" dirty="0" smtClean="0"/>
            <a:t>を決定することができる。</a:t>
          </a:r>
          <a:endParaRPr kumimoji="1" lang="ja-JP" dirty="0"/>
        </a:p>
      </dgm:t>
    </dgm:pt>
    <dgm:pt modelId="{7161F643-9315-4F9A-8C7C-DC7D92FBF917}" type="parTrans" cxnId="{5F60564E-10A3-4AC7-B3E2-BE383D9D43A5}">
      <dgm:prSet/>
      <dgm:spPr/>
      <dgm:t>
        <a:bodyPr/>
        <a:lstStyle/>
        <a:p>
          <a:endParaRPr kumimoji="1" lang="ja-JP" altLang="en-US"/>
        </a:p>
      </dgm:t>
    </dgm:pt>
    <dgm:pt modelId="{3BA8D02B-2964-41FF-BFB1-98F466486982}" type="sibTrans" cxnId="{5F60564E-10A3-4AC7-B3E2-BE383D9D43A5}">
      <dgm:prSet/>
      <dgm:spPr/>
      <dgm:t>
        <a:bodyPr/>
        <a:lstStyle/>
        <a:p>
          <a:endParaRPr kumimoji="1" lang="ja-JP" altLang="en-US"/>
        </a:p>
      </dgm:t>
    </dgm:pt>
    <dgm:pt modelId="{80DCFE59-AE6C-4009-AD87-CDFEBEEC80A4}" type="pres">
      <dgm:prSet presAssocID="{A402EFE1-77BA-428A-9445-E0FAC8600C88}" presName="linear" presStyleCnt="0">
        <dgm:presLayoutVars>
          <dgm:animLvl val="lvl"/>
          <dgm:resizeHandles val="exact"/>
        </dgm:presLayoutVars>
      </dgm:prSet>
      <dgm:spPr/>
      <dgm:t>
        <a:bodyPr/>
        <a:lstStyle/>
        <a:p>
          <a:endParaRPr kumimoji="1" lang="ja-JP" altLang="en-US"/>
        </a:p>
      </dgm:t>
    </dgm:pt>
    <dgm:pt modelId="{94EEFD34-DC32-4068-B786-3F8327DEB9F5}" type="pres">
      <dgm:prSet presAssocID="{0B9818F2-CBE2-4CD3-9473-3C3FE5CB41C8}" presName="parentText" presStyleLbl="node1" presStyleIdx="0" presStyleCnt="2">
        <dgm:presLayoutVars>
          <dgm:chMax val="0"/>
          <dgm:bulletEnabled val="1"/>
        </dgm:presLayoutVars>
      </dgm:prSet>
      <dgm:spPr/>
      <dgm:t>
        <a:bodyPr/>
        <a:lstStyle/>
        <a:p>
          <a:endParaRPr kumimoji="1" lang="ja-JP" altLang="en-US"/>
        </a:p>
      </dgm:t>
    </dgm:pt>
    <dgm:pt modelId="{CF01CBD8-7E8E-4274-9924-2B05CD50C246}" type="pres">
      <dgm:prSet presAssocID="{0B9818F2-CBE2-4CD3-9473-3C3FE5CB41C8}" presName="childText" presStyleLbl="revTx" presStyleIdx="0" presStyleCnt="2">
        <dgm:presLayoutVars>
          <dgm:bulletEnabled val="1"/>
        </dgm:presLayoutVars>
      </dgm:prSet>
      <dgm:spPr/>
      <dgm:t>
        <a:bodyPr/>
        <a:lstStyle/>
        <a:p>
          <a:endParaRPr kumimoji="1" lang="ja-JP" altLang="en-US"/>
        </a:p>
      </dgm:t>
    </dgm:pt>
    <dgm:pt modelId="{8B2337F4-E3C4-4887-AE02-CE2BDBEBA6C2}" type="pres">
      <dgm:prSet presAssocID="{241DD9AB-5809-45CC-AA27-19E247A5FF7E}" presName="parentText" presStyleLbl="node1" presStyleIdx="1" presStyleCnt="2">
        <dgm:presLayoutVars>
          <dgm:chMax val="0"/>
          <dgm:bulletEnabled val="1"/>
        </dgm:presLayoutVars>
      </dgm:prSet>
      <dgm:spPr/>
      <dgm:t>
        <a:bodyPr/>
        <a:lstStyle/>
        <a:p>
          <a:endParaRPr kumimoji="1" lang="ja-JP" altLang="en-US"/>
        </a:p>
      </dgm:t>
    </dgm:pt>
    <dgm:pt modelId="{E248E590-BDF3-488C-B4D6-B04F309E39F7}" type="pres">
      <dgm:prSet presAssocID="{241DD9AB-5809-45CC-AA27-19E247A5FF7E}" presName="childText" presStyleLbl="revTx" presStyleIdx="1" presStyleCnt="2">
        <dgm:presLayoutVars>
          <dgm:bulletEnabled val="1"/>
        </dgm:presLayoutVars>
      </dgm:prSet>
      <dgm:spPr/>
      <dgm:t>
        <a:bodyPr/>
        <a:lstStyle/>
        <a:p>
          <a:endParaRPr kumimoji="1" lang="ja-JP" altLang="en-US"/>
        </a:p>
      </dgm:t>
    </dgm:pt>
  </dgm:ptLst>
  <dgm:cxnLst>
    <dgm:cxn modelId="{5F60564E-10A3-4AC7-B3E2-BE383D9D43A5}" srcId="{241DD9AB-5809-45CC-AA27-19E247A5FF7E}" destId="{2ECED9AF-5DC6-4DDC-97A3-B7FAF6AAD4B1}" srcOrd="1" destOrd="0" parTransId="{7161F643-9315-4F9A-8C7C-DC7D92FBF917}" sibTransId="{3BA8D02B-2964-41FF-BFB1-98F466486982}"/>
    <dgm:cxn modelId="{842DF8B1-59B5-40FA-A559-4248DC19C59D}" type="presOf" srcId="{EEA490A9-9379-4636-A4C7-DE6FAFC7CBF8}" destId="{CF01CBD8-7E8E-4274-9924-2B05CD50C246}" srcOrd="0" destOrd="1" presId="urn:microsoft.com/office/officeart/2005/8/layout/vList2"/>
    <dgm:cxn modelId="{5F25D2B4-86F9-496B-B83B-607EAF024856}" srcId="{241DD9AB-5809-45CC-AA27-19E247A5FF7E}" destId="{EA2F7C8F-6C4E-4BC2-B70B-E4888B6F2248}" srcOrd="0" destOrd="0" parTransId="{D4D07A1E-E258-4C6A-9C04-1FA0EDE51A5A}" sibTransId="{D67A4109-D4C0-4A34-8E45-2C78CCAB5BC0}"/>
    <dgm:cxn modelId="{03A428AB-ACB9-4BC9-8998-D2BA043DAE0F}" srcId="{A402EFE1-77BA-428A-9445-E0FAC8600C88}" destId="{0B9818F2-CBE2-4CD3-9473-3C3FE5CB41C8}" srcOrd="0" destOrd="0" parTransId="{E27544C9-BD69-4551-B6DB-4C3284C2C1DA}" sibTransId="{25E999CA-A520-49EE-B2E1-01D936C4C029}"/>
    <dgm:cxn modelId="{6AD2FF26-B306-4198-9512-4381288D1EE2}" srcId="{A402EFE1-77BA-428A-9445-E0FAC8600C88}" destId="{241DD9AB-5809-45CC-AA27-19E247A5FF7E}" srcOrd="1" destOrd="0" parTransId="{791EACF5-FEE2-4F1A-BB3E-A203304D35EB}" sibTransId="{5A847BA4-4602-48FD-BA1F-08641B8791E9}"/>
    <dgm:cxn modelId="{626B0B84-C327-4931-91F1-362F99BAFC00}" type="presOf" srcId="{EA6A2CB4-2F17-49DD-ADE0-5BD5743B2E11}" destId="{CF01CBD8-7E8E-4274-9924-2B05CD50C246}" srcOrd="0" destOrd="2" presId="urn:microsoft.com/office/officeart/2005/8/layout/vList2"/>
    <dgm:cxn modelId="{E41E3FEF-5A24-4B8D-B059-B35700954A9D}" srcId="{0B9818F2-CBE2-4CD3-9473-3C3FE5CB41C8}" destId="{561AB6BE-9999-4253-9445-22C2AD0F4FD4}" srcOrd="3" destOrd="0" parTransId="{75355F70-65FA-4678-B9F2-EFCD088CE529}" sibTransId="{468CEFFF-924C-42EE-9659-A2A95294CCFE}"/>
    <dgm:cxn modelId="{0F53205B-4631-402A-8CCE-67EDF84CF717}" type="presOf" srcId="{EA2F7C8F-6C4E-4BC2-B70B-E4888B6F2248}" destId="{E248E590-BDF3-488C-B4D6-B04F309E39F7}" srcOrd="0" destOrd="0" presId="urn:microsoft.com/office/officeart/2005/8/layout/vList2"/>
    <dgm:cxn modelId="{D02C1380-172D-45D9-848C-64F8D39525B6}" srcId="{0B9818F2-CBE2-4CD3-9473-3C3FE5CB41C8}" destId="{9AEC2DB0-08F2-405D-B0BD-BFE23A5DEDEA}" srcOrd="0" destOrd="0" parTransId="{54CBFE2B-9E42-491B-9FB8-82D440DFB97C}" sibTransId="{DD307103-02DB-4A4E-9A80-34B6F5BFE934}"/>
    <dgm:cxn modelId="{858B0DD2-31CC-4C8A-8F95-6ED6D617A3CE}" srcId="{0B9818F2-CBE2-4CD3-9473-3C3FE5CB41C8}" destId="{EA6A2CB4-2F17-49DD-ADE0-5BD5743B2E11}" srcOrd="2" destOrd="0" parTransId="{D796C3BC-3E71-4ED1-903D-AA8A4D5EFB74}" sibTransId="{98E1BB65-1F11-4412-A522-54C5184C5CA5}"/>
    <dgm:cxn modelId="{36743547-9A3F-4711-8346-065FFD1AE5A2}" type="presOf" srcId="{A402EFE1-77BA-428A-9445-E0FAC8600C88}" destId="{80DCFE59-AE6C-4009-AD87-CDFEBEEC80A4}" srcOrd="0" destOrd="0" presId="urn:microsoft.com/office/officeart/2005/8/layout/vList2"/>
    <dgm:cxn modelId="{1BAB6A52-0271-4896-A3F9-B0E4789701D2}" type="presOf" srcId="{241DD9AB-5809-45CC-AA27-19E247A5FF7E}" destId="{8B2337F4-E3C4-4887-AE02-CE2BDBEBA6C2}" srcOrd="0" destOrd="0" presId="urn:microsoft.com/office/officeart/2005/8/layout/vList2"/>
    <dgm:cxn modelId="{621A15D3-825A-41CA-9676-6939EE132AAE}" type="presOf" srcId="{9AEC2DB0-08F2-405D-B0BD-BFE23A5DEDEA}" destId="{CF01CBD8-7E8E-4274-9924-2B05CD50C246}" srcOrd="0" destOrd="0" presId="urn:microsoft.com/office/officeart/2005/8/layout/vList2"/>
    <dgm:cxn modelId="{C68F9305-CD8A-4FDC-A447-0B499775D516}" srcId="{0B9818F2-CBE2-4CD3-9473-3C3FE5CB41C8}" destId="{EEA490A9-9379-4636-A4C7-DE6FAFC7CBF8}" srcOrd="1" destOrd="0" parTransId="{8FC92E24-7F5D-4CCC-9408-DA7D92D61A87}" sibTransId="{40D893E8-18A7-4838-9E72-8C3BF19DDC12}"/>
    <dgm:cxn modelId="{37F63B19-1602-4743-AB82-A1D348071E1B}" type="presOf" srcId="{2ECED9AF-5DC6-4DDC-97A3-B7FAF6AAD4B1}" destId="{E248E590-BDF3-488C-B4D6-B04F309E39F7}" srcOrd="0" destOrd="1" presId="urn:microsoft.com/office/officeart/2005/8/layout/vList2"/>
    <dgm:cxn modelId="{3F2ADAA6-B7FE-4B3C-B9F6-5DC551A3D340}" type="presOf" srcId="{561AB6BE-9999-4253-9445-22C2AD0F4FD4}" destId="{CF01CBD8-7E8E-4274-9924-2B05CD50C246}" srcOrd="0" destOrd="3" presId="urn:microsoft.com/office/officeart/2005/8/layout/vList2"/>
    <dgm:cxn modelId="{86EA5AD2-7276-4A30-8C60-8B7AE30283BC}" type="presOf" srcId="{0B9818F2-CBE2-4CD3-9473-3C3FE5CB41C8}" destId="{94EEFD34-DC32-4068-B786-3F8327DEB9F5}" srcOrd="0" destOrd="0" presId="urn:microsoft.com/office/officeart/2005/8/layout/vList2"/>
    <dgm:cxn modelId="{514B1B5A-597A-4839-85D0-D751840C6E3C}" type="presParOf" srcId="{80DCFE59-AE6C-4009-AD87-CDFEBEEC80A4}" destId="{94EEFD34-DC32-4068-B786-3F8327DEB9F5}" srcOrd="0" destOrd="0" presId="urn:microsoft.com/office/officeart/2005/8/layout/vList2"/>
    <dgm:cxn modelId="{D07C23C1-07A6-4730-8B50-B42E715181C4}" type="presParOf" srcId="{80DCFE59-AE6C-4009-AD87-CDFEBEEC80A4}" destId="{CF01CBD8-7E8E-4274-9924-2B05CD50C246}" srcOrd="1" destOrd="0" presId="urn:microsoft.com/office/officeart/2005/8/layout/vList2"/>
    <dgm:cxn modelId="{2184862D-F971-4C84-AC19-83E15B0625BA}" type="presParOf" srcId="{80DCFE59-AE6C-4009-AD87-CDFEBEEC80A4}" destId="{8B2337F4-E3C4-4887-AE02-CE2BDBEBA6C2}" srcOrd="2" destOrd="0" presId="urn:microsoft.com/office/officeart/2005/8/layout/vList2"/>
    <dgm:cxn modelId="{E4C14773-9CF7-4F8C-9042-1716CE797B9F}" type="presParOf" srcId="{80DCFE59-AE6C-4009-AD87-CDFEBEEC80A4}" destId="{E248E590-BDF3-488C-B4D6-B04F309E39F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E0ADE3-E347-4ECC-BB75-4CAF36DB3B9C}"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9AD336A6-6885-47AA-A05D-E764692AA913}">
      <dgm:prSet/>
      <dgm:spPr/>
      <dgm:t>
        <a:bodyPr/>
        <a:lstStyle/>
        <a:p>
          <a:pPr rtl="0"/>
          <a:r>
            <a:rPr kumimoji="1" lang="ja-JP" dirty="0" smtClean="0"/>
            <a:t>体積，圧力，温度＆物質量の関係</a:t>
          </a:r>
          <a:r>
            <a:rPr kumimoji="1" lang="en-US" altLang="ja-JP" dirty="0" smtClean="0"/>
            <a:t/>
          </a:r>
          <a:br>
            <a:rPr kumimoji="1" lang="en-US" altLang="ja-JP" dirty="0" smtClean="0"/>
          </a:br>
          <a:r>
            <a:rPr kumimoji="1" lang="ja-JP" dirty="0" smtClean="0"/>
            <a:t>三つの基本法則</a:t>
          </a:r>
          <a:endParaRPr kumimoji="1" lang="en-US" dirty="0"/>
        </a:p>
      </dgm:t>
    </dgm:pt>
    <dgm:pt modelId="{6008576A-5AF6-4A76-A610-F9FBBBC336EB}" type="parTrans" cxnId="{9AF8908B-724E-4BD2-96CB-D1FE09AC19C7}">
      <dgm:prSet/>
      <dgm:spPr/>
      <dgm:t>
        <a:bodyPr/>
        <a:lstStyle/>
        <a:p>
          <a:endParaRPr kumimoji="1" lang="ja-JP" altLang="en-US"/>
        </a:p>
      </dgm:t>
    </dgm:pt>
    <dgm:pt modelId="{42C8F024-603F-4219-A8D7-49978AAE2C34}" type="sibTrans" cxnId="{9AF8908B-724E-4BD2-96CB-D1FE09AC19C7}">
      <dgm:prSet/>
      <dgm:spPr/>
      <dgm:t>
        <a:bodyPr/>
        <a:lstStyle/>
        <a:p>
          <a:endParaRPr kumimoji="1" lang="ja-JP" altLang="en-US"/>
        </a:p>
      </dgm:t>
    </dgm:pt>
    <dgm:pt modelId="{35773799-0C7F-4AF1-A556-C37D8465A116}">
      <dgm:prSet/>
      <dgm:spPr/>
      <dgm:t>
        <a:bodyPr/>
        <a:lstStyle/>
        <a:p>
          <a:pPr rtl="0"/>
          <a:r>
            <a:rPr kumimoji="1" lang="en-US" altLang="ja-JP" dirty="0" smtClean="0"/>
            <a:t>             </a:t>
          </a:r>
          <a:r>
            <a:rPr kumimoji="1" lang="ja-JP" dirty="0" smtClean="0"/>
            <a:t>の法則（</a:t>
          </a:r>
          <a:r>
            <a:rPr kumimoji="1" lang="en-US" dirty="0" smtClean="0"/>
            <a:t>Boyle’s</a:t>
          </a:r>
          <a:r>
            <a:rPr kumimoji="1" lang="ja-JP" altLang="en-US" dirty="0" smtClean="0"/>
            <a:t>　</a:t>
          </a:r>
          <a:r>
            <a:rPr kumimoji="1" lang="en-US" dirty="0" smtClean="0"/>
            <a:t>law</a:t>
          </a:r>
          <a:r>
            <a:rPr kumimoji="1" lang="ja-JP" dirty="0" smtClean="0"/>
            <a:t>）</a:t>
          </a:r>
          <a:endParaRPr kumimoji="1" lang="en-US" dirty="0"/>
        </a:p>
      </dgm:t>
    </dgm:pt>
    <dgm:pt modelId="{5381CE36-8614-428D-876C-AC8725EB08DC}" type="parTrans" cxnId="{9031267C-2755-41B6-BA7A-AFD04C4D6D07}">
      <dgm:prSet/>
      <dgm:spPr/>
      <dgm:t>
        <a:bodyPr/>
        <a:lstStyle/>
        <a:p>
          <a:endParaRPr kumimoji="1" lang="ja-JP" altLang="en-US"/>
        </a:p>
      </dgm:t>
    </dgm:pt>
    <dgm:pt modelId="{0AF2E36B-2E09-4714-AD79-A380873B426F}" type="sibTrans" cxnId="{9031267C-2755-41B6-BA7A-AFD04C4D6D07}">
      <dgm:prSet/>
      <dgm:spPr/>
      <dgm:t>
        <a:bodyPr/>
        <a:lstStyle/>
        <a:p>
          <a:endParaRPr kumimoji="1" lang="ja-JP" altLang="en-US"/>
        </a:p>
      </dgm:t>
    </dgm:pt>
    <dgm:pt modelId="{2D9A653A-F3F5-44B2-AE95-4E1FBC6D18A3}">
      <dgm:prSet/>
      <dgm:spPr/>
      <dgm:t>
        <a:bodyPr/>
        <a:lstStyle/>
        <a:p>
          <a:pPr rtl="0"/>
          <a:r>
            <a:rPr kumimoji="1" lang="en-US" altLang="ja-JP" dirty="0" smtClean="0"/>
            <a:t>                  </a:t>
          </a:r>
          <a:r>
            <a:rPr kumimoji="1" lang="ja-JP" dirty="0" smtClean="0"/>
            <a:t>の法則（</a:t>
          </a:r>
          <a:r>
            <a:rPr kumimoji="1" lang="en-US" dirty="0" smtClean="0"/>
            <a:t>Charles’s</a:t>
          </a:r>
          <a:r>
            <a:rPr kumimoji="1" lang="ja-JP" altLang="en-US" dirty="0" smtClean="0"/>
            <a:t>　</a:t>
          </a:r>
          <a:r>
            <a:rPr kumimoji="1" lang="en-US" dirty="0" smtClean="0"/>
            <a:t>law</a:t>
          </a:r>
          <a:r>
            <a:rPr kumimoji="1" lang="ja-JP" dirty="0" smtClean="0"/>
            <a:t>）</a:t>
          </a:r>
          <a:endParaRPr lang="ja-JP" dirty="0"/>
        </a:p>
      </dgm:t>
    </dgm:pt>
    <dgm:pt modelId="{1C036E55-800D-445B-B9A9-367F0FC67448}" type="parTrans" cxnId="{90A24DB7-CB4D-4E02-80B8-8EE4FDCDBADA}">
      <dgm:prSet/>
      <dgm:spPr/>
      <dgm:t>
        <a:bodyPr/>
        <a:lstStyle/>
        <a:p>
          <a:endParaRPr kumimoji="1" lang="ja-JP" altLang="en-US"/>
        </a:p>
      </dgm:t>
    </dgm:pt>
    <dgm:pt modelId="{90222496-7D44-40B5-B1FE-79AC370D6517}" type="sibTrans" cxnId="{90A24DB7-CB4D-4E02-80B8-8EE4FDCDBADA}">
      <dgm:prSet/>
      <dgm:spPr/>
      <dgm:t>
        <a:bodyPr/>
        <a:lstStyle/>
        <a:p>
          <a:endParaRPr kumimoji="1" lang="ja-JP" altLang="en-US"/>
        </a:p>
      </dgm:t>
    </dgm:pt>
    <dgm:pt modelId="{2C541E2E-0E56-4ED1-AFBE-BC3F02CF9ACD}">
      <dgm:prSet/>
      <dgm:spPr/>
      <dgm:t>
        <a:bodyPr/>
        <a:lstStyle/>
        <a:p>
          <a:pPr rtl="0"/>
          <a:r>
            <a:rPr kumimoji="1" lang="en-US" altLang="ja-JP" dirty="0" smtClean="0"/>
            <a:t>                    </a:t>
          </a:r>
          <a:r>
            <a:rPr kumimoji="1" lang="ja-JP" dirty="0" smtClean="0"/>
            <a:t>の法則（</a:t>
          </a:r>
          <a:r>
            <a:rPr kumimoji="1" lang="en-US" dirty="0" smtClean="0"/>
            <a:t>Avogadro’s</a:t>
          </a:r>
          <a:r>
            <a:rPr kumimoji="1" lang="ja-JP" altLang="en-US" dirty="0" smtClean="0"/>
            <a:t>　</a:t>
          </a:r>
          <a:r>
            <a:rPr kumimoji="1" lang="en-US" dirty="0" smtClean="0"/>
            <a:t>law</a:t>
          </a:r>
          <a:r>
            <a:rPr kumimoji="1" lang="ja-JP" dirty="0" smtClean="0"/>
            <a:t>）</a:t>
          </a:r>
          <a:endParaRPr kumimoji="1" lang="en-US" dirty="0"/>
        </a:p>
      </dgm:t>
    </dgm:pt>
    <dgm:pt modelId="{3E02C096-7A38-4C27-9D1D-D5B9F44D88E9}" type="parTrans" cxnId="{D6178DFC-4426-4AD4-8FF8-1618B6F6AC5C}">
      <dgm:prSet/>
      <dgm:spPr/>
      <dgm:t>
        <a:bodyPr/>
        <a:lstStyle/>
        <a:p>
          <a:endParaRPr kumimoji="1" lang="ja-JP" altLang="en-US"/>
        </a:p>
      </dgm:t>
    </dgm:pt>
    <dgm:pt modelId="{3B5CF95F-D530-4E82-98E3-B92B16BB2FE2}" type="sibTrans" cxnId="{D6178DFC-4426-4AD4-8FF8-1618B6F6AC5C}">
      <dgm:prSet/>
      <dgm:spPr/>
      <dgm:t>
        <a:bodyPr/>
        <a:lstStyle/>
        <a:p>
          <a:endParaRPr kumimoji="1" lang="ja-JP" altLang="en-US"/>
        </a:p>
      </dgm:t>
    </dgm:pt>
    <dgm:pt modelId="{0C290A77-DEA1-43ED-8CE4-F75029CFE396}">
      <dgm:prSet/>
      <dgm:spPr/>
      <dgm:t>
        <a:bodyPr/>
        <a:lstStyle/>
        <a:p>
          <a:pPr rtl="0"/>
          <a:r>
            <a:rPr kumimoji="1" lang="ja-JP" dirty="0" smtClean="0"/>
            <a:t>→</a:t>
          </a:r>
          <a:endParaRPr kumimoji="1" lang="en-US" altLang="ja-JP" dirty="0" smtClean="0"/>
        </a:p>
        <a:p>
          <a:pPr rtl="0"/>
          <a:r>
            <a:rPr kumimoji="1" lang="ja-JP" dirty="0" smtClean="0"/>
            <a:t>（</a:t>
          </a:r>
          <a:r>
            <a:rPr kumimoji="1" lang="en-US" dirty="0" smtClean="0"/>
            <a:t>equation</a:t>
          </a:r>
          <a:r>
            <a:rPr kumimoji="1" lang="ja-JP" altLang="en-US" dirty="0" smtClean="0"/>
            <a:t>　</a:t>
          </a:r>
          <a:r>
            <a:rPr kumimoji="1" lang="en-US" dirty="0" smtClean="0"/>
            <a:t>of</a:t>
          </a:r>
          <a:r>
            <a:rPr kumimoji="1" lang="ja-JP" altLang="en-US" dirty="0" smtClean="0"/>
            <a:t>　</a:t>
          </a:r>
          <a:r>
            <a:rPr kumimoji="1" lang="en-US" dirty="0" smtClean="0"/>
            <a:t>state</a:t>
          </a:r>
          <a:r>
            <a:rPr kumimoji="1" lang="ja-JP" altLang="en-US" dirty="0" smtClean="0"/>
            <a:t>　</a:t>
          </a:r>
          <a:r>
            <a:rPr kumimoji="1" lang="en-US" dirty="0" smtClean="0"/>
            <a:t>for</a:t>
          </a:r>
          <a:r>
            <a:rPr kumimoji="1" lang="ja-JP" altLang="en-US" dirty="0" smtClean="0"/>
            <a:t>　</a:t>
          </a:r>
          <a:r>
            <a:rPr kumimoji="1" lang="en-US" dirty="0" smtClean="0"/>
            <a:t>an</a:t>
          </a:r>
          <a:r>
            <a:rPr kumimoji="1" lang="ja-JP" altLang="en-US" dirty="0" smtClean="0"/>
            <a:t>　</a:t>
          </a:r>
          <a:r>
            <a:rPr kumimoji="1" lang="en-US" dirty="0" smtClean="0"/>
            <a:t>ideal</a:t>
          </a:r>
          <a:r>
            <a:rPr kumimoji="1" lang="ja-JP" altLang="en-US" dirty="0" smtClean="0"/>
            <a:t>　</a:t>
          </a:r>
          <a:r>
            <a:rPr kumimoji="1" lang="en-US" dirty="0" smtClean="0"/>
            <a:t>gas</a:t>
          </a:r>
          <a:r>
            <a:rPr kumimoji="1" lang="ja-JP" dirty="0" smtClean="0"/>
            <a:t>）</a:t>
          </a:r>
          <a:endParaRPr kumimoji="1" lang="ja-JP" dirty="0"/>
        </a:p>
      </dgm:t>
    </dgm:pt>
    <dgm:pt modelId="{A1CAFE54-41C9-45D9-84E7-93993BAAF234}" type="parTrans" cxnId="{2DDDFAE9-A54F-4BA7-8A95-D56F833E603A}">
      <dgm:prSet/>
      <dgm:spPr/>
      <dgm:t>
        <a:bodyPr/>
        <a:lstStyle/>
        <a:p>
          <a:endParaRPr kumimoji="1" lang="ja-JP" altLang="en-US"/>
        </a:p>
      </dgm:t>
    </dgm:pt>
    <dgm:pt modelId="{19879BCE-6C4A-4F16-BA77-C7D7AFCE35CB}" type="sibTrans" cxnId="{2DDDFAE9-A54F-4BA7-8A95-D56F833E603A}">
      <dgm:prSet/>
      <dgm:spPr/>
      <dgm:t>
        <a:bodyPr/>
        <a:lstStyle/>
        <a:p>
          <a:endParaRPr kumimoji="1" lang="ja-JP" altLang="en-US"/>
        </a:p>
      </dgm:t>
    </dgm:pt>
    <dgm:pt modelId="{B398569F-E4BC-4314-B45B-FAD902A063A6}" type="pres">
      <dgm:prSet presAssocID="{04E0ADE3-E347-4ECC-BB75-4CAF36DB3B9C}" presName="linear" presStyleCnt="0">
        <dgm:presLayoutVars>
          <dgm:animLvl val="lvl"/>
          <dgm:resizeHandles val="exact"/>
        </dgm:presLayoutVars>
      </dgm:prSet>
      <dgm:spPr/>
      <dgm:t>
        <a:bodyPr/>
        <a:lstStyle/>
        <a:p>
          <a:endParaRPr kumimoji="1" lang="ja-JP" altLang="en-US"/>
        </a:p>
      </dgm:t>
    </dgm:pt>
    <dgm:pt modelId="{B9B2DF27-6E0F-4140-B8CB-814506BF1EDA}" type="pres">
      <dgm:prSet presAssocID="{9AD336A6-6885-47AA-A05D-E764692AA913}" presName="parentText" presStyleLbl="node1" presStyleIdx="0" presStyleCnt="2">
        <dgm:presLayoutVars>
          <dgm:chMax val="0"/>
          <dgm:bulletEnabled val="1"/>
        </dgm:presLayoutVars>
      </dgm:prSet>
      <dgm:spPr/>
      <dgm:t>
        <a:bodyPr/>
        <a:lstStyle/>
        <a:p>
          <a:endParaRPr kumimoji="1" lang="ja-JP" altLang="en-US"/>
        </a:p>
      </dgm:t>
    </dgm:pt>
    <dgm:pt modelId="{04F15D9C-D0A6-4404-99C9-BBB695383C1A}" type="pres">
      <dgm:prSet presAssocID="{9AD336A6-6885-47AA-A05D-E764692AA913}" presName="childText" presStyleLbl="revTx" presStyleIdx="0" presStyleCnt="1">
        <dgm:presLayoutVars>
          <dgm:bulletEnabled val="1"/>
        </dgm:presLayoutVars>
      </dgm:prSet>
      <dgm:spPr/>
      <dgm:t>
        <a:bodyPr/>
        <a:lstStyle/>
        <a:p>
          <a:endParaRPr kumimoji="1" lang="ja-JP" altLang="en-US"/>
        </a:p>
      </dgm:t>
    </dgm:pt>
    <dgm:pt modelId="{30F2C475-7FC7-462F-B089-55A27E12E5CE}" type="pres">
      <dgm:prSet presAssocID="{0C290A77-DEA1-43ED-8CE4-F75029CFE396}" presName="parentText" presStyleLbl="node1" presStyleIdx="1" presStyleCnt="2">
        <dgm:presLayoutVars>
          <dgm:chMax val="0"/>
          <dgm:bulletEnabled val="1"/>
        </dgm:presLayoutVars>
      </dgm:prSet>
      <dgm:spPr/>
      <dgm:t>
        <a:bodyPr/>
        <a:lstStyle/>
        <a:p>
          <a:endParaRPr kumimoji="1" lang="ja-JP" altLang="en-US"/>
        </a:p>
      </dgm:t>
    </dgm:pt>
  </dgm:ptLst>
  <dgm:cxnLst>
    <dgm:cxn modelId="{90A24DB7-CB4D-4E02-80B8-8EE4FDCDBADA}" srcId="{9AD336A6-6885-47AA-A05D-E764692AA913}" destId="{2D9A653A-F3F5-44B2-AE95-4E1FBC6D18A3}" srcOrd="1" destOrd="0" parTransId="{1C036E55-800D-445B-B9A9-367F0FC67448}" sibTransId="{90222496-7D44-40B5-B1FE-79AC370D6517}"/>
    <dgm:cxn modelId="{9031267C-2755-41B6-BA7A-AFD04C4D6D07}" srcId="{9AD336A6-6885-47AA-A05D-E764692AA913}" destId="{35773799-0C7F-4AF1-A556-C37D8465A116}" srcOrd="0" destOrd="0" parTransId="{5381CE36-8614-428D-876C-AC8725EB08DC}" sibTransId="{0AF2E36B-2E09-4714-AD79-A380873B426F}"/>
    <dgm:cxn modelId="{2D526F4E-AB4D-4F34-B493-A254EF56F71D}" type="presOf" srcId="{35773799-0C7F-4AF1-A556-C37D8465A116}" destId="{04F15D9C-D0A6-4404-99C9-BBB695383C1A}" srcOrd="0" destOrd="0" presId="urn:microsoft.com/office/officeart/2005/8/layout/vList2"/>
    <dgm:cxn modelId="{B02185F3-556A-4BEF-9028-21E53C8D2DEF}" type="presOf" srcId="{2C541E2E-0E56-4ED1-AFBE-BC3F02CF9ACD}" destId="{04F15D9C-D0A6-4404-99C9-BBB695383C1A}" srcOrd="0" destOrd="2" presId="urn:microsoft.com/office/officeart/2005/8/layout/vList2"/>
    <dgm:cxn modelId="{1C93C3AD-CD35-4FF3-8AFB-0E0D76007DFB}" type="presOf" srcId="{0C290A77-DEA1-43ED-8CE4-F75029CFE396}" destId="{30F2C475-7FC7-462F-B089-55A27E12E5CE}" srcOrd="0" destOrd="0" presId="urn:microsoft.com/office/officeart/2005/8/layout/vList2"/>
    <dgm:cxn modelId="{2DDDFAE9-A54F-4BA7-8A95-D56F833E603A}" srcId="{04E0ADE3-E347-4ECC-BB75-4CAF36DB3B9C}" destId="{0C290A77-DEA1-43ED-8CE4-F75029CFE396}" srcOrd="1" destOrd="0" parTransId="{A1CAFE54-41C9-45D9-84E7-93993BAAF234}" sibTransId="{19879BCE-6C4A-4F16-BA77-C7D7AFCE35CB}"/>
    <dgm:cxn modelId="{E01DA893-387B-403E-89A2-AE6A2B9E2E73}" type="presOf" srcId="{04E0ADE3-E347-4ECC-BB75-4CAF36DB3B9C}" destId="{B398569F-E4BC-4314-B45B-FAD902A063A6}" srcOrd="0" destOrd="0" presId="urn:microsoft.com/office/officeart/2005/8/layout/vList2"/>
    <dgm:cxn modelId="{1DDD745A-C765-49B1-89B6-2BDFCB321F93}" type="presOf" srcId="{2D9A653A-F3F5-44B2-AE95-4E1FBC6D18A3}" destId="{04F15D9C-D0A6-4404-99C9-BBB695383C1A}" srcOrd="0" destOrd="1" presId="urn:microsoft.com/office/officeart/2005/8/layout/vList2"/>
    <dgm:cxn modelId="{D6178DFC-4426-4AD4-8FF8-1618B6F6AC5C}" srcId="{9AD336A6-6885-47AA-A05D-E764692AA913}" destId="{2C541E2E-0E56-4ED1-AFBE-BC3F02CF9ACD}" srcOrd="2" destOrd="0" parTransId="{3E02C096-7A38-4C27-9D1D-D5B9F44D88E9}" sibTransId="{3B5CF95F-D530-4E82-98E3-B92B16BB2FE2}"/>
    <dgm:cxn modelId="{099FE98C-D392-41CF-9389-BBA173B65BD3}" type="presOf" srcId="{9AD336A6-6885-47AA-A05D-E764692AA913}" destId="{B9B2DF27-6E0F-4140-B8CB-814506BF1EDA}" srcOrd="0" destOrd="0" presId="urn:microsoft.com/office/officeart/2005/8/layout/vList2"/>
    <dgm:cxn modelId="{9AF8908B-724E-4BD2-96CB-D1FE09AC19C7}" srcId="{04E0ADE3-E347-4ECC-BB75-4CAF36DB3B9C}" destId="{9AD336A6-6885-47AA-A05D-E764692AA913}" srcOrd="0" destOrd="0" parTransId="{6008576A-5AF6-4A76-A610-F9FBBBC336EB}" sibTransId="{42C8F024-603F-4219-A8D7-49978AAE2C34}"/>
    <dgm:cxn modelId="{D4256E12-18F2-43A4-9BCE-0598B56C0ADA}" type="presParOf" srcId="{B398569F-E4BC-4314-B45B-FAD902A063A6}" destId="{B9B2DF27-6E0F-4140-B8CB-814506BF1EDA}" srcOrd="0" destOrd="0" presId="urn:microsoft.com/office/officeart/2005/8/layout/vList2"/>
    <dgm:cxn modelId="{6BC86474-CB9C-434D-8746-79C152A93034}" type="presParOf" srcId="{B398569F-E4BC-4314-B45B-FAD902A063A6}" destId="{04F15D9C-D0A6-4404-99C9-BBB695383C1A}" srcOrd="1" destOrd="0" presId="urn:microsoft.com/office/officeart/2005/8/layout/vList2"/>
    <dgm:cxn modelId="{93D7DA11-FF2E-4236-B002-C233BF840D48}" type="presParOf" srcId="{B398569F-E4BC-4314-B45B-FAD902A063A6}" destId="{30F2C475-7FC7-462F-B089-55A27E12E5CE}"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7254D3-AC9C-4347-AC32-0AE6C0F3A551}"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kumimoji="1" lang="ja-JP" altLang="en-US"/>
        </a:p>
      </dgm:t>
    </dgm:pt>
    <dgm:pt modelId="{DC3CEA03-35D3-4238-A413-B6F46347E2F2}">
      <dgm:prSet/>
      <dgm:spPr/>
      <dgm:t>
        <a:bodyPr/>
        <a:lstStyle/>
        <a:p>
          <a:pPr rtl="0"/>
          <a:r>
            <a:rPr kumimoji="1" lang="ja-JP" dirty="0" smtClean="0"/>
            <a:t>気体の体積</a:t>
          </a:r>
          <a:r>
            <a:rPr kumimoji="1" lang="en-US" i="1" dirty="0" smtClean="0"/>
            <a:t>V</a:t>
          </a:r>
          <a:r>
            <a:rPr kumimoji="1" lang="ja-JP" dirty="0" smtClean="0"/>
            <a:t>が，圧力</a:t>
          </a:r>
          <a:r>
            <a:rPr kumimoji="1" lang="en-US" i="1" dirty="0" smtClean="0"/>
            <a:t>p</a:t>
          </a:r>
          <a:r>
            <a:rPr kumimoji="1" lang="ja-JP" dirty="0" smtClean="0"/>
            <a:t>と温度</a:t>
          </a:r>
          <a:r>
            <a:rPr kumimoji="1" lang="en-US" i="1" dirty="0" smtClean="0"/>
            <a:t>t</a:t>
          </a:r>
          <a:r>
            <a:rPr kumimoji="1" lang="ja-JP" dirty="0" smtClean="0"/>
            <a:t>（セルシ</a:t>
          </a:r>
          <a:r>
            <a:rPr kumimoji="1" lang="ja-JP" altLang="en-US" dirty="0" smtClean="0"/>
            <a:t>ウ</a:t>
          </a:r>
          <a:r>
            <a:rPr kumimoji="1" lang="ja-JP" dirty="0" smtClean="0"/>
            <a:t>ス温度，℃）あるいは物質量</a:t>
          </a:r>
          <a:r>
            <a:rPr kumimoji="1" lang="en-US" i="1" dirty="0" smtClean="0"/>
            <a:t>n</a:t>
          </a:r>
          <a:r>
            <a:rPr kumimoji="1" lang="ja-JP" dirty="0" smtClean="0"/>
            <a:t>とどのような関係にあるかを調べてみよう。</a:t>
          </a:r>
          <a:endParaRPr kumimoji="1" lang="en-US" dirty="0"/>
        </a:p>
      </dgm:t>
    </dgm:pt>
    <dgm:pt modelId="{8CC72D74-B6AC-49FF-8220-44BD6BB599E6}" type="parTrans" cxnId="{E91A27D8-BB3E-4624-A979-729ADAEB0F60}">
      <dgm:prSet/>
      <dgm:spPr/>
      <dgm:t>
        <a:bodyPr/>
        <a:lstStyle/>
        <a:p>
          <a:endParaRPr kumimoji="1" lang="ja-JP" altLang="en-US"/>
        </a:p>
      </dgm:t>
    </dgm:pt>
    <dgm:pt modelId="{6D3BEABE-0029-4542-9B40-845AAE32B0E9}" type="sibTrans" cxnId="{E91A27D8-BB3E-4624-A979-729ADAEB0F60}">
      <dgm:prSet/>
      <dgm:spPr/>
      <dgm:t>
        <a:bodyPr/>
        <a:lstStyle/>
        <a:p>
          <a:endParaRPr kumimoji="1" lang="ja-JP" altLang="en-US"/>
        </a:p>
      </dgm:t>
    </dgm:pt>
    <dgm:pt modelId="{1F3F014A-2639-4BE0-9D38-56801E75C8E3}">
      <dgm:prSet/>
      <dgm:spPr/>
      <dgm:t>
        <a:bodyPr/>
        <a:lstStyle/>
        <a:p>
          <a:pPr rtl="0"/>
          <a:r>
            <a:rPr kumimoji="1" lang="ja-JP" dirty="0" smtClean="0"/>
            <a:t>影響を与える条件がいくつかあるとき</a:t>
          </a:r>
          <a:endParaRPr kumimoji="1" lang="en-US" dirty="0"/>
        </a:p>
      </dgm:t>
    </dgm:pt>
    <dgm:pt modelId="{6BCEC151-03B2-46C9-BA9D-BAEE77FBEC3E}" type="parTrans" cxnId="{602ACD49-091F-468B-85CD-7250C8531F39}">
      <dgm:prSet/>
      <dgm:spPr/>
      <dgm:t>
        <a:bodyPr/>
        <a:lstStyle/>
        <a:p>
          <a:endParaRPr kumimoji="1" lang="ja-JP" altLang="en-US"/>
        </a:p>
      </dgm:t>
    </dgm:pt>
    <dgm:pt modelId="{6556108A-65C5-44A0-A089-5E43F6FE857C}" type="sibTrans" cxnId="{602ACD49-091F-468B-85CD-7250C8531F39}">
      <dgm:prSet/>
      <dgm:spPr/>
      <dgm:t>
        <a:bodyPr/>
        <a:lstStyle/>
        <a:p>
          <a:endParaRPr kumimoji="1" lang="ja-JP" altLang="en-US"/>
        </a:p>
      </dgm:t>
    </dgm:pt>
    <dgm:pt modelId="{EE78EABB-2B9C-43A6-B0E7-F4CABA0D7325}">
      <dgm:prSet/>
      <dgm:spPr/>
      <dgm:t>
        <a:bodyPr/>
        <a:lstStyle/>
        <a:p>
          <a:pPr rtl="0"/>
          <a:r>
            <a:rPr kumimoji="1" lang="ja-JP" dirty="0" smtClean="0"/>
            <a:t>→一つの条件を除いて，他は一定に保つ。</a:t>
          </a:r>
          <a:endParaRPr kumimoji="1" lang="en-US" dirty="0"/>
        </a:p>
      </dgm:t>
    </dgm:pt>
    <dgm:pt modelId="{E91A2134-65CF-4290-B357-FD46BC83F2BD}" type="parTrans" cxnId="{12FC0834-71A5-4D34-8E35-A7F0E30C0BA6}">
      <dgm:prSet/>
      <dgm:spPr/>
      <dgm:t>
        <a:bodyPr/>
        <a:lstStyle/>
        <a:p>
          <a:endParaRPr kumimoji="1" lang="ja-JP" altLang="en-US"/>
        </a:p>
      </dgm:t>
    </dgm:pt>
    <dgm:pt modelId="{2AF1A5BC-2198-4952-8008-70ACF11F7FEA}" type="sibTrans" cxnId="{12FC0834-71A5-4D34-8E35-A7F0E30C0BA6}">
      <dgm:prSet/>
      <dgm:spPr/>
      <dgm:t>
        <a:bodyPr/>
        <a:lstStyle/>
        <a:p>
          <a:endParaRPr kumimoji="1" lang="ja-JP" altLang="en-US"/>
        </a:p>
      </dgm:t>
    </dgm:pt>
    <dgm:pt modelId="{AE2EADB0-57AB-4B30-8AC4-23FBED6477D1}">
      <dgm:prSet/>
      <dgm:spPr/>
      <dgm:t>
        <a:bodyPr/>
        <a:lstStyle/>
        <a:p>
          <a:pPr rtl="0"/>
          <a:r>
            <a:rPr kumimoji="1" lang="ja-JP" dirty="0" smtClean="0"/>
            <a:t>１．</a:t>
          </a:r>
          <a:r>
            <a:rPr kumimoji="1" lang="en-US" altLang="ja-JP" dirty="0" smtClean="0"/>
            <a:t>           </a:t>
          </a:r>
          <a:r>
            <a:rPr kumimoji="1" lang="ja-JP" dirty="0" smtClean="0"/>
            <a:t>と</a:t>
          </a:r>
          <a:r>
            <a:rPr kumimoji="1" lang="en-US" altLang="ja-JP" dirty="0" smtClean="0"/>
            <a:t>            </a:t>
          </a:r>
          <a:r>
            <a:rPr kumimoji="1" lang="ja-JP" dirty="0" smtClean="0"/>
            <a:t>を一定</a:t>
          </a:r>
          <a:endParaRPr kumimoji="1" lang="en-US" dirty="0"/>
        </a:p>
      </dgm:t>
    </dgm:pt>
    <dgm:pt modelId="{4C19B616-BD61-4DA9-90E7-EEDC38D3D6FD}" type="parTrans" cxnId="{E4C40221-124C-4631-A307-3F142C5BE1C8}">
      <dgm:prSet/>
      <dgm:spPr/>
      <dgm:t>
        <a:bodyPr/>
        <a:lstStyle/>
        <a:p>
          <a:endParaRPr kumimoji="1" lang="ja-JP" altLang="en-US"/>
        </a:p>
      </dgm:t>
    </dgm:pt>
    <dgm:pt modelId="{71BDE382-33DD-4A36-9C1E-6790C23D670D}" type="sibTrans" cxnId="{E4C40221-124C-4631-A307-3F142C5BE1C8}">
      <dgm:prSet/>
      <dgm:spPr/>
      <dgm:t>
        <a:bodyPr/>
        <a:lstStyle/>
        <a:p>
          <a:endParaRPr kumimoji="1" lang="ja-JP" altLang="en-US"/>
        </a:p>
      </dgm:t>
    </dgm:pt>
    <dgm:pt modelId="{75D2A059-F4F4-43B0-A482-69BB8628AC9F}">
      <dgm:prSet/>
      <dgm:spPr/>
      <dgm:t>
        <a:bodyPr/>
        <a:lstStyle/>
        <a:p>
          <a:pPr rtl="0"/>
          <a:r>
            <a:rPr kumimoji="1" lang="ja-JP" dirty="0" smtClean="0"/>
            <a:t>→圧力</a:t>
          </a:r>
          <a:r>
            <a:rPr kumimoji="1" lang="en-US" i="1" dirty="0" smtClean="0"/>
            <a:t>p</a:t>
          </a:r>
          <a:r>
            <a:rPr kumimoji="1" lang="ja-JP" dirty="0" smtClean="0"/>
            <a:t>の体積</a:t>
          </a:r>
          <a:r>
            <a:rPr kumimoji="1" lang="en-US" i="1" dirty="0" smtClean="0"/>
            <a:t>V</a:t>
          </a:r>
          <a:r>
            <a:rPr kumimoji="1" lang="ja-JP" dirty="0" smtClean="0"/>
            <a:t>に及ぼす効果</a:t>
          </a:r>
          <a:endParaRPr kumimoji="1" lang="en-US" dirty="0"/>
        </a:p>
      </dgm:t>
    </dgm:pt>
    <dgm:pt modelId="{5AB0C08E-4B00-4EBF-B52B-FC5EB6FB262F}" type="parTrans" cxnId="{4A654E31-BEB6-4363-A0F4-9F02F6DFA72B}">
      <dgm:prSet/>
      <dgm:spPr/>
      <dgm:t>
        <a:bodyPr/>
        <a:lstStyle/>
        <a:p>
          <a:endParaRPr kumimoji="1" lang="ja-JP" altLang="en-US"/>
        </a:p>
      </dgm:t>
    </dgm:pt>
    <dgm:pt modelId="{AA1BCC76-82EF-4DD9-B5FE-788D623F97EB}" type="sibTrans" cxnId="{4A654E31-BEB6-4363-A0F4-9F02F6DFA72B}">
      <dgm:prSet/>
      <dgm:spPr/>
      <dgm:t>
        <a:bodyPr/>
        <a:lstStyle/>
        <a:p>
          <a:endParaRPr kumimoji="1" lang="ja-JP" altLang="en-US"/>
        </a:p>
      </dgm:t>
    </dgm:pt>
    <dgm:pt modelId="{E8D3BABD-C365-40BE-96CB-C3D6F36F3052}">
      <dgm:prSet/>
      <dgm:spPr/>
      <dgm:t>
        <a:bodyPr/>
        <a:lstStyle/>
        <a:p>
          <a:pPr rtl="0"/>
          <a:r>
            <a:rPr kumimoji="1" lang="ja-JP" dirty="0" smtClean="0"/>
            <a:t>図</a:t>
          </a:r>
          <a:r>
            <a:rPr kumimoji="1" lang="en-US" dirty="0" smtClean="0"/>
            <a:t>3</a:t>
          </a:r>
          <a:r>
            <a:rPr kumimoji="1" lang="ja-JP" dirty="0" smtClean="0"/>
            <a:t>・</a:t>
          </a:r>
          <a:r>
            <a:rPr kumimoji="1" lang="en-US" dirty="0" smtClean="0"/>
            <a:t>1</a:t>
          </a:r>
          <a:endParaRPr kumimoji="1" lang="en-US" dirty="0"/>
        </a:p>
      </dgm:t>
    </dgm:pt>
    <dgm:pt modelId="{2DD1A97D-D716-4EE4-9341-69F9AE66DB70}" type="parTrans" cxnId="{7FE0E1C5-CA5E-41F5-9BCD-FDAF9A244626}">
      <dgm:prSet/>
      <dgm:spPr/>
      <dgm:t>
        <a:bodyPr/>
        <a:lstStyle/>
        <a:p>
          <a:endParaRPr kumimoji="1" lang="ja-JP" altLang="en-US"/>
        </a:p>
      </dgm:t>
    </dgm:pt>
    <dgm:pt modelId="{21B61311-28C4-4AD3-A0C4-F3A0450AA320}" type="sibTrans" cxnId="{7FE0E1C5-CA5E-41F5-9BCD-FDAF9A244626}">
      <dgm:prSet/>
      <dgm:spPr/>
      <dgm:t>
        <a:bodyPr/>
        <a:lstStyle/>
        <a:p>
          <a:endParaRPr kumimoji="1" lang="ja-JP" altLang="en-US"/>
        </a:p>
      </dgm:t>
    </dgm:pt>
    <dgm:pt modelId="{8670FA35-DE67-4031-938A-AB2A4B556BE0}" type="pres">
      <dgm:prSet presAssocID="{917254D3-AC9C-4347-AC32-0AE6C0F3A551}" presName="linear" presStyleCnt="0">
        <dgm:presLayoutVars>
          <dgm:animLvl val="lvl"/>
          <dgm:resizeHandles val="exact"/>
        </dgm:presLayoutVars>
      </dgm:prSet>
      <dgm:spPr/>
      <dgm:t>
        <a:bodyPr/>
        <a:lstStyle/>
        <a:p>
          <a:endParaRPr kumimoji="1" lang="ja-JP" altLang="en-US"/>
        </a:p>
      </dgm:t>
    </dgm:pt>
    <dgm:pt modelId="{03A7D5C3-AE0F-459D-8414-4E87CF48704C}" type="pres">
      <dgm:prSet presAssocID="{DC3CEA03-35D3-4238-A413-B6F46347E2F2}" presName="parentText" presStyleLbl="node1" presStyleIdx="0" presStyleCnt="1">
        <dgm:presLayoutVars>
          <dgm:chMax val="0"/>
          <dgm:bulletEnabled val="1"/>
        </dgm:presLayoutVars>
      </dgm:prSet>
      <dgm:spPr/>
      <dgm:t>
        <a:bodyPr/>
        <a:lstStyle/>
        <a:p>
          <a:endParaRPr kumimoji="1" lang="ja-JP" altLang="en-US"/>
        </a:p>
      </dgm:t>
    </dgm:pt>
    <dgm:pt modelId="{DBB46E78-1CD2-4C3C-90B3-A98C31E0BEE0}" type="pres">
      <dgm:prSet presAssocID="{DC3CEA03-35D3-4238-A413-B6F46347E2F2}" presName="childText" presStyleLbl="revTx" presStyleIdx="0" presStyleCnt="1">
        <dgm:presLayoutVars>
          <dgm:bulletEnabled val="1"/>
        </dgm:presLayoutVars>
      </dgm:prSet>
      <dgm:spPr/>
      <dgm:t>
        <a:bodyPr/>
        <a:lstStyle/>
        <a:p>
          <a:endParaRPr kumimoji="1" lang="ja-JP" altLang="en-US"/>
        </a:p>
      </dgm:t>
    </dgm:pt>
  </dgm:ptLst>
  <dgm:cxnLst>
    <dgm:cxn modelId="{E4C40221-124C-4631-A307-3F142C5BE1C8}" srcId="{DC3CEA03-35D3-4238-A413-B6F46347E2F2}" destId="{AE2EADB0-57AB-4B30-8AC4-23FBED6477D1}" srcOrd="2" destOrd="0" parTransId="{4C19B616-BD61-4DA9-90E7-EEDC38D3D6FD}" sibTransId="{71BDE382-33DD-4A36-9C1E-6790C23D670D}"/>
    <dgm:cxn modelId="{12FC0834-71A5-4D34-8E35-A7F0E30C0BA6}" srcId="{DC3CEA03-35D3-4238-A413-B6F46347E2F2}" destId="{EE78EABB-2B9C-43A6-B0E7-F4CABA0D7325}" srcOrd="1" destOrd="0" parTransId="{E91A2134-65CF-4290-B357-FD46BC83F2BD}" sibTransId="{2AF1A5BC-2198-4952-8008-70ACF11F7FEA}"/>
    <dgm:cxn modelId="{4E7CCF05-7851-4BBA-AD6D-EC3E22171C82}" type="presOf" srcId="{917254D3-AC9C-4347-AC32-0AE6C0F3A551}" destId="{8670FA35-DE67-4031-938A-AB2A4B556BE0}" srcOrd="0" destOrd="0" presId="urn:microsoft.com/office/officeart/2005/8/layout/vList2"/>
    <dgm:cxn modelId="{60AAD402-E546-4216-AC9D-81DAE12C19F2}" type="presOf" srcId="{EE78EABB-2B9C-43A6-B0E7-F4CABA0D7325}" destId="{DBB46E78-1CD2-4C3C-90B3-A98C31E0BEE0}" srcOrd="0" destOrd="1" presId="urn:microsoft.com/office/officeart/2005/8/layout/vList2"/>
    <dgm:cxn modelId="{4A654E31-BEB6-4363-A0F4-9F02F6DFA72B}" srcId="{DC3CEA03-35D3-4238-A413-B6F46347E2F2}" destId="{75D2A059-F4F4-43B0-A482-69BB8628AC9F}" srcOrd="3" destOrd="0" parTransId="{5AB0C08E-4B00-4EBF-B52B-FC5EB6FB262F}" sibTransId="{AA1BCC76-82EF-4DD9-B5FE-788D623F97EB}"/>
    <dgm:cxn modelId="{602ACD49-091F-468B-85CD-7250C8531F39}" srcId="{DC3CEA03-35D3-4238-A413-B6F46347E2F2}" destId="{1F3F014A-2639-4BE0-9D38-56801E75C8E3}" srcOrd="0" destOrd="0" parTransId="{6BCEC151-03B2-46C9-BA9D-BAEE77FBEC3E}" sibTransId="{6556108A-65C5-44A0-A089-5E43F6FE857C}"/>
    <dgm:cxn modelId="{7FE0E1C5-CA5E-41F5-9BCD-FDAF9A244626}" srcId="{DC3CEA03-35D3-4238-A413-B6F46347E2F2}" destId="{E8D3BABD-C365-40BE-96CB-C3D6F36F3052}" srcOrd="4" destOrd="0" parTransId="{2DD1A97D-D716-4EE4-9341-69F9AE66DB70}" sibTransId="{21B61311-28C4-4AD3-A0C4-F3A0450AA320}"/>
    <dgm:cxn modelId="{C87D75B4-553B-419E-8230-5980633B59B0}" type="presOf" srcId="{E8D3BABD-C365-40BE-96CB-C3D6F36F3052}" destId="{DBB46E78-1CD2-4C3C-90B3-A98C31E0BEE0}" srcOrd="0" destOrd="4" presId="urn:microsoft.com/office/officeart/2005/8/layout/vList2"/>
    <dgm:cxn modelId="{BC71DD6E-17C9-48FD-9E5C-C4D6C175B846}" type="presOf" srcId="{AE2EADB0-57AB-4B30-8AC4-23FBED6477D1}" destId="{DBB46E78-1CD2-4C3C-90B3-A98C31E0BEE0}" srcOrd="0" destOrd="2" presId="urn:microsoft.com/office/officeart/2005/8/layout/vList2"/>
    <dgm:cxn modelId="{798933E9-6B19-4F12-8594-4B34B32D015B}" type="presOf" srcId="{DC3CEA03-35D3-4238-A413-B6F46347E2F2}" destId="{03A7D5C3-AE0F-459D-8414-4E87CF48704C}" srcOrd="0" destOrd="0" presId="urn:microsoft.com/office/officeart/2005/8/layout/vList2"/>
    <dgm:cxn modelId="{E91A27D8-BB3E-4624-A979-729ADAEB0F60}" srcId="{917254D3-AC9C-4347-AC32-0AE6C0F3A551}" destId="{DC3CEA03-35D3-4238-A413-B6F46347E2F2}" srcOrd="0" destOrd="0" parTransId="{8CC72D74-B6AC-49FF-8220-44BD6BB599E6}" sibTransId="{6D3BEABE-0029-4542-9B40-845AAE32B0E9}"/>
    <dgm:cxn modelId="{2007E710-928E-4134-9C23-F51074E84072}" type="presOf" srcId="{1F3F014A-2639-4BE0-9D38-56801E75C8E3}" destId="{DBB46E78-1CD2-4C3C-90B3-A98C31E0BEE0}" srcOrd="0" destOrd="0" presId="urn:microsoft.com/office/officeart/2005/8/layout/vList2"/>
    <dgm:cxn modelId="{5CECD380-B596-45D5-ABA7-335D269423BE}" type="presOf" srcId="{75D2A059-F4F4-43B0-A482-69BB8628AC9F}" destId="{DBB46E78-1CD2-4C3C-90B3-A98C31E0BEE0}" srcOrd="0" destOrd="3" presId="urn:microsoft.com/office/officeart/2005/8/layout/vList2"/>
    <dgm:cxn modelId="{287B8B1F-DE4F-4D96-B4F0-692A15029C73}" type="presParOf" srcId="{8670FA35-DE67-4031-938A-AB2A4B556BE0}" destId="{03A7D5C3-AE0F-459D-8414-4E87CF48704C}" srcOrd="0" destOrd="0" presId="urn:microsoft.com/office/officeart/2005/8/layout/vList2"/>
    <dgm:cxn modelId="{AD58EDED-BFA1-4561-A313-B65A2B2D9379}" type="presParOf" srcId="{8670FA35-DE67-4031-938A-AB2A4B556BE0}" destId="{DBB46E78-1CD2-4C3C-90B3-A98C31E0BEE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5940E9C-B8DE-4DC1-8BC7-DE796A354923}" type="doc">
      <dgm:prSet loTypeId="urn:microsoft.com/office/officeart/2005/8/layout/hProcess9" loCatId="process" qsTypeId="urn:microsoft.com/office/officeart/2005/8/quickstyle/simple3" qsCatId="simple" csTypeId="urn:microsoft.com/office/officeart/2005/8/colors/colorful5" csCatId="colorful"/>
      <dgm:spPr/>
      <dgm:t>
        <a:bodyPr/>
        <a:lstStyle/>
        <a:p>
          <a:endParaRPr kumimoji="1" lang="ja-JP" altLang="en-US"/>
        </a:p>
      </dgm:t>
    </dgm:pt>
    <dgm:pt modelId="{B1B7A8A1-9E44-4367-ACDA-6334957BCBB4}">
      <dgm:prSet/>
      <dgm:spPr/>
      <dgm:t>
        <a:bodyPr/>
        <a:lstStyle/>
        <a:p>
          <a:pPr rtl="0"/>
          <a:r>
            <a:rPr kumimoji="1" lang="ja-JP" dirty="0" smtClean="0"/>
            <a:t>その容器の中に一定量の気体をいれ，</a:t>
          </a:r>
          <a:endParaRPr kumimoji="1" lang="en-US" dirty="0"/>
        </a:p>
      </dgm:t>
    </dgm:pt>
    <dgm:pt modelId="{F4EFF8BD-8B6E-4FFD-88FA-B16325965B32}" type="parTrans" cxnId="{9607192E-A891-4425-AA6B-0D7708FDA099}">
      <dgm:prSet/>
      <dgm:spPr/>
      <dgm:t>
        <a:bodyPr/>
        <a:lstStyle/>
        <a:p>
          <a:endParaRPr kumimoji="1" lang="ja-JP" altLang="en-US"/>
        </a:p>
      </dgm:t>
    </dgm:pt>
    <dgm:pt modelId="{FBC86DE1-D16F-4956-8C19-1E5BD7E5EA4D}" type="sibTrans" cxnId="{9607192E-A891-4425-AA6B-0D7708FDA099}">
      <dgm:prSet/>
      <dgm:spPr/>
      <dgm:t>
        <a:bodyPr/>
        <a:lstStyle/>
        <a:p>
          <a:endParaRPr kumimoji="1" lang="ja-JP" altLang="en-US"/>
        </a:p>
      </dgm:t>
    </dgm:pt>
    <dgm:pt modelId="{0989EF08-7B9C-48B4-B512-92E95D8C054F}">
      <dgm:prSet/>
      <dgm:spPr/>
      <dgm:t>
        <a:bodyPr/>
        <a:lstStyle/>
        <a:p>
          <a:pPr rtl="0"/>
          <a:r>
            <a:rPr kumimoji="1" lang="ja-JP" dirty="0" smtClean="0"/>
            <a:t>ピストンに圧力を加えていき，</a:t>
          </a:r>
          <a:endParaRPr kumimoji="1" lang="en-US" dirty="0"/>
        </a:p>
      </dgm:t>
    </dgm:pt>
    <dgm:pt modelId="{41917ADE-E2A6-405C-AA8F-3CC8ECD90D0E}" type="parTrans" cxnId="{D300EBDC-D8EA-4AB0-9E60-9D832D88AC18}">
      <dgm:prSet/>
      <dgm:spPr/>
      <dgm:t>
        <a:bodyPr/>
        <a:lstStyle/>
        <a:p>
          <a:endParaRPr kumimoji="1" lang="ja-JP" altLang="en-US"/>
        </a:p>
      </dgm:t>
    </dgm:pt>
    <dgm:pt modelId="{5F3567F1-2C6D-43ED-BAD4-05D32936EDD0}" type="sibTrans" cxnId="{D300EBDC-D8EA-4AB0-9E60-9D832D88AC18}">
      <dgm:prSet/>
      <dgm:spPr/>
      <dgm:t>
        <a:bodyPr/>
        <a:lstStyle/>
        <a:p>
          <a:endParaRPr kumimoji="1" lang="ja-JP" altLang="en-US"/>
        </a:p>
      </dgm:t>
    </dgm:pt>
    <dgm:pt modelId="{68736B91-79BE-4736-8E0B-D4B4F526FE0A}">
      <dgm:prSet/>
      <dgm:spPr/>
      <dgm:t>
        <a:bodyPr/>
        <a:lstStyle/>
        <a:p>
          <a:pPr rtl="0"/>
          <a:r>
            <a:rPr kumimoji="1" lang="ja-JP" dirty="0" smtClean="0"/>
            <a:t>それぞれの圧力での体積を測定</a:t>
          </a:r>
          <a:endParaRPr kumimoji="1" lang="en-US" dirty="0"/>
        </a:p>
      </dgm:t>
    </dgm:pt>
    <dgm:pt modelId="{1B31F210-8881-402A-AF4C-DF4F0EABA401}" type="parTrans" cxnId="{B602DB44-FC3C-4B6E-BF44-E8B1C02863B9}">
      <dgm:prSet/>
      <dgm:spPr/>
      <dgm:t>
        <a:bodyPr/>
        <a:lstStyle/>
        <a:p>
          <a:endParaRPr kumimoji="1" lang="ja-JP" altLang="en-US"/>
        </a:p>
      </dgm:t>
    </dgm:pt>
    <dgm:pt modelId="{009DFBF6-94A4-4003-A372-30E9895201FD}" type="sibTrans" cxnId="{B602DB44-FC3C-4B6E-BF44-E8B1C02863B9}">
      <dgm:prSet/>
      <dgm:spPr/>
      <dgm:t>
        <a:bodyPr/>
        <a:lstStyle/>
        <a:p>
          <a:endParaRPr kumimoji="1" lang="ja-JP" altLang="en-US"/>
        </a:p>
      </dgm:t>
    </dgm:pt>
    <dgm:pt modelId="{4A1636DF-F32D-4C8A-8FFC-78E19141DB64}" type="pres">
      <dgm:prSet presAssocID="{95940E9C-B8DE-4DC1-8BC7-DE796A354923}" presName="CompostProcess" presStyleCnt="0">
        <dgm:presLayoutVars>
          <dgm:dir/>
          <dgm:resizeHandles val="exact"/>
        </dgm:presLayoutVars>
      </dgm:prSet>
      <dgm:spPr/>
      <dgm:t>
        <a:bodyPr/>
        <a:lstStyle/>
        <a:p>
          <a:endParaRPr kumimoji="1" lang="ja-JP" altLang="en-US"/>
        </a:p>
      </dgm:t>
    </dgm:pt>
    <dgm:pt modelId="{BD767DDF-3117-4ABB-BB55-F3C86D4AAC58}" type="pres">
      <dgm:prSet presAssocID="{95940E9C-B8DE-4DC1-8BC7-DE796A354923}" presName="arrow" presStyleLbl="bgShp" presStyleIdx="0" presStyleCnt="1"/>
      <dgm:spPr/>
      <dgm:t>
        <a:bodyPr/>
        <a:lstStyle/>
        <a:p>
          <a:endParaRPr kumimoji="1" lang="ja-JP" altLang="en-US"/>
        </a:p>
      </dgm:t>
    </dgm:pt>
    <dgm:pt modelId="{1FF7FA2E-2CB2-42AE-AF89-294CBA6A952C}" type="pres">
      <dgm:prSet presAssocID="{95940E9C-B8DE-4DC1-8BC7-DE796A354923}" presName="linearProcess" presStyleCnt="0"/>
      <dgm:spPr/>
      <dgm:t>
        <a:bodyPr/>
        <a:lstStyle/>
        <a:p>
          <a:endParaRPr kumimoji="1" lang="ja-JP" altLang="en-US"/>
        </a:p>
      </dgm:t>
    </dgm:pt>
    <dgm:pt modelId="{2EB09C7D-58B6-43CC-8DEE-56EAB697DA39}" type="pres">
      <dgm:prSet presAssocID="{B1B7A8A1-9E44-4367-ACDA-6334957BCBB4}" presName="textNode" presStyleLbl="node1" presStyleIdx="0" presStyleCnt="3">
        <dgm:presLayoutVars>
          <dgm:bulletEnabled val="1"/>
        </dgm:presLayoutVars>
      </dgm:prSet>
      <dgm:spPr/>
      <dgm:t>
        <a:bodyPr/>
        <a:lstStyle/>
        <a:p>
          <a:endParaRPr kumimoji="1" lang="ja-JP" altLang="en-US"/>
        </a:p>
      </dgm:t>
    </dgm:pt>
    <dgm:pt modelId="{E5006A6A-3CB6-4F67-BA40-B2C46AC1C850}" type="pres">
      <dgm:prSet presAssocID="{FBC86DE1-D16F-4956-8C19-1E5BD7E5EA4D}" presName="sibTrans" presStyleCnt="0"/>
      <dgm:spPr/>
      <dgm:t>
        <a:bodyPr/>
        <a:lstStyle/>
        <a:p>
          <a:endParaRPr kumimoji="1" lang="ja-JP" altLang="en-US"/>
        </a:p>
      </dgm:t>
    </dgm:pt>
    <dgm:pt modelId="{1843D564-F9D7-432B-B1FB-FFFBB277674C}" type="pres">
      <dgm:prSet presAssocID="{0989EF08-7B9C-48B4-B512-92E95D8C054F}" presName="textNode" presStyleLbl="node1" presStyleIdx="1" presStyleCnt="3">
        <dgm:presLayoutVars>
          <dgm:bulletEnabled val="1"/>
        </dgm:presLayoutVars>
      </dgm:prSet>
      <dgm:spPr/>
      <dgm:t>
        <a:bodyPr/>
        <a:lstStyle/>
        <a:p>
          <a:endParaRPr kumimoji="1" lang="ja-JP" altLang="en-US"/>
        </a:p>
      </dgm:t>
    </dgm:pt>
    <dgm:pt modelId="{CCACCA4C-B1F1-4BE4-B508-410B9616A370}" type="pres">
      <dgm:prSet presAssocID="{5F3567F1-2C6D-43ED-BAD4-05D32936EDD0}" presName="sibTrans" presStyleCnt="0"/>
      <dgm:spPr/>
      <dgm:t>
        <a:bodyPr/>
        <a:lstStyle/>
        <a:p>
          <a:endParaRPr kumimoji="1" lang="ja-JP" altLang="en-US"/>
        </a:p>
      </dgm:t>
    </dgm:pt>
    <dgm:pt modelId="{AF240745-C94F-4A7D-8043-6EB7571C460C}" type="pres">
      <dgm:prSet presAssocID="{68736B91-79BE-4736-8E0B-D4B4F526FE0A}" presName="textNode" presStyleLbl="node1" presStyleIdx="2" presStyleCnt="3">
        <dgm:presLayoutVars>
          <dgm:bulletEnabled val="1"/>
        </dgm:presLayoutVars>
      </dgm:prSet>
      <dgm:spPr/>
      <dgm:t>
        <a:bodyPr/>
        <a:lstStyle/>
        <a:p>
          <a:endParaRPr kumimoji="1" lang="ja-JP" altLang="en-US"/>
        </a:p>
      </dgm:t>
    </dgm:pt>
  </dgm:ptLst>
  <dgm:cxnLst>
    <dgm:cxn modelId="{B286EAD5-76C2-4021-9EF4-B0B44E88D7B4}" type="presOf" srcId="{68736B91-79BE-4736-8E0B-D4B4F526FE0A}" destId="{AF240745-C94F-4A7D-8043-6EB7571C460C}" srcOrd="0" destOrd="0" presId="urn:microsoft.com/office/officeart/2005/8/layout/hProcess9"/>
    <dgm:cxn modelId="{D300EBDC-D8EA-4AB0-9E60-9D832D88AC18}" srcId="{95940E9C-B8DE-4DC1-8BC7-DE796A354923}" destId="{0989EF08-7B9C-48B4-B512-92E95D8C054F}" srcOrd="1" destOrd="0" parTransId="{41917ADE-E2A6-405C-AA8F-3CC8ECD90D0E}" sibTransId="{5F3567F1-2C6D-43ED-BAD4-05D32936EDD0}"/>
    <dgm:cxn modelId="{26E91D10-FDAA-428A-9EA7-AA37CA3414E6}" type="presOf" srcId="{95940E9C-B8DE-4DC1-8BC7-DE796A354923}" destId="{4A1636DF-F32D-4C8A-8FFC-78E19141DB64}" srcOrd="0" destOrd="0" presId="urn:microsoft.com/office/officeart/2005/8/layout/hProcess9"/>
    <dgm:cxn modelId="{9607192E-A891-4425-AA6B-0D7708FDA099}" srcId="{95940E9C-B8DE-4DC1-8BC7-DE796A354923}" destId="{B1B7A8A1-9E44-4367-ACDA-6334957BCBB4}" srcOrd="0" destOrd="0" parTransId="{F4EFF8BD-8B6E-4FFD-88FA-B16325965B32}" sibTransId="{FBC86DE1-D16F-4956-8C19-1E5BD7E5EA4D}"/>
    <dgm:cxn modelId="{B602DB44-FC3C-4B6E-BF44-E8B1C02863B9}" srcId="{95940E9C-B8DE-4DC1-8BC7-DE796A354923}" destId="{68736B91-79BE-4736-8E0B-D4B4F526FE0A}" srcOrd="2" destOrd="0" parTransId="{1B31F210-8881-402A-AF4C-DF4F0EABA401}" sibTransId="{009DFBF6-94A4-4003-A372-30E9895201FD}"/>
    <dgm:cxn modelId="{406655D7-A0BE-40C3-AA31-6998382AA670}" type="presOf" srcId="{0989EF08-7B9C-48B4-B512-92E95D8C054F}" destId="{1843D564-F9D7-432B-B1FB-FFFBB277674C}" srcOrd="0" destOrd="0" presId="urn:microsoft.com/office/officeart/2005/8/layout/hProcess9"/>
    <dgm:cxn modelId="{3EA45272-727E-4336-80D8-095413E96766}" type="presOf" srcId="{B1B7A8A1-9E44-4367-ACDA-6334957BCBB4}" destId="{2EB09C7D-58B6-43CC-8DEE-56EAB697DA39}" srcOrd="0" destOrd="0" presId="urn:microsoft.com/office/officeart/2005/8/layout/hProcess9"/>
    <dgm:cxn modelId="{C1F34127-45B2-4F0C-9C17-767D4F5A5ED9}" type="presParOf" srcId="{4A1636DF-F32D-4C8A-8FFC-78E19141DB64}" destId="{BD767DDF-3117-4ABB-BB55-F3C86D4AAC58}" srcOrd="0" destOrd="0" presId="urn:microsoft.com/office/officeart/2005/8/layout/hProcess9"/>
    <dgm:cxn modelId="{3A4BC983-2B0C-4C41-A2CA-11BC37B135E0}" type="presParOf" srcId="{4A1636DF-F32D-4C8A-8FFC-78E19141DB64}" destId="{1FF7FA2E-2CB2-42AE-AF89-294CBA6A952C}" srcOrd="1" destOrd="0" presId="urn:microsoft.com/office/officeart/2005/8/layout/hProcess9"/>
    <dgm:cxn modelId="{6F8BA053-5D82-4143-813A-9BB10761ABBC}" type="presParOf" srcId="{1FF7FA2E-2CB2-42AE-AF89-294CBA6A952C}" destId="{2EB09C7D-58B6-43CC-8DEE-56EAB697DA39}" srcOrd="0" destOrd="0" presId="urn:microsoft.com/office/officeart/2005/8/layout/hProcess9"/>
    <dgm:cxn modelId="{56FF9B24-71F5-4187-BC8A-EA678E490745}" type="presParOf" srcId="{1FF7FA2E-2CB2-42AE-AF89-294CBA6A952C}" destId="{E5006A6A-3CB6-4F67-BA40-B2C46AC1C850}" srcOrd="1" destOrd="0" presId="urn:microsoft.com/office/officeart/2005/8/layout/hProcess9"/>
    <dgm:cxn modelId="{D94F70FF-EB8C-4A07-880E-8378426E2C08}" type="presParOf" srcId="{1FF7FA2E-2CB2-42AE-AF89-294CBA6A952C}" destId="{1843D564-F9D7-432B-B1FB-FFFBB277674C}" srcOrd="2" destOrd="0" presId="urn:microsoft.com/office/officeart/2005/8/layout/hProcess9"/>
    <dgm:cxn modelId="{775417B5-1B32-4B68-88AE-BA9154CA8343}" type="presParOf" srcId="{1FF7FA2E-2CB2-42AE-AF89-294CBA6A952C}" destId="{CCACCA4C-B1F1-4BE4-B508-410B9616A370}" srcOrd="3" destOrd="0" presId="urn:microsoft.com/office/officeart/2005/8/layout/hProcess9"/>
    <dgm:cxn modelId="{8651D8BA-942B-419E-B9E5-D1EB4068E996}" type="presParOf" srcId="{1FF7FA2E-2CB2-42AE-AF89-294CBA6A952C}" destId="{AF240745-C94F-4A7D-8043-6EB7571C460C}"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1B5BF-2F34-433E-8E9E-67E3A497C42A}">
      <dsp:nvSpPr>
        <dsp:cNvPr id="0" name=""/>
        <dsp:cNvSpPr/>
      </dsp:nvSpPr>
      <dsp:spPr>
        <a:xfrm>
          <a:off x="0" y="392036"/>
          <a:ext cx="8215370" cy="251370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z="190500" extrusionH="12700"/>
      </dsp:spPr>
      <dsp:style>
        <a:lnRef idx="1">
          <a:schemeClr val="accent6"/>
        </a:lnRef>
        <a:fillRef idx="2">
          <a:schemeClr val="accent6"/>
        </a:fillRef>
        <a:effectRef idx="1">
          <a:schemeClr val="accent6"/>
        </a:effectRef>
        <a:fontRef idx="minor">
          <a:schemeClr val="dk1"/>
        </a:fontRef>
      </dsp:style>
      <dsp:txBody>
        <a:bodyPr spcFirstLastPara="0" vert="horz" wrap="square" lIns="637604" tIns="395732" rIns="637604" bIns="135128" numCol="1" spcCol="1270" anchor="t" anchorCtr="0">
          <a:noAutofit/>
        </a:bodyPr>
        <a:lstStyle/>
        <a:p>
          <a:pPr marL="171450" lvl="1" indent="-171450" algn="l" defTabSz="844550">
            <a:lnSpc>
              <a:spcPct val="90000"/>
            </a:lnSpc>
            <a:spcBef>
              <a:spcPct val="0"/>
            </a:spcBef>
            <a:spcAft>
              <a:spcPct val="15000"/>
            </a:spcAft>
            <a:buChar char="••"/>
          </a:pPr>
          <a:r>
            <a:rPr kumimoji="1" lang="ja-JP" altLang="en-US" sz="1900" kern="1200" dirty="0" smtClean="0"/>
            <a:t>序</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ボイルの法則</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シャルルの法則</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アボガドロの法則</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理想気体の状態方程式</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ドルトンの分圧の法則</a:t>
          </a:r>
          <a:endParaRPr kumimoji="1" lang="ja-JP" altLang="en-US" sz="1900" kern="1200" dirty="0"/>
        </a:p>
      </dsp:txBody>
      <dsp:txXfrm>
        <a:off x="0" y="392036"/>
        <a:ext cx="8215370" cy="2513700"/>
      </dsp:txXfrm>
    </dsp:sp>
    <dsp:sp modelId="{B8639E53-9E92-4C4C-9F4C-E15EE26C422F}">
      <dsp:nvSpPr>
        <dsp:cNvPr id="0" name=""/>
        <dsp:cNvSpPr/>
      </dsp:nvSpPr>
      <dsp:spPr>
        <a:xfrm>
          <a:off x="410768" y="111596"/>
          <a:ext cx="5750759" cy="56088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17365" tIns="0" rIns="217365" bIns="0" numCol="1" spcCol="1270" anchor="ctr" anchorCtr="0">
          <a:noAutofit/>
        </a:bodyPr>
        <a:lstStyle/>
        <a:p>
          <a:pPr lvl="0" algn="l" defTabSz="844550">
            <a:lnSpc>
              <a:spcPct val="90000"/>
            </a:lnSpc>
            <a:spcBef>
              <a:spcPct val="0"/>
            </a:spcBef>
            <a:spcAft>
              <a:spcPct val="35000"/>
            </a:spcAft>
          </a:pPr>
          <a:r>
            <a:rPr kumimoji="1" lang="en-US" altLang="ja-JP" sz="1900" kern="1200" dirty="0" smtClean="0"/>
            <a:t>3.1</a:t>
          </a:r>
          <a:r>
            <a:rPr kumimoji="1" lang="ja-JP" altLang="en-US" sz="1900" kern="1200" dirty="0" smtClean="0"/>
            <a:t>気体の諸法則</a:t>
          </a:r>
          <a:endParaRPr kumimoji="1" lang="ja-JP" altLang="en-US" sz="1900" kern="1200" dirty="0"/>
        </a:p>
      </dsp:txBody>
      <dsp:txXfrm>
        <a:off x="438148" y="138976"/>
        <a:ext cx="5695999" cy="506120"/>
      </dsp:txXfrm>
    </dsp:sp>
    <dsp:sp modelId="{717DCBC4-CD51-45DC-AFEA-994D2BE62199}">
      <dsp:nvSpPr>
        <dsp:cNvPr id="0" name=""/>
        <dsp:cNvSpPr/>
      </dsp:nvSpPr>
      <dsp:spPr>
        <a:xfrm>
          <a:off x="0" y="3288776"/>
          <a:ext cx="8215370" cy="1167075"/>
        </a:xfrm>
        <a:prstGeom prst="rect">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7604" tIns="395732" rIns="637604" bIns="135128" numCol="1" spcCol="1270" anchor="t" anchorCtr="0">
          <a:noAutofit/>
        </a:bodyPr>
        <a:lstStyle/>
        <a:p>
          <a:pPr marL="171450" lvl="1" indent="-171450" algn="l" defTabSz="844550">
            <a:lnSpc>
              <a:spcPct val="90000"/>
            </a:lnSpc>
            <a:spcBef>
              <a:spcPct val="0"/>
            </a:spcBef>
            <a:spcAft>
              <a:spcPct val="15000"/>
            </a:spcAft>
            <a:buChar char="••"/>
          </a:pPr>
          <a:r>
            <a:rPr kumimoji="1" lang="ja-JP" altLang="en-US" sz="1900" kern="1200" dirty="0" smtClean="0"/>
            <a:t>マックスエルのボルツマン分布</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拡散と流失</a:t>
          </a:r>
          <a:endParaRPr kumimoji="1" lang="ja-JP" altLang="en-US" sz="1900" kern="1200" dirty="0"/>
        </a:p>
      </dsp:txBody>
      <dsp:txXfrm>
        <a:off x="0" y="3288776"/>
        <a:ext cx="8215370" cy="1167075"/>
      </dsp:txXfrm>
    </dsp:sp>
    <dsp:sp modelId="{7E3F152D-6BF5-4C5B-A4F3-CBCD43EE0CE7}">
      <dsp:nvSpPr>
        <dsp:cNvPr id="0" name=""/>
        <dsp:cNvSpPr/>
      </dsp:nvSpPr>
      <dsp:spPr>
        <a:xfrm>
          <a:off x="410768" y="3008336"/>
          <a:ext cx="5750759" cy="5608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365" tIns="0" rIns="217365" bIns="0" numCol="1" spcCol="1270" anchor="ctr" anchorCtr="0">
          <a:noAutofit/>
        </a:bodyPr>
        <a:lstStyle/>
        <a:p>
          <a:pPr lvl="0" algn="l" defTabSz="844550">
            <a:lnSpc>
              <a:spcPct val="90000"/>
            </a:lnSpc>
            <a:spcBef>
              <a:spcPct val="0"/>
            </a:spcBef>
            <a:spcAft>
              <a:spcPct val="35000"/>
            </a:spcAft>
          </a:pPr>
          <a:r>
            <a:rPr kumimoji="1" lang="en-US" altLang="ja-JP" sz="1900" kern="1200" dirty="0" smtClean="0"/>
            <a:t>3.2</a:t>
          </a:r>
          <a:r>
            <a:rPr kumimoji="1" lang="ja-JP" altLang="en-US" sz="1900" kern="1200" dirty="0" smtClean="0"/>
            <a:t>　気体分子の運動論</a:t>
          </a:r>
          <a:endParaRPr kumimoji="1" lang="ja-JP" altLang="en-US" sz="1900" kern="1200" dirty="0"/>
        </a:p>
      </dsp:txBody>
      <dsp:txXfrm>
        <a:off x="438148" y="3035716"/>
        <a:ext cx="5695999" cy="506120"/>
      </dsp:txXfrm>
    </dsp:sp>
    <dsp:sp modelId="{3B2F1EBE-93D4-4EFE-9B22-12E91B6E2085}">
      <dsp:nvSpPr>
        <dsp:cNvPr id="0" name=""/>
        <dsp:cNvSpPr/>
      </dsp:nvSpPr>
      <dsp:spPr>
        <a:xfrm>
          <a:off x="0" y="4838891"/>
          <a:ext cx="8215370" cy="478800"/>
        </a:xfrm>
        <a:prstGeom prst="rect">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4B50100-17B2-4379-BBC9-E974BE8BB3A7}">
      <dsp:nvSpPr>
        <dsp:cNvPr id="0" name=""/>
        <dsp:cNvSpPr/>
      </dsp:nvSpPr>
      <dsp:spPr>
        <a:xfrm>
          <a:off x="410768" y="4558451"/>
          <a:ext cx="5750759" cy="5608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365" tIns="0" rIns="217365" bIns="0" numCol="1" spcCol="1270" anchor="ctr" anchorCtr="0">
          <a:noAutofit/>
        </a:bodyPr>
        <a:lstStyle/>
        <a:p>
          <a:pPr lvl="0" algn="l" defTabSz="844550">
            <a:lnSpc>
              <a:spcPct val="90000"/>
            </a:lnSpc>
            <a:spcBef>
              <a:spcPct val="0"/>
            </a:spcBef>
            <a:spcAft>
              <a:spcPct val="35000"/>
            </a:spcAft>
          </a:pPr>
          <a:r>
            <a:rPr kumimoji="1" lang="en-US" altLang="ja-JP" sz="1900" kern="1200" dirty="0" smtClean="0"/>
            <a:t>3.3</a:t>
          </a:r>
          <a:r>
            <a:rPr kumimoji="1" lang="ja-JP" altLang="en-US" sz="1900" kern="1200" dirty="0" smtClean="0"/>
            <a:t>　実在気体</a:t>
          </a:r>
          <a:endParaRPr kumimoji="1" lang="ja-JP" altLang="en-US" sz="1900" kern="1200" dirty="0"/>
        </a:p>
      </dsp:txBody>
      <dsp:txXfrm>
        <a:off x="438148" y="4585831"/>
        <a:ext cx="5695999" cy="5061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8A3A5-83E8-402D-B0B1-79C042CBFBFF}">
      <dsp:nvSpPr>
        <dsp:cNvPr id="0" name=""/>
        <dsp:cNvSpPr/>
      </dsp:nvSpPr>
      <dsp:spPr>
        <a:xfrm>
          <a:off x="0" y="0"/>
          <a:ext cx="6336792" cy="1118714"/>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t>気体の体積に及ぼす温度の影響を調べよう。</a:t>
          </a:r>
          <a:endParaRPr kumimoji="1" lang="en-US" sz="2800" kern="1200" dirty="0"/>
        </a:p>
      </dsp:txBody>
      <dsp:txXfrm>
        <a:off x="32766" y="32766"/>
        <a:ext cx="4998721" cy="1053182"/>
      </dsp:txXfrm>
    </dsp:sp>
    <dsp:sp modelId="{46DF013F-4668-45BD-BB15-BBEA646A4BC4}">
      <dsp:nvSpPr>
        <dsp:cNvPr id="0" name=""/>
        <dsp:cNvSpPr/>
      </dsp:nvSpPr>
      <dsp:spPr>
        <a:xfrm>
          <a:off x="473202" y="1274091"/>
          <a:ext cx="6336792" cy="1118714"/>
        </a:xfrm>
        <a:prstGeom prst="roundRect">
          <a:avLst>
            <a:gd name="adj" fmla="val 10000"/>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t>図</a:t>
          </a:r>
          <a:r>
            <a:rPr kumimoji="1" lang="en-US" sz="2800" kern="1200" dirty="0" smtClean="0"/>
            <a:t>3</a:t>
          </a:r>
          <a:r>
            <a:rPr kumimoji="1" lang="ja-JP" sz="2800" kern="1200" dirty="0" smtClean="0"/>
            <a:t>・</a:t>
          </a:r>
          <a:r>
            <a:rPr kumimoji="1" lang="en-US" sz="2800" kern="1200" dirty="0" smtClean="0"/>
            <a:t>1</a:t>
          </a:r>
          <a:r>
            <a:rPr kumimoji="1" lang="ja-JP" sz="2800" kern="1200" dirty="0" smtClean="0"/>
            <a:t>で表す装置を使い，</a:t>
          </a:r>
          <a:endParaRPr kumimoji="1" lang="en-US" sz="2800" kern="1200" dirty="0"/>
        </a:p>
      </dsp:txBody>
      <dsp:txXfrm>
        <a:off x="505968" y="1306857"/>
        <a:ext cx="5070893" cy="1053182"/>
      </dsp:txXfrm>
    </dsp:sp>
    <dsp:sp modelId="{7DF7787A-4DA2-4649-9C9C-51EA937FB452}">
      <dsp:nvSpPr>
        <dsp:cNvPr id="0" name=""/>
        <dsp:cNvSpPr/>
      </dsp:nvSpPr>
      <dsp:spPr>
        <a:xfrm>
          <a:off x="946404" y="2548183"/>
          <a:ext cx="6336792" cy="1118714"/>
        </a:xfrm>
        <a:prstGeom prst="roundRect">
          <a:avLst>
            <a:gd name="adj" fmla="val 1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t>ピストンに加わる圧力を</a:t>
          </a:r>
          <a:r>
            <a:rPr kumimoji="1" lang="en-US" altLang="ja-JP" sz="2800" kern="1200" dirty="0" smtClean="0"/>
            <a:t>       </a:t>
          </a:r>
          <a:r>
            <a:rPr kumimoji="1" lang="ja-JP" sz="2800" kern="1200" dirty="0" smtClean="0"/>
            <a:t>に保ち，</a:t>
          </a:r>
          <a:endParaRPr kumimoji="1" lang="en-US" sz="2800" kern="1200" dirty="0"/>
        </a:p>
      </dsp:txBody>
      <dsp:txXfrm>
        <a:off x="979170" y="2580949"/>
        <a:ext cx="5070893" cy="1053182"/>
      </dsp:txXfrm>
    </dsp:sp>
    <dsp:sp modelId="{130667E1-DC46-400E-8023-A709F9DF3EF7}">
      <dsp:nvSpPr>
        <dsp:cNvPr id="0" name=""/>
        <dsp:cNvSpPr/>
      </dsp:nvSpPr>
      <dsp:spPr>
        <a:xfrm>
          <a:off x="1419605" y="3822275"/>
          <a:ext cx="6336792" cy="1118714"/>
        </a:xfrm>
        <a:prstGeom prst="roundRect">
          <a:avLst>
            <a:gd name="adj" fmla="val 10000"/>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en-US" altLang="ja-JP" sz="2800" kern="1200" dirty="0" smtClean="0"/>
            <a:t>              </a:t>
          </a:r>
          <a:r>
            <a:rPr kumimoji="1" lang="ja-JP" sz="2800" kern="1200" dirty="0" smtClean="0"/>
            <a:t>の温度をいろいろに変化</a:t>
          </a:r>
          <a:endParaRPr kumimoji="1" lang="en-US" sz="2800" kern="1200" dirty="0"/>
        </a:p>
      </dsp:txBody>
      <dsp:txXfrm>
        <a:off x="1452371" y="3855041"/>
        <a:ext cx="5070893" cy="1053182"/>
      </dsp:txXfrm>
    </dsp:sp>
    <dsp:sp modelId="{0FF833DB-052D-4E00-9BFD-52B877B6595B}">
      <dsp:nvSpPr>
        <dsp:cNvPr id="0" name=""/>
        <dsp:cNvSpPr/>
      </dsp:nvSpPr>
      <dsp:spPr>
        <a:xfrm>
          <a:off x="1892808" y="5096367"/>
          <a:ext cx="6336792" cy="1118714"/>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en-US" altLang="ja-JP" sz="2800" kern="1200" dirty="0" smtClean="0"/>
            <a:t>             </a:t>
          </a:r>
          <a:r>
            <a:rPr kumimoji="1" lang="ja-JP" sz="2800" kern="1200" dirty="0" smtClean="0"/>
            <a:t>を測定</a:t>
          </a:r>
          <a:endParaRPr kumimoji="1" lang="en-US" sz="2800" kern="1200" dirty="0"/>
        </a:p>
      </dsp:txBody>
      <dsp:txXfrm>
        <a:off x="1925574" y="5129133"/>
        <a:ext cx="5070893" cy="1053182"/>
      </dsp:txXfrm>
    </dsp:sp>
    <dsp:sp modelId="{D91A4F21-AA15-4053-9C73-79A8C048FFCC}">
      <dsp:nvSpPr>
        <dsp:cNvPr id="0" name=""/>
        <dsp:cNvSpPr/>
      </dsp:nvSpPr>
      <dsp:spPr>
        <a:xfrm>
          <a:off x="5609627" y="817283"/>
          <a:ext cx="727164" cy="727164"/>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kumimoji="1" lang="ja-JP" altLang="en-US" sz="3300" kern="1200"/>
        </a:p>
      </dsp:txBody>
      <dsp:txXfrm>
        <a:off x="5773239" y="817283"/>
        <a:ext cx="399940" cy="547191"/>
      </dsp:txXfrm>
    </dsp:sp>
    <dsp:sp modelId="{79C35C97-ED17-4091-93E1-B1DBADEC2295}">
      <dsp:nvSpPr>
        <dsp:cNvPr id="0" name=""/>
        <dsp:cNvSpPr/>
      </dsp:nvSpPr>
      <dsp:spPr>
        <a:xfrm>
          <a:off x="6082829" y="2091375"/>
          <a:ext cx="727164" cy="727164"/>
        </a:xfrm>
        <a:prstGeom prst="downArrow">
          <a:avLst>
            <a:gd name="adj1" fmla="val 55000"/>
            <a:gd name="adj2" fmla="val 45000"/>
          </a:avLst>
        </a:prstGeom>
        <a:solidFill>
          <a:schemeClr val="accent5">
            <a:tint val="40000"/>
            <a:alpha val="90000"/>
            <a:hueOff val="-3580161"/>
            <a:satOff val="16084"/>
            <a:lumOff val="1106"/>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kumimoji="1" lang="ja-JP" altLang="en-US" sz="3300" kern="1200"/>
        </a:p>
      </dsp:txBody>
      <dsp:txXfrm>
        <a:off x="6246441" y="2091375"/>
        <a:ext cx="399940" cy="547191"/>
      </dsp:txXfrm>
    </dsp:sp>
    <dsp:sp modelId="{82D362A5-E80E-4282-BD83-0EDF55BB8AB7}">
      <dsp:nvSpPr>
        <dsp:cNvPr id="0" name=""/>
        <dsp:cNvSpPr/>
      </dsp:nvSpPr>
      <dsp:spPr>
        <a:xfrm>
          <a:off x="6556031" y="3346821"/>
          <a:ext cx="727164" cy="727164"/>
        </a:xfrm>
        <a:prstGeom prst="downArrow">
          <a:avLst>
            <a:gd name="adj1" fmla="val 55000"/>
            <a:gd name="adj2" fmla="val 45000"/>
          </a:avLst>
        </a:prstGeom>
        <a:solidFill>
          <a:schemeClr val="accent5">
            <a:tint val="40000"/>
            <a:alpha val="90000"/>
            <a:hueOff val="-7160321"/>
            <a:satOff val="32169"/>
            <a:lumOff val="2211"/>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kumimoji="1" lang="ja-JP" altLang="en-US" sz="3300" kern="1200"/>
        </a:p>
      </dsp:txBody>
      <dsp:txXfrm>
        <a:off x="6719643" y="3346821"/>
        <a:ext cx="399940" cy="547191"/>
      </dsp:txXfrm>
    </dsp:sp>
    <dsp:sp modelId="{822B6958-50DD-468C-9728-929F8EEDEB19}">
      <dsp:nvSpPr>
        <dsp:cNvPr id="0" name=""/>
        <dsp:cNvSpPr/>
      </dsp:nvSpPr>
      <dsp:spPr>
        <a:xfrm>
          <a:off x="7029233" y="4633343"/>
          <a:ext cx="727164" cy="727164"/>
        </a:xfrm>
        <a:prstGeom prst="downArrow">
          <a:avLst>
            <a:gd name="adj1" fmla="val 55000"/>
            <a:gd name="adj2" fmla="val 45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kumimoji="1" lang="ja-JP" altLang="en-US" sz="3300" kern="1200"/>
        </a:p>
      </dsp:txBody>
      <dsp:txXfrm>
        <a:off x="7192845" y="4633343"/>
        <a:ext cx="399940" cy="54719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72134-D87C-4C57-9201-BD7AB6A49236}">
      <dsp:nvSpPr>
        <dsp:cNvPr id="0" name=""/>
        <dsp:cNvSpPr/>
      </dsp:nvSpPr>
      <dsp:spPr>
        <a:xfrm>
          <a:off x="0" y="0"/>
          <a:ext cx="6336792" cy="1015848"/>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kumimoji="1" lang="en-US" altLang="ja-JP" sz="2500" kern="1200" dirty="0" smtClean="0"/>
            <a:t>              </a:t>
          </a:r>
          <a:r>
            <a:rPr kumimoji="1" lang="ja-JP" sz="2500" kern="1200" dirty="0" smtClean="0"/>
            <a:t>を</a:t>
          </a:r>
          <a:r>
            <a:rPr kumimoji="1" lang="en-US" altLang="ja-JP" sz="2500" kern="1200" dirty="0" smtClean="0"/>
            <a:t>                   </a:t>
          </a:r>
          <a:r>
            <a:rPr kumimoji="1" lang="ja-JP" sz="2500" kern="1200" dirty="0" smtClean="0"/>
            <a:t>に対してプロット</a:t>
          </a:r>
          <a:endParaRPr kumimoji="1" lang="en-US" sz="2500" kern="1200" dirty="0"/>
        </a:p>
      </dsp:txBody>
      <dsp:txXfrm>
        <a:off x="29753" y="29753"/>
        <a:ext cx="5121758" cy="956342"/>
      </dsp:txXfrm>
    </dsp:sp>
    <dsp:sp modelId="{01953B27-D83A-40F0-878D-E7AE567A652E}">
      <dsp:nvSpPr>
        <dsp:cNvPr id="0" name=""/>
        <dsp:cNvSpPr/>
      </dsp:nvSpPr>
      <dsp:spPr>
        <a:xfrm>
          <a:off x="473202" y="1156938"/>
          <a:ext cx="6336792" cy="1015848"/>
        </a:xfrm>
        <a:prstGeom prst="roundRect">
          <a:avLst>
            <a:gd name="adj" fmla="val 10000"/>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kumimoji="1" lang="ja-JP" sz="2500" kern="1200" dirty="0" smtClean="0"/>
            <a:t>図</a:t>
          </a:r>
          <a:r>
            <a:rPr kumimoji="1" lang="en-US" sz="2500" kern="1200" dirty="0" smtClean="0"/>
            <a:t>3</a:t>
          </a:r>
          <a:r>
            <a:rPr kumimoji="1" lang="ja-JP" sz="2500" kern="1200" dirty="0" smtClean="0"/>
            <a:t>・</a:t>
          </a:r>
          <a:r>
            <a:rPr kumimoji="1" lang="en-US" sz="2500" kern="1200" dirty="0" smtClean="0"/>
            <a:t>3</a:t>
          </a:r>
          <a:r>
            <a:rPr kumimoji="1" lang="ja-JP" altLang="en-US" sz="2500" kern="1200" dirty="0" smtClean="0"/>
            <a:t>：         </a:t>
          </a:r>
          <a:r>
            <a:rPr kumimoji="1" lang="ja-JP" sz="2500" kern="1200" dirty="0" smtClean="0"/>
            <a:t>関係</a:t>
          </a:r>
          <a:endParaRPr kumimoji="1" lang="en-US" sz="2500" kern="1200" dirty="0"/>
        </a:p>
      </dsp:txBody>
      <dsp:txXfrm>
        <a:off x="502955" y="1186691"/>
        <a:ext cx="5143782" cy="956342"/>
      </dsp:txXfrm>
    </dsp:sp>
    <dsp:sp modelId="{E68F9F0E-10E9-43F8-BE86-C2E686BF0E35}">
      <dsp:nvSpPr>
        <dsp:cNvPr id="0" name=""/>
        <dsp:cNvSpPr/>
      </dsp:nvSpPr>
      <dsp:spPr>
        <a:xfrm>
          <a:off x="946404" y="2313876"/>
          <a:ext cx="6336792" cy="1015848"/>
        </a:xfrm>
        <a:prstGeom prst="roundRect">
          <a:avLst>
            <a:gd name="adj" fmla="val 1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kumimoji="1" lang="ja-JP" sz="2500" kern="1200" dirty="0" smtClean="0"/>
            <a:t>この直線は</a:t>
          </a:r>
          <a:r>
            <a:rPr kumimoji="1" lang="ja-JP" altLang="en-US" sz="2500" kern="1200" dirty="0" smtClean="0"/>
            <a:t>次</a:t>
          </a:r>
          <a:r>
            <a:rPr kumimoji="1" lang="ja-JP" sz="2500" kern="1200" dirty="0" smtClean="0"/>
            <a:t>式</a:t>
          </a:r>
          <a:endParaRPr lang="ja-JP" sz="2500" kern="1200" dirty="0"/>
        </a:p>
      </dsp:txBody>
      <dsp:txXfrm>
        <a:off x="976157" y="2343629"/>
        <a:ext cx="5143782" cy="956342"/>
      </dsp:txXfrm>
    </dsp:sp>
    <dsp:sp modelId="{1215CB9B-E54D-40C6-AB35-E14775A6F4B5}">
      <dsp:nvSpPr>
        <dsp:cNvPr id="0" name=""/>
        <dsp:cNvSpPr/>
      </dsp:nvSpPr>
      <dsp:spPr>
        <a:xfrm>
          <a:off x="1419605" y="3470815"/>
          <a:ext cx="6336792" cy="1015848"/>
        </a:xfrm>
        <a:prstGeom prst="roundRect">
          <a:avLst>
            <a:gd name="adj" fmla="val 10000"/>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kumimoji="1" lang="en-US" sz="2500" kern="1200" dirty="0" smtClean="0"/>
            <a:t>a</a:t>
          </a:r>
          <a:r>
            <a:rPr kumimoji="1" lang="ja-JP" sz="2500" kern="1200" dirty="0" smtClean="0"/>
            <a:t>：直線の</a:t>
          </a:r>
          <a:r>
            <a:rPr kumimoji="1" lang="en-US" altLang="ja-JP" sz="2500" kern="1200" dirty="0" smtClean="0"/>
            <a:t>        </a:t>
          </a:r>
          <a:r>
            <a:rPr kumimoji="1" lang="ja-JP" sz="2500" kern="1200" dirty="0" err="1" smtClean="0"/>
            <a:t>，</a:t>
          </a:r>
          <a:r>
            <a:rPr kumimoji="1" lang="en-US" sz="2500" kern="1200" dirty="0" smtClean="0"/>
            <a:t>b</a:t>
          </a:r>
          <a:r>
            <a:rPr kumimoji="1" lang="ja-JP" sz="2500" kern="1200" dirty="0" smtClean="0"/>
            <a:t>：</a:t>
          </a:r>
          <a:r>
            <a:rPr kumimoji="1" lang="en-US" altLang="ja-JP" sz="2500" kern="1200" dirty="0" smtClean="0"/>
            <a:t>         </a:t>
          </a:r>
          <a:r>
            <a:rPr kumimoji="1" lang="ja-JP" sz="2500" kern="1200" dirty="0" err="1" smtClean="0"/>
            <a:t>，</a:t>
          </a:r>
          <a:endParaRPr kumimoji="1" lang="en-US" sz="2500" kern="1200" dirty="0"/>
        </a:p>
      </dsp:txBody>
      <dsp:txXfrm>
        <a:off x="1449358" y="3500568"/>
        <a:ext cx="5143782" cy="956342"/>
      </dsp:txXfrm>
    </dsp:sp>
    <dsp:sp modelId="{96DD7EA0-0E85-481E-AE6F-F58C1DC4BF95}">
      <dsp:nvSpPr>
        <dsp:cNvPr id="0" name=""/>
        <dsp:cNvSpPr/>
      </dsp:nvSpPr>
      <dsp:spPr>
        <a:xfrm>
          <a:off x="1892808" y="4627753"/>
          <a:ext cx="6336792" cy="1015848"/>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kumimoji="1" lang="ja-JP" sz="2500" kern="1200" dirty="0" smtClean="0"/>
            <a:t>温度が</a:t>
          </a:r>
          <a:r>
            <a:rPr kumimoji="1" lang="en-US" sz="2500" kern="1200" dirty="0" smtClean="0"/>
            <a:t>0℃</a:t>
          </a:r>
          <a:r>
            <a:rPr kumimoji="1" lang="ja-JP" sz="2500" kern="1200" dirty="0" smtClean="0"/>
            <a:t>のときの体積</a:t>
          </a:r>
          <a:endParaRPr kumimoji="1" lang="ja-JP" sz="2500" kern="1200" dirty="0"/>
        </a:p>
      </dsp:txBody>
      <dsp:txXfrm>
        <a:off x="1922561" y="4657506"/>
        <a:ext cx="5143782" cy="956342"/>
      </dsp:txXfrm>
    </dsp:sp>
    <dsp:sp modelId="{DAFA85E1-2E4E-4674-A6D3-0FCF743493AD}">
      <dsp:nvSpPr>
        <dsp:cNvPr id="0" name=""/>
        <dsp:cNvSpPr/>
      </dsp:nvSpPr>
      <dsp:spPr>
        <a:xfrm>
          <a:off x="5676490" y="742133"/>
          <a:ext cx="660301" cy="660301"/>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kumimoji="1" lang="ja-JP" altLang="en-US" sz="3000" kern="1200"/>
        </a:p>
      </dsp:txBody>
      <dsp:txXfrm>
        <a:off x="5825058" y="742133"/>
        <a:ext cx="363165" cy="496877"/>
      </dsp:txXfrm>
    </dsp:sp>
    <dsp:sp modelId="{45ACD2E4-33DD-4A07-8558-14818DF1D757}">
      <dsp:nvSpPr>
        <dsp:cNvPr id="0" name=""/>
        <dsp:cNvSpPr/>
      </dsp:nvSpPr>
      <dsp:spPr>
        <a:xfrm>
          <a:off x="6149692" y="1899072"/>
          <a:ext cx="660301" cy="660301"/>
        </a:xfrm>
        <a:prstGeom prst="downArrow">
          <a:avLst>
            <a:gd name="adj1" fmla="val 55000"/>
            <a:gd name="adj2" fmla="val 45000"/>
          </a:avLst>
        </a:prstGeom>
        <a:solidFill>
          <a:schemeClr val="accent5">
            <a:tint val="40000"/>
            <a:alpha val="90000"/>
            <a:hueOff val="-3580161"/>
            <a:satOff val="16084"/>
            <a:lumOff val="1106"/>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kumimoji="1" lang="ja-JP" altLang="en-US" sz="3000" kern="1200"/>
        </a:p>
      </dsp:txBody>
      <dsp:txXfrm>
        <a:off x="6298260" y="1899072"/>
        <a:ext cx="363165" cy="496877"/>
      </dsp:txXfrm>
    </dsp:sp>
    <dsp:sp modelId="{C0C58D1F-19C0-49E6-A4E6-6C1A94DEF530}">
      <dsp:nvSpPr>
        <dsp:cNvPr id="0" name=""/>
        <dsp:cNvSpPr/>
      </dsp:nvSpPr>
      <dsp:spPr>
        <a:xfrm>
          <a:off x="6622894" y="3039079"/>
          <a:ext cx="660301" cy="660301"/>
        </a:xfrm>
        <a:prstGeom prst="downArrow">
          <a:avLst>
            <a:gd name="adj1" fmla="val 55000"/>
            <a:gd name="adj2" fmla="val 45000"/>
          </a:avLst>
        </a:prstGeom>
        <a:solidFill>
          <a:schemeClr val="accent5">
            <a:tint val="40000"/>
            <a:alpha val="90000"/>
            <a:hueOff val="-7160321"/>
            <a:satOff val="32169"/>
            <a:lumOff val="2211"/>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kumimoji="1" lang="ja-JP" altLang="en-US" sz="3000" kern="1200"/>
        </a:p>
      </dsp:txBody>
      <dsp:txXfrm>
        <a:off x="6771462" y="3039079"/>
        <a:ext cx="363165" cy="496877"/>
      </dsp:txXfrm>
    </dsp:sp>
    <dsp:sp modelId="{3FB0ABFF-2506-4C8D-871E-2F22B85510B9}">
      <dsp:nvSpPr>
        <dsp:cNvPr id="0" name=""/>
        <dsp:cNvSpPr/>
      </dsp:nvSpPr>
      <dsp:spPr>
        <a:xfrm>
          <a:off x="7096096" y="4207305"/>
          <a:ext cx="660301" cy="660301"/>
        </a:xfrm>
        <a:prstGeom prst="downArrow">
          <a:avLst>
            <a:gd name="adj1" fmla="val 55000"/>
            <a:gd name="adj2" fmla="val 45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kumimoji="1" lang="ja-JP" altLang="en-US" sz="3000" kern="1200"/>
        </a:p>
      </dsp:txBody>
      <dsp:txXfrm>
        <a:off x="7244664" y="4207305"/>
        <a:ext cx="363165" cy="49687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F13608-5166-471C-8940-94CC7B5FAE34}">
      <dsp:nvSpPr>
        <dsp:cNvPr id="0" name=""/>
        <dsp:cNvSpPr/>
      </dsp:nvSpPr>
      <dsp:spPr>
        <a:xfrm>
          <a:off x="0" y="852"/>
          <a:ext cx="8686800" cy="1083879"/>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en-US" sz="2400" kern="1200" dirty="0" smtClean="0"/>
            <a:t>y</a:t>
          </a:r>
          <a:r>
            <a:rPr kumimoji="1" lang="ja-JP" sz="2400" kern="1200" dirty="0" smtClean="0"/>
            <a:t>＝</a:t>
          </a:r>
          <a:r>
            <a:rPr kumimoji="1" lang="en-US" sz="2400" kern="1200" dirty="0" smtClean="0"/>
            <a:t>0</a:t>
          </a:r>
          <a:r>
            <a:rPr kumimoji="1" lang="ja-JP" sz="2400" kern="1200" dirty="0" smtClean="0"/>
            <a:t>まで</a:t>
          </a:r>
          <a:r>
            <a:rPr kumimoji="1" lang="ja-JP" altLang="en-US" sz="2400" kern="1200" dirty="0" smtClean="0"/>
            <a:t>、</a:t>
          </a:r>
          <a:r>
            <a:rPr kumimoji="1" lang="ja-JP" sz="2400" kern="1200" dirty="0" smtClean="0"/>
            <a:t>直線を</a:t>
          </a:r>
          <a:r>
            <a:rPr kumimoji="1" lang="en-US" altLang="ja-JP" sz="2400" kern="1200" dirty="0" smtClean="0"/>
            <a:t>         </a:t>
          </a:r>
          <a:r>
            <a:rPr kumimoji="1" lang="ja-JP" sz="2400" kern="1200" dirty="0" smtClean="0"/>
            <a:t>してみる</a:t>
          </a:r>
          <a:endParaRPr kumimoji="1" lang="en-US" sz="2400" kern="1200" dirty="0"/>
        </a:p>
      </dsp:txBody>
      <dsp:txXfrm>
        <a:off x="52911" y="53763"/>
        <a:ext cx="8580978" cy="978057"/>
      </dsp:txXfrm>
    </dsp:sp>
    <dsp:sp modelId="{EC96D65A-A843-4128-B978-E44057E04D18}">
      <dsp:nvSpPr>
        <dsp:cNvPr id="0" name=""/>
        <dsp:cNvSpPr/>
      </dsp:nvSpPr>
      <dsp:spPr>
        <a:xfrm>
          <a:off x="0" y="1098190"/>
          <a:ext cx="8686800" cy="1083879"/>
        </a:xfrm>
        <a:prstGeom prst="roundRect">
          <a:avLst/>
        </a:prstGeom>
        <a:gradFill rotWithShape="0">
          <a:gsLst>
            <a:gs pos="0">
              <a:schemeClr val="accent5">
                <a:hueOff val="-1986775"/>
                <a:satOff val="7962"/>
                <a:lumOff val="1726"/>
                <a:alphaOff val="0"/>
                <a:tint val="50000"/>
                <a:satMod val="300000"/>
              </a:schemeClr>
            </a:gs>
            <a:gs pos="35000">
              <a:schemeClr val="accent5">
                <a:hueOff val="-1986775"/>
                <a:satOff val="7962"/>
                <a:lumOff val="1726"/>
                <a:alphaOff val="0"/>
                <a:tint val="37000"/>
                <a:satMod val="300000"/>
              </a:schemeClr>
            </a:gs>
            <a:gs pos="100000">
              <a:schemeClr val="accent5">
                <a:hueOff val="-1986775"/>
                <a:satOff val="7962"/>
                <a:lumOff val="172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en-US" altLang="ja-JP" sz="2400" kern="1200" dirty="0" smtClean="0"/>
            <a:t>                 </a:t>
          </a:r>
          <a:r>
            <a:rPr kumimoji="1" lang="en-US" sz="2400" kern="1200" dirty="0" smtClean="0"/>
            <a:t>℃</a:t>
          </a:r>
          <a:r>
            <a:rPr kumimoji="1" lang="ja-JP" sz="2400" kern="1200" dirty="0" smtClean="0"/>
            <a:t>で交わる。</a:t>
          </a:r>
          <a:endParaRPr kumimoji="1" lang="en-US" sz="2400" kern="1200" dirty="0"/>
        </a:p>
      </dsp:txBody>
      <dsp:txXfrm>
        <a:off x="52911" y="1151101"/>
        <a:ext cx="8580978" cy="978057"/>
      </dsp:txXfrm>
    </dsp:sp>
    <dsp:sp modelId="{0FD4B063-C4BE-4EA9-A612-9ED0233DDC3F}">
      <dsp:nvSpPr>
        <dsp:cNvPr id="0" name=""/>
        <dsp:cNvSpPr/>
      </dsp:nvSpPr>
      <dsp:spPr>
        <a:xfrm>
          <a:off x="0" y="2195527"/>
          <a:ext cx="8686800" cy="1083879"/>
        </a:xfrm>
        <a:prstGeom prst="roundRect">
          <a:avLst/>
        </a:prstGeom>
        <a:gradFill rotWithShape="0">
          <a:gsLst>
            <a:gs pos="0">
              <a:schemeClr val="accent5">
                <a:hueOff val="-3973551"/>
                <a:satOff val="15924"/>
                <a:lumOff val="3451"/>
                <a:alphaOff val="0"/>
                <a:tint val="50000"/>
                <a:satMod val="300000"/>
              </a:schemeClr>
            </a:gs>
            <a:gs pos="35000">
              <a:schemeClr val="accent5">
                <a:hueOff val="-3973551"/>
                <a:satOff val="15924"/>
                <a:lumOff val="3451"/>
                <a:alphaOff val="0"/>
                <a:tint val="37000"/>
                <a:satMod val="300000"/>
              </a:schemeClr>
            </a:gs>
            <a:gs pos="100000">
              <a:schemeClr val="accent5">
                <a:hueOff val="-3973551"/>
                <a:satOff val="15924"/>
                <a:lumOff val="345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sz="2400" kern="1200" dirty="0" smtClean="0"/>
            <a:t>重要なこと：すべての気体が同じ</a:t>
          </a:r>
          <a:endParaRPr kumimoji="1" lang="en-US" sz="2400" kern="1200" dirty="0"/>
        </a:p>
      </dsp:txBody>
      <dsp:txXfrm>
        <a:off x="52911" y="2248438"/>
        <a:ext cx="8580978" cy="978057"/>
      </dsp:txXfrm>
    </dsp:sp>
    <dsp:sp modelId="{65BF01F4-2153-49D3-A359-B055C737F8BC}">
      <dsp:nvSpPr>
        <dsp:cNvPr id="0" name=""/>
        <dsp:cNvSpPr/>
      </dsp:nvSpPr>
      <dsp:spPr>
        <a:xfrm>
          <a:off x="0" y="3292864"/>
          <a:ext cx="8686800" cy="1083879"/>
        </a:xfrm>
        <a:prstGeom prst="roundRect">
          <a:avLst/>
        </a:prstGeom>
        <a:gradFill rotWithShape="0">
          <a:gsLst>
            <a:gs pos="0">
              <a:schemeClr val="accent5">
                <a:hueOff val="-5960326"/>
                <a:satOff val="23887"/>
                <a:lumOff val="5177"/>
                <a:alphaOff val="0"/>
                <a:tint val="50000"/>
                <a:satMod val="300000"/>
              </a:schemeClr>
            </a:gs>
            <a:gs pos="35000">
              <a:schemeClr val="accent5">
                <a:hueOff val="-5960326"/>
                <a:satOff val="23887"/>
                <a:lumOff val="5177"/>
                <a:alphaOff val="0"/>
                <a:tint val="37000"/>
                <a:satMod val="300000"/>
              </a:schemeClr>
            </a:gs>
            <a:gs pos="100000">
              <a:schemeClr val="accent5">
                <a:hueOff val="-5960326"/>
                <a:satOff val="23887"/>
                <a:lumOff val="517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en-US" sz="2400" i="1" kern="1200" dirty="0" smtClean="0"/>
            <a:t>Ⅴ</a:t>
          </a:r>
          <a:r>
            <a:rPr kumimoji="1" lang="ja-JP" sz="2400" kern="1200" dirty="0" smtClean="0"/>
            <a:t>＝</a:t>
          </a:r>
          <a:r>
            <a:rPr kumimoji="1" lang="en-US" sz="2400" kern="1200" dirty="0" smtClean="0"/>
            <a:t>0</a:t>
          </a:r>
          <a:r>
            <a:rPr kumimoji="1" lang="ja-JP" sz="2400" kern="1200" dirty="0" err="1" smtClean="0"/>
            <a:t>まで外挿</a:t>
          </a:r>
          <a:r>
            <a:rPr kumimoji="1" lang="ja-JP" sz="2400" kern="1200" dirty="0" smtClean="0"/>
            <a:t>：温度軸の</a:t>
          </a:r>
          <a:r>
            <a:rPr kumimoji="1" lang="en-US" altLang="ja-JP" sz="2400" kern="1200" dirty="0" smtClean="0"/>
            <a:t>                  </a:t>
          </a:r>
          <a:r>
            <a:rPr kumimoji="1" lang="en-US" sz="2400" kern="1200" dirty="0" smtClean="0"/>
            <a:t>℃</a:t>
          </a:r>
          <a:r>
            <a:rPr kumimoji="1" lang="ja-JP" sz="2400" kern="1200" dirty="0" smtClean="0"/>
            <a:t>で交差</a:t>
          </a:r>
          <a:endParaRPr kumimoji="1" lang="en-US" sz="2400" kern="1200" dirty="0"/>
        </a:p>
      </dsp:txBody>
      <dsp:txXfrm>
        <a:off x="52911" y="3345775"/>
        <a:ext cx="8580978" cy="978057"/>
      </dsp:txXfrm>
    </dsp:sp>
    <dsp:sp modelId="{846E202D-CFA9-4701-AD9A-372E84AE7B27}">
      <dsp:nvSpPr>
        <dsp:cNvPr id="0" name=""/>
        <dsp:cNvSpPr/>
      </dsp:nvSpPr>
      <dsp:spPr>
        <a:xfrm>
          <a:off x="0" y="4390202"/>
          <a:ext cx="8686800" cy="1083879"/>
        </a:xfrm>
        <a:prstGeom prst="roundRect">
          <a:avLst/>
        </a:prstGeom>
        <a:gradFill rotWithShape="0">
          <a:gsLst>
            <a:gs pos="0">
              <a:schemeClr val="accent5">
                <a:hueOff val="-7947101"/>
                <a:satOff val="31849"/>
                <a:lumOff val="6902"/>
                <a:alphaOff val="0"/>
                <a:tint val="50000"/>
                <a:satMod val="300000"/>
              </a:schemeClr>
            </a:gs>
            <a:gs pos="35000">
              <a:schemeClr val="accent5">
                <a:hueOff val="-7947101"/>
                <a:satOff val="31849"/>
                <a:lumOff val="6902"/>
                <a:alphaOff val="0"/>
                <a:tint val="37000"/>
                <a:satMod val="300000"/>
              </a:schemeClr>
            </a:gs>
            <a:gs pos="100000">
              <a:schemeClr val="accent5">
                <a:hueOff val="-7947101"/>
                <a:satOff val="31849"/>
                <a:lumOff val="690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sz="2400" kern="1200" dirty="0" smtClean="0"/>
            <a:t>この点ではすべての気体が，凝縮しなければ，</a:t>
          </a:r>
          <a:endParaRPr kumimoji="1" lang="en-US" altLang="ja-JP" sz="2400" kern="1200" dirty="0" smtClean="0"/>
        </a:p>
        <a:p>
          <a:pPr lvl="0" algn="l" defTabSz="1066800" rtl="0">
            <a:lnSpc>
              <a:spcPct val="90000"/>
            </a:lnSpc>
            <a:spcBef>
              <a:spcPct val="0"/>
            </a:spcBef>
            <a:spcAft>
              <a:spcPct val="35000"/>
            </a:spcAft>
          </a:pPr>
          <a:r>
            <a:rPr kumimoji="1" lang="ja-JP" sz="2400" kern="1200" dirty="0" smtClean="0"/>
            <a:t>体積が</a:t>
          </a:r>
          <a:r>
            <a:rPr kumimoji="1" lang="en-US" sz="2400" kern="1200" dirty="0" smtClean="0"/>
            <a:t>0</a:t>
          </a:r>
          <a:r>
            <a:rPr kumimoji="1" lang="ja-JP" sz="2400" kern="1200" dirty="0" err="1" smtClean="0"/>
            <a:t>。</a:t>
          </a:r>
          <a:r>
            <a:rPr kumimoji="1" lang="ja-JP" sz="2400" kern="1200" dirty="0" smtClean="0"/>
            <a:t>それより下では</a:t>
          </a:r>
          <a:r>
            <a:rPr kumimoji="1" lang="en-US" altLang="ja-JP" sz="2400" kern="1200" dirty="0" smtClean="0"/>
            <a:t>                      </a:t>
          </a:r>
          <a:r>
            <a:rPr kumimoji="1" lang="ja-JP" sz="2400" kern="1200" dirty="0" err="1" smtClean="0"/>
            <a:t>。</a:t>
          </a:r>
          <a:endParaRPr kumimoji="1" lang="en-US" sz="2400" kern="1200" dirty="0"/>
        </a:p>
      </dsp:txBody>
      <dsp:txXfrm>
        <a:off x="52911" y="4443113"/>
        <a:ext cx="8580978" cy="978057"/>
      </dsp:txXfrm>
    </dsp:sp>
    <dsp:sp modelId="{53B1B60D-987A-48BE-B913-C86613617666}">
      <dsp:nvSpPr>
        <dsp:cNvPr id="0" name=""/>
        <dsp:cNvSpPr/>
      </dsp:nvSpPr>
      <dsp:spPr>
        <a:xfrm>
          <a:off x="0" y="5487539"/>
          <a:ext cx="8686800" cy="1083879"/>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sz="2400" kern="1200" dirty="0" smtClean="0"/>
            <a:t>この温度がもっとも低い温度＝</a:t>
          </a:r>
          <a:r>
            <a:rPr kumimoji="1" lang="en-US" altLang="ja-JP" sz="2400" kern="1200" dirty="0" smtClean="0"/>
            <a:t>                  </a:t>
          </a:r>
          <a:r>
            <a:rPr kumimoji="1" lang="ja-JP" sz="2400" kern="1200" dirty="0" smtClean="0"/>
            <a:t>（</a:t>
          </a:r>
          <a:r>
            <a:rPr kumimoji="1" lang="en-US" sz="2400" kern="1200" dirty="0" smtClean="0"/>
            <a:t>absolute</a:t>
          </a:r>
          <a:r>
            <a:rPr kumimoji="1" lang="ja-JP" sz="2400" kern="1200" dirty="0" smtClean="0"/>
            <a:t>　</a:t>
          </a:r>
          <a:r>
            <a:rPr kumimoji="1" lang="en-US" sz="2400" kern="1200" dirty="0" smtClean="0"/>
            <a:t>zero</a:t>
          </a:r>
          <a:r>
            <a:rPr kumimoji="1" lang="ja-JP" sz="2400" kern="1200" dirty="0" smtClean="0"/>
            <a:t>）</a:t>
          </a:r>
          <a:endParaRPr kumimoji="1" lang="ja-JP" sz="2400" kern="1200" dirty="0"/>
        </a:p>
      </dsp:txBody>
      <dsp:txXfrm>
        <a:off x="52911" y="5540450"/>
        <a:ext cx="8580978" cy="97805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630C82-9E95-4E4F-8907-A0F43A3498FE}">
      <dsp:nvSpPr>
        <dsp:cNvPr id="0" name=""/>
        <dsp:cNvSpPr/>
      </dsp:nvSpPr>
      <dsp:spPr>
        <a:xfrm>
          <a:off x="0" y="0"/>
          <a:ext cx="7315200" cy="1351601"/>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sz="2400" kern="1200" dirty="0" smtClean="0"/>
            <a:t>絶対零度：ケルビン温度計の目盛りの</a:t>
          </a:r>
          <a:r>
            <a:rPr kumimoji="1" lang="en-US" altLang="ja-JP" sz="2400" kern="1200" dirty="0" smtClean="0"/>
            <a:t>         </a:t>
          </a:r>
          <a:endParaRPr kumimoji="1" lang="en-US" sz="2400" kern="1200" dirty="0"/>
        </a:p>
      </dsp:txBody>
      <dsp:txXfrm>
        <a:off x="39587" y="39587"/>
        <a:ext cx="5742506" cy="1272427"/>
      </dsp:txXfrm>
    </dsp:sp>
    <dsp:sp modelId="{39C26422-37B9-4614-8A91-61D09B7E2980}">
      <dsp:nvSpPr>
        <dsp:cNvPr id="0" name=""/>
        <dsp:cNvSpPr/>
      </dsp:nvSpPr>
      <dsp:spPr>
        <a:xfrm>
          <a:off x="612648" y="1597347"/>
          <a:ext cx="7315200" cy="1351601"/>
        </a:xfrm>
        <a:prstGeom prst="roundRect">
          <a:avLst>
            <a:gd name="adj" fmla="val 10000"/>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sz="2400" kern="1200" dirty="0" smtClean="0"/>
            <a:t>目盛りをケルビン目盛</a:t>
          </a:r>
          <a:r>
            <a:rPr kumimoji="1" lang="en-US" altLang="ja-JP" sz="2400" kern="1200" dirty="0" smtClean="0"/>
            <a:t/>
          </a:r>
          <a:br>
            <a:rPr kumimoji="1" lang="en-US" altLang="ja-JP" sz="2400" kern="1200" dirty="0" smtClean="0"/>
          </a:br>
          <a:r>
            <a:rPr kumimoji="1" lang="en-US" altLang="ja-JP" sz="2400" kern="1200" dirty="0" smtClean="0"/>
            <a:t>                 </a:t>
          </a:r>
          <a:r>
            <a:rPr kumimoji="1" lang="ja-JP" sz="2400" kern="1200" dirty="0" smtClean="0"/>
            <a:t>目盛り（</a:t>
          </a:r>
          <a:r>
            <a:rPr kumimoji="1" lang="en-US" sz="2400" kern="1200" dirty="0" smtClean="0"/>
            <a:t>absolute</a:t>
          </a:r>
          <a:r>
            <a:rPr kumimoji="1" lang="ja-JP" altLang="en-US" sz="2400" kern="1200" dirty="0" smtClean="0"/>
            <a:t>　</a:t>
          </a:r>
          <a:r>
            <a:rPr kumimoji="1" lang="en-US" sz="2400" kern="1200" dirty="0" smtClean="0"/>
            <a:t>temperature</a:t>
          </a:r>
          <a:r>
            <a:rPr kumimoji="1" lang="ja-JP" altLang="en-US" sz="2400" kern="1200" dirty="0" smtClean="0"/>
            <a:t>　</a:t>
          </a:r>
          <a:r>
            <a:rPr kumimoji="1" lang="en-US" sz="2400" kern="1200" dirty="0" smtClean="0"/>
            <a:t>scale</a:t>
          </a:r>
          <a:r>
            <a:rPr kumimoji="1" lang="ja-JP" sz="2400" kern="1200" dirty="0" smtClean="0"/>
            <a:t>）とよぶ。</a:t>
          </a:r>
          <a:endParaRPr kumimoji="1" lang="en-US" sz="2400" kern="1200" dirty="0"/>
        </a:p>
      </dsp:txBody>
      <dsp:txXfrm>
        <a:off x="652235" y="1636934"/>
        <a:ext cx="5744836" cy="1272427"/>
      </dsp:txXfrm>
    </dsp:sp>
    <dsp:sp modelId="{A139172D-98B7-495E-B87C-E77035CE1915}">
      <dsp:nvSpPr>
        <dsp:cNvPr id="0" name=""/>
        <dsp:cNvSpPr/>
      </dsp:nvSpPr>
      <dsp:spPr>
        <a:xfrm>
          <a:off x="1216151" y="3194694"/>
          <a:ext cx="7315200" cy="1351601"/>
        </a:xfrm>
        <a:prstGeom prst="roundRect">
          <a:avLst>
            <a:gd name="adj" fmla="val 10000"/>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sz="2400" kern="1200" dirty="0" smtClean="0"/>
            <a:t>絶対温度を</a:t>
          </a:r>
          <a:r>
            <a:rPr kumimoji="1" lang="en-US" sz="2400" i="1" kern="1200" dirty="0" smtClean="0"/>
            <a:t>T</a:t>
          </a:r>
          <a:r>
            <a:rPr kumimoji="1" lang="ja-JP" sz="2400" kern="1200" dirty="0" smtClean="0"/>
            <a:t>で表し，単位：</a:t>
          </a:r>
          <a:r>
            <a:rPr kumimoji="1" lang="en-US" altLang="ja-JP" sz="2400" kern="1200" dirty="0" smtClean="0"/>
            <a:t>                 </a:t>
          </a:r>
          <a:r>
            <a:rPr kumimoji="1" lang="ja-JP" sz="2400" kern="1200" dirty="0" smtClean="0"/>
            <a:t>（</a:t>
          </a:r>
          <a:r>
            <a:rPr kumimoji="1" lang="en-US" sz="2400" kern="1200" dirty="0" smtClean="0"/>
            <a:t>K</a:t>
          </a:r>
          <a:r>
            <a:rPr kumimoji="1" lang="ja-JP" sz="2400" kern="1200" dirty="0" smtClean="0"/>
            <a:t>）</a:t>
          </a:r>
          <a:endParaRPr kumimoji="1" lang="en-US" sz="2400" kern="1200" dirty="0"/>
        </a:p>
      </dsp:txBody>
      <dsp:txXfrm>
        <a:off x="1255738" y="3234281"/>
        <a:ext cx="5753980" cy="1272427"/>
      </dsp:txXfrm>
    </dsp:sp>
    <dsp:sp modelId="{5140F5C4-D4BC-4258-A8D3-42D0A906CB80}">
      <dsp:nvSpPr>
        <dsp:cNvPr id="0" name=""/>
        <dsp:cNvSpPr/>
      </dsp:nvSpPr>
      <dsp:spPr>
        <a:xfrm>
          <a:off x="1828799" y="4792042"/>
          <a:ext cx="7315200" cy="1351601"/>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sz="2400" kern="1200" dirty="0" smtClean="0"/>
            <a:t>セルシウス</a:t>
          </a:r>
          <a:r>
            <a:rPr kumimoji="1" lang="en-US" sz="2400" kern="1200" dirty="0" smtClean="0"/>
            <a:t>(℃)</a:t>
          </a:r>
          <a:r>
            <a:rPr kumimoji="1" lang="ja-JP" sz="2400" kern="1200" dirty="0" smtClean="0"/>
            <a:t>との関係</a:t>
          </a:r>
          <a:endParaRPr kumimoji="1" lang="en-US" altLang="ja-JP" sz="2400" kern="1200" dirty="0" smtClean="0"/>
        </a:p>
        <a:p>
          <a:pPr lvl="0" algn="l" defTabSz="1066800" rtl="0">
            <a:lnSpc>
              <a:spcPct val="90000"/>
            </a:lnSpc>
            <a:spcBef>
              <a:spcPct val="0"/>
            </a:spcBef>
            <a:spcAft>
              <a:spcPct val="35000"/>
            </a:spcAft>
          </a:pPr>
          <a:endParaRPr kumimoji="1" lang="en-US" sz="2400" kern="1200" dirty="0"/>
        </a:p>
      </dsp:txBody>
      <dsp:txXfrm>
        <a:off x="1868386" y="4831629"/>
        <a:ext cx="5744836" cy="1272427"/>
      </dsp:txXfrm>
    </dsp:sp>
    <dsp:sp modelId="{26ABD39C-52CB-4681-BEA4-4E8A698CB284}">
      <dsp:nvSpPr>
        <dsp:cNvPr id="0" name=""/>
        <dsp:cNvSpPr/>
      </dsp:nvSpPr>
      <dsp:spPr>
        <a:xfrm>
          <a:off x="6436658" y="1035204"/>
          <a:ext cx="878541" cy="878541"/>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6634330" y="1035204"/>
        <a:ext cx="483197" cy="661102"/>
      </dsp:txXfrm>
    </dsp:sp>
    <dsp:sp modelId="{5B132958-D2A1-47F8-9D40-BEBFD77CDAF8}">
      <dsp:nvSpPr>
        <dsp:cNvPr id="0" name=""/>
        <dsp:cNvSpPr/>
      </dsp:nvSpPr>
      <dsp:spPr>
        <a:xfrm>
          <a:off x="7049306" y="2632551"/>
          <a:ext cx="878541" cy="878541"/>
        </a:xfrm>
        <a:prstGeom prst="downArrow">
          <a:avLst>
            <a:gd name="adj1" fmla="val 55000"/>
            <a:gd name="adj2" fmla="val 45000"/>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7246978" y="2632551"/>
        <a:ext cx="483197" cy="661102"/>
      </dsp:txXfrm>
    </dsp:sp>
    <dsp:sp modelId="{CD0AC1F3-C4D4-4CF7-BE6E-68BB40EAA91A}">
      <dsp:nvSpPr>
        <dsp:cNvPr id="0" name=""/>
        <dsp:cNvSpPr/>
      </dsp:nvSpPr>
      <dsp:spPr>
        <a:xfrm>
          <a:off x="7652810" y="4229898"/>
          <a:ext cx="878541" cy="878541"/>
        </a:xfrm>
        <a:prstGeom prst="downArrow">
          <a:avLst>
            <a:gd name="adj1" fmla="val 55000"/>
            <a:gd name="adj2" fmla="val 45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7850482" y="4229898"/>
        <a:ext cx="483197" cy="66110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353BAE-1DD7-4A32-AC34-14185F3D1B2F}">
      <dsp:nvSpPr>
        <dsp:cNvPr id="0" name=""/>
        <dsp:cNvSpPr/>
      </dsp:nvSpPr>
      <dsp:spPr>
        <a:xfrm>
          <a:off x="0" y="43660"/>
          <a:ext cx="8229600" cy="704339"/>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endParaRPr kumimoji="1" lang="en-US" sz="2800" kern="1200" dirty="0"/>
        </a:p>
      </dsp:txBody>
      <dsp:txXfrm>
        <a:off x="34383" y="78043"/>
        <a:ext cx="8160834" cy="635573"/>
      </dsp:txXfrm>
    </dsp:sp>
    <dsp:sp modelId="{485C4929-2714-43AF-B638-78BC3BB0AFC0}">
      <dsp:nvSpPr>
        <dsp:cNvPr id="0" name=""/>
        <dsp:cNvSpPr/>
      </dsp:nvSpPr>
      <dsp:spPr>
        <a:xfrm>
          <a:off x="0" y="828640"/>
          <a:ext cx="8229600" cy="704339"/>
        </a:xfrm>
        <a:prstGeom prst="roundRect">
          <a:avLst/>
        </a:prstGeom>
        <a:gradFill rotWithShape="0">
          <a:gsLst>
            <a:gs pos="0">
              <a:schemeClr val="accent5">
                <a:hueOff val="-1419125"/>
                <a:satOff val="5687"/>
                <a:lumOff val="1233"/>
                <a:alphaOff val="0"/>
                <a:tint val="50000"/>
                <a:satMod val="300000"/>
              </a:schemeClr>
            </a:gs>
            <a:gs pos="35000">
              <a:schemeClr val="accent5">
                <a:hueOff val="-1419125"/>
                <a:satOff val="5687"/>
                <a:lumOff val="1233"/>
                <a:alphaOff val="0"/>
                <a:tint val="37000"/>
                <a:satMod val="300000"/>
              </a:schemeClr>
            </a:gs>
            <a:gs pos="100000">
              <a:schemeClr val="accent5">
                <a:hueOff val="-1419125"/>
                <a:satOff val="5687"/>
                <a:lumOff val="123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t>の</a:t>
          </a:r>
          <a:r>
            <a:rPr kumimoji="1" lang="en-US" sz="2800" i="1" kern="1200" dirty="0" smtClean="0"/>
            <a:t>t</a:t>
          </a:r>
          <a:r>
            <a:rPr kumimoji="1" lang="ja-JP" sz="2800" kern="1200" dirty="0" smtClean="0"/>
            <a:t>に</a:t>
          </a:r>
          <a:r>
            <a:rPr kumimoji="1" lang="ja-JP" altLang="en-US" sz="2800" kern="1200" dirty="0" smtClean="0"/>
            <a:t>右式</a:t>
          </a:r>
          <a:r>
            <a:rPr kumimoji="1" lang="ja-JP" sz="2800" kern="1200" dirty="0" smtClean="0"/>
            <a:t>を代入すれば</a:t>
          </a:r>
          <a:endParaRPr kumimoji="1" lang="en-US" sz="2800" kern="1200" dirty="0"/>
        </a:p>
      </dsp:txBody>
      <dsp:txXfrm>
        <a:off x="34383" y="863023"/>
        <a:ext cx="8160834" cy="635573"/>
      </dsp:txXfrm>
    </dsp:sp>
    <dsp:sp modelId="{F1B337A2-8596-4015-A91D-959CA3F7268B}">
      <dsp:nvSpPr>
        <dsp:cNvPr id="0" name=""/>
        <dsp:cNvSpPr/>
      </dsp:nvSpPr>
      <dsp:spPr>
        <a:xfrm>
          <a:off x="0" y="1613620"/>
          <a:ext cx="8229600" cy="704339"/>
        </a:xfrm>
        <a:prstGeom prst="roundRect">
          <a:avLst/>
        </a:prstGeom>
        <a:gradFill rotWithShape="0">
          <a:gsLst>
            <a:gs pos="0">
              <a:schemeClr val="accent5">
                <a:hueOff val="-2838251"/>
                <a:satOff val="11375"/>
                <a:lumOff val="2465"/>
                <a:alphaOff val="0"/>
                <a:tint val="50000"/>
                <a:satMod val="300000"/>
              </a:schemeClr>
            </a:gs>
            <a:gs pos="35000">
              <a:schemeClr val="accent5">
                <a:hueOff val="-2838251"/>
                <a:satOff val="11375"/>
                <a:lumOff val="2465"/>
                <a:alphaOff val="0"/>
                <a:tint val="37000"/>
                <a:satMod val="300000"/>
              </a:schemeClr>
            </a:gs>
            <a:gs pos="100000">
              <a:schemeClr val="accent5">
                <a:hueOff val="-2838251"/>
                <a:satOff val="11375"/>
                <a:lumOff val="246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endParaRPr kumimoji="1" lang="en-US" sz="2800" kern="1200" dirty="0"/>
        </a:p>
      </dsp:txBody>
      <dsp:txXfrm>
        <a:off x="34383" y="1648003"/>
        <a:ext cx="8160834" cy="635573"/>
      </dsp:txXfrm>
    </dsp:sp>
    <dsp:sp modelId="{AD72C413-187E-48C8-9D32-42B4142E9241}">
      <dsp:nvSpPr>
        <dsp:cNvPr id="0" name=""/>
        <dsp:cNvSpPr/>
      </dsp:nvSpPr>
      <dsp:spPr>
        <a:xfrm>
          <a:off x="0" y="2398600"/>
          <a:ext cx="8229600" cy="704339"/>
        </a:xfrm>
        <a:prstGeom prst="roundRect">
          <a:avLst/>
        </a:prstGeom>
        <a:gradFill rotWithShape="0">
          <a:gsLst>
            <a:gs pos="0">
              <a:schemeClr val="accent5">
                <a:hueOff val="-4257376"/>
                <a:satOff val="17062"/>
                <a:lumOff val="3698"/>
                <a:alphaOff val="0"/>
                <a:tint val="50000"/>
                <a:satMod val="300000"/>
              </a:schemeClr>
            </a:gs>
            <a:gs pos="35000">
              <a:schemeClr val="accent5">
                <a:hueOff val="-4257376"/>
                <a:satOff val="17062"/>
                <a:lumOff val="3698"/>
                <a:alphaOff val="0"/>
                <a:tint val="37000"/>
                <a:satMod val="300000"/>
              </a:schemeClr>
            </a:gs>
            <a:gs pos="100000">
              <a:schemeClr val="accent5">
                <a:hueOff val="-4257376"/>
                <a:satOff val="17062"/>
                <a:lumOff val="369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t>と書くことができる。</a:t>
          </a:r>
          <a:endParaRPr kumimoji="1" lang="en-US" sz="2800" kern="1200" dirty="0"/>
        </a:p>
      </dsp:txBody>
      <dsp:txXfrm>
        <a:off x="34383" y="2432983"/>
        <a:ext cx="8160834" cy="635573"/>
      </dsp:txXfrm>
    </dsp:sp>
    <dsp:sp modelId="{7DA71819-25EC-486B-864F-D963C34C39C3}">
      <dsp:nvSpPr>
        <dsp:cNvPr id="0" name=""/>
        <dsp:cNvSpPr/>
      </dsp:nvSpPr>
      <dsp:spPr>
        <a:xfrm>
          <a:off x="0" y="3183579"/>
          <a:ext cx="8229600" cy="704339"/>
        </a:xfrm>
        <a:prstGeom prst="roundRect">
          <a:avLst/>
        </a:prstGeom>
        <a:gradFill rotWithShape="0">
          <a:gsLst>
            <a:gs pos="0">
              <a:schemeClr val="accent5">
                <a:hueOff val="-5676501"/>
                <a:satOff val="22749"/>
                <a:lumOff val="4930"/>
                <a:alphaOff val="0"/>
                <a:tint val="50000"/>
                <a:satMod val="300000"/>
              </a:schemeClr>
            </a:gs>
            <a:gs pos="35000">
              <a:schemeClr val="accent5">
                <a:hueOff val="-5676501"/>
                <a:satOff val="22749"/>
                <a:lumOff val="4930"/>
                <a:alphaOff val="0"/>
                <a:tint val="37000"/>
                <a:satMod val="300000"/>
              </a:schemeClr>
            </a:gs>
            <a:gs pos="100000">
              <a:schemeClr val="accent5">
                <a:hueOff val="-5676501"/>
                <a:satOff val="22749"/>
                <a:lumOff val="49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t>原点を</a:t>
          </a:r>
          <a:r>
            <a:rPr kumimoji="1" lang="en-US" sz="2800" i="1" kern="1200" dirty="0" smtClean="0"/>
            <a:t>T</a:t>
          </a:r>
          <a:r>
            <a:rPr kumimoji="1" lang="en-US" sz="2800" kern="1200" dirty="0" smtClean="0"/>
            <a:t>/K=0</a:t>
          </a:r>
          <a:r>
            <a:rPr kumimoji="1" lang="ja-JP" sz="2800" kern="1200" dirty="0" smtClean="0"/>
            <a:t>へ移したので，切片</a:t>
          </a:r>
          <a:r>
            <a:rPr kumimoji="1" lang="en-US" sz="2800" kern="1200" dirty="0" smtClean="0"/>
            <a:t>b</a:t>
          </a:r>
          <a:r>
            <a:rPr kumimoji="1" lang="ja-JP" sz="2800" kern="1200" dirty="0" smtClean="0"/>
            <a:t>も</a:t>
          </a:r>
          <a:r>
            <a:rPr kumimoji="1" lang="en-US" altLang="ja-JP" sz="2800" kern="1200" dirty="0" smtClean="0"/>
            <a:t>                </a:t>
          </a:r>
          <a:endParaRPr kumimoji="1" lang="en-US" sz="2800" kern="1200" dirty="0"/>
        </a:p>
      </dsp:txBody>
      <dsp:txXfrm>
        <a:off x="34383" y="3217962"/>
        <a:ext cx="8160834" cy="635573"/>
      </dsp:txXfrm>
    </dsp:sp>
    <dsp:sp modelId="{90938223-52FA-4BAA-8212-34044AEEC770}">
      <dsp:nvSpPr>
        <dsp:cNvPr id="0" name=""/>
        <dsp:cNvSpPr/>
      </dsp:nvSpPr>
      <dsp:spPr>
        <a:xfrm>
          <a:off x="0" y="3968559"/>
          <a:ext cx="8229600" cy="704339"/>
        </a:xfrm>
        <a:prstGeom prst="roundRect">
          <a:avLst/>
        </a:prstGeom>
        <a:gradFill rotWithShape="0">
          <a:gsLst>
            <a:gs pos="0">
              <a:schemeClr val="accent5">
                <a:hueOff val="-7095626"/>
                <a:satOff val="28436"/>
                <a:lumOff val="6163"/>
                <a:alphaOff val="0"/>
                <a:tint val="50000"/>
                <a:satMod val="300000"/>
              </a:schemeClr>
            </a:gs>
            <a:gs pos="35000">
              <a:schemeClr val="accent5">
                <a:hueOff val="-7095626"/>
                <a:satOff val="28436"/>
                <a:lumOff val="6163"/>
                <a:alphaOff val="0"/>
                <a:tint val="37000"/>
                <a:satMod val="300000"/>
              </a:schemeClr>
            </a:gs>
            <a:gs pos="100000">
              <a:schemeClr val="accent5">
                <a:hueOff val="-7095626"/>
                <a:satOff val="28436"/>
                <a:lumOff val="616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t>定圧の下で一定量の気体の体積</a:t>
          </a:r>
          <a:r>
            <a:rPr kumimoji="1" lang="en-US" sz="2800" kern="1200" dirty="0" smtClean="0"/>
            <a:t>Ⅴ</a:t>
          </a:r>
          <a:endParaRPr kumimoji="1" lang="ja-JP" sz="2800" kern="1200" dirty="0"/>
        </a:p>
      </dsp:txBody>
      <dsp:txXfrm>
        <a:off x="34383" y="4002942"/>
        <a:ext cx="8160834" cy="635573"/>
      </dsp:txXfrm>
    </dsp:sp>
    <dsp:sp modelId="{7B4E3E05-AAD3-45C2-8E83-C60B3BE2C0DE}">
      <dsp:nvSpPr>
        <dsp:cNvPr id="0" name=""/>
        <dsp:cNvSpPr/>
      </dsp:nvSpPr>
      <dsp:spPr>
        <a:xfrm>
          <a:off x="0" y="4753539"/>
          <a:ext cx="8229600" cy="704339"/>
        </a:xfrm>
        <a:prstGeom prst="roundRect">
          <a:avLst/>
        </a:prstGeom>
        <a:gradFill rotWithShape="0">
          <a:gsLst>
            <a:gs pos="0">
              <a:schemeClr val="accent5">
                <a:hueOff val="-8514751"/>
                <a:satOff val="34124"/>
                <a:lumOff val="7395"/>
                <a:alphaOff val="0"/>
                <a:tint val="50000"/>
                <a:satMod val="300000"/>
              </a:schemeClr>
            </a:gs>
            <a:gs pos="35000">
              <a:schemeClr val="accent5">
                <a:hueOff val="-8514751"/>
                <a:satOff val="34124"/>
                <a:lumOff val="7395"/>
                <a:alphaOff val="0"/>
                <a:tint val="37000"/>
                <a:satMod val="300000"/>
              </a:schemeClr>
            </a:gs>
            <a:gs pos="100000">
              <a:schemeClr val="accent5">
                <a:hueOff val="-8514751"/>
                <a:satOff val="34124"/>
                <a:lumOff val="739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endParaRPr kumimoji="1" lang="ja-JP" sz="2800" kern="1200" dirty="0"/>
        </a:p>
      </dsp:txBody>
      <dsp:txXfrm>
        <a:off x="34383" y="4787922"/>
        <a:ext cx="8160834" cy="635573"/>
      </dsp:txXfrm>
    </dsp:sp>
    <dsp:sp modelId="{DA84010B-2030-46FC-9E39-E1920DDC2003}">
      <dsp:nvSpPr>
        <dsp:cNvPr id="0" name=""/>
        <dsp:cNvSpPr/>
      </dsp:nvSpPr>
      <dsp:spPr>
        <a:xfrm>
          <a:off x="0" y="5538519"/>
          <a:ext cx="8229600" cy="704339"/>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t>この関係を</a:t>
          </a:r>
          <a:r>
            <a:rPr kumimoji="1" lang="en-US" altLang="ja-JP" sz="2800" kern="1200" dirty="0" smtClean="0"/>
            <a:t>                </a:t>
          </a:r>
          <a:r>
            <a:rPr kumimoji="1" lang="ja-JP" sz="2800" kern="1200" dirty="0" smtClean="0"/>
            <a:t>の法則</a:t>
          </a:r>
          <a:endParaRPr kumimoji="1" lang="ja-JP" sz="2800" kern="1200" dirty="0"/>
        </a:p>
      </dsp:txBody>
      <dsp:txXfrm>
        <a:off x="34383" y="5572902"/>
        <a:ext cx="8160834" cy="63557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C0107-5007-497C-9FE3-1C48F775FCAF}">
      <dsp:nvSpPr>
        <dsp:cNvPr id="0" name=""/>
        <dsp:cNvSpPr/>
      </dsp:nvSpPr>
      <dsp:spPr>
        <a:xfrm>
          <a:off x="0" y="143787"/>
          <a:ext cx="9144000" cy="1374877"/>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kumimoji="1" lang="ja-JP" sz="3300" kern="1200" dirty="0" smtClean="0"/>
            <a:t>気体の体積と</a:t>
          </a:r>
          <a:r>
            <a:rPr kumimoji="1" lang="en-US" altLang="ja-JP" sz="3300" kern="1200" dirty="0" smtClean="0"/>
            <a:t>             </a:t>
          </a:r>
          <a:r>
            <a:rPr kumimoji="1" lang="ja-JP" sz="3300" kern="1200" dirty="0" smtClean="0"/>
            <a:t>の間の関係の法則。</a:t>
          </a:r>
          <a:endParaRPr kumimoji="1" lang="ja-JP" sz="3300" kern="1200" dirty="0"/>
        </a:p>
      </dsp:txBody>
      <dsp:txXfrm>
        <a:off x="67116" y="210903"/>
        <a:ext cx="9009768" cy="1240645"/>
      </dsp:txXfrm>
    </dsp:sp>
    <dsp:sp modelId="{17F1829C-FE55-4523-A2B1-6BA70F670220}">
      <dsp:nvSpPr>
        <dsp:cNvPr id="0" name=""/>
        <dsp:cNvSpPr/>
      </dsp:nvSpPr>
      <dsp:spPr>
        <a:xfrm>
          <a:off x="0" y="1613705"/>
          <a:ext cx="9144000" cy="1374877"/>
        </a:xfrm>
        <a:prstGeom prst="roundRect">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kumimoji="1" lang="ja-JP" sz="3300" kern="1200" dirty="0" smtClean="0"/>
            <a:t>“同じ温度と圧力のもとで</a:t>
          </a:r>
          <a:r>
            <a:rPr kumimoji="1" lang="en-US" altLang="ja-JP" sz="3300" kern="1200" dirty="0" smtClean="0"/>
            <a:t/>
          </a:r>
          <a:br>
            <a:rPr kumimoji="1" lang="en-US" altLang="ja-JP" sz="3300" kern="1200" dirty="0" smtClean="0"/>
          </a:br>
          <a:r>
            <a:rPr kumimoji="1" lang="ja-JP" sz="3300" kern="1200" dirty="0" smtClean="0"/>
            <a:t>同一の</a:t>
          </a:r>
          <a:r>
            <a:rPr kumimoji="1" lang="en-US" altLang="ja-JP" sz="3300" kern="1200" dirty="0" smtClean="0"/>
            <a:t>        </a:t>
          </a:r>
          <a:r>
            <a:rPr kumimoji="1" lang="ja-JP" sz="3300" kern="1200" dirty="0" smtClean="0"/>
            <a:t>の気体はどれも同じ</a:t>
          </a:r>
          <a:r>
            <a:rPr kumimoji="1" lang="en-US" altLang="ja-JP" sz="3300" kern="1200" dirty="0" smtClean="0"/>
            <a:t>    </a:t>
          </a:r>
          <a:r>
            <a:rPr kumimoji="1" lang="ja-JP" sz="3300" kern="1200" dirty="0" smtClean="0"/>
            <a:t>の分子を含む”</a:t>
          </a:r>
          <a:endParaRPr kumimoji="1" lang="en-US" sz="3300" kern="1200" dirty="0"/>
        </a:p>
      </dsp:txBody>
      <dsp:txXfrm>
        <a:off x="67116" y="1680821"/>
        <a:ext cx="9009768" cy="1240645"/>
      </dsp:txXfrm>
    </dsp:sp>
    <dsp:sp modelId="{18EF92A3-5917-4D96-AF0B-EF7D73C98370}">
      <dsp:nvSpPr>
        <dsp:cNvPr id="0" name=""/>
        <dsp:cNvSpPr/>
      </dsp:nvSpPr>
      <dsp:spPr>
        <a:xfrm>
          <a:off x="0" y="3083623"/>
          <a:ext cx="9144000" cy="1374877"/>
        </a:xfrm>
        <a:prstGeom prst="roundRect">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kumimoji="1" lang="ja-JP" sz="3300" kern="1200" dirty="0" smtClean="0"/>
            <a:t>＝同温同圧での気体の体積は，それがどんな分子であるかは問わずに，その</a:t>
          </a:r>
          <a:r>
            <a:rPr kumimoji="1" lang="en-US" altLang="ja-JP" sz="3300" kern="1200" dirty="0" smtClean="0"/>
            <a:t>             </a:t>
          </a:r>
          <a:r>
            <a:rPr kumimoji="1" lang="ja-JP" sz="3300" kern="1200" dirty="0" err="1" smtClean="0"/>
            <a:t>だけに</a:t>
          </a:r>
          <a:r>
            <a:rPr kumimoji="1" lang="ja-JP" sz="3300" kern="1200" dirty="0" smtClean="0"/>
            <a:t>依存。</a:t>
          </a:r>
          <a:endParaRPr kumimoji="1" lang="en-US" sz="3300" kern="1200" dirty="0"/>
        </a:p>
      </dsp:txBody>
      <dsp:txXfrm>
        <a:off x="67116" y="3150739"/>
        <a:ext cx="9009768" cy="1240645"/>
      </dsp:txXfrm>
    </dsp:sp>
    <dsp:sp modelId="{878E0450-F7B9-4495-9E03-0C68B0B0B958}">
      <dsp:nvSpPr>
        <dsp:cNvPr id="0" name=""/>
        <dsp:cNvSpPr/>
      </dsp:nvSpPr>
      <dsp:spPr>
        <a:xfrm>
          <a:off x="0" y="4553540"/>
          <a:ext cx="9144000" cy="1374877"/>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kumimoji="1" lang="en-US" sz="3300" kern="1200" dirty="0" smtClean="0"/>
            <a:t>1</a:t>
          </a:r>
          <a:r>
            <a:rPr kumimoji="1" lang="ja-JP" sz="3300" kern="1200" dirty="0" smtClean="0"/>
            <a:t>　</a:t>
          </a:r>
          <a:r>
            <a:rPr kumimoji="1" lang="en-US" sz="3300" kern="1200" dirty="0" smtClean="0"/>
            <a:t>mol</a:t>
          </a:r>
          <a:r>
            <a:rPr kumimoji="1" lang="ja-JP" sz="3300" kern="1200" dirty="0" smtClean="0"/>
            <a:t>の物質は一定数</a:t>
          </a:r>
          <a:r>
            <a:rPr kumimoji="1" lang="ja-JP" altLang="en-US" sz="3300" kern="1200" dirty="0" smtClean="0"/>
            <a:t>　“同じ温度と圧力で，気体の体積は，            に比例。”</a:t>
          </a:r>
          <a:endParaRPr kumimoji="1" lang="ja-JP" sz="3300" kern="1200" dirty="0"/>
        </a:p>
      </dsp:txBody>
      <dsp:txXfrm>
        <a:off x="67116" y="4620656"/>
        <a:ext cx="9009768" cy="124064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31336-EC55-4249-9C32-C92FDE8C726E}">
      <dsp:nvSpPr>
        <dsp:cNvPr id="0" name=""/>
        <dsp:cNvSpPr/>
      </dsp:nvSpPr>
      <dsp:spPr>
        <a:xfrm>
          <a:off x="0" y="45289"/>
          <a:ext cx="9144000" cy="10530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kumimoji="1" lang="ja-JP" sz="2500" kern="1200" dirty="0" smtClean="0"/>
            <a:t>単位物質量が占める体積</a:t>
          </a:r>
          <a:r>
            <a:rPr kumimoji="1" lang="en-US" altLang="ja-JP" sz="2500" kern="1200" dirty="0" smtClean="0"/>
            <a:t/>
          </a:r>
          <a:br>
            <a:rPr kumimoji="1" lang="en-US" altLang="ja-JP" sz="2500" kern="1200" dirty="0" smtClean="0"/>
          </a:br>
          <a:r>
            <a:rPr kumimoji="1" lang="ja-JP" sz="2500" kern="1200" dirty="0" smtClean="0"/>
            <a:t>＝</a:t>
          </a:r>
          <a:r>
            <a:rPr kumimoji="1" lang="en-US" altLang="ja-JP" sz="2500" kern="1200" dirty="0" smtClean="0"/>
            <a:t>                   </a:t>
          </a:r>
          <a:r>
            <a:rPr kumimoji="1" lang="ja-JP" sz="2500" kern="1200" dirty="0" smtClean="0"/>
            <a:t>（</a:t>
          </a:r>
          <a:r>
            <a:rPr kumimoji="1" lang="en-US" sz="2500" kern="1200" dirty="0" smtClean="0"/>
            <a:t>molar</a:t>
          </a:r>
          <a:r>
            <a:rPr kumimoji="1" lang="ja-JP" sz="2500" kern="1200" dirty="0" smtClean="0"/>
            <a:t>　</a:t>
          </a:r>
          <a:r>
            <a:rPr kumimoji="1" lang="en-US" sz="2500" kern="1200" dirty="0" smtClean="0"/>
            <a:t>volume</a:t>
          </a:r>
          <a:r>
            <a:rPr kumimoji="1" lang="ja-JP" sz="2500" kern="1200" dirty="0" smtClean="0"/>
            <a:t>）を</a:t>
          </a:r>
          <a:r>
            <a:rPr kumimoji="1" lang="en-US" sz="2500" i="1" kern="1200" dirty="0" err="1" smtClean="0"/>
            <a:t>V</a:t>
          </a:r>
          <a:r>
            <a:rPr kumimoji="1" lang="en-US" sz="2500" kern="1200" baseline="-25000" dirty="0" err="1" smtClean="0"/>
            <a:t>m</a:t>
          </a:r>
          <a:r>
            <a:rPr kumimoji="1" lang="ja-JP" sz="2500" kern="1200" dirty="0" smtClean="0"/>
            <a:t>と表せば，</a:t>
          </a:r>
          <a:endParaRPr kumimoji="1" lang="en-US" sz="2500" kern="1200" dirty="0"/>
        </a:p>
      </dsp:txBody>
      <dsp:txXfrm>
        <a:off x="51403" y="96692"/>
        <a:ext cx="9041194" cy="950194"/>
      </dsp:txXfrm>
    </dsp:sp>
    <dsp:sp modelId="{8228C752-056E-4937-8492-15725C70FCC6}">
      <dsp:nvSpPr>
        <dsp:cNvPr id="0" name=""/>
        <dsp:cNvSpPr/>
      </dsp:nvSpPr>
      <dsp:spPr>
        <a:xfrm>
          <a:off x="0" y="1170289"/>
          <a:ext cx="9144000" cy="1053000"/>
        </a:xfrm>
        <a:prstGeom prst="roundRect">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endParaRPr kumimoji="1" lang="en-US" sz="2500" kern="1200" dirty="0"/>
        </a:p>
      </dsp:txBody>
      <dsp:txXfrm>
        <a:off x="51403" y="1221692"/>
        <a:ext cx="9041194" cy="950194"/>
      </dsp:txXfrm>
    </dsp:sp>
    <dsp:sp modelId="{6A577187-2545-4CDC-9327-17BDFEEBFD21}">
      <dsp:nvSpPr>
        <dsp:cNvPr id="0" name=""/>
        <dsp:cNvSpPr/>
      </dsp:nvSpPr>
      <dsp:spPr>
        <a:xfrm>
          <a:off x="0" y="2295289"/>
          <a:ext cx="9144000" cy="1053000"/>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endParaRPr kumimoji="1" lang="en-US" sz="2500" kern="1200" dirty="0"/>
        </a:p>
      </dsp:txBody>
      <dsp:txXfrm>
        <a:off x="51403" y="2346692"/>
        <a:ext cx="9041194" cy="950194"/>
      </dsp:txXfrm>
    </dsp:sp>
    <dsp:sp modelId="{8EEDB9DF-2054-43C7-9EE1-62A149D613CA}">
      <dsp:nvSpPr>
        <dsp:cNvPr id="0" name=""/>
        <dsp:cNvSpPr/>
      </dsp:nvSpPr>
      <dsp:spPr>
        <a:xfrm>
          <a:off x="0" y="3420289"/>
          <a:ext cx="9144000" cy="1053000"/>
        </a:xfrm>
        <a:prstGeom prst="roundRect">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kumimoji="1" lang="en-US" sz="2500" kern="1200" dirty="0" smtClean="0"/>
            <a:t>0℃</a:t>
          </a:r>
          <a:r>
            <a:rPr kumimoji="1" lang="ja-JP" sz="2500" kern="1200" dirty="0" err="1" smtClean="0"/>
            <a:t>，</a:t>
          </a:r>
          <a:r>
            <a:rPr kumimoji="1" lang="en-US" sz="2500" kern="1200" dirty="0" smtClean="0"/>
            <a:t>1 </a:t>
          </a:r>
          <a:r>
            <a:rPr kumimoji="1" lang="en-US" sz="2500" kern="1200" dirty="0" err="1" smtClean="0"/>
            <a:t>atm</a:t>
          </a:r>
          <a:r>
            <a:rPr kumimoji="1" lang="ja-JP" sz="2500" kern="1200" dirty="0" smtClean="0"/>
            <a:t>のもとで，</a:t>
          </a:r>
          <a:r>
            <a:rPr kumimoji="1" lang="en-US" sz="2500" kern="1200" dirty="0" smtClean="0"/>
            <a:t>1 mol</a:t>
          </a:r>
          <a:r>
            <a:rPr kumimoji="1" lang="ja-JP" sz="2500" kern="1200" dirty="0" smtClean="0"/>
            <a:t>の気体の体積は</a:t>
          </a:r>
          <a:r>
            <a:rPr kumimoji="1" lang="en-US" altLang="ja-JP" sz="2500" kern="1200" dirty="0" smtClean="0"/>
            <a:t>              </a:t>
          </a:r>
          <a:r>
            <a:rPr kumimoji="1" lang="en-US" sz="2500" kern="1200" dirty="0" smtClean="0"/>
            <a:t> dm</a:t>
          </a:r>
          <a:r>
            <a:rPr kumimoji="1" lang="en-US" sz="2500" kern="1200" baseline="30000" dirty="0" smtClean="0"/>
            <a:t>3</a:t>
          </a:r>
          <a:r>
            <a:rPr kumimoji="1" lang="ja-JP" sz="2500" kern="1200" dirty="0" smtClean="0"/>
            <a:t>である。</a:t>
          </a:r>
          <a:endParaRPr kumimoji="1" lang="en-US" sz="2500" kern="1200" dirty="0"/>
        </a:p>
      </dsp:txBody>
      <dsp:txXfrm>
        <a:off x="51403" y="3471692"/>
        <a:ext cx="9041194" cy="950194"/>
      </dsp:txXfrm>
    </dsp:sp>
    <dsp:sp modelId="{7E5E661A-3D04-466D-8439-FC15728175D5}">
      <dsp:nvSpPr>
        <dsp:cNvPr id="0" name=""/>
        <dsp:cNvSpPr/>
      </dsp:nvSpPr>
      <dsp:spPr>
        <a:xfrm>
          <a:off x="0" y="4545289"/>
          <a:ext cx="9144000" cy="1053000"/>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kumimoji="1" lang="ja-JP" sz="2500" b="1" kern="1200" dirty="0" smtClean="0"/>
            <a:t>アボガドロの法則も，ある理想化を行ったもので，気体の密度がほとんどゼロに近いときに厳密に正しい法則。</a:t>
          </a:r>
          <a:endParaRPr kumimoji="1" lang="ja-JP" sz="2500" b="1" kern="1200" dirty="0"/>
        </a:p>
      </dsp:txBody>
      <dsp:txXfrm>
        <a:off x="51403" y="4596692"/>
        <a:ext cx="9041194" cy="95019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126A5-9B05-44BC-94A4-6DF8E8396302}">
      <dsp:nvSpPr>
        <dsp:cNvPr id="0" name=""/>
        <dsp:cNvSpPr/>
      </dsp:nvSpPr>
      <dsp:spPr>
        <a:xfrm>
          <a:off x="0" y="3482"/>
          <a:ext cx="9144000" cy="757597"/>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sz="2400" kern="1200" dirty="0" smtClean="0"/>
            <a:t>観測結果は，無限に希薄な気体という極限の場合を仮定</a:t>
          </a:r>
          <a:r>
            <a:rPr kumimoji="1" lang="en-US" altLang="ja-JP" sz="2400" kern="1200" dirty="0" smtClean="0"/>
            <a:t/>
          </a:r>
          <a:br>
            <a:rPr kumimoji="1" lang="en-US" altLang="ja-JP" sz="2400" kern="1200" dirty="0" smtClean="0"/>
          </a:br>
          <a:r>
            <a:rPr kumimoji="1" lang="ja-JP" sz="2400" kern="1200" dirty="0" smtClean="0"/>
            <a:t>＝理想化の三つの法則</a:t>
          </a:r>
          <a:endParaRPr kumimoji="1" lang="en-US" sz="2400" kern="1200" dirty="0"/>
        </a:p>
      </dsp:txBody>
      <dsp:txXfrm>
        <a:off x="36983" y="40465"/>
        <a:ext cx="9070034" cy="683631"/>
      </dsp:txXfrm>
    </dsp:sp>
    <dsp:sp modelId="{38588B11-55F6-4B0E-927B-AC6DE754EB0E}">
      <dsp:nvSpPr>
        <dsp:cNvPr id="0" name=""/>
        <dsp:cNvSpPr/>
      </dsp:nvSpPr>
      <dsp:spPr>
        <a:xfrm>
          <a:off x="0" y="771922"/>
          <a:ext cx="9144000" cy="757597"/>
        </a:xfrm>
        <a:prstGeom prst="roundRect">
          <a:avLst/>
        </a:prstGeom>
        <a:gradFill rotWithShape="0">
          <a:gsLst>
            <a:gs pos="0">
              <a:schemeClr val="accent5">
                <a:hueOff val="-1419125"/>
                <a:satOff val="5687"/>
                <a:lumOff val="1233"/>
                <a:alphaOff val="0"/>
                <a:tint val="50000"/>
                <a:satMod val="300000"/>
              </a:schemeClr>
            </a:gs>
            <a:gs pos="35000">
              <a:schemeClr val="accent5">
                <a:hueOff val="-1419125"/>
                <a:satOff val="5687"/>
                <a:lumOff val="1233"/>
                <a:alphaOff val="0"/>
                <a:tint val="37000"/>
                <a:satMod val="300000"/>
              </a:schemeClr>
            </a:gs>
            <a:gs pos="100000">
              <a:schemeClr val="accent5">
                <a:hueOff val="-1419125"/>
                <a:satOff val="5687"/>
                <a:lumOff val="123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sz="2400" kern="1200" dirty="0" smtClean="0"/>
            <a:t>気体の体積</a:t>
          </a:r>
          <a:r>
            <a:rPr kumimoji="1" lang="en-US" sz="2400" i="1" kern="1200" dirty="0" smtClean="0"/>
            <a:t>V</a:t>
          </a:r>
          <a:r>
            <a:rPr kumimoji="1" lang="ja-JP" sz="2400" kern="1200" dirty="0" smtClean="0"/>
            <a:t>は，圧力の逆数</a:t>
          </a:r>
          <a:r>
            <a:rPr kumimoji="1" lang="ja-JP" altLang="en-US" sz="2400" kern="1200" dirty="0" smtClean="0"/>
            <a:t>　</a:t>
          </a:r>
          <a:r>
            <a:rPr kumimoji="1" lang="en-US" sz="2400" kern="1200" dirty="0" smtClean="0"/>
            <a:t>1/</a:t>
          </a:r>
          <a:r>
            <a:rPr kumimoji="1" lang="en-US" sz="2400" i="1" kern="1200" dirty="0" smtClean="0"/>
            <a:t>p</a:t>
          </a:r>
          <a:r>
            <a:rPr kumimoji="1" lang="ja-JP" altLang="en-US" sz="2400" i="1" kern="1200" dirty="0" smtClean="0"/>
            <a:t>　</a:t>
          </a:r>
          <a:r>
            <a:rPr kumimoji="1" lang="ja-JP" sz="2400" kern="1200" dirty="0" smtClean="0"/>
            <a:t>に比例</a:t>
          </a:r>
          <a:endParaRPr kumimoji="1" lang="en-US" sz="2400" kern="1200" dirty="0"/>
        </a:p>
      </dsp:txBody>
      <dsp:txXfrm>
        <a:off x="36983" y="808905"/>
        <a:ext cx="9070034" cy="683631"/>
      </dsp:txXfrm>
    </dsp:sp>
    <dsp:sp modelId="{BCD1BF06-7848-421D-AA6A-1CE1F2B43D0E}">
      <dsp:nvSpPr>
        <dsp:cNvPr id="0" name=""/>
        <dsp:cNvSpPr/>
      </dsp:nvSpPr>
      <dsp:spPr>
        <a:xfrm>
          <a:off x="0" y="1540363"/>
          <a:ext cx="9144000" cy="757597"/>
        </a:xfrm>
        <a:prstGeom prst="roundRect">
          <a:avLst/>
        </a:prstGeom>
        <a:gradFill rotWithShape="0">
          <a:gsLst>
            <a:gs pos="0">
              <a:schemeClr val="accent5">
                <a:hueOff val="-2838251"/>
                <a:satOff val="11375"/>
                <a:lumOff val="2465"/>
                <a:alphaOff val="0"/>
                <a:tint val="50000"/>
                <a:satMod val="300000"/>
              </a:schemeClr>
            </a:gs>
            <a:gs pos="35000">
              <a:schemeClr val="accent5">
                <a:hueOff val="-2838251"/>
                <a:satOff val="11375"/>
                <a:lumOff val="2465"/>
                <a:alphaOff val="0"/>
                <a:tint val="37000"/>
                <a:satMod val="300000"/>
              </a:schemeClr>
            </a:gs>
            <a:gs pos="100000">
              <a:schemeClr val="accent5">
                <a:hueOff val="-2838251"/>
                <a:satOff val="11375"/>
                <a:lumOff val="246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endParaRPr kumimoji="1" lang="en-US" sz="2400" kern="1200" dirty="0"/>
        </a:p>
      </dsp:txBody>
      <dsp:txXfrm>
        <a:off x="36983" y="1577346"/>
        <a:ext cx="9070034" cy="683631"/>
      </dsp:txXfrm>
    </dsp:sp>
    <dsp:sp modelId="{DB8993E2-4EB7-4123-89D5-AAC8ADCFD316}">
      <dsp:nvSpPr>
        <dsp:cNvPr id="0" name=""/>
        <dsp:cNvSpPr/>
      </dsp:nvSpPr>
      <dsp:spPr>
        <a:xfrm>
          <a:off x="0" y="2308803"/>
          <a:ext cx="9144000" cy="757597"/>
        </a:xfrm>
        <a:prstGeom prst="roundRect">
          <a:avLst/>
        </a:prstGeom>
        <a:gradFill rotWithShape="0">
          <a:gsLst>
            <a:gs pos="0">
              <a:schemeClr val="accent5">
                <a:hueOff val="-4257376"/>
                <a:satOff val="17062"/>
                <a:lumOff val="3698"/>
                <a:alphaOff val="0"/>
                <a:tint val="50000"/>
                <a:satMod val="300000"/>
              </a:schemeClr>
            </a:gs>
            <a:gs pos="35000">
              <a:schemeClr val="accent5">
                <a:hueOff val="-4257376"/>
                <a:satOff val="17062"/>
                <a:lumOff val="3698"/>
                <a:alphaOff val="0"/>
                <a:tint val="37000"/>
                <a:satMod val="300000"/>
              </a:schemeClr>
            </a:gs>
            <a:gs pos="100000">
              <a:schemeClr val="accent5">
                <a:hueOff val="-4257376"/>
                <a:satOff val="17062"/>
                <a:lumOff val="369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sz="2400" kern="1200" dirty="0" smtClean="0"/>
            <a:t>絶対温度</a:t>
          </a:r>
          <a:r>
            <a:rPr kumimoji="1" lang="en-US" sz="2400" i="1" kern="1200" dirty="0" smtClean="0"/>
            <a:t>T</a:t>
          </a:r>
          <a:r>
            <a:rPr kumimoji="1" lang="ja-JP" sz="2400" kern="1200" dirty="0" smtClean="0"/>
            <a:t>に比例し</a:t>
          </a:r>
          <a:endParaRPr kumimoji="1" lang="en-US" sz="2400" kern="1200" dirty="0"/>
        </a:p>
      </dsp:txBody>
      <dsp:txXfrm>
        <a:off x="36983" y="2345786"/>
        <a:ext cx="9070034" cy="683631"/>
      </dsp:txXfrm>
    </dsp:sp>
    <dsp:sp modelId="{6C1E5C5D-036F-47B5-9478-FD188995E25C}">
      <dsp:nvSpPr>
        <dsp:cNvPr id="0" name=""/>
        <dsp:cNvSpPr/>
      </dsp:nvSpPr>
      <dsp:spPr>
        <a:xfrm>
          <a:off x="0" y="3077243"/>
          <a:ext cx="9144000" cy="757597"/>
        </a:xfrm>
        <a:prstGeom prst="roundRect">
          <a:avLst/>
        </a:prstGeom>
        <a:gradFill rotWithShape="0">
          <a:gsLst>
            <a:gs pos="0">
              <a:schemeClr val="accent5">
                <a:hueOff val="-5676501"/>
                <a:satOff val="22749"/>
                <a:lumOff val="4930"/>
                <a:alphaOff val="0"/>
                <a:tint val="50000"/>
                <a:satMod val="300000"/>
              </a:schemeClr>
            </a:gs>
            <a:gs pos="35000">
              <a:schemeClr val="accent5">
                <a:hueOff val="-5676501"/>
                <a:satOff val="22749"/>
                <a:lumOff val="4930"/>
                <a:alphaOff val="0"/>
                <a:tint val="37000"/>
                <a:satMod val="300000"/>
              </a:schemeClr>
            </a:gs>
            <a:gs pos="100000">
              <a:schemeClr val="accent5">
                <a:hueOff val="-5676501"/>
                <a:satOff val="22749"/>
                <a:lumOff val="49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endParaRPr kumimoji="1" lang="en-US" sz="2400" kern="1200" dirty="0"/>
        </a:p>
      </dsp:txBody>
      <dsp:txXfrm>
        <a:off x="36983" y="3114226"/>
        <a:ext cx="9070034" cy="683631"/>
      </dsp:txXfrm>
    </dsp:sp>
    <dsp:sp modelId="{D47F4308-D539-43F0-A99E-CA0962E65A04}">
      <dsp:nvSpPr>
        <dsp:cNvPr id="0" name=""/>
        <dsp:cNvSpPr/>
      </dsp:nvSpPr>
      <dsp:spPr>
        <a:xfrm>
          <a:off x="0" y="3845683"/>
          <a:ext cx="9144000" cy="757597"/>
        </a:xfrm>
        <a:prstGeom prst="roundRect">
          <a:avLst/>
        </a:prstGeom>
        <a:gradFill rotWithShape="0">
          <a:gsLst>
            <a:gs pos="0">
              <a:schemeClr val="accent5">
                <a:hueOff val="-7095626"/>
                <a:satOff val="28436"/>
                <a:lumOff val="6163"/>
                <a:alphaOff val="0"/>
                <a:tint val="50000"/>
                <a:satMod val="300000"/>
              </a:schemeClr>
            </a:gs>
            <a:gs pos="35000">
              <a:schemeClr val="accent5">
                <a:hueOff val="-7095626"/>
                <a:satOff val="28436"/>
                <a:lumOff val="6163"/>
                <a:alphaOff val="0"/>
                <a:tint val="37000"/>
                <a:satMod val="300000"/>
              </a:schemeClr>
            </a:gs>
            <a:gs pos="100000">
              <a:schemeClr val="accent5">
                <a:hueOff val="-7095626"/>
                <a:satOff val="28436"/>
                <a:lumOff val="616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sz="2400" kern="1200" dirty="0" smtClean="0"/>
            <a:t>さらに物質量</a:t>
          </a:r>
          <a:r>
            <a:rPr kumimoji="1" lang="en-US" sz="2400" i="1" kern="1200" dirty="0" smtClean="0"/>
            <a:t>n</a:t>
          </a:r>
          <a:r>
            <a:rPr kumimoji="1" lang="ja-JP" sz="2400" kern="1200" dirty="0" smtClean="0"/>
            <a:t>に比例という関係</a:t>
          </a:r>
          <a:endParaRPr lang="ja-JP" sz="2400" kern="1200" dirty="0"/>
        </a:p>
      </dsp:txBody>
      <dsp:txXfrm>
        <a:off x="36983" y="3882666"/>
        <a:ext cx="9070034" cy="683631"/>
      </dsp:txXfrm>
    </dsp:sp>
    <dsp:sp modelId="{681A07A2-602B-4497-AD48-CB5A3064E415}">
      <dsp:nvSpPr>
        <dsp:cNvPr id="0" name=""/>
        <dsp:cNvSpPr/>
      </dsp:nvSpPr>
      <dsp:spPr>
        <a:xfrm>
          <a:off x="0" y="4614123"/>
          <a:ext cx="9144000" cy="757597"/>
        </a:xfrm>
        <a:prstGeom prst="roundRect">
          <a:avLst/>
        </a:prstGeom>
        <a:gradFill rotWithShape="0">
          <a:gsLst>
            <a:gs pos="0">
              <a:schemeClr val="accent5">
                <a:hueOff val="-8514751"/>
                <a:satOff val="34124"/>
                <a:lumOff val="7395"/>
                <a:alphaOff val="0"/>
                <a:tint val="50000"/>
                <a:satMod val="300000"/>
              </a:schemeClr>
            </a:gs>
            <a:gs pos="35000">
              <a:schemeClr val="accent5">
                <a:hueOff val="-8514751"/>
                <a:satOff val="34124"/>
                <a:lumOff val="7395"/>
                <a:alphaOff val="0"/>
                <a:tint val="37000"/>
                <a:satMod val="300000"/>
              </a:schemeClr>
            </a:gs>
            <a:gs pos="100000">
              <a:schemeClr val="accent5">
                <a:hueOff val="-8514751"/>
                <a:satOff val="34124"/>
                <a:lumOff val="739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endParaRPr kumimoji="1" lang="en-US" sz="2400" kern="1200" dirty="0"/>
        </a:p>
      </dsp:txBody>
      <dsp:txXfrm>
        <a:off x="36983" y="4651106"/>
        <a:ext cx="9070034" cy="683631"/>
      </dsp:txXfrm>
    </dsp:sp>
    <dsp:sp modelId="{4D8E48C7-E18A-4B98-82BF-C1E69D0BDD54}">
      <dsp:nvSpPr>
        <dsp:cNvPr id="0" name=""/>
        <dsp:cNvSpPr/>
      </dsp:nvSpPr>
      <dsp:spPr>
        <a:xfrm>
          <a:off x="0" y="5382563"/>
          <a:ext cx="9144000" cy="757597"/>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altLang="en-US" sz="2400" kern="1200" dirty="0" smtClean="0"/>
            <a:t>これらは下の一つの関係式にまとめる。</a:t>
          </a:r>
          <a:endParaRPr kumimoji="1" lang="ja-JP" altLang="en-US" sz="2400" kern="1200" dirty="0"/>
        </a:p>
      </dsp:txBody>
      <dsp:txXfrm>
        <a:off x="36983" y="5419546"/>
        <a:ext cx="9070034" cy="68363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FED0D-CAC1-448D-A35C-AFF6A8FF15F5}">
      <dsp:nvSpPr>
        <dsp:cNvPr id="0" name=""/>
        <dsp:cNvSpPr/>
      </dsp:nvSpPr>
      <dsp:spPr>
        <a:xfrm>
          <a:off x="0" y="365138"/>
          <a:ext cx="9144000" cy="958248"/>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endParaRPr kumimoji="1" lang="en-US" sz="2300" kern="1200" dirty="0"/>
        </a:p>
      </dsp:txBody>
      <dsp:txXfrm>
        <a:off x="46778" y="411916"/>
        <a:ext cx="9050444" cy="864692"/>
      </dsp:txXfrm>
    </dsp:sp>
    <dsp:sp modelId="{E7344E36-CC56-4A9D-9A0C-A15A1BEDC6E2}">
      <dsp:nvSpPr>
        <dsp:cNvPr id="0" name=""/>
        <dsp:cNvSpPr/>
      </dsp:nvSpPr>
      <dsp:spPr>
        <a:xfrm>
          <a:off x="0" y="1389626"/>
          <a:ext cx="9144000" cy="958248"/>
        </a:xfrm>
        <a:prstGeom prst="roundRect">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kumimoji="1" lang="ja-JP" sz="2300" kern="1200" dirty="0" smtClean="0"/>
            <a:t>比例定数</a:t>
          </a:r>
          <a:r>
            <a:rPr kumimoji="1" lang="en-US" altLang="ja-JP" sz="2300" i="1" kern="1200" dirty="0" smtClean="0"/>
            <a:t>R</a:t>
          </a:r>
          <a:r>
            <a:rPr kumimoji="1" lang="ja-JP" sz="2300" kern="1200" dirty="0" smtClean="0"/>
            <a:t>を使って書き直すと</a:t>
          </a:r>
          <a:endParaRPr kumimoji="1" lang="en-US" sz="2300" kern="1200" dirty="0"/>
        </a:p>
      </dsp:txBody>
      <dsp:txXfrm>
        <a:off x="46778" y="1436404"/>
        <a:ext cx="9050444" cy="864692"/>
      </dsp:txXfrm>
    </dsp:sp>
    <dsp:sp modelId="{6734D179-03F0-451A-AB18-24CEDA937303}">
      <dsp:nvSpPr>
        <dsp:cNvPr id="0" name=""/>
        <dsp:cNvSpPr/>
      </dsp:nvSpPr>
      <dsp:spPr>
        <a:xfrm>
          <a:off x="0" y="2414114"/>
          <a:ext cx="9144000" cy="958248"/>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kumimoji="1" lang="ja-JP" sz="2300" kern="1200" dirty="0" smtClean="0"/>
            <a:t>これが理想気体の状態式</a:t>
          </a:r>
          <a:endParaRPr kumimoji="1" lang="en-US" sz="2300" kern="1200" dirty="0"/>
        </a:p>
      </dsp:txBody>
      <dsp:txXfrm>
        <a:off x="46778" y="2460892"/>
        <a:ext cx="9050444" cy="864692"/>
      </dsp:txXfrm>
    </dsp:sp>
    <dsp:sp modelId="{C70421DA-48A8-4C42-B8AF-F96496D2C717}">
      <dsp:nvSpPr>
        <dsp:cNvPr id="0" name=""/>
        <dsp:cNvSpPr/>
      </dsp:nvSpPr>
      <dsp:spPr>
        <a:xfrm>
          <a:off x="0" y="3438603"/>
          <a:ext cx="9144000" cy="958248"/>
        </a:xfrm>
        <a:prstGeom prst="roundRect">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kumimoji="1" lang="ja-JP" sz="2300" kern="1200" dirty="0" smtClean="0"/>
            <a:t>一般には</a:t>
          </a:r>
          <a:endParaRPr kumimoji="1" lang="en-US" sz="2300" kern="1200" dirty="0"/>
        </a:p>
      </dsp:txBody>
      <dsp:txXfrm>
        <a:off x="46778" y="3485381"/>
        <a:ext cx="9050444" cy="864692"/>
      </dsp:txXfrm>
    </dsp:sp>
    <dsp:sp modelId="{41EADE99-03EE-4E4E-9767-7765D2F225D1}">
      <dsp:nvSpPr>
        <dsp:cNvPr id="0" name=""/>
        <dsp:cNvSpPr/>
      </dsp:nvSpPr>
      <dsp:spPr>
        <a:xfrm>
          <a:off x="0" y="4463091"/>
          <a:ext cx="9144000" cy="958248"/>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kumimoji="1" lang="ja-JP" sz="2300" kern="1200" dirty="0" smtClean="0"/>
            <a:t>どのような条件のもとでも式が</a:t>
          </a:r>
          <a:r>
            <a:rPr kumimoji="1" lang="en-US" altLang="ja-JP" sz="2300" kern="1200" dirty="0" smtClean="0"/>
            <a:t/>
          </a:r>
          <a:br>
            <a:rPr kumimoji="1" lang="en-US" altLang="ja-JP" sz="2300" kern="1200" dirty="0" smtClean="0"/>
          </a:br>
          <a:r>
            <a:rPr kumimoji="1" lang="ja-JP" sz="2300" kern="1200" dirty="0" smtClean="0"/>
            <a:t>厳密に成り立つような気体を理想気体（または完全気体，</a:t>
          </a:r>
          <a:r>
            <a:rPr kumimoji="1" lang="en-US" sz="2300" kern="1200" dirty="0" smtClean="0"/>
            <a:t>perfect</a:t>
          </a:r>
          <a:r>
            <a:rPr kumimoji="1" lang="ja-JP" altLang="en-US" sz="2300" kern="1200" dirty="0" smtClean="0"/>
            <a:t>　</a:t>
          </a:r>
          <a:r>
            <a:rPr kumimoji="1" lang="en-US" sz="2300" kern="1200" dirty="0" smtClean="0"/>
            <a:t>gas</a:t>
          </a:r>
          <a:r>
            <a:rPr kumimoji="1" lang="ja-JP" sz="2300" kern="1200" dirty="0" smtClean="0"/>
            <a:t>）。</a:t>
          </a:r>
          <a:endParaRPr kumimoji="1" lang="ja-JP" sz="2300" kern="1200" dirty="0"/>
        </a:p>
      </dsp:txBody>
      <dsp:txXfrm>
        <a:off x="46778" y="4509869"/>
        <a:ext cx="9050444" cy="86469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DFF784-EB47-47FE-B9B3-1184B865688D}">
      <dsp:nvSpPr>
        <dsp:cNvPr id="0" name=""/>
        <dsp:cNvSpPr/>
      </dsp:nvSpPr>
      <dsp:spPr>
        <a:xfrm>
          <a:off x="0" y="756376"/>
          <a:ext cx="8229600" cy="704339"/>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en-US" sz="2800" i="1" kern="1200" dirty="0" smtClean="0"/>
            <a:t>R</a:t>
          </a:r>
          <a:r>
            <a:rPr kumimoji="1" lang="ja-JP" sz="2800" kern="1200" dirty="0" smtClean="0"/>
            <a:t>はどんな気体でも同じ値</a:t>
          </a:r>
          <a:r>
            <a:rPr kumimoji="1" lang="ja-JP" altLang="en-US" sz="2800" kern="1200" dirty="0" smtClean="0"/>
            <a:t>：                 </a:t>
          </a:r>
          <a:r>
            <a:rPr kumimoji="1" lang="ja-JP" sz="2800" kern="1200" dirty="0" smtClean="0"/>
            <a:t>（</a:t>
          </a:r>
          <a:r>
            <a:rPr kumimoji="1" lang="en-US" sz="2800" kern="1200" dirty="0" smtClean="0"/>
            <a:t>gas</a:t>
          </a:r>
          <a:r>
            <a:rPr kumimoji="1" lang="ja-JP" sz="2800" kern="1200" dirty="0" smtClean="0"/>
            <a:t>　</a:t>
          </a:r>
          <a:r>
            <a:rPr kumimoji="1" lang="en-US" sz="2800" kern="1200" dirty="0" smtClean="0"/>
            <a:t>constant</a:t>
          </a:r>
          <a:r>
            <a:rPr kumimoji="1" lang="ja-JP" sz="2800" kern="1200" dirty="0" smtClean="0"/>
            <a:t>）</a:t>
          </a:r>
          <a:endParaRPr kumimoji="1" lang="en-US" sz="2800" kern="1200" dirty="0"/>
        </a:p>
      </dsp:txBody>
      <dsp:txXfrm>
        <a:off x="34383" y="790759"/>
        <a:ext cx="8160834" cy="635573"/>
      </dsp:txXfrm>
    </dsp:sp>
    <dsp:sp modelId="{6DA1205D-42E1-49F2-81F2-128FB02A7628}">
      <dsp:nvSpPr>
        <dsp:cNvPr id="0" name=""/>
        <dsp:cNvSpPr/>
      </dsp:nvSpPr>
      <dsp:spPr>
        <a:xfrm>
          <a:off x="0" y="1541356"/>
          <a:ext cx="8229600" cy="704339"/>
        </a:xfrm>
        <a:prstGeom prst="roundRect">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t>気体はその種類にかかわらず，</a:t>
          </a:r>
          <a:endParaRPr kumimoji="1" lang="en-US" sz="2800" kern="1200" dirty="0"/>
        </a:p>
      </dsp:txBody>
      <dsp:txXfrm>
        <a:off x="34383" y="1575739"/>
        <a:ext cx="8160834" cy="635573"/>
      </dsp:txXfrm>
    </dsp:sp>
    <dsp:sp modelId="{EB9415B2-D416-4AF8-B78D-9C2D9963B30F}">
      <dsp:nvSpPr>
        <dsp:cNvPr id="0" name=""/>
        <dsp:cNvSpPr/>
      </dsp:nvSpPr>
      <dsp:spPr>
        <a:xfrm>
          <a:off x="0" y="2326336"/>
          <a:ext cx="8229600" cy="704339"/>
        </a:xfrm>
        <a:prstGeom prst="roundRect">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en-US" sz="2800" kern="1200" dirty="0" smtClean="0"/>
            <a:t>1 mol</a:t>
          </a:r>
          <a:r>
            <a:rPr kumimoji="1" lang="ja-JP" sz="2800" kern="1200" dirty="0" smtClean="0"/>
            <a:t>の体積は</a:t>
          </a:r>
          <a:r>
            <a:rPr kumimoji="1" lang="en-US" sz="2800" kern="1200" dirty="0" smtClean="0"/>
            <a:t>0℃</a:t>
          </a:r>
          <a:r>
            <a:rPr kumimoji="1" lang="ja-JP" sz="2800" kern="1200" dirty="0" err="1" smtClean="0"/>
            <a:t>，</a:t>
          </a:r>
          <a:r>
            <a:rPr kumimoji="1" lang="en-US" sz="2800" kern="1200" dirty="0" smtClean="0"/>
            <a:t>1 </a:t>
          </a:r>
          <a:r>
            <a:rPr kumimoji="1" lang="en-US" sz="2800" kern="1200" dirty="0" err="1" smtClean="0"/>
            <a:t>atm</a:t>
          </a:r>
          <a:r>
            <a:rPr kumimoji="1" lang="ja-JP" sz="2800" kern="1200" dirty="0" smtClean="0"/>
            <a:t>のもとで</a:t>
          </a:r>
          <a:r>
            <a:rPr kumimoji="1" lang="en-US" altLang="ja-JP" sz="2800" kern="1200" dirty="0" smtClean="0"/>
            <a:t>                     </a:t>
          </a:r>
          <a:r>
            <a:rPr kumimoji="1" lang="ja-JP" sz="2800" kern="1200" dirty="0" smtClean="0"/>
            <a:t>である</a:t>
          </a:r>
          <a:endParaRPr kumimoji="1" lang="en-US" sz="2800" kern="1200" dirty="0"/>
        </a:p>
      </dsp:txBody>
      <dsp:txXfrm>
        <a:off x="34383" y="2360719"/>
        <a:ext cx="8160834" cy="635573"/>
      </dsp:txXfrm>
    </dsp:sp>
    <dsp:sp modelId="{69A547EB-6B09-4CFB-B1B7-F9B0F4E78A13}">
      <dsp:nvSpPr>
        <dsp:cNvPr id="0" name=""/>
        <dsp:cNvSpPr/>
      </dsp:nvSpPr>
      <dsp:spPr>
        <a:xfrm>
          <a:off x="0" y="3111316"/>
          <a:ext cx="8229600" cy="704339"/>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t>式を用いて気体定数を算出できる。</a:t>
          </a:r>
          <a:endParaRPr kumimoji="1" lang="ja-JP" sz="2800" kern="1200" dirty="0"/>
        </a:p>
      </dsp:txBody>
      <dsp:txXfrm>
        <a:off x="34383" y="3145699"/>
        <a:ext cx="8160834" cy="6355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B68683-6919-4085-8E47-36C390F01045}">
      <dsp:nvSpPr>
        <dsp:cNvPr id="0" name=""/>
        <dsp:cNvSpPr/>
      </dsp:nvSpPr>
      <dsp:spPr>
        <a:xfrm>
          <a:off x="0" y="77669"/>
          <a:ext cx="8229600" cy="1008000"/>
        </a:xfrm>
        <a:prstGeom prst="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rtl="0">
            <a:lnSpc>
              <a:spcPct val="90000"/>
            </a:lnSpc>
            <a:spcBef>
              <a:spcPct val="0"/>
            </a:spcBef>
            <a:spcAft>
              <a:spcPct val="35000"/>
            </a:spcAft>
          </a:pPr>
          <a:r>
            <a:rPr kumimoji="1" lang="ja-JP" sz="3500" kern="1200" dirty="0" smtClean="0"/>
            <a:t>原子や分子の内部の構造</a:t>
          </a:r>
          <a:endParaRPr kumimoji="1" lang="en-US" sz="3500" kern="1200" dirty="0"/>
        </a:p>
      </dsp:txBody>
      <dsp:txXfrm>
        <a:off x="0" y="77669"/>
        <a:ext cx="8229600" cy="1008000"/>
      </dsp:txXfrm>
    </dsp:sp>
    <dsp:sp modelId="{EF0A8F92-F42B-4BEE-90FB-926BF535A057}">
      <dsp:nvSpPr>
        <dsp:cNvPr id="0" name=""/>
        <dsp:cNvSpPr/>
      </dsp:nvSpPr>
      <dsp:spPr>
        <a:xfrm>
          <a:off x="0" y="1085669"/>
          <a:ext cx="8229600" cy="3362625"/>
        </a:xfrm>
        <a:prstGeom prst="rect">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86690" tIns="186690" rIns="248920" bIns="280035" numCol="1" spcCol="1270" anchor="t" anchorCtr="0">
          <a:noAutofit/>
        </a:bodyPr>
        <a:lstStyle/>
        <a:p>
          <a:pPr marL="285750" lvl="1" indent="-285750" algn="l" defTabSz="1555750" rtl="0">
            <a:lnSpc>
              <a:spcPct val="90000"/>
            </a:lnSpc>
            <a:spcBef>
              <a:spcPct val="0"/>
            </a:spcBef>
            <a:spcAft>
              <a:spcPct val="15000"/>
            </a:spcAft>
            <a:buChar char="••"/>
          </a:pPr>
          <a:r>
            <a:rPr kumimoji="1" lang="ja-JP" sz="3500" kern="1200" dirty="0" smtClean="0"/>
            <a:t>主に</a:t>
          </a:r>
          <a:r>
            <a:rPr kumimoji="1" lang="en-US" altLang="ja-JP" sz="3500" kern="1200" dirty="0" smtClean="0"/>
            <a:t>                 </a:t>
          </a:r>
          <a:r>
            <a:rPr kumimoji="1" lang="ja-JP" sz="3500" kern="1200" dirty="0" smtClean="0"/>
            <a:t>から導かれる軌道の概念</a:t>
          </a:r>
          <a:endParaRPr kumimoji="1" lang="en-US" sz="3500" kern="1200" dirty="0"/>
        </a:p>
        <a:p>
          <a:pPr marL="285750" lvl="1" indent="-285750" algn="l" defTabSz="1555750" rtl="0">
            <a:lnSpc>
              <a:spcPct val="90000"/>
            </a:lnSpc>
            <a:spcBef>
              <a:spcPct val="0"/>
            </a:spcBef>
            <a:spcAft>
              <a:spcPct val="15000"/>
            </a:spcAft>
            <a:buChar char="••"/>
          </a:pPr>
          <a:r>
            <a:rPr kumimoji="1" lang="ja-JP" sz="3500" kern="1200" dirty="0" smtClean="0"/>
            <a:t>→理解できること</a:t>
          </a:r>
          <a:endParaRPr kumimoji="1" lang="en-US" sz="3500" kern="1200" dirty="0"/>
        </a:p>
        <a:p>
          <a:pPr marL="285750" lvl="1" indent="-285750" algn="l" defTabSz="1555750" rtl="0">
            <a:lnSpc>
              <a:spcPct val="90000"/>
            </a:lnSpc>
            <a:spcBef>
              <a:spcPct val="0"/>
            </a:spcBef>
            <a:spcAft>
              <a:spcPct val="15000"/>
            </a:spcAft>
            <a:buChar char="••"/>
          </a:pPr>
          <a:r>
            <a:rPr kumimoji="1" lang="ja-JP" sz="3500" kern="1200" dirty="0" smtClean="0"/>
            <a:t>→物理的および化学的性質もその概念に基づき</a:t>
          </a:r>
          <a:endParaRPr kumimoji="1" lang="en-US" sz="3500" kern="1200" dirty="0"/>
        </a:p>
        <a:p>
          <a:pPr marL="285750" lvl="1" indent="-285750" algn="l" defTabSz="1555750" rtl="0">
            <a:lnSpc>
              <a:spcPct val="90000"/>
            </a:lnSpc>
            <a:spcBef>
              <a:spcPct val="0"/>
            </a:spcBef>
            <a:spcAft>
              <a:spcPct val="15000"/>
            </a:spcAft>
            <a:buChar char="••"/>
          </a:pPr>
          <a:r>
            <a:rPr kumimoji="1" lang="en-US" altLang="ja-JP" sz="3500" kern="1200" dirty="0" smtClean="0"/>
            <a:t>                 </a:t>
          </a:r>
          <a:r>
            <a:rPr kumimoji="1" lang="ja-JP" sz="3500" kern="1200" dirty="0" smtClean="0"/>
            <a:t>く説明される</a:t>
          </a:r>
          <a:endParaRPr kumimoji="1" lang="ja-JP" sz="3500" kern="1200" dirty="0"/>
        </a:p>
      </dsp:txBody>
      <dsp:txXfrm>
        <a:off x="0" y="1085669"/>
        <a:ext cx="8229600" cy="336262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05A3A-AE2A-4FD2-AD34-E5D821E8FB44}">
      <dsp:nvSpPr>
        <dsp:cNvPr id="0" name=""/>
        <dsp:cNvSpPr/>
      </dsp:nvSpPr>
      <dsp:spPr>
        <a:xfrm>
          <a:off x="0" y="76429"/>
          <a:ext cx="9144000" cy="1305719"/>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kumimoji="1" lang="ja-JP" sz="3100" kern="1200" dirty="0" smtClean="0"/>
            <a:t>気体の質量をグラム単位で表したものを</a:t>
          </a:r>
          <a:r>
            <a:rPr kumimoji="1" lang="ja-JP" sz="3100" i="1" kern="1200" dirty="0" err="1" smtClean="0"/>
            <a:t>ｗ</a:t>
          </a:r>
          <a:r>
            <a:rPr kumimoji="1" lang="ja-JP" sz="3100" kern="1200" dirty="0" smtClean="0"/>
            <a:t>気体分子の</a:t>
          </a:r>
          <a:r>
            <a:rPr kumimoji="1" lang="en-US" altLang="ja-JP" sz="3100" kern="1200" dirty="0" smtClean="0"/>
            <a:t>________</a:t>
          </a:r>
          <a:r>
            <a:rPr kumimoji="1" lang="ja-JP" sz="3100" kern="1200" dirty="0" smtClean="0"/>
            <a:t>を</a:t>
          </a:r>
          <a:r>
            <a:rPr kumimoji="1" lang="ja-JP" sz="3100" i="1" kern="1200" dirty="0" smtClean="0"/>
            <a:t>Ｍ</a:t>
          </a:r>
          <a:r>
            <a:rPr kumimoji="1" lang="en-US" sz="3100" i="1" kern="1200" dirty="0" smtClean="0"/>
            <a:t>w</a:t>
          </a:r>
          <a:endParaRPr lang="ja-JP" sz="3100" kern="1200" dirty="0"/>
        </a:p>
      </dsp:txBody>
      <dsp:txXfrm>
        <a:off x="63740" y="140169"/>
        <a:ext cx="9016520" cy="1178239"/>
      </dsp:txXfrm>
    </dsp:sp>
    <dsp:sp modelId="{E0C16AE6-11B2-4ECD-948A-BD977A942E8A}">
      <dsp:nvSpPr>
        <dsp:cNvPr id="0" name=""/>
        <dsp:cNvSpPr/>
      </dsp:nvSpPr>
      <dsp:spPr>
        <a:xfrm>
          <a:off x="0" y="1471429"/>
          <a:ext cx="9144000" cy="1305719"/>
        </a:xfrm>
        <a:prstGeom prst="roundRect">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kumimoji="1" lang="ja-JP" sz="3100" kern="1200" dirty="0" smtClean="0"/>
            <a:t>なるから，式は</a:t>
          </a:r>
          <a:endParaRPr kumimoji="1" lang="en-US" sz="3100" kern="1200" dirty="0"/>
        </a:p>
      </dsp:txBody>
      <dsp:txXfrm>
        <a:off x="63740" y="1535169"/>
        <a:ext cx="9016520" cy="1178239"/>
      </dsp:txXfrm>
    </dsp:sp>
    <dsp:sp modelId="{51D08C13-1104-4983-AD4D-EE7BFC6B554D}">
      <dsp:nvSpPr>
        <dsp:cNvPr id="0" name=""/>
        <dsp:cNvSpPr/>
      </dsp:nvSpPr>
      <dsp:spPr>
        <a:xfrm>
          <a:off x="0" y="2866429"/>
          <a:ext cx="9144000" cy="1305719"/>
        </a:xfrm>
        <a:prstGeom prst="roundRect">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kumimoji="1" lang="ja-JP" sz="3100" kern="1200" dirty="0" smtClean="0"/>
            <a:t>質量がわかっている気体の体積</a:t>
          </a:r>
          <a:r>
            <a:rPr kumimoji="1" lang="en-US" altLang="ja-JP" sz="3100" kern="1200" dirty="0" smtClean="0"/>
            <a:t/>
          </a:r>
          <a:br>
            <a:rPr kumimoji="1" lang="en-US" altLang="ja-JP" sz="3100" kern="1200" dirty="0" smtClean="0"/>
          </a:br>
          <a:r>
            <a:rPr kumimoji="1" lang="ja-JP" altLang="en-US" sz="3100" kern="1200" dirty="0" smtClean="0"/>
            <a:t>＝</a:t>
          </a:r>
          <a:r>
            <a:rPr kumimoji="1" lang="ja-JP" sz="3100" kern="1200" dirty="0" smtClean="0"/>
            <a:t>特定の圧力，温度で測定すればモル質量，</a:t>
          </a:r>
          <a:endParaRPr kumimoji="1" lang="en-US" sz="3100" kern="1200" dirty="0"/>
        </a:p>
      </dsp:txBody>
      <dsp:txXfrm>
        <a:off x="63740" y="2930169"/>
        <a:ext cx="9016520" cy="1178239"/>
      </dsp:txXfrm>
    </dsp:sp>
    <dsp:sp modelId="{9B7F7664-BE93-4721-B37A-C45282A0FA90}">
      <dsp:nvSpPr>
        <dsp:cNvPr id="0" name=""/>
        <dsp:cNvSpPr/>
      </dsp:nvSpPr>
      <dsp:spPr>
        <a:xfrm>
          <a:off x="0" y="4261429"/>
          <a:ext cx="9144000" cy="1305719"/>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kumimoji="1" lang="ja-JP" sz="3100" kern="1200" dirty="0" smtClean="0"/>
            <a:t>→</a:t>
          </a:r>
          <a:r>
            <a:rPr kumimoji="1" lang="en-US" altLang="ja-JP" sz="3100" kern="1200" dirty="0" smtClean="0"/>
            <a:t>             </a:t>
          </a:r>
          <a:r>
            <a:rPr kumimoji="1" lang="ja-JP" sz="3100" kern="1200" dirty="0" smtClean="0"/>
            <a:t>を求めることができる</a:t>
          </a:r>
          <a:endParaRPr kumimoji="1" lang="ja-JP" sz="3100" kern="1200" dirty="0"/>
        </a:p>
      </dsp:txBody>
      <dsp:txXfrm>
        <a:off x="63740" y="4325169"/>
        <a:ext cx="9016520" cy="117823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63018-8963-4B83-B59E-3FA9400A2D79}">
      <dsp:nvSpPr>
        <dsp:cNvPr id="0" name=""/>
        <dsp:cNvSpPr/>
      </dsp:nvSpPr>
      <dsp:spPr>
        <a:xfrm>
          <a:off x="0" y="72300"/>
          <a:ext cx="8640960" cy="880424"/>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kumimoji="1" lang="ja-JP" sz="3500" kern="1200" dirty="0" smtClean="0"/>
            <a:t>身のまわりの気体</a:t>
          </a:r>
          <a:endParaRPr kumimoji="1" lang="en-US" sz="3500" kern="1200" dirty="0"/>
        </a:p>
      </dsp:txBody>
      <dsp:txXfrm>
        <a:off x="42979" y="115279"/>
        <a:ext cx="8555002" cy="794466"/>
      </dsp:txXfrm>
    </dsp:sp>
    <dsp:sp modelId="{A5C1615E-34A7-4F70-BD0F-1E548731ACBA}">
      <dsp:nvSpPr>
        <dsp:cNvPr id="0" name=""/>
        <dsp:cNvSpPr/>
      </dsp:nvSpPr>
      <dsp:spPr>
        <a:xfrm>
          <a:off x="0" y="952725"/>
          <a:ext cx="864096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50"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kumimoji="1" lang="en-US" sz="2700" kern="1200" dirty="0" smtClean="0"/>
            <a:t>1</a:t>
          </a:r>
          <a:r>
            <a:rPr kumimoji="1" lang="ja-JP" sz="2700" kern="1200" dirty="0" smtClean="0"/>
            <a:t>種類の気体であるより</a:t>
          </a:r>
          <a:r>
            <a:rPr kumimoji="1" lang="en-US" sz="2700" kern="1200" dirty="0" smtClean="0"/>
            <a:t>2</a:t>
          </a:r>
          <a:r>
            <a:rPr kumimoji="1" lang="ja-JP" sz="2700" kern="1200" dirty="0" smtClean="0"/>
            <a:t>種類以上の</a:t>
          </a:r>
          <a:r>
            <a:rPr kumimoji="1" lang="en-US" altLang="ja-JP" sz="2700" kern="1200" dirty="0" smtClean="0"/>
            <a:t>        </a:t>
          </a:r>
          <a:r>
            <a:rPr kumimoji="1" lang="ja-JP" sz="2700" kern="1200" dirty="0" smtClean="0"/>
            <a:t>気体</a:t>
          </a:r>
          <a:endParaRPr kumimoji="1" lang="en-US" sz="2700" kern="1200" dirty="0"/>
        </a:p>
      </dsp:txBody>
      <dsp:txXfrm>
        <a:off x="0" y="952725"/>
        <a:ext cx="8640960" cy="579600"/>
      </dsp:txXfrm>
    </dsp:sp>
    <dsp:sp modelId="{0B2E51B4-7558-48DA-9FC5-E1343C64160F}">
      <dsp:nvSpPr>
        <dsp:cNvPr id="0" name=""/>
        <dsp:cNvSpPr/>
      </dsp:nvSpPr>
      <dsp:spPr>
        <a:xfrm>
          <a:off x="0" y="1532325"/>
          <a:ext cx="8640960" cy="880424"/>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kumimoji="1" lang="ja-JP" sz="3500" kern="1200" dirty="0" smtClean="0"/>
            <a:t>例：空気</a:t>
          </a:r>
          <a:endParaRPr kumimoji="1" lang="en-US" sz="3500" kern="1200" dirty="0"/>
        </a:p>
      </dsp:txBody>
      <dsp:txXfrm>
        <a:off x="42979" y="1575304"/>
        <a:ext cx="8555002" cy="794466"/>
      </dsp:txXfrm>
    </dsp:sp>
    <dsp:sp modelId="{87AE94F5-97CD-4152-8F8B-69FD7F5172B1}">
      <dsp:nvSpPr>
        <dsp:cNvPr id="0" name=""/>
        <dsp:cNvSpPr/>
      </dsp:nvSpPr>
      <dsp:spPr>
        <a:xfrm>
          <a:off x="0" y="2412750"/>
          <a:ext cx="8640960" cy="996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50"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kumimoji="1" lang="ja-JP" sz="2700" kern="1200" dirty="0" smtClean="0"/>
            <a:t>窒素や酸素の中に</a:t>
          </a:r>
          <a:r>
            <a:rPr kumimoji="1" lang="en-US" altLang="ja-JP" sz="2700" kern="1200" dirty="0" smtClean="0"/>
            <a:t>              </a:t>
          </a:r>
          <a:r>
            <a:rPr kumimoji="1" lang="ja-JP" sz="2700" kern="1200" dirty="0" smtClean="0"/>
            <a:t>炭素や</a:t>
          </a:r>
          <a:r>
            <a:rPr kumimoji="1" lang="en-US" altLang="ja-JP" sz="2700" kern="1200" dirty="0" smtClean="0"/>
            <a:t>        </a:t>
          </a:r>
          <a:r>
            <a:rPr kumimoji="1" lang="ja-JP" sz="2700" kern="1200" dirty="0" smtClean="0"/>
            <a:t>気などが混合。</a:t>
          </a:r>
          <a:endParaRPr kumimoji="1" lang="en-US" sz="2700" kern="1200" dirty="0"/>
        </a:p>
        <a:p>
          <a:pPr marL="228600" lvl="1" indent="-228600" algn="l" defTabSz="1200150" rtl="0">
            <a:lnSpc>
              <a:spcPct val="90000"/>
            </a:lnSpc>
            <a:spcBef>
              <a:spcPct val="0"/>
            </a:spcBef>
            <a:spcAft>
              <a:spcPct val="20000"/>
            </a:spcAft>
            <a:buChar char="••"/>
          </a:pPr>
          <a:r>
            <a:rPr kumimoji="1" lang="ja-JP" sz="2700" kern="1200" dirty="0" smtClean="0"/>
            <a:t>混合気体同士の</a:t>
          </a:r>
          <a:r>
            <a:rPr kumimoji="1" lang="en-US" altLang="ja-JP" sz="2700" kern="1200" dirty="0" smtClean="0"/>
            <a:t>         </a:t>
          </a:r>
          <a:r>
            <a:rPr kumimoji="1" lang="ja-JP" sz="2700" kern="1200" dirty="0" smtClean="0"/>
            <a:t>を扱うことも多い。</a:t>
          </a:r>
          <a:endParaRPr lang="ja-JP" sz="2700" kern="1200" dirty="0"/>
        </a:p>
      </dsp:txBody>
      <dsp:txXfrm>
        <a:off x="0" y="2412750"/>
        <a:ext cx="8640960" cy="996187"/>
      </dsp:txXfrm>
    </dsp:sp>
    <dsp:sp modelId="{E97AEBD5-1B36-4BC1-97EF-F948F5DFC564}">
      <dsp:nvSpPr>
        <dsp:cNvPr id="0" name=""/>
        <dsp:cNvSpPr/>
      </dsp:nvSpPr>
      <dsp:spPr>
        <a:xfrm>
          <a:off x="0" y="3408937"/>
          <a:ext cx="8640960" cy="880424"/>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kumimoji="1" lang="ja-JP" sz="3500" kern="1200" dirty="0" smtClean="0"/>
            <a:t>⇒混合気体の性質を知る</a:t>
          </a:r>
          <a:endParaRPr kumimoji="1" lang="en-US" sz="3500" kern="1200" dirty="0"/>
        </a:p>
      </dsp:txBody>
      <dsp:txXfrm>
        <a:off x="42979" y="3451916"/>
        <a:ext cx="8555002" cy="794466"/>
      </dsp:txXfrm>
    </dsp:sp>
    <dsp:sp modelId="{C8FC6AB4-388A-46CC-B189-C2B3A157E289}">
      <dsp:nvSpPr>
        <dsp:cNvPr id="0" name=""/>
        <dsp:cNvSpPr/>
      </dsp:nvSpPr>
      <dsp:spPr>
        <a:xfrm>
          <a:off x="0" y="4289362"/>
          <a:ext cx="8640960" cy="996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50"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kumimoji="1" lang="ja-JP" sz="2700" kern="1200" dirty="0" smtClean="0"/>
            <a:t>混合気体の各成分の</a:t>
          </a:r>
          <a:r>
            <a:rPr kumimoji="1" lang="en-US" altLang="ja-JP" sz="2700" kern="1200" dirty="0" smtClean="0"/>
            <a:t>          </a:t>
          </a:r>
          <a:endParaRPr kumimoji="1" lang="en-US" sz="2700" kern="1200" dirty="0"/>
        </a:p>
        <a:p>
          <a:pPr marL="228600" lvl="1" indent="-228600" algn="l" defTabSz="1200150" rtl="0">
            <a:lnSpc>
              <a:spcPct val="90000"/>
            </a:lnSpc>
            <a:spcBef>
              <a:spcPct val="0"/>
            </a:spcBef>
            <a:spcAft>
              <a:spcPct val="20000"/>
            </a:spcAft>
            <a:buChar char="••"/>
          </a:pPr>
          <a:r>
            <a:rPr kumimoji="1" lang="ja-JP" sz="2700" kern="1200" dirty="0" smtClean="0"/>
            <a:t>全体の</a:t>
          </a:r>
          <a:r>
            <a:rPr kumimoji="1" lang="en-US" altLang="ja-JP" sz="2700" kern="1200" dirty="0" smtClean="0"/>
            <a:t>         </a:t>
          </a:r>
          <a:r>
            <a:rPr kumimoji="1" lang="ja-JP" sz="2700" kern="1200" dirty="0" smtClean="0"/>
            <a:t>にどのように影響するか？</a:t>
          </a:r>
          <a:endParaRPr kumimoji="1" lang="ja-JP" sz="2700" kern="1200" dirty="0"/>
        </a:p>
      </dsp:txBody>
      <dsp:txXfrm>
        <a:off x="0" y="4289362"/>
        <a:ext cx="8640960" cy="99618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0AF77-FB88-4EF4-9E79-1A5E3F301FB6}">
      <dsp:nvSpPr>
        <dsp:cNvPr id="0" name=""/>
        <dsp:cNvSpPr/>
      </dsp:nvSpPr>
      <dsp:spPr>
        <a:xfrm>
          <a:off x="0" y="230306"/>
          <a:ext cx="8715436" cy="85527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kumimoji="1" lang="en-US" sz="3400" kern="1200" dirty="0" smtClean="0"/>
            <a:t>             </a:t>
          </a:r>
          <a:r>
            <a:rPr kumimoji="1" lang="ja-JP" sz="3400" kern="1200" dirty="0" smtClean="0"/>
            <a:t>：</a:t>
          </a:r>
          <a:r>
            <a:rPr kumimoji="1" lang="en-US" sz="3400" kern="1200" dirty="0" smtClean="0"/>
            <a:t>19</a:t>
          </a:r>
          <a:r>
            <a:rPr kumimoji="1" lang="ja-JP" sz="3400" kern="1200" dirty="0" smtClean="0"/>
            <a:t>世紀のはじめ、実験から法則を導く</a:t>
          </a:r>
          <a:endParaRPr kumimoji="1" lang="ja-JP" sz="3400" kern="1200" dirty="0"/>
        </a:p>
      </dsp:txBody>
      <dsp:txXfrm>
        <a:off x="41751" y="272057"/>
        <a:ext cx="8631934" cy="771768"/>
      </dsp:txXfrm>
    </dsp:sp>
    <dsp:sp modelId="{F5C8E9A0-4385-40E1-8BDF-CC52C52C1CD3}">
      <dsp:nvSpPr>
        <dsp:cNvPr id="0" name=""/>
        <dsp:cNvSpPr/>
      </dsp:nvSpPr>
      <dsp:spPr>
        <a:xfrm>
          <a:off x="0" y="1183496"/>
          <a:ext cx="8715436" cy="855270"/>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kumimoji="1" lang="en-US" altLang="ja-JP" sz="3400" kern="1200" dirty="0" smtClean="0"/>
            <a:t>              </a:t>
          </a:r>
          <a:r>
            <a:rPr kumimoji="1" lang="ja-JP" sz="3400" kern="1200" dirty="0" smtClean="0"/>
            <a:t>の法則（</a:t>
          </a:r>
          <a:r>
            <a:rPr kumimoji="1" lang="en-US" sz="3400" kern="1200" dirty="0" smtClean="0"/>
            <a:t>Dalton</a:t>
          </a:r>
          <a:r>
            <a:rPr kumimoji="1" lang="ja-JP" sz="3400" kern="1200" dirty="0" err="1" smtClean="0"/>
            <a:t>，</a:t>
          </a:r>
          <a:r>
            <a:rPr kumimoji="1" lang="en-US" sz="3400" kern="1200" dirty="0" smtClean="0"/>
            <a:t>slaw</a:t>
          </a:r>
          <a:r>
            <a:rPr kumimoji="1" lang="ja-JP" sz="3400" kern="1200" dirty="0" smtClean="0"/>
            <a:t>）</a:t>
          </a:r>
          <a:endParaRPr kumimoji="1" lang="en-US" sz="3400" kern="1200" dirty="0"/>
        </a:p>
      </dsp:txBody>
      <dsp:txXfrm>
        <a:off x="41751" y="1225247"/>
        <a:ext cx="8631934" cy="771768"/>
      </dsp:txXfrm>
    </dsp:sp>
    <dsp:sp modelId="{37D6B55D-5B45-43CE-BC5C-F999AE8C8547}">
      <dsp:nvSpPr>
        <dsp:cNvPr id="0" name=""/>
        <dsp:cNvSpPr/>
      </dsp:nvSpPr>
      <dsp:spPr>
        <a:xfrm>
          <a:off x="0" y="2038766"/>
          <a:ext cx="8715436" cy="897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715" tIns="43180" rIns="241808" bIns="43180" numCol="1" spcCol="1270" anchor="t" anchorCtr="0">
          <a:noAutofit/>
        </a:bodyPr>
        <a:lstStyle/>
        <a:p>
          <a:pPr marL="228600" lvl="1" indent="-228600" algn="l" defTabSz="1200150" rtl="0">
            <a:lnSpc>
              <a:spcPct val="90000"/>
            </a:lnSpc>
            <a:spcBef>
              <a:spcPct val="0"/>
            </a:spcBef>
            <a:spcAft>
              <a:spcPct val="20000"/>
            </a:spcAft>
            <a:buChar char="••"/>
          </a:pPr>
          <a:r>
            <a:rPr kumimoji="1" lang="ja-JP" sz="2700" kern="1200" dirty="0" smtClean="0"/>
            <a:t>理想気体の混合物の</a:t>
          </a:r>
          <a:r>
            <a:rPr kumimoji="1" lang="en-US" altLang="ja-JP" sz="2700" kern="1200" dirty="0" smtClean="0"/>
            <a:t>          </a:t>
          </a:r>
          <a:r>
            <a:rPr kumimoji="1" lang="ja-JP" sz="2700" kern="1200" dirty="0" smtClean="0"/>
            <a:t>は，同じ温度で同じ体積を個々の気体だけが占めるときの</a:t>
          </a:r>
          <a:r>
            <a:rPr kumimoji="1" lang="en-US" altLang="ja-JP" sz="2700" kern="1200" dirty="0" smtClean="0"/>
            <a:t>                   </a:t>
          </a:r>
          <a:r>
            <a:rPr kumimoji="1" lang="ja-JP" sz="2700" kern="1200" dirty="0" smtClean="0"/>
            <a:t>に等しい。</a:t>
          </a:r>
          <a:endParaRPr lang="ja-JP" sz="2700" kern="1200" dirty="0"/>
        </a:p>
      </dsp:txBody>
      <dsp:txXfrm>
        <a:off x="0" y="2038766"/>
        <a:ext cx="8715436" cy="897345"/>
      </dsp:txXfrm>
    </dsp:sp>
    <dsp:sp modelId="{0B44C3E6-4A4B-48BA-9220-D6DCBB180BF8}">
      <dsp:nvSpPr>
        <dsp:cNvPr id="0" name=""/>
        <dsp:cNvSpPr/>
      </dsp:nvSpPr>
      <dsp:spPr>
        <a:xfrm>
          <a:off x="0" y="2936111"/>
          <a:ext cx="8715436" cy="855270"/>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kumimoji="1" lang="ja-JP" sz="3400" kern="1200" dirty="0" smtClean="0"/>
            <a:t>ある気体が全圧</a:t>
          </a:r>
          <a:r>
            <a:rPr kumimoji="1" lang="en-US" sz="3400" kern="1200" dirty="0" smtClean="0"/>
            <a:t>P</a:t>
          </a:r>
          <a:r>
            <a:rPr kumimoji="1" lang="ja-JP" sz="3400" kern="1200" dirty="0" smtClean="0"/>
            <a:t>に対して及ぼす寄与</a:t>
          </a:r>
          <a:endParaRPr kumimoji="1" lang="en-US" sz="3400" kern="1200" dirty="0"/>
        </a:p>
      </dsp:txBody>
      <dsp:txXfrm>
        <a:off x="41751" y="2977862"/>
        <a:ext cx="8631934" cy="771768"/>
      </dsp:txXfrm>
    </dsp:sp>
    <dsp:sp modelId="{8B07D115-B8E4-4F06-B03B-8F7BD23D1DC3}">
      <dsp:nvSpPr>
        <dsp:cNvPr id="0" name=""/>
        <dsp:cNvSpPr/>
      </dsp:nvSpPr>
      <dsp:spPr>
        <a:xfrm>
          <a:off x="0" y="3791381"/>
          <a:ext cx="8715436" cy="140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715" tIns="43180" rIns="241808" bIns="43180" numCol="1" spcCol="1270" anchor="t" anchorCtr="0">
          <a:noAutofit/>
        </a:bodyPr>
        <a:lstStyle/>
        <a:p>
          <a:pPr marL="228600" lvl="1" indent="-228600" algn="l" defTabSz="1200150" rtl="0">
            <a:lnSpc>
              <a:spcPct val="90000"/>
            </a:lnSpc>
            <a:spcBef>
              <a:spcPct val="0"/>
            </a:spcBef>
            <a:spcAft>
              <a:spcPct val="20000"/>
            </a:spcAft>
            <a:buChar char="••"/>
          </a:pPr>
          <a:r>
            <a:rPr kumimoji="1" lang="ja-JP" sz="2700" kern="1200" dirty="0" smtClean="0"/>
            <a:t>＝その気体の</a:t>
          </a:r>
          <a:r>
            <a:rPr kumimoji="1" lang="en-US" altLang="ja-JP" sz="2700" kern="1200" dirty="0" smtClean="0"/>
            <a:t>          </a:t>
          </a:r>
          <a:r>
            <a:rPr kumimoji="1" lang="ja-JP" sz="2700" kern="1200" dirty="0" smtClean="0"/>
            <a:t>（</a:t>
          </a:r>
          <a:r>
            <a:rPr kumimoji="1" lang="en-US" sz="2700" kern="1200" dirty="0" smtClean="0"/>
            <a:t>partial</a:t>
          </a:r>
          <a:r>
            <a:rPr kumimoji="1" lang="ja-JP" sz="2700" kern="1200" dirty="0" smtClean="0"/>
            <a:t>　</a:t>
          </a:r>
          <a:r>
            <a:rPr kumimoji="1" lang="en-US" sz="2700" kern="1200" dirty="0" smtClean="0"/>
            <a:t>pressure</a:t>
          </a:r>
          <a:r>
            <a:rPr kumimoji="1" lang="ja-JP" sz="2700" kern="1200" dirty="0" smtClean="0"/>
            <a:t>）という。</a:t>
          </a:r>
          <a:endParaRPr kumimoji="1" lang="en-US" sz="2700" kern="1200" dirty="0"/>
        </a:p>
        <a:p>
          <a:pPr marL="228600" lvl="1" indent="-228600" algn="l" defTabSz="1200150" rtl="0">
            <a:lnSpc>
              <a:spcPct val="90000"/>
            </a:lnSpc>
            <a:spcBef>
              <a:spcPct val="0"/>
            </a:spcBef>
            <a:spcAft>
              <a:spcPct val="20000"/>
            </a:spcAft>
            <a:buChar char="••"/>
          </a:pPr>
          <a:r>
            <a:rPr kumimoji="1" lang="ja-JP" sz="2700" kern="1200" dirty="0" smtClean="0"/>
            <a:t>たとえば，気体</a:t>
          </a:r>
          <a:r>
            <a:rPr kumimoji="1" lang="en-US" sz="2700" kern="1200" dirty="0" smtClean="0"/>
            <a:t>A</a:t>
          </a:r>
          <a:r>
            <a:rPr kumimoji="1" lang="ja-JP" sz="2700" kern="1200" dirty="0" smtClean="0"/>
            <a:t>と</a:t>
          </a:r>
          <a:r>
            <a:rPr kumimoji="1" lang="en-US" sz="2700" kern="1200" dirty="0" smtClean="0"/>
            <a:t>B</a:t>
          </a:r>
          <a:r>
            <a:rPr kumimoji="1" lang="ja-JP" sz="2700" kern="1200" dirty="0" smtClean="0"/>
            <a:t>の混合気体があり，それぞれの分圧を</a:t>
          </a:r>
          <a:r>
            <a:rPr kumimoji="1" lang="en-US" sz="2700" i="1" kern="1200" dirty="0" smtClean="0"/>
            <a:t>P</a:t>
          </a:r>
          <a:r>
            <a:rPr kumimoji="1" lang="en-US" sz="2700" kern="1200" baseline="-25000" dirty="0" smtClean="0"/>
            <a:t>A</a:t>
          </a:r>
          <a:r>
            <a:rPr kumimoji="1" lang="ja-JP" sz="2700" kern="1200" dirty="0" smtClean="0"/>
            <a:t>と</a:t>
          </a:r>
          <a:r>
            <a:rPr kumimoji="1" lang="en-US" sz="2700" i="1" kern="1200" dirty="0" smtClean="0"/>
            <a:t>P</a:t>
          </a:r>
          <a:r>
            <a:rPr kumimoji="1" lang="en-US" sz="2700" kern="1200" baseline="-25000" dirty="0" smtClean="0"/>
            <a:t>B</a:t>
          </a:r>
          <a:r>
            <a:rPr kumimoji="1" lang="ja-JP" sz="2700" kern="1200" dirty="0" err="1" smtClean="0"/>
            <a:t>。</a:t>
          </a:r>
          <a:r>
            <a:rPr kumimoji="1" lang="ja-JP" sz="2700" kern="1200" dirty="0" smtClean="0"/>
            <a:t>とあらわせば、全圧</a:t>
          </a:r>
          <a:r>
            <a:rPr kumimoji="1" lang="en-US" sz="2700" i="1" kern="1200" dirty="0" smtClean="0"/>
            <a:t>P</a:t>
          </a:r>
          <a:endParaRPr kumimoji="1" lang="ja-JP" sz="2700" i="1" kern="1200" dirty="0"/>
        </a:p>
      </dsp:txBody>
      <dsp:txXfrm>
        <a:off x="0" y="3791381"/>
        <a:ext cx="8715436" cy="140760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F406E-9CBE-43BD-B5FC-6326921D8227}">
      <dsp:nvSpPr>
        <dsp:cNvPr id="0" name=""/>
        <dsp:cNvSpPr/>
      </dsp:nvSpPr>
      <dsp:spPr>
        <a:xfrm>
          <a:off x="0" y="256746"/>
          <a:ext cx="8472518" cy="105651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kumimoji="1" lang="ja-JP" sz="4200" kern="1200" dirty="0" smtClean="0"/>
            <a:t>ここで留意するのは，分圧</a:t>
          </a:r>
          <a:r>
            <a:rPr kumimoji="1" lang="en-US" sz="4200" i="1" kern="1200" dirty="0" err="1" smtClean="0"/>
            <a:t>p</a:t>
          </a:r>
          <a:r>
            <a:rPr kumimoji="1" lang="en-US" sz="4200" kern="1200" baseline="-25000" dirty="0" err="1" smtClean="0"/>
            <a:t>A</a:t>
          </a:r>
          <a:r>
            <a:rPr kumimoji="1" lang="ja-JP" sz="4200" kern="1200" dirty="0" smtClean="0"/>
            <a:t>と</a:t>
          </a:r>
          <a:r>
            <a:rPr kumimoji="1" lang="en-US" sz="4200" i="1" kern="1200" dirty="0" err="1" smtClean="0"/>
            <a:t>p</a:t>
          </a:r>
          <a:r>
            <a:rPr kumimoji="1" lang="en-US" sz="4200" kern="1200" baseline="-25000" dirty="0" err="1" smtClean="0"/>
            <a:t>B</a:t>
          </a:r>
          <a:r>
            <a:rPr kumimoji="1" lang="ja-JP" sz="4200" kern="1200" dirty="0" err="1" smtClean="0"/>
            <a:t>。</a:t>
          </a:r>
          <a:endParaRPr kumimoji="1" lang="en-US" sz="4200" kern="1200" dirty="0"/>
        </a:p>
      </dsp:txBody>
      <dsp:txXfrm>
        <a:off x="51575" y="308321"/>
        <a:ext cx="8369368" cy="953360"/>
      </dsp:txXfrm>
    </dsp:sp>
    <dsp:sp modelId="{A5371F93-7D5D-4659-BFFE-69837BDA2003}">
      <dsp:nvSpPr>
        <dsp:cNvPr id="0" name=""/>
        <dsp:cNvSpPr/>
      </dsp:nvSpPr>
      <dsp:spPr>
        <a:xfrm>
          <a:off x="0" y="1313256"/>
          <a:ext cx="8472518" cy="2955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002" tIns="53340" rIns="298704" bIns="53340" numCol="1" spcCol="1270" anchor="t" anchorCtr="0">
          <a:noAutofit/>
        </a:bodyPr>
        <a:lstStyle/>
        <a:p>
          <a:pPr marL="285750" lvl="1" indent="-285750" algn="l" defTabSz="1466850" rtl="0">
            <a:lnSpc>
              <a:spcPct val="90000"/>
            </a:lnSpc>
            <a:spcBef>
              <a:spcPct val="0"/>
            </a:spcBef>
            <a:spcAft>
              <a:spcPct val="20000"/>
            </a:spcAft>
            <a:buChar char="••"/>
          </a:pPr>
          <a:r>
            <a:rPr kumimoji="1" lang="ja-JP" sz="3300" kern="1200" dirty="0" smtClean="0"/>
            <a:t>それぞれの気体が単独で同じ</a:t>
          </a:r>
          <a:r>
            <a:rPr kumimoji="1" lang="en-US" altLang="ja-JP" sz="3300" kern="1200" dirty="0" smtClean="0"/>
            <a:t>           </a:t>
          </a:r>
          <a:endParaRPr kumimoji="1" lang="en-US" sz="3300" kern="1200" dirty="0"/>
        </a:p>
        <a:p>
          <a:pPr marL="285750" lvl="1" indent="-285750" algn="l" defTabSz="1466850" rtl="0">
            <a:lnSpc>
              <a:spcPct val="90000"/>
            </a:lnSpc>
            <a:spcBef>
              <a:spcPct val="0"/>
            </a:spcBef>
            <a:spcAft>
              <a:spcPct val="20000"/>
            </a:spcAft>
            <a:buChar char="••"/>
          </a:pPr>
          <a:r>
            <a:rPr kumimoji="1" lang="ja-JP" sz="3300" kern="1200" dirty="0" smtClean="0"/>
            <a:t>具体的にいえば同じ体積の容器を占めた時の圧力</a:t>
          </a:r>
          <a:endParaRPr kumimoji="1" lang="en-US" sz="3300" kern="1200" dirty="0"/>
        </a:p>
        <a:p>
          <a:pPr marL="285750" lvl="1" indent="-285750" algn="l" defTabSz="1466850" rtl="0">
            <a:lnSpc>
              <a:spcPct val="90000"/>
            </a:lnSpc>
            <a:spcBef>
              <a:spcPct val="0"/>
            </a:spcBef>
            <a:spcAft>
              <a:spcPct val="20000"/>
            </a:spcAft>
            <a:buChar char="••"/>
          </a:pPr>
          <a:r>
            <a:rPr kumimoji="1" lang="ja-JP" sz="3300" kern="1200" dirty="0" smtClean="0"/>
            <a:t>ここでは</a:t>
          </a:r>
          <a:r>
            <a:rPr kumimoji="1" lang="en-US" sz="3300" kern="1200" dirty="0" smtClean="0"/>
            <a:t>2</a:t>
          </a:r>
          <a:r>
            <a:rPr kumimoji="1" lang="ja-JP" sz="3300" kern="1200" dirty="0" smtClean="0"/>
            <a:t>成分を例にとっている</a:t>
          </a:r>
          <a:endParaRPr kumimoji="1" lang="en-US" sz="3300" kern="1200" dirty="0"/>
        </a:p>
        <a:p>
          <a:pPr marL="285750" lvl="1" indent="-285750" algn="l" defTabSz="1466850" rtl="0">
            <a:lnSpc>
              <a:spcPct val="90000"/>
            </a:lnSpc>
            <a:spcBef>
              <a:spcPct val="0"/>
            </a:spcBef>
            <a:spcAft>
              <a:spcPct val="20000"/>
            </a:spcAft>
            <a:buChar char="••"/>
          </a:pPr>
          <a:r>
            <a:rPr kumimoji="1" lang="ja-JP" sz="3300" kern="1200" dirty="0" smtClean="0"/>
            <a:t>しかし，</a:t>
          </a:r>
          <a:r>
            <a:rPr kumimoji="1" lang="en-US" altLang="ja-JP" sz="3300" kern="1200" dirty="0" smtClean="0"/>
            <a:t>             </a:t>
          </a:r>
          <a:r>
            <a:rPr kumimoji="1" lang="ja-JP" sz="3300" kern="1200" dirty="0" smtClean="0"/>
            <a:t>以上の混合気体でも同じこと</a:t>
          </a:r>
          <a:endParaRPr kumimoji="1" lang="ja-JP" sz="3300" kern="1200" dirty="0"/>
        </a:p>
      </dsp:txBody>
      <dsp:txXfrm>
        <a:off x="0" y="1313256"/>
        <a:ext cx="8472518" cy="295596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D917F-8ACC-4B22-A8ED-D3ED19C3471C}">
      <dsp:nvSpPr>
        <dsp:cNvPr id="0" name=""/>
        <dsp:cNvSpPr/>
      </dsp:nvSpPr>
      <dsp:spPr>
        <a:xfrm>
          <a:off x="0" y="350144"/>
          <a:ext cx="8229600" cy="880424"/>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kumimoji="1" lang="ja-JP" sz="3500" kern="1200" dirty="0" smtClean="0"/>
            <a:t>混合物の組成と全圧がわかっている</a:t>
          </a:r>
          <a:r>
            <a:rPr kumimoji="1" lang="ja-JP" altLang="en-US" sz="3500" kern="1200" dirty="0" smtClean="0"/>
            <a:t>場合</a:t>
          </a:r>
          <a:endParaRPr kumimoji="1" lang="en-US" sz="3500" kern="1200" dirty="0"/>
        </a:p>
      </dsp:txBody>
      <dsp:txXfrm>
        <a:off x="42979" y="393123"/>
        <a:ext cx="8143642" cy="794466"/>
      </dsp:txXfrm>
    </dsp:sp>
    <dsp:sp modelId="{9747E743-C931-488B-A80C-9F01EC2A86F9}">
      <dsp:nvSpPr>
        <dsp:cNvPr id="0" name=""/>
        <dsp:cNvSpPr/>
      </dsp:nvSpPr>
      <dsp:spPr>
        <a:xfrm>
          <a:off x="0" y="1230569"/>
          <a:ext cx="8229600" cy="1485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kumimoji="1" lang="ja-JP" sz="2700" kern="1200" dirty="0" smtClean="0"/>
            <a:t>理想気体の</a:t>
          </a:r>
          <a:r>
            <a:rPr kumimoji="1" lang="en-US" altLang="ja-JP" sz="2700" kern="1200" dirty="0" smtClean="0"/>
            <a:t>             </a:t>
          </a:r>
          <a:r>
            <a:rPr kumimoji="1" lang="ja-JP" sz="2700" kern="1200" dirty="0" smtClean="0"/>
            <a:t>⇒各成分の分圧を計算</a:t>
          </a:r>
          <a:endParaRPr kumimoji="1" lang="en-US" sz="2700" kern="1200" dirty="0"/>
        </a:p>
        <a:p>
          <a:pPr marL="228600" lvl="1" indent="-228600" algn="l" defTabSz="1200150" rtl="0">
            <a:lnSpc>
              <a:spcPct val="90000"/>
            </a:lnSpc>
            <a:spcBef>
              <a:spcPct val="0"/>
            </a:spcBef>
            <a:spcAft>
              <a:spcPct val="20000"/>
            </a:spcAft>
            <a:buChar char="••"/>
          </a:pPr>
          <a:r>
            <a:rPr kumimoji="1" lang="ja-JP" sz="2700" kern="1200" dirty="0" smtClean="0"/>
            <a:t>⇒</a:t>
          </a:r>
          <a:r>
            <a:rPr kumimoji="1" lang="en-US" altLang="ja-JP" sz="2700" kern="1200" dirty="0" smtClean="0"/>
            <a:t>           </a:t>
          </a:r>
          <a:r>
            <a:rPr kumimoji="1" lang="ja-JP" sz="2700" kern="1200" dirty="0" smtClean="0"/>
            <a:t>を表す方法の一つである</a:t>
          </a:r>
          <a:endParaRPr kumimoji="1" lang="en-US" sz="2700" kern="1200" dirty="0"/>
        </a:p>
        <a:p>
          <a:pPr marL="457200" lvl="2" indent="-228600" algn="l" defTabSz="1200150" rtl="0">
            <a:lnSpc>
              <a:spcPct val="90000"/>
            </a:lnSpc>
            <a:spcBef>
              <a:spcPct val="0"/>
            </a:spcBef>
            <a:spcAft>
              <a:spcPct val="20000"/>
            </a:spcAft>
            <a:buChar char="••"/>
          </a:pPr>
          <a:r>
            <a:rPr kumimoji="1" lang="en-US" altLang="ja-JP" sz="2700" kern="1200" dirty="0" smtClean="0"/>
            <a:t>                  </a:t>
          </a:r>
          <a:r>
            <a:rPr kumimoji="1" lang="ja-JP" sz="2700" kern="1200" dirty="0" smtClean="0"/>
            <a:t>（</a:t>
          </a:r>
          <a:r>
            <a:rPr kumimoji="1" lang="en-US" sz="2700" kern="1200" dirty="0" smtClean="0"/>
            <a:t>mole fraction</a:t>
          </a:r>
          <a:r>
            <a:rPr kumimoji="1" lang="ja-JP" sz="2700" kern="1200" dirty="0" smtClean="0"/>
            <a:t>）を導入</a:t>
          </a:r>
          <a:endParaRPr kumimoji="1" lang="en-US" sz="2700" kern="1200" dirty="0"/>
        </a:p>
      </dsp:txBody>
      <dsp:txXfrm>
        <a:off x="0" y="1230569"/>
        <a:ext cx="8229600" cy="1485224"/>
      </dsp:txXfrm>
    </dsp:sp>
    <dsp:sp modelId="{9BC7CDA3-3846-4BA8-9ACE-3F4BF6D5628C}">
      <dsp:nvSpPr>
        <dsp:cNvPr id="0" name=""/>
        <dsp:cNvSpPr/>
      </dsp:nvSpPr>
      <dsp:spPr>
        <a:xfrm>
          <a:off x="0" y="2715794"/>
          <a:ext cx="8229600" cy="880424"/>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kumimoji="1" lang="ja-JP" sz="3500" kern="1200" dirty="0" smtClean="0"/>
            <a:t>モル分率</a:t>
          </a:r>
          <a:endParaRPr kumimoji="1" lang="en-US" sz="3500" kern="1200" dirty="0"/>
        </a:p>
      </dsp:txBody>
      <dsp:txXfrm>
        <a:off x="42979" y="2758773"/>
        <a:ext cx="8143642" cy="794466"/>
      </dsp:txXfrm>
    </dsp:sp>
    <dsp:sp modelId="{81CE599B-560A-403F-9E99-4B981278032B}">
      <dsp:nvSpPr>
        <dsp:cNvPr id="0" name=""/>
        <dsp:cNvSpPr/>
      </dsp:nvSpPr>
      <dsp:spPr>
        <a:xfrm>
          <a:off x="0" y="3596219"/>
          <a:ext cx="822960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kumimoji="1" lang="ja-JP" sz="2700" kern="1200" dirty="0" smtClean="0"/>
            <a:t>混合気体ばかりでなく，</a:t>
          </a:r>
          <a:r>
            <a:rPr kumimoji="1" lang="en-US" altLang="ja-JP" sz="2700" kern="1200" dirty="0" smtClean="0"/>
            <a:t>        </a:t>
          </a:r>
          <a:r>
            <a:rPr kumimoji="1" lang="ja-JP" sz="2700" kern="1200" dirty="0" smtClean="0"/>
            <a:t>などの濃度を表す</a:t>
          </a:r>
          <a:endParaRPr kumimoji="1" lang="en-US" sz="2700" kern="1200" dirty="0"/>
        </a:p>
      </dsp:txBody>
      <dsp:txXfrm>
        <a:off x="0" y="3596219"/>
        <a:ext cx="8229600" cy="57960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B31BA-5C74-46D0-B02F-77183E79549D}">
      <dsp:nvSpPr>
        <dsp:cNvPr id="0" name=""/>
        <dsp:cNvSpPr/>
      </dsp:nvSpPr>
      <dsp:spPr>
        <a:xfrm>
          <a:off x="0" y="27443"/>
          <a:ext cx="8686800" cy="1054937"/>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kumimoji="1" lang="ja-JP" sz="2200" kern="1200" dirty="0" smtClean="0"/>
            <a:t>例：気体</a:t>
          </a:r>
          <a:r>
            <a:rPr kumimoji="1" lang="en-US" sz="2200" kern="1200" dirty="0" smtClean="0"/>
            <a:t>A</a:t>
          </a:r>
          <a:r>
            <a:rPr kumimoji="1" lang="ja-JP" sz="2200" kern="1200" dirty="0" smtClean="0"/>
            <a:t>と</a:t>
          </a:r>
          <a:r>
            <a:rPr kumimoji="1" lang="en-US" sz="2200" kern="1200" dirty="0" smtClean="0"/>
            <a:t>B</a:t>
          </a:r>
          <a:r>
            <a:rPr kumimoji="1" lang="ja-JP" sz="2200" kern="1200" dirty="0" smtClean="0"/>
            <a:t>の混合気体を考え，</a:t>
          </a:r>
          <a:endParaRPr kumimoji="1" lang="en-US" sz="2200" kern="1200" dirty="0"/>
        </a:p>
      </dsp:txBody>
      <dsp:txXfrm>
        <a:off x="51498" y="78941"/>
        <a:ext cx="8583804" cy="951941"/>
      </dsp:txXfrm>
    </dsp:sp>
    <dsp:sp modelId="{669938C2-B52F-4A0D-83F3-653E67BC9B61}">
      <dsp:nvSpPr>
        <dsp:cNvPr id="0" name=""/>
        <dsp:cNvSpPr/>
      </dsp:nvSpPr>
      <dsp:spPr>
        <a:xfrm>
          <a:off x="0" y="1082381"/>
          <a:ext cx="8686800" cy="182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5806"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kumimoji="1" lang="ja-JP" sz="1700" kern="1200" dirty="0" smtClean="0"/>
            <a:t>それぞれの物質量を</a:t>
          </a:r>
          <a:r>
            <a:rPr kumimoji="1" lang="en-US" sz="1700" i="1" kern="1200" dirty="0" err="1" smtClean="0"/>
            <a:t>n</a:t>
          </a:r>
          <a:r>
            <a:rPr kumimoji="1" lang="en-US" sz="1700" kern="1200" baseline="-25000" dirty="0" err="1" smtClean="0"/>
            <a:t>A</a:t>
          </a:r>
          <a:r>
            <a:rPr kumimoji="1" lang="ja-JP" sz="1700" kern="1200" dirty="0" smtClean="0"/>
            <a:t>と</a:t>
          </a:r>
          <a:r>
            <a:rPr kumimoji="1" lang="en-US" sz="1700" i="1" kern="1200" dirty="0" err="1" smtClean="0"/>
            <a:t>n</a:t>
          </a:r>
          <a:r>
            <a:rPr kumimoji="1" lang="en-US" sz="1700" kern="1200" baseline="-25000" dirty="0" err="1" smtClean="0"/>
            <a:t>B</a:t>
          </a:r>
          <a:r>
            <a:rPr kumimoji="1" lang="ja-JP" sz="1700" kern="1200" dirty="0" smtClean="0"/>
            <a:t>とすれば，</a:t>
          </a:r>
          <a:endParaRPr kumimoji="1" lang="en-US" sz="1700" kern="1200" dirty="0"/>
        </a:p>
        <a:p>
          <a:pPr marL="171450" lvl="1" indent="-171450" algn="l" defTabSz="755650" rtl="0">
            <a:lnSpc>
              <a:spcPct val="90000"/>
            </a:lnSpc>
            <a:spcBef>
              <a:spcPct val="0"/>
            </a:spcBef>
            <a:spcAft>
              <a:spcPct val="20000"/>
            </a:spcAft>
            <a:buChar char="••"/>
          </a:pPr>
          <a:r>
            <a:rPr kumimoji="1" lang="ja-JP" sz="1700" kern="1200" dirty="0" smtClean="0"/>
            <a:t>それぞれのモル分率</a:t>
          </a:r>
          <a:r>
            <a:rPr kumimoji="1" lang="ja-JP" sz="1700" i="1" kern="1200" dirty="0" err="1" smtClean="0"/>
            <a:t>ｘ</a:t>
          </a:r>
          <a:r>
            <a:rPr kumimoji="1" lang="en-US" sz="1700" kern="1200" baseline="-25000" dirty="0" smtClean="0"/>
            <a:t>A</a:t>
          </a:r>
          <a:r>
            <a:rPr kumimoji="1" lang="ja-JP" sz="1700" kern="1200" dirty="0" smtClean="0"/>
            <a:t>と</a:t>
          </a:r>
          <a:r>
            <a:rPr kumimoji="1" lang="ja-JP" sz="1700" i="1" kern="1200" dirty="0" err="1" smtClean="0"/>
            <a:t>ｘ</a:t>
          </a:r>
          <a:r>
            <a:rPr kumimoji="1" lang="en-US" sz="1700" kern="1200" baseline="-25000" dirty="0" smtClean="0"/>
            <a:t>B</a:t>
          </a:r>
          <a:endParaRPr lang="ja-JP" sz="1700" kern="1200" dirty="0"/>
        </a:p>
        <a:p>
          <a:pPr marL="342900" lvl="2" indent="-171450" algn="l" defTabSz="755650" rtl="0">
            <a:lnSpc>
              <a:spcPct val="90000"/>
            </a:lnSpc>
            <a:spcBef>
              <a:spcPct val="0"/>
            </a:spcBef>
            <a:spcAft>
              <a:spcPct val="20000"/>
            </a:spcAft>
            <a:buChar char="••"/>
          </a:pPr>
          <a:endParaRPr kumimoji="1" lang="en-US" sz="1700" kern="1200" baseline="-25000" dirty="0"/>
        </a:p>
        <a:p>
          <a:pPr marL="342900" lvl="2" indent="-171450" algn="l" defTabSz="755650" rtl="0">
            <a:lnSpc>
              <a:spcPct val="90000"/>
            </a:lnSpc>
            <a:spcBef>
              <a:spcPct val="0"/>
            </a:spcBef>
            <a:spcAft>
              <a:spcPct val="20000"/>
            </a:spcAft>
            <a:buChar char="••"/>
          </a:pPr>
          <a:endParaRPr kumimoji="1" lang="en-US" sz="1700" kern="1200" baseline="-25000" dirty="0"/>
        </a:p>
        <a:p>
          <a:pPr marL="342900" lvl="2" indent="-171450" algn="l" defTabSz="755650" rtl="0">
            <a:lnSpc>
              <a:spcPct val="90000"/>
            </a:lnSpc>
            <a:spcBef>
              <a:spcPct val="0"/>
            </a:spcBef>
            <a:spcAft>
              <a:spcPct val="20000"/>
            </a:spcAft>
            <a:buChar char="••"/>
          </a:pPr>
          <a:endParaRPr kumimoji="1" lang="en-US" sz="1700" kern="1200" baseline="-25000" dirty="0"/>
        </a:p>
        <a:p>
          <a:pPr marL="342900" lvl="2" indent="-171450" algn="l" defTabSz="755650" rtl="0">
            <a:lnSpc>
              <a:spcPct val="90000"/>
            </a:lnSpc>
            <a:spcBef>
              <a:spcPct val="0"/>
            </a:spcBef>
            <a:spcAft>
              <a:spcPct val="20000"/>
            </a:spcAft>
            <a:buChar char="••"/>
          </a:pPr>
          <a:endParaRPr kumimoji="1" lang="en-US" sz="1700" kern="1200" baseline="-25000" dirty="0"/>
        </a:p>
      </dsp:txBody>
      <dsp:txXfrm>
        <a:off x="0" y="1082381"/>
        <a:ext cx="8686800" cy="1821600"/>
      </dsp:txXfrm>
    </dsp:sp>
    <dsp:sp modelId="{6FF45D4F-3E36-410A-BDE5-0CA379A4A19A}">
      <dsp:nvSpPr>
        <dsp:cNvPr id="0" name=""/>
        <dsp:cNvSpPr/>
      </dsp:nvSpPr>
      <dsp:spPr>
        <a:xfrm>
          <a:off x="0" y="2903981"/>
          <a:ext cx="8686800" cy="1054937"/>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kumimoji="1" lang="ja-JP" sz="2200" kern="1200" dirty="0" smtClean="0"/>
            <a:t>それぞれの成分が体積</a:t>
          </a:r>
          <a:r>
            <a:rPr kumimoji="1" lang="en-US" sz="2200" i="1" kern="1200" dirty="0" smtClean="0"/>
            <a:t>Ⅴ</a:t>
          </a:r>
          <a:r>
            <a:rPr kumimoji="1" lang="ja-JP" sz="2200" kern="1200" dirty="0" smtClean="0"/>
            <a:t>の容器を占めたとき，</a:t>
          </a:r>
          <a:endParaRPr kumimoji="1" lang="en-US" altLang="ja-JP" sz="2200" kern="1200" dirty="0" smtClean="0"/>
        </a:p>
        <a:p>
          <a:pPr lvl="0" algn="l" defTabSz="977900" rtl="0">
            <a:lnSpc>
              <a:spcPct val="90000"/>
            </a:lnSpc>
            <a:spcBef>
              <a:spcPct val="0"/>
            </a:spcBef>
            <a:spcAft>
              <a:spcPct val="35000"/>
            </a:spcAft>
          </a:pPr>
          <a:r>
            <a:rPr kumimoji="1" lang="ja-JP" sz="2200" kern="1200" dirty="0" smtClean="0"/>
            <a:t>理想気体の状態式から</a:t>
          </a:r>
          <a:endParaRPr kumimoji="1" lang="en-US" sz="2200" kern="1200" dirty="0"/>
        </a:p>
      </dsp:txBody>
      <dsp:txXfrm>
        <a:off x="51498" y="2955479"/>
        <a:ext cx="8583804" cy="951941"/>
      </dsp:txXfrm>
    </dsp:sp>
    <dsp:sp modelId="{6660459E-07E1-4B4F-BAC8-E0622DE7F1EC}">
      <dsp:nvSpPr>
        <dsp:cNvPr id="0" name=""/>
        <dsp:cNvSpPr/>
      </dsp:nvSpPr>
      <dsp:spPr>
        <a:xfrm>
          <a:off x="0" y="3958918"/>
          <a:ext cx="8686800" cy="88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5806" tIns="27940" rIns="156464" bIns="27940" numCol="1" spcCol="1270" anchor="t" anchorCtr="0">
          <a:noAutofit/>
        </a:bodyPr>
        <a:lstStyle/>
        <a:p>
          <a:pPr marL="171450" lvl="1" indent="-171450" algn="l" defTabSz="755650" rtl="0">
            <a:lnSpc>
              <a:spcPct val="90000"/>
            </a:lnSpc>
            <a:spcBef>
              <a:spcPct val="0"/>
            </a:spcBef>
            <a:spcAft>
              <a:spcPct val="20000"/>
            </a:spcAft>
            <a:buChar char="••"/>
          </a:pPr>
          <a:endParaRPr kumimoji="1" lang="en-US" sz="1700" kern="1200" dirty="0"/>
        </a:p>
        <a:p>
          <a:pPr marL="171450" lvl="1" indent="-171450" algn="l" defTabSz="755650" rtl="0">
            <a:lnSpc>
              <a:spcPct val="90000"/>
            </a:lnSpc>
            <a:spcBef>
              <a:spcPct val="0"/>
            </a:spcBef>
            <a:spcAft>
              <a:spcPct val="20000"/>
            </a:spcAft>
            <a:buChar char="••"/>
          </a:pPr>
          <a:endParaRPr kumimoji="1" lang="en-US" sz="1700" kern="1200" dirty="0"/>
        </a:p>
        <a:p>
          <a:pPr marL="171450" lvl="1" indent="-171450" algn="l" defTabSz="755650" rtl="0">
            <a:lnSpc>
              <a:spcPct val="90000"/>
            </a:lnSpc>
            <a:spcBef>
              <a:spcPct val="0"/>
            </a:spcBef>
            <a:spcAft>
              <a:spcPct val="20000"/>
            </a:spcAft>
            <a:buChar char="••"/>
          </a:pPr>
          <a:endParaRPr kumimoji="1" lang="en-US" sz="1700" kern="1200" dirty="0"/>
        </a:p>
      </dsp:txBody>
      <dsp:txXfrm>
        <a:off x="0" y="3958918"/>
        <a:ext cx="8686800" cy="888030"/>
      </dsp:txXfrm>
    </dsp:sp>
    <dsp:sp modelId="{D31B83D3-2238-4EE5-AF43-7BF389784F8B}">
      <dsp:nvSpPr>
        <dsp:cNvPr id="0" name=""/>
        <dsp:cNvSpPr/>
      </dsp:nvSpPr>
      <dsp:spPr>
        <a:xfrm>
          <a:off x="0" y="4846948"/>
          <a:ext cx="8686800" cy="1054937"/>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kumimoji="1" lang="ja-JP" sz="2200" kern="1200" dirty="0" smtClean="0"/>
            <a:t>が成り立つ。</a:t>
          </a:r>
          <a:endParaRPr lang="ja-JP" sz="2200" kern="1200" dirty="0"/>
        </a:p>
      </dsp:txBody>
      <dsp:txXfrm>
        <a:off x="51498" y="4898446"/>
        <a:ext cx="8583804" cy="951941"/>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F5D94-D17C-42C9-BA93-36E6132890FB}">
      <dsp:nvSpPr>
        <dsp:cNvPr id="0" name=""/>
        <dsp:cNvSpPr/>
      </dsp:nvSpPr>
      <dsp:spPr>
        <a:xfrm>
          <a:off x="0" y="462928"/>
          <a:ext cx="8229600" cy="679184"/>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kumimoji="1" lang="ja-JP" sz="2700" kern="1200" dirty="0" smtClean="0"/>
            <a:t>両方を足し合わせれば</a:t>
          </a:r>
          <a:endParaRPr kumimoji="1" lang="en-US" sz="2700" kern="1200" dirty="0"/>
        </a:p>
      </dsp:txBody>
      <dsp:txXfrm>
        <a:off x="33155" y="496083"/>
        <a:ext cx="8163290" cy="612874"/>
      </dsp:txXfrm>
    </dsp:sp>
    <dsp:sp modelId="{43B5DBF7-3D83-4979-990A-3F16F6B88ADB}">
      <dsp:nvSpPr>
        <dsp:cNvPr id="0" name=""/>
        <dsp:cNvSpPr/>
      </dsp:nvSpPr>
      <dsp:spPr>
        <a:xfrm>
          <a:off x="0" y="1142113"/>
          <a:ext cx="8229600"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rtl="0">
            <a:lnSpc>
              <a:spcPct val="90000"/>
            </a:lnSpc>
            <a:spcBef>
              <a:spcPct val="0"/>
            </a:spcBef>
            <a:spcAft>
              <a:spcPct val="20000"/>
            </a:spcAft>
            <a:buChar char="••"/>
          </a:pPr>
          <a:endParaRPr kumimoji="1" lang="en-US" sz="2100" kern="1200" dirty="0"/>
        </a:p>
      </dsp:txBody>
      <dsp:txXfrm>
        <a:off x="0" y="1142113"/>
        <a:ext cx="8229600" cy="447120"/>
      </dsp:txXfrm>
    </dsp:sp>
    <dsp:sp modelId="{630C951C-45D8-48BB-B36B-7ABD01B43F2D}">
      <dsp:nvSpPr>
        <dsp:cNvPr id="0" name=""/>
        <dsp:cNvSpPr/>
      </dsp:nvSpPr>
      <dsp:spPr>
        <a:xfrm>
          <a:off x="0" y="1589233"/>
          <a:ext cx="8229600" cy="679184"/>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kumimoji="1" lang="ja-JP" sz="2700" kern="1200" dirty="0" smtClean="0"/>
            <a:t>となる。ドルトンの法則から</a:t>
          </a:r>
          <a:r>
            <a:rPr kumimoji="1" lang="ja-JP" altLang="en-US" sz="2700" kern="1200" dirty="0" smtClean="0"/>
            <a:t>（</a:t>
          </a:r>
          <a:r>
            <a:rPr kumimoji="1" lang="en-US" sz="2700" i="1" kern="1200" dirty="0" err="1" smtClean="0"/>
            <a:t>p</a:t>
          </a:r>
          <a:r>
            <a:rPr kumimoji="1" lang="en-US" sz="2700" kern="1200" baseline="-25000" dirty="0" err="1" smtClean="0"/>
            <a:t>A</a:t>
          </a:r>
          <a:r>
            <a:rPr kumimoji="1" lang="en-US" sz="2700" kern="1200" dirty="0" err="1" smtClean="0"/>
            <a:t>+</a:t>
          </a:r>
          <a:r>
            <a:rPr kumimoji="1" lang="en-US" sz="2700" i="1" kern="1200" dirty="0" err="1" smtClean="0"/>
            <a:t>p</a:t>
          </a:r>
          <a:r>
            <a:rPr kumimoji="1" lang="en-US" sz="2700" kern="1200" baseline="-25000" dirty="0" err="1" smtClean="0"/>
            <a:t>B</a:t>
          </a:r>
          <a:r>
            <a:rPr kumimoji="1" lang="ja-JP" sz="2700" kern="1200" dirty="0" smtClean="0"/>
            <a:t>）は全圧</a:t>
          </a:r>
          <a:r>
            <a:rPr kumimoji="1" lang="en-US" sz="2700" kern="1200" dirty="0" smtClean="0"/>
            <a:t>P</a:t>
          </a:r>
          <a:r>
            <a:rPr kumimoji="1" lang="ja-JP" sz="2700" kern="1200" dirty="0" smtClean="0"/>
            <a:t>に等しいと</a:t>
          </a:r>
          <a:endParaRPr kumimoji="1" lang="en-US" sz="2700" kern="1200" dirty="0"/>
        </a:p>
      </dsp:txBody>
      <dsp:txXfrm>
        <a:off x="33155" y="1622388"/>
        <a:ext cx="8163290" cy="612874"/>
      </dsp:txXfrm>
    </dsp:sp>
    <dsp:sp modelId="{89373035-025F-4FD8-9C3C-643BA996AE8D}">
      <dsp:nvSpPr>
        <dsp:cNvPr id="0" name=""/>
        <dsp:cNvSpPr/>
      </dsp:nvSpPr>
      <dsp:spPr>
        <a:xfrm>
          <a:off x="0" y="2268418"/>
          <a:ext cx="8229600"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rtl="0">
            <a:lnSpc>
              <a:spcPct val="90000"/>
            </a:lnSpc>
            <a:spcBef>
              <a:spcPct val="0"/>
            </a:spcBef>
            <a:spcAft>
              <a:spcPct val="20000"/>
            </a:spcAft>
            <a:buChar char="••"/>
          </a:pPr>
          <a:endParaRPr kumimoji="1" lang="en-US" sz="2100" kern="1200" dirty="0"/>
        </a:p>
      </dsp:txBody>
      <dsp:txXfrm>
        <a:off x="0" y="2268418"/>
        <a:ext cx="8229600" cy="447120"/>
      </dsp:txXfrm>
    </dsp:sp>
    <dsp:sp modelId="{B8DCAD3F-2292-4DDC-AA54-E6927D243956}">
      <dsp:nvSpPr>
        <dsp:cNvPr id="0" name=""/>
        <dsp:cNvSpPr/>
      </dsp:nvSpPr>
      <dsp:spPr>
        <a:xfrm>
          <a:off x="0" y="2715538"/>
          <a:ext cx="8229600" cy="679184"/>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kumimoji="1" lang="ja-JP" sz="2700" kern="1200" dirty="0" smtClean="0"/>
            <a:t>おける。</a:t>
          </a:r>
          <a:r>
            <a:rPr kumimoji="1" lang="en-US" sz="2700" kern="1200" dirty="0" smtClean="0"/>
            <a:t>3-8</a:t>
          </a:r>
          <a:r>
            <a:rPr kumimoji="1" lang="ja-JP" sz="2700" kern="1200" dirty="0" smtClean="0"/>
            <a:t>式のそれぞれを（</a:t>
          </a:r>
          <a:r>
            <a:rPr kumimoji="1" lang="en-US" sz="2700" kern="1200" dirty="0" smtClean="0"/>
            <a:t>3</a:t>
          </a:r>
          <a:r>
            <a:rPr kumimoji="1" lang="ja-JP" sz="2700" kern="1200" dirty="0" smtClean="0"/>
            <a:t>－</a:t>
          </a:r>
          <a:r>
            <a:rPr kumimoji="1" lang="en-US" sz="2700" kern="1200" dirty="0" smtClean="0"/>
            <a:t>9</a:t>
          </a:r>
          <a:r>
            <a:rPr kumimoji="1" lang="ja-JP" sz="2700" kern="1200" dirty="0" smtClean="0"/>
            <a:t>）式で割って</a:t>
          </a:r>
          <a:endParaRPr kumimoji="1" lang="en-US" sz="2700" kern="1200" dirty="0"/>
        </a:p>
      </dsp:txBody>
      <dsp:txXfrm>
        <a:off x="33155" y="2748693"/>
        <a:ext cx="8163290" cy="612874"/>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3F8579-3558-4B00-8CFC-89C6A9ED5DB5}">
      <dsp:nvSpPr>
        <dsp:cNvPr id="0" name=""/>
        <dsp:cNvSpPr/>
      </dsp:nvSpPr>
      <dsp:spPr>
        <a:xfrm>
          <a:off x="356438" y="1365"/>
          <a:ext cx="2087137" cy="1252282"/>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kumimoji="1" lang="ja-JP" sz="2100" kern="1200" dirty="0" smtClean="0"/>
            <a:t>すなわち，</a:t>
          </a:r>
          <a:endParaRPr kumimoji="1" lang="en-US" sz="2100" kern="1200" dirty="0"/>
        </a:p>
      </dsp:txBody>
      <dsp:txXfrm>
        <a:off x="393116" y="38043"/>
        <a:ext cx="2013781" cy="1178926"/>
      </dsp:txXfrm>
    </dsp:sp>
    <dsp:sp modelId="{52AA486F-F8DD-47A6-81F9-3B3252D29278}">
      <dsp:nvSpPr>
        <dsp:cNvPr id="0" name=""/>
        <dsp:cNvSpPr/>
      </dsp:nvSpPr>
      <dsp:spPr>
        <a:xfrm>
          <a:off x="2627243" y="368701"/>
          <a:ext cx="442473" cy="517610"/>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a:off x="2627243" y="472223"/>
        <a:ext cx="309731" cy="310566"/>
      </dsp:txXfrm>
    </dsp:sp>
    <dsp:sp modelId="{55D78C89-D338-422C-B072-27D534FBBD89}">
      <dsp:nvSpPr>
        <dsp:cNvPr id="0" name=""/>
        <dsp:cNvSpPr/>
      </dsp:nvSpPr>
      <dsp:spPr>
        <a:xfrm>
          <a:off x="3278430" y="1365"/>
          <a:ext cx="2087137" cy="1252282"/>
        </a:xfrm>
        <a:prstGeom prst="roundRect">
          <a:avLst>
            <a:gd name="adj" fmla="val 10000"/>
          </a:avLst>
        </a:prstGeom>
        <a:gradFill rotWithShape="0">
          <a:gsLst>
            <a:gs pos="0">
              <a:schemeClr val="accent5">
                <a:hueOff val="-1241735"/>
                <a:satOff val="4976"/>
                <a:lumOff val="1078"/>
                <a:alphaOff val="0"/>
                <a:tint val="50000"/>
                <a:satMod val="300000"/>
              </a:schemeClr>
            </a:gs>
            <a:gs pos="35000">
              <a:schemeClr val="accent5">
                <a:hueOff val="-1241735"/>
                <a:satOff val="4976"/>
                <a:lumOff val="1078"/>
                <a:alphaOff val="0"/>
                <a:tint val="37000"/>
                <a:satMod val="300000"/>
              </a:schemeClr>
            </a:gs>
            <a:gs pos="100000">
              <a:schemeClr val="accent5">
                <a:hueOff val="-1241735"/>
                <a:satOff val="4976"/>
                <a:lumOff val="107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kumimoji="1" lang="ja-JP" sz="2100" kern="1200" dirty="0" smtClean="0"/>
            <a:t>その混合気体の全圧に</a:t>
          </a:r>
          <a:endParaRPr kumimoji="1" lang="en-US" sz="2100" kern="1200" dirty="0"/>
        </a:p>
      </dsp:txBody>
      <dsp:txXfrm>
        <a:off x="3315108" y="38043"/>
        <a:ext cx="2013781" cy="1178926"/>
      </dsp:txXfrm>
    </dsp:sp>
    <dsp:sp modelId="{7D6B5A61-0145-44AC-A017-A05A3B1A8F8F}">
      <dsp:nvSpPr>
        <dsp:cNvPr id="0" name=""/>
        <dsp:cNvSpPr/>
      </dsp:nvSpPr>
      <dsp:spPr>
        <a:xfrm>
          <a:off x="5549235" y="368701"/>
          <a:ext cx="442473" cy="517610"/>
        </a:xfrm>
        <a:prstGeom prst="rightArrow">
          <a:avLst>
            <a:gd name="adj1" fmla="val 60000"/>
            <a:gd name="adj2" fmla="val 50000"/>
          </a:avLst>
        </a:prstGeom>
        <a:gradFill rotWithShape="0">
          <a:gsLst>
            <a:gs pos="0">
              <a:schemeClr val="accent5">
                <a:hueOff val="-1419125"/>
                <a:satOff val="5687"/>
                <a:lumOff val="1233"/>
                <a:alphaOff val="0"/>
                <a:tint val="50000"/>
                <a:satMod val="300000"/>
              </a:schemeClr>
            </a:gs>
            <a:gs pos="35000">
              <a:schemeClr val="accent5">
                <a:hueOff val="-1419125"/>
                <a:satOff val="5687"/>
                <a:lumOff val="1233"/>
                <a:alphaOff val="0"/>
                <a:tint val="37000"/>
                <a:satMod val="300000"/>
              </a:schemeClr>
            </a:gs>
            <a:gs pos="100000">
              <a:schemeClr val="accent5">
                <a:hueOff val="-1419125"/>
                <a:satOff val="5687"/>
                <a:lumOff val="123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a:off x="5549235" y="472223"/>
        <a:ext cx="309731" cy="310566"/>
      </dsp:txXfrm>
    </dsp:sp>
    <dsp:sp modelId="{7C761049-B197-4E18-A9B2-67E2795F8C0A}">
      <dsp:nvSpPr>
        <dsp:cNvPr id="0" name=""/>
        <dsp:cNvSpPr/>
      </dsp:nvSpPr>
      <dsp:spPr>
        <a:xfrm>
          <a:off x="6200422" y="1365"/>
          <a:ext cx="2087137" cy="1252282"/>
        </a:xfrm>
        <a:prstGeom prst="roundRect">
          <a:avLst>
            <a:gd name="adj" fmla="val 10000"/>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kumimoji="1" lang="ja-JP" sz="2100" kern="1200" dirty="0" smtClean="0"/>
            <a:t>各成分のモル分率をかければ，</a:t>
          </a:r>
          <a:endParaRPr kumimoji="1" lang="en-US" sz="2100" kern="1200" dirty="0"/>
        </a:p>
      </dsp:txBody>
      <dsp:txXfrm>
        <a:off x="6237100" y="38043"/>
        <a:ext cx="2013781" cy="1178926"/>
      </dsp:txXfrm>
    </dsp:sp>
    <dsp:sp modelId="{5BABDA4D-FD5F-4427-957B-6CCD3C61AE4E}">
      <dsp:nvSpPr>
        <dsp:cNvPr id="0" name=""/>
        <dsp:cNvSpPr/>
      </dsp:nvSpPr>
      <dsp:spPr>
        <a:xfrm rot="5400000">
          <a:off x="7022754" y="1399747"/>
          <a:ext cx="442473" cy="517610"/>
        </a:xfrm>
        <a:prstGeom prst="rightArrow">
          <a:avLst>
            <a:gd name="adj1" fmla="val 60000"/>
            <a:gd name="adj2" fmla="val 50000"/>
          </a:avLst>
        </a:prstGeom>
        <a:gradFill rotWithShape="0">
          <a:gsLst>
            <a:gs pos="0">
              <a:schemeClr val="accent5">
                <a:hueOff val="-2838251"/>
                <a:satOff val="11375"/>
                <a:lumOff val="2465"/>
                <a:alphaOff val="0"/>
                <a:tint val="50000"/>
                <a:satMod val="300000"/>
              </a:schemeClr>
            </a:gs>
            <a:gs pos="35000">
              <a:schemeClr val="accent5">
                <a:hueOff val="-2838251"/>
                <a:satOff val="11375"/>
                <a:lumOff val="2465"/>
                <a:alphaOff val="0"/>
                <a:tint val="37000"/>
                <a:satMod val="300000"/>
              </a:schemeClr>
            </a:gs>
            <a:gs pos="100000">
              <a:schemeClr val="accent5">
                <a:hueOff val="-2838251"/>
                <a:satOff val="11375"/>
                <a:lumOff val="246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rot="-5400000">
        <a:off x="7088708" y="1437315"/>
        <a:ext cx="310566" cy="309731"/>
      </dsp:txXfrm>
    </dsp:sp>
    <dsp:sp modelId="{6F868C1C-A82D-41DA-B4EB-B465D8656703}">
      <dsp:nvSpPr>
        <dsp:cNvPr id="0" name=""/>
        <dsp:cNvSpPr/>
      </dsp:nvSpPr>
      <dsp:spPr>
        <a:xfrm>
          <a:off x="6200422" y="2088502"/>
          <a:ext cx="2087137" cy="1252282"/>
        </a:xfrm>
        <a:prstGeom prst="roundRect">
          <a:avLst>
            <a:gd name="adj" fmla="val 10000"/>
          </a:avLst>
        </a:prstGeom>
        <a:gradFill rotWithShape="0">
          <a:gsLst>
            <a:gs pos="0">
              <a:schemeClr val="accent5">
                <a:hueOff val="-3725204"/>
                <a:satOff val="14929"/>
                <a:lumOff val="3235"/>
                <a:alphaOff val="0"/>
                <a:tint val="50000"/>
                <a:satMod val="300000"/>
              </a:schemeClr>
            </a:gs>
            <a:gs pos="35000">
              <a:schemeClr val="accent5">
                <a:hueOff val="-3725204"/>
                <a:satOff val="14929"/>
                <a:lumOff val="3235"/>
                <a:alphaOff val="0"/>
                <a:tint val="37000"/>
                <a:satMod val="300000"/>
              </a:schemeClr>
            </a:gs>
            <a:gs pos="100000">
              <a:schemeClr val="accent5">
                <a:hueOff val="-3725204"/>
                <a:satOff val="14929"/>
                <a:lumOff val="323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kumimoji="1" lang="ja-JP" sz="2100" kern="1200" dirty="0" smtClean="0"/>
            <a:t>それぞれの分圧が簡単に求められる</a:t>
          </a:r>
          <a:endParaRPr kumimoji="1" lang="en-US" sz="2100" kern="1200" dirty="0"/>
        </a:p>
      </dsp:txBody>
      <dsp:txXfrm>
        <a:off x="6237100" y="2125180"/>
        <a:ext cx="2013781" cy="1178926"/>
      </dsp:txXfrm>
    </dsp:sp>
    <dsp:sp modelId="{A94455BE-9E18-46CA-8A42-B1F9B056728B}">
      <dsp:nvSpPr>
        <dsp:cNvPr id="0" name=""/>
        <dsp:cNvSpPr/>
      </dsp:nvSpPr>
      <dsp:spPr>
        <a:xfrm rot="10800000">
          <a:off x="5574281" y="2455838"/>
          <a:ext cx="442473" cy="517610"/>
        </a:xfrm>
        <a:prstGeom prst="rightArrow">
          <a:avLst>
            <a:gd name="adj1" fmla="val 60000"/>
            <a:gd name="adj2" fmla="val 50000"/>
          </a:avLst>
        </a:prstGeom>
        <a:gradFill rotWithShape="0">
          <a:gsLst>
            <a:gs pos="0">
              <a:schemeClr val="accent5">
                <a:hueOff val="-4257376"/>
                <a:satOff val="17062"/>
                <a:lumOff val="3698"/>
                <a:alphaOff val="0"/>
                <a:tint val="50000"/>
                <a:satMod val="300000"/>
              </a:schemeClr>
            </a:gs>
            <a:gs pos="35000">
              <a:schemeClr val="accent5">
                <a:hueOff val="-4257376"/>
                <a:satOff val="17062"/>
                <a:lumOff val="3698"/>
                <a:alphaOff val="0"/>
                <a:tint val="37000"/>
                <a:satMod val="300000"/>
              </a:schemeClr>
            </a:gs>
            <a:gs pos="100000">
              <a:schemeClr val="accent5">
                <a:hueOff val="-4257376"/>
                <a:satOff val="17062"/>
                <a:lumOff val="369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rot="10800000">
        <a:off x="5707023" y="2559360"/>
        <a:ext cx="309731" cy="310566"/>
      </dsp:txXfrm>
    </dsp:sp>
    <dsp:sp modelId="{73A1852E-5430-4482-B3C4-BA104E92CE53}">
      <dsp:nvSpPr>
        <dsp:cNvPr id="0" name=""/>
        <dsp:cNvSpPr/>
      </dsp:nvSpPr>
      <dsp:spPr>
        <a:xfrm>
          <a:off x="3278430" y="2088502"/>
          <a:ext cx="2087137" cy="1252282"/>
        </a:xfrm>
        <a:prstGeom prst="roundRect">
          <a:avLst>
            <a:gd name="adj" fmla="val 1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kumimoji="1" lang="ja-JP" sz="2100" kern="1200" dirty="0" smtClean="0"/>
            <a:t>逆にいえば，</a:t>
          </a:r>
          <a:endParaRPr kumimoji="1" lang="en-US" sz="2100" kern="1200" dirty="0"/>
        </a:p>
      </dsp:txBody>
      <dsp:txXfrm>
        <a:off x="3315108" y="2125180"/>
        <a:ext cx="2013781" cy="1178926"/>
      </dsp:txXfrm>
    </dsp:sp>
    <dsp:sp modelId="{F69498AB-5224-4991-966E-0D93F9D57D5A}">
      <dsp:nvSpPr>
        <dsp:cNvPr id="0" name=""/>
        <dsp:cNvSpPr/>
      </dsp:nvSpPr>
      <dsp:spPr>
        <a:xfrm rot="10800000">
          <a:off x="2652289" y="2455838"/>
          <a:ext cx="442473" cy="517610"/>
        </a:xfrm>
        <a:prstGeom prst="rightArrow">
          <a:avLst>
            <a:gd name="adj1" fmla="val 60000"/>
            <a:gd name="adj2" fmla="val 50000"/>
          </a:avLst>
        </a:prstGeom>
        <a:gradFill rotWithShape="0">
          <a:gsLst>
            <a:gs pos="0">
              <a:schemeClr val="accent5">
                <a:hueOff val="-5676501"/>
                <a:satOff val="22749"/>
                <a:lumOff val="4930"/>
                <a:alphaOff val="0"/>
                <a:tint val="50000"/>
                <a:satMod val="300000"/>
              </a:schemeClr>
            </a:gs>
            <a:gs pos="35000">
              <a:schemeClr val="accent5">
                <a:hueOff val="-5676501"/>
                <a:satOff val="22749"/>
                <a:lumOff val="4930"/>
                <a:alphaOff val="0"/>
                <a:tint val="37000"/>
                <a:satMod val="300000"/>
              </a:schemeClr>
            </a:gs>
            <a:gs pos="100000">
              <a:schemeClr val="accent5">
                <a:hueOff val="-5676501"/>
                <a:satOff val="22749"/>
                <a:lumOff val="493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rot="10800000">
        <a:off x="2785031" y="2559360"/>
        <a:ext cx="309731" cy="310566"/>
      </dsp:txXfrm>
    </dsp:sp>
    <dsp:sp modelId="{CC0AD601-8117-41A3-9875-3C1E29D307F7}">
      <dsp:nvSpPr>
        <dsp:cNvPr id="0" name=""/>
        <dsp:cNvSpPr/>
      </dsp:nvSpPr>
      <dsp:spPr>
        <a:xfrm>
          <a:off x="356438" y="2088502"/>
          <a:ext cx="2087137" cy="1252282"/>
        </a:xfrm>
        <a:prstGeom prst="roundRect">
          <a:avLst>
            <a:gd name="adj" fmla="val 10000"/>
          </a:avLst>
        </a:prstGeom>
        <a:gradFill rotWithShape="0">
          <a:gsLst>
            <a:gs pos="0">
              <a:schemeClr val="accent5">
                <a:hueOff val="-6208672"/>
                <a:satOff val="24882"/>
                <a:lumOff val="5392"/>
                <a:alphaOff val="0"/>
                <a:tint val="50000"/>
                <a:satMod val="300000"/>
              </a:schemeClr>
            </a:gs>
            <a:gs pos="35000">
              <a:schemeClr val="accent5">
                <a:hueOff val="-6208672"/>
                <a:satOff val="24882"/>
                <a:lumOff val="5392"/>
                <a:alphaOff val="0"/>
                <a:tint val="37000"/>
                <a:satMod val="300000"/>
              </a:schemeClr>
            </a:gs>
            <a:gs pos="100000">
              <a:schemeClr val="accent5">
                <a:hueOff val="-6208672"/>
                <a:satOff val="24882"/>
                <a:lumOff val="539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kumimoji="1" lang="ja-JP" sz="2100" kern="1200" dirty="0" smtClean="0"/>
            <a:t>各成分の分圧がわかっていれば，</a:t>
          </a:r>
          <a:endParaRPr kumimoji="1" lang="en-US" sz="2100" kern="1200" dirty="0"/>
        </a:p>
      </dsp:txBody>
      <dsp:txXfrm>
        <a:off x="393116" y="2125180"/>
        <a:ext cx="2013781" cy="1178926"/>
      </dsp:txXfrm>
    </dsp:sp>
    <dsp:sp modelId="{00CBAD93-63AF-4090-AC3C-A8F66116BA56}">
      <dsp:nvSpPr>
        <dsp:cNvPr id="0" name=""/>
        <dsp:cNvSpPr/>
      </dsp:nvSpPr>
      <dsp:spPr>
        <a:xfrm rot="5400000">
          <a:off x="1178770" y="3486884"/>
          <a:ext cx="442473" cy="517610"/>
        </a:xfrm>
        <a:prstGeom prst="rightArrow">
          <a:avLst>
            <a:gd name="adj1" fmla="val 60000"/>
            <a:gd name="adj2" fmla="val 50000"/>
          </a:avLst>
        </a:prstGeom>
        <a:gradFill rotWithShape="0">
          <a:gsLst>
            <a:gs pos="0">
              <a:schemeClr val="accent5">
                <a:hueOff val="-7095626"/>
                <a:satOff val="28436"/>
                <a:lumOff val="6163"/>
                <a:alphaOff val="0"/>
                <a:tint val="50000"/>
                <a:satMod val="300000"/>
              </a:schemeClr>
            </a:gs>
            <a:gs pos="35000">
              <a:schemeClr val="accent5">
                <a:hueOff val="-7095626"/>
                <a:satOff val="28436"/>
                <a:lumOff val="6163"/>
                <a:alphaOff val="0"/>
                <a:tint val="37000"/>
                <a:satMod val="300000"/>
              </a:schemeClr>
            </a:gs>
            <a:gs pos="100000">
              <a:schemeClr val="accent5">
                <a:hueOff val="-7095626"/>
                <a:satOff val="28436"/>
                <a:lumOff val="616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rot="-5400000">
        <a:off x="1244724" y="3524452"/>
        <a:ext cx="310566" cy="309731"/>
      </dsp:txXfrm>
    </dsp:sp>
    <dsp:sp modelId="{38F0EB70-6E93-4939-8DA7-3195AC42B47C}">
      <dsp:nvSpPr>
        <dsp:cNvPr id="0" name=""/>
        <dsp:cNvSpPr/>
      </dsp:nvSpPr>
      <dsp:spPr>
        <a:xfrm>
          <a:off x="356438" y="4175640"/>
          <a:ext cx="2087137" cy="1252282"/>
        </a:xfrm>
        <a:prstGeom prst="roundRect">
          <a:avLst>
            <a:gd name="adj" fmla="val 10000"/>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kumimoji="1" lang="ja-JP" sz="2100" kern="1200" dirty="0" smtClean="0"/>
            <a:t>全圧との関係からモル分率を求められる</a:t>
          </a:r>
          <a:endParaRPr kumimoji="1" lang="en-US" sz="2100" kern="1200" dirty="0"/>
        </a:p>
      </dsp:txBody>
      <dsp:txXfrm>
        <a:off x="393116" y="4212318"/>
        <a:ext cx="2013781" cy="1178926"/>
      </dsp:txXfrm>
    </dsp:sp>
    <dsp:sp modelId="{3687136A-F414-450F-9991-9130B51276B3}">
      <dsp:nvSpPr>
        <dsp:cNvPr id="0" name=""/>
        <dsp:cNvSpPr/>
      </dsp:nvSpPr>
      <dsp:spPr>
        <a:xfrm>
          <a:off x="2627243" y="4542976"/>
          <a:ext cx="442473" cy="517610"/>
        </a:xfrm>
        <a:prstGeom prst="rightArrow">
          <a:avLst>
            <a:gd name="adj1" fmla="val 60000"/>
            <a:gd name="adj2" fmla="val 50000"/>
          </a:avLst>
        </a:prstGeom>
        <a:gradFill rotWithShape="0">
          <a:gsLst>
            <a:gs pos="0">
              <a:schemeClr val="accent5">
                <a:hueOff val="-8514751"/>
                <a:satOff val="34124"/>
                <a:lumOff val="7395"/>
                <a:alphaOff val="0"/>
                <a:tint val="50000"/>
                <a:satMod val="300000"/>
              </a:schemeClr>
            </a:gs>
            <a:gs pos="35000">
              <a:schemeClr val="accent5">
                <a:hueOff val="-8514751"/>
                <a:satOff val="34124"/>
                <a:lumOff val="7395"/>
                <a:alphaOff val="0"/>
                <a:tint val="37000"/>
                <a:satMod val="300000"/>
              </a:schemeClr>
            </a:gs>
            <a:gs pos="100000">
              <a:schemeClr val="accent5">
                <a:hueOff val="-8514751"/>
                <a:satOff val="34124"/>
                <a:lumOff val="739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a:off x="2627243" y="4646498"/>
        <a:ext cx="309731" cy="310566"/>
      </dsp:txXfrm>
    </dsp:sp>
    <dsp:sp modelId="{2C8FE662-5D83-4B17-9DC7-EA05BCAA0945}">
      <dsp:nvSpPr>
        <dsp:cNvPr id="0" name=""/>
        <dsp:cNvSpPr/>
      </dsp:nvSpPr>
      <dsp:spPr>
        <a:xfrm>
          <a:off x="3278430" y="4175640"/>
          <a:ext cx="2087137" cy="1252282"/>
        </a:xfrm>
        <a:prstGeom prst="roundRect">
          <a:avLst>
            <a:gd name="adj" fmla="val 10000"/>
          </a:avLst>
        </a:prstGeom>
        <a:gradFill rotWithShape="0">
          <a:gsLst>
            <a:gs pos="0">
              <a:schemeClr val="accent5">
                <a:hueOff val="-8692142"/>
                <a:satOff val="34835"/>
                <a:lumOff val="7549"/>
                <a:alphaOff val="0"/>
                <a:tint val="50000"/>
                <a:satMod val="300000"/>
              </a:schemeClr>
            </a:gs>
            <a:gs pos="35000">
              <a:schemeClr val="accent5">
                <a:hueOff val="-8692142"/>
                <a:satOff val="34835"/>
                <a:lumOff val="7549"/>
                <a:alphaOff val="0"/>
                <a:tint val="37000"/>
                <a:satMod val="300000"/>
              </a:schemeClr>
            </a:gs>
            <a:gs pos="100000">
              <a:schemeClr val="accent5">
                <a:hueOff val="-8692142"/>
                <a:satOff val="34835"/>
                <a:lumOff val="754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kumimoji="1" lang="ja-JP" sz="2100" kern="1200" dirty="0" smtClean="0"/>
            <a:t>つまり</a:t>
          </a:r>
          <a:endParaRPr kumimoji="1" lang="en-US" sz="2100" kern="1200" dirty="0"/>
        </a:p>
      </dsp:txBody>
      <dsp:txXfrm>
        <a:off x="3315108" y="4212318"/>
        <a:ext cx="2013781" cy="1178926"/>
      </dsp:txXfrm>
    </dsp:sp>
    <dsp:sp modelId="{E84F31AB-186C-458E-93EE-DA4598C1C157}">
      <dsp:nvSpPr>
        <dsp:cNvPr id="0" name=""/>
        <dsp:cNvSpPr/>
      </dsp:nvSpPr>
      <dsp:spPr>
        <a:xfrm>
          <a:off x="5549235" y="4542976"/>
          <a:ext cx="442473" cy="517610"/>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a:off x="5549235" y="4646498"/>
        <a:ext cx="309731" cy="310566"/>
      </dsp:txXfrm>
    </dsp:sp>
    <dsp:sp modelId="{882CEC4F-F062-4159-A1A1-D95DAB5BAFD4}">
      <dsp:nvSpPr>
        <dsp:cNvPr id="0" name=""/>
        <dsp:cNvSpPr/>
      </dsp:nvSpPr>
      <dsp:spPr>
        <a:xfrm>
          <a:off x="6200422" y="4175640"/>
          <a:ext cx="2087137" cy="1252282"/>
        </a:xfrm>
        <a:prstGeom prst="roundRect">
          <a:avLst>
            <a:gd name="adj" fmla="val 1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kumimoji="1" lang="ja-JP" sz="2100" kern="1200" dirty="0" smtClean="0"/>
            <a:t>各成分の濃度がわかることも併せて理解可能</a:t>
          </a:r>
          <a:endParaRPr kumimoji="1" lang="ja-JP" sz="2100" kern="1200" dirty="0"/>
        </a:p>
      </dsp:txBody>
      <dsp:txXfrm>
        <a:off x="6237100" y="4212318"/>
        <a:ext cx="2013781" cy="1178926"/>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8DF38-A19A-4256-89FB-2150A8D6D525}">
      <dsp:nvSpPr>
        <dsp:cNvPr id="0" name=""/>
        <dsp:cNvSpPr/>
      </dsp:nvSpPr>
      <dsp:spPr>
        <a:xfrm>
          <a:off x="0" y="54629"/>
          <a:ext cx="8229600" cy="754649"/>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kumimoji="1" lang="ja-JP" sz="3000" kern="1200" dirty="0" smtClean="0"/>
            <a:t>気体を</a:t>
          </a:r>
          <a:r>
            <a:rPr kumimoji="1" lang="en-US" altLang="ja-JP" sz="3000" kern="1200" dirty="0" smtClean="0"/>
            <a:t>                   </a:t>
          </a:r>
          <a:r>
            <a:rPr kumimoji="1" lang="ja-JP" sz="3000" kern="1200" dirty="0" smtClean="0"/>
            <a:t>として仮定できれば，</a:t>
          </a:r>
          <a:endParaRPr kumimoji="1" lang="en-US" sz="3000" kern="1200" dirty="0"/>
        </a:p>
      </dsp:txBody>
      <dsp:txXfrm>
        <a:off x="36839" y="91468"/>
        <a:ext cx="8155922" cy="680971"/>
      </dsp:txXfrm>
    </dsp:sp>
    <dsp:sp modelId="{C396B928-581E-4496-9971-5A168DF0AAA1}">
      <dsp:nvSpPr>
        <dsp:cNvPr id="0" name=""/>
        <dsp:cNvSpPr/>
      </dsp:nvSpPr>
      <dsp:spPr>
        <a:xfrm>
          <a:off x="0" y="895679"/>
          <a:ext cx="8229600" cy="754649"/>
        </a:xfrm>
        <a:prstGeom prst="roundRect">
          <a:avLst/>
        </a:prstGeom>
        <a:gradFill rotWithShape="0">
          <a:gsLst>
            <a:gs pos="0">
              <a:schemeClr val="accent5">
                <a:hueOff val="-1986775"/>
                <a:satOff val="7962"/>
                <a:lumOff val="1726"/>
                <a:alphaOff val="0"/>
                <a:tint val="50000"/>
                <a:satMod val="300000"/>
              </a:schemeClr>
            </a:gs>
            <a:gs pos="35000">
              <a:schemeClr val="accent5">
                <a:hueOff val="-1986775"/>
                <a:satOff val="7962"/>
                <a:lumOff val="1726"/>
                <a:alphaOff val="0"/>
                <a:tint val="37000"/>
                <a:satMod val="300000"/>
              </a:schemeClr>
            </a:gs>
            <a:gs pos="100000">
              <a:schemeClr val="accent5">
                <a:hueOff val="-1986775"/>
                <a:satOff val="7962"/>
                <a:lumOff val="172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kumimoji="1" lang="ja-JP" sz="3000" kern="1200" dirty="0" smtClean="0"/>
            <a:t>あるいは気体が非常に</a:t>
          </a:r>
          <a:r>
            <a:rPr kumimoji="1" lang="en-US" altLang="ja-JP" sz="3000" kern="1200" dirty="0" smtClean="0"/>
            <a:t>                </a:t>
          </a:r>
          <a:endParaRPr kumimoji="1" lang="en-US" sz="3000" kern="1200" dirty="0"/>
        </a:p>
      </dsp:txBody>
      <dsp:txXfrm>
        <a:off x="36839" y="932518"/>
        <a:ext cx="8155922" cy="680971"/>
      </dsp:txXfrm>
    </dsp:sp>
    <dsp:sp modelId="{8B374030-4F7B-4BEE-85E1-087A7F4F9AA2}">
      <dsp:nvSpPr>
        <dsp:cNvPr id="0" name=""/>
        <dsp:cNvSpPr/>
      </dsp:nvSpPr>
      <dsp:spPr>
        <a:xfrm>
          <a:off x="0" y="1736729"/>
          <a:ext cx="8229600" cy="754649"/>
        </a:xfrm>
        <a:prstGeom prst="roundRect">
          <a:avLst/>
        </a:prstGeom>
        <a:gradFill rotWithShape="0">
          <a:gsLst>
            <a:gs pos="0">
              <a:schemeClr val="accent5">
                <a:hueOff val="-3973551"/>
                <a:satOff val="15924"/>
                <a:lumOff val="3451"/>
                <a:alphaOff val="0"/>
                <a:tint val="50000"/>
                <a:satMod val="300000"/>
              </a:schemeClr>
            </a:gs>
            <a:gs pos="35000">
              <a:schemeClr val="accent5">
                <a:hueOff val="-3973551"/>
                <a:satOff val="15924"/>
                <a:lumOff val="3451"/>
                <a:alphaOff val="0"/>
                <a:tint val="37000"/>
                <a:satMod val="300000"/>
              </a:schemeClr>
            </a:gs>
            <a:gs pos="100000">
              <a:schemeClr val="accent5">
                <a:hueOff val="-3973551"/>
                <a:satOff val="15924"/>
                <a:lumOff val="345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kumimoji="1" lang="ja-JP" sz="3000" kern="1200" dirty="0" smtClean="0"/>
            <a:t>構成分子が完全に</a:t>
          </a:r>
          <a:r>
            <a:rPr kumimoji="1" lang="en-US" altLang="ja-JP" sz="3000" kern="1200" dirty="0" smtClean="0"/>
            <a:t>                 </a:t>
          </a:r>
          <a:endParaRPr kumimoji="1" lang="en-US" sz="3000" kern="1200" dirty="0"/>
        </a:p>
      </dsp:txBody>
      <dsp:txXfrm>
        <a:off x="36839" y="1773568"/>
        <a:ext cx="8155922" cy="680971"/>
      </dsp:txXfrm>
    </dsp:sp>
    <dsp:sp modelId="{62641525-0EF2-46AF-8B67-18B0C8C33341}">
      <dsp:nvSpPr>
        <dsp:cNvPr id="0" name=""/>
        <dsp:cNvSpPr/>
      </dsp:nvSpPr>
      <dsp:spPr>
        <a:xfrm>
          <a:off x="0" y="2577779"/>
          <a:ext cx="8229600" cy="754649"/>
        </a:xfrm>
        <a:prstGeom prst="roundRect">
          <a:avLst/>
        </a:prstGeom>
        <a:gradFill rotWithShape="0">
          <a:gsLst>
            <a:gs pos="0">
              <a:schemeClr val="accent5">
                <a:hueOff val="-5960326"/>
                <a:satOff val="23887"/>
                <a:lumOff val="5177"/>
                <a:alphaOff val="0"/>
                <a:tint val="50000"/>
                <a:satMod val="300000"/>
              </a:schemeClr>
            </a:gs>
            <a:gs pos="35000">
              <a:schemeClr val="accent5">
                <a:hueOff val="-5960326"/>
                <a:satOff val="23887"/>
                <a:lumOff val="5177"/>
                <a:alphaOff val="0"/>
                <a:tint val="37000"/>
                <a:satMod val="300000"/>
              </a:schemeClr>
            </a:gs>
            <a:gs pos="100000">
              <a:schemeClr val="accent5">
                <a:hueOff val="-5960326"/>
                <a:satOff val="23887"/>
                <a:lumOff val="517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kumimoji="1" lang="ja-JP" sz="3000" kern="1200" dirty="0" smtClean="0"/>
            <a:t>⇒成り立つ</a:t>
          </a:r>
          <a:endParaRPr kumimoji="1" lang="en-US" sz="3000" kern="1200" dirty="0"/>
        </a:p>
      </dsp:txBody>
      <dsp:txXfrm>
        <a:off x="36839" y="2614618"/>
        <a:ext cx="8155922" cy="680971"/>
      </dsp:txXfrm>
    </dsp:sp>
    <dsp:sp modelId="{DA7A88BB-A5EA-4196-97C9-862745BC060B}">
      <dsp:nvSpPr>
        <dsp:cNvPr id="0" name=""/>
        <dsp:cNvSpPr/>
      </dsp:nvSpPr>
      <dsp:spPr>
        <a:xfrm>
          <a:off x="0" y="3418830"/>
          <a:ext cx="8229600" cy="754649"/>
        </a:xfrm>
        <a:prstGeom prst="roundRect">
          <a:avLst/>
        </a:prstGeom>
        <a:gradFill rotWithShape="0">
          <a:gsLst>
            <a:gs pos="0">
              <a:schemeClr val="accent5">
                <a:hueOff val="-7947101"/>
                <a:satOff val="31849"/>
                <a:lumOff val="6902"/>
                <a:alphaOff val="0"/>
                <a:tint val="50000"/>
                <a:satMod val="300000"/>
              </a:schemeClr>
            </a:gs>
            <a:gs pos="35000">
              <a:schemeClr val="accent5">
                <a:hueOff val="-7947101"/>
                <a:satOff val="31849"/>
                <a:lumOff val="6902"/>
                <a:alphaOff val="0"/>
                <a:tint val="37000"/>
                <a:satMod val="300000"/>
              </a:schemeClr>
            </a:gs>
            <a:gs pos="100000">
              <a:schemeClr val="accent5">
                <a:hueOff val="-7947101"/>
                <a:satOff val="31849"/>
                <a:lumOff val="690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kumimoji="1" lang="ja-JP" sz="3000" kern="1200" dirty="0" smtClean="0"/>
            <a:t>しかし，</a:t>
          </a:r>
          <a:endParaRPr kumimoji="1" lang="en-US" sz="3000" kern="1200" dirty="0"/>
        </a:p>
      </dsp:txBody>
      <dsp:txXfrm>
        <a:off x="36839" y="3455669"/>
        <a:ext cx="8155922" cy="680971"/>
      </dsp:txXfrm>
    </dsp:sp>
    <dsp:sp modelId="{B6DDE0BA-E885-445C-979C-EB5D4467299C}">
      <dsp:nvSpPr>
        <dsp:cNvPr id="0" name=""/>
        <dsp:cNvSpPr/>
      </dsp:nvSpPr>
      <dsp:spPr>
        <a:xfrm>
          <a:off x="0" y="4259880"/>
          <a:ext cx="8229600" cy="754649"/>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kumimoji="1" lang="ja-JP" sz="3000" kern="1200" dirty="0" smtClean="0"/>
            <a:t>実在気体では</a:t>
          </a:r>
          <a:r>
            <a:rPr kumimoji="1" lang="en-US" altLang="ja-JP" sz="3000" kern="1200" dirty="0" smtClean="0"/>
            <a:t>                </a:t>
          </a:r>
          <a:r>
            <a:rPr kumimoji="1" lang="ja-JP" sz="3000" kern="1200" dirty="0" smtClean="0"/>
            <a:t>にしか使えない</a:t>
          </a:r>
          <a:endParaRPr kumimoji="1" lang="en-US" sz="3000" kern="1200" dirty="0"/>
        </a:p>
      </dsp:txBody>
      <dsp:txXfrm>
        <a:off x="36839" y="4296719"/>
        <a:ext cx="8155922" cy="6809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78E49-35DC-4D4F-B628-C14808A600F9}">
      <dsp:nvSpPr>
        <dsp:cNvPr id="0" name=""/>
        <dsp:cNvSpPr/>
      </dsp:nvSpPr>
      <dsp:spPr>
        <a:xfrm>
          <a:off x="0" y="277216"/>
          <a:ext cx="8929718" cy="940335"/>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kumimoji="1" lang="ja-JP" sz="3700" kern="1200" dirty="0" smtClean="0"/>
            <a:t>実際に我々の身のまわりにある物質</a:t>
          </a:r>
          <a:endParaRPr kumimoji="1" lang="en-US" sz="3700" kern="1200" dirty="0"/>
        </a:p>
      </dsp:txBody>
      <dsp:txXfrm>
        <a:off x="45903" y="323119"/>
        <a:ext cx="8837912" cy="848529"/>
      </dsp:txXfrm>
    </dsp:sp>
    <dsp:sp modelId="{70C718AF-F9BB-4C95-BAA4-13151D4FDCE9}">
      <dsp:nvSpPr>
        <dsp:cNvPr id="0" name=""/>
        <dsp:cNvSpPr/>
      </dsp:nvSpPr>
      <dsp:spPr>
        <a:xfrm>
          <a:off x="0" y="1217551"/>
          <a:ext cx="8929718" cy="258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519"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kumimoji="1" lang="ja-JP" sz="2900" kern="1200" dirty="0" smtClean="0"/>
            <a:t>原子や分子のような微小な粒子として単独で存在して</a:t>
          </a:r>
          <a:r>
            <a:rPr kumimoji="1" lang="en-US" altLang="ja-JP" sz="2900" kern="1200" dirty="0" smtClean="0"/>
            <a:t>                                </a:t>
          </a:r>
          <a:r>
            <a:rPr kumimoji="1" lang="ja-JP" sz="2900" kern="1200" dirty="0" err="1" smtClean="0"/>
            <a:t>，</a:t>
          </a:r>
          <a:endParaRPr kumimoji="1" lang="en-US" sz="2900" kern="1200" dirty="0"/>
        </a:p>
        <a:p>
          <a:pPr marL="285750" lvl="1" indent="-285750" algn="l" defTabSz="1289050" rtl="0">
            <a:lnSpc>
              <a:spcPct val="90000"/>
            </a:lnSpc>
            <a:spcBef>
              <a:spcPct val="0"/>
            </a:spcBef>
            <a:spcAft>
              <a:spcPct val="20000"/>
            </a:spcAft>
            <a:buChar char="••"/>
          </a:pPr>
          <a:r>
            <a:rPr kumimoji="1" lang="ja-JP" sz="2900" kern="1200" dirty="0" smtClean="0"/>
            <a:t>それらが</a:t>
          </a:r>
          <a:r>
            <a:rPr kumimoji="1" lang="en-US" altLang="ja-JP" sz="2900" kern="1200" dirty="0" smtClean="0"/>
            <a:t>         </a:t>
          </a:r>
          <a:r>
            <a:rPr kumimoji="1" lang="ja-JP" sz="2900" kern="1200" dirty="0" smtClean="0"/>
            <a:t>して異なる状態，</a:t>
          </a:r>
          <a:endParaRPr kumimoji="1" lang="en-US" sz="2900" kern="1200" dirty="0"/>
        </a:p>
        <a:p>
          <a:pPr marL="285750" lvl="1" indent="-285750" algn="l" defTabSz="1289050" rtl="0">
            <a:lnSpc>
              <a:spcPct val="90000"/>
            </a:lnSpc>
            <a:spcBef>
              <a:spcPct val="0"/>
            </a:spcBef>
            <a:spcAft>
              <a:spcPct val="20000"/>
            </a:spcAft>
            <a:buChar char="••"/>
          </a:pPr>
          <a:r>
            <a:rPr kumimoji="1" lang="ja-JP" sz="2900" kern="1200" dirty="0" smtClean="0"/>
            <a:t>＝すなわち</a:t>
          </a:r>
          <a:r>
            <a:rPr kumimoji="1" lang="en-US" altLang="ja-JP" sz="2900" kern="1200" dirty="0" smtClean="0"/>
            <a:t>         </a:t>
          </a:r>
          <a:r>
            <a:rPr kumimoji="1" lang="ja-JP" sz="2900" kern="1200" dirty="0" err="1" smtClean="0"/>
            <a:t>，</a:t>
          </a:r>
          <a:r>
            <a:rPr kumimoji="1" lang="en-US" altLang="ja-JP" sz="2900" kern="1200" dirty="0" smtClean="0"/>
            <a:t>          </a:t>
          </a:r>
          <a:r>
            <a:rPr kumimoji="1" lang="ja-JP" sz="2900" kern="1200" dirty="0" err="1" smtClean="0"/>
            <a:t>，</a:t>
          </a:r>
          <a:r>
            <a:rPr kumimoji="1" lang="en-US" altLang="ja-JP" sz="2900" kern="1200" dirty="0" smtClean="0"/>
            <a:t>         </a:t>
          </a:r>
          <a:r>
            <a:rPr kumimoji="1" lang="ja-JP" sz="2900" kern="1200" dirty="0" smtClean="0"/>
            <a:t>として存在</a:t>
          </a:r>
          <a:endParaRPr kumimoji="1" lang="en-US" sz="2900" kern="1200" dirty="0"/>
        </a:p>
      </dsp:txBody>
      <dsp:txXfrm>
        <a:off x="0" y="1217551"/>
        <a:ext cx="8929718" cy="2583360"/>
      </dsp:txXfrm>
    </dsp:sp>
    <dsp:sp modelId="{20B0DF83-D160-4AD4-850B-2578ED248D92}">
      <dsp:nvSpPr>
        <dsp:cNvPr id="0" name=""/>
        <dsp:cNvSpPr/>
      </dsp:nvSpPr>
      <dsp:spPr>
        <a:xfrm>
          <a:off x="0" y="3289070"/>
          <a:ext cx="8929718" cy="2779919"/>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kumimoji="1" lang="ja-JP" sz="3700" kern="1200" dirty="0" smtClean="0"/>
            <a:t>→これらの状態の物理的および化学的な特徴やこれらの間で起こる変化について述べる</a:t>
          </a:r>
          <a:endParaRPr kumimoji="1" lang="ja-JP" sz="3700" kern="1200" dirty="0"/>
        </a:p>
      </dsp:txBody>
      <dsp:txXfrm>
        <a:off x="135704" y="3424774"/>
        <a:ext cx="8658310" cy="25085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B62E2-202B-4FA0-B6FB-7A9039F94706}">
      <dsp:nvSpPr>
        <dsp:cNvPr id="0" name=""/>
        <dsp:cNvSpPr/>
      </dsp:nvSpPr>
      <dsp:spPr>
        <a:xfrm>
          <a:off x="0" y="23066"/>
          <a:ext cx="8229600" cy="141462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kumimoji="1" lang="ja-JP" sz="4100" kern="1200" dirty="0" smtClean="0"/>
            <a:t>これらの特徴</a:t>
          </a:r>
          <a:endParaRPr kumimoji="1" lang="en-US" sz="4100" kern="1200" dirty="0"/>
        </a:p>
      </dsp:txBody>
      <dsp:txXfrm>
        <a:off x="69056" y="92122"/>
        <a:ext cx="8091488" cy="1276508"/>
      </dsp:txXfrm>
    </dsp:sp>
    <dsp:sp modelId="{A5A8E336-D203-451E-A287-A1BD610DA6FC}">
      <dsp:nvSpPr>
        <dsp:cNvPr id="0" name=""/>
        <dsp:cNvSpPr/>
      </dsp:nvSpPr>
      <dsp:spPr>
        <a:xfrm>
          <a:off x="0" y="1437686"/>
          <a:ext cx="8229600" cy="1654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2070" rIns="291592" bIns="52070" numCol="1" spcCol="1270" anchor="t" anchorCtr="0">
          <a:noAutofit/>
        </a:bodyPr>
        <a:lstStyle/>
        <a:p>
          <a:pPr marL="285750" lvl="1" indent="-285750" algn="l" defTabSz="1422400" rtl="0">
            <a:lnSpc>
              <a:spcPct val="90000"/>
            </a:lnSpc>
            <a:spcBef>
              <a:spcPct val="0"/>
            </a:spcBef>
            <a:spcAft>
              <a:spcPct val="20000"/>
            </a:spcAft>
            <a:buChar char="••"/>
          </a:pPr>
          <a:r>
            <a:rPr kumimoji="1" lang="ja-JP" sz="3200" kern="1200" dirty="0" smtClean="0"/>
            <a:t>原子や分子レベルでの性質と関連しているか？</a:t>
          </a:r>
          <a:endParaRPr kumimoji="1" lang="en-US" sz="3200" kern="1200" dirty="0"/>
        </a:p>
        <a:p>
          <a:pPr marL="285750" lvl="1" indent="-285750" algn="l" defTabSz="1422400" rtl="0">
            <a:lnSpc>
              <a:spcPct val="90000"/>
            </a:lnSpc>
            <a:spcBef>
              <a:spcPct val="0"/>
            </a:spcBef>
            <a:spcAft>
              <a:spcPct val="20000"/>
            </a:spcAft>
            <a:buChar char="••"/>
          </a:pPr>
          <a:r>
            <a:rPr kumimoji="1" lang="ja-JP" sz="3200" kern="1200" dirty="0" smtClean="0"/>
            <a:t>上記のレベルで理解することが重要なこと。</a:t>
          </a:r>
          <a:endParaRPr kumimoji="1" lang="en-US" sz="3200" kern="1200" dirty="0"/>
        </a:p>
      </dsp:txBody>
      <dsp:txXfrm>
        <a:off x="0" y="1437686"/>
        <a:ext cx="8229600" cy="1654965"/>
      </dsp:txXfrm>
    </dsp:sp>
    <dsp:sp modelId="{B3E65652-CC84-4B9F-A87E-D80CAEC16DB0}">
      <dsp:nvSpPr>
        <dsp:cNvPr id="0" name=""/>
        <dsp:cNvSpPr/>
      </dsp:nvSpPr>
      <dsp:spPr>
        <a:xfrm>
          <a:off x="0" y="3092651"/>
          <a:ext cx="8229600" cy="2385008"/>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kumimoji="1" lang="ja-JP" sz="4100" kern="1200" dirty="0" smtClean="0"/>
            <a:t>この章では，</a:t>
          </a:r>
          <a:r>
            <a:rPr kumimoji="1" lang="en-US" altLang="ja-JP" sz="4100" kern="1200" dirty="0" smtClean="0"/>
            <a:t>                     </a:t>
          </a:r>
          <a:r>
            <a:rPr kumimoji="1" lang="ja-JP" sz="4100" kern="1200" dirty="0" smtClean="0"/>
            <a:t>（分子同士の引き合う力）が弱い気体の性質について学ぶ。</a:t>
          </a:r>
          <a:endParaRPr lang="ja-JP" sz="4100" kern="1200" dirty="0"/>
        </a:p>
      </dsp:txBody>
      <dsp:txXfrm>
        <a:off x="116426" y="3209077"/>
        <a:ext cx="7996748" cy="21521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1B5BF-2F34-433E-8E9E-67E3A497C42A}">
      <dsp:nvSpPr>
        <dsp:cNvPr id="0" name=""/>
        <dsp:cNvSpPr/>
      </dsp:nvSpPr>
      <dsp:spPr>
        <a:xfrm>
          <a:off x="0" y="392036"/>
          <a:ext cx="8215370" cy="251370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z="190500" extrusionH="12700"/>
      </dsp:spPr>
      <dsp:style>
        <a:lnRef idx="1">
          <a:schemeClr val="accent6"/>
        </a:lnRef>
        <a:fillRef idx="2">
          <a:schemeClr val="accent6"/>
        </a:fillRef>
        <a:effectRef idx="1">
          <a:schemeClr val="accent6"/>
        </a:effectRef>
        <a:fontRef idx="minor">
          <a:schemeClr val="dk1"/>
        </a:fontRef>
      </dsp:style>
      <dsp:txBody>
        <a:bodyPr spcFirstLastPara="0" vert="horz" wrap="square" lIns="637604" tIns="395732" rIns="637604" bIns="135128" numCol="1" spcCol="1270" anchor="t" anchorCtr="0">
          <a:noAutofit/>
        </a:bodyPr>
        <a:lstStyle/>
        <a:p>
          <a:pPr marL="171450" lvl="1" indent="-171450" algn="l" defTabSz="844550">
            <a:lnSpc>
              <a:spcPct val="90000"/>
            </a:lnSpc>
            <a:spcBef>
              <a:spcPct val="0"/>
            </a:spcBef>
            <a:spcAft>
              <a:spcPct val="15000"/>
            </a:spcAft>
            <a:buChar char="••"/>
          </a:pPr>
          <a:r>
            <a:rPr kumimoji="1" lang="ja-JP" altLang="en-US" sz="1900" kern="1200" dirty="0" smtClean="0"/>
            <a:t>序</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ボイルの法則</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シャルルの法則</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アボガトドロの法則</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理想気体の状態方程式</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ドルトンの分圧の法則</a:t>
          </a:r>
          <a:endParaRPr kumimoji="1" lang="ja-JP" altLang="en-US" sz="1900" kern="1200" dirty="0"/>
        </a:p>
      </dsp:txBody>
      <dsp:txXfrm>
        <a:off x="0" y="392036"/>
        <a:ext cx="8215370" cy="2513700"/>
      </dsp:txXfrm>
    </dsp:sp>
    <dsp:sp modelId="{B8639E53-9E92-4C4C-9F4C-E15EE26C422F}">
      <dsp:nvSpPr>
        <dsp:cNvPr id="0" name=""/>
        <dsp:cNvSpPr/>
      </dsp:nvSpPr>
      <dsp:spPr>
        <a:xfrm>
          <a:off x="410768" y="111596"/>
          <a:ext cx="5750759" cy="56088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17365" tIns="0" rIns="217365" bIns="0" numCol="1" spcCol="1270" anchor="ctr" anchorCtr="0">
          <a:noAutofit/>
        </a:bodyPr>
        <a:lstStyle/>
        <a:p>
          <a:pPr lvl="0" algn="l" defTabSz="844550">
            <a:lnSpc>
              <a:spcPct val="90000"/>
            </a:lnSpc>
            <a:spcBef>
              <a:spcPct val="0"/>
            </a:spcBef>
            <a:spcAft>
              <a:spcPct val="35000"/>
            </a:spcAft>
          </a:pPr>
          <a:r>
            <a:rPr kumimoji="1" lang="en-US" altLang="ja-JP" sz="1900" kern="1200" dirty="0" smtClean="0"/>
            <a:t>3.1</a:t>
          </a:r>
          <a:r>
            <a:rPr kumimoji="1" lang="ja-JP" altLang="en-US" sz="1900" kern="1200" dirty="0" smtClean="0"/>
            <a:t>気体の諸法則</a:t>
          </a:r>
          <a:endParaRPr kumimoji="1" lang="ja-JP" altLang="en-US" sz="1900" kern="1200" dirty="0"/>
        </a:p>
      </dsp:txBody>
      <dsp:txXfrm>
        <a:off x="438148" y="138976"/>
        <a:ext cx="5695999" cy="506120"/>
      </dsp:txXfrm>
    </dsp:sp>
    <dsp:sp modelId="{717DCBC4-CD51-45DC-AFEA-994D2BE62199}">
      <dsp:nvSpPr>
        <dsp:cNvPr id="0" name=""/>
        <dsp:cNvSpPr/>
      </dsp:nvSpPr>
      <dsp:spPr>
        <a:xfrm>
          <a:off x="0" y="3288776"/>
          <a:ext cx="8215370" cy="1167075"/>
        </a:xfrm>
        <a:prstGeom prst="rect">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7604" tIns="395732" rIns="637604" bIns="135128" numCol="1" spcCol="1270" anchor="t" anchorCtr="0">
          <a:noAutofit/>
        </a:bodyPr>
        <a:lstStyle/>
        <a:p>
          <a:pPr marL="171450" lvl="1" indent="-171450" algn="l" defTabSz="844550">
            <a:lnSpc>
              <a:spcPct val="90000"/>
            </a:lnSpc>
            <a:spcBef>
              <a:spcPct val="0"/>
            </a:spcBef>
            <a:spcAft>
              <a:spcPct val="15000"/>
            </a:spcAft>
            <a:buChar char="••"/>
          </a:pPr>
          <a:r>
            <a:rPr kumimoji="1" lang="ja-JP" altLang="en-US" sz="1900" kern="1200" dirty="0" smtClean="0"/>
            <a:t>マックスエルのボルツマン分布</a:t>
          </a:r>
          <a:endParaRPr kumimoji="1" lang="ja-JP" altLang="en-US" sz="1900" kern="1200" dirty="0"/>
        </a:p>
        <a:p>
          <a:pPr marL="171450" lvl="1" indent="-171450" algn="l" defTabSz="844550">
            <a:lnSpc>
              <a:spcPct val="90000"/>
            </a:lnSpc>
            <a:spcBef>
              <a:spcPct val="0"/>
            </a:spcBef>
            <a:spcAft>
              <a:spcPct val="15000"/>
            </a:spcAft>
            <a:buChar char="••"/>
          </a:pPr>
          <a:r>
            <a:rPr kumimoji="1" lang="ja-JP" altLang="en-US" sz="1900" kern="1200" dirty="0" smtClean="0"/>
            <a:t>拡散と流失</a:t>
          </a:r>
          <a:endParaRPr kumimoji="1" lang="ja-JP" altLang="en-US" sz="1900" kern="1200" dirty="0"/>
        </a:p>
      </dsp:txBody>
      <dsp:txXfrm>
        <a:off x="0" y="3288776"/>
        <a:ext cx="8215370" cy="1167075"/>
      </dsp:txXfrm>
    </dsp:sp>
    <dsp:sp modelId="{7E3F152D-6BF5-4C5B-A4F3-CBCD43EE0CE7}">
      <dsp:nvSpPr>
        <dsp:cNvPr id="0" name=""/>
        <dsp:cNvSpPr/>
      </dsp:nvSpPr>
      <dsp:spPr>
        <a:xfrm>
          <a:off x="410768" y="3008336"/>
          <a:ext cx="5750759" cy="5608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365" tIns="0" rIns="217365" bIns="0" numCol="1" spcCol="1270" anchor="ctr" anchorCtr="0">
          <a:noAutofit/>
        </a:bodyPr>
        <a:lstStyle/>
        <a:p>
          <a:pPr lvl="0" algn="l" defTabSz="844550">
            <a:lnSpc>
              <a:spcPct val="90000"/>
            </a:lnSpc>
            <a:spcBef>
              <a:spcPct val="0"/>
            </a:spcBef>
            <a:spcAft>
              <a:spcPct val="35000"/>
            </a:spcAft>
          </a:pPr>
          <a:r>
            <a:rPr kumimoji="1" lang="en-US" altLang="ja-JP" sz="1900" kern="1200" dirty="0" smtClean="0"/>
            <a:t>3.2</a:t>
          </a:r>
          <a:r>
            <a:rPr kumimoji="1" lang="ja-JP" altLang="en-US" sz="1900" kern="1200" dirty="0" smtClean="0"/>
            <a:t>　気体分子の運動論</a:t>
          </a:r>
          <a:endParaRPr kumimoji="1" lang="ja-JP" altLang="en-US" sz="1900" kern="1200" dirty="0"/>
        </a:p>
      </dsp:txBody>
      <dsp:txXfrm>
        <a:off x="438148" y="3035716"/>
        <a:ext cx="5695999" cy="506120"/>
      </dsp:txXfrm>
    </dsp:sp>
    <dsp:sp modelId="{3B2F1EBE-93D4-4EFE-9B22-12E91B6E2085}">
      <dsp:nvSpPr>
        <dsp:cNvPr id="0" name=""/>
        <dsp:cNvSpPr/>
      </dsp:nvSpPr>
      <dsp:spPr>
        <a:xfrm>
          <a:off x="0" y="4838891"/>
          <a:ext cx="8215370" cy="478800"/>
        </a:xfrm>
        <a:prstGeom prst="rect">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4B50100-17B2-4379-BBC9-E974BE8BB3A7}">
      <dsp:nvSpPr>
        <dsp:cNvPr id="0" name=""/>
        <dsp:cNvSpPr/>
      </dsp:nvSpPr>
      <dsp:spPr>
        <a:xfrm>
          <a:off x="410768" y="4558451"/>
          <a:ext cx="5750759" cy="5608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365" tIns="0" rIns="217365" bIns="0" numCol="1" spcCol="1270" anchor="ctr" anchorCtr="0">
          <a:noAutofit/>
        </a:bodyPr>
        <a:lstStyle/>
        <a:p>
          <a:pPr lvl="0" algn="l" defTabSz="844550">
            <a:lnSpc>
              <a:spcPct val="90000"/>
            </a:lnSpc>
            <a:spcBef>
              <a:spcPct val="0"/>
            </a:spcBef>
            <a:spcAft>
              <a:spcPct val="35000"/>
            </a:spcAft>
          </a:pPr>
          <a:r>
            <a:rPr kumimoji="1" lang="en-US" altLang="ja-JP" sz="1900" kern="1200" dirty="0" smtClean="0"/>
            <a:t>3.3</a:t>
          </a:r>
          <a:r>
            <a:rPr kumimoji="1" lang="ja-JP" altLang="en-US" sz="1900" kern="1200" dirty="0" smtClean="0"/>
            <a:t>　実在気体</a:t>
          </a:r>
          <a:endParaRPr kumimoji="1" lang="ja-JP" altLang="en-US" sz="1900" kern="1200" dirty="0"/>
        </a:p>
      </dsp:txBody>
      <dsp:txXfrm>
        <a:off x="438148" y="4585831"/>
        <a:ext cx="5695999" cy="506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EFD34-DC32-4068-B786-3F8327DEB9F5}">
      <dsp:nvSpPr>
        <dsp:cNvPr id="0" name=""/>
        <dsp:cNvSpPr/>
      </dsp:nvSpPr>
      <dsp:spPr>
        <a:xfrm>
          <a:off x="0" y="275678"/>
          <a:ext cx="8229600" cy="930735"/>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kumimoji="1" lang="ja-JP" sz="3700" kern="1200" dirty="0" smtClean="0"/>
            <a:t>気体での</a:t>
          </a:r>
          <a:r>
            <a:rPr kumimoji="1" lang="en-US" altLang="ja-JP" sz="3700" kern="1200" dirty="0" smtClean="0"/>
            <a:t>                  </a:t>
          </a:r>
          <a:r>
            <a:rPr kumimoji="1" lang="ja-JP" sz="3700" kern="1200" dirty="0" smtClean="0"/>
            <a:t>は弱い</a:t>
          </a:r>
          <a:endParaRPr kumimoji="1" lang="en-US" sz="3700" kern="1200" dirty="0"/>
        </a:p>
      </dsp:txBody>
      <dsp:txXfrm>
        <a:off x="45435" y="321113"/>
        <a:ext cx="8138730" cy="839865"/>
      </dsp:txXfrm>
    </dsp:sp>
    <dsp:sp modelId="{CF01CBD8-7E8E-4274-9924-2B05CD50C246}">
      <dsp:nvSpPr>
        <dsp:cNvPr id="0" name=""/>
        <dsp:cNvSpPr/>
      </dsp:nvSpPr>
      <dsp:spPr>
        <a:xfrm>
          <a:off x="0" y="1206413"/>
          <a:ext cx="8229600" cy="2106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kumimoji="1" lang="ja-JP" sz="2900" kern="1200" dirty="0" smtClean="0"/>
            <a:t>→分子はお互いに</a:t>
          </a:r>
          <a:r>
            <a:rPr kumimoji="1" lang="en-US" altLang="ja-JP" sz="2900" kern="1200" dirty="0" smtClean="0"/>
            <a:t>            </a:t>
          </a:r>
          <a:r>
            <a:rPr kumimoji="1" lang="ja-JP" sz="2900" kern="1200" dirty="0" smtClean="0"/>
            <a:t>いる</a:t>
          </a:r>
          <a:r>
            <a:rPr kumimoji="1" lang="ja-JP" altLang="en-US" sz="2900" kern="1200" dirty="0" smtClean="0"/>
            <a:t>。</a:t>
          </a:r>
          <a:endParaRPr kumimoji="1" lang="en-US" sz="2900" kern="1200" dirty="0"/>
        </a:p>
        <a:p>
          <a:pPr marL="285750" lvl="1" indent="-285750" algn="l" defTabSz="1289050" rtl="0">
            <a:lnSpc>
              <a:spcPct val="90000"/>
            </a:lnSpc>
            <a:spcBef>
              <a:spcPct val="0"/>
            </a:spcBef>
            <a:spcAft>
              <a:spcPct val="20000"/>
            </a:spcAft>
            <a:buChar char="••"/>
          </a:pPr>
          <a:r>
            <a:rPr kumimoji="1" lang="ja-JP" sz="2900" kern="1200" dirty="0" smtClean="0"/>
            <a:t>→速く自由にあらゆる</a:t>
          </a:r>
          <a:r>
            <a:rPr kumimoji="1" lang="en-US" altLang="ja-JP" sz="2900" kern="1200" dirty="0" smtClean="0"/>
            <a:t>            </a:t>
          </a:r>
          <a:r>
            <a:rPr kumimoji="1" lang="ja-JP" sz="2900" kern="1200" dirty="0" smtClean="0"/>
            <a:t>に動きまわっている。</a:t>
          </a:r>
          <a:endParaRPr kumimoji="1" lang="en-US" sz="2900" kern="1200" dirty="0"/>
        </a:p>
        <a:p>
          <a:pPr marL="285750" lvl="1" indent="-285750" algn="l" defTabSz="1289050" rtl="0">
            <a:lnSpc>
              <a:spcPct val="90000"/>
            </a:lnSpc>
            <a:spcBef>
              <a:spcPct val="0"/>
            </a:spcBef>
            <a:spcAft>
              <a:spcPct val="20000"/>
            </a:spcAft>
            <a:buChar char="••"/>
          </a:pPr>
          <a:r>
            <a:rPr kumimoji="1" lang="ja-JP" sz="2900" kern="1200" dirty="0" smtClean="0"/>
            <a:t>→このために気体の体積や形は一定し</a:t>
          </a:r>
          <a:r>
            <a:rPr kumimoji="1" lang="en-US" altLang="ja-JP" sz="2900" kern="1200" dirty="0" smtClean="0"/>
            <a:t>             </a:t>
          </a:r>
          <a:endParaRPr kumimoji="1" lang="en-US" sz="2900" kern="1200" dirty="0"/>
        </a:p>
        <a:p>
          <a:pPr marL="285750" lvl="1" indent="-285750" algn="l" defTabSz="1289050" rtl="0">
            <a:lnSpc>
              <a:spcPct val="90000"/>
            </a:lnSpc>
            <a:spcBef>
              <a:spcPct val="0"/>
            </a:spcBef>
            <a:spcAft>
              <a:spcPct val="20000"/>
            </a:spcAft>
            <a:buChar char="••"/>
          </a:pPr>
          <a:r>
            <a:rPr kumimoji="1" lang="en-US" altLang="ja-JP" sz="2900" kern="1200" dirty="0" smtClean="0"/>
            <a:t>         </a:t>
          </a:r>
          <a:r>
            <a:rPr kumimoji="1" lang="ja-JP" sz="2900" kern="1200" dirty="0" smtClean="0"/>
            <a:t>もされやすい。</a:t>
          </a:r>
          <a:endParaRPr kumimoji="1" lang="en-US" sz="2900" kern="1200" dirty="0"/>
        </a:p>
      </dsp:txBody>
      <dsp:txXfrm>
        <a:off x="0" y="1206413"/>
        <a:ext cx="8229600" cy="2106224"/>
      </dsp:txXfrm>
    </dsp:sp>
    <dsp:sp modelId="{8B2337F4-E3C4-4887-AE02-CE2BDBEBA6C2}">
      <dsp:nvSpPr>
        <dsp:cNvPr id="0" name=""/>
        <dsp:cNvSpPr/>
      </dsp:nvSpPr>
      <dsp:spPr>
        <a:xfrm>
          <a:off x="0" y="3312638"/>
          <a:ext cx="8229600" cy="930735"/>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kumimoji="1" lang="en-US" altLang="ja-JP" sz="3700" kern="1200" dirty="0" smtClean="0"/>
            <a:t>              </a:t>
          </a:r>
          <a:r>
            <a:rPr kumimoji="1" lang="ja-JP" sz="3700" kern="1200" dirty="0" smtClean="0"/>
            <a:t>に動きまわる気体の性質</a:t>
          </a:r>
          <a:endParaRPr kumimoji="1" lang="en-US" sz="3700" kern="1200" dirty="0"/>
        </a:p>
      </dsp:txBody>
      <dsp:txXfrm>
        <a:off x="45435" y="3358073"/>
        <a:ext cx="8138730" cy="839865"/>
      </dsp:txXfrm>
    </dsp:sp>
    <dsp:sp modelId="{E248E590-BDF3-488C-B4D6-B04F309E39F7}">
      <dsp:nvSpPr>
        <dsp:cNvPr id="0" name=""/>
        <dsp:cNvSpPr/>
      </dsp:nvSpPr>
      <dsp:spPr>
        <a:xfrm>
          <a:off x="0" y="4243373"/>
          <a:ext cx="8229600" cy="1053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kumimoji="1" lang="en-US" altLang="ja-JP" sz="2900" kern="1200" dirty="0" smtClean="0"/>
            <a:t>         </a:t>
          </a:r>
          <a:r>
            <a:rPr kumimoji="1" lang="ja-JP" sz="2900" kern="1200" dirty="0" err="1" smtClean="0"/>
            <a:t>，</a:t>
          </a:r>
          <a:r>
            <a:rPr kumimoji="1" lang="en-US" altLang="ja-JP" sz="2900" kern="1200" dirty="0" smtClean="0"/>
            <a:t>          </a:t>
          </a:r>
          <a:r>
            <a:rPr kumimoji="1" lang="ja-JP" sz="2900" kern="1200" dirty="0" err="1" smtClean="0"/>
            <a:t>，</a:t>
          </a:r>
          <a:r>
            <a:rPr kumimoji="1" lang="en-US" altLang="ja-JP" sz="2900" kern="1200" dirty="0" smtClean="0"/>
            <a:t>         </a:t>
          </a:r>
          <a:r>
            <a:rPr kumimoji="1" lang="ja-JP" sz="2900" kern="1200" dirty="0" err="1" smtClean="0"/>
            <a:t>，</a:t>
          </a:r>
          <a:r>
            <a:rPr kumimoji="1" lang="en-US" altLang="ja-JP" sz="2900" kern="1200" dirty="0" smtClean="0"/>
            <a:t>         </a:t>
          </a:r>
          <a:r>
            <a:rPr kumimoji="1" lang="ja-JP" sz="2900" kern="1200" dirty="0" smtClean="0"/>
            <a:t>測定</a:t>
          </a:r>
          <a:endParaRPr kumimoji="1" lang="en-US" sz="2900" kern="1200" dirty="0"/>
        </a:p>
        <a:p>
          <a:pPr marL="285750" lvl="1" indent="-285750" algn="l" defTabSz="1289050" rtl="0">
            <a:lnSpc>
              <a:spcPct val="90000"/>
            </a:lnSpc>
            <a:spcBef>
              <a:spcPct val="0"/>
            </a:spcBef>
            <a:spcAft>
              <a:spcPct val="20000"/>
            </a:spcAft>
            <a:buChar char="••"/>
          </a:pPr>
          <a:r>
            <a:rPr kumimoji="1" lang="ja-JP" sz="2900" kern="1200" dirty="0" smtClean="0"/>
            <a:t>→気体の</a:t>
          </a:r>
          <a:r>
            <a:rPr kumimoji="1" lang="en-US" altLang="ja-JP" sz="2900" kern="1200" dirty="0" smtClean="0"/>
            <a:t>         </a:t>
          </a:r>
          <a:r>
            <a:rPr kumimoji="1" lang="ja-JP" sz="2900" kern="1200" dirty="0" smtClean="0"/>
            <a:t>を決定することができる。</a:t>
          </a:r>
          <a:endParaRPr kumimoji="1" lang="ja-JP" sz="2900" kern="1200" dirty="0"/>
        </a:p>
      </dsp:txBody>
      <dsp:txXfrm>
        <a:off x="0" y="4243373"/>
        <a:ext cx="8229600" cy="10531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2DF27-6E0F-4140-B8CB-814506BF1EDA}">
      <dsp:nvSpPr>
        <dsp:cNvPr id="0" name=""/>
        <dsp:cNvSpPr/>
      </dsp:nvSpPr>
      <dsp:spPr>
        <a:xfrm>
          <a:off x="0" y="137797"/>
          <a:ext cx="8229600" cy="1705859"/>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1" lang="ja-JP" sz="3600" kern="1200" dirty="0" smtClean="0"/>
            <a:t>体積，圧力，温度＆物質量の関係</a:t>
          </a:r>
          <a:r>
            <a:rPr kumimoji="1" lang="en-US" altLang="ja-JP" sz="3600" kern="1200" dirty="0" smtClean="0"/>
            <a:t/>
          </a:r>
          <a:br>
            <a:rPr kumimoji="1" lang="en-US" altLang="ja-JP" sz="3600" kern="1200" dirty="0" smtClean="0"/>
          </a:br>
          <a:r>
            <a:rPr kumimoji="1" lang="ja-JP" sz="3600" kern="1200" dirty="0" smtClean="0"/>
            <a:t>三つの基本法則</a:t>
          </a:r>
          <a:endParaRPr kumimoji="1" lang="en-US" sz="3600" kern="1200" dirty="0"/>
        </a:p>
      </dsp:txBody>
      <dsp:txXfrm>
        <a:off x="83273" y="221070"/>
        <a:ext cx="8063054" cy="1539313"/>
      </dsp:txXfrm>
    </dsp:sp>
    <dsp:sp modelId="{04F15D9C-D0A6-4404-99C9-BBB695383C1A}">
      <dsp:nvSpPr>
        <dsp:cNvPr id="0" name=""/>
        <dsp:cNvSpPr/>
      </dsp:nvSpPr>
      <dsp:spPr>
        <a:xfrm>
          <a:off x="0" y="1843656"/>
          <a:ext cx="8229600" cy="1527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5720" rIns="256032" bIns="45720" numCol="1" spcCol="1270" anchor="t" anchorCtr="0">
          <a:noAutofit/>
        </a:bodyPr>
        <a:lstStyle/>
        <a:p>
          <a:pPr marL="285750" lvl="1" indent="-285750" algn="l" defTabSz="1244600" rtl="0">
            <a:lnSpc>
              <a:spcPct val="90000"/>
            </a:lnSpc>
            <a:spcBef>
              <a:spcPct val="0"/>
            </a:spcBef>
            <a:spcAft>
              <a:spcPct val="20000"/>
            </a:spcAft>
            <a:buChar char="••"/>
          </a:pPr>
          <a:r>
            <a:rPr kumimoji="1" lang="en-US" altLang="ja-JP" sz="2800" kern="1200" dirty="0" smtClean="0"/>
            <a:t>             </a:t>
          </a:r>
          <a:r>
            <a:rPr kumimoji="1" lang="ja-JP" sz="2800" kern="1200" dirty="0" smtClean="0"/>
            <a:t>の法則（</a:t>
          </a:r>
          <a:r>
            <a:rPr kumimoji="1" lang="en-US" sz="2800" kern="1200" dirty="0" smtClean="0"/>
            <a:t>Boyle’s</a:t>
          </a:r>
          <a:r>
            <a:rPr kumimoji="1" lang="ja-JP" altLang="en-US" sz="2800" kern="1200" dirty="0" smtClean="0"/>
            <a:t>　</a:t>
          </a:r>
          <a:r>
            <a:rPr kumimoji="1" lang="en-US" sz="2800" kern="1200" dirty="0" smtClean="0"/>
            <a:t>law</a:t>
          </a:r>
          <a:r>
            <a:rPr kumimoji="1" lang="ja-JP" sz="2800" kern="1200" dirty="0" smtClean="0"/>
            <a:t>）</a:t>
          </a:r>
          <a:endParaRPr kumimoji="1" lang="en-US" sz="2800" kern="1200" dirty="0"/>
        </a:p>
        <a:p>
          <a:pPr marL="285750" lvl="1" indent="-285750" algn="l" defTabSz="1244600" rtl="0">
            <a:lnSpc>
              <a:spcPct val="90000"/>
            </a:lnSpc>
            <a:spcBef>
              <a:spcPct val="0"/>
            </a:spcBef>
            <a:spcAft>
              <a:spcPct val="20000"/>
            </a:spcAft>
            <a:buChar char="••"/>
          </a:pPr>
          <a:r>
            <a:rPr kumimoji="1" lang="en-US" altLang="ja-JP" sz="2800" kern="1200" dirty="0" smtClean="0"/>
            <a:t>                  </a:t>
          </a:r>
          <a:r>
            <a:rPr kumimoji="1" lang="ja-JP" sz="2800" kern="1200" dirty="0" smtClean="0"/>
            <a:t>の法則（</a:t>
          </a:r>
          <a:r>
            <a:rPr kumimoji="1" lang="en-US" sz="2800" kern="1200" dirty="0" smtClean="0"/>
            <a:t>Charles’s</a:t>
          </a:r>
          <a:r>
            <a:rPr kumimoji="1" lang="ja-JP" altLang="en-US" sz="2800" kern="1200" dirty="0" smtClean="0"/>
            <a:t>　</a:t>
          </a:r>
          <a:r>
            <a:rPr kumimoji="1" lang="en-US" sz="2800" kern="1200" dirty="0" smtClean="0"/>
            <a:t>law</a:t>
          </a:r>
          <a:r>
            <a:rPr kumimoji="1" lang="ja-JP" sz="2800" kern="1200" dirty="0" smtClean="0"/>
            <a:t>）</a:t>
          </a:r>
          <a:endParaRPr lang="ja-JP" sz="2800" kern="1200" dirty="0"/>
        </a:p>
        <a:p>
          <a:pPr marL="285750" lvl="1" indent="-285750" algn="l" defTabSz="1244600" rtl="0">
            <a:lnSpc>
              <a:spcPct val="90000"/>
            </a:lnSpc>
            <a:spcBef>
              <a:spcPct val="0"/>
            </a:spcBef>
            <a:spcAft>
              <a:spcPct val="20000"/>
            </a:spcAft>
            <a:buChar char="••"/>
          </a:pPr>
          <a:r>
            <a:rPr kumimoji="1" lang="en-US" altLang="ja-JP" sz="2800" kern="1200" dirty="0" smtClean="0"/>
            <a:t>                    </a:t>
          </a:r>
          <a:r>
            <a:rPr kumimoji="1" lang="ja-JP" sz="2800" kern="1200" dirty="0" smtClean="0"/>
            <a:t>の法則（</a:t>
          </a:r>
          <a:r>
            <a:rPr kumimoji="1" lang="en-US" sz="2800" kern="1200" dirty="0" smtClean="0"/>
            <a:t>Avogadro’s</a:t>
          </a:r>
          <a:r>
            <a:rPr kumimoji="1" lang="ja-JP" altLang="en-US" sz="2800" kern="1200" dirty="0" smtClean="0"/>
            <a:t>　</a:t>
          </a:r>
          <a:r>
            <a:rPr kumimoji="1" lang="en-US" sz="2800" kern="1200" dirty="0" smtClean="0"/>
            <a:t>law</a:t>
          </a:r>
          <a:r>
            <a:rPr kumimoji="1" lang="ja-JP" sz="2800" kern="1200" dirty="0" smtClean="0"/>
            <a:t>）</a:t>
          </a:r>
          <a:endParaRPr kumimoji="1" lang="en-US" sz="2800" kern="1200" dirty="0"/>
        </a:p>
      </dsp:txBody>
      <dsp:txXfrm>
        <a:off x="0" y="1843656"/>
        <a:ext cx="8229600" cy="1527660"/>
      </dsp:txXfrm>
    </dsp:sp>
    <dsp:sp modelId="{30F2C475-7FC7-462F-B089-55A27E12E5CE}">
      <dsp:nvSpPr>
        <dsp:cNvPr id="0" name=""/>
        <dsp:cNvSpPr/>
      </dsp:nvSpPr>
      <dsp:spPr>
        <a:xfrm>
          <a:off x="0" y="3371317"/>
          <a:ext cx="8229600" cy="1705859"/>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1" lang="ja-JP" sz="3600" kern="1200" dirty="0" smtClean="0"/>
            <a:t>→</a:t>
          </a:r>
          <a:endParaRPr kumimoji="1" lang="en-US" altLang="ja-JP" sz="3600" kern="1200" dirty="0" smtClean="0"/>
        </a:p>
        <a:p>
          <a:pPr lvl="0" algn="l" defTabSz="1600200" rtl="0">
            <a:lnSpc>
              <a:spcPct val="90000"/>
            </a:lnSpc>
            <a:spcBef>
              <a:spcPct val="0"/>
            </a:spcBef>
            <a:spcAft>
              <a:spcPct val="35000"/>
            </a:spcAft>
          </a:pPr>
          <a:r>
            <a:rPr kumimoji="1" lang="ja-JP" sz="3600" kern="1200" dirty="0" smtClean="0"/>
            <a:t>（</a:t>
          </a:r>
          <a:r>
            <a:rPr kumimoji="1" lang="en-US" sz="3600" kern="1200" dirty="0" smtClean="0"/>
            <a:t>equation</a:t>
          </a:r>
          <a:r>
            <a:rPr kumimoji="1" lang="ja-JP" altLang="en-US" sz="3600" kern="1200" dirty="0" smtClean="0"/>
            <a:t>　</a:t>
          </a:r>
          <a:r>
            <a:rPr kumimoji="1" lang="en-US" sz="3600" kern="1200" dirty="0" smtClean="0"/>
            <a:t>of</a:t>
          </a:r>
          <a:r>
            <a:rPr kumimoji="1" lang="ja-JP" altLang="en-US" sz="3600" kern="1200" dirty="0" smtClean="0"/>
            <a:t>　</a:t>
          </a:r>
          <a:r>
            <a:rPr kumimoji="1" lang="en-US" sz="3600" kern="1200" dirty="0" smtClean="0"/>
            <a:t>state</a:t>
          </a:r>
          <a:r>
            <a:rPr kumimoji="1" lang="ja-JP" altLang="en-US" sz="3600" kern="1200" dirty="0" smtClean="0"/>
            <a:t>　</a:t>
          </a:r>
          <a:r>
            <a:rPr kumimoji="1" lang="en-US" sz="3600" kern="1200" dirty="0" smtClean="0"/>
            <a:t>for</a:t>
          </a:r>
          <a:r>
            <a:rPr kumimoji="1" lang="ja-JP" altLang="en-US" sz="3600" kern="1200" dirty="0" smtClean="0"/>
            <a:t>　</a:t>
          </a:r>
          <a:r>
            <a:rPr kumimoji="1" lang="en-US" sz="3600" kern="1200" dirty="0" smtClean="0"/>
            <a:t>an</a:t>
          </a:r>
          <a:r>
            <a:rPr kumimoji="1" lang="ja-JP" altLang="en-US" sz="3600" kern="1200" dirty="0" smtClean="0"/>
            <a:t>　</a:t>
          </a:r>
          <a:r>
            <a:rPr kumimoji="1" lang="en-US" sz="3600" kern="1200" dirty="0" smtClean="0"/>
            <a:t>ideal</a:t>
          </a:r>
          <a:r>
            <a:rPr kumimoji="1" lang="ja-JP" altLang="en-US" sz="3600" kern="1200" dirty="0" smtClean="0"/>
            <a:t>　</a:t>
          </a:r>
          <a:r>
            <a:rPr kumimoji="1" lang="en-US" sz="3600" kern="1200" dirty="0" smtClean="0"/>
            <a:t>gas</a:t>
          </a:r>
          <a:r>
            <a:rPr kumimoji="1" lang="ja-JP" sz="3600" kern="1200" dirty="0" smtClean="0"/>
            <a:t>）</a:t>
          </a:r>
          <a:endParaRPr kumimoji="1" lang="ja-JP" sz="3600" kern="1200" dirty="0"/>
        </a:p>
      </dsp:txBody>
      <dsp:txXfrm>
        <a:off x="83273" y="3454590"/>
        <a:ext cx="8063054" cy="15393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7D5C3-AE0F-459D-8414-4E87CF48704C}">
      <dsp:nvSpPr>
        <dsp:cNvPr id="0" name=""/>
        <dsp:cNvSpPr/>
      </dsp:nvSpPr>
      <dsp:spPr>
        <a:xfrm>
          <a:off x="0" y="7581"/>
          <a:ext cx="8501122" cy="20475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kumimoji="1" lang="ja-JP" sz="3500" kern="1200" dirty="0" smtClean="0"/>
            <a:t>気体の体積</a:t>
          </a:r>
          <a:r>
            <a:rPr kumimoji="1" lang="en-US" sz="3500" i="1" kern="1200" dirty="0" smtClean="0"/>
            <a:t>V</a:t>
          </a:r>
          <a:r>
            <a:rPr kumimoji="1" lang="ja-JP" sz="3500" kern="1200" dirty="0" smtClean="0"/>
            <a:t>が，圧力</a:t>
          </a:r>
          <a:r>
            <a:rPr kumimoji="1" lang="en-US" sz="3500" i="1" kern="1200" dirty="0" smtClean="0"/>
            <a:t>p</a:t>
          </a:r>
          <a:r>
            <a:rPr kumimoji="1" lang="ja-JP" sz="3500" kern="1200" dirty="0" smtClean="0"/>
            <a:t>と温度</a:t>
          </a:r>
          <a:r>
            <a:rPr kumimoji="1" lang="en-US" sz="3500" i="1" kern="1200" dirty="0" smtClean="0"/>
            <a:t>t</a:t>
          </a:r>
          <a:r>
            <a:rPr kumimoji="1" lang="ja-JP" sz="3500" kern="1200" dirty="0" smtClean="0"/>
            <a:t>（セルシ</a:t>
          </a:r>
          <a:r>
            <a:rPr kumimoji="1" lang="ja-JP" altLang="en-US" sz="3500" kern="1200" dirty="0" smtClean="0"/>
            <a:t>ウ</a:t>
          </a:r>
          <a:r>
            <a:rPr kumimoji="1" lang="ja-JP" sz="3500" kern="1200" dirty="0" smtClean="0"/>
            <a:t>ス温度，℃）あるいは物質量</a:t>
          </a:r>
          <a:r>
            <a:rPr kumimoji="1" lang="en-US" sz="3500" i="1" kern="1200" dirty="0" smtClean="0"/>
            <a:t>n</a:t>
          </a:r>
          <a:r>
            <a:rPr kumimoji="1" lang="ja-JP" sz="3500" kern="1200" dirty="0" smtClean="0"/>
            <a:t>とどのような関係にあるかを調べてみよう。</a:t>
          </a:r>
          <a:endParaRPr kumimoji="1" lang="en-US" sz="3500" kern="1200" dirty="0"/>
        </a:p>
      </dsp:txBody>
      <dsp:txXfrm>
        <a:off x="99951" y="107532"/>
        <a:ext cx="8301220" cy="1847598"/>
      </dsp:txXfrm>
    </dsp:sp>
    <dsp:sp modelId="{DBB46E78-1CD2-4C3C-90B3-A98C31E0BEE0}">
      <dsp:nvSpPr>
        <dsp:cNvPr id="0" name=""/>
        <dsp:cNvSpPr/>
      </dsp:nvSpPr>
      <dsp:spPr>
        <a:xfrm>
          <a:off x="0" y="2055081"/>
          <a:ext cx="8501122" cy="2463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911"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kumimoji="1" lang="ja-JP" sz="2700" kern="1200" dirty="0" smtClean="0"/>
            <a:t>影響を与える条件がいくつかあるとき</a:t>
          </a:r>
          <a:endParaRPr kumimoji="1" lang="en-US" sz="2700" kern="1200" dirty="0"/>
        </a:p>
        <a:p>
          <a:pPr marL="228600" lvl="1" indent="-228600" algn="l" defTabSz="1200150" rtl="0">
            <a:lnSpc>
              <a:spcPct val="90000"/>
            </a:lnSpc>
            <a:spcBef>
              <a:spcPct val="0"/>
            </a:spcBef>
            <a:spcAft>
              <a:spcPct val="20000"/>
            </a:spcAft>
            <a:buChar char="••"/>
          </a:pPr>
          <a:r>
            <a:rPr kumimoji="1" lang="ja-JP" sz="2700" kern="1200" dirty="0" smtClean="0"/>
            <a:t>→一つの条件を除いて，他は一定に保つ。</a:t>
          </a:r>
          <a:endParaRPr kumimoji="1" lang="en-US" sz="2700" kern="1200" dirty="0"/>
        </a:p>
        <a:p>
          <a:pPr marL="228600" lvl="1" indent="-228600" algn="l" defTabSz="1200150" rtl="0">
            <a:lnSpc>
              <a:spcPct val="90000"/>
            </a:lnSpc>
            <a:spcBef>
              <a:spcPct val="0"/>
            </a:spcBef>
            <a:spcAft>
              <a:spcPct val="20000"/>
            </a:spcAft>
            <a:buChar char="••"/>
          </a:pPr>
          <a:r>
            <a:rPr kumimoji="1" lang="ja-JP" sz="2700" kern="1200" dirty="0" smtClean="0"/>
            <a:t>１．</a:t>
          </a:r>
          <a:r>
            <a:rPr kumimoji="1" lang="en-US" altLang="ja-JP" sz="2700" kern="1200" dirty="0" smtClean="0"/>
            <a:t>           </a:t>
          </a:r>
          <a:r>
            <a:rPr kumimoji="1" lang="ja-JP" sz="2700" kern="1200" dirty="0" smtClean="0"/>
            <a:t>と</a:t>
          </a:r>
          <a:r>
            <a:rPr kumimoji="1" lang="en-US" altLang="ja-JP" sz="2700" kern="1200" dirty="0" smtClean="0"/>
            <a:t>            </a:t>
          </a:r>
          <a:r>
            <a:rPr kumimoji="1" lang="ja-JP" sz="2700" kern="1200" dirty="0" smtClean="0"/>
            <a:t>を一定</a:t>
          </a:r>
          <a:endParaRPr kumimoji="1" lang="en-US" sz="2700" kern="1200" dirty="0"/>
        </a:p>
        <a:p>
          <a:pPr marL="228600" lvl="1" indent="-228600" algn="l" defTabSz="1200150" rtl="0">
            <a:lnSpc>
              <a:spcPct val="90000"/>
            </a:lnSpc>
            <a:spcBef>
              <a:spcPct val="0"/>
            </a:spcBef>
            <a:spcAft>
              <a:spcPct val="20000"/>
            </a:spcAft>
            <a:buChar char="••"/>
          </a:pPr>
          <a:r>
            <a:rPr kumimoji="1" lang="ja-JP" sz="2700" kern="1200" dirty="0" smtClean="0"/>
            <a:t>→圧力</a:t>
          </a:r>
          <a:r>
            <a:rPr kumimoji="1" lang="en-US" sz="2700" i="1" kern="1200" dirty="0" smtClean="0"/>
            <a:t>p</a:t>
          </a:r>
          <a:r>
            <a:rPr kumimoji="1" lang="ja-JP" sz="2700" kern="1200" dirty="0" smtClean="0"/>
            <a:t>の体積</a:t>
          </a:r>
          <a:r>
            <a:rPr kumimoji="1" lang="en-US" sz="2700" i="1" kern="1200" dirty="0" smtClean="0"/>
            <a:t>V</a:t>
          </a:r>
          <a:r>
            <a:rPr kumimoji="1" lang="ja-JP" sz="2700" kern="1200" dirty="0" smtClean="0"/>
            <a:t>に及ぼす効果</a:t>
          </a:r>
          <a:endParaRPr kumimoji="1" lang="en-US" sz="2700" kern="1200" dirty="0"/>
        </a:p>
        <a:p>
          <a:pPr marL="228600" lvl="1" indent="-228600" algn="l" defTabSz="1200150" rtl="0">
            <a:lnSpc>
              <a:spcPct val="90000"/>
            </a:lnSpc>
            <a:spcBef>
              <a:spcPct val="0"/>
            </a:spcBef>
            <a:spcAft>
              <a:spcPct val="20000"/>
            </a:spcAft>
            <a:buChar char="••"/>
          </a:pPr>
          <a:r>
            <a:rPr kumimoji="1" lang="ja-JP" sz="2700" kern="1200" dirty="0" smtClean="0"/>
            <a:t>図</a:t>
          </a:r>
          <a:r>
            <a:rPr kumimoji="1" lang="en-US" sz="2700" kern="1200" dirty="0" smtClean="0"/>
            <a:t>3</a:t>
          </a:r>
          <a:r>
            <a:rPr kumimoji="1" lang="ja-JP" sz="2700" kern="1200" dirty="0" smtClean="0"/>
            <a:t>・</a:t>
          </a:r>
          <a:r>
            <a:rPr kumimoji="1" lang="en-US" sz="2700" kern="1200" dirty="0" smtClean="0"/>
            <a:t>1</a:t>
          </a:r>
          <a:endParaRPr kumimoji="1" lang="en-US" sz="2700" kern="1200" dirty="0"/>
        </a:p>
      </dsp:txBody>
      <dsp:txXfrm>
        <a:off x="0" y="2055081"/>
        <a:ext cx="8501122" cy="24633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67DDF-3117-4ABB-BB55-F3C86D4AAC58}">
      <dsp:nvSpPr>
        <dsp:cNvPr id="0" name=""/>
        <dsp:cNvSpPr/>
      </dsp:nvSpPr>
      <dsp:spPr>
        <a:xfrm>
          <a:off x="632226" y="0"/>
          <a:ext cx="7165231" cy="3929090"/>
        </a:xfrm>
        <a:prstGeom prst="rightArrow">
          <a:avLst/>
        </a:prstGeom>
        <a:solidFill>
          <a:schemeClr val="accent5">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2EB09C7D-58B6-43CC-8DEE-56EAB697DA39}">
      <dsp:nvSpPr>
        <dsp:cNvPr id="0" name=""/>
        <dsp:cNvSpPr/>
      </dsp:nvSpPr>
      <dsp:spPr>
        <a:xfrm>
          <a:off x="285654" y="1178726"/>
          <a:ext cx="2528905" cy="1571636"/>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kumimoji="1" lang="ja-JP" sz="2700" kern="1200" dirty="0" smtClean="0"/>
            <a:t>その容器の中に一定量の気体をいれ，</a:t>
          </a:r>
          <a:endParaRPr kumimoji="1" lang="en-US" sz="2700" kern="1200" dirty="0"/>
        </a:p>
      </dsp:txBody>
      <dsp:txXfrm>
        <a:off x="362375" y="1255447"/>
        <a:ext cx="2375463" cy="1418194"/>
      </dsp:txXfrm>
    </dsp:sp>
    <dsp:sp modelId="{1843D564-F9D7-432B-B1FB-FFFBB277674C}">
      <dsp:nvSpPr>
        <dsp:cNvPr id="0" name=""/>
        <dsp:cNvSpPr/>
      </dsp:nvSpPr>
      <dsp:spPr>
        <a:xfrm>
          <a:off x="2950389" y="1178726"/>
          <a:ext cx="2528905" cy="1571636"/>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kumimoji="1" lang="ja-JP" sz="2700" kern="1200" dirty="0" smtClean="0"/>
            <a:t>ピストンに圧力を加えていき，</a:t>
          </a:r>
          <a:endParaRPr kumimoji="1" lang="en-US" sz="2700" kern="1200" dirty="0"/>
        </a:p>
      </dsp:txBody>
      <dsp:txXfrm>
        <a:off x="3027110" y="1255447"/>
        <a:ext cx="2375463" cy="1418194"/>
      </dsp:txXfrm>
    </dsp:sp>
    <dsp:sp modelId="{AF240745-C94F-4A7D-8043-6EB7571C460C}">
      <dsp:nvSpPr>
        <dsp:cNvPr id="0" name=""/>
        <dsp:cNvSpPr/>
      </dsp:nvSpPr>
      <dsp:spPr>
        <a:xfrm>
          <a:off x="5615124" y="1178726"/>
          <a:ext cx="2528905" cy="1571636"/>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kumimoji="1" lang="ja-JP" sz="2700" kern="1200" dirty="0" smtClean="0"/>
            <a:t>それぞれの圧力での体積を測定</a:t>
          </a:r>
          <a:endParaRPr kumimoji="1" lang="en-US" sz="2700" kern="1200" dirty="0"/>
        </a:p>
      </dsp:txBody>
      <dsp:txXfrm>
        <a:off x="5691845" y="1255447"/>
        <a:ext cx="2375463" cy="141819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61159" cy="498638"/>
          </a:xfrm>
          <a:prstGeom prst="rect">
            <a:avLst/>
          </a:prstGeom>
        </p:spPr>
        <p:txBody>
          <a:bodyPr vert="horz" lIns="92528" tIns="46264" rIns="92528" bIns="46264" rtlCol="0"/>
          <a:lstStyle>
            <a:lvl1pPr algn="l">
              <a:defRPr sz="1200"/>
            </a:lvl1pPr>
          </a:lstStyle>
          <a:p>
            <a:endParaRPr kumimoji="1" lang="ja-JP" altLang="en-US"/>
          </a:p>
        </p:txBody>
      </p:sp>
      <p:sp>
        <p:nvSpPr>
          <p:cNvPr id="3" name="日付プレースホルダ 2"/>
          <p:cNvSpPr>
            <a:spLocks noGrp="1"/>
          </p:cNvSpPr>
          <p:nvPr>
            <p:ph type="dt" idx="1"/>
          </p:nvPr>
        </p:nvSpPr>
        <p:spPr>
          <a:xfrm>
            <a:off x="3871419" y="1"/>
            <a:ext cx="2961159" cy="498638"/>
          </a:xfrm>
          <a:prstGeom prst="rect">
            <a:avLst/>
          </a:prstGeom>
        </p:spPr>
        <p:txBody>
          <a:bodyPr vert="horz" lIns="92528" tIns="46264" rIns="92528" bIns="46264" rtlCol="0"/>
          <a:lstStyle>
            <a:lvl1pPr algn="r">
              <a:defRPr sz="1200"/>
            </a:lvl1pPr>
          </a:lstStyle>
          <a:p>
            <a:fld id="{BD4D5A75-5BE5-44DF-8EA1-A572B7C23F6F}" type="datetimeFigureOut">
              <a:rPr kumimoji="1" lang="ja-JP" altLang="en-US" smtClean="0"/>
              <a:pPr/>
              <a:t>2019/4/14</a:t>
            </a:fld>
            <a:endParaRPr kumimoji="1" lang="ja-JP" altLang="en-US"/>
          </a:p>
        </p:txBody>
      </p:sp>
      <p:sp>
        <p:nvSpPr>
          <p:cNvPr id="4" name="スライド イメージ プレースホルダ 3"/>
          <p:cNvSpPr>
            <a:spLocks noGrp="1" noRot="1" noChangeAspect="1"/>
          </p:cNvSpPr>
          <p:nvPr>
            <p:ph type="sldImg" idx="2"/>
          </p:nvPr>
        </p:nvSpPr>
        <p:spPr>
          <a:xfrm>
            <a:off x="925513" y="747713"/>
            <a:ext cx="4983162" cy="3736975"/>
          </a:xfrm>
          <a:prstGeom prst="rect">
            <a:avLst/>
          </a:prstGeom>
          <a:noFill/>
          <a:ln w="12700">
            <a:solidFill>
              <a:prstClr val="black"/>
            </a:solidFill>
          </a:ln>
        </p:spPr>
        <p:txBody>
          <a:bodyPr vert="horz" lIns="92528" tIns="46264" rIns="92528" bIns="46264" rtlCol="0" anchor="ctr"/>
          <a:lstStyle/>
          <a:p>
            <a:endParaRPr lang="ja-JP" altLang="en-US"/>
          </a:p>
        </p:txBody>
      </p:sp>
      <p:sp>
        <p:nvSpPr>
          <p:cNvPr id="5" name="ノート プレースホルダ 4"/>
          <p:cNvSpPr>
            <a:spLocks noGrp="1"/>
          </p:cNvSpPr>
          <p:nvPr>
            <p:ph type="body" sz="quarter" idx="3"/>
          </p:nvPr>
        </p:nvSpPr>
        <p:spPr>
          <a:xfrm>
            <a:off x="683097" y="4733050"/>
            <a:ext cx="5467995" cy="4484533"/>
          </a:xfrm>
          <a:prstGeom prst="rect">
            <a:avLst/>
          </a:prstGeom>
        </p:spPr>
        <p:txBody>
          <a:bodyPr vert="horz" lIns="92528" tIns="46264" rIns="92528" bIns="4626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64497"/>
            <a:ext cx="2961159" cy="498637"/>
          </a:xfrm>
          <a:prstGeom prst="rect">
            <a:avLst/>
          </a:prstGeom>
        </p:spPr>
        <p:txBody>
          <a:bodyPr vert="horz" lIns="92528" tIns="46264" rIns="92528" bIns="4626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71419" y="9464497"/>
            <a:ext cx="2961159" cy="498637"/>
          </a:xfrm>
          <a:prstGeom prst="rect">
            <a:avLst/>
          </a:prstGeom>
        </p:spPr>
        <p:txBody>
          <a:bodyPr vert="horz" lIns="92528" tIns="46264" rIns="92528" bIns="46264" rtlCol="0" anchor="b"/>
          <a:lstStyle>
            <a:lvl1pPr algn="r">
              <a:defRPr sz="1200"/>
            </a:lvl1pPr>
          </a:lstStyle>
          <a:p>
            <a:fld id="{55692036-99C4-404D-A7E8-FFFBAA44F979}" type="slidenum">
              <a:rPr kumimoji="1" lang="ja-JP" altLang="en-US" smtClean="0"/>
              <a:pPr/>
              <a:t>‹#›</a:t>
            </a:fld>
            <a:endParaRPr kumimoji="1" lang="ja-JP" altLang="en-US"/>
          </a:p>
        </p:txBody>
      </p:sp>
    </p:spTree>
    <p:extLst>
      <p:ext uri="{BB962C8B-B14F-4D97-AF65-F5344CB8AC3E}">
        <p14:creationId xmlns:p14="http://schemas.microsoft.com/office/powerpoint/2010/main" val="4597064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a:t>
            </a:r>
            <a:r>
              <a:rPr kumimoji="1" lang="ja-JP" altLang="en-US" dirty="0" smtClean="0"/>
              <a:t>：</a:t>
            </a:r>
            <a:endParaRPr kumimoji="1" lang="en-US" altLang="ja-JP" dirty="0" smtClean="0"/>
          </a:p>
          <a:p>
            <a:r>
              <a:rPr kumimoji="1" lang="en-US" altLang="ja-JP" dirty="0" smtClean="0"/>
              <a:t>B</a:t>
            </a:r>
            <a:r>
              <a:rPr kumimoji="1" lang="ja-JP" altLang="en-US"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55692036-99C4-404D-A7E8-FFFBAA44F979}" type="slidenum">
              <a:rPr kumimoji="1" lang="ja-JP" altLang="en-US" smtClean="0"/>
              <a:pPr/>
              <a:t>3</a:t>
            </a:fld>
            <a:endParaRPr kumimoji="1" lang="ja-JP" altLang="en-US"/>
          </a:p>
        </p:txBody>
      </p:sp>
    </p:spTree>
    <p:extLst>
      <p:ext uri="{BB962C8B-B14F-4D97-AF65-F5344CB8AC3E}">
        <p14:creationId xmlns:p14="http://schemas.microsoft.com/office/powerpoint/2010/main" val="1087524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latin typeface="HGP創英角ﾎﾟｯﾌﾟ体" pitchFamily="50" charset="-128"/>
                <a:ea typeface="HGP創英角ﾎﾟｯﾌﾟ体" pitchFamily="50" charset="-128"/>
              </a:rPr>
              <a:t>A</a:t>
            </a:r>
            <a:r>
              <a:rPr kumimoji="1" lang="ja-JP" altLang="en-US" dirty="0" smtClean="0">
                <a:latin typeface="HGP創英角ﾎﾟｯﾌﾟ体" pitchFamily="50" charset="-128"/>
                <a:ea typeface="HGP創英角ﾎﾟｯﾌﾟ体" pitchFamily="50" charset="-128"/>
              </a:rPr>
              <a:t>：</a:t>
            </a:r>
            <a:endParaRPr kumimoji="1" lang="en-US" altLang="ja-JP" dirty="0" smtClean="0">
              <a:latin typeface="HGP創英角ﾎﾟｯﾌﾟ体" pitchFamily="50" charset="-128"/>
              <a:ea typeface="HGP創英角ﾎﾟｯﾌﾟ体" pitchFamily="50" charset="-128"/>
            </a:endParaRPr>
          </a:p>
          <a:p>
            <a:r>
              <a:rPr kumimoji="1" lang="en-US" altLang="ja-JP" dirty="0" smtClean="0">
                <a:latin typeface="HGP創英角ﾎﾟｯﾌﾟ体" pitchFamily="50" charset="-128"/>
                <a:ea typeface="HGP創英角ﾎﾟｯﾌﾟ体" pitchFamily="50" charset="-128"/>
              </a:rPr>
              <a:t>B</a:t>
            </a:r>
            <a:r>
              <a:rPr kumimoji="1" lang="ja-JP" altLang="en-US" dirty="0" smtClean="0">
                <a:latin typeface="HGP創英角ﾎﾟｯﾌﾟ体" pitchFamily="50" charset="-128"/>
                <a:ea typeface="HGP創英角ﾎﾟｯﾌﾟ体" pitchFamily="50" charset="-128"/>
              </a:rPr>
              <a:t>：</a:t>
            </a:r>
            <a:endParaRPr kumimoji="1" lang="en-US" altLang="ja-JP" dirty="0" smtClean="0">
              <a:latin typeface="HGP創英角ﾎﾟｯﾌﾟ体" pitchFamily="50" charset="-128"/>
              <a:ea typeface="HGP創英角ﾎﾟｯﾌﾟ体" pitchFamily="50" charset="-128"/>
            </a:endParaRPr>
          </a:p>
          <a:p>
            <a:r>
              <a:rPr kumimoji="1" lang="en-US" altLang="ja-JP" dirty="0" smtClean="0">
                <a:latin typeface="HGP創英角ﾎﾟｯﾌﾟ体" pitchFamily="50" charset="-128"/>
                <a:ea typeface="HGP創英角ﾎﾟｯﾌﾟ体" pitchFamily="50" charset="-128"/>
              </a:rPr>
              <a:t>C</a:t>
            </a:r>
            <a:r>
              <a:rPr kumimoji="1" lang="ja-JP" altLang="en-US" dirty="0" smtClean="0">
                <a:latin typeface="HGP創英角ﾎﾟｯﾌﾟ体" pitchFamily="50" charset="-128"/>
                <a:ea typeface="HGP創英角ﾎﾟｯﾌﾟ体" pitchFamily="50" charset="-128"/>
              </a:rPr>
              <a:t>：</a:t>
            </a:r>
            <a:endParaRPr kumimoji="1" lang="en-US" altLang="ja-JP" dirty="0" smtClean="0">
              <a:latin typeface="HGP創英角ﾎﾟｯﾌﾟ体" pitchFamily="50" charset="-128"/>
              <a:ea typeface="HGP創英角ﾎﾟｯﾌﾟ体" pitchFamily="50" charset="-128"/>
            </a:endParaRPr>
          </a:p>
          <a:p>
            <a:r>
              <a:rPr kumimoji="1" lang="en-US" altLang="ja-JP" dirty="0" smtClean="0">
                <a:latin typeface="HGP創英角ﾎﾟｯﾌﾟ体" pitchFamily="50" charset="-128"/>
                <a:ea typeface="HGP創英角ﾎﾟｯﾌﾟ体" pitchFamily="50" charset="-128"/>
              </a:rPr>
              <a:t>D</a:t>
            </a:r>
            <a:r>
              <a:rPr kumimoji="1" lang="ja-JP" altLang="en-US" dirty="0" smtClean="0">
                <a:latin typeface="HGP創英角ﾎﾟｯﾌﾟ体" pitchFamily="50" charset="-128"/>
                <a:ea typeface="HGP創英角ﾎﾟｯﾌﾟ体" pitchFamily="50" charset="-128"/>
              </a:rPr>
              <a:t>：</a:t>
            </a:r>
            <a:endParaRPr kumimoji="1" lang="en-US" altLang="ja-JP" dirty="0" smtClean="0">
              <a:latin typeface="HGP創英角ﾎﾟｯﾌﾟ体" pitchFamily="50" charset="-128"/>
              <a:ea typeface="HGP創英角ﾎﾟｯﾌﾟ体" pitchFamily="50" charset="-128"/>
            </a:endParaRPr>
          </a:p>
          <a:p>
            <a:r>
              <a:rPr kumimoji="1" lang="en-US" altLang="ja-JP" dirty="0" smtClean="0">
                <a:latin typeface="HGP創英角ﾎﾟｯﾌﾟ体" pitchFamily="50" charset="-128"/>
                <a:ea typeface="HGP創英角ﾎﾟｯﾌﾟ体" pitchFamily="50" charset="-128"/>
              </a:rPr>
              <a:t>E</a:t>
            </a:r>
            <a:r>
              <a:rPr kumimoji="1" lang="ja-JP" altLang="en-US" dirty="0" smtClean="0">
                <a:latin typeface="HGP創英角ﾎﾟｯﾌﾟ体" pitchFamily="50" charset="-128"/>
                <a:ea typeface="HGP創英角ﾎﾟｯﾌﾟ体" pitchFamily="50" charset="-128"/>
              </a:rPr>
              <a:t>：</a:t>
            </a:r>
            <a:endParaRPr kumimoji="1" lang="ja-JP" altLang="en-US" dirty="0">
              <a:latin typeface="HGP創英角ﾎﾟｯﾌﾟ体" pitchFamily="50" charset="-128"/>
              <a:ea typeface="HGP創英角ﾎﾟｯﾌﾟ体" pitchFamily="50" charset="-128"/>
            </a:endParaRPr>
          </a:p>
        </p:txBody>
      </p:sp>
      <p:sp>
        <p:nvSpPr>
          <p:cNvPr id="4" name="スライド番号プレースホルダ 3"/>
          <p:cNvSpPr>
            <a:spLocks noGrp="1"/>
          </p:cNvSpPr>
          <p:nvPr>
            <p:ph type="sldNum" sz="quarter" idx="10"/>
          </p:nvPr>
        </p:nvSpPr>
        <p:spPr/>
        <p:txBody>
          <a:bodyPr/>
          <a:lstStyle/>
          <a:p>
            <a:fld id="{55692036-99C4-404D-A7E8-FFFBAA44F979}" type="slidenum">
              <a:rPr kumimoji="1" lang="ja-JP" altLang="en-US" smtClean="0"/>
              <a:pPr/>
              <a:t>4</a:t>
            </a:fld>
            <a:endParaRPr kumimoji="1" lang="ja-JP" altLang="en-US"/>
          </a:p>
        </p:txBody>
      </p:sp>
    </p:spTree>
    <p:extLst>
      <p:ext uri="{BB962C8B-B14F-4D97-AF65-F5344CB8AC3E}">
        <p14:creationId xmlns:p14="http://schemas.microsoft.com/office/powerpoint/2010/main" val="455494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5692036-99C4-404D-A7E8-FFFBAA44F979}" type="slidenum">
              <a:rPr kumimoji="1" lang="ja-JP" altLang="en-US" smtClean="0"/>
              <a:pPr/>
              <a:t>8</a:t>
            </a:fld>
            <a:endParaRPr kumimoji="1" lang="ja-JP" altLang="en-US"/>
          </a:p>
        </p:txBody>
      </p:sp>
    </p:spTree>
    <p:extLst>
      <p:ext uri="{BB962C8B-B14F-4D97-AF65-F5344CB8AC3E}">
        <p14:creationId xmlns:p14="http://schemas.microsoft.com/office/powerpoint/2010/main" val="3038794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AE90C6F-EEBB-4197-A871-D609DC7ADE72}" type="datetimeFigureOut">
              <a:rPr lang="ja-JP" altLang="en-US"/>
              <a:pPr>
                <a:defRPr/>
              </a:pPr>
              <a:t>2019/4/14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CB25693-EE68-4C00-9246-38C1393A2C3E}"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8A9C4AD-27D2-49FE-9437-AE705962554C}" type="datetimeFigureOut">
              <a:rPr lang="ja-JP" altLang="en-US"/>
              <a:pPr>
                <a:defRPr/>
              </a:pPr>
              <a:t>2019/4/14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27D45B0-284F-46A5-BAD3-81F1E991B6E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B4FAC10-69B8-4ECF-B55D-69FAC51D1A11}" type="datetimeFigureOut">
              <a:rPr lang="ja-JP" altLang="en-US"/>
              <a:pPr>
                <a:defRPr/>
              </a:pPr>
              <a:t>2019/4/14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5109A0B-C297-42CC-8D6B-6A0DF2A53B61}"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fld id="{CAB7E738-693B-499B-B06E-5498A7AF3BC7}" type="datetimeFigureOut">
              <a:rPr lang="ja-JP" altLang="en-US" smtClean="0"/>
              <a:pPr>
                <a:defRPr/>
              </a:pPr>
              <a:t>2019/4/14</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555E1250-0B8C-430D-BAD0-0F00128F238B}" type="slidenum">
              <a:rPr lang="ja-JP" altLang="en-US" smtClean="0"/>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3F71EC4-4BDC-4B5A-AD52-7FD1643EF973}" type="datetimeFigureOut">
              <a:rPr lang="ja-JP" altLang="en-US"/>
              <a:pPr>
                <a:defRPr/>
              </a:pPr>
              <a:t>2019/4/14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FB42F24-0A3A-4600-A9F7-3144ABA70D7B}"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8720CBE-3ECF-4C98-8878-4BB7A79A23C7}" type="datetimeFigureOut">
              <a:rPr lang="ja-JP" altLang="en-US"/>
              <a:pPr>
                <a:defRPr/>
              </a:pPr>
              <a:t>2019/4/14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75C2E2C-359F-40F8-ABAA-1B2BBD42FFE3}"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6B1C6305-250D-4E14-98F1-949C2EF7A7C1}" type="datetimeFigureOut">
              <a:rPr lang="ja-JP" altLang="en-US"/>
              <a:pPr>
                <a:defRPr/>
              </a:pPr>
              <a:t>2019/4/14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26643AC-1BF3-47AD-B0AA-513E59BE18D6}"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E495D5A8-6001-44C3-9B67-3545246856FF}" type="datetimeFigureOut">
              <a:rPr lang="ja-JP" altLang="en-US"/>
              <a:pPr>
                <a:defRPr/>
              </a:pPr>
              <a:t>2019/4/14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73F441BC-B9E5-47F3-85E2-27730B45C1B0}"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09F0E941-2381-4F00-8978-C4E7CB7F1736}" type="datetimeFigureOut">
              <a:rPr lang="ja-JP" altLang="en-US"/>
              <a:pPr>
                <a:defRPr/>
              </a:pPr>
              <a:t>2019/4/14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39E0EEE-A8A4-4411-BFBC-D57CCEB7A1F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80F27D6-C75B-4B76-8BDF-9A775F5FB098}" type="datetimeFigureOut">
              <a:rPr lang="ja-JP" altLang="en-US"/>
              <a:pPr>
                <a:defRPr/>
              </a:pPr>
              <a:t>2019/4/14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4D1F3AB-35B3-4981-8653-33BF3730817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008F5BC-3383-4729-8591-06D5C476B962}" type="datetimeFigureOut">
              <a:rPr lang="ja-JP" altLang="en-US"/>
              <a:pPr>
                <a:defRPr/>
              </a:pPr>
              <a:t>2019/4/14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0B63523-BBAE-4963-9F98-0EDAD1544CE2}"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5F51B30-6C5E-4510-9339-9008E18CE760}" type="datetimeFigureOut">
              <a:rPr lang="ja-JP" altLang="en-US"/>
              <a:pPr>
                <a:defRPr/>
              </a:pPr>
              <a:t>2019/4/14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9B170B1-FE73-4853-8681-EC0D96D7CE7C}"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AB7E738-693B-499B-B06E-5498A7AF3BC7}" type="datetimeFigureOut">
              <a:rPr lang="ja-JP" altLang="en-US"/>
              <a:pPr>
                <a:defRPr/>
              </a:pPr>
              <a:t>2019/4/14</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555E1250-0B8C-430D-BAD0-0F00128F238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iming>
    <p:tnLst>
      <p:par>
        <p:cTn id="1" dur="indefinite" restart="never" nodeType="tmRoot"/>
      </p:par>
    </p:tnLst>
  </p:timing>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Colors" Target="../diagrams/colors9.xml"/><Relationship Id="rId5" Type="http://schemas.openxmlformats.org/officeDocument/2006/relationships/diagramQuickStyle" Target="../diagrams/quickStyle9.xml"/><Relationship Id="rId10" Type="http://schemas.openxmlformats.org/officeDocument/2006/relationships/image" Target="../media/image4.png"/><Relationship Id="rId4" Type="http://schemas.openxmlformats.org/officeDocument/2006/relationships/diagramLayout" Target="../diagrams/layout9.xml"/><Relationship Id="rId9"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diagramColors" Target="../diagrams/colors14.xml"/><Relationship Id="rId11" Type="http://schemas.openxmlformats.org/officeDocument/2006/relationships/image" Target="../media/image10.png"/><Relationship Id="rId5" Type="http://schemas.openxmlformats.org/officeDocument/2006/relationships/diagramQuickStyle" Target="../diagrams/quickStyle14.xml"/><Relationship Id="rId10" Type="http://schemas.openxmlformats.org/officeDocument/2006/relationships/image" Target="../media/image9.png"/><Relationship Id="rId4" Type="http://schemas.openxmlformats.org/officeDocument/2006/relationships/diagramLayout" Target="../diagrams/layout14.xml"/><Relationship Id="rId9" Type="http://schemas.openxmlformats.org/officeDocument/2006/relationships/image" Target="../media/image8.png"/></Relationships>
</file>

<file path=ppt/slides/_rels/slide1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 Id="rId9" Type="http://schemas.openxmlformats.org/officeDocument/2006/relationships/image" Target="../media/image12.png"/></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openxmlformats.org/officeDocument/2006/relationships/image" Target="../media/image11.png"/><Relationship Id="rId4" Type="http://schemas.openxmlformats.org/officeDocument/2006/relationships/diagramLayout" Target="../diagrams/layout17.xml"/><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diagramColors" Target="../diagrams/colors18.xml"/><Relationship Id="rId5" Type="http://schemas.openxmlformats.org/officeDocument/2006/relationships/diagramQuickStyle" Target="../diagrams/quickStyle18.xml"/><Relationship Id="rId10" Type="http://schemas.openxmlformats.org/officeDocument/2006/relationships/image" Target="../media/image16.png"/><Relationship Id="rId4" Type="http://schemas.openxmlformats.org/officeDocument/2006/relationships/diagramLayout" Target="../diagrams/layout18.xml"/><Relationship Id="rId9" Type="http://schemas.openxmlformats.org/officeDocument/2006/relationships/image" Target="../media/image15.png"/></Relationships>
</file>

<file path=ppt/slides/_rels/slide2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 Id="rId9" Type="http://schemas.openxmlformats.org/officeDocument/2006/relationships/image" Target="../media/image16.png"/></Relationships>
</file>

<file path=ppt/slides/_rels/slide2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 Id="rId9" Type="http://schemas.openxmlformats.org/officeDocument/2006/relationships/image" Target="../media/image19.png"/></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slideLayout" Target="../slideLayouts/slideLayout2.xml"/><Relationship Id="rId1" Type="http://schemas.openxmlformats.org/officeDocument/2006/relationships/tags" Target="../tags/tag25.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 Id="rId9" Type="http://schemas.openxmlformats.org/officeDocument/2006/relationships/image" Target="../media/image22.png"/></Relationships>
</file>

<file path=ppt/slides/_rels/slide2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slideLayout" Target="../slideLayouts/slideLayout2.xml"/><Relationship Id="rId1" Type="http://schemas.openxmlformats.org/officeDocument/2006/relationships/tags" Target="../tags/tag29.xml"/><Relationship Id="rId6" Type="http://schemas.openxmlformats.org/officeDocument/2006/relationships/diagramColors" Target="../diagrams/colors26.xml"/><Relationship Id="rId5" Type="http://schemas.openxmlformats.org/officeDocument/2006/relationships/diagramQuickStyle" Target="../diagrams/quickStyle26.xml"/><Relationship Id="rId10" Type="http://schemas.openxmlformats.org/officeDocument/2006/relationships/image" Target="../media/image25.png"/><Relationship Id="rId4" Type="http://schemas.openxmlformats.org/officeDocument/2006/relationships/diagramLayout" Target="../diagrams/layout26.xml"/><Relationship Id="rId9" Type="http://schemas.openxmlformats.org/officeDocument/2006/relationships/image" Target="../media/image24.png"/></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slideLayout" Target="../slideLayouts/slideLayout2.xml"/><Relationship Id="rId1" Type="http://schemas.openxmlformats.org/officeDocument/2006/relationships/tags" Target="../tags/tag30.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slideLayout" Target="../slideLayouts/slideLayout2.xml"/><Relationship Id="rId1" Type="http://schemas.openxmlformats.org/officeDocument/2006/relationships/tags" Target="../tags/tag31.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2.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6.xml"/><Relationship Id="rId1" Type="http://schemas.openxmlformats.org/officeDocument/2006/relationships/tags" Target="../tags/tag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3.xml"/><Relationship Id="rId7" Type="http://schemas.openxmlformats.org/officeDocument/2006/relationships/diagramColors" Target="../diagrams/colors7.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fontAlgn="auto">
              <a:spcAft>
                <a:spcPts val="0"/>
              </a:spcAft>
              <a:defRPr/>
            </a:pPr>
            <a:r>
              <a:rPr lang="ja-JP" altLang="en-US" dirty="0" smtClean="0"/>
              <a:t>物理化学</a:t>
            </a:r>
            <a:r>
              <a:rPr lang="en-US" altLang="ja-JP" dirty="0" smtClean="0"/>
              <a:t/>
            </a:r>
            <a:br>
              <a:rPr lang="en-US" altLang="ja-JP" dirty="0" smtClean="0"/>
            </a:br>
            <a:r>
              <a:rPr lang="en-US" altLang="ja-JP" dirty="0" smtClean="0"/>
              <a:t>3</a:t>
            </a:r>
            <a:r>
              <a:rPr lang="ja-JP" altLang="en-US" dirty="0" smtClean="0"/>
              <a:t>章 </a:t>
            </a:r>
            <a:r>
              <a:rPr lang="en-US" altLang="ja-JP" dirty="0" smtClean="0"/>
              <a:t>3.1 Ver. </a:t>
            </a:r>
            <a:r>
              <a:rPr lang="en-US" altLang="ja-JP" dirty="0"/>
              <a:t>2.1</a:t>
            </a:r>
            <a:endParaRPr lang="ja-JP" altLang="en-US" dirty="0"/>
          </a:p>
        </p:txBody>
      </p:sp>
      <p:sp>
        <p:nvSpPr>
          <p:cNvPr id="2051" name="サブタイトル 2"/>
          <p:cNvSpPr>
            <a:spLocks noGrp="1"/>
          </p:cNvSpPr>
          <p:nvPr>
            <p:ph type="subTitle" idx="1"/>
          </p:nvPr>
        </p:nvSpPr>
        <p:spPr>
          <a:xfrm>
            <a:off x="755576" y="3886200"/>
            <a:ext cx="7702624" cy="2686050"/>
          </a:xfrm>
        </p:spPr>
        <p:txBody>
          <a:bodyPr/>
          <a:lstStyle/>
          <a:p>
            <a:r>
              <a:rPr lang="en-US" altLang="ja-JP" dirty="0" smtClean="0">
                <a:solidFill>
                  <a:schemeClr val="tx1"/>
                </a:solidFill>
              </a:rPr>
              <a:t>FUT </a:t>
            </a:r>
          </a:p>
          <a:p>
            <a:r>
              <a:rPr lang="ja-JP" altLang="en-US" dirty="0" smtClean="0">
                <a:solidFill>
                  <a:schemeClr val="tx1"/>
                </a:solidFill>
              </a:rPr>
              <a:t>原　道寛</a:t>
            </a:r>
            <a:endParaRPr lang="en-US" altLang="ja-JP" dirty="0" smtClean="0">
              <a:solidFill>
                <a:schemeClr val="tx1"/>
              </a:solidFill>
            </a:endParaRPr>
          </a:p>
          <a:p>
            <a:endParaRPr lang="en-US" altLang="ja-JP" dirty="0" smtClean="0">
              <a:solidFill>
                <a:schemeClr val="tx1"/>
              </a:solidFill>
            </a:endParaRPr>
          </a:p>
          <a:p>
            <a:r>
              <a:rPr lang="ja-JP" altLang="en-US" dirty="0">
                <a:solidFill>
                  <a:schemeClr val="tx1"/>
                </a:solidFill>
              </a:rPr>
              <a:t>学籍番号</a:t>
            </a:r>
            <a:r>
              <a:rPr lang="ja-JP" altLang="en-US" dirty="0" smtClean="0">
                <a:solidFill>
                  <a:schemeClr val="tx1"/>
                </a:solidFill>
              </a:rPr>
              <a:t>＿＿　　氏名＿＿＿＿＿＿＿　　</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1937582408"/>
              </p:ext>
            </p:extLst>
          </p:nvPr>
        </p:nvGraphicFramePr>
        <p:xfrm>
          <a:off x="285720" y="142852"/>
          <a:ext cx="8429684" cy="39290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p:cNvSpPr>
            <a:spLocks noGrp="1"/>
          </p:cNvSpPr>
          <p:nvPr>
            <p:ph type="title"/>
          </p:nvPr>
        </p:nvSpPr>
        <p:spPr/>
        <p:txBody>
          <a:bodyPr/>
          <a:lstStyle/>
          <a:p>
            <a:r>
              <a:rPr lang="en-US" altLang="ja-JP" dirty="0" smtClean="0"/>
              <a:t>3.1-04</a:t>
            </a:r>
            <a:r>
              <a:rPr lang="ja-JP" altLang="en-US" dirty="0" smtClean="0"/>
              <a:t>ボイル</a:t>
            </a:r>
            <a:r>
              <a:rPr lang="ja-JP" altLang="en-US" dirty="0" smtClean="0"/>
              <a:t>の法則</a:t>
            </a:r>
            <a:r>
              <a:rPr lang="en-US" altLang="ja-JP" dirty="0" smtClean="0"/>
              <a:t/>
            </a:r>
            <a:br>
              <a:rPr lang="en-US" altLang="ja-JP" dirty="0" smtClean="0"/>
            </a:br>
            <a:r>
              <a:rPr lang="ja-JP" altLang="en-US" sz="2800" dirty="0" smtClean="0"/>
              <a:t>装置はピストン付きの容器を恒温槽の中にいれたもの</a:t>
            </a:r>
            <a:r>
              <a:rPr lang="en-US" altLang="ja-JP" dirty="0" smtClean="0"/>
              <a:t/>
            </a:r>
            <a:br>
              <a:rPr lang="en-US" altLang="ja-JP" dirty="0" smtClean="0"/>
            </a:br>
            <a:endParaRPr kumimoji="1" lang="ja-JP" altLang="en-US" dirty="0"/>
          </a:p>
        </p:txBody>
      </p:sp>
      <p:sp>
        <p:nvSpPr>
          <p:cNvPr id="3" name="コンテンツ プレースホルダ 2"/>
          <p:cNvSpPr>
            <a:spLocks noGrp="1"/>
          </p:cNvSpPr>
          <p:nvPr>
            <p:ph idx="1"/>
          </p:nvPr>
        </p:nvSpPr>
        <p:spPr>
          <a:xfrm>
            <a:off x="57176" y="2832127"/>
            <a:ext cx="8229600" cy="4525963"/>
          </a:xfrm>
        </p:spPr>
        <p:txBody>
          <a:bodyPr/>
          <a:lstStyle/>
          <a:p>
            <a:r>
              <a:rPr lang="ja-JP" altLang="en-US" dirty="0" smtClean="0"/>
              <a:t>体積を測定するとき</a:t>
            </a:r>
            <a:endParaRPr lang="en-US" altLang="ja-JP" dirty="0" smtClean="0"/>
          </a:p>
          <a:p>
            <a:r>
              <a:rPr lang="ja-JP" altLang="en-US" dirty="0" smtClean="0"/>
              <a:t>ピストンに加わる圧力＝        の圧力</a:t>
            </a:r>
            <a:endParaRPr lang="en-US" altLang="ja-JP" dirty="0" smtClean="0"/>
          </a:p>
          <a:p>
            <a:r>
              <a:rPr lang="ja-JP" altLang="en-US" dirty="0" smtClean="0"/>
              <a:t>体積</a:t>
            </a:r>
            <a:r>
              <a:rPr lang="en-US" altLang="ja-JP" i="1" dirty="0" smtClean="0"/>
              <a:t>Ⅴ</a:t>
            </a:r>
            <a:r>
              <a:rPr lang="ja-JP" altLang="en-US" dirty="0" smtClean="0"/>
              <a:t>は圧力</a:t>
            </a:r>
            <a:r>
              <a:rPr lang="en-US" altLang="ja-JP" i="1" dirty="0" smtClean="0"/>
              <a:t>p</a:t>
            </a:r>
          </a:p>
          <a:p>
            <a:r>
              <a:rPr lang="ja-JP" altLang="en-US" dirty="0" smtClean="0"/>
              <a:t>図</a:t>
            </a:r>
            <a:r>
              <a:rPr lang="en-US" altLang="ja-JP" dirty="0" smtClean="0"/>
              <a:t>3</a:t>
            </a:r>
            <a:r>
              <a:rPr lang="ja-JP" altLang="en-US" dirty="0" smtClean="0"/>
              <a:t>・</a:t>
            </a:r>
            <a:r>
              <a:rPr lang="en-US" altLang="ja-JP" dirty="0" smtClean="0"/>
              <a:t>2</a:t>
            </a:r>
            <a:r>
              <a:rPr lang="ja-JP" altLang="en-US" dirty="0" smtClean="0"/>
              <a:t>（</a:t>
            </a:r>
            <a:r>
              <a:rPr lang="en-US" altLang="ja-JP" dirty="0" smtClean="0"/>
              <a:t>a</a:t>
            </a:r>
            <a:r>
              <a:rPr lang="ja-JP" altLang="en-US" dirty="0" smtClean="0"/>
              <a:t>）関係</a:t>
            </a:r>
            <a:endParaRPr lang="en-US" altLang="ja-JP" dirty="0" smtClean="0"/>
          </a:p>
          <a:p>
            <a:r>
              <a:rPr lang="ja-JP" altLang="en-US" dirty="0" smtClean="0"/>
              <a:t>        関係を探していく</a:t>
            </a:r>
            <a:endParaRPr lang="en-US" altLang="ja-JP" dirty="0" smtClean="0"/>
          </a:p>
          <a:p>
            <a:endParaRPr kumimoji="1" lang="ja-JP" altLang="en-US" dirty="0"/>
          </a:p>
        </p:txBody>
      </p:sp>
      <p:grpSp>
        <p:nvGrpSpPr>
          <p:cNvPr id="6" name="グループ化 5"/>
          <p:cNvGrpSpPr/>
          <p:nvPr/>
        </p:nvGrpSpPr>
        <p:grpSpPr>
          <a:xfrm>
            <a:off x="0" y="548680"/>
            <a:ext cx="9144001" cy="6309320"/>
            <a:chOff x="0" y="548680"/>
            <a:chExt cx="9144001" cy="6309320"/>
          </a:xfrm>
        </p:grpSpPr>
        <p:pic>
          <p:nvPicPr>
            <p:cNvPr id="25602" name="Picture 2"/>
            <p:cNvPicPr>
              <a:picLocks noChangeAspect="1" noChangeArrowheads="1"/>
            </p:cNvPicPr>
            <p:nvPr/>
          </p:nvPicPr>
          <p:blipFill>
            <a:blip r:embed="rId8" cstate="print"/>
            <a:srcRect l="7324" t="13672" r="3320" b="9179"/>
            <a:stretch>
              <a:fillRect/>
            </a:stretch>
          </p:blipFill>
          <p:spPr bwMode="auto">
            <a:xfrm>
              <a:off x="4500563" y="3851184"/>
              <a:ext cx="4643438" cy="3006816"/>
            </a:xfrm>
            <a:prstGeom prst="rect">
              <a:avLst/>
            </a:prstGeom>
            <a:noFill/>
            <a:ln w="9525">
              <a:noFill/>
              <a:miter lim="800000"/>
              <a:headEnd/>
              <a:tailEnd/>
            </a:ln>
            <a:effectLst/>
          </p:spPr>
        </p:pic>
        <p:pic>
          <p:nvPicPr>
            <p:cNvPr id="10" name="Picture 3"/>
            <p:cNvPicPr>
              <a:picLocks noChangeAspect="1" noChangeArrowheads="1"/>
            </p:cNvPicPr>
            <p:nvPr/>
          </p:nvPicPr>
          <p:blipFill>
            <a:blip r:embed="rId9" cstate="print"/>
            <a:srcRect l="20000" t="16250" r="22500" b="27500"/>
            <a:stretch>
              <a:fillRect/>
            </a:stretch>
          </p:blipFill>
          <p:spPr bwMode="auto">
            <a:xfrm>
              <a:off x="3286116" y="4000504"/>
              <a:ext cx="1643074" cy="1071570"/>
            </a:xfrm>
            <a:prstGeom prst="rect">
              <a:avLst/>
            </a:prstGeom>
            <a:noFill/>
            <a:ln w="9525">
              <a:noFill/>
              <a:miter lim="800000"/>
              <a:headEnd/>
              <a:tailEnd/>
            </a:ln>
            <a:effectLst/>
          </p:spPr>
        </p:pic>
        <p:pic>
          <p:nvPicPr>
            <p:cNvPr id="25605" name="Picture 5"/>
            <p:cNvPicPr>
              <a:picLocks noChangeAspect="1" noChangeArrowheads="1"/>
            </p:cNvPicPr>
            <p:nvPr/>
          </p:nvPicPr>
          <p:blipFill>
            <a:blip r:embed="rId10" cstate="print"/>
            <a:srcRect l="3333" t="11250" r="9999" b="66250"/>
            <a:stretch>
              <a:fillRect/>
            </a:stretch>
          </p:blipFill>
          <p:spPr bwMode="auto">
            <a:xfrm>
              <a:off x="0" y="5786454"/>
              <a:ext cx="5214942" cy="902586"/>
            </a:xfrm>
            <a:prstGeom prst="rect">
              <a:avLst/>
            </a:prstGeom>
            <a:noFill/>
            <a:ln w="9525">
              <a:noFill/>
              <a:miter lim="800000"/>
              <a:headEnd/>
              <a:tailEnd/>
            </a:ln>
            <a:effectLst/>
          </p:spPr>
        </p:pic>
        <p:sp>
          <p:nvSpPr>
            <p:cNvPr id="8" name="正方形/長方形 7"/>
            <p:cNvSpPr/>
            <p:nvPr/>
          </p:nvSpPr>
          <p:spPr>
            <a:xfrm>
              <a:off x="4500562" y="3429000"/>
              <a:ext cx="785818"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A</a:t>
              </a:r>
              <a:endParaRPr kumimoji="1" lang="ja-JP" altLang="en-US" sz="2000" dirty="0"/>
            </a:p>
          </p:txBody>
        </p:sp>
        <p:sp>
          <p:nvSpPr>
            <p:cNvPr id="9" name="正方形/長方形 8"/>
            <p:cNvSpPr/>
            <p:nvPr/>
          </p:nvSpPr>
          <p:spPr>
            <a:xfrm>
              <a:off x="481746" y="5143512"/>
              <a:ext cx="785818"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C</a:t>
              </a:r>
              <a:endParaRPr kumimoji="1" lang="ja-JP" altLang="en-US" sz="2000" b="1" dirty="0"/>
            </a:p>
          </p:txBody>
        </p:sp>
        <p:sp>
          <p:nvSpPr>
            <p:cNvPr id="11" name="正方形/長方形 10"/>
            <p:cNvSpPr/>
            <p:nvPr/>
          </p:nvSpPr>
          <p:spPr>
            <a:xfrm>
              <a:off x="4211960" y="4005064"/>
              <a:ext cx="785818" cy="10715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D</a:t>
              </a:r>
              <a:endParaRPr kumimoji="1" lang="ja-JP" altLang="en-US" sz="2000" b="1" dirty="0"/>
            </a:p>
          </p:txBody>
        </p:sp>
        <p:sp>
          <p:nvSpPr>
            <p:cNvPr id="12" name="正方形/長方形 11"/>
            <p:cNvSpPr/>
            <p:nvPr/>
          </p:nvSpPr>
          <p:spPr>
            <a:xfrm>
              <a:off x="1643042" y="5786430"/>
              <a:ext cx="785818" cy="3572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E</a:t>
              </a:r>
              <a:endParaRPr kumimoji="1" lang="ja-JP" altLang="en-US" sz="2000" b="1" dirty="0"/>
            </a:p>
          </p:txBody>
        </p:sp>
        <p:sp>
          <p:nvSpPr>
            <p:cNvPr id="14" name="正方形/長方形 13"/>
            <p:cNvSpPr/>
            <p:nvPr/>
          </p:nvSpPr>
          <p:spPr>
            <a:xfrm>
              <a:off x="785786" y="6215082"/>
              <a:ext cx="785818" cy="3572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F</a:t>
              </a:r>
              <a:endParaRPr kumimoji="1" lang="ja-JP" altLang="en-US" sz="2000" b="1" dirty="0"/>
            </a:p>
          </p:txBody>
        </p:sp>
        <p:sp>
          <p:nvSpPr>
            <p:cNvPr id="15" name="正方形/長方形 14"/>
            <p:cNvSpPr/>
            <p:nvPr/>
          </p:nvSpPr>
          <p:spPr>
            <a:xfrm>
              <a:off x="5566499" y="6215082"/>
              <a:ext cx="785818" cy="3572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B</a:t>
              </a:r>
              <a:endParaRPr kumimoji="1" lang="ja-JP" altLang="en-US" sz="2000" b="1" dirty="0"/>
            </a:p>
          </p:txBody>
        </p:sp>
        <p:sp>
          <p:nvSpPr>
            <p:cNvPr id="16" name="正方形/長方形 15"/>
            <p:cNvSpPr/>
            <p:nvPr/>
          </p:nvSpPr>
          <p:spPr>
            <a:xfrm>
              <a:off x="7500958" y="6215082"/>
              <a:ext cx="1000132"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G</a:t>
              </a:r>
              <a:endParaRPr kumimoji="1" lang="ja-JP" altLang="en-US" sz="2000" b="1" dirty="0"/>
            </a:p>
          </p:txBody>
        </p:sp>
        <p:sp>
          <p:nvSpPr>
            <p:cNvPr id="4" name="角丸四角形 3"/>
            <p:cNvSpPr/>
            <p:nvPr/>
          </p:nvSpPr>
          <p:spPr>
            <a:xfrm>
              <a:off x="0" y="548680"/>
              <a:ext cx="9144000" cy="6309320"/>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5776"/>
            <a:ext cx="8229600" cy="1143000"/>
          </a:xfrm>
        </p:spPr>
        <p:txBody>
          <a:bodyPr/>
          <a:lstStyle/>
          <a:p>
            <a:pPr algn="l"/>
            <a:r>
              <a:rPr lang="en-US" altLang="ja-JP" dirty="0" smtClean="0"/>
              <a:t>3.1-05</a:t>
            </a:r>
            <a:r>
              <a:rPr kumimoji="1" lang="ja-JP" altLang="en-US" dirty="0" smtClean="0"/>
              <a:t>シャルル</a:t>
            </a:r>
            <a:r>
              <a:rPr kumimoji="1" lang="ja-JP" altLang="en-US" dirty="0" smtClean="0"/>
              <a:t>の法則</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1596133629"/>
              </p:ext>
            </p:extLst>
          </p:nvPr>
        </p:nvGraphicFramePr>
        <p:xfrm>
          <a:off x="142844" y="642918"/>
          <a:ext cx="8229600" cy="62150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9" name="Picture 5"/>
          <p:cNvPicPr>
            <a:picLocks noChangeAspect="1" noChangeArrowheads="1"/>
          </p:cNvPicPr>
          <p:nvPr/>
        </p:nvPicPr>
        <p:blipFill>
          <a:blip r:embed="rId8" cstate="print"/>
          <a:srcRect/>
          <a:stretch>
            <a:fillRect/>
          </a:stretch>
        </p:blipFill>
        <p:spPr bwMode="auto">
          <a:xfrm>
            <a:off x="5134176" y="88467"/>
            <a:ext cx="4009824" cy="3126219"/>
          </a:xfrm>
          <a:prstGeom prst="rect">
            <a:avLst/>
          </a:prstGeom>
          <a:noFill/>
          <a:ln w="9525">
            <a:noFill/>
            <a:miter lim="800000"/>
            <a:headEnd/>
            <a:tailEnd/>
          </a:ln>
        </p:spPr>
      </p:pic>
      <p:sp>
        <p:nvSpPr>
          <p:cNvPr id="5" name="正方形/長方形 4"/>
          <p:cNvSpPr/>
          <p:nvPr/>
        </p:nvSpPr>
        <p:spPr>
          <a:xfrm>
            <a:off x="4756157" y="3321201"/>
            <a:ext cx="531357" cy="3929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6" name="正方形/長方形 5"/>
          <p:cNvSpPr/>
          <p:nvPr/>
        </p:nvSpPr>
        <p:spPr>
          <a:xfrm>
            <a:off x="1714480" y="4714884"/>
            <a:ext cx="1071570"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
        <p:nvSpPr>
          <p:cNvPr id="7" name="正方形/長方形 6"/>
          <p:cNvSpPr/>
          <p:nvPr/>
        </p:nvSpPr>
        <p:spPr>
          <a:xfrm>
            <a:off x="2143108" y="6000768"/>
            <a:ext cx="1071570"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C</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62"/>
            <a:ext cx="8229600" cy="1143000"/>
          </a:xfrm>
        </p:spPr>
        <p:txBody>
          <a:bodyPr/>
          <a:lstStyle/>
          <a:p>
            <a:pPr algn="l"/>
            <a:r>
              <a:rPr lang="en-US" altLang="ja-JP" dirty="0" smtClean="0"/>
              <a:t>3.1-06</a:t>
            </a:r>
            <a:r>
              <a:rPr lang="ja-JP" altLang="en-US" dirty="0" smtClean="0"/>
              <a:t>シャルル</a:t>
            </a:r>
            <a:r>
              <a:rPr lang="ja-JP" altLang="en-US" dirty="0" smtClean="0"/>
              <a:t>の法則</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45912161"/>
              </p:ext>
            </p:extLst>
          </p:nvPr>
        </p:nvGraphicFramePr>
        <p:xfrm>
          <a:off x="457200" y="928671"/>
          <a:ext cx="8229600"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p:cNvPicPr>
            <a:picLocks noChangeAspect="1" noChangeArrowheads="1"/>
          </p:cNvPicPr>
          <p:nvPr/>
        </p:nvPicPr>
        <p:blipFill>
          <a:blip r:embed="rId8" cstate="print"/>
          <a:srcRect t="3704" r="8235"/>
          <a:stretch>
            <a:fillRect/>
          </a:stretch>
        </p:blipFill>
        <p:spPr bwMode="auto">
          <a:xfrm>
            <a:off x="5715008" y="-24"/>
            <a:ext cx="3429024" cy="4001020"/>
          </a:xfrm>
          <a:prstGeom prst="rect">
            <a:avLst/>
          </a:prstGeom>
          <a:noFill/>
          <a:ln w="9525">
            <a:noFill/>
            <a:miter lim="800000"/>
            <a:headEnd/>
            <a:tailEnd/>
          </a:ln>
        </p:spPr>
      </p:pic>
      <p:pic>
        <p:nvPicPr>
          <p:cNvPr id="1027" name="Picture 3"/>
          <p:cNvPicPr>
            <a:picLocks noChangeAspect="1" noChangeArrowheads="1"/>
          </p:cNvPicPr>
          <p:nvPr/>
        </p:nvPicPr>
        <p:blipFill>
          <a:blip r:embed="rId9" cstate="print"/>
          <a:srcRect/>
          <a:stretch>
            <a:fillRect/>
          </a:stretch>
        </p:blipFill>
        <p:spPr bwMode="auto">
          <a:xfrm>
            <a:off x="1643042" y="3986220"/>
            <a:ext cx="5385996" cy="585788"/>
          </a:xfrm>
          <a:prstGeom prst="rect">
            <a:avLst/>
          </a:prstGeom>
          <a:noFill/>
          <a:ln w="9525">
            <a:noFill/>
            <a:miter lim="800000"/>
            <a:headEnd/>
            <a:tailEnd/>
          </a:ln>
        </p:spPr>
      </p:pic>
      <p:grpSp>
        <p:nvGrpSpPr>
          <p:cNvPr id="5" name="グループ化 4"/>
          <p:cNvGrpSpPr/>
          <p:nvPr/>
        </p:nvGrpSpPr>
        <p:grpSpPr>
          <a:xfrm>
            <a:off x="107504" y="692696"/>
            <a:ext cx="9036496" cy="6165304"/>
            <a:chOff x="107504" y="692696"/>
            <a:chExt cx="9036496" cy="6165304"/>
          </a:xfrm>
        </p:grpSpPr>
        <p:sp>
          <p:nvSpPr>
            <p:cNvPr id="6" name="正方形/長方形 5"/>
            <p:cNvSpPr/>
            <p:nvPr/>
          </p:nvSpPr>
          <p:spPr>
            <a:xfrm>
              <a:off x="500034" y="1142984"/>
              <a:ext cx="1071570"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7" name="正方形/長方形 6"/>
            <p:cNvSpPr/>
            <p:nvPr/>
          </p:nvSpPr>
          <p:spPr>
            <a:xfrm>
              <a:off x="1857356" y="1142984"/>
              <a:ext cx="1357322"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B</a:t>
              </a:r>
              <a:endParaRPr kumimoji="1" lang="ja-JP" altLang="en-US" sz="2000" b="1" dirty="0"/>
            </a:p>
          </p:txBody>
        </p:sp>
        <p:sp>
          <p:nvSpPr>
            <p:cNvPr id="8" name="正方形/長方形 7"/>
            <p:cNvSpPr/>
            <p:nvPr/>
          </p:nvSpPr>
          <p:spPr>
            <a:xfrm>
              <a:off x="1892218" y="2251130"/>
              <a:ext cx="714380"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C</a:t>
              </a:r>
              <a:endParaRPr kumimoji="1" lang="ja-JP" altLang="en-US" sz="2000" b="1" dirty="0"/>
            </a:p>
          </p:txBody>
        </p:sp>
        <p:sp>
          <p:nvSpPr>
            <p:cNvPr id="9" name="正方形/長方形 8"/>
            <p:cNvSpPr/>
            <p:nvPr/>
          </p:nvSpPr>
          <p:spPr>
            <a:xfrm>
              <a:off x="2428860" y="4000504"/>
              <a:ext cx="1071570"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D</a:t>
              </a:r>
              <a:endParaRPr kumimoji="1" lang="ja-JP" altLang="en-US" sz="2000" b="1" dirty="0"/>
            </a:p>
          </p:txBody>
        </p:sp>
        <p:sp>
          <p:nvSpPr>
            <p:cNvPr id="10" name="正方形/長方形 9"/>
            <p:cNvSpPr/>
            <p:nvPr/>
          </p:nvSpPr>
          <p:spPr>
            <a:xfrm>
              <a:off x="3275856" y="4657696"/>
              <a:ext cx="571504"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E</a:t>
              </a:r>
              <a:endParaRPr kumimoji="1" lang="ja-JP" altLang="en-US" sz="2000" b="1" dirty="0"/>
            </a:p>
          </p:txBody>
        </p:sp>
        <p:sp>
          <p:nvSpPr>
            <p:cNvPr id="11" name="正方形/長方形 10"/>
            <p:cNvSpPr/>
            <p:nvPr/>
          </p:nvSpPr>
          <p:spPr>
            <a:xfrm>
              <a:off x="4429124" y="4643446"/>
              <a:ext cx="571504"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F</a:t>
              </a:r>
              <a:endParaRPr kumimoji="1" lang="ja-JP" altLang="en-US" sz="2000" b="1" dirty="0"/>
            </a:p>
          </p:txBody>
        </p:sp>
        <p:sp>
          <p:nvSpPr>
            <p:cNvPr id="3" name="角丸四角形 2"/>
            <p:cNvSpPr/>
            <p:nvPr/>
          </p:nvSpPr>
          <p:spPr>
            <a:xfrm>
              <a:off x="107504" y="692696"/>
              <a:ext cx="9036496" cy="616530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US" altLang="ja-JP" dirty="0" smtClean="0"/>
              <a:t>3.1-07</a:t>
            </a:r>
            <a:r>
              <a:rPr lang="ja-JP" altLang="en-US" dirty="0" smtClean="0"/>
              <a:t>シャルル</a:t>
            </a:r>
            <a:r>
              <a:rPr lang="en-US" altLang="ja-JP" dirty="0" smtClean="0"/>
              <a:t/>
            </a:r>
            <a:br>
              <a:rPr lang="en-US" altLang="ja-JP" dirty="0" smtClean="0"/>
            </a:br>
            <a:r>
              <a:rPr lang="ja-JP" altLang="en-US" dirty="0" smtClean="0"/>
              <a:t>の法則</a:t>
            </a:r>
            <a:endParaRPr kumimoji="1" lang="ja-JP" altLang="en-US" dirty="0"/>
          </a:p>
        </p:txBody>
      </p:sp>
      <p:pic>
        <p:nvPicPr>
          <p:cNvPr id="4" name="Picture 2"/>
          <p:cNvPicPr>
            <a:picLocks noGrp="1" noChangeAspect="1" noChangeArrowheads="1"/>
          </p:cNvPicPr>
          <p:nvPr>
            <p:ph idx="1"/>
          </p:nvPr>
        </p:nvPicPr>
        <p:blipFill rotWithShape="1">
          <a:blip r:embed="rId3" cstate="print"/>
          <a:srcRect l="-6438" t="3704" r="14673"/>
          <a:stretch/>
        </p:blipFill>
        <p:spPr bwMode="auto">
          <a:xfrm>
            <a:off x="2880000" y="71414"/>
            <a:ext cx="5786481" cy="6754387"/>
          </a:xfrm>
          <a:prstGeom prst="rect">
            <a:avLst/>
          </a:prstGeom>
          <a:noFill/>
          <a:ln w="9525">
            <a:noFill/>
            <a:miter lim="800000"/>
            <a:headEnd/>
            <a:tailEnd/>
          </a:ln>
        </p:spPr>
      </p:pic>
      <p:grpSp>
        <p:nvGrpSpPr>
          <p:cNvPr id="9" name="グループ化 8"/>
          <p:cNvGrpSpPr/>
          <p:nvPr/>
        </p:nvGrpSpPr>
        <p:grpSpPr>
          <a:xfrm>
            <a:off x="2699792" y="188640"/>
            <a:ext cx="6444208" cy="6669360"/>
            <a:chOff x="2699792" y="188640"/>
            <a:chExt cx="6444208" cy="6669360"/>
          </a:xfrm>
        </p:grpSpPr>
        <p:sp>
          <p:nvSpPr>
            <p:cNvPr id="5" name="正方形/長方形 4"/>
            <p:cNvSpPr/>
            <p:nvPr/>
          </p:nvSpPr>
          <p:spPr>
            <a:xfrm>
              <a:off x="3143240" y="2714620"/>
              <a:ext cx="1285884"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6" name="正方形/長方形 5"/>
            <p:cNvSpPr/>
            <p:nvPr/>
          </p:nvSpPr>
          <p:spPr>
            <a:xfrm rot="16200000">
              <a:off x="4500562" y="1071546"/>
              <a:ext cx="1285884"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
          <p:nvSpPr>
            <p:cNvPr id="7" name="正方形/長方形 6"/>
            <p:cNvSpPr/>
            <p:nvPr/>
          </p:nvSpPr>
          <p:spPr>
            <a:xfrm>
              <a:off x="5786446" y="4429132"/>
              <a:ext cx="1285884"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C</a:t>
              </a:r>
              <a:endParaRPr kumimoji="1" lang="ja-JP" altLang="en-US" sz="2000" b="1" dirty="0"/>
            </a:p>
          </p:txBody>
        </p:sp>
        <p:sp>
          <p:nvSpPr>
            <p:cNvPr id="8" name="正方形/長方形 7"/>
            <p:cNvSpPr/>
            <p:nvPr/>
          </p:nvSpPr>
          <p:spPr>
            <a:xfrm>
              <a:off x="5643570" y="5500702"/>
              <a:ext cx="1285884"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D</a:t>
              </a:r>
              <a:endParaRPr kumimoji="1" lang="ja-JP" altLang="en-US" sz="2000" b="1" dirty="0"/>
            </a:p>
          </p:txBody>
        </p:sp>
        <p:sp>
          <p:nvSpPr>
            <p:cNvPr id="3" name="角丸四角形 2"/>
            <p:cNvSpPr/>
            <p:nvPr/>
          </p:nvSpPr>
          <p:spPr>
            <a:xfrm>
              <a:off x="2699792" y="188640"/>
              <a:ext cx="6444208" cy="6669360"/>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839732228"/>
              </p:ext>
            </p:extLst>
          </p:nvPr>
        </p:nvGraphicFramePr>
        <p:xfrm>
          <a:off x="285720" y="285728"/>
          <a:ext cx="8686800" cy="6572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p:cNvSpPr>
            <a:spLocks noGrp="1"/>
          </p:cNvSpPr>
          <p:nvPr>
            <p:ph type="title"/>
          </p:nvPr>
        </p:nvSpPr>
        <p:spPr>
          <a:xfrm>
            <a:off x="457200" y="-214330"/>
            <a:ext cx="8229600" cy="1143000"/>
          </a:xfrm>
        </p:spPr>
        <p:txBody>
          <a:bodyPr/>
          <a:lstStyle/>
          <a:p>
            <a:r>
              <a:rPr lang="en-US" altLang="ja-JP" dirty="0" smtClean="0"/>
              <a:t>3.1-08</a:t>
            </a:r>
            <a:r>
              <a:rPr lang="ja-JP" altLang="en-US" dirty="0" smtClean="0"/>
              <a:t>シャルル</a:t>
            </a:r>
            <a:r>
              <a:rPr lang="ja-JP" altLang="en-US" dirty="0" smtClean="0"/>
              <a:t>の法則</a:t>
            </a:r>
            <a:endParaRPr kumimoji="1" lang="ja-JP" altLang="en-US" dirty="0"/>
          </a:p>
        </p:txBody>
      </p:sp>
      <p:sp>
        <p:nvSpPr>
          <p:cNvPr id="5" name="正方形/長方形 4"/>
          <p:cNvSpPr/>
          <p:nvPr/>
        </p:nvSpPr>
        <p:spPr>
          <a:xfrm>
            <a:off x="2714612" y="642918"/>
            <a:ext cx="571504"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6" name="正方形/長方形 5"/>
          <p:cNvSpPr/>
          <p:nvPr/>
        </p:nvSpPr>
        <p:spPr>
          <a:xfrm>
            <a:off x="285720" y="1643050"/>
            <a:ext cx="1285884"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B</a:t>
            </a:r>
            <a:endParaRPr kumimoji="1" lang="ja-JP" altLang="en-US" sz="2000" b="1" dirty="0"/>
          </a:p>
        </p:txBody>
      </p:sp>
      <p:sp>
        <p:nvSpPr>
          <p:cNvPr id="7" name="正方形/長方形 6"/>
          <p:cNvSpPr/>
          <p:nvPr/>
        </p:nvSpPr>
        <p:spPr>
          <a:xfrm>
            <a:off x="4643438" y="2643182"/>
            <a:ext cx="714380"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C</a:t>
            </a:r>
            <a:endParaRPr kumimoji="1" lang="ja-JP" altLang="en-US" sz="2000" b="1" dirty="0"/>
          </a:p>
        </p:txBody>
      </p:sp>
      <p:sp>
        <p:nvSpPr>
          <p:cNvPr id="8" name="正方形/長方形 7"/>
          <p:cNvSpPr/>
          <p:nvPr/>
        </p:nvSpPr>
        <p:spPr>
          <a:xfrm>
            <a:off x="3786182" y="3857628"/>
            <a:ext cx="1143008"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D</a:t>
            </a:r>
            <a:endParaRPr kumimoji="1" lang="ja-JP" altLang="en-US" sz="2000" b="1" dirty="0"/>
          </a:p>
        </p:txBody>
      </p:sp>
      <p:sp>
        <p:nvSpPr>
          <p:cNvPr id="9" name="正方形/長方形 8"/>
          <p:cNvSpPr/>
          <p:nvPr/>
        </p:nvSpPr>
        <p:spPr>
          <a:xfrm>
            <a:off x="3643306" y="5143512"/>
            <a:ext cx="1428760"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E</a:t>
            </a:r>
            <a:endParaRPr kumimoji="1" lang="ja-JP" altLang="en-US" sz="2000" b="1" dirty="0"/>
          </a:p>
        </p:txBody>
      </p:sp>
      <p:sp>
        <p:nvSpPr>
          <p:cNvPr id="10" name="正方形/長方形 9"/>
          <p:cNvSpPr/>
          <p:nvPr/>
        </p:nvSpPr>
        <p:spPr>
          <a:xfrm>
            <a:off x="4357686" y="6000768"/>
            <a:ext cx="1214446"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F</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9"/>
                                        </p:tgtEl>
                                        <p:attrNameLst>
                                          <p:attrName>ppt_x</p:attrName>
                                        </p:attrNameLst>
                                      </p:cBhvr>
                                      <p:tavLst>
                                        <p:tav tm="0">
                                          <p:val>
                                            <p:strVal val="ppt_x"/>
                                          </p:val>
                                        </p:tav>
                                        <p:tav tm="100000">
                                          <p:val>
                                            <p:strVal val="ppt_x"/>
                                          </p:val>
                                        </p:tav>
                                      </p:tavLst>
                                    </p:anim>
                                    <p:anim calcmode="lin" valueType="num">
                                      <p:cBhvr additive="base">
                                        <p:cTn id="31" dur="500"/>
                                        <p:tgtEl>
                                          <p:spTgt spid="9"/>
                                        </p:tgtEl>
                                        <p:attrNameLst>
                                          <p:attrName>ppt_y</p:attrName>
                                        </p:attrNameLst>
                                      </p:cBhvr>
                                      <p:tavLst>
                                        <p:tav tm="0">
                                          <p:val>
                                            <p:strVal val="ppt_y"/>
                                          </p:val>
                                        </p:tav>
                                        <p:tav tm="100000">
                                          <p:val>
                                            <p:strVal val="1+ppt_h/2"/>
                                          </p:val>
                                        </p:tav>
                                      </p:tavLst>
                                    </p:anim>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10"/>
                                        </p:tgtEl>
                                        <p:attrNameLst>
                                          <p:attrName>ppt_x</p:attrName>
                                        </p:attrNameLst>
                                      </p:cBhvr>
                                      <p:tavLst>
                                        <p:tav tm="0">
                                          <p:val>
                                            <p:strVal val="ppt_x"/>
                                          </p:val>
                                        </p:tav>
                                        <p:tav tm="100000">
                                          <p:val>
                                            <p:strVal val="ppt_x"/>
                                          </p:val>
                                        </p:tav>
                                      </p:tavLst>
                                    </p:anim>
                                    <p:anim calcmode="lin" valueType="num">
                                      <p:cBhvr additive="base">
                                        <p:cTn id="37" dur="500"/>
                                        <p:tgtEl>
                                          <p:spTgt spid="10"/>
                                        </p:tgtEl>
                                        <p:attrNameLst>
                                          <p:attrName>ppt_y</p:attrName>
                                        </p:attrNameLst>
                                      </p:cBhvr>
                                      <p:tavLst>
                                        <p:tav tm="0">
                                          <p:val>
                                            <p:strVal val="ppt_y"/>
                                          </p:val>
                                        </p:tav>
                                        <p:tav tm="100000">
                                          <p:val>
                                            <p:strVal val="1+ppt_h/2"/>
                                          </p:val>
                                        </p:tav>
                                      </p:tavLst>
                                    </p:anim>
                                    <p:set>
                                      <p:cBhvr>
                                        <p:cTn id="38"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92"/>
            <a:ext cx="8229600" cy="1143000"/>
          </a:xfrm>
        </p:spPr>
        <p:txBody>
          <a:bodyPr/>
          <a:lstStyle/>
          <a:p>
            <a:r>
              <a:rPr lang="en-US" altLang="ja-JP" dirty="0" smtClean="0"/>
              <a:t>3.1-09</a:t>
            </a:r>
            <a:r>
              <a:rPr lang="ja-JP" altLang="en-US" dirty="0" smtClean="0"/>
              <a:t>シャルル</a:t>
            </a:r>
            <a:r>
              <a:rPr lang="ja-JP" altLang="en-US" dirty="0" smtClean="0"/>
              <a:t>の法則</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840221941"/>
              </p:ext>
            </p:extLst>
          </p:nvPr>
        </p:nvGraphicFramePr>
        <p:xfrm>
          <a:off x="0" y="714357"/>
          <a:ext cx="9144000" cy="6143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p:cNvPicPr>
            <a:picLocks noChangeAspect="1" noChangeArrowheads="1"/>
          </p:cNvPicPr>
          <p:nvPr/>
        </p:nvPicPr>
        <p:blipFill rotWithShape="1">
          <a:blip r:embed="rId8" cstate="print"/>
          <a:srcRect l="5263" t="15781" r="34211"/>
          <a:stretch/>
        </p:blipFill>
        <p:spPr bwMode="auto">
          <a:xfrm>
            <a:off x="4357686" y="6072206"/>
            <a:ext cx="3286148" cy="785794"/>
          </a:xfrm>
          <a:prstGeom prst="rect">
            <a:avLst/>
          </a:prstGeom>
          <a:noFill/>
          <a:ln w="9525">
            <a:noFill/>
            <a:miter lim="800000"/>
            <a:headEnd/>
            <a:tailEnd/>
          </a:ln>
        </p:spPr>
      </p:pic>
      <p:sp>
        <p:nvSpPr>
          <p:cNvPr id="5" name="正方形/長方形 4"/>
          <p:cNvSpPr/>
          <p:nvPr/>
        </p:nvSpPr>
        <p:spPr>
          <a:xfrm>
            <a:off x="5000628" y="1071546"/>
            <a:ext cx="571504"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6" name="正方形/長方形 5"/>
          <p:cNvSpPr/>
          <p:nvPr/>
        </p:nvSpPr>
        <p:spPr>
          <a:xfrm>
            <a:off x="571472" y="2786058"/>
            <a:ext cx="1357322" cy="357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B</a:t>
            </a:r>
            <a:endParaRPr kumimoji="1" lang="ja-JP" altLang="en-US" sz="2000" b="1" dirty="0"/>
          </a:p>
        </p:txBody>
      </p:sp>
      <p:sp>
        <p:nvSpPr>
          <p:cNvPr id="7" name="正方形/長方形 6"/>
          <p:cNvSpPr/>
          <p:nvPr/>
        </p:nvSpPr>
        <p:spPr>
          <a:xfrm>
            <a:off x="4786314" y="4357694"/>
            <a:ext cx="1071570" cy="4286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C</a:t>
            </a:r>
            <a:endParaRPr kumimoji="1" lang="ja-JP" altLang="en-US" sz="2000" b="1" dirty="0"/>
          </a:p>
        </p:txBody>
      </p:sp>
      <p:sp>
        <p:nvSpPr>
          <p:cNvPr id="8" name="正方形/長方形 7"/>
          <p:cNvSpPr/>
          <p:nvPr/>
        </p:nvSpPr>
        <p:spPr>
          <a:xfrm>
            <a:off x="7643834" y="6165304"/>
            <a:ext cx="1214446" cy="6938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D</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85776"/>
            <a:ext cx="8229600" cy="1143000"/>
          </a:xfrm>
        </p:spPr>
        <p:txBody>
          <a:bodyPr/>
          <a:lstStyle/>
          <a:p>
            <a:r>
              <a:rPr lang="en-US" altLang="ja-JP" dirty="0" smtClean="0"/>
              <a:t>3.1-10</a:t>
            </a:r>
            <a:r>
              <a:rPr lang="ja-JP" altLang="en-US" dirty="0" smtClean="0"/>
              <a:t>シャルル</a:t>
            </a:r>
            <a:r>
              <a:rPr lang="ja-JP" altLang="en-US" dirty="0" smtClean="0"/>
              <a:t>の法則</a:t>
            </a:r>
            <a:endParaRPr kumimoji="1" lang="ja-JP" altLang="en-US" dirty="0"/>
          </a:p>
        </p:txBody>
      </p:sp>
      <p:graphicFrame>
        <p:nvGraphicFramePr>
          <p:cNvPr id="10" name="コンテンツ プレースホルダ 9"/>
          <p:cNvGraphicFramePr>
            <a:graphicFrameLocks noGrp="1"/>
          </p:cNvGraphicFramePr>
          <p:nvPr>
            <p:ph idx="1"/>
            <p:extLst>
              <p:ext uri="{D42A27DB-BD31-4B8C-83A1-F6EECF244321}">
                <p14:modId xmlns:p14="http://schemas.microsoft.com/office/powerpoint/2010/main" val="216836362"/>
              </p:ext>
            </p:extLst>
          </p:nvPr>
        </p:nvGraphicFramePr>
        <p:xfrm>
          <a:off x="457200" y="571480"/>
          <a:ext cx="8229600" cy="6286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p:cNvPicPr>
            <a:picLocks noChangeAspect="1" noChangeArrowheads="1"/>
          </p:cNvPicPr>
          <p:nvPr/>
        </p:nvPicPr>
        <p:blipFill>
          <a:blip r:embed="rId8" cstate="print"/>
          <a:srcRect/>
          <a:stretch>
            <a:fillRect/>
          </a:stretch>
        </p:blipFill>
        <p:spPr bwMode="auto">
          <a:xfrm>
            <a:off x="500034" y="700072"/>
            <a:ext cx="5385996" cy="585788"/>
          </a:xfrm>
          <a:prstGeom prst="rect">
            <a:avLst/>
          </a:prstGeom>
          <a:noFill/>
          <a:ln w="9525">
            <a:noFill/>
            <a:miter lim="800000"/>
            <a:headEnd/>
            <a:tailEnd/>
          </a:ln>
        </p:spPr>
      </p:pic>
      <p:pic>
        <p:nvPicPr>
          <p:cNvPr id="5" name="Picture 2"/>
          <p:cNvPicPr>
            <a:picLocks noChangeAspect="1" noChangeArrowheads="1"/>
          </p:cNvPicPr>
          <p:nvPr/>
        </p:nvPicPr>
        <p:blipFill>
          <a:blip r:embed="rId9" cstate="print"/>
          <a:srcRect l="5263" t="15781" r="11842"/>
          <a:stretch>
            <a:fillRect/>
          </a:stretch>
        </p:blipFill>
        <p:spPr bwMode="auto">
          <a:xfrm>
            <a:off x="4286248" y="1357298"/>
            <a:ext cx="4500594" cy="785794"/>
          </a:xfrm>
          <a:prstGeom prst="rect">
            <a:avLst/>
          </a:prstGeom>
          <a:noFill/>
          <a:ln w="9525">
            <a:noFill/>
            <a:miter lim="800000"/>
            <a:headEnd/>
            <a:tailEnd/>
          </a:ln>
        </p:spPr>
      </p:pic>
      <p:pic>
        <p:nvPicPr>
          <p:cNvPr id="3075" name="Picture 3"/>
          <p:cNvPicPr>
            <a:picLocks noChangeAspect="1" noChangeArrowheads="1"/>
          </p:cNvPicPr>
          <p:nvPr/>
        </p:nvPicPr>
        <p:blipFill>
          <a:blip r:embed="rId10" cstate="print"/>
          <a:srcRect/>
          <a:stretch>
            <a:fillRect/>
          </a:stretch>
        </p:blipFill>
        <p:spPr bwMode="auto">
          <a:xfrm>
            <a:off x="500034" y="2124433"/>
            <a:ext cx="1714512" cy="804501"/>
          </a:xfrm>
          <a:prstGeom prst="rect">
            <a:avLst/>
          </a:prstGeom>
          <a:noFill/>
          <a:ln w="9525">
            <a:noFill/>
            <a:miter lim="800000"/>
            <a:headEnd/>
            <a:tailEnd/>
          </a:ln>
        </p:spPr>
      </p:pic>
      <p:pic>
        <p:nvPicPr>
          <p:cNvPr id="3077" name="Picture 5"/>
          <p:cNvPicPr>
            <a:picLocks noChangeAspect="1" noChangeArrowheads="1"/>
          </p:cNvPicPr>
          <p:nvPr/>
        </p:nvPicPr>
        <p:blipFill>
          <a:blip r:embed="rId11" cstate="print"/>
          <a:srcRect/>
          <a:stretch>
            <a:fillRect/>
          </a:stretch>
        </p:blipFill>
        <p:spPr bwMode="auto">
          <a:xfrm>
            <a:off x="428596" y="5169087"/>
            <a:ext cx="7424758" cy="903119"/>
          </a:xfrm>
          <a:prstGeom prst="rect">
            <a:avLst/>
          </a:prstGeom>
          <a:noFill/>
          <a:ln w="9525">
            <a:noFill/>
            <a:miter lim="800000"/>
            <a:headEnd/>
            <a:tailEnd/>
          </a:ln>
        </p:spPr>
      </p:pic>
      <p:sp>
        <p:nvSpPr>
          <p:cNvPr id="8" name="正方形/長方形 7"/>
          <p:cNvSpPr/>
          <p:nvPr/>
        </p:nvSpPr>
        <p:spPr>
          <a:xfrm>
            <a:off x="5929322" y="3857628"/>
            <a:ext cx="1214446"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9" name="正方形/長方形 8"/>
          <p:cNvSpPr/>
          <p:nvPr/>
        </p:nvSpPr>
        <p:spPr>
          <a:xfrm>
            <a:off x="2214546" y="6215082"/>
            <a:ext cx="1357322"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8"/>
                                        </p:tgtEl>
                                        <p:attrNameLst>
                                          <p:attrName>ppt_x</p:attrName>
                                        </p:attrNameLst>
                                      </p:cBhvr>
                                      <p:tavLst>
                                        <p:tav tm="0">
                                          <p:val>
                                            <p:strVal val="ppt_x"/>
                                          </p:val>
                                        </p:tav>
                                        <p:tav tm="100000">
                                          <p:val>
                                            <p:strVal val="ppt_x"/>
                                          </p:val>
                                        </p:tav>
                                      </p:tavLst>
                                    </p:anim>
                                    <p:anim calcmode="lin" valueType="num">
                                      <p:cBhvr additive="base">
                                        <p:cTn id="7" dur="500"/>
                                        <p:tgtEl>
                                          <p:spTgt spid="8"/>
                                        </p:tgtEl>
                                        <p:attrNameLst>
                                          <p:attrName>ppt_y</p:attrName>
                                        </p:attrNameLst>
                                      </p:cBhvr>
                                      <p:tavLst>
                                        <p:tav tm="0">
                                          <p:val>
                                            <p:strVal val="ppt_y"/>
                                          </p:val>
                                        </p:tav>
                                        <p:tav tm="100000">
                                          <p:val>
                                            <p:strVal val="1+ppt_h/2"/>
                                          </p:val>
                                        </p:tav>
                                      </p:tavLst>
                                    </p:anim>
                                    <p:set>
                                      <p:cBhvr>
                                        <p:cTn id="8" dur="1" fill="hold">
                                          <p:stCondLst>
                                            <p:cond delay="499"/>
                                          </p:stCondLst>
                                        </p:cTn>
                                        <p:tgtEl>
                                          <p:spTgt spid="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9"/>
                                        </p:tgtEl>
                                        <p:attrNameLst>
                                          <p:attrName>ppt_x</p:attrName>
                                        </p:attrNameLst>
                                      </p:cBhvr>
                                      <p:tavLst>
                                        <p:tav tm="0">
                                          <p:val>
                                            <p:strVal val="ppt_x"/>
                                          </p:val>
                                        </p:tav>
                                        <p:tav tm="100000">
                                          <p:val>
                                            <p:strVal val="ppt_x"/>
                                          </p:val>
                                        </p:tav>
                                      </p:tavLst>
                                    </p:anim>
                                    <p:anim calcmode="lin" valueType="num">
                                      <p:cBhvr additive="base">
                                        <p:cTn id="13" dur="500"/>
                                        <p:tgtEl>
                                          <p:spTgt spid="9"/>
                                        </p:tgtEl>
                                        <p:attrNameLst>
                                          <p:attrName>ppt_y</p:attrName>
                                        </p:attrNameLst>
                                      </p:cBhvr>
                                      <p:tavLst>
                                        <p:tav tm="0">
                                          <p:val>
                                            <p:strVal val="ppt_y"/>
                                          </p:val>
                                        </p:tav>
                                        <p:tav tm="100000">
                                          <p:val>
                                            <p:strVal val="1+ppt_h/2"/>
                                          </p:val>
                                        </p:tav>
                                      </p:tavLst>
                                    </p:anim>
                                    <p:set>
                                      <p:cBhvr>
                                        <p:cTn id="14"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5776"/>
            <a:ext cx="8229600" cy="1143000"/>
          </a:xfrm>
        </p:spPr>
        <p:txBody>
          <a:bodyPr/>
          <a:lstStyle/>
          <a:p>
            <a:r>
              <a:rPr lang="en-US" altLang="ja-JP" dirty="0" smtClean="0"/>
              <a:t>3.1-11</a:t>
            </a:r>
            <a:r>
              <a:rPr lang="ja-JP" altLang="en-US" dirty="0" smtClean="0"/>
              <a:t>アボガドロ</a:t>
            </a:r>
            <a:r>
              <a:rPr lang="ja-JP" altLang="en-US" dirty="0" smtClean="0"/>
              <a:t>の法則</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920478251"/>
              </p:ext>
            </p:extLst>
          </p:nvPr>
        </p:nvGraphicFramePr>
        <p:xfrm>
          <a:off x="0" y="428628"/>
          <a:ext cx="9144000" cy="6072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p:cNvPicPr>
            <a:picLocks noChangeAspect="1" noChangeArrowheads="1"/>
          </p:cNvPicPr>
          <p:nvPr/>
        </p:nvPicPr>
        <p:blipFill>
          <a:blip r:embed="rId8" cstate="print"/>
          <a:srcRect/>
          <a:stretch>
            <a:fillRect/>
          </a:stretch>
        </p:blipFill>
        <p:spPr bwMode="auto">
          <a:xfrm>
            <a:off x="3571836" y="6142484"/>
            <a:ext cx="5572164" cy="715516"/>
          </a:xfrm>
          <a:prstGeom prst="rect">
            <a:avLst/>
          </a:prstGeom>
          <a:noFill/>
          <a:ln w="9525">
            <a:noFill/>
            <a:miter lim="800000"/>
            <a:headEnd/>
            <a:tailEnd/>
          </a:ln>
        </p:spPr>
      </p:pic>
      <p:sp>
        <p:nvSpPr>
          <p:cNvPr id="5" name="正方形/長方形 4"/>
          <p:cNvSpPr/>
          <p:nvPr/>
        </p:nvSpPr>
        <p:spPr>
          <a:xfrm>
            <a:off x="2643174" y="1000108"/>
            <a:ext cx="1214446"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6" name="正方形/長方形 5"/>
          <p:cNvSpPr/>
          <p:nvPr/>
        </p:nvSpPr>
        <p:spPr>
          <a:xfrm>
            <a:off x="1428728" y="2714620"/>
            <a:ext cx="785818"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
        <p:nvSpPr>
          <p:cNvPr id="7" name="正方形/長方形 6"/>
          <p:cNvSpPr/>
          <p:nvPr/>
        </p:nvSpPr>
        <p:spPr>
          <a:xfrm>
            <a:off x="5801194" y="2685124"/>
            <a:ext cx="35719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C</a:t>
            </a:r>
            <a:endParaRPr kumimoji="1" lang="ja-JP" altLang="en-US" sz="2000" b="1" dirty="0"/>
          </a:p>
        </p:txBody>
      </p:sp>
      <p:sp>
        <p:nvSpPr>
          <p:cNvPr id="8" name="正方形/長方形 7"/>
          <p:cNvSpPr/>
          <p:nvPr/>
        </p:nvSpPr>
        <p:spPr>
          <a:xfrm>
            <a:off x="5286380" y="4172876"/>
            <a:ext cx="1214446"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D</a:t>
            </a:r>
            <a:endParaRPr kumimoji="1" lang="ja-JP" altLang="en-US" sz="2000" b="1" dirty="0"/>
          </a:p>
        </p:txBody>
      </p:sp>
      <p:sp>
        <p:nvSpPr>
          <p:cNvPr id="9" name="正方形/長方形 8"/>
          <p:cNvSpPr/>
          <p:nvPr/>
        </p:nvSpPr>
        <p:spPr>
          <a:xfrm>
            <a:off x="2571736" y="5643578"/>
            <a:ext cx="1143008"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E</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9"/>
                                        </p:tgtEl>
                                        <p:attrNameLst>
                                          <p:attrName>ppt_x</p:attrName>
                                        </p:attrNameLst>
                                      </p:cBhvr>
                                      <p:tavLst>
                                        <p:tav tm="0">
                                          <p:val>
                                            <p:strVal val="ppt_x"/>
                                          </p:val>
                                        </p:tav>
                                        <p:tav tm="100000">
                                          <p:val>
                                            <p:strVal val="ppt_x"/>
                                          </p:val>
                                        </p:tav>
                                      </p:tavLst>
                                    </p:anim>
                                    <p:anim calcmode="lin" valueType="num">
                                      <p:cBhvr additive="base">
                                        <p:cTn id="31" dur="500"/>
                                        <p:tgtEl>
                                          <p:spTgt spid="9"/>
                                        </p:tgtEl>
                                        <p:attrNameLst>
                                          <p:attrName>ppt_y</p:attrName>
                                        </p:attrNameLst>
                                      </p:cBhvr>
                                      <p:tavLst>
                                        <p:tav tm="0">
                                          <p:val>
                                            <p:strVal val="ppt_y"/>
                                          </p:val>
                                        </p:tav>
                                        <p:tav tm="100000">
                                          <p:val>
                                            <p:strVal val="1+ppt_h/2"/>
                                          </p:val>
                                        </p:tav>
                                      </p:tavLst>
                                    </p:anim>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3.1-12</a:t>
            </a:r>
            <a:r>
              <a:rPr lang="ja-JP" altLang="en-US" dirty="0" smtClean="0"/>
              <a:t>アボガドロ</a:t>
            </a:r>
            <a:r>
              <a:rPr lang="ja-JP" altLang="en-US" dirty="0" smtClean="0"/>
              <a:t>の法則</a:t>
            </a:r>
            <a:endParaRPr kumimoji="1" lang="ja-JP" altLang="en-US" dirty="0"/>
          </a:p>
        </p:txBody>
      </p:sp>
      <p:graphicFrame>
        <p:nvGraphicFramePr>
          <p:cNvPr id="7" name="コンテンツ プレースホルダ 6"/>
          <p:cNvGraphicFramePr>
            <a:graphicFrameLocks noGrp="1"/>
          </p:cNvGraphicFramePr>
          <p:nvPr>
            <p:ph idx="1"/>
            <p:extLst>
              <p:ext uri="{D42A27DB-BD31-4B8C-83A1-F6EECF244321}">
                <p14:modId xmlns:p14="http://schemas.microsoft.com/office/powerpoint/2010/main" val="2486056720"/>
              </p:ext>
            </p:extLst>
          </p:nvPr>
        </p:nvGraphicFramePr>
        <p:xfrm>
          <a:off x="0" y="1214422"/>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p:cNvPicPr>
            <a:picLocks noChangeAspect="1" noChangeArrowheads="1"/>
          </p:cNvPicPr>
          <p:nvPr/>
        </p:nvPicPr>
        <p:blipFill>
          <a:blip r:embed="rId8" cstate="print"/>
          <a:srcRect/>
          <a:stretch>
            <a:fillRect/>
          </a:stretch>
        </p:blipFill>
        <p:spPr bwMode="auto">
          <a:xfrm>
            <a:off x="285720" y="2643182"/>
            <a:ext cx="5572164" cy="715516"/>
          </a:xfrm>
          <a:prstGeom prst="rect">
            <a:avLst/>
          </a:prstGeom>
          <a:noFill/>
          <a:ln w="9525">
            <a:noFill/>
            <a:miter lim="800000"/>
            <a:headEnd/>
            <a:tailEnd/>
          </a:ln>
        </p:spPr>
      </p:pic>
      <p:pic>
        <p:nvPicPr>
          <p:cNvPr id="2051" name="Picture 3"/>
          <p:cNvPicPr>
            <a:picLocks noChangeAspect="1" noChangeArrowheads="1"/>
          </p:cNvPicPr>
          <p:nvPr/>
        </p:nvPicPr>
        <p:blipFill>
          <a:blip r:embed="rId9" cstate="print"/>
          <a:srcRect/>
          <a:stretch>
            <a:fillRect/>
          </a:stretch>
        </p:blipFill>
        <p:spPr bwMode="auto">
          <a:xfrm>
            <a:off x="3286116" y="3714752"/>
            <a:ext cx="5572164" cy="721176"/>
          </a:xfrm>
          <a:prstGeom prst="rect">
            <a:avLst/>
          </a:prstGeom>
          <a:noFill/>
          <a:ln w="9525">
            <a:noFill/>
            <a:miter lim="800000"/>
            <a:headEnd/>
            <a:tailEnd/>
          </a:ln>
        </p:spPr>
      </p:pic>
      <p:sp>
        <p:nvSpPr>
          <p:cNvPr id="8" name="右矢印 7"/>
          <p:cNvSpPr/>
          <p:nvPr/>
        </p:nvSpPr>
        <p:spPr>
          <a:xfrm>
            <a:off x="1500166" y="3714752"/>
            <a:ext cx="1285884" cy="64294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a:p>
        </p:txBody>
      </p:sp>
      <p:sp>
        <p:nvSpPr>
          <p:cNvPr id="9" name="正方形/長方形 8"/>
          <p:cNvSpPr/>
          <p:nvPr/>
        </p:nvSpPr>
        <p:spPr>
          <a:xfrm>
            <a:off x="500034" y="1785926"/>
            <a:ext cx="1285884" cy="4286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10" name="正方形/長方形 9"/>
          <p:cNvSpPr/>
          <p:nvPr/>
        </p:nvSpPr>
        <p:spPr>
          <a:xfrm>
            <a:off x="5872632" y="4887256"/>
            <a:ext cx="928694"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9"/>
                                        </p:tgtEl>
                                        <p:attrNameLst>
                                          <p:attrName>ppt_x</p:attrName>
                                        </p:attrNameLst>
                                      </p:cBhvr>
                                      <p:tavLst>
                                        <p:tav tm="0">
                                          <p:val>
                                            <p:strVal val="ppt_x"/>
                                          </p:val>
                                        </p:tav>
                                        <p:tav tm="100000">
                                          <p:val>
                                            <p:strVal val="ppt_x"/>
                                          </p:val>
                                        </p:tav>
                                      </p:tavLst>
                                    </p:anim>
                                    <p:anim calcmode="lin" valueType="num">
                                      <p:cBhvr additive="base">
                                        <p:cTn id="7" dur="500"/>
                                        <p:tgtEl>
                                          <p:spTgt spid="9"/>
                                        </p:tgtEl>
                                        <p:attrNameLst>
                                          <p:attrName>ppt_y</p:attrName>
                                        </p:attrNameLst>
                                      </p:cBhvr>
                                      <p:tavLst>
                                        <p:tav tm="0">
                                          <p:val>
                                            <p:strVal val="ppt_y"/>
                                          </p:val>
                                        </p:tav>
                                        <p:tav tm="100000">
                                          <p:val>
                                            <p:strVal val="1+ppt_h/2"/>
                                          </p:val>
                                        </p:tav>
                                      </p:tavLst>
                                    </p:anim>
                                    <p:set>
                                      <p:cBhvr>
                                        <p:cTn id="8" dur="1" fill="hold">
                                          <p:stCondLst>
                                            <p:cond delay="499"/>
                                          </p:stCondLst>
                                        </p:cTn>
                                        <p:tgtEl>
                                          <p:spTgt spid="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0"/>
                                        </p:tgtEl>
                                        <p:attrNameLst>
                                          <p:attrName>ppt_x</p:attrName>
                                        </p:attrNameLst>
                                      </p:cBhvr>
                                      <p:tavLst>
                                        <p:tav tm="0">
                                          <p:val>
                                            <p:strVal val="ppt_x"/>
                                          </p:val>
                                        </p:tav>
                                        <p:tav tm="100000">
                                          <p:val>
                                            <p:strVal val="ppt_x"/>
                                          </p:val>
                                        </p:tav>
                                      </p:tavLst>
                                    </p:anim>
                                    <p:anim calcmode="lin" valueType="num">
                                      <p:cBhvr additive="base">
                                        <p:cTn id="13" dur="500"/>
                                        <p:tgtEl>
                                          <p:spTgt spid="10"/>
                                        </p:tgtEl>
                                        <p:attrNameLst>
                                          <p:attrName>ppt_y</p:attrName>
                                        </p:attrNameLst>
                                      </p:cBhvr>
                                      <p:tavLst>
                                        <p:tav tm="0">
                                          <p:val>
                                            <p:strVal val="ppt_y"/>
                                          </p:val>
                                        </p:tav>
                                        <p:tav tm="100000">
                                          <p:val>
                                            <p:strVal val="1+ppt_h/2"/>
                                          </p:val>
                                        </p:tav>
                                      </p:tavLst>
                                    </p:anim>
                                    <p:set>
                                      <p:cBhvr>
                                        <p:cTn id="14"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4338"/>
            <a:ext cx="8229600" cy="1143000"/>
          </a:xfrm>
        </p:spPr>
        <p:txBody>
          <a:bodyPr/>
          <a:lstStyle/>
          <a:p>
            <a:r>
              <a:rPr lang="en-US" altLang="ja-JP" dirty="0" smtClean="0"/>
              <a:t>3.1-13</a:t>
            </a:r>
            <a:r>
              <a:rPr lang="ja-JP" altLang="en-US" dirty="0" smtClean="0"/>
              <a:t>理想</a:t>
            </a:r>
            <a:r>
              <a:rPr lang="ja-JP" altLang="en-US" dirty="0" smtClean="0"/>
              <a:t>気体の状態方程式</a:t>
            </a:r>
            <a:endParaRPr kumimoji="1" lang="ja-JP" altLang="en-US" dirty="0"/>
          </a:p>
        </p:txBody>
      </p:sp>
      <p:graphicFrame>
        <p:nvGraphicFramePr>
          <p:cNvPr id="8" name="コンテンツ プレースホルダ 7"/>
          <p:cNvGraphicFramePr>
            <a:graphicFrameLocks noGrp="1"/>
          </p:cNvGraphicFramePr>
          <p:nvPr>
            <p:ph idx="1"/>
          </p:nvPr>
        </p:nvGraphicFramePr>
        <p:xfrm>
          <a:off x="0" y="714356"/>
          <a:ext cx="9144000" cy="6143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グループ化 3"/>
          <p:cNvGrpSpPr/>
          <p:nvPr/>
        </p:nvGrpSpPr>
        <p:grpSpPr>
          <a:xfrm>
            <a:off x="0" y="620688"/>
            <a:ext cx="9252520" cy="6237312"/>
            <a:chOff x="0" y="620688"/>
            <a:chExt cx="9252520" cy="6237312"/>
          </a:xfrm>
        </p:grpSpPr>
        <p:pic>
          <p:nvPicPr>
            <p:cNvPr id="3075" name="Picture 3"/>
            <p:cNvPicPr>
              <a:picLocks noChangeAspect="1" noChangeArrowheads="1"/>
            </p:cNvPicPr>
            <p:nvPr/>
          </p:nvPicPr>
          <p:blipFill>
            <a:blip r:embed="rId8" cstate="print"/>
            <a:srcRect t="13114" r="6130" b="13115"/>
            <a:stretch>
              <a:fillRect/>
            </a:stretch>
          </p:blipFill>
          <p:spPr bwMode="auto">
            <a:xfrm>
              <a:off x="1285852" y="2214554"/>
              <a:ext cx="4090986" cy="661816"/>
            </a:xfrm>
            <a:prstGeom prst="rect">
              <a:avLst/>
            </a:prstGeom>
            <a:noFill/>
            <a:ln w="9525">
              <a:noFill/>
              <a:miter lim="800000"/>
              <a:headEnd/>
              <a:tailEnd/>
            </a:ln>
          </p:spPr>
        </p:pic>
        <p:pic>
          <p:nvPicPr>
            <p:cNvPr id="6" name="Picture 5"/>
            <p:cNvPicPr>
              <a:picLocks noChangeAspect="1" noChangeArrowheads="1"/>
            </p:cNvPicPr>
            <p:nvPr/>
          </p:nvPicPr>
          <p:blipFill>
            <a:blip r:embed="rId9" cstate="print"/>
            <a:srcRect/>
            <a:stretch>
              <a:fillRect/>
            </a:stretch>
          </p:blipFill>
          <p:spPr bwMode="auto">
            <a:xfrm>
              <a:off x="857224" y="3857628"/>
              <a:ext cx="5572164" cy="677777"/>
            </a:xfrm>
            <a:prstGeom prst="rect">
              <a:avLst/>
            </a:prstGeom>
            <a:noFill/>
            <a:ln w="9525">
              <a:noFill/>
              <a:miter lim="800000"/>
              <a:headEnd/>
              <a:tailEnd/>
            </a:ln>
          </p:spPr>
        </p:pic>
        <p:pic>
          <p:nvPicPr>
            <p:cNvPr id="7" name="Picture 2"/>
            <p:cNvPicPr>
              <a:picLocks noChangeAspect="1" noChangeArrowheads="1"/>
            </p:cNvPicPr>
            <p:nvPr/>
          </p:nvPicPr>
          <p:blipFill>
            <a:blip r:embed="rId10" cstate="print"/>
            <a:srcRect/>
            <a:stretch>
              <a:fillRect/>
            </a:stretch>
          </p:blipFill>
          <p:spPr bwMode="auto">
            <a:xfrm>
              <a:off x="1285852" y="5357826"/>
              <a:ext cx="5572164" cy="715516"/>
            </a:xfrm>
            <a:prstGeom prst="rect">
              <a:avLst/>
            </a:prstGeom>
            <a:noFill/>
            <a:ln w="9525">
              <a:noFill/>
              <a:miter lim="800000"/>
              <a:headEnd/>
              <a:tailEnd/>
            </a:ln>
          </p:spPr>
        </p:pic>
        <p:sp>
          <p:nvSpPr>
            <p:cNvPr id="9" name="正方形/長方形 8"/>
            <p:cNvSpPr/>
            <p:nvPr/>
          </p:nvSpPr>
          <p:spPr>
            <a:xfrm>
              <a:off x="2000232" y="2241748"/>
              <a:ext cx="500066"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10" name="正方形/長方形 9"/>
            <p:cNvSpPr/>
            <p:nvPr/>
          </p:nvSpPr>
          <p:spPr>
            <a:xfrm>
              <a:off x="1857356" y="3929066"/>
              <a:ext cx="500066"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
          <p:nvSpPr>
            <p:cNvPr id="11" name="正方形/長方形 10"/>
            <p:cNvSpPr/>
            <p:nvPr/>
          </p:nvSpPr>
          <p:spPr>
            <a:xfrm>
              <a:off x="2214546" y="5500702"/>
              <a:ext cx="500066"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C</a:t>
              </a:r>
              <a:endParaRPr kumimoji="1" lang="ja-JP" altLang="en-US" sz="2000" b="1" dirty="0"/>
            </a:p>
          </p:txBody>
        </p:sp>
        <p:sp>
          <p:nvSpPr>
            <p:cNvPr id="3" name="角丸四角形 2"/>
            <p:cNvSpPr/>
            <p:nvPr/>
          </p:nvSpPr>
          <p:spPr>
            <a:xfrm>
              <a:off x="0" y="620688"/>
              <a:ext cx="9252520" cy="6237312"/>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en-US" altLang="ja-JP" dirty="0" smtClean="0"/>
              <a:t>3</a:t>
            </a:r>
            <a:r>
              <a:rPr lang="ja-JP" altLang="en-US" dirty="0" smtClean="0"/>
              <a:t>章　気体の性質一自由な粒子－</a:t>
            </a:r>
          </a:p>
        </p:txBody>
      </p:sp>
      <p:graphicFrame>
        <p:nvGraphicFramePr>
          <p:cNvPr id="4" name="図表 3"/>
          <p:cNvGraphicFramePr/>
          <p:nvPr/>
        </p:nvGraphicFramePr>
        <p:xfrm>
          <a:off x="500034" y="1285860"/>
          <a:ext cx="8215370"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4338"/>
            <a:ext cx="8229600" cy="1143000"/>
          </a:xfrm>
        </p:spPr>
        <p:txBody>
          <a:bodyPr/>
          <a:lstStyle/>
          <a:p>
            <a:r>
              <a:rPr lang="en-US" altLang="ja-JP" dirty="0" smtClean="0"/>
              <a:t>3.1-14</a:t>
            </a:r>
            <a:r>
              <a:rPr lang="ja-JP" altLang="en-US" dirty="0" smtClean="0"/>
              <a:t>理想</a:t>
            </a:r>
            <a:r>
              <a:rPr lang="ja-JP" altLang="en-US" dirty="0" smtClean="0"/>
              <a:t>気体の状態方程式</a:t>
            </a:r>
            <a:endParaRPr kumimoji="1" lang="ja-JP" altLang="en-US" dirty="0"/>
          </a:p>
        </p:txBody>
      </p:sp>
      <p:graphicFrame>
        <p:nvGraphicFramePr>
          <p:cNvPr id="8" name="コンテンツ プレースホルダ 7"/>
          <p:cNvGraphicFramePr>
            <a:graphicFrameLocks noGrp="1"/>
          </p:cNvGraphicFramePr>
          <p:nvPr>
            <p:ph idx="1"/>
            <p:extLst>
              <p:ext uri="{D42A27DB-BD31-4B8C-83A1-F6EECF244321}">
                <p14:modId xmlns:p14="http://schemas.microsoft.com/office/powerpoint/2010/main" val="4030986335"/>
              </p:ext>
            </p:extLst>
          </p:nvPr>
        </p:nvGraphicFramePr>
        <p:xfrm>
          <a:off x="0" y="857232"/>
          <a:ext cx="9144000" cy="5786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098" name="Picture 2"/>
          <p:cNvPicPr>
            <a:picLocks noChangeAspect="1" noChangeArrowheads="1"/>
          </p:cNvPicPr>
          <p:nvPr/>
        </p:nvPicPr>
        <p:blipFill rotWithShape="1">
          <a:blip r:embed="rId8" cstate="print"/>
          <a:srcRect r="50000"/>
          <a:stretch/>
        </p:blipFill>
        <p:spPr bwMode="auto">
          <a:xfrm>
            <a:off x="571472" y="1071546"/>
            <a:ext cx="971678" cy="1071570"/>
          </a:xfrm>
          <a:prstGeom prst="rect">
            <a:avLst/>
          </a:prstGeom>
          <a:noFill/>
          <a:ln w="9525">
            <a:noFill/>
            <a:miter lim="800000"/>
            <a:headEnd/>
            <a:tailEnd/>
          </a:ln>
        </p:spPr>
      </p:pic>
      <p:pic>
        <p:nvPicPr>
          <p:cNvPr id="4099" name="Picture 3"/>
          <p:cNvPicPr>
            <a:picLocks noChangeAspect="1" noChangeArrowheads="1"/>
          </p:cNvPicPr>
          <p:nvPr/>
        </p:nvPicPr>
        <p:blipFill rotWithShape="1">
          <a:blip r:embed="rId9" cstate="print"/>
          <a:srcRect r="56364"/>
          <a:stretch/>
        </p:blipFill>
        <p:spPr bwMode="auto">
          <a:xfrm>
            <a:off x="5143504" y="2000240"/>
            <a:ext cx="997523" cy="1231476"/>
          </a:xfrm>
          <a:prstGeom prst="rect">
            <a:avLst/>
          </a:prstGeom>
          <a:noFill/>
          <a:ln w="9525">
            <a:noFill/>
            <a:miter lim="800000"/>
            <a:headEnd/>
            <a:tailEnd/>
          </a:ln>
        </p:spPr>
      </p:pic>
      <p:pic>
        <p:nvPicPr>
          <p:cNvPr id="4100" name="Picture 4"/>
          <p:cNvPicPr>
            <a:picLocks noChangeAspect="1" noChangeArrowheads="1"/>
          </p:cNvPicPr>
          <p:nvPr/>
        </p:nvPicPr>
        <p:blipFill rotWithShape="1">
          <a:blip r:embed="rId10" cstate="print"/>
          <a:srcRect r="50000"/>
          <a:stretch/>
        </p:blipFill>
        <p:spPr bwMode="auto">
          <a:xfrm>
            <a:off x="4929190" y="4357694"/>
            <a:ext cx="1519237" cy="1066800"/>
          </a:xfrm>
          <a:prstGeom prst="rect">
            <a:avLst/>
          </a:prstGeom>
          <a:noFill/>
          <a:ln w="9525">
            <a:noFill/>
            <a:miter lim="800000"/>
            <a:headEnd/>
            <a:tailEnd/>
          </a:ln>
        </p:spPr>
      </p:pic>
      <p:sp>
        <p:nvSpPr>
          <p:cNvPr id="7" name="正方形/長方形 6"/>
          <p:cNvSpPr/>
          <p:nvPr/>
        </p:nvSpPr>
        <p:spPr>
          <a:xfrm>
            <a:off x="1556795" y="1142984"/>
            <a:ext cx="785818" cy="1000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9" name="正方形/長方形 8"/>
          <p:cNvSpPr/>
          <p:nvPr/>
        </p:nvSpPr>
        <p:spPr>
          <a:xfrm>
            <a:off x="6215074" y="2143116"/>
            <a:ext cx="1000132" cy="1000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
        <p:nvSpPr>
          <p:cNvPr id="10" name="正方形/長方形 9"/>
          <p:cNvSpPr/>
          <p:nvPr/>
        </p:nvSpPr>
        <p:spPr>
          <a:xfrm>
            <a:off x="6572264" y="4357694"/>
            <a:ext cx="1214446" cy="1000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9"/>
                                        </p:tgtEl>
                                        <p:attrNameLst>
                                          <p:attrName>ppt_x</p:attrName>
                                        </p:attrNameLst>
                                      </p:cBhvr>
                                      <p:tavLst>
                                        <p:tav tm="0">
                                          <p:val>
                                            <p:strVal val="ppt_x"/>
                                          </p:val>
                                        </p:tav>
                                        <p:tav tm="100000">
                                          <p:val>
                                            <p:strVal val="ppt_x"/>
                                          </p:val>
                                        </p:tav>
                                      </p:tavLst>
                                    </p:anim>
                                    <p:anim calcmode="lin" valueType="num">
                                      <p:cBhvr additive="base">
                                        <p:cTn id="13" dur="500"/>
                                        <p:tgtEl>
                                          <p:spTgt spid="9"/>
                                        </p:tgtEl>
                                        <p:attrNameLst>
                                          <p:attrName>ppt_y</p:attrName>
                                        </p:attrNameLst>
                                      </p:cBhvr>
                                      <p:tavLst>
                                        <p:tav tm="0">
                                          <p:val>
                                            <p:strVal val="ppt_y"/>
                                          </p:val>
                                        </p:tav>
                                        <p:tav tm="100000">
                                          <p:val>
                                            <p:strVal val="1+ppt_h/2"/>
                                          </p:val>
                                        </p:tav>
                                      </p:tavLst>
                                    </p:anim>
                                    <p:set>
                                      <p:cBhvr>
                                        <p:cTn id="14" dur="1" fill="hold">
                                          <p:stCondLst>
                                            <p:cond delay="499"/>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0"/>
                                        </p:tgtEl>
                                        <p:attrNameLst>
                                          <p:attrName>ppt_x</p:attrName>
                                        </p:attrNameLst>
                                      </p:cBhvr>
                                      <p:tavLst>
                                        <p:tav tm="0">
                                          <p:val>
                                            <p:strVal val="ppt_x"/>
                                          </p:val>
                                        </p:tav>
                                        <p:tav tm="100000">
                                          <p:val>
                                            <p:strVal val="ppt_x"/>
                                          </p:val>
                                        </p:tav>
                                      </p:tavLst>
                                    </p:anim>
                                    <p:anim calcmode="lin" valueType="num">
                                      <p:cBhvr additive="base">
                                        <p:cTn id="19" dur="500"/>
                                        <p:tgtEl>
                                          <p:spTgt spid="10"/>
                                        </p:tgtEl>
                                        <p:attrNameLst>
                                          <p:attrName>ppt_y</p:attrName>
                                        </p:attrNameLst>
                                      </p:cBhvr>
                                      <p:tavLst>
                                        <p:tav tm="0">
                                          <p:val>
                                            <p:strVal val="ppt_y"/>
                                          </p:val>
                                        </p:tav>
                                        <p:tav tm="100000">
                                          <p:val>
                                            <p:strVal val="1+ppt_h/2"/>
                                          </p:val>
                                        </p:tav>
                                      </p:tavLst>
                                    </p:anim>
                                    <p:set>
                                      <p:cBhvr>
                                        <p:cTn id="2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3.1-15</a:t>
            </a:r>
            <a:r>
              <a:rPr lang="ja-JP" altLang="en-US" dirty="0" smtClean="0"/>
              <a:t>理想</a:t>
            </a:r>
            <a:r>
              <a:rPr lang="ja-JP" altLang="en-US" dirty="0" smtClean="0"/>
              <a:t>気体の状態方程式</a:t>
            </a:r>
            <a:endParaRPr kumimoji="1" lang="ja-JP" altLang="en-US" dirty="0"/>
          </a:p>
        </p:txBody>
      </p:sp>
      <p:graphicFrame>
        <p:nvGraphicFramePr>
          <p:cNvPr id="6" name="コンテンツ プレースホルダ 5"/>
          <p:cNvGraphicFramePr>
            <a:graphicFrameLocks noGrp="1"/>
          </p:cNvGraphicFramePr>
          <p:nvPr>
            <p:ph idx="1"/>
            <p:extLst>
              <p:ext uri="{D42A27DB-BD31-4B8C-83A1-F6EECF244321}">
                <p14:modId xmlns:p14="http://schemas.microsoft.com/office/powerpoint/2010/main" val="578382683"/>
              </p:ext>
            </p:extLst>
          </p:nvPr>
        </p:nvGraphicFramePr>
        <p:xfrm>
          <a:off x="457200" y="642918"/>
          <a:ext cx="8229600" cy="457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 name="グループ化 11"/>
          <p:cNvGrpSpPr/>
          <p:nvPr/>
        </p:nvGrpSpPr>
        <p:grpSpPr>
          <a:xfrm>
            <a:off x="0" y="1196752"/>
            <a:ext cx="9144000" cy="5661248"/>
            <a:chOff x="0" y="1196752"/>
            <a:chExt cx="9144000" cy="5661248"/>
          </a:xfrm>
        </p:grpSpPr>
        <p:pic>
          <p:nvPicPr>
            <p:cNvPr id="4" name="Picture 5"/>
            <p:cNvPicPr>
              <a:picLocks noChangeAspect="1" noChangeArrowheads="1"/>
            </p:cNvPicPr>
            <p:nvPr/>
          </p:nvPicPr>
          <p:blipFill>
            <a:blip r:embed="rId8" cstate="print"/>
            <a:srcRect/>
            <a:stretch>
              <a:fillRect/>
            </a:stretch>
          </p:blipFill>
          <p:spPr bwMode="auto">
            <a:xfrm>
              <a:off x="94703" y="4714884"/>
              <a:ext cx="8835015" cy="2071702"/>
            </a:xfrm>
            <a:prstGeom prst="rect">
              <a:avLst/>
            </a:prstGeom>
            <a:noFill/>
            <a:ln w="9525">
              <a:noFill/>
              <a:miter lim="800000"/>
              <a:headEnd/>
              <a:tailEnd/>
            </a:ln>
          </p:spPr>
        </p:pic>
        <p:pic>
          <p:nvPicPr>
            <p:cNvPr id="5" name="Picture 4"/>
            <p:cNvPicPr>
              <a:picLocks noChangeAspect="1" noChangeArrowheads="1"/>
            </p:cNvPicPr>
            <p:nvPr/>
          </p:nvPicPr>
          <p:blipFill>
            <a:blip r:embed="rId9" cstate="print"/>
            <a:srcRect/>
            <a:stretch>
              <a:fillRect/>
            </a:stretch>
          </p:blipFill>
          <p:spPr bwMode="auto">
            <a:xfrm>
              <a:off x="6143636" y="3857628"/>
              <a:ext cx="2441648" cy="857256"/>
            </a:xfrm>
            <a:prstGeom prst="rect">
              <a:avLst/>
            </a:prstGeom>
            <a:noFill/>
            <a:ln w="9525">
              <a:noFill/>
              <a:miter lim="800000"/>
              <a:headEnd/>
              <a:tailEnd/>
            </a:ln>
          </p:spPr>
        </p:pic>
        <p:sp>
          <p:nvSpPr>
            <p:cNvPr id="7" name="正方形/長方形 6"/>
            <p:cNvSpPr/>
            <p:nvPr/>
          </p:nvSpPr>
          <p:spPr>
            <a:xfrm>
              <a:off x="4643438" y="1500174"/>
              <a:ext cx="1357322"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smtClean="0"/>
                <a:t>A</a:t>
              </a:r>
              <a:endParaRPr kumimoji="1" lang="ja-JP" altLang="en-US" sz="2000" b="1" dirty="0"/>
            </a:p>
          </p:txBody>
        </p:sp>
        <p:sp>
          <p:nvSpPr>
            <p:cNvPr id="8" name="正方形/長方形 7"/>
            <p:cNvSpPr/>
            <p:nvPr/>
          </p:nvSpPr>
          <p:spPr>
            <a:xfrm>
              <a:off x="5687814" y="3042314"/>
              <a:ext cx="1643074"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
          <p:nvSpPr>
            <p:cNvPr id="9" name="正方形/長方形 8"/>
            <p:cNvSpPr/>
            <p:nvPr/>
          </p:nvSpPr>
          <p:spPr>
            <a:xfrm>
              <a:off x="1071538" y="6215082"/>
              <a:ext cx="142876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C</a:t>
              </a:r>
              <a:endParaRPr kumimoji="1" lang="ja-JP" altLang="en-US" sz="2000" b="1" dirty="0"/>
            </a:p>
          </p:txBody>
        </p:sp>
        <p:sp>
          <p:nvSpPr>
            <p:cNvPr id="10" name="正方形/長方形 9"/>
            <p:cNvSpPr/>
            <p:nvPr/>
          </p:nvSpPr>
          <p:spPr>
            <a:xfrm>
              <a:off x="5857884" y="6232132"/>
              <a:ext cx="1285884"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D</a:t>
              </a:r>
              <a:endParaRPr kumimoji="1" lang="ja-JP" altLang="en-US" sz="2000" b="1" dirty="0"/>
            </a:p>
          </p:txBody>
        </p:sp>
        <p:sp>
          <p:nvSpPr>
            <p:cNvPr id="11" name="角丸四角形 10"/>
            <p:cNvSpPr/>
            <p:nvPr/>
          </p:nvSpPr>
          <p:spPr>
            <a:xfrm>
              <a:off x="0" y="1196752"/>
              <a:ext cx="9144000" cy="5661248"/>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3.1-16</a:t>
            </a:r>
            <a:r>
              <a:rPr lang="ja-JP" altLang="en-US" dirty="0" smtClean="0"/>
              <a:t>理想</a:t>
            </a:r>
            <a:r>
              <a:rPr lang="ja-JP" altLang="en-US" dirty="0" smtClean="0"/>
              <a:t>気体の状態方程式</a:t>
            </a:r>
            <a:endParaRPr kumimoji="1" lang="ja-JP" altLang="en-US" dirty="0"/>
          </a:p>
        </p:txBody>
      </p:sp>
      <p:graphicFrame>
        <p:nvGraphicFramePr>
          <p:cNvPr id="8" name="コンテンツ プレースホルダ 7"/>
          <p:cNvGraphicFramePr>
            <a:graphicFrameLocks noGrp="1"/>
          </p:cNvGraphicFramePr>
          <p:nvPr>
            <p:ph idx="1"/>
            <p:extLst>
              <p:ext uri="{D42A27DB-BD31-4B8C-83A1-F6EECF244321}">
                <p14:modId xmlns:p14="http://schemas.microsoft.com/office/powerpoint/2010/main" val="2691159151"/>
              </p:ext>
            </p:extLst>
          </p:nvPr>
        </p:nvGraphicFramePr>
        <p:xfrm>
          <a:off x="0" y="1214422"/>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123" name="Picture 3"/>
          <p:cNvPicPr>
            <a:picLocks noChangeAspect="1" noChangeArrowheads="1"/>
          </p:cNvPicPr>
          <p:nvPr/>
        </p:nvPicPr>
        <p:blipFill rotWithShape="1">
          <a:blip r:embed="rId8" cstate="print"/>
          <a:srcRect l="5000" t="21106" r="38334" b="10301"/>
          <a:stretch/>
        </p:blipFill>
        <p:spPr bwMode="auto">
          <a:xfrm>
            <a:off x="3428992" y="2928934"/>
            <a:ext cx="2428892" cy="928694"/>
          </a:xfrm>
          <a:prstGeom prst="rect">
            <a:avLst/>
          </a:prstGeom>
          <a:noFill/>
          <a:ln w="9525">
            <a:noFill/>
            <a:miter lim="800000"/>
            <a:headEnd/>
            <a:tailEnd/>
          </a:ln>
        </p:spPr>
      </p:pic>
      <p:pic>
        <p:nvPicPr>
          <p:cNvPr id="5124" name="Picture 4"/>
          <p:cNvPicPr>
            <a:picLocks noChangeAspect="1" noChangeArrowheads="1"/>
          </p:cNvPicPr>
          <p:nvPr/>
        </p:nvPicPr>
        <p:blipFill rotWithShape="1">
          <a:blip r:embed="rId9" cstate="print"/>
          <a:srcRect r="58498"/>
          <a:stretch/>
        </p:blipFill>
        <p:spPr bwMode="auto">
          <a:xfrm>
            <a:off x="3500431" y="2000240"/>
            <a:ext cx="1000132" cy="569193"/>
          </a:xfrm>
          <a:prstGeom prst="rect">
            <a:avLst/>
          </a:prstGeom>
          <a:noFill/>
          <a:ln w="9525">
            <a:noFill/>
            <a:miter lim="800000"/>
            <a:headEnd/>
            <a:tailEnd/>
          </a:ln>
        </p:spPr>
      </p:pic>
      <p:sp>
        <p:nvSpPr>
          <p:cNvPr id="6" name="正方形/長方形 5"/>
          <p:cNvSpPr/>
          <p:nvPr/>
        </p:nvSpPr>
        <p:spPr>
          <a:xfrm>
            <a:off x="571472" y="1928802"/>
            <a:ext cx="1571636"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smtClean="0"/>
              <a:t>A</a:t>
            </a:r>
            <a:endParaRPr kumimoji="1" lang="ja-JP" altLang="en-US" sz="2000" b="1" dirty="0"/>
          </a:p>
        </p:txBody>
      </p:sp>
      <p:sp>
        <p:nvSpPr>
          <p:cNvPr id="7" name="正方形/長方形 6"/>
          <p:cNvSpPr/>
          <p:nvPr/>
        </p:nvSpPr>
        <p:spPr>
          <a:xfrm>
            <a:off x="4500562" y="1955996"/>
            <a:ext cx="1571636" cy="6429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
        <p:nvSpPr>
          <p:cNvPr id="9" name="正方形/長方形 8"/>
          <p:cNvSpPr/>
          <p:nvPr/>
        </p:nvSpPr>
        <p:spPr>
          <a:xfrm>
            <a:off x="5857884" y="2928934"/>
            <a:ext cx="1571636" cy="857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C</a:t>
            </a:r>
            <a:endParaRPr kumimoji="1" lang="ja-JP" altLang="en-US" sz="2000" b="1" dirty="0"/>
          </a:p>
        </p:txBody>
      </p:sp>
      <p:sp>
        <p:nvSpPr>
          <p:cNvPr id="10" name="正方形/長方形 9"/>
          <p:cNvSpPr/>
          <p:nvPr/>
        </p:nvSpPr>
        <p:spPr>
          <a:xfrm>
            <a:off x="500034" y="5786454"/>
            <a:ext cx="1214446" cy="7143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D</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ppt_x"/>
                                          </p:val>
                                        </p:tav>
                                      </p:tavLst>
                                    </p:anim>
                                    <p:anim calcmode="lin" valueType="num">
                                      <p:cBhvr additive="base">
                                        <p:cTn id="13" dur="500"/>
                                        <p:tgtEl>
                                          <p:spTgt spid="7"/>
                                        </p:tgtEl>
                                        <p:attrNameLst>
                                          <p:attrName>ppt_y</p:attrName>
                                        </p:attrNameLst>
                                      </p:cBhvr>
                                      <p:tavLst>
                                        <p:tav tm="0">
                                          <p:val>
                                            <p:strVal val="ppt_y"/>
                                          </p:val>
                                        </p:tav>
                                        <p:tav tm="100000">
                                          <p:val>
                                            <p:strVal val="1+ppt_h/2"/>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9"/>
                                        </p:tgtEl>
                                        <p:attrNameLst>
                                          <p:attrName>ppt_x</p:attrName>
                                        </p:attrNameLst>
                                      </p:cBhvr>
                                      <p:tavLst>
                                        <p:tav tm="0">
                                          <p:val>
                                            <p:strVal val="ppt_x"/>
                                          </p:val>
                                        </p:tav>
                                        <p:tav tm="100000">
                                          <p:val>
                                            <p:strVal val="ppt_x"/>
                                          </p:val>
                                        </p:tav>
                                      </p:tavLst>
                                    </p:anim>
                                    <p:anim calcmode="lin" valueType="num">
                                      <p:cBhvr additive="base">
                                        <p:cTn id="19" dur="500"/>
                                        <p:tgtEl>
                                          <p:spTgt spid="9"/>
                                        </p:tgtEl>
                                        <p:attrNameLst>
                                          <p:attrName>ppt_y</p:attrName>
                                        </p:attrNameLst>
                                      </p:cBhvr>
                                      <p:tavLst>
                                        <p:tav tm="0">
                                          <p:val>
                                            <p:strVal val="ppt_y"/>
                                          </p:val>
                                        </p:tav>
                                        <p:tav tm="100000">
                                          <p:val>
                                            <p:strVal val="1+ppt_h/2"/>
                                          </p:val>
                                        </p:tav>
                                      </p:tavLst>
                                    </p:anim>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0"/>
                                        </p:tgtEl>
                                        <p:attrNameLst>
                                          <p:attrName>ppt_x</p:attrName>
                                        </p:attrNameLst>
                                      </p:cBhvr>
                                      <p:tavLst>
                                        <p:tav tm="0">
                                          <p:val>
                                            <p:strVal val="ppt_x"/>
                                          </p:val>
                                        </p:tav>
                                        <p:tav tm="100000">
                                          <p:val>
                                            <p:strVal val="ppt_x"/>
                                          </p:val>
                                        </p:tav>
                                      </p:tavLst>
                                    </p:anim>
                                    <p:anim calcmode="lin" valueType="num">
                                      <p:cBhvr additive="base">
                                        <p:cTn id="25" dur="500"/>
                                        <p:tgtEl>
                                          <p:spTgt spid="10"/>
                                        </p:tgtEl>
                                        <p:attrNameLst>
                                          <p:attrName>ppt_y</p:attrName>
                                        </p:attrNameLst>
                                      </p:cBhvr>
                                      <p:tavLst>
                                        <p:tav tm="0">
                                          <p:val>
                                            <p:strVal val="ppt_y"/>
                                          </p:val>
                                        </p:tav>
                                        <p:tav tm="100000">
                                          <p:val>
                                            <p:strVal val="1+ppt_h/2"/>
                                          </p:val>
                                        </p:tav>
                                      </p:tavLst>
                                    </p:anim>
                                    <p:set>
                                      <p:cBhvr>
                                        <p:cTn id="26"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3.1-17</a:t>
            </a:r>
            <a:r>
              <a:rPr lang="ja-JP" altLang="en-US" dirty="0" smtClean="0"/>
              <a:t>ドルトン</a:t>
            </a:r>
            <a:r>
              <a:rPr lang="ja-JP" altLang="en-US" dirty="0" smtClean="0"/>
              <a:t>の分圧の法則</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1702327132"/>
              </p:ext>
            </p:extLst>
          </p:nvPr>
        </p:nvGraphicFramePr>
        <p:xfrm>
          <a:off x="251520" y="1285860"/>
          <a:ext cx="8640960" cy="5357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4"/>
          <p:cNvSpPr/>
          <p:nvPr/>
        </p:nvSpPr>
        <p:spPr>
          <a:xfrm>
            <a:off x="6084168" y="2204864"/>
            <a:ext cx="576064" cy="4994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6" name="正方形/長方形 5"/>
          <p:cNvSpPr/>
          <p:nvPr/>
        </p:nvSpPr>
        <p:spPr>
          <a:xfrm>
            <a:off x="3563888" y="3645024"/>
            <a:ext cx="936104" cy="4994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
        <p:nvSpPr>
          <p:cNvPr id="7" name="正方形/長方形 6"/>
          <p:cNvSpPr/>
          <p:nvPr/>
        </p:nvSpPr>
        <p:spPr>
          <a:xfrm>
            <a:off x="5580112" y="3645024"/>
            <a:ext cx="648072" cy="4994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C</a:t>
            </a:r>
            <a:endParaRPr kumimoji="1" lang="ja-JP" altLang="en-US" sz="2000" b="1" dirty="0"/>
          </a:p>
        </p:txBody>
      </p:sp>
      <p:sp>
        <p:nvSpPr>
          <p:cNvPr id="8" name="正方形/長方形 7"/>
          <p:cNvSpPr/>
          <p:nvPr/>
        </p:nvSpPr>
        <p:spPr>
          <a:xfrm>
            <a:off x="3203848" y="4149080"/>
            <a:ext cx="648072" cy="4994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D</a:t>
            </a:r>
            <a:endParaRPr kumimoji="1" lang="ja-JP" altLang="en-US" sz="2000" b="1" dirty="0"/>
          </a:p>
        </p:txBody>
      </p:sp>
      <p:sp>
        <p:nvSpPr>
          <p:cNvPr id="9" name="正方形/長方形 8"/>
          <p:cNvSpPr/>
          <p:nvPr/>
        </p:nvSpPr>
        <p:spPr>
          <a:xfrm>
            <a:off x="3923928" y="5517232"/>
            <a:ext cx="648072" cy="4994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E</a:t>
            </a:r>
            <a:endParaRPr kumimoji="1" lang="ja-JP" altLang="en-US" sz="2000" b="1" dirty="0"/>
          </a:p>
        </p:txBody>
      </p:sp>
      <p:sp>
        <p:nvSpPr>
          <p:cNvPr id="10" name="正方形/長方形 9"/>
          <p:cNvSpPr/>
          <p:nvPr/>
        </p:nvSpPr>
        <p:spPr>
          <a:xfrm>
            <a:off x="1835696" y="6021288"/>
            <a:ext cx="648072" cy="4994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F</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9"/>
                                        </p:tgtEl>
                                        <p:attrNameLst>
                                          <p:attrName>ppt_x</p:attrName>
                                        </p:attrNameLst>
                                      </p:cBhvr>
                                      <p:tavLst>
                                        <p:tav tm="0">
                                          <p:val>
                                            <p:strVal val="ppt_x"/>
                                          </p:val>
                                        </p:tav>
                                        <p:tav tm="100000">
                                          <p:val>
                                            <p:strVal val="ppt_x"/>
                                          </p:val>
                                        </p:tav>
                                      </p:tavLst>
                                    </p:anim>
                                    <p:anim calcmode="lin" valueType="num">
                                      <p:cBhvr additive="base">
                                        <p:cTn id="31" dur="500"/>
                                        <p:tgtEl>
                                          <p:spTgt spid="9"/>
                                        </p:tgtEl>
                                        <p:attrNameLst>
                                          <p:attrName>ppt_y</p:attrName>
                                        </p:attrNameLst>
                                      </p:cBhvr>
                                      <p:tavLst>
                                        <p:tav tm="0">
                                          <p:val>
                                            <p:strVal val="ppt_y"/>
                                          </p:val>
                                        </p:tav>
                                        <p:tav tm="100000">
                                          <p:val>
                                            <p:strVal val="1+ppt_h/2"/>
                                          </p:val>
                                        </p:tav>
                                      </p:tavLst>
                                    </p:anim>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10"/>
                                        </p:tgtEl>
                                        <p:attrNameLst>
                                          <p:attrName>ppt_x</p:attrName>
                                        </p:attrNameLst>
                                      </p:cBhvr>
                                      <p:tavLst>
                                        <p:tav tm="0">
                                          <p:val>
                                            <p:strVal val="ppt_x"/>
                                          </p:val>
                                        </p:tav>
                                        <p:tav tm="100000">
                                          <p:val>
                                            <p:strVal val="ppt_x"/>
                                          </p:val>
                                        </p:tav>
                                      </p:tavLst>
                                    </p:anim>
                                    <p:anim calcmode="lin" valueType="num">
                                      <p:cBhvr additive="base">
                                        <p:cTn id="37" dur="500"/>
                                        <p:tgtEl>
                                          <p:spTgt spid="10"/>
                                        </p:tgtEl>
                                        <p:attrNameLst>
                                          <p:attrName>ppt_y</p:attrName>
                                        </p:attrNameLst>
                                      </p:cBhvr>
                                      <p:tavLst>
                                        <p:tav tm="0">
                                          <p:val>
                                            <p:strVal val="ppt_y"/>
                                          </p:val>
                                        </p:tav>
                                        <p:tav tm="100000">
                                          <p:val>
                                            <p:strVal val="1+ppt_h/2"/>
                                          </p:val>
                                        </p:tav>
                                      </p:tavLst>
                                    </p:anim>
                                    <p:set>
                                      <p:cBhvr>
                                        <p:cTn id="38"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143000"/>
          </a:xfrm>
        </p:spPr>
        <p:txBody>
          <a:bodyPr/>
          <a:lstStyle/>
          <a:p>
            <a:r>
              <a:rPr lang="en-US" altLang="ja-JP" dirty="0" smtClean="0"/>
              <a:t>3.1-18</a:t>
            </a:r>
            <a:r>
              <a:rPr lang="ja-JP" altLang="en-US" dirty="0" smtClean="0"/>
              <a:t>ドルトン</a:t>
            </a:r>
            <a:r>
              <a:rPr lang="ja-JP" altLang="en-US" dirty="0" smtClean="0"/>
              <a:t>の分圧の法則</a:t>
            </a:r>
            <a:endParaRPr kumimoji="1" lang="ja-JP" altLang="en-US" dirty="0"/>
          </a:p>
        </p:txBody>
      </p:sp>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1211325055"/>
              </p:ext>
            </p:extLst>
          </p:nvPr>
        </p:nvGraphicFramePr>
        <p:xfrm>
          <a:off x="214282" y="857232"/>
          <a:ext cx="8715436"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p:cNvPicPr>
            <a:picLocks noChangeAspect="1" noChangeArrowheads="1"/>
          </p:cNvPicPr>
          <p:nvPr/>
        </p:nvPicPr>
        <p:blipFill rotWithShape="1">
          <a:blip r:embed="rId8" cstate="print"/>
          <a:srcRect r="60372"/>
          <a:stretch/>
        </p:blipFill>
        <p:spPr bwMode="auto">
          <a:xfrm>
            <a:off x="5600731" y="5648348"/>
            <a:ext cx="1347533" cy="1066800"/>
          </a:xfrm>
          <a:prstGeom prst="rect">
            <a:avLst/>
          </a:prstGeom>
          <a:noFill/>
          <a:ln w="9525">
            <a:noFill/>
            <a:miter lim="800000"/>
            <a:headEnd/>
            <a:tailEnd/>
          </a:ln>
        </p:spPr>
      </p:pic>
      <p:sp>
        <p:nvSpPr>
          <p:cNvPr id="6" name="正方形/長方形 5"/>
          <p:cNvSpPr/>
          <p:nvPr/>
        </p:nvSpPr>
        <p:spPr>
          <a:xfrm>
            <a:off x="323528" y="1196752"/>
            <a:ext cx="122413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7" name="正方形/長方形 6"/>
          <p:cNvSpPr/>
          <p:nvPr/>
        </p:nvSpPr>
        <p:spPr>
          <a:xfrm>
            <a:off x="323528" y="2132856"/>
            <a:ext cx="144016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
        <p:nvSpPr>
          <p:cNvPr id="8" name="正方形/長方形 7"/>
          <p:cNvSpPr/>
          <p:nvPr/>
        </p:nvSpPr>
        <p:spPr>
          <a:xfrm>
            <a:off x="3923928" y="2852936"/>
            <a:ext cx="64807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C</a:t>
            </a:r>
            <a:endParaRPr kumimoji="1" lang="ja-JP" altLang="en-US" sz="2000" b="1" dirty="0"/>
          </a:p>
        </p:txBody>
      </p:sp>
      <p:sp>
        <p:nvSpPr>
          <p:cNvPr id="9" name="正方形/長方形 8"/>
          <p:cNvSpPr/>
          <p:nvPr/>
        </p:nvSpPr>
        <p:spPr>
          <a:xfrm>
            <a:off x="5364088" y="3284984"/>
            <a:ext cx="136815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D</a:t>
            </a:r>
            <a:endParaRPr kumimoji="1" lang="ja-JP" altLang="en-US" sz="2000" b="1" dirty="0"/>
          </a:p>
        </p:txBody>
      </p:sp>
      <p:sp>
        <p:nvSpPr>
          <p:cNvPr id="10" name="正方形/長方形 9"/>
          <p:cNvSpPr/>
          <p:nvPr/>
        </p:nvSpPr>
        <p:spPr>
          <a:xfrm>
            <a:off x="2771800" y="4653136"/>
            <a:ext cx="72008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b="1" dirty="0" smtClean="0"/>
              <a:t>E</a:t>
            </a:r>
            <a:endParaRPr kumimoji="1" lang="ja-JP" altLang="en-US" sz="2000" b="1" dirty="0"/>
          </a:p>
        </p:txBody>
      </p:sp>
      <p:sp>
        <p:nvSpPr>
          <p:cNvPr id="11" name="正方形/長方形 10"/>
          <p:cNvSpPr/>
          <p:nvPr/>
        </p:nvSpPr>
        <p:spPr>
          <a:xfrm>
            <a:off x="6948264" y="5805264"/>
            <a:ext cx="1944216" cy="8640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F</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ppt_x"/>
                                          </p:val>
                                        </p:tav>
                                      </p:tavLst>
                                    </p:anim>
                                    <p:anim calcmode="lin" valueType="num">
                                      <p:cBhvr additive="base">
                                        <p:cTn id="13" dur="500"/>
                                        <p:tgtEl>
                                          <p:spTgt spid="7"/>
                                        </p:tgtEl>
                                        <p:attrNameLst>
                                          <p:attrName>ppt_y</p:attrName>
                                        </p:attrNameLst>
                                      </p:cBhvr>
                                      <p:tavLst>
                                        <p:tav tm="0">
                                          <p:val>
                                            <p:strVal val="ppt_y"/>
                                          </p:val>
                                        </p:tav>
                                        <p:tav tm="100000">
                                          <p:val>
                                            <p:strVal val="1+ppt_h/2"/>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ppt_x"/>
                                          </p:val>
                                        </p:tav>
                                      </p:tavLst>
                                    </p:anim>
                                    <p:anim calcmode="lin" valueType="num">
                                      <p:cBhvr additive="base">
                                        <p:cTn id="19" dur="500"/>
                                        <p:tgtEl>
                                          <p:spTgt spid="8"/>
                                        </p:tgtEl>
                                        <p:attrNameLst>
                                          <p:attrName>ppt_y</p:attrName>
                                        </p:attrNameLst>
                                      </p:cBhvr>
                                      <p:tavLst>
                                        <p:tav tm="0">
                                          <p:val>
                                            <p:strVal val="ppt_y"/>
                                          </p:val>
                                        </p:tav>
                                        <p:tav tm="100000">
                                          <p:val>
                                            <p:strVal val="1+ppt_h/2"/>
                                          </p:val>
                                        </p:tav>
                                      </p:tavLst>
                                    </p:anim>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9"/>
                                        </p:tgtEl>
                                        <p:attrNameLst>
                                          <p:attrName>ppt_x</p:attrName>
                                        </p:attrNameLst>
                                      </p:cBhvr>
                                      <p:tavLst>
                                        <p:tav tm="0">
                                          <p:val>
                                            <p:strVal val="ppt_x"/>
                                          </p:val>
                                        </p:tav>
                                        <p:tav tm="100000">
                                          <p:val>
                                            <p:strVal val="ppt_x"/>
                                          </p:val>
                                        </p:tav>
                                      </p:tavLst>
                                    </p:anim>
                                    <p:anim calcmode="lin" valueType="num">
                                      <p:cBhvr additive="base">
                                        <p:cTn id="25" dur="500"/>
                                        <p:tgtEl>
                                          <p:spTgt spid="9"/>
                                        </p:tgtEl>
                                        <p:attrNameLst>
                                          <p:attrName>ppt_y</p:attrName>
                                        </p:attrNameLst>
                                      </p:cBhvr>
                                      <p:tavLst>
                                        <p:tav tm="0">
                                          <p:val>
                                            <p:strVal val="ppt_y"/>
                                          </p:val>
                                        </p:tav>
                                        <p:tav tm="100000">
                                          <p:val>
                                            <p:strVal val="1+ppt_h/2"/>
                                          </p:val>
                                        </p:tav>
                                      </p:tavLst>
                                    </p:anim>
                                    <p:set>
                                      <p:cBhvr>
                                        <p:cTn id="26" dur="1" fill="hold">
                                          <p:stCondLst>
                                            <p:cond delay="499"/>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0"/>
                                        </p:tgtEl>
                                        <p:attrNameLst>
                                          <p:attrName>ppt_x</p:attrName>
                                        </p:attrNameLst>
                                      </p:cBhvr>
                                      <p:tavLst>
                                        <p:tav tm="0">
                                          <p:val>
                                            <p:strVal val="ppt_x"/>
                                          </p:val>
                                        </p:tav>
                                        <p:tav tm="100000">
                                          <p:val>
                                            <p:strVal val="ppt_x"/>
                                          </p:val>
                                        </p:tav>
                                      </p:tavLst>
                                    </p:anim>
                                    <p:anim calcmode="lin" valueType="num">
                                      <p:cBhvr additive="base">
                                        <p:cTn id="31" dur="500"/>
                                        <p:tgtEl>
                                          <p:spTgt spid="10"/>
                                        </p:tgtEl>
                                        <p:attrNameLst>
                                          <p:attrName>ppt_y</p:attrName>
                                        </p:attrNameLst>
                                      </p:cBhvr>
                                      <p:tavLst>
                                        <p:tav tm="0">
                                          <p:val>
                                            <p:strVal val="ppt_y"/>
                                          </p:val>
                                        </p:tav>
                                        <p:tav tm="100000">
                                          <p:val>
                                            <p:strVal val="1+ppt_h/2"/>
                                          </p:val>
                                        </p:tav>
                                      </p:tavLst>
                                    </p:anim>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11"/>
                                        </p:tgtEl>
                                        <p:attrNameLst>
                                          <p:attrName>ppt_x</p:attrName>
                                        </p:attrNameLst>
                                      </p:cBhvr>
                                      <p:tavLst>
                                        <p:tav tm="0">
                                          <p:val>
                                            <p:strVal val="ppt_x"/>
                                          </p:val>
                                        </p:tav>
                                        <p:tav tm="100000">
                                          <p:val>
                                            <p:strVal val="ppt_x"/>
                                          </p:val>
                                        </p:tav>
                                      </p:tavLst>
                                    </p:anim>
                                    <p:anim calcmode="lin" valueType="num">
                                      <p:cBhvr additive="base">
                                        <p:cTn id="37" dur="500"/>
                                        <p:tgtEl>
                                          <p:spTgt spid="11"/>
                                        </p:tgtEl>
                                        <p:attrNameLst>
                                          <p:attrName>ppt_y</p:attrName>
                                        </p:attrNameLst>
                                      </p:cBhvr>
                                      <p:tavLst>
                                        <p:tav tm="0">
                                          <p:val>
                                            <p:strVal val="ppt_y"/>
                                          </p:val>
                                        </p:tav>
                                        <p:tav tm="100000">
                                          <p:val>
                                            <p:strVal val="1+ppt_h/2"/>
                                          </p:val>
                                        </p:tav>
                                      </p:tavLst>
                                    </p:anim>
                                    <p:set>
                                      <p:cBhvr>
                                        <p:cTn id="38"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3.1-19</a:t>
            </a:r>
            <a:r>
              <a:rPr lang="ja-JP" altLang="en-US" dirty="0" smtClean="0"/>
              <a:t>ドルトン</a:t>
            </a:r>
            <a:r>
              <a:rPr lang="ja-JP" altLang="en-US" dirty="0" smtClean="0"/>
              <a:t>の分圧の法則</a:t>
            </a:r>
            <a:endParaRPr kumimoji="1" lang="ja-JP" altLang="en-US" dirty="0"/>
          </a:p>
        </p:txBody>
      </p:sp>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1971877920"/>
              </p:ext>
            </p:extLst>
          </p:nvPr>
        </p:nvGraphicFramePr>
        <p:xfrm>
          <a:off x="428596" y="2260623"/>
          <a:ext cx="847251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p:cNvPicPr>
            <a:picLocks noChangeAspect="1" noChangeArrowheads="1"/>
          </p:cNvPicPr>
          <p:nvPr/>
        </p:nvPicPr>
        <p:blipFill>
          <a:blip r:embed="rId8" cstate="print"/>
          <a:srcRect/>
          <a:stretch>
            <a:fillRect/>
          </a:stretch>
        </p:blipFill>
        <p:spPr bwMode="auto">
          <a:xfrm>
            <a:off x="2786050" y="1433506"/>
            <a:ext cx="3400425" cy="1066800"/>
          </a:xfrm>
          <a:prstGeom prst="rect">
            <a:avLst/>
          </a:prstGeom>
          <a:noFill/>
          <a:ln w="9525">
            <a:noFill/>
            <a:miter lim="800000"/>
            <a:headEnd/>
            <a:tailEnd/>
          </a:ln>
        </p:spPr>
      </p:pic>
      <p:sp>
        <p:nvSpPr>
          <p:cNvPr id="6" name="正方形/長方形 5"/>
          <p:cNvSpPr/>
          <p:nvPr/>
        </p:nvSpPr>
        <p:spPr>
          <a:xfrm>
            <a:off x="6309817" y="3641711"/>
            <a:ext cx="1008112"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7" name="正方形/長方形 6"/>
          <p:cNvSpPr/>
          <p:nvPr/>
        </p:nvSpPr>
        <p:spPr>
          <a:xfrm>
            <a:off x="2339752" y="5877272"/>
            <a:ext cx="108012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ppt_x"/>
                                          </p:val>
                                        </p:tav>
                                      </p:tavLst>
                                    </p:anim>
                                    <p:anim calcmode="lin" valueType="num">
                                      <p:cBhvr additive="base">
                                        <p:cTn id="13" dur="500"/>
                                        <p:tgtEl>
                                          <p:spTgt spid="7"/>
                                        </p:tgtEl>
                                        <p:attrNameLst>
                                          <p:attrName>ppt_y</p:attrName>
                                        </p:attrNameLst>
                                      </p:cBhvr>
                                      <p:tavLst>
                                        <p:tav tm="0">
                                          <p:val>
                                            <p:strVal val="ppt_y"/>
                                          </p:val>
                                        </p:tav>
                                        <p:tav tm="100000">
                                          <p:val>
                                            <p:strVal val="1+ppt_h/2"/>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3.1-20</a:t>
            </a:r>
            <a:r>
              <a:rPr lang="ja-JP" altLang="en-US" dirty="0" smtClean="0"/>
              <a:t>ドルトン</a:t>
            </a:r>
            <a:r>
              <a:rPr lang="ja-JP" altLang="en-US" dirty="0" smtClean="0"/>
              <a:t>の分圧の法則</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95550850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4"/>
          <p:cNvSpPr/>
          <p:nvPr/>
        </p:nvSpPr>
        <p:spPr>
          <a:xfrm>
            <a:off x="2714612" y="2857496"/>
            <a:ext cx="928694"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6" name="正方形/長方形 5"/>
          <p:cNvSpPr/>
          <p:nvPr/>
        </p:nvSpPr>
        <p:spPr>
          <a:xfrm>
            <a:off x="1285852" y="3284984"/>
            <a:ext cx="837876"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B</a:t>
            </a:r>
            <a:endParaRPr kumimoji="1" lang="ja-JP" altLang="en-US" sz="2000" b="1" dirty="0"/>
          </a:p>
        </p:txBody>
      </p:sp>
      <p:sp>
        <p:nvSpPr>
          <p:cNvPr id="7" name="正方形/長方形 6"/>
          <p:cNvSpPr/>
          <p:nvPr/>
        </p:nvSpPr>
        <p:spPr>
          <a:xfrm>
            <a:off x="1142976" y="3786190"/>
            <a:ext cx="1440160"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C</a:t>
            </a:r>
            <a:endParaRPr kumimoji="1" lang="ja-JP" altLang="en-US" sz="2000" b="1" dirty="0"/>
          </a:p>
        </p:txBody>
      </p:sp>
      <p:sp>
        <p:nvSpPr>
          <p:cNvPr id="8" name="正方形/長方形 7"/>
          <p:cNvSpPr/>
          <p:nvPr/>
        </p:nvSpPr>
        <p:spPr>
          <a:xfrm>
            <a:off x="4143372" y="5214950"/>
            <a:ext cx="792088"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D</a:t>
            </a:r>
            <a:endParaRPr kumimoji="1" lang="ja-JP"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29600" cy="1143000"/>
          </a:xfrm>
        </p:spPr>
        <p:txBody>
          <a:bodyPr/>
          <a:lstStyle/>
          <a:p>
            <a:r>
              <a:rPr lang="en-US" altLang="ja-JP" dirty="0" smtClean="0"/>
              <a:t>3.1-21</a:t>
            </a:r>
            <a:r>
              <a:rPr lang="ja-JP" altLang="en-US" dirty="0" smtClean="0"/>
              <a:t>ドルトン</a:t>
            </a:r>
            <a:r>
              <a:rPr lang="ja-JP" altLang="en-US" dirty="0" smtClean="0"/>
              <a:t>の分圧の法則</a:t>
            </a:r>
            <a:endParaRPr kumimoji="1" lang="ja-JP" altLang="en-US" dirty="0"/>
          </a:p>
        </p:txBody>
      </p:sp>
      <p:graphicFrame>
        <p:nvGraphicFramePr>
          <p:cNvPr id="6" name="コンテンツ プレースホルダ 5"/>
          <p:cNvGraphicFramePr>
            <a:graphicFrameLocks noGrp="1"/>
          </p:cNvGraphicFramePr>
          <p:nvPr>
            <p:ph idx="1"/>
          </p:nvPr>
        </p:nvGraphicFramePr>
        <p:xfrm>
          <a:off x="457200" y="928670"/>
          <a:ext cx="8686800" cy="5929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グループ化 3"/>
          <p:cNvGrpSpPr/>
          <p:nvPr/>
        </p:nvGrpSpPr>
        <p:grpSpPr>
          <a:xfrm>
            <a:off x="0" y="908720"/>
            <a:ext cx="9144000" cy="5949280"/>
            <a:chOff x="0" y="908720"/>
            <a:chExt cx="9144000" cy="5949280"/>
          </a:xfrm>
        </p:grpSpPr>
        <p:pic>
          <p:nvPicPr>
            <p:cNvPr id="2050" name="Picture 2"/>
            <p:cNvPicPr>
              <a:picLocks noChangeAspect="1" noChangeArrowheads="1"/>
            </p:cNvPicPr>
            <p:nvPr/>
          </p:nvPicPr>
          <p:blipFill>
            <a:blip r:embed="rId8" cstate="print"/>
            <a:srcRect t="17846" r="6300" b="6307"/>
            <a:stretch>
              <a:fillRect/>
            </a:stretch>
          </p:blipFill>
          <p:spPr bwMode="auto">
            <a:xfrm>
              <a:off x="428596" y="2646602"/>
              <a:ext cx="8215338" cy="1214446"/>
            </a:xfrm>
            <a:prstGeom prst="rect">
              <a:avLst/>
            </a:prstGeom>
            <a:noFill/>
            <a:ln w="9525">
              <a:noFill/>
              <a:miter lim="800000"/>
              <a:headEnd/>
              <a:tailEnd/>
            </a:ln>
          </p:spPr>
        </p:pic>
        <p:pic>
          <p:nvPicPr>
            <p:cNvPr id="2051" name="Picture 3"/>
            <p:cNvPicPr>
              <a:picLocks noChangeAspect="1" noChangeArrowheads="1"/>
            </p:cNvPicPr>
            <p:nvPr/>
          </p:nvPicPr>
          <p:blipFill>
            <a:blip r:embed="rId9" cstate="print"/>
            <a:srcRect/>
            <a:stretch>
              <a:fillRect/>
            </a:stretch>
          </p:blipFill>
          <p:spPr bwMode="auto">
            <a:xfrm>
              <a:off x="1714480" y="4946298"/>
              <a:ext cx="5821048" cy="642942"/>
            </a:xfrm>
            <a:prstGeom prst="rect">
              <a:avLst/>
            </a:prstGeom>
            <a:noFill/>
            <a:ln w="9525">
              <a:noFill/>
              <a:miter lim="800000"/>
              <a:headEnd/>
              <a:tailEnd/>
            </a:ln>
          </p:spPr>
        </p:pic>
        <p:sp>
          <p:nvSpPr>
            <p:cNvPr id="7" name="正方形/長方形 6"/>
            <p:cNvSpPr/>
            <p:nvPr/>
          </p:nvSpPr>
          <p:spPr>
            <a:xfrm>
              <a:off x="1643042" y="2571744"/>
              <a:ext cx="1656184"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smtClean="0"/>
                <a:t>A</a:t>
              </a:r>
              <a:endParaRPr kumimoji="1" lang="ja-JP" altLang="en-US" sz="2000" b="1" dirty="0"/>
            </a:p>
          </p:txBody>
        </p:sp>
        <p:sp>
          <p:nvSpPr>
            <p:cNvPr id="8" name="正方形/長方形 7"/>
            <p:cNvSpPr/>
            <p:nvPr/>
          </p:nvSpPr>
          <p:spPr>
            <a:xfrm>
              <a:off x="5076056" y="2636912"/>
              <a:ext cx="1656184" cy="11521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B</a:t>
              </a:r>
              <a:endParaRPr kumimoji="1" lang="en-US" altLang="ja-JP" sz="2000" dirty="0" smtClean="0"/>
            </a:p>
          </p:txBody>
        </p:sp>
        <p:sp>
          <p:nvSpPr>
            <p:cNvPr id="9" name="正方形/長方形 8"/>
            <p:cNvSpPr/>
            <p:nvPr/>
          </p:nvSpPr>
          <p:spPr>
            <a:xfrm>
              <a:off x="7020272" y="2780928"/>
              <a:ext cx="1512168"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C</a:t>
              </a:r>
            </a:p>
          </p:txBody>
        </p:sp>
        <p:sp>
          <p:nvSpPr>
            <p:cNvPr id="10" name="正方形/長方形 9"/>
            <p:cNvSpPr/>
            <p:nvPr/>
          </p:nvSpPr>
          <p:spPr>
            <a:xfrm>
              <a:off x="2987824" y="4941168"/>
              <a:ext cx="1512168"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D</a:t>
              </a:r>
            </a:p>
          </p:txBody>
        </p:sp>
        <p:sp>
          <p:nvSpPr>
            <p:cNvPr id="11" name="正方形/長方形 10"/>
            <p:cNvSpPr/>
            <p:nvPr/>
          </p:nvSpPr>
          <p:spPr>
            <a:xfrm>
              <a:off x="6228184" y="4941168"/>
              <a:ext cx="1512168"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E</a:t>
              </a:r>
            </a:p>
          </p:txBody>
        </p:sp>
        <p:sp>
          <p:nvSpPr>
            <p:cNvPr id="3" name="角丸四角形 2"/>
            <p:cNvSpPr/>
            <p:nvPr/>
          </p:nvSpPr>
          <p:spPr>
            <a:xfrm>
              <a:off x="0" y="908720"/>
              <a:ext cx="9144000" cy="5949280"/>
            </a:xfrm>
            <a:prstGeom prst="roundRect">
              <a:avLst/>
            </a:prstGeom>
            <a:solidFill>
              <a:schemeClr val="lt1">
                <a:alpha val="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4338"/>
            <a:ext cx="8229600" cy="1143000"/>
          </a:xfrm>
        </p:spPr>
        <p:txBody>
          <a:bodyPr/>
          <a:lstStyle/>
          <a:p>
            <a:r>
              <a:rPr lang="en-US" altLang="ja-JP" dirty="0" smtClean="0"/>
              <a:t>3.1-22</a:t>
            </a:r>
            <a:r>
              <a:rPr lang="ja-JP" altLang="en-US" dirty="0" smtClean="0"/>
              <a:t>ドルトン</a:t>
            </a:r>
            <a:r>
              <a:rPr lang="ja-JP" altLang="en-US" dirty="0" smtClean="0"/>
              <a:t>の分圧の法則</a:t>
            </a:r>
            <a:endParaRPr kumimoji="1" lang="ja-JP" altLang="en-US" dirty="0"/>
          </a:p>
        </p:txBody>
      </p:sp>
      <p:graphicFrame>
        <p:nvGraphicFramePr>
          <p:cNvPr id="7" name="コンテンツ プレースホルダ 6"/>
          <p:cNvGraphicFramePr>
            <a:graphicFrameLocks noGrp="1"/>
          </p:cNvGraphicFramePr>
          <p:nvPr>
            <p:ph idx="1"/>
          </p:nvPr>
        </p:nvGraphicFramePr>
        <p:xfrm>
          <a:off x="457200" y="714357"/>
          <a:ext cx="8229600" cy="3857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4" name="Picture 2"/>
          <p:cNvPicPr>
            <a:picLocks noChangeAspect="1" noChangeArrowheads="1"/>
          </p:cNvPicPr>
          <p:nvPr/>
        </p:nvPicPr>
        <p:blipFill>
          <a:blip r:embed="rId8" cstate="print"/>
          <a:srcRect/>
          <a:stretch>
            <a:fillRect/>
          </a:stretch>
        </p:blipFill>
        <p:spPr bwMode="auto">
          <a:xfrm>
            <a:off x="4248150" y="1428736"/>
            <a:ext cx="4895850" cy="676275"/>
          </a:xfrm>
          <a:prstGeom prst="rect">
            <a:avLst/>
          </a:prstGeom>
          <a:noFill/>
          <a:ln w="9525">
            <a:noFill/>
            <a:miter lim="800000"/>
            <a:headEnd/>
            <a:tailEnd/>
          </a:ln>
        </p:spPr>
      </p:pic>
      <p:pic>
        <p:nvPicPr>
          <p:cNvPr id="3075" name="Picture 3"/>
          <p:cNvPicPr>
            <a:picLocks noChangeAspect="1" noChangeArrowheads="1"/>
          </p:cNvPicPr>
          <p:nvPr/>
        </p:nvPicPr>
        <p:blipFill rotWithShape="1">
          <a:blip r:embed="rId9" cstate="print"/>
          <a:srcRect r="66180"/>
          <a:stretch/>
        </p:blipFill>
        <p:spPr bwMode="auto">
          <a:xfrm>
            <a:off x="3143241" y="2857496"/>
            <a:ext cx="1214446" cy="647700"/>
          </a:xfrm>
          <a:prstGeom prst="rect">
            <a:avLst/>
          </a:prstGeom>
          <a:noFill/>
          <a:ln w="9525">
            <a:noFill/>
            <a:miter lim="800000"/>
            <a:headEnd/>
            <a:tailEnd/>
          </a:ln>
        </p:spPr>
      </p:pic>
      <p:pic>
        <p:nvPicPr>
          <p:cNvPr id="3076" name="Picture 4"/>
          <p:cNvPicPr>
            <a:picLocks noChangeAspect="1" noChangeArrowheads="1"/>
          </p:cNvPicPr>
          <p:nvPr/>
        </p:nvPicPr>
        <p:blipFill rotWithShape="1">
          <a:blip r:embed="rId10" cstate="print"/>
          <a:srcRect t="5319" r="12832"/>
          <a:stretch/>
        </p:blipFill>
        <p:spPr bwMode="auto">
          <a:xfrm>
            <a:off x="857225" y="4071942"/>
            <a:ext cx="6667104" cy="2543174"/>
          </a:xfrm>
          <a:prstGeom prst="rect">
            <a:avLst/>
          </a:prstGeom>
          <a:noFill/>
          <a:ln w="9525">
            <a:noFill/>
            <a:miter lim="800000"/>
            <a:headEnd/>
            <a:tailEnd/>
          </a:ln>
        </p:spPr>
      </p:pic>
      <p:sp>
        <p:nvSpPr>
          <p:cNvPr id="8" name="正方形/長方形 7"/>
          <p:cNvSpPr/>
          <p:nvPr/>
        </p:nvSpPr>
        <p:spPr>
          <a:xfrm>
            <a:off x="4357686" y="2857496"/>
            <a:ext cx="2448272"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A</a:t>
            </a:r>
          </a:p>
        </p:txBody>
      </p:sp>
      <p:sp>
        <p:nvSpPr>
          <p:cNvPr id="9" name="正方形/長方形 8"/>
          <p:cNvSpPr/>
          <p:nvPr/>
        </p:nvSpPr>
        <p:spPr>
          <a:xfrm>
            <a:off x="7572396" y="4357694"/>
            <a:ext cx="1152128"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B</a:t>
            </a:r>
          </a:p>
        </p:txBody>
      </p:sp>
      <p:sp>
        <p:nvSpPr>
          <p:cNvPr id="10" name="正方形/長方形 9"/>
          <p:cNvSpPr/>
          <p:nvPr/>
        </p:nvSpPr>
        <p:spPr>
          <a:xfrm>
            <a:off x="7524328" y="5805264"/>
            <a:ext cx="1152128"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C</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8"/>
                                        </p:tgtEl>
                                        <p:attrNameLst>
                                          <p:attrName>ppt_x</p:attrName>
                                        </p:attrNameLst>
                                      </p:cBhvr>
                                      <p:tavLst>
                                        <p:tav tm="0">
                                          <p:val>
                                            <p:strVal val="ppt_x"/>
                                          </p:val>
                                        </p:tav>
                                        <p:tav tm="100000">
                                          <p:val>
                                            <p:strVal val="ppt_x"/>
                                          </p:val>
                                        </p:tav>
                                      </p:tavLst>
                                    </p:anim>
                                    <p:anim calcmode="lin" valueType="num">
                                      <p:cBhvr additive="base">
                                        <p:cTn id="7" dur="500"/>
                                        <p:tgtEl>
                                          <p:spTgt spid="8"/>
                                        </p:tgtEl>
                                        <p:attrNameLst>
                                          <p:attrName>ppt_y</p:attrName>
                                        </p:attrNameLst>
                                      </p:cBhvr>
                                      <p:tavLst>
                                        <p:tav tm="0">
                                          <p:val>
                                            <p:strVal val="ppt_y"/>
                                          </p:val>
                                        </p:tav>
                                        <p:tav tm="100000">
                                          <p:val>
                                            <p:strVal val="1+ppt_h/2"/>
                                          </p:val>
                                        </p:tav>
                                      </p:tavLst>
                                    </p:anim>
                                    <p:set>
                                      <p:cBhvr>
                                        <p:cTn id="8" dur="1" fill="hold">
                                          <p:stCondLst>
                                            <p:cond delay="499"/>
                                          </p:stCondLst>
                                        </p:cTn>
                                        <p:tgtEl>
                                          <p:spTgt spid="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9"/>
                                        </p:tgtEl>
                                        <p:attrNameLst>
                                          <p:attrName>ppt_x</p:attrName>
                                        </p:attrNameLst>
                                      </p:cBhvr>
                                      <p:tavLst>
                                        <p:tav tm="0">
                                          <p:val>
                                            <p:strVal val="ppt_x"/>
                                          </p:val>
                                        </p:tav>
                                        <p:tav tm="100000">
                                          <p:val>
                                            <p:strVal val="ppt_x"/>
                                          </p:val>
                                        </p:tav>
                                      </p:tavLst>
                                    </p:anim>
                                    <p:anim calcmode="lin" valueType="num">
                                      <p:cBhvr additive="base">
                                        <p:cTn id="13" dur="500"/>
                                        <p:tgtEl>
                                          <p:spTgt spid="9"/>
                                        </p:tgtEl>
                                        <p:attrNameLst>
                                          <p:attrName>ppt_y</p:attrName>
                                        </p:attrNameLst>
                                      </p:cBhvr>
                                      <p:tavLst>
                                        <p:tav tm="0">
                                          <p:val>
                                            <p:strVal val="ppt_y"/>
                                          </p:val>
                                        </p:tav>
                                        <p:tav tm="100000">
                                          <p:val>
                                            <p:strVal val="1+ppt_h/2"/>
                                          </p:val>
                                        </p:tav>
                                      </p:tavLst>
                                    </p:anim>
                                    <p:set>
                                      <p:cBhvr>
                                        <p:cTn id="14" dur="1" fill="hold">
                                          <p:stCondLst>
                                            <p:cond delay="499"/>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0"/>
                                        </p:tgtEl>
                                        <p:attrNameLst>
                                          <p:attrName>ppt_x</p:attrName>
                                        </p:attrNameLst>
                                      </p:cBhvr>
                                      <p:tavLst>
                                        <p:tav tm="0">
                                          <p:val>
                                            <p:strVal val="ppt_x"/>
                                          </p:val>
                                        </p:tav>
                                        <p:tav tm="100000">
                                          <p:val>
                                            <p:strVal val="ppt_x"/>
                                          </p:val>
                                        </p:tav>
                                      </p:tavLst>
                                    </p:anim>
                                    <p:anim calcmode="lin" valueType="num">
                                      <p:cBhvr additive="base">
                                        <p:cTn id="19" dur="500"/>
                                        <p:tgtEl>
                                          <p:spTgt spid="10"/>
                                        </p:tgtEl>
                                        <p:attrNameLst>
                                          <p:attrName>ppt_y</p:attrName>
                                        </p:attrNameLst>
                                      </p:cBhvr>
                                      <p:tavLst>
                                        <p:tav tm="0">
                                          <p:val>
                                            <p:strVal val="ppt_y"/>
                                          </p:val>
                                        </p:tav>
                                        <p:tav tm="100000">
                                          <p:val>
                                            <p:strVal val="1+ppt_h/2"/>
                                          </p:val>
                                        </p:tav>
                                      </p:tavLst>
                                    </p:anim>
                                    <p:set>
                                      <p:cBhvr>
                                        <p:cTn id="2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3.1-23</a:t>
            </a:r>
            <a:r>
              <a:rPr lang="ja-JP" altLang="en-US" dirty="0" smtClean="0"/>
              <a:t>ドルトン</a:t>
            </a:r>
            <a:r>
              <a:rPr lang="ja-JP" altLang="en-US" dirty="0" smtClean="0"/>
              <a:t>の分圧の法則</a:t>
            </a:r>
            <a:endParaRPr kumimoji="1" lang="ja-JP" altLang="en-US" dirty="0"/>
          </a:p>
        </p:txBody>
      </p:sp>
      <p:graphicFrame>
        <p:nvGraphicFramePr>
          <p:cNvPr id="4" name="コンテンツ プレースホルダ 3"/>
          <p:cNvGraphicFramePr>
            <a:graphicFrameLocks noGrp="1"/>
          </p:cNvGraphicFramePr>
          <p:nvPr>
            <p:ph idx="1"/>
          </p:nvPr>
        </p:nvGraphicFramePr>
        <p:xfrm>
          <a:off x="285720" y="1285860"/>
          <a:ext cx="8643998"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3-0-01</a:t>
            </a:r>
            <a:r>
              <a:rPr lang="ja-JP" altLang="en-US" dirty="0" smtClean="0"/>
              <a:t>　気体の性質一自由な粒子－</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176648608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正方形/長方形 4"/>
          <p:cNvSpPr/>
          <p:nvPr/>
        </p:nvSpPr>
        <p:spPr>
          <a:xfrm>
            <a:off x="1835696" y="2800352"/>
            <a:ext cx="1714512"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A</a:t>
            </a:r>
            <a:endParaRPr kumimoji="1" lang="ja-JP" altLang="en-US" sz="2000" dirty="0"/>
          </a:p>
        </p:txBody>
      </p:sp>
      <p:sp>
        <p:nvSpPr>
          <p:cNvPr id="6" name="正方形/長方形 5"/>
          <p:cNvSpPr/>
          <p:nvPr/>
        </p:nvSpPr>
        <p:spPr>
          <a:xfrm>
            <a:off x="928662" y="5143512"/>
            <a:ext cx="1643074"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B</a:t>
            </a:r>
            <a:endParaRPr kumimoji="1" lang="ja-JP" altLang="en-US" sz="20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3.1-24</a:t>
            </a:r>
            <a:r>
              <a:rPr lang="ja-JP" altLang="en-US" dirty="0" smtClean="0"/>
              <a:t>ドルトン</a:t>
            </a:r>
            <a:r>
              <a:rPr lang="ja-JP" altLang="en-US" dirty="0" smtClean="0"/>
              <a:t>の分圧の法則</a:t>
            </a:r>
            <a:r>
              <a:rPr lang="en-US" altLang="ja-JP" dirty="0" smtClean="0"/>
              <a:t/>
            </a:r>
            <a:br>
              <a:rPr lang="en-US" altLang="ja-JP" dirty="0" smtClean="0"/>
            </a:br>
            <a:r>
              <a:rPr lang="ja-JP" altLang="ja-JP" sz="3200" dirty="0" smtClean="0"/>
              <a:t>ドルトンの法則＝理想化した表し方</a:t>
            </a:r>
            <a:r>
              <a:rPr lang="en-US" altLang="ja-JP" dirty="0" smtClean="0"/>
              <a:t/>
            </a:r>
            <a:br>
              <a:rPr lang="en-US" altLang="ja-JP" dirty="0" smtClean="0"/>
            </a:b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935018971"/>
              </p:ext>
            </p:extLst>
          </p:nvPr>
        </p:nvGraphicFramePr>
        <p:xfrm>
          <a:off x="457200" y="1600200"/>
          <a:ext cx="8229600" cy="50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4"/>
          <p:cNvSpPr/>
          <p:nvPr/>
        </p:nvSpPr>
        <p:spPr>
          <a:xfrm>
            <a:off x="1691680" y="1700808"/>
            <a:ext cx="158417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A</a:t>
            </a:r>
          </a:p>
        </p:txBody>
      </p:sp>
      <p:sp>
        <p:nvSpPr>
          <p:cNvPr id="6" name="正方形/長方形 5"/>
          <p:cNvSpPr/>
          <p:nvPr/>
        </p:nvSpPr>
        <p:spPr>
          <a:xfrm>
            <a:off x="4427984" y="2564904"/>
            <a:ext cx="122413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B</a:t>
            </a:r>
          </a:p>
        </p:txBody>
      </p:sp>
      <p:sp>
        <p:nvSpPr>
          <p:cNvPr id="7" name="正方形/長方形 6"/>
          <p:cNvSpPr/>
          <p:nvPr/>
        </p:nvSpPr>
        <p:spPr>
          <a:xfrm>
            <a:off x="3707904" y="3429000"/>
            <a:ext cx="122413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C</a:t>
            </a:r>
          </a:p>
        </p:txBody>
      </p:sp>
      <p:sp>
        <p:nvSpPr>
          <p:cNvPr id="8" name="正方形/長方形 7"/>
          <p:cNvSpPr/>
          <p:nvPr/>
        </p:nvSpPr>
        <p:spPr>
          <a:xfrm>
            <a:off x="2843808" y="5949280"/>
            <a:ext cx="122413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812010371"/>
              </p:ext>
            </p:extLst>
          </p:nvPr>
        </p:nvGraphicFramePr>
        <p:xfrm>
          <a:off x="214282" y="928670"/>
          <a:ext cx="8929718" cy="68580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タイトル 1"/>
          <p:cNvSpPr>
            <a:spLocks noGrp="1"/>
          </p:cNvSpPr>
          <p:nvPr>
            <p:ph type="title"/>
          </p:nvPr>
        </p:nvSpPr>
        <p:spPr/>
        <p:txBody>
          <a:bodyPr/>
          <a:lstStyle/>
          <a:p>
            <a:r>
              <a:rPr lang="en-US" altLang="ja-JP" sz="3600" dirty="0" smtClean="0"/>
              <a:t>3-0-02</a:t>
            </a:r>
            <a:r>
              <a:rPr lang="ja-JP" altLang="en-US" sz="3600" dirty="0" smtClean="0"/>
              <a:t>気体</a:t>
            </a:r>
            <a:r>
              <a:rPr lang="ja-JP" altLang="en-US" sz="3600" dirty="0" smtClean="0"/>
              <a:t>の性質一自由な粒子－</a:t>
            </a:r>
            <a:endParaRPr kumimoji="1" lang="ja-JP" altLang="en-US" sz="3600" dirty="0"/>
          </a:p>
        </p:txBody>
      </p:sp>
      <p:sp>
        <p:nvSpPr>
          <p:cNvPr id="5" name="正方形/長方形 4"/>
          <p:cNvSpPr/>
          <p:nvPr/>
        </p:nvSpPr>
        <p:spPr>
          <a:xfrm>
            <a:off x="1500166" y="2571744"/>
            <a:ext cx="2643206"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A</a:t>
            </a:r>
            <a:endParaRPr kumimoji="1" lang="ja-JP" altLang="en-US" sz="2000" dirty="0"/>
          </a:p>
        </p:txBody>
      </p:sp>
      <p:sp>
        <p:nvSpPr>
          <p:cNvPr id="6" name="正方形/長方形 5"/>
          <p:cNvSpPr/>
          <p:nvPr/>
        </p:nvSpPr>
        <p:spPr>
          <a:xfrm>
            <a:off x="2214546" y="3071810"/>
            <a:ext cx="71438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B</a:t>
            </a:r>
            <a:endParaRPr kumimoji="1" lang="ja-JP" altLang="en-US" sz="2000" dirty="0"/>
          </a:p>
        </p:txBody>
      </p:sp>
      <p:sp>
        <p:nvSpPr>
          <p:cNvPr id="7" name="正方形/長方形 6"/>
          <p:cNvSpPr/>
          <p:nvPr/>
        </p:nvSpPr>
        <p:spPr>
          <a:xfrm>
            <a:off x="2643174" y="3643314"/>
            <a:ext cx="71438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C</a:t>
            </a:r>
            <a:endParaRPr kumimoji="1" lang="ja-JP" altLang="en-US" sz="2000" dirty="0"/>
          </a:p>
        </p:txBody>
      </p:sp>
      <p:sp>
        <p:nvSpPr>
          <p:cNvPr id="8" name="正方形/長方形 7"/>
          <p:cNvSpPr/>
          <p:nvPr/>
        </p:nvSpPr>
        <p:spPr>
          <a:xfrm>
            <a:off x="3643306" y="3643314"/>
            <a:ext cx="71438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D</a:t>
            </a:r>
            <a:endParaRPr kumimoji="1" lang="ja-JP" altLang="en-US" sz="2000" dirty="0"/>
          </a:p>
        </p:txBody>
      </p:sp>
      <p:sp>
        <p:nvSpPr>
          <p:cNvPr id="9" name="正方形/長方形 8"/>
          <p:cNvSpPr/>
          <p:nvPr/>
        </p:nvSpPr>
        <p:spPr>
          <a:xfrm>
            <a:off x="4643438" y="3643314"/>
            <a:ext cx="71438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E</a:t>
            </a:r>
            <a:endParaRPr kumimoji="1" lang="ja-JP" altLang="en-US" sz="20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9"/>
                                        </p:tgtEl>
                                        <p:attrNameLst>
                                          <p:attrName>ppt_x</p:attrName>
                                        </p:attrNameLst>
                                      </p:cBhvr>
                                      <p:tavLst>
                                        <p:tav tm="0">
                                          <p:val>
                                            <p:strVal val="ppt_x"/>
                                          </p:val>
                                        </p:tav>
                                        <p:tav tm="100000">
                                          <p:val>
                                            <p:strVal val="ppt_x"/>
                                          </p:val>
                                        </p:tav>
                                      </p:tavLst>
                                    </p:anim>
                                    <p:anim calcmode="lin" valueType="num">
                                      <p:cBhvr additive="base">
                                        <p:cTn id="31" dur="500"/>
                                        <p:tgtEl>
                                          <p:spTgt spid="9"/>
                                        </p:tgtEl>
                                        <p:attrNameLst>
                                          <p:attrName>ppt_y</p:attrName>
                                        </p:attrNameLst>
                                      </p:cBhvr>
                                      <p:tavLst>
                                        <p:tav tm="0">
                                          <p:val>
                                            <p:strVal val="ppt_y"/>
                                          </p:val>
                                        </p:tav>
                                        <p:tav tm="100000">
                                          <p:val>
                                            <p:strVal val="1+ppt_h/2"/>
                                          </p:val>
                                        </p:tav>
                                      </p:tavLst>
                                    </p:anim>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smtClean="0"/>
              <a:t>3-0-03</a:t>
            </a:r>
            <a:r>
              <a:rPr lang="ja-JP" altLang="en-US" sz="3600" dirty="0" smtClean="0"/>
              <a:t>気体</a:t>
            </a:r>
            <a:r>
              <a:rPr lang="ja-JP" altLang="en-US" sz="3600" dirty="0" smtClean="0"/>
              <a:t>の性質一自由な粒子－</a:t>
            </a:r>
            <a:endParaRPr kumimoji="1" lang="ja-JP" altLang="en-US" sz="3600"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4188260101"/>
              </p:ext>
            </p:extLst>
          </p:nvPr>
        </p:nvGraphicFramePr>
        <p:xfrm>
          <a:off x="457200" y="1214422"/>
          <a:ext cx="8229600" cy="5500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4"/>
          <p:cNvSpPr/>
          <p:nvPr/>
        </p:nvSpPr>
        <p:spPr>
          <a:xfrm>
            <a:off x="3357554" y="4429132"/>
            <a:ext cx="2643206" cy="7143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A</a:t>
            </a:r>
            <a:endParaRPr kumimoji="1" lang="ja-JP" altLang="en-US" sz="20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en-US" altLang="ja-JP" dirty="0" smtClean="0"/>
              <a:t>3</a:t>
            </a:r>
            <a:r>
              <a:rPr lang="ja-JP" altLang="en-US" dirty="0" smtClean="0"/>
              <a:t>章　気体の性質一自由な粒子－</a:t>
            </a:r>
          </a:p>
        </p:txBody>
      </p:sp>
      <p:graphicFrame>
        <p:nvGraphicFramePr>
          <p:cNvPr id="4" name="図表 3"/>
          <p:cNvGraphicFramePr/>
          <p:nvPr/>
        </p:nvGraphicFramePr>
        <p:xfrm>
          <a:off x="500034" y="1285860"/>
          <a:ext cx="8215370"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3.1-01</a:t>
            </a:r>
            <a:r>
              <a:rPr lang="ja-JP" altLang="en-US" dirty="0" smtClean="0"/>
              <a:t>気体</a:t>
            </a:r>
            <a:r>
              <a:rPr lang="ja-JP" altLang="en-US" dirty="0" smtClean="0"/>
              <a:t>の諸法則</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399894360"/>
              </p:ext>
            </p:extLst>
          </p:nvPr>
        </p:nvGraphicFramePr>
        <p:xfrm>
          <a:off x="457200" y="1071546"/>
          <a:ext cx="8229600" cy="55721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4"/>
          <p:cNvSpPr/>
          <p:nvPr/>
        </p:nvSpPr>
        <p:spPr>
          <a:xfrm>
            <a:off x="2571736" y="1357298"/>
            <a:ext cx="2000264" cy="7143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A</a:t>
            </a:r>
            <a:endParaRPr kumimoji="1" lang="ja-JP" altLang="en-US" sz="2000" dirty="0"/>
          </a:p>
        </p:txBody>
      </p:sp>
      <p:sp>
        <p:nvSpPr>
          <p:cNvPr id="6" name="正方形/長方形 5"/>
          <p:cNvSpPr/>
          <p:nvPr/>
        </p:nvSpPr>
        <p:spPr>
          <a:xfrm>
            <a:off x="3929058" y="2214554"/>
            <a:ext cx="107157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B</a:t>
            </a:r>
            <a:endParaRPr kumimoji="1" lang="ja-JP" altLang="en-US" sz="2000" dirty="0"/>
          </a:p>
        </p:txBody>
      </p:sp>
      <p:sp>
        <p:nvSpPr>
          <p:cNvPr id="7" name="正方形/長方形 6"/>
          <p:cNvSpPr/>
          <p:nvPr/>
        </p:nvSpPr>
        <p:spPr>
          <a:xfrm>
            <a:off x="4429124" y="2714620"/>
            <a:ext cx="857256"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C</a:t>
            </a:r>
            <a:endParaRPr kumimoji="1" lang="ja-JP" altLang="en-US" sz="2000" dirty="0"/>
          </a:p>
        </p:txBody>
      </p:sp>
      <p:sp>
        <p:nvSpPr>
          <p:cNvPr id="8" name="正方形/長方形 7"/>
          <p:cNvSpPr/>
          <p:nvPr/>
        </p:nvSpPr>
        <p:spPr>
          <a:xfrm>
            <a:off x="7000892" y="3286124"/>
            <a:ext cx="1143008"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D</a:t>
            </a:r>
            <a:endParaRPr kumimoji="1" lang="ja-JP" altLang="en-US" sz="2000" dirty="0"/>
          </a:p>
        </p:txBody>
      </p:sp>
      <p:sp>
        <p:nvSpPr>
          <p:cNvPr id="9" name="正方形/長方形 8"/>
          <p:cNvSpPr/>
          <p:nvPr/>
        </p:nvSpPr>
        <p:spPr>
          <a:xfrm>
            <a:off x="873798" y="3822766"/>
            <a:ext cx="857256"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E</a:t>
            </a:r>
            <a:endParaRPr kumimoji="1" lang="ja-JP" altLang="en-US" sz="2000" dirty="0"/>
          </a:p>
        </p:txBody>
      </p:sp>
      <p:sp>
        <p:nvSpPr>
          <p:cNvPr id="10" name="正方形/長方形 9"/>
          <p:cNvSpPr/>
          <p:nvPr/>
        </p:nvSpPr>
        <p:spPr>
          <a:xfrm>
            <a:off x="516608" y="4535432"/>
            <a:ext cx="1571636" cy="64294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F</a:t>
            </a:r>
            <a:endParaRPr kumimoji="1" lang="ja-JP" altLang="en-US" sz="2000" dirty="0"/>
          </a:p>
        </p:txBody>
      </p:sp>
      <p:sp>
        <p:nvSpPr>
          <p:cNvPr id="11" name="正方形/長方形 10"/>
          <p:cNvSpPr/>
          <p:nvPr/>
        </p:nvSpPr>
        <p:spPr>
          <a:xfrm>
            <a:off x="1018388" y="5394402"/>
            <a:ext cx="71438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G</a:t>
            </a:r>
            <a:endParaRPr kumimoji="1" lang="ja-JP" altLang="en-US" sz="2000" dirty="0"/>
          </a:p>
        </p:txBody>
      </p:sp>
      <p:sp>
        <p:nvSpPr>
          <p:cNvPr id="12" name="正方形/長方形 11"/>
          <p:cNvSpPr/>
          <p:nvPr/>
        </p:nvSpPr>
        <p:spPr>
          <a:xfrm>
            <a:off x="2071670" y="5412690"/>
            <a:ext cx="71438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H</a:t>
            </a:r>
            <a:endParaRPr kumimoji="1" lang="ja-JP" altLang="en-US" sz="2000" dirty="0"/>
          </a:p>
        </p:txBody>
      </p:sp>
      <p:sp>
        <p:nvSpPr>
          <p:cNvPr id="13" name="正方形/長方形 12"/>
          <p:cNvSpPr/>
          <p:nvPr/>
        </p:nvSpPr>
        <p:spPr>
          <a:xfrm>
            <a:off x="3071802" y="5429264"/>
            <a:ext cx="71438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I</a:t>
            </a:r>
            <a:endParaRPr kumimoji="1" lang="ja-JP" altLang="en-US" sz="2000" dirty="0"/>
          </a:p>
        </p:txBody>
      </p:sp>
      <p:sp>
        <p:nvSpPr>
          <p:cNvPr id="14" name="正方形/長方形 13"/>
          <p:cNvSpPr/>
          <p:nvPr/>
        </p:nvSpPr>
        <p:spPr>
          <a:xfrm>
            <a:off x="4071934" y="5429264"/>
            <a:ext cx="71438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J</a:t>
            </a:r>
            <a:endParaRPr kumimoji="1" lang="ja-JP" altLang="en-US" sz="2000" dirty="0"/>
          </a:p>
        </p:txBody>
      </p:sp>
      <p:sp>
        <p:nvSpPr>
          <p:cNvPr id="15" name="正方形/長方形 14"/>
          <p:cNvSpPr/>
          <p:nvPr/>
        </p:nvSpPr>
        <p:spPr>
          <a:xfrm>
            <a:off x="2489468" y="5929330"/>
            <a:ext cx="71438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K</a:t>
            </a:r>
            <a:endParaRPr kumimoji="1" lang="ja-JP" altLang="en-US" sz="20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9"/>
                                        </p:tgtEl>
                                        <p:attrNameLst>
                                          <p:attrName>ppt_x</p:attrName>
                                        </p:attrNameLst>
                                      </p:cBhvr>
                                      <p:tavLst>
                                        <p:tav tm="0">
                                          <p:val>
                                            <p:strVal val="ppt_x"/>
                                          </p:val>
                                        </p:tav>
                                        <p:tav tm="100000">
                                          <p:val>
                                            <p:strVal val="ppt_x"/>
                                          </p:val>
                                        </p:tav>
                                      </p:tavLst>
                                    </p:anim>
                                    <p:anim calcmode="lin" valueType="num">
                                      <p:cBhvr additive="base">
                                        <p:cTn id="31" dur="500"/>
                                        <p:tgtEl>
                                          <p:spTgt spid="9"/>
                                        </p:tgtEl>
                                        <p:attrNameLst>
                                          <p:attrName>ppt_y</p:attrName>
                                        </p:attrNameLst>
                                      </p:cBhvr>
                                      <p:tavLst>
                                        <p:tav tm="0">
                                          <p:val>
                                            <p:strVal val="ppt_y"/>
                                          </p:val>
                                        </p:tav>
                                        <p:tav tm="100000">
                                          <p:val>
                                            <p:strVal val="1+ppt_h/2"/>
                                          </p:val>
                                        </p:tav>
                                      </p:tavLst>
                                    </p:anim>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10"/>
                                        </p:tgtEl>
                                        <p:attrNameLst>
                                          <p:attrName>ppt_x</p:attrName>
                                        </p:attrNameLst>
                                      </p:cBhvr>
                                      <p:tavLst>
                                        <p:tav tm="0">
                                          <p:val>
                                            <p:strVal val="ppt_x"/>
                                          </p:val>
                                        </p:tav>
                                        <p:tav tm="100000">
                                          <p:val>
                                            <p:strVal val="ppt_x"/>
                                          </p:val>
                                        </p:tav>
                                      </p:tavLst>
                                    </p:anim>
                                    <p:anim calcmode="lin" valueType="num">
                                      <p:cBhvr additive="base">
                                        <p:cTn id="37" dur="500"/>
                                        <p:tgtEl>
                                          <p:spTgt spid="10"/>
                                        </p:tgtEl>
                                        <p:attrNameLst>
                                          <p:attrName>ppt_y</p:attrName>
                                        </p:attrNameLst>
                                      </p:cBhvr>
                                      <p:tavLst>
                                        <p:tav tm="0">
                                          <p:val>
                                            <p:strVal val="ppt_y"/>
                                          </p:val>
                                        </p:tav>
                                        <p:tav tm="100000">
                                          <p:val>
                                            <p:strVal val="1+ppt_h/2"/>
                                          </p:val>
                                        </p:tav>
                                      </p:tavLst>
                                    </p:anim>
                                    <p:set>
                                      <p:cBhvr>
                                        <p:cTn id="38" dur="1" fill="hold">
                                          <p:stCondLst>
                                            <p:cond delay="499"/>
                                          </p:stCondLst>
                                        </p:cTn>
                                        <p:tgtEl>
                                          <p:spTgt spid="1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0" nodeType="clickEffect">
                                  <p:stCondLst>
                                    <p:cond delay="0"/>
                                  </p:stCondLst>
                                  <p:childTnLst>
                                    <p:anim calcmode="lin" valueType="num">
                                      <p:cBhvr additive="base">
                                        <p:cTn id="42" dur="500"/>
                                        <p:tgtEl>
                                          <p:spTgt spid="11"/>
                                        </p:tgtEl>
                                        <p:attrNameLst>
                                          <p:attrName>ppt_x</p:attrName>
                                        </p:attrNameLst>
                                      </p:cBhvr>
                                      <p:tavLst>
                                        <p:tav tm="0">
                                          <p:val>
                                            <p:strVal val="ppt_x"/>
                                          </p:val>
                                        </p:tav>
                                        <p:tav tm="100000">
                                          <p:val>
                                            <p:strVal val="ppt_x"/>
                                          </p:val>
                                        </p:tav>
                                      </p:tavLst>
                                    </p:anim>
                                    <p:anim calcmode="lin" valueType="num">
                                      <p:cBhvr additive="base">
                                        <p:cTn id="43" dur="500"/>
                                        <p:tgtEl>
                                          <p:spTgt spid="11"/>
                                        </p:tgtEl>
                                        <p:attrNameLst>
                                          <p:attrName>ppt_y</p:attrName>
                                        </p:attrNameLst>
                                      </p:cBhvr>
                                      <p:tavLst>
                                        <p:tav tm="0">
                                          <p:val>
                                            <p:strVal val="ppt_y"/>
                                          </p:val>
                                        </p:tav>
                                        <p:tav tm="100000">
                                          <p:val>
                                            <p:strVal val="1+ppt_h/2"/>
                                          </p:val>
                                        </p:tav>
                                      </p:tavLst>
                                    </p:anim>
                                    <p:set>
                                      <p:cBhvr>
                                        <p:cTn id="44" dur="1" fill="hold">
                                          <p:stCondLst>
                                            <p:cond delay="499"/>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0" nodeType="clickEffect">
                                  <p:stCondLst>
                                    <p:cond delay="0"/>
                                  </p:stCondLst>
                                  <p:childTnLst>
                                    <p:anim calcmode="lin" valueType="num">
                                      <p:cBhvr additive="base">
                                        <p:cTn id="48" dur="500"/>
                                        <p:tgtEl>
                                          <p:spTgt spid="12"/>
                                        </p:tgtEl>
                                        <p:attrNameLst>
                                          <p:attrName>ppt_x</p:attrName>
                                        </p:attrNameLst>
                                      </p:cBhvr>
                                      <p:tavLst>
                                        <p:tav tm="0">
                                          <p:val>
                                            <p:strVal val="ppt_x"/>
                                          </p:val>
                                        </p:tav>
                                        <p:tav tm="100000">
                                          <p:val>
                                            <p:strVal val="ppt_x"/>
                                          </p:val>
                                        </p:tav>
                                      </p:tavLst>
                                    </p:anim>
                                    <p:anim calcmode="lin" valueType="num">
                                      <p:cBhvr additive="base">
                                        <p:cTn id="49" dur="500"/>
                                        <p:tgtEl>
                                          <p:spTgt spid="12"/>
                                        </p:tgtEl>
                                        <p:attrNameLst>
                                          <p:attrName>ppt_y</p:attrName>
                                        </p:attrNameLst>
                                      </p:cBhvr>
                                      <p:tavLst>
                                        <p:tav tm="0">
                                          <p:val>
                                            <p:strVal val="ppt_y"/>
                                          </p:val>
                                        </p:tav>
                                        <p:tav tm="100000">
                                          <p:val>
                                            <p:strVal val="1+ppt_h/2"/>
                                          </p:val>
                                        </p:tav>
                                      </p:tavLst>
                                    </p:anim>
                                    <p:set>
                                      <p:cBhvr>
                                        <p:cTn id="50" dur="1" fill="hold">
                                          <p:stCondLst>
                                            <p:cond delay="499"/>
                                          </p:stCondLst>
                                        </p:cTn>
                                        <p:tgtEl>
                                          <p:spTgt spid="1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0" nodeType="clickEffect">
                                  <p:stCondLst>
                                    <p:cond delay="0"/>
                                  </p:stCondLst>
                                  <p:childTnLst>
                                    <p:anim calcmode="lin" valueType="num">
                                      <p:cBhvr additive="base">
                                        <p:cTn id="54" dur="500"/>
                                        <p:tgtEl>
                                          <p:spTgt spid="13"/>
                                        </p:tgtEl>
                                        <p:attrNameLst>
                                          <p:attrName>ppt_x</p:attrName>
                                        </p:attrNameLst>
                                      </p:cBhvr>
                                      <p:tavLst>
                                        <p:tav tm="0">
                                          <p:val>
                                            <p:strVal val="ppt_x"/>
                                          </p:val>
                                        </p:tav>
                                        <p:tav tm="100000">
                                          <p:val>
                                            <p:strVal val="ppt_x"/>
                                          </p:val>
                                        </p:tav>
                                      </p:tavLst>
                                    </p:anim>
                                    <p:anim calcmode="lin" valueType="num">
                                      <p:cBhvr additive="base">
                                        <p:cTn id="55" dur="500"/>
                                        <p:tgtEl>
                                          <p:spTgt spid="13"/>
                                        </p:tgtEl>
                                        <p:attrNameLst>
                                          <p:attrName>ppt_y</p:attrName>
                                        </p:attrNameLst>
                                      </p:cBhvr>
                                      <p:tavLst>
                                        <p:tav tm="0">
                                          <p:val>
                                            <p:strVal val="ppt_y"/>
                                          </p:val>
                                        </p:tav>
                                        <p:tav tm="100000">
                                          <p:val>
                                            <p:strVal val="1+ppt_h/2"/>
                                          </p:val>
                                        </p:tav>
                                      </p:tavLst>
                                    </p:anim>
                                    <p:set>
                                      <p:cBhvr>
                                        <p:cTn id="56" dur="1" fill="hold">
                                          <p:stCondLst>
                                            <p:cond delay="499"/>
                                          </p:stCondLst>
                                        </p:cTn>
                                        <p:tgtEl>
                                          <p:spTgt spid="13"/>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0" nodeType="clickEffect">
                                  <p:stCondLst>
                                    <p:cond delay="0"/>
                                  </p:stCondLst>
                                  <p:childTnLst>
                                    <p:anim calcmode="lin" valueType="num">
                                      <p:cBhvr additive="base">
                                        <p:cTn id="60" dur="500"/>
                                        <p:tgtEl>
                                          <p:spTgt spid="14"/>
                                        </p:tgtEl>
                                        <p:attrNameLst>
                                          <p:attrName>ppt_x</p:attrName>
                                        </p:attrNameLst>
                                      </p:cBhvr>
                                      <p:tavLst>
                                        <p:tav tm="0">
                                          <p:val>
                                            <p:strVal val="ppt_x"/>
                                          </p:val>
                                        </p:tav>
                                        <p:tav tm="100000">
                                          <p:val>
                                            <p:strVal val="ppt_x"/>
                                          </p:val>
                                        </p:tav>
                                      </p:tavLst>
                                    </p:anim>
                                    <p:anim calcmode="lin" valueType="num">
                                      <p:cBhvr additive="base">
                                        <p:cTn id="61" dur="500"/>
                                        <p:tgtEl>
                                          <p:spTgt spid="14"/>
                                        </p:tgtEl>
                                        <p:attrNameLst>
                                          <p:attrName>ppt_y</p:attrName>
                                        </p:attrNameLst>
                                      </p:cBhvr>
                                      <p:tavLst>
                                        <p:tav tm="0">
                                          <p:val>
                                            <p:strVal val="ppt_y"/>
                                          </p:val>
                                        </p:tav>
                                        <p:tav tm="100000">
                                          <p:val>
                                            <p:strVal val="1+ppt_h/2"/>
                                          </p:val>
                                        </p:tav>
                                      </p:tavLst>
                                    </p:anim>
                                    <p:set>
                                      <p:cBhvr>
                                        <p:cTn id="62" dur="1" fill="hold">
                                          <p:stCondLst>
                                            <p:cond delay="4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xit" presetSubtype="4" fill="hold" grpId="0" nodeType="clickEffect">
                                  <p:stCondLst>
                                    <p:cond delay="0"/>
                                  </p:stCondLst>
                                  <p:childTnLst>
                                    <p:anim calcmode="lin" valueType="num">
                                      <p:cBhvr additive="base">
                                        <p:cTn id="66" dur="500"/>
                                        <p:tgtEl>
                                          <p:spTgt spid="15"/>
                                        </p:tgtEl>
                                        <p:attrNameLst>
                                          <p:attrName>ppt_x</p:attrName>
                                        </p:attrNameLst>
                                      </p:cBhvr>
                                      <p:tavLst>
                                        <p:tav tm="0">
                                          <p:val>
                                            <p:strVal val="ppt_x"/>
                                          </p:val>
                                        </p:tav>
                                        <p:tav tm="100000">
                                          <p:val>
                                            <p:strVal val="ppt_x"/>
                                          </p:val>
                                        </p:tav>
                                      </p:tavLst>
                                    </p:anim>
                                    <p:anim calcmode="lin" valueType="num">
                                      <p:cBhvr additive="base">
                                        <p:cTn id="67" dur="500"/>
                                        <p:tgtEl>
                                          <p:spTgt spid="15"/>
                                        </p:tgtEl>
                                        <p:attrNameLst>
                                          <p:attrName>ppt_y</p:attrName>
                                        </p:attrNameLst>
                                      </p:cBhvr>
                                      <p:tavLst>
                                        <p:tav tm="0">
                                          <p:val>
                                            <p:strVal val="ppt_y"/>
                                          </p:val>
                                        </p:tav>
                                        <p:tav tm="100000">
                                          <p:val>
                                            <p:strVal val="1+ppt_h/2"/>
                                          </p:val>
                                        </p:tav>
                                      </p:tavLst>
                                    </p:anim>
                                    <p:set>
                                      <p:cBhvr>
                                        <p:cTn id="68"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3.1-02</a:t>
            </a:r>
            <a:r>
              <a:rPr lang="ja-JP" altLang="en-US" dirty="0" smtClean="0"/>
              <a:t>気体</a:t>
            </a:r>
            <a:r>
              <a:rPr lang="ja-JP" altLang="en-US" dirty="0" smtClean="0"/>
              <a:t>の諸法則</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863596114"/>
              </p:ext>
            </p:extLst>
          </p:nvPr>
        </p:nvGraphicFramePr>
        <p:xfrm>
          <a:off x="457200" y="1357298"/>
          <a:ext cx="8229600" cy="52149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正方形/長方形 4"/>
          <p:cNvSpPr/>
          <p:nvPr/>
        </p:nvSpPr>
        <p:spPr>
          <a:xfrm>
            <a:off x="928662" y="3071810"/>
            <a:ext cx="1071570"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A</a:t>
            </a:r>
            <a:endParaRPr kumimoji="1" lang="ja-JP" altLang="en-US" sz="2000" dirty="0"/>
          </a:p>
        </p:txBody>
      </p:sp>
      <p:sp>
        <p:nvSpPr>
          <p:cNvPr id="6" name="正方形/長方形 5"/>
          <p:cNvSpPr/>
          <p:nvPr/>
        </p:nvSpPr>
        <p:spPr>
          <a:xfrm>
            <a:off x="928662" y="3678176"/>
            <a:ext cx="1500198"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t>B</a:t>
            </a:r>
            <a:endParaRPr kumimoji="1" lang="ja-JP" altLang="en-US" sz="2000" dirty="0"/>
          </a:p>
        </p:txBody>
      </p:sp>
      <p:sp>
        <p:nvSpPr>
          <p:cNvPr id="7" name="正方形/長方形 6"/>
          <p:cNvSpPr/>
          <p:nvPr/>
        </p:nvSpPr>
        <p:spPr>
          <a:xfrm>
            <a:off x="928662" y="4286256"/>
            <a:ext cx="1627114"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C</a:t>
            </a:r>
            <a:endParaRPr kumimoji="1" lang="ja-JP" altLang="en-US" sz="2000" dirty="0"/>
          </a:p>
        </p:txBody>
      </p:sp>
      <p:sp>
        <p:nvSpPr>
          <p:cNvPr id="8" name="正方形/長方形 7"/>
          <p:cNvSpPr/>
          <p:nvPr/>
        </p:nvSpPr>
        <p:spPr>
          <a:xfrm>
            <a:off x="1142976" y="4929198"/>
            <a:ext cx="4286280"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D</a:t>
            </a:r>
            <a:endParaRPr kumimoji="1" lang="ja-JP" altLang="en-US" sz="20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5776"/>
            <a:ext cx="8229600" cy="1143000"/>
          </a:xfrm>
        </p:spPr>
        <p:txBody>
          <a:bodyPr/>
          <a:lstStyle/>
          <a:p>
            <a:r>
              <a:rPr lang="en-US" altLang="ja-JP" dirty="0" smtClean="0"/>
              <a:t>3.1-03</a:t>
            </a:r>
            <a:r>
              <a:rPr kumimoji="1" lang="ja-JP" altLang="en-US" dirty="0" smtClean="0"/>
              <a:t>ボイル</a:t>
            </a:r>
            <a:r>
              <a:rPr kumimoji="1" lang="ja-JP" altLang="en-US" dirty="0" smtClean="0"/>
              <a:t>の法則</a:t>
            </a:r>
            <a:endParaRPr kumimoji="1" lang="ja-JP" altLang="en-US" dirty="0"/>
          </a:p>
        </p:txBody>
      </p:sp>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2746949358"/>
              </p:ext>
            </p:extLst>
          </p:nvPr>
        </p:nvGraphicFramePr>
        <p:xfrm>
          <a:off x="285720" y="642918"/>
          <a:ext cx="8501122"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4578" name="Picture 2"/>
          <p:cNvPicPr>
            <a:picLocks noChangeAspect="1" noChangeArrowheads="1"/>
          </p:cNvPicPr>
          <p:nvPr/>
        </p:nvPicPr>
        <p:blipFill>
          <a:blip r:embed="rId8" cstate="print"/>
          <a:srcRect l="17578" t="11719" r="11376" b="6249"/>
          <a:stretch>
            <a:fillRect/>
          </a:stretch>
        </p:blipFill>
        <p:spPr bwMode="auto">
          <a:xfrm>
            <a:off x="5429256" y="3888563"/>
            <a:ext cx="3428992" cy="2969437"/>
          </a:xfrm>
          <a:prstGeom prst="rect">
            <a:avLst/>
          </a:prstGeom>
          <a:noFill/>
          <a:ln w="9525">
            <a:noFill/>
            <a:miter lim="800000"/>
            <a:headEnd/>
            <a:tailEnd/>
          </a:ln>
          <a:effectLst/>
        </p:spPr>
      </p:pic>
      <p:sp>
        <p:nvSpPr>
          <p:cNvPr id="6" name="正方形/長方形 5"/>
          <p:cNvSpPr/>
          <p:nvPr/>
        </p:nvSpPr>
        <p:spPr>
          <a:xfrm>
            <a:off x="1285852" y="3643314"/>
            <a:ext cx="785818"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A</a:t>
            </a:r>
            <a:endParaRPr kumimoji="1" lang="ja-JP" altLang="en-US" sz="2000" dirty="0"/>
          </a:p>
        </p:txBody>
      </p:sp>
      <p:sp>
        <p:nvSpPr>
          <p:cNvPr id="7" name="正方形/長方形 6"/>
          <p:cNvSpPr/>
          <p:nvPr/>
        </p:nvSpPr>
        <p:spPr>
          <a:xfrm>
            <a:off x="2379165" y="3623436"/>
            <a:ext cx="928694"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000" dirty="0" smtClean="0"/>
              <a:t>B</a:t>
            </a:r>
            <a:endParaRPr kumimoji="1" lang="ja-JP" altLang="en-US" sz="20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ppt_x"/>
                                          </p:val>
                                        </p:tav>
                                      </p:tavLst>
                                    </p:anim>
                                    <p:anim calcmode="lin" valueType="num">
                                      <p:cBhvr additive="base">
                                        <p:cTn id="13" dur="500"/>
                                        <p:tgtEl>
                                          <p:spTgt spid="7"/>
                                        </p:tgtEl>
                                        <p:attrNameLst>
                                          <p:attrName>ppt_y</p:attrName>
                                        </p:attrNameLst>
                                      </p:cBhvr>
                                      <p:tavLst>
                                        <p:tav tm="0">
                                          <p:val>
                                            <p:strVal val="ppt_y"/>
                                          </p:val>
                                        </p:tav>
                                        <p:tav tm="100000">
                                          <p:val>
                                            <p:strVal val="1+ppt_h/2"/>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2"/>
  <p:tag name="INPUTSOURCE" val="1"/>
  <p:tag name="BACKUPMAINTENANCE" val="7"/>
  <p:tag name="ROTATIONINTERVAL" val="1"/>
  <p:tag name="RACERSMAXDISPLAYED" val="5"/>
  <p:tag name="TEAMSINLEADERBOARD" val="20"/>
  <p:tag name="BUBBLEVALUEFORMAT" val="0.0"/>
  <p:tag name="CUSTOMCELLFORECOLOR" val="-16777216"/>
  <p:tag name="CUSTOMCELLBACKCOLOR4" val="-8355712"/>
  <p:tag name="DISPLAYDEVICEID" val="True"/>
  <p:tag name="GRIDSIZE" val="{Width=800, Height=600}"/>
  <p:tag name="CHARTLABELS" val="1"/>
  <p:tag name="PARTLISTDEFAULT" val="0"/>
  <p:tag name="INCORRECTPOINTVALUE" val="0"/>
  <p:tag name="AUTOADJUSTPARTRANGE" val="True"/>
  <p:tag name="FIBNUMRESULTS" val="10"/>
  <p:tag name="PRRESPONSE2" val="9"/>
  <p:tag name="PRRESPONSE6" val="5"/>
  <p:tag name="PRRESPONSE10" val="1"/>
  <p:tag name="CSVFORMAT" val="0"/>
  <p:tag name="RESPCOUNTERFORMAT" val="0"/>
  <p:tag name="ALLOWDUPLICATES" val="False"/>
  <p:tag name="REVIEWONLY" val="False"/>
  <p:tag name="RACEANIMATIONSPEED" val="3"/>
  <p:tag name="BUBBLENAMEVISIBLE" val="True"/>
  <p:tag name="CUSTOMGRIDBACKCOLOR" val="-4144960"/>
  <p:tag name="USESCHEMECOLORS" val="True"/>
  <p:tag name="GRIDROTATIONINTERVAL" val="2"/>
  <p:tag name="CHARTCOLORS" val="2"/>
  <p:tag name="INCLUDEPPT" val="True"/>
  <p:tag name="REALTIMEBACKUPPATH" val="(なし)"/>
  <p:tag name="FIBDISPLAYRESULTS" val="True"/>
  <p:tag name="PRRESPONSE3" val="8"/>
  <p:tag name="PRRESPONSE8" val="3"/>
  <p:tag name="TPVERSION" val="2008"/>
  <p:tag name="ANSWERNOWSTYLE" val="-1"/>
  <p:tag name="COUNTDOWNSECONDS" val="15"/>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今すぐ回答"/>
  <p:tag name="BACKUPSESSIONS" val="True"/>
  <p:tag name="RACEENDPOINTS" val="100"/>
  <p:tag name="DEFAULTNUMTEAMS" val="10"/>
  <p:tag name="DISPLAYDEVICENUMBER" val="True"/>
  <p:tag name="RESETCHARTS" val="True"/>
  <p:tag name="ZEROBASED" val="False"/>
  <p:tag name="PRRESPONSE1" val="10"/>
  <p:tag name="SHOWFLASHWARNING" val="True"/>
  <p:tag name="COUNTDOWNSTYLE" val="3"/>
  <p:tag name="AUTOUPDATEALIASES" val="True"/>
  <p:tag name="BUBBLESIZEVISIBLE" val="True"/>
  <p:tag name="GRIDOPACITY" val="90"/>
  <p:tag name="ALLOWUSERFEEDBACK" val="True"/>
  <p:tag name="FIBDISPLAYKEYWORDS" val="True"/>
  <p:tag name="SHOWBARVISIBLE" val="True"/>
  <p:tag name="NUMRESPONSES" val="1"/>
  <p:tag name="MAXRESPONDERS" val="20"/>
  <p:tag name="GRIDPOSITION" val="1"/>
  <p:tag name="CHARTSCALE" val="True"/>
  <p:tag name="PRRESPONSE9" val="2"/>
  <p:tag name="CHARTVALUEFORMAT" val="0"/>
  <p:tag name="CUSTOMCELLBACKCOLOR2" val="-13395457"/>
  <p:tag name="CORRECTPOINTVALUE" val="100"/>
  <p:tag name="USESECONDARYMONITOR" val="True"/>
  <p:tag name="PARTICIPANTSINLEADERBOARD" val="20"/>
  <p:tag name="MULTIRESPDIVISOR" val="1"/>
  <p:tag name="SAVECSVWITHSESSION" val="False"/>
  <p:tag name="DISPLAYNAME" val="True"/>
  <p:tag name="PRRESPONSE7" val="4"/>
  <p:tag name="POLLINGCYCLE" val="2"/>
  <p:tag name="STDCHART" val="4"/>
  <p:tag name="RESPTABLESTYLE" val="0"/>
  <p:tag name="CUSTOMCELLBACKCOLOR1" val="-657956"/>
  <p:tag name="PRRESPONSE4" val="7"/>
  <p:tag name="ADVANCEDSETTINGSVIEW" val="False"/>
  <p:tag name="DELIMITERS" val="3.1"/>
  <p:tag name="POWERPOINTVERSION" val="14.0"/>
  <p:tag name="LUIDIAENABLED" val="False"/>
  <p:tag name="EXPANDSHOWBAR" val="True"/>
  <p:tag name="TASKPANEKEY" val="9a9d13b7-8189-423b-a6e7-cc9ae0d878b7"/>
  <p:tag name="TPFULLVERSION" val="4.4.0.2243"/>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1012</TotalTime>
  <Words>1550</Words>
  <Application>Microsoft Office PowerPoint</Application>
  <PresentationFormat>画面に合わせる (4:3)</PresentationFormat>
  <Paragraphs>315</Paragraphs>
  <Slides>30</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30</vt:i4>
      </vt:variant>
    </vt:vector>
  </HeadingPairs>
  <TitlesOfParts>
    <vt:vector size="35" baseType="lpstr">
      <vt:lpstr>HGP創英角ﾎﾟｯﾌﾟ体</vt:lpstr>
      <vt:lpstr>ＭＳ Ｐゴシック</vt:lpstr>
      <vt:lpstr>Arial</vt:lpstr>
      <vt:lpstr>Calibri</vt:lpstr>
      <vt:lpstr>Office テーマ</vt:lpstr>
      <vt:lpstr>物理化学 3章 3.1 Ver. 2.1</vt:lpstr>
      <vt:lpstr>3章　気体の性質一自由な粒子－</vt:lpstr>
      <vt:lpstr>3-0-01　気体の性質一自由な粒子－</vt:lpstr>
      <vt:lpstr>3-0-02気体の性質一自由な粒子－</vt:lpstr>
      <vt:lpstr>3-0-03気体の性質一自由な粒子－</vt:lpstr>
      <vt:lpstr>3章　気体の性質一自由な粒子－</vt:lpstr>
      <vt:lpstr>3.1-01気体の諸法則</vt:lpstr>
      <vt:lpstr>3.1-02気体の諸法則</vt:lpstr>
      <vt:lpstr>3.1-03ボイルの法則</vt:lpstr>
      <vt:lpstr>3.1-04ボイルの法則 装置はピストン付きの容器を恒温槽の中にいれたもの </vt:lpstr>
      <vt:lpstr>3.1-05シャルルの法則</vt:lpstr>
      <vt:lpstr>3.1-06シャルルの法則</vt:lpstr>
      <vt:lpstr>3.1-07シャルル の法則</vt:lpstr>
      <vt:lpstr>3.1-08シャルルの法則</vt:lpstr>
      <vt:lpstr>3.1-09シャルルの法則</vt:lpstr>
      <vt:lpstr>3.1-10シャルルの法則</vt:lpstr>
      <vt:lpstr>3.1-11アボガドロの法則</vt:lpstr>
      <vt:lpstr>3.1-12アボガドロの法則</vt:lpstr>
      <vt:lpstr>3.1-13理想気体の状態方程式</vt:lpstr>
      <vt:lpstr>3.1-14理想気体の状態方程式</vt:lpstr>
      <vt:lpstr>3.1-15理想気体の状態方程式</vt:lpstr>
      <vt:lpstr>3.1-16理想気体の状態方程式</vt:lpstr>
      <vt:lpstr>3.1-17ドルトンの分圧の法則</vt:lpstr>
      <vt:lpstr>3.1-18ドルトンの分圧の法則</vt:lpstr>
      <vt:lpstr>3.1-19ドルトンの分圧の法則</vt:lpstr>
      <vt:lpstr>3.1-20ドルトンの分圧の法則</vt:lpstr>
      <vt:lpstr>3.1-21ドルトンの分圧の法則</vt:lpstr>
      <vt:lpstr>3.1-22ドルトンの分圧の法則</vt:lpstr>
      <vt:lpstr>3.1-23ドルトンの分圧の法則</vt:lpstr>
      <vt:lpstr>3.1-24ドルトンの分圧の法則 ドルトンの法則＝理想化した表し方 </vt:lpstr>
    </vt:vector>
  </TitlesOfParts>
  <Company>FUT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物理化学 4章</dc:title>
  <dc:creator>MH</dc:creator>
  <cp:lastModifiedBy>HARA Michihiro</cp:lastModifiedBy>
  <cp:revision>99</cp:revision>
  <dcterms:created xsi:type="dcterms:W3CDTF">2008-11-04T13:00:27Z</dcterms:created>
  <dcterms:modified xsi:type="dcterms:W3CDTF">2019-04-14T01:35:55Z</dcterms:modified>
</cp:coreProperties>
</file>