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5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6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7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8.xml" ContentType="application/vnd.openxmlformats-officedocument.presentationml.tag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9.xml" ContentType="application/vnd.openxmlformats-officedocument.presentationml.tags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45" r:id="rId3"/>
    <p:sldId id="349" r:id="rId4"/>
    <p:sldId id="395" r:id="rId5"/>
    <p:sldId id="396" r:id="rId6"/>
    <p:sldId id="397" r:id="rId7"/>
    <p:sldId id="398" r:id="rId8"/>
    <p:sldId id="399" r:id="rId9"/>
  </p:sldIdLst>
  <p:sldSz cx="9144000" cy="6858000" type="screen4x3"/>
  <p:notesSz cx="6734175" cy="9866313"/>
  <p:custDataLst>
    <p:tags r:id="rId11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88" autoAdjust="0"/>
    <p:restoredTop sz="98594" autoAdjust="0"/>
  </p:normalViewPr>
  <p:slideViewPr>
    <p:cSldViewPr>
      <p:cViewPr varScale="1">
        <p:scale>
          <a:sx n="107" d="100"/>
          <a:sy n="107" d="100"/>
        </p:scale>
        <p:origin x="1676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014FD7-3B83-41C7-B2E5-0A0686325759}" type="doc">
      <dgm:prSet loTypeId="urn:microsoft.com/office/officeart/2005/8/layout/list1" loCatId="list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kumimoji="1" lang="ja-JP" altLang="en-US"/>
        </a:p>
      </dgm:t>
    </dgm:pt>
    <dgm:pt modelId="{3FF64E1C-7CC7-40D0-BA68-DBC6DC690521}">
      <dgm:prSet phldrT="[テキスト]"/>
      <dgm:spPr/>
      <dgm:t>
        <a:bodyPr/>
        <a:lstStyle/>
        <a:p>
          <a:r>
            <a:rPr lang="en-US" altLang="ja-JP" dirty="0" smtClean="0"/>
            <a:t>3.1</a:t>
          </a:r>
          <a:r>
            <a:rPr lang="ja-JP" altLang="en-US" dirty="0" smtClean="0"/>
            <a:t>気体の諸法則</a:t>
          </a:r>
          <a:endParaRPr lang="ja-JP" altLang="en-US" dirty="0"/>
        </a:p>
      </dgm:t>
    </dgm:pt>
    <dgm:pt modelId="{4034E683-205B-444C-864B-2BAF6EF7E4D6}" type="parTrans" cxnId="{A7ED9E82-F22C-454E-9E60-F7D9525A5983}">
      <dgm:prSet/>
      <dgm:spPr/>
      <dgm:t>
        <a:bodyPr/>
        <a:lstStyle/>
        <a:p>
          <a:endParaRPr lang="ja-JP" altLang="en-US"/>
        </a:p>
      </dgm:t>
    </dgm:pt>
    <dgm:pt modelId="{015C59EA-FC90-4D0E-A17D-BCF76DFC50C6}" type="sibTrans" cxnId="{A7ED9E82-F22C-454E-9E60-F7D9525A5983}">
      <dgm:prSet/>
      <dgm:spPr/>
      <dgm:t>
        <a:bodyPr/>
        <a:lstStyle/>
        <a:p>
          <a:endParaRPr lang="ja-JP" altLang="en-US"/>
        </a:p>
      </dgm:t>
    </dgm:pt>
    <dgm:pt modelId="{811DCE25-D2DB-4008-BD8E-3DE6EF76D691}">
      <dgm:prSet phldrT="[テキスト]"/>
      <dgm:spPr/>
      <dgm:t>
        <a:bodyPr/>
        <a:lstStyle/>
        <a:p>
          <a:r>
            <a:rPr lang="en-US" altLang="ja-JP" dirty="0" smtClean="0"/>
            <a:t>3.2</a:t>
          </a:r>
          <a:r>
            <a:rPr lang="ja-JP" altLang="en-US" dirty="0" smtClean="0"/>
            <a:t>　気体分子の運動論</a:t>
          </a:r>
          <a:endParaRPr lang="ja-JP" altLang="en-US" dirty="0"/>
        </a:p>
      </dgm:t>
    </dgm:pt>
    <dgm:pt modelId="{D62774F8-4B63-446A-BF83-FC615AD27C39}" type="parTrans" cxnId="{4D1E00BC-A10B-4C67-90BE-A4F23BEE9A3D}">
      <dgm:prSet/>
      <dgm:spPr/>
      <dgm:t>
        <a:bodyPr/>
        <a:lstStyle/>
        <a:p>
          <a:endParaRPr lang="ja-JP" altLang="en-US"/>
        </a:p>
      </dgm:t>
    </dgm:pt>
    <dgm:pt modelId="{BAF32B06-BF23-48D3-AFDC-D7B5ED920BBB}" type="sibTrans" cxnId="{4D1E00BC-A10B-4C67-90BE-A4F23BEE9A3D}">
      <dgm:prSet/>
      <dgm:spPr/>
      <dgm:t>
        <a:bodyPr/>
        <a:lstStyle/>
        <a:p>
          <a:endParaRPr lang="ja-JP" altLang="en-US"/>
        </a:p>
      </dgm:t>
    </dgm:pt>
    <dgm:pt modelId="{EE8EFBE4-ED7B-4B10-A237-82CF069AC0BD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altLang="ja-JP" dirty="0" smtClean="0"/>
            <a:t>3.3</a:t>
          </a:r>
          <a:r>
            <a:rPr lang="ja-JP" altLang="en-US" dirty="0" smtClean="0"/>
            <a:t>　実在気体</a:t>
          </a:r>
          <a:endParaRPr lang="ja-JP" altLang="en-US" dirty="0"/>
        </a:p>
      </dgm:t>
    </dgm:pt>
    <dgm:pt modelId="{0C4738BE-A643-4145-AC3A-04AC1F59A2E7}" type="parTrans" cxnId="{1B0EC5A0-33DF-4ACE-87CC-7BCFA6BDBE09}">
      <dgm:prSet/>
      <dgm:spPr/>
      <dgm:t>
        <a:bodyPr/>
        <a:lstStyle/>
        <a:p>
          <a:endParaRPr lang="ja-JP" altLang="en-US"/>
        </a:p>
      </dgm:t>
    </dgm:pt>
    <dgm:pt modelId="{2353C87B-31C6-476F-9681-1D68C96F4359}" type="sibTrans" cxnId="{1B0EC5A0-33DF-4ACE-87CC-7BCFA6BDBE09}">
      <dgm:prSet/>
      <dgm:spPr/>
      <dgm:t>
        <a:bodyPr/>
        <a:lstStyle/>
        <a:p>
          <a:endParaRPr lang="ja-JP" altLang="en-US"/>
        </a:p>
      </dgm:t>
    </dgm:pt>
    <dgm:pt modelId="{8C094FE7-9EF1-4819-ACC1-F9B99E438A8A}">
      <dgm:prSet phldrT="[テキスト]"/>
      <dgm:spPr/>
      <dgm:t>
        <a:bodyPr/>
        <a:lstStyle/>
        <a:p>
          <a:r>
            <a:rPr lang="ja-JP" altLang="en-US" dirty="0" smtClean="0"/>
            <a:t>マックスエルのボルツマン分布</a:t>
          </a:r>
          <a:endParaRPr lang="ja-JP" altLang="en-US" dirty="0"/>
        </a:p>
      </dgm:t>
    </dgm:pt>
    <dgm:pt modelId="{54EB87CC-760B-485F-AE07-7B7843AA62C1}" type="parTrans" cxnId="{41906254-71DA-42F8-92DA-2062D1C3BD33}">
      <dgm:prSet/>
      <dgm:spPr/>
      <dgm:t>
        <a:bodyPr/>
        <a:lstStyle/>
        <a:p>
          <a:endParaRPr lang="ja-JP" altLang="en-US"/>
        </a:p>
      </dgm:t>
    </dgm:pt>
    <dgm:pt modelId="{7AB17197-5F48-4244-90B4-CF4F1EFB363E}" type="sibTrans" cxnId="{41906254-71DA-42F8-92DA-2062D1C3BD33}">
      <dgm:prSet/>
      <dgm:spPr/>
      <dgm:t>
        <a:bodyPr/>
        <a:lstStyle/>
        <a:p>
          <a:endParaRPr lang="ja-JP" altLang="en-US"/>
        </a:p>
      </dgm:t>
    </dgm:pt>
    <dgm:pt modelId="{806FEC0D-6891-43AD-A06D-1F3FC55F9D25}">
      <dgm:prSet phldrT="[テキスト]"/>
      <dgm:spPr/>
      <dgm:t>
        <a:bodyPr/>
        <a:lstStyle/>
        <a:p>
          <a:r>
            <a:rPr lang="ja-JP" altLang="en-US" dirty="0" smtClean="0"/>
            <a:t>拡散と流失</a:t>
          </a:r>
          <a:endParaRPr lang="ja-JP" altLang="en-US" dirty="0"/>
        </a:p>
      </dgm:t>
    </dgm:pt>
    <dgm:pt modelId="{F92BF55E-995F-413E-BEC0-F849D084598B}" type="parTrans" cxnId="{F48EBDAE-F513-48DB-B655-3DC6CE446AD9}">
      <dgm:prSet/>
      <dgm:spPr/>
      <dgm:t>
        <a:bodyPr/>
        <a:lstStyle/>
        <a:p>
          <a:endParaRPr lang="ja-JP" altLang="en-US"/>
        </a:p>
      </dgm:t>
    </dgm:pt>
    <dgm:pt modelId="{586DFE32-0127-4125-99E8-E5B8DFD41A30}" type="sibTrans" cxnId="{F48EBDAE-F513-48DB-B655-3DC6CE446AD9}">
      <dgm:prSet/>
      <dgm:spPr/>
      <dgm:t>
        <a:bodyPr/>
        <a:lstStyle/>
        <a:p>
          <a:endParaRPr lang="ja-JP" altLang="en-US"/>
        </a:p>
      </dgm:t>
    </dgm:pt>
    <dgm:pt modelId="{B7B4335B-569A-44E0-B223-286B2A1E7B4A}" type="pres">
      <dgm:prSet presAssocID="{09014FD7-3B83-41C7-B2E5-0A068632575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201B0FF2-93B7-4D40-9145-ECA1F059FBA6}" type="pres">
      <dgm:prSet presAssocID="{3FF64E1C-7CC7-40D0-BA68-DBC6DC690521}" presName="parentLin" presStyleCnt="0"/>
      <dgm:spPr/>
      <dgm:t>
        <a:bodyPr/>
        <a:lstStyle/>
        <a:p>
          <a:endParaRPr kumimoji="1" lang="ja-JP" altLang="en-US"/>
        </a:p>
      </dgm:t>
    </dgm:pt>
    <dgm:pt modelId="{D7D1CC35-F956-42EE-8543-A502260534B8}" type="pres">
      <dgm:prSet presAssocID="{3FF64E1C-7CC7-40D0-BA68-DBC6DC690521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B8639E53-9E92-4C4C-9F4C-E15EE26C422F}" type="pres">
      <dgm:prSet presAssocID="{3FF64E1C-7CC7-40D0-BA68-DBC6DC69052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05DD27E-EBEA-462B-A6A8-62DAD5D9C7D0}" type="pres">
      <dgm:prSet presAssocID="{3FF64E1C-7CC7-40D0-BA68-DBC6DC690521}" presName="negativeSpace" presStyleCnt="0"/>
      <dgm:spPr/>
      <dgm:t>
        <a:bodyPr/>
        <a:lstStyle/>
        <a:p>
          <a:endParaRPr kumimoji="1" lang="ja-JP" altLang="en-US"/>
        </a:p>
      </dgm:t>
    </dgm:pt>
    <dgm:pt modelId="{03E1B5BF-2F34-433E-8E9E-67E3A497C42A}" type="pres">
      <dgm:prSet presAssocID="{3FF64E1C-7CC7-40D0-BA68-DBC6DC690521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21301B8-3DBD-4ED8-B492-A2219940F807}" type="pres">
      <dgm:prSet presAssocID="{015C59EA-FC90-4D0E-A17D-BCF76DFC50C6}" presName="spaceBetweenRectangles" presStyleCnt="0"/>
      <dgm:spPr/>
      <dgm:t>
        <a:bodyPr/>
        <a:lstStyle/>
        <a:p>
          <a:endParaRPr kumimoji="1" lang="ja-JP" altLang="en-US"/>
        </a:p>
      </dgm:t>
    </dgm:pt>
    <dgm:pt modelId="{70A1CD8D-0A9F-4103-A011-99D9CF91876D}" type="pres">
      <dgm:prSet presAssocID="{811DCE25-D2DB-4008-BD8E-3DE6EF76D691}" presName="parentLin" presStyleCnt="0"/>
      <dgm:spPr/>
      <dgm:t>
        <a:bodyPr/>
        <a:lstStyle/>
        <a:p>
          <a:endParaRPr kumimoji="1" lang="ja-JP" altLang="en-US"/>
        </a:p>
      </dgm:t>
    </dgm:pt>
    <dgm:pt modelId="{38670717-ABA6-4C31-B88C-FCB08A505B51}" type="pres">
      <dgm:prSet presAssocID="{811DCE25-D2DB-4008-BD8E-3DE6EF76D691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7E3F152D-6BF5-4C5B-A4F3-CBCD43EE0CE7}" type="pres">
      <dgm:prSet presAssocID="{811DCE25-D2DB-4008-BD8E-3DE6EF76D69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7ACD16F-49E5-4083-8D73-76B4E1089F68}" type="pres">
      <dgm:prSet presAssocID="{811DCE25-D2DB-4008-BD8E-3DE6EF76D691}" presName="negativeSpace" presStyleCnt="0"/>
      <dgm:spPr/>
      <dgm:t>
        <a:bodyPr/>
        <a:lstStyle/>
        <a:p>
          <a:endParaRPr kumimoji="1" lang="ja-JP" altLang="en-US"/>
        </a:p>
      </dgm:t>
    </dgm:pt>
    <dgm:pt modelId="{717DCBC4-CD51-45DC-AFEA-994D2BE62199}" type="pres">
      <dgm:prSet presAssocID="{811DCE25-D2DB-4008-BD8E-3DE6EF76D691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E4F11E7-1E58-49A9-9118-C4330F875A4C}" type="pres">
      <dgm:prSet presAssocID="{BAF32B06-BF23-48D3-AFDC-D7B5ED920BBB}" presName="spaceBetweenRectangles" presStyleCnt="0"/>
      <dgm:spPr/>
      <dgm:t>
        <a:bodyPr/>
        <a:lstStyle/>
        <a:p>
          <a:endParaRPr kumimoji="1" lang="ja-JP" altLang="en-US"/>
        </a:p>
      </dgm:t>
    </dgm:pt>
    <dgm:pt modelId="{4FFB83CF-552E-4327-83CB-DCD15F8F384B}" type="pres">
      <dgm:prSet presAssocID="{EE8EFBE4-ED7B-4B10-A237-82CF069AC0BD}" presName="parentLin" presStyleCnt="0"/>
      <dgm:spPr/>
      <dgm:t>
        <a:bodyPr/>
        <a:lstStyle/>
        <a:p>
          <a:endParaRPr kumimoji="1" lang="ja-JP" altLang="en-US"/>
        </a:p>
      </dgm:t>
    </dgm:pt>
    <dgm:pt modelId="{F50B0A59-8AFF-4F88-B541-D5C96EB4DA80}" type="pres">
      <dgm:prSet presAssocID="{EE8EFBE4-ED7B-4B10-A237-82CF069AC0BD}" presName="parentLeftMargin" presStyleLbl="node1" presStyleIdx="1" presStyleCnt="3"/>
      <dgm:spPr/>
      <dgm:t>
        <a:bodyPr/>
        <a:lstStyle/>
        <a:p>
          <a:endParaRPr kumimoji="1" lang="ja-JP" altLang="en-US"/>
        </a:p>
      </dgm:t>
    </dgm:pt>
    <dgm:pt modelId="{54B50100-17B2-4379-BBC9-E974BE8BB3A7}" type="pres">
      <dgm:prSet presAssocID="{EE8EFBE4-ED7B-4B10-A237-82CF069AC0B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F03F6F0-8181-4677-B4AF-8748DD07330F}" type="pres">
      <dgm:prSet presAssocID="{EE8EFBE4-ED7B-4B10-A237-82CF069AC0BD}" presName="negativeSpace" presStyleCnt="0"/>
      <dgm:spPr/>
      <dgm:t>
        <a:bodyPr/>
        <a:lstStyle/>
        <a:p>
          <a:endParaRPr kumimoji="1" lang="ja-JP" altLang="en-US"/>
        </a:p>
      </dgm:t>
    </dgm:pt>
    <dgm:pt modelId="{3B2F1EBE-93D4-4EFE-9B22-12E91B6E2085}" type="pres">
      <dgm:prSet presAssocID="{EE8EFBE4-ED7B-4B10-A237-82CF069AC0BD}" presName="childText" presStyleLbl="conFgAcc1" presStyleIdx="2" presStyleCnt="3">
        <dgm:presLayoutVars>
          <dgm:bulletEnabled val="1"/>
        </dgm:presLayoutVars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kumimoji="1" lang="ja-JP" altLang="en-US"/>
        </a:p>
      </dgm:t>
    </dgm:pt>
  </dgm:ptLst>
  <dgm:cxnLst>
    <dgm:cxn modelId="{6283F89B-B2A8-4CFA-A27F-444F16F709B8}" type="presOf" srcId="{09014FD7-3B83-41C7-B2E5-0A0686325759}" destId="{B7B4335B-569A-44E0-B223-286B2A1E7B4A}" srcOrd="0" destOrd="0" presId="urn:microsoft.com/office/officeart/2005/8/layout/list1"/>
    <dgm:cxn modelId="{F48EBDAE-F513-48DB-B655-3DC6CE446AD9}" srcId="{811DCE25-D2DB-4008-BD8E-3DE6EF76D691}" destId="{806FEC0D-6891-43AD-A06D-1F3FC55F9D25}" srcOrd="1" destOrd="0" parTransId="{F92BF55E-995F-413E-BEC0-F849D084598B}" sibTransId="{586DFE32-0127-4125-99E8-E5B8DFD41A30}"/>
    <dgm:cxn modelId="{05F51D1C-2491-46F0-A580-56DB0B86FE50}" type="presOf" srcId="{8C094FE7-9EF1-4819-ACC1-F9B99E438A8A}" destId="{717DCBC4-CD51-45DC-AFEA-994D2BE62199}" srcOrd="0" destOrd="0" presId="urn:microsoft.com/office/officeart/2005/8/layout/list1"/>
    <dgm:cxn modelId="{3B25B1AB-BFA4-45A5-88DD-346AA9FCE90A}" type="presOf" srcId="{3FF64E1C-7CC7-40D0-BA68-DBC6DC690521}" destId="{D7D1CC35-F956-42EE-8543-A502260534B8}" srcOrd="0" destOrd="0" presId="urn:microsoft.com/office/officeart/2005/8/layout/list1"/>
    <dgm:cxn modelId="{41D50CDB-B5BF-4183-BE6D-F267428DEA0C}" type="presOf" srcId="{3FF64E1C-7CC7-40D0-BA68-DBC6DC690521}" destId="{B8639E53-9E92-4C4C-9F4C-E15EE26C422F}" srcOrd="1" destOrd="0" presId="urn:microsoft.com/office/officeart/2005/8/layout/list1"/>
    <dgm:cxn modelId="{C9468D23-FD6C-44CF-9EAC-899A60BD0CBA}" type="presOf" srcId="{811DCE25-D2DB-4008-BD8E-3DE6EF76D691}" destId="{7E3F152D-6BF5-4C5B-A4F3-CBCD43EE0CE7}" srcOrd="1" destOrd="0" presId="urn:microsoft.com/office/officeart/2005/8/layout/list1"/>
    <dgm:cxn modelId="{16A194C3-7A47-410F-93BA-B5549580FF78}" type="presOf" srcId="{EE8EFBE4-ED7B-4B10-A237-82CF069AC0BD}" destId="{F50B0A59-8AFF-4F88-B541-D5C96EB4DA80}" srcOrd="0" destOrd="0" presId="urn:microsoft.com/office/officeart/2005/8/layout/list1"/>
    <dgm:cxn modelId="{A7ED9E82-F22C-454E-9E60-F7D9525A5983}" srcId="{09014FD7-3B83-41C7-B2E5-0A0686325759}" destId="{3FF64E1C-7CC7-40D0-BA68-DBC6DC690521}" srcOrd="0" destOrd="0" parTransId="{4034E683-205B-444C-864B-2BAF6EF7E4D6}" sibTransId="{015C59EA-FC90-4D0E-A17D-BCF76DFC50C6}"/>
    <dgm:cxn modelId="{41906254-71DA-42F8-92DA-2062D1C3BD33}" srcId="{811DCE25-D2DB-4008-BD8E-3DE6EF76D691}" destId="{8C094FE7-9EF1-4819-ACC1-F9B99E438A8A}" srcOrd="0" destOrd="0" parTransId="{54EB87CC-760B-485F-AE07-7B7843AA62C1}" sibTransId="{7AB17197-5F48-4244-90B4-CF4F1EFB363E}"/>
    <dgm:cxn modelId="{1B0EC5A0-33DF-4ACE-87CC-7BCFA6BDBE09}" srcId="{09014FD7-3B83-41C7-B2E5-0A0686325759}" destId="{EE8EFBE4-ED7B-4B10-A237-82CF069AC0BD}" srcOrd="2" destOrd="0" parTransId="{0C4738BE-A643-4145-AC3A-04AC1F59A2E7}" sibTransId="{2353C87B-31C6-476F-9681-1D68C96F4359}"/>
    <dgm:cxn modelId="{4D1E00BC-A10B-4C67-90BE-A4F23BEE9A3D}" srcId="{09014FD7-3B83-41C7-B2E5-0A0686325759}" destId="{811DCE25-D2DB-4008-BD8E-3DE6EF76D691}" srcOrd="1" destOrd="0" parTransId="{D62774F8-4B63-446A-BF83-FC615AD27C39}" sibTransId="{BAF32B06-BF23-48D3-AFDC-D7B5ED920BBB}"/>
    <dgm:cxn modelId="{921A6BF1-A5B9-4A98-A43E-7440BB9B9C55}" type="presOf" srcId="{806FEC0D-6891-43AD-A06D-1F3FC55F9D25}" destId="{717DCBC4-CD51-45DC-AFEA-994D2BE62199}" srcOrd="0" destOrd="1" presId="urn:microsoft.com/office/officeart/2005/8/layout/list1"/>
    <dgm:cxn modelId="{545492F0-4222-463F-9AE6-AED5A18A4DDD}" type="presOf" srcId="{811DCE25-D2DB-4008-BD8E-3DE6EF76D691}" destId="{38670717-ABA6-4C31-B88C-FCB08A505B51}" srcOrd="0" destOrd="0" presId="urn:microsoft.com/office/officeart/2005/8/layout/list1"/>
    <dgm:cxn modelId="{5BC1A9FA-EDD1-41CC-914B-0CCA041607BA}" type="presOf" srcId="{EE8EFBE4-ED7B-4B10-A237-82CF069AC0BD}" destId="{54B50100-17B2-4379-BBC9-E974BE8BB3A7}" srcOrd="1" destOrd="0" presId="urn:microsoft.com/office/officeart/2005/8/layout/list1"/>
    <dgm:cxn modelId="{5FBD71CA-A980-46FF-901E-4BCEA3033C32}" type="presParOf" srcId="{B7B4335B-569A-44E0-B223-286B2A1E7B4A}" destId="{201B0FF2-93B7-4D40-9145-ECA1F059FBA6}" srcOrd="0" destOrd="0" presId="urn:microsoft.com/office/officeart/2005/8/layout/list1"/>
    <dgm:cxn modelId="{0B54F8E3-880C-4A31-984D-C4BDBFB0C763}" type="presParOf" srcId="{201B0FF2-93B7-4D40-9145-ECA1F059FBA6}" destId="{D7D1CC35-F956-42EE-8543-A502260534B8}" srcOrd="0" destOrd="0" presId="urn:microsoft.com/office/officeart/2005/8/layout/list1"/>
    <dgm:cxn modelId="{87246879-5558-47C7-81E4-799FE3BC52F5}" type="presParOf" srcId="{201B0FF2-93B7-4D40-9145-ECA1F059FBA6}" destId="{B8639E53-9E92-4C4C-9F4C-E15EE26C422F}" srcOrd="1" destOrd="0" presId="urn:microsoft.com/office/officeart/2005/8/layout/list1"/>
    <dgm:cxn modelId="{08EDEFA7-4F5F-4B8D-B6AA-AB0F744FE70D}" type="presParOf" srcId="{B7B4335B-569A-44E0-B223-286B2A1E7B4A}" destId="{D05DD27E-EBEA-462B-A6A8-62DAD5D9C7D0}" srcOrd="1" destOrd="0" presId="urn:microsoft.com/office/officeart/2005/8/layout/list1"/>
    <dgm:cxn modelId="{D697DC75-F91F-40E6-9C8B-1139A375502C}" type="presParOf" srcId="{B7B4335B-569A-44E0-B223-286B2A1E7B4A}" destId="{03E1B5BF-2F34-433E-8E9E-67E3A497C42A}" srcOrd="2" destOrd="0" presId="urn:microsoft.com/office/officeart/2005/8/layout/list1"/>
    <dgm:cxn modelId="{0294BC04-05B7-4461-953A-F9F9FCC6417A}" type="presParOf" srcId="{B7B4335B-569A-44E0-B223-286B2A1E7B4A}" destId="{621301B8-3DBD-4ED8-B492-A2219940F807}" srcOrd="3" destOrd="0" presId="urn:microsoft.com/office/officeart/2005/8/layout/list1"/>
    <dgm:cxn modelId="{47F63696-90F9-488E-B8BC-F7AED6BED3E9}" type="presParOf" srcId="{B7B4335B-569A-44E0-B223-286B2A1E7B4A}" destId="{70A1CD8D-0A9F-4103-A011-99D9CF91876D}" srcOrd="4" destOrd="0" presId="urn:microsoft.com/office/officeart/2005/8/layout/list1"/>
    <dgm:cxn modelId="{92FAB6B0-5907-4120-AAEA-661CF1A5870E}" type="presParOf" srcId="{70A1CD8D-0A9F-4103-A011-99D9CF91876D}" destId="{38670717-ABA6-4C31-B88C-FCB08A505B51}" srcOrd="0" destOrd="0" presId="urn:microsoft.com/office/officeart/2005/8/layout/list1"/>
    <dgm:cxn modelId="{C0204AC3-13FB-4699-B797-4C4D2786CAD3}" type="presParOf" srcId="{70A1CD8D-0A9F-4103-A011-99D9CF91876D}" destId="{7E3F152D-6BF5-4C5B-A4F3-CBCD43EE0CE7}" srcOrd="1" destOrd="0" presId="urn:microsoft.com/office/officeart/2005/8/layout/list1"/>
    <dgm:cxn modelId="{E2A957C8-5464-4528-88D2-53D82239443A}" type="presParOf" srcId="{B7B4335B-569A-44E0-B223-286B2A1E7B4A}" destId="{97ACD16F-49E5-4083-8D73-76B4E1089F68}" srcOrd="5" destOrd="0" presId="urn:microsoft.com/office/officeart/2005/8/layout/list1"/>
    <dgm:cxn modelId="{D9CBE463-FB48-40D8-9379-77160661F54E}" type="presParOf" srcId="{B7B4335B-569A-44E0-B223-286B2A1E7B4A}" destId="{717DCBC4-CD51-45DC-AFEA-994D2BE62199}" srcOrd="6" destOrd="0" presId="urn:microsoft.com/office/officeart/2005/8/layout/list1"/>
    <dgm:cxn modelId="{C15C7ABA-913C-48A9-94D9-FEFA0AE6E068}" type="presParOf" srcId="{B7B4335B-569A-44E0-B223-286B2A1E7B4A}" destId="{5E4F11E7-1E58-49A9-9118-C4330F875A4C}" srcOrd="7" destOrd="0" presId="urn:microsoft.com/office/officeart/2005/8/layout/list1"/>
    <dgm:cxn modelId="{F503F01F-B2A1-450C-8C9C-7567CD89FD73}" type="presParOf" srcId="{B7B4335B-569A-44E0-B223-286B2A1E7B4A}" destId="{4FFB83CF-552E-4327-83CB-DCD15F8F384B}" srcOrd="8" destOrd="0" presId="urn:microsoft.com/office/officeart/2005/8/layout/list1"/>
    <dgm:cxn modelId="{04F1212E-E5A0-4A6A-B95C-1DB607085A41}" type="presParOf" srcId="{4FFB83CF-552E-4327-83CB-DCD15F8F384B}" destId="{F50B0A59-8AFF-4F88-B541-D5C96EB4DA80}" srcOrd="0" destOrd="0" presId="urn:microsoft.com/office/officeart/2005/8/layout/list1"/>
    <dgm:cxn modelId="{EA8B500B-2BFE-4A20-ADE2-02C689B54071}" type="presParOf" srcId="{4FFB83CF-552E-4327-83CB-DCD15F8F384B}" destId="{54B50100-17B2-4379-BBC9-E974BE8BB3A7}" srcOrd="1" destOrd="0" presId="urn:microsoft.com/office/officeart/2005/8/layout/list1"/>
    <dgm:cxn modelId="{E3E7F368-220F-48A9-8A7D-7A1E0F4D9FAC}" type="presParOf" srcId="{B7B4335B-569A-44E0-B223-286B2A1E7B4A}" destId="{2F03F6F0-8181-4677-B4AF-8748DD07330F}" srcOrd="9" destOrd="0" presId="urn:microsoft.com/office/officeart/2005/8/layout/list1"/>
    <dgm:cxn modelId="{7C545532-4D38-442B-9E37-4416DAC2865E}" type="presParOf" srcId="{B7B4335B-569A-44E0-B223-286B2A1E7B4A}" destId="{3B2F1EBE-93D4-4EFE-9B22-12E91B6E208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7C6AEF-3018-4D74-8467-51A4116D4EC4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57F2E0CC-2401-4464-ACC3-7B2A18D8428A}">
      <dgm:prSet/>
      <dgm:spPr/>
      <dgm:t>
        <a:bodyPr/>
        <a:lstStyle/>
        <a:p>
          <a:r>
            <a:rPr kumimoji="1" lang="ja-JP" altLang="en-US" dirty="0" smtClean="0"/>
            <a:t>理想気体の挙動とは</a:t>
          </a:r>
          <a:r>
            <a:rPr kumimoji="1" lang="en-US" altLang="ja-JP" dirty="0" smtClean="0"/>
            <a:t/>
          </a:r>
          <a:br>
            <a:rPr kumimoji="1" lang="en-US" altLang="ja-JP" dirty="0" smtClean="0"/>
          </a:br>
          <a:r>
            <a:rPr kumimoji="1" lang="ja-JP" altLang="en-US" dirty="0" smtClean="0"/>
            <a:t>どれだけ離れているのだろうか？</a:t>
          </a:r>
        </a:p>
      </dgm:t>
    </dgm:pt>
    <dgm:pt modelId="{63A06B28-9EE7-4932-A582-06F18E7E1EC5}" type="parTrans" cxnId="{7E7815B9-EE09-4E64-9D7B-9671F3C686C2}">
      <dgm:prSet/>
      <dgm:spPr/>
      <dgm:t>
        <a:bodyPr/>
        <a:lstStyle/>
        <a:p>
          <a:endParaRPr kumimoji="1" lang="ja-JP" altLang="en-US"/>
        </a:p>
      </dgm:t>
    </dgm:pt>
    <dgm:pt modelId="{A52CD2E7-C525-4947-AF32-3B95AD186E37}" type="sibTrans" cxnId="{7E7815B9-EE09-4E64-9D7B-9671F3C686C2}">
      <dgm:prSet/>
      <dgm:spPr/>
      <dgm:t>
        <a:bodyPr/>
        <a:lstStyle/>
        <a:p>
          <a:endParaRPr kumimoji="1" lang="ja-JP" altLang="en-US"/>
        </a:p>
      </dgm:t>
    </dgm:pt>
    <dgm:pt modelId="{AB5E3DE4-57C8-467B-B2FF-7646AFF1AF6C}">
      <dgm:prSet/>
      <dgm:spPr/>
      <dgm:t>
        <a:bodyPr/>
        <a:lstStyle/>
        <a:p>
          <a:r>
            <a:rPr kumimoji="1" lang="ja-JP" altLang="en-US" dirty="0" smtClean="0"/>
            <a:t>体積を測定して，         と           をプロット</a:t>
          </a:r>
        </a:p>
      </dgm:t>
    </dgm:pt>
    <dgm:pt modelId="{6BF136E8-FF0A-4EEB-B8EE-DFFE5D1AA68E}" type="parTrans" cxnId="{204AF0C0-A484-4B92-9E8A-19F2FDC56B81}">
      <dgm:prSet/>
      <dgm:spPr/>
      <dgm:t>
        <a:bodyPr/>
        <a:lstStyle/>
        <a:p>
          <a:endParaRPr kumimoji="1" lang="ja-JP" altLang="en-US"/>
        </a:p>
      </dgm:t>
    </dgm:pt>
    <dgm:pt modelId="{CF504BF2-B105-41BF-938E-AE1265E7A1DE}" type="sibTrans" cxnId="{204AF0C0-A484-4B92-9E8A-19F2FDC56B81}">
      <dgm:prSet/>
      <dgm:spPr/>
      <dgm:t>
        <a:bodyPr/>
        <a:lstStyle/>
        <a:p>
          <a:endParaRPr kumimoji="1" lang="ja-JP" altLang="en-US"/>
        </a:p>
      </dgm:t>
    </dgm:pt>
    <dgm:pt modelId="{B6DA9D3A-4912-4545-B716-6B4A5B99632C}">
      <dgm:prSet/>
      <dgm:spPr/>
      <dgm:t>
        <a:bodyPr/>
        <a:lstStyle/>
        <a:p>
          <a:r>
            <a:rPr kumimoji="1" lang="ja-JP" altLang="en-US" dirty="0" smtClean="0"/>
            <a:t>⇒理想気体＝圧力のときでも必ず     。</a:t>
          </a:r>
        </a:p>
      </dgm:t>
    </dgm:pt>
    <dgm:pt modelId="{1AAAFDE1-3FF3-4C21-B0A2-9B5C2CECD4D2}" type="parTrans" cxnId="{5CCE668E-DC55-4795-9415-62D19A26ED1D}">
      <dgm:prSet/>
      <dgm:spPr/>
      <dgm:t>
        <a:bodyPr/>
        <a:lstStyle/>
        <a:p>
          <a:endParaRPr kumimoji="1" lang="ja-JP" altLang="en-US"/>
        </a:p>
      </dgm:t>
    </dgm:pt>
    <dgm:pt modelId="{5ACC6AC7-479D-4203-A531-5A2CB9AA43A9}" type="sibTrans" cxnId="{5CCE668E-DC55-4795-9415-62D19A26ED1D}">
      <dgm:prSet/>
      <dgm:spPr/>
      <dgm:t>
        <a:bodyPr/>
        <a:lstStyle/>
        <a:p>
          <a:endParaRPr kumimoji="1" lang="ja-JP" altLang="en-US"/>
        </a:p>
      </dgm:t>
    </dgm:pt>
    <dgm:pt modelId="{E6C38385-B52C-4324-877A-C2ACB4961896}" type="pres">
      <dgm:prSet presAssocID="{DB7C6AEF-3018-4D74-8467-51A4116D4EC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34544FC8-7499-4111-A931-3387F4D87B2A}" type="pres">
      <dgm:prSet presAssocID="{57F2E0CC-2401-4464-ACC3-7B2A18D8428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D5DFA68-EC1B-437F-B7B9-D4CAA18631BD}" type="pres">
      <dgm:prSet presAssocID="{A52CD2E7-C525-4947-AF32-3B95AD186E37}" presName="spacer" presStyleCnt="0"/>
      <dgm:spPr/>
    </dgm:pt>
    <dgm:pt modelId="{46B60488-D0CC-4640-B537-7C63DF44B1FE}" type="pres">
      <dgm:prSet presAssocID="{AB5E3DE4-57C8-467B-B2FF-7646AFF1AF6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DE369AD-0F23-407A-BF25-248E02B8515E}" type="pres">
      <dgm:prSet presAssocID="{CF504BF2-B105-41BF-938E-AE1265E7A1DE}" presName="spacer" presStyleCnt="0"/>
      <dgm:spPr/>
    </dgm:pt>
    <dgm:pt modelId="{125A59CB-4406-459D-9569-D3DB472CC611}" type="pres">
      <dgm:prSet presAssocID="{B6DA9D3A-4912-4545-B716-6B4A5B99632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65746F77-1C27-4F7B-8B24-66D258049F48}" type="presOf" srcId="{DB7C6AEF-3018-4D74-8467-51A4116D4EC4}" destId="{E6C38385-B52C-4324-877A-C2ACB4961896}" srcOrd="0" destOrd="0" presId="urn:microsoft.com/office/officeart/2005/8/layout/vList2"/>
    <dgm:cxn modelId="{204AF0C0-A484-4B92-9E8A-19F2FDC56B81}" srcId="{DB7C6AEF-3018-4D74-8467-51A4116D4EC4}" destId="{AB5E3DE4-57C8-467B-B2FF-7646AFF1AF6C}" srcOrd="1" destOrd="0" parTransId="{6BF136E8-FF0A-4EEB-B8EE-DFFE5D1AA68E}" sibTransId="{CF504BF2-B105-41BF-938E-AE1265E7A1DE}"/>
    <dgm:cxn modelId="{5CCE668E-DC55-4795-9415-62D19A26ED1D}" srcId="{DB7C6AEF-3018-4D74-8467-51A4116D4EC4}" destId="{B6DA9D3A-4912-4545-B716-6B4A5B99632C}" srcOrd="2" destOrd="0" parTransId="{1AAAFDE1-3FF3-4C21-B0A2-9B5C2CECD4D2}" sibTransId="{5ACC6AC7-479D-4203-A531-5A2CB9AA43A9}"/>
    <dgm:cxn modelId="{AC292277-4AA3-45AD-A275-BA4E96B93B57}" type="presOf" srcId="{B6DA9D3A-4912-4545-B716-6B4A5B99632C}" destId="{125A59CB-4406-459D-9569-D3DB472CC611}" srcOrd="0" destOrd="0" presId="urn:microsoft.com/office/officeart/2005/8/layout/vList2"/>
    <dgm:cxn modelId="{7E7815B9-EE09-4E64-9D7B-9671F3C686C2}" srcId="{DB7C6AEF-3018-4D74-8467-51A4116D4EC4}" destId="{57F2E0CC-2401-4464-ACC3-7B2A18D8428A}" srcOrd="0" destOrd="0" parTransId="{63A06B28-9EE7-4932-A582-06F18E7E1EC5}" sibTransId="{A52CD2E7-C525-4947-AF32-3B95AD186E37}"/>
    <dgm:cxn modelId="{F8E6D3BD-3DFB-440E-8281-9DA62019AE0B}" type="presOf" srcId="{AB5E3DE4-57C8-467B-B2FF-7646AFF1AF6C}" destId="{46B60488-D0CC-4640-B537-7C63DF44B1FE}" srcOrd="0" destOrd="0" presId="urn:microsoft.com/office/officeart/2005/8/layout/vList2"/>
    <dgm:cxn modelId="{26C9492C-4EC0-4D21-B23D-1793DF563049}" type="presOf" srcId="{57F2E0CC-2401-4464-ACC3-7B2A18D8428A}" destId="{34544FC8-7499-4111-A931-3387F4D87B2A}" srcOrd="0" destOrd="0" presId="urn:microsoft.com/office/officeart/2005/8/layout/vList2"/>
    <dgm:cxn modelId="{F4310368-6C47-49AB-BF4A-5C34D352806E}" type="presParOf" srcId="{E6C38385-B52C-4324-877A-C2ACB4961896}" destId="{34544FC8-7499-4111-A931-3387F4D87B2A}" srcOrd="0" destOrd="0" presId="urn:microsoft.com/office/officeart/2005/8/layout/vList2"/>
    <dgm:cxn modelId="{00EBFE2F-7E8F-4F0D-A8B0-AE03CB4D3E62}" type="presParOf" srcId="{E6C38385-B52C-4324-877A-C2ACB4961896}" destId="{9D5DFA68-EC1B-437F-B7B9-D4CAA18631BD}" srcOrd="1" destOrd="0" presId="urn:microsoft.com/office/officeart/2005/8/layout/vList2"/>
    <dgm:cxn modelId="{9D376D71-58F9-438A-B1B6-7939FB675EEE}" type="presParOf" srcId="{E6C38385-B52C-4324-877A-C2ACB4961896}" destId="{46B60488-D0CC-4640-B537-7C63DF44B1FE}" srcOrd="2" destOrd="0" presId="urn:microsoft.com/office/officeart/2005/8/layout/vList2"/>
    <dgm:cxn modelId="{4A9CB137-8192-4386-A4F5-C9C1A36D5BC8}" type="presParOf" srcId="{E6C38385-B52C-4324-877A-C2ACB4961896}" destId="{FDE369AD-0F23-407A-BF25-248E02B8515E}" srcOrd="3" destOrd="0" presId="urn:microsoft.com/office/officeart/2005/8/layout/vList2"/>
    <dgm:cxn modelId="{92701B42-DF52-4C98-8B1D-DE824D4BD0C0}" type="presParOf" srcId="{E6C38385-B52C-4324-877A-C2ACB4961896}" destId="{125A59CB-4406-459D-9569-D3DB472CC61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7C6AEF-3018-4D74-8467-51A4116D4EC4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57F2E0CC-2401-4464-ACC3-7B2A18D8428A}">
      <dgm:prSet/>
      <dgm:spPr/>
      <dgm:t>
        <a:bodyPr/>
        <a:lstStyle/>
        <a:p>
          <a:r>
            <a:rPr kumimoji="1" lang="en-US" altLang="en-US" dirty="0" smtClean="0"/>
            <a:t>400 </a:t>
          </a:r>
          <a:r>
            <a:rPr kumimoji="1" lang="en-US" altLang="en-US" dirty="0" err="1" smtClean="0"/>
            <a:t>atm</a:t>
          </a:r>
          <a:r>
            <a:rPr kumimoji="1" lang="ja-JP" altLang="en-US" dirty="0" smtClean="0"/>
            <a:t>以下の中間的な圧力</a:t>
          </a:r>
        </a:p>
      </dgm:t>
    </dgm:pt>
    <dgm:pt modelId="{63A06B28-9EE7-4932-A582-06F18E7E1EC5}" type="parTrans" cxnId="{7E7815B9-EE09-4E64-9D7B-9671F3C686C2}">
      <dgm:prSet/>
      <dgm:spPr/>
      <dgm:t>
        <a:bodyPr/>
        <a:lstStyle/>
        <a:p>
          <a:endParaRPr kumimoji="1" lang="ja-JP" altLang="en-US"/>
        </a:p>
      </dgm:t>
    </dgm:pt>
    <dgm:pt modelId="{A52CD2E7-C525-4947-AF32-3B95AD186E37}" type="sibTrans" cxnId="{7E7815B9-EE09-4E64-9D7B-9671F3C686C2}">
      <dgm:prSet/>
      <dgm:spPr/>
      <dgm:t>
        <a:bodyPr/>
        <a:lstStyle/>
        <a:p>
          <a:endParaRPr kumimoji="1" lang="ja-JP" altLang="en-US"/>
        </a:p>
      </dgm:t>
    </dgm:pt>
    <dgm:pt modelId="{BB99E595-6C82-46F0-A00B-943BF159E366}">
      <dgm:prSet/>
      <dgm:spPr/>
      <dgm:t>
        <a:bodyPr/>
        <a:lstStyle/>
        <a:p>
          <a:r>
            <a:rPr kumimoji="1" lang="en-US" altLang="ja-JP" i="1" dirty="0" smtClean="0"/>
            <a:t>PV/RT</a:t>
          </a:r>
          <a:r>
            <a:rPr kumimoji="1" lang="ja-JP" altLang="en-US" dirty="0" smtClean="0"/>
            <a:t>は</a:t>
          </a:r>
          <a:r>
            <a:rPr kumimoji="1" lang="en-US" altLang="en-US" dirty="0" smtClean="0"/>
            <a:t>1          </a:t>
          </a:r>
          <a:r>
            <a:rPr kumimoji="1" lang="ja-JP" altLang="en-US" dirty="0" smtClean="0"/>
            <a:t>多い。</a:t>
          </a:r>
        </a:p>
      </dgm:t>
    </dgm:pt>
    <dgm:pt modelId="{A9D7A8C7-9722-4DF5-B7CB-F860C7B32E38}" type="parTrans" cxnId="{5A8F1953-C616-4407-82FA-0FEA5777583B}">
      <dgm:prSet/>
      <dgm:spPr/>
      <dgm:t>
        <a:bodyPr/>
        <a:lstStyle/>
        <a:p>
          <a:endParaRPr kumimoji="1" lang="ja-JP" altLang="en-US"/>
        </a:p>
      </dgm:t>
    </dgm:pt>
    <dgm:pt modelId="{544589B8-DBF0-40E6-8E42-CA7C676E6580}" type="sibTrans" cxnId="{5A8F1953-C616-4407-82FA-0FEA5777583B}">
      <dgm:prSet/>
      <dgm:spPr/>
      <dgm:t>
        <a:bodyPr/>
        <a:lstStyle/>
        <a:p>
          <a:endParaRPr kumimoji="1" lang="ja-JP" altLang="en-US"/>
        </a:p>
      </dgm:t>
    </dgm:pt>
    <dgm:pt modelId="{4B7CC1BD-C2BC-4214-BCF0-E063970D6733}">
      <dgm:prSet/>
      <dgm:spPr/>
      <dgm:t>
        <a:bodyPr/>
        <a:lstStyle/>
        <a:p>
          <a:r>
            <a:rPr kumimoji="1" lang="ja-JP" altLang="en-US" dirty="0" smtClean="0"/>
            <a:t>それよりも高圧では</a:t>
          </a:r>
        </a:p>
      </dgm:t>
    </dgm:pt>
    <dgm:pt modelId="{4A18D796-F15C-428E-9123-2F1E2C2036A7}" type="parTrans" cxnId="{D0633B5C-A46D-42BF-AC1C-7E87A89A6B75}">
      <dgm:prSet/>
      <dgm:spPr/>
      <dgm:t>
        <a:bodyPr/>
        <a:lstStyle/>
        <a:p>
          <a:endParaRPr kumimoji="1" lang="ja-JP" altLang="en-US"/>
        </a:p>
      </dgm:t>
    </dgm:pt>
    <dgm:pt modelId="{B1E85EA2-B3DC-4B56-83AA-B4C607193D9A}" type="sibTrans" cxnId="{D0633B5C-A46D-42BF-AC1C-7E87A89A6B75}">
      <dgm:prSet/>
      <dgm:spPr/>
      <dgm:t>
        <a:bodyPr/>
        <a:lstStyle/>
        <a:p>
          <a:endParaRPr kumimoji="1" lang="ja-JP" altLang="en-US"/>
        </a:p>
      </dgm:t>
    </dgm:pt>
    <dgm:pt modelId="{E1EABE70-F0D2-4DA5-944A-E8C3E3866409}">
      <dgm:prSet/>
      <dgm:spPr/>
      <dgm:t>
        <a:bodyPr/>
        <a:lstStyle/>
        <a:p>
          <a:r>
            <a:rPr kumimoji="1" lang="en-US" altLang="en-US" dirty="0" smtClean="0"/>
            <a:t>1</a:t>
          </a:r>
          <a:r>
            <a:rPr kumimoji="1" lang="ja-JP" altLang="en-US" dirty="0" smtClean="0"/>
            <a:t>を         </a:t>
          </a:r>
          <a:r>
            <a:rPr kumimoji="1" lang="ja-JP" altLang="en-US" dirty="0" err="1" smtClean="0"/>
            <a:t>て</a:t>
          </a:r>
          <a:r>
            <a:rPr kumimoji="1" lang="ja-JP" altLang="en-US" dirty="0" smtClean="0"/>
            <a:t>いることが多い。</a:t>
          </a:r>
        </a:p>
      </dgm:t>
    </dgm:pt>
    <dgm:pt modelId="{E9051F0F-0396-491C-91B9-99A885890D04}" type="parTrans" cxnId="{DDC77EAF-153E-484B-B5FF-25C0DD8BEB6E}">
      <dgm:prSet/>
      <dgm:spPr/>
      <dgm:t>
        <a:bodyPr/>
        <a:lstStyle/>
        <a:p>
          <a:endParaRPr kumimoji="1" lang="ja-JP" altLang="en-US"/>
        </a:p>
      </dgm:t>
    </dgm:pt>
    <dgm:pt modelId="{B0F80875-9280-4BA3-8932-6A5318A665F3}" type="sibTrans" cxnId="{DDC77EAF-153E-484B-B5FF-25C0DD8BEB6E}">
      <dgm:prSet/>
      <dgm:spPr/>
      <dgm:t>
        <a:bodyPr/>
        <a:lstStyle/>
        <a:p>
          <a:endParaRPr kumimoji="1" lang="ja-JP" altLang="en-US"/>
        </a:p>
      </dgm:t>
    </dgm:pt>
    <dgm:pt modelId="{D7F1A517-CF0B-4848-BA21-F613D09FB2CB}">
      <dgm:prSet/>
      <dgm:spPr/>
      <dgm:t>
        <a:bodyPr/>
        <a:lstStyle/>
        <a:p>
          <a:r>
            <a:rPr kumimoji="1" lang="en-US" altLang="en-US" dirty="0" smtClean="0"/>
            <a:t>1</a:t>
          </a:r>
          <a:r>
            <a:rPr kumimoji="1" lang="ja-JP" altLang="en-US" dirty="0" smtClean="0"/>
            <a:t>からのずれ</a:t>
          </a:r>
        </a:p>
      </dgm:t>
    </dgm:pt>
    <dgm:pt modelId="{6AEC1DCA-D121-443E-B84B-DC6AE04CEDFF}" type="parTrans" cxnId="{6729381E-5AB4-495A-9962-E6D9E1C7DC95}">
      <dgm:prSet/>
      <dgm:spPr/>
      <dgm:t>
        <a:bodyPr/>
        <a:lstStyle/>
        <a:p>
          <a:endParaRPr kumimoji="1" lang="ja-JP" altLang="en-US"/>
        </a:p>
      </dgm:t>
    </dgm:pt>
    <dgm:pt modelId="{62DF4F31-9F0E-40E4-B115-09E83DCBA339}" type="sibTrans" cxnId="{6729381E-5AB4-495A-9962-E6D9E1C7DC95}">
      <dgm:prSet/>
      <dgm:spPr/>
      <dgm:t>
        <a:bodyPr/>
        <a:lstStyle/>
        <a:p>
          <a:endParaRPr kumimoji="1" lang="ja-JP" altLang="en-US"/>
        </a:p>
      </dgm:t>
    </dgm:pt>
    <dgm:pt modelId="{AF3F87DC-51FE-4467-8306-B49B7E8BFC88}">
      <dgm:prSet/>
      <dgm:spPr/>
      <dgm:t>
        <a:bodyPr/>
        <a:lstStyle/>
        <a:p>
          <a:r>
            <a:rPr kumimoji="1" lang="ja-JP" altLang="en-US" dirty="0" smtClean="0"/>
            <a:t>分子同士が実際は                をしている</a:t>
          </a:r>
        </a:p>
      </dgm:t>
    </dgm:pt>
    <dgm:pt modelId="{D307C946-4B00-4E53-B0B7-F3E5D81436EA}" type="parTrans" cxnId="{E6D35FAC-FC9E-4E95-ACE4-9F589C5E3700}">
      <dgm:prSet/>
      <dgm:spPr/>
      <dgm:t>
        <a:bodyPr/>
        <a:lstStyle/>
        <a:p>
          <a:endParaRPr kumimoji="1" lang="ja-JP" altLang="en-US"/>
        </a:p>
      </dgm:t>
    </dgm:pt>
    <dgm:pt modelId="{4A4484F8-2022-41CE-A390-0436A9AE2BC3}" type="sibTrans" cxnId="{E6D35FAC-FC9E-4E95-ACE4-9F589C5E3700}">
      <dgm:prSet/>
      <dgm:spPr/>
      <dgm:t>
        <a:bodyPr/>
        <a:lstStyle/>
        <a:p>
          <a:endParaRPr kumimoji="1" lang="ja-JP" altLang="en-US"/>
        </a:p>
      </dgm:t>
    </dgm:pt>
    <dgm:pt modelId="{82408BA4-213C-4DC5-B829-E1816829B249}">
      <dgm:prSet/>
      <dgm:spPr/>
      <dgm:t>
        <a:bodyPr/>
        <a:lstStyle/>
        <a:p>
          <a:r>
            <a:rPr kumimoji="1" lang="ja-JP" altLang="en-US" dirty="0" smtClean="0"/>
            <a:t>分子は         を持っているため</a:t>
          </a:r>
        </a:p>
      </dgm:t>
    </dgm:pt>
    <dgm:pt modelId="{7235ED57-6BE9-4733-A655-BD4D43F96337}" type="parTrans" cxnId="{693416CF-525A-443A-930B-DA5AE88EE1BC}">
      <dgm:prSet/>
      <dgm:spPr/>
      <dgm:t>
        <a:bodyPr/>
        <a:lstStyle/>
        <a:p>
          <a:endParaRPr kumimoji="1" lang="ja-JP" altLang="en-US"/>
        </a:p>
      </dgm:t>
    </dgm:pt>
    <dgm:pt modelId="{EA6D1B23-05B7-4EB5-8860-EC9A5EECB860}" type="sibTrans" cxnId="{693416CF-525A-443A-930B-DA5AE88EE1BC}">
      <dgm:prSet/>
      <dgm:spPr/>
      <dgm:t>
        <a:bodyPr/>
        <a:lstStyle/>
        <a:p>
          <a:endParaRPr kumimoji="1" lang="ja-JP" altLang="en-US"/>
        </a:p>
      </dgm:t>
    </dgm:pt>
    <dgm:pt modelId="{E6C38385-B52C-4324-877A-C2ACB4961896}" type="pres">
      <dgm:prSet presAssocID="{DB7C6AEF-3018-4D74-8467-51A4116D4EC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34544FC8-7499-4111-A931-3387F4D87B2A}" type="pres">
      <dgm:prSet presAssocID="{57F2E0CC-2401-4464-ACC3-7B2A18D8428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1A427B2-CAB7-4622-B42C-49E9B18D35C1}" type="pres">
      <dgm:prSet presAssocID="{57F2E0CC-2401-4464-ACC3-7B2A18D8428A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CA68912-9908-4533-B911-922D41A4FFE0}" type="pres">
      <dgm:prSet presAssocID="{4B7CC1BD-C2BC-4214-BCF0-E063970D673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8262A05-FD43-4ACA-84AF-C5EEEE873F9D}" type="pres">
      <dgm:prSet presAssocID="{4B7CC1BD-C2BC-4214-BCF0-E063970D6733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1B01FEC-DBFB-4CE0-837B-4BA980804A17}" type="pres">
      <dgm:prSet presAssocID="{D7F1A517-CF0B-4848-BA21-F613D09FB2C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84F8D83-5DA6-4BDC-8473-F7FC87597560}" type="pres">
      <dgm:prSet presAssocID="{D7F1A517-CF0B-4848-BA21-F613D09FB2CB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D5C49667-73C5-4B00-94BF-A71F0631540A}" type="presOf" srcId="{E1EABE70-F0D2-4DA5-944A-E8C3E3866409}" destId="{F8262A05-FD43-4ACA-84AF-C5EEEE873F9D}" srcOrd="0" destOrd="0" presId="urn:microsoft.com/office/officeart/2005/8/layout/vList2"/>
    <dgm:cxn modelId="{7E7815B9-EE09-4E64-9D7B-9671F3C686C2}" srcId="{DB7C6AEF-3018-4D74-8467-51A4116D4EC4}" destId="{57F2E0CC-2401-4464-ACC3-7B2A18D8428A}" srcOrd="0" destOrd="0" parTransId="{63A06B28-9EE7-4932-A582-06F18E7E1EC5}" sibTransId="{A52CD2E7-C525-4947-AF32-3B95AD186E37}"/>
    <dgm:cxn modelId="{F1ABC3D9-9A03-434A-B7BD-BFD9145C51DB}" type="presOf" srcId="{4B7CC1BD-C2BC-4214-BCF0-E063970D6733}" destId="{DCA68912-9908-4533-B911-922D41A4FFE0}" srcOrd="0" destOrd="0" presId="urn:microsoft.com/office/officeart/2005/8/layout/vList2"/>
    <dgm:cxn modelId="{27E1E75D-0BC6-43B2-AD9E-8AF449DAA836}" type="presOf" srcId="{AF3F87DC-51FE-4467-8306-B49B7E8BFC88}" destId="{384F8D83-5DA6-4BDC-8473-F7FC87597560}" srcOrd="0" destOrd="0" presId="urn:microsoft.com/office/officeart/2005/8/layout/vList2"/>
    <dgm:cxn modelId="{693416CF-525A-443A-930B-DA5AE88EE1BC}" srcId="{D7F1A517-CF0B-4848-BA21-F613D09FB2CB}" destId="{82408BA4-213C-4DC5-B829-E1816829B249}" srcOrd="1" destOrd="0" parTransId="{7235ED57-6BE9-4733-A655-BD4D43F96337}" sibTransId="{EA6D1B23-05B7-4EB5-8860-EC9A5EECB860}"/>
    <dgm:cxn modelId="{55C980B4-4083-4495-AB91-7390D2FE6CAE}" type="presOf" srcId="{BB99E595-6C82-46F0-A00B-943BF159E366}" destId="{91A427B2-CAB7-4622-B42C-49E9B18D35C1}" srcOrd="0" destOrd="0" presId="urn:microsoft.com/office/officeart/2005/8/layout/vList2"/>
    <dgm:cxn modelId="{B2512AC8-3699-4F7D-B420-E38F5699013E}" type="presOf" srcId="{57F2E0CC-2401-4464-ACC3-7B2A18D8428A}" destId="{34544FC8-7499-4111-A931-3387F4D87B2A}" srcOrd="0" destOrd="0" presId="urn:microsoft.com/office/officeart/2005/8/layout/vList2"/>
    <dgm:cxn modelId="{5A96A9D2-6A42-4C1D-B3CA-8FF7074AC9E1}" type="presOf" srcId="{DB7C6AEF-3018-4D74-8467-51A4116D4EC4}" destId="{E6C38385-B52C-4324-877A-C2ACB4961896}" srcOrd="0" destOrd="0" presId="urn:microsoft.com/office/officeart/2005/8/layout/vList2"/>
    <dgm:cxn modelId="{5A8F1953-C616-4407-82FA-0FEA5777583B}" srcId="{57F2E0CC-2401-4464-ACC3-7B2A18D8428A}" destId="{BB99E595-6C82-46F0-A00B-943BF159E366}" srcOrd="0" destOrd="0" parTransId="{A9D7A8C7-9722-4DF5-B7CB-F860C7B32E38}" sibTransId="{544589B8-DBF0-40E6-8E42-CA7C676E6580}"/>
    <dgm:cxn modelId="{E6D35FAC-FC9E-4E95-ACE4-9F589C5E3700}" srcId="{D7F1A517-CF0B-4848-BA21-F613D09FB2CB}" destId="{AF3F87DC-51FE-4467-8306-B49B7E8BFC88}" srcOrd="0" destOrd="0" parTransId="{D307C946-4B00-4E53-B0B7-F3E5D81436EA}" sibTransId="{4A4484F8-2022-41CE-A390-0436A9AE2BC3}"/>
    <dgm:cxn modelId="{DDC77EAF-153E-484B-B5FF-25C0DD8BEB6E}" srcId="{4B7CC1BD-C2BC-4214-BCF0-E063970D6733}" destId="{E1EABE70-F0D2-4DA5-944A-E8C3E3866409}" srcOrd="0" destOrd="0" parTransId="{E9051F0F-0396-491C-91B9-99A885890D04}" sibTransId="{B0F80875-9280-4BA3-8932-6A5318A665F3}"/>
    <dgm:cxn modelId="{36B0A885-597E-4A84-9EC7-1A4C3A60D456}" type="presOf" srcId="{82408BA4-213C-4DC5-B829-E1816829B249}" destId="{384F8D83-5DA6-4BDC-8473-F7FC87597560}" srcOrd="0" destOrd="1" presId="urn:microsoft.com/office/officeart/2005/8/layout/vList2"/>
    <dgm:cxn modelId="{6729381E-5AB4-495A-9962-E6D9E1C7DC95}" srcId="{DB7C6AEF-3018-4D74-8467-51A4116D4EC4}" destId="{D7F1A517-CF0B-4848-BA21-F613D09FB2CB}" srcOrd="2" destOrd="0" parTransId="{6AEC1DCA-D121-443E-B84B-DC6AE04CEDFF}" sibTransId="{62DF4F31-9F0E-40E4-B115-09E83DCBA339}"/>
    <dgm:cxn modelId="{E496DE99-A7EE-4E06-B7D2-0796DC823EEF}" type="presOf" srcId="{D7F1A517-CF0B-4848-BA21-F613D09FB2CB}" destId="{E1B01FEC-DBFB-4CE0-837B-4BA980804A17}" srcOrd="0" destOrd="0" presId="urn:microsoft.com/office/officeart/2005/8/layout/vList2"/>
    <dgm:cxn modelId="{D0633B5C-A46D-42BF-AC1C-7E87A89A6B75}" srcId="{DB7C6AEF-3018-4D74-8467-51A4116D4EC4}" destId="{4B7CC1BD-C2BC-4214-BCF0-E063970D6733}" srcOrd="1" destOrd="0" parTransId="{4A18D796-F15C-428E-9123-2F1E2C2036A7}" sibTransId="{B1E85EA2-B3DC-4B56-83AA-B4C607193D9A}"/>
    <dgm:cxn modelId="{CEE6B8C7-C5A5-44AD-A0CF-75FA6842AF06}" type="presParOf" srcId="{E6C38385-B52C-4324-877A-C2ACB4961896}" destId="{34544FC8-7499-4111-A931-3387F4D87B2A}" srcOrd="0" destOrd="0" presId="urn:microsoft.com/office/officeart/2005/8/layout/vList2"/>
    <dgm:cxn modelId="{CCD83122-2A6C-46CC-B0F3-C98F1E586F5A}" type="presParOf" srcId="{E6C38385-B52C-4324-877A-C2ACB4961896}" destId="{91A427B2-CAB7-4622-B42C-49E9B18D35C1}" srcOrd="1" destOrd="0" presId="urn:microsoft.com/office/officeart/2005/8/layout/vList2"/>
    <dgm:cxn modelId="{4DEB2E8B-808A-4099-AB8E-3B8B568455B1}" type="presParOf" srcId="{E6C38385-B52C-4324-877A-C2ACB4961896}" destId="{DCA68912-9908-4533-B911-922D41A4FFE0}" srcOrd="2" destOrd="0" presId="urn:microsoft.com/office/officeart/2005/8/layout/vList2"/>
    <dgm:cxn modelId="{32D464E5-3FF1-4276-8863-553FC3B1E65C}" type="presParOf" srcId="{E6C38385-B52C-4324-877A-C2ACB4961896}" destId="{F8262A05-FD43-4ACA-84AF-C5EEEE873F9D}" srcOrd="3" destOrd="0" presId="urn:microsoft.com/office/officeart/2005/8/layout/vList2"/>
    <dgm:cxn modelId="{B5CD8CFB-3F3D-44E9-A67B-EC4986A832B2}" type="presParOf" srcId="{E6C38385-B52C-4324-877A-C2ACB4961896}" destId="{E1B01FEC-DBFB-4CE0-837B-4BA980804A17}" srcOrd="4" destOrd="0" presId="urn:microsoft.com/office/officeart/2005/8/layout/vList2"/>
    <dgm:cxn modelId="{573A0CF3-375B-43F8-B8A8-25EF560ACB73}" type="presParOf" srcId="{E6C38385-B52C-4324-877A-C2ACB4961896}" destId="{384F8D83-5DA6-4BDC-8473-F7FC87597560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7C6AEF-3018-4D74-8467-51A4116D4EC4}" type="doc">
      <dgm:prSet loTypeId="urn:microsoft.com/office/officeart/2005/8/layout/vProcess5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9D6D9CC0-2FA8-4029-BFDD-BD029AF92ADD}">
      <dgm:prSet/>
      <dgm:spPr/>
      <dgm:t>
        <a:bodyPr/>
        <a:lstStyle/>
        <a:p>
          <a:r>
            <a:rPr lang="ja-JP" altLang="en-US" dirty="0" smtClean="0"/>
            <a:t>中間的な圧力のもと気体の密度が</a:t>
          </a:r>
        </a:p>
      </dgm:t>
    </dgm:pt>
    <dgm:pt modelId="{426501F1-9257-4110-A079-9505450DA279}" type="parTrans" cxnId="{3D9D3B84-B5C1-4316-8559-D76A48DA5D28}">
      <dgm:prSet/>
      <dgm:spPr/>
      <dgm:t>
        <a:bodyPr/>
        <a:lstStyle/>
        <a:p>
          <a:endParaRPr lang="ja-JP" altLang="en-US"/>
        </a:p>
      </dgm:t>
    </dgm:pt>
    <dgm:pt modelId="{43654B48-EA15-4230-A25D-282094C0D8EE}" type="sibTrans" cxnId="{3D9D3B84-B5C1-4316-8559-D76A48DA5D28}">
      <dgm:prSet/>
      <dgm:spPr/>
      <dgm:t>
        <a:bodyPr/>
        <a:lstStyle/>
        <a:p>
          <a:endParaRPr lang="ja-JP" altLang="en-US"/>
        </a:p>
      </dgm:t>
    </dgm:pt>
    <dgm:pt modelId="{85E710D2-02BB-4C20-A3AC-4EBF1E7FFA46}">
      <dgm:prSet/>
      <dgm:spPr/>
      <dgm:t>
        <a:bodyPr/>
        <a:lstStyle/>
        <a:p>
          <a:r>
            <a:rPr lang="ja-JP" altLang="en-US" dirty="0" smtClean="0"/>
            <a:t>分子の相互作用が          できない</a:t>
          </a:r>
        </a:p>
      </dgm:t>
    </dgm:pt>
    <dgm:pt modelId="{5E638DDC-F6CD-4A9F-957B-67827A9FBDA2}" type="parTrans" cxnId="{7084887E-95BE-45E0-9E6B-FEA27E15E173}">
      <dgm:prSet/>
      <dgm:spPr/>
      <dgm:t>
        <a:bodyPr/>
        <a:lstStyle/>
        <a:p>
          <a:endParaRPr lang="ja-JP" altLang="en-US"/>
        </a:p>
      </dgm:t>
    </dgm:pt>
    <dgm:pt modelId="{B0538C83-3CB8-421F-B204-F1662F4DEABB}" type="sibTrans" cxnId="{7084887E-95BE-45E0-9E6B-FEA27E15E173}">
      <dgm:prSet/>
      <dgm:spPr/>
      <dgm:t>
        <a:bodyPr/>
        <a:lstStyle/>
        <a:p>
          <a:endParaRPr lang="ja-JP" altLang="en-US"/>
        </a:p>
      </dgm:t>
    </dgm:pt>
    <dgm:pt modelId="{FCE7C9C6-4E36-441A-9A4E-E292A1C04D6C}">
      <dgm:prSet/>
      <dgm:spPr/>
      <dgm:t>
        <a:bodyPr/>
        <a:lstStyle/>
        <a:p>
          <a:r>
            <a:rPr lang="ja-JP" altLang="en-US" dirty="0" smtClean="0"/>
            <a:t>気体の圧力が小さくなる効果が表れる</a:t>
          </a:r>
        </a:p>
      </dgm:t>
    </dgm:pt>
    <dgm:pt modelId="{FC7E01F9-743B-46CB-9C4A-11178CDE7F61}" type="parTrans" cxnId="{2B1354FB-AC89-449A-8817-1371A39C9DF9}">
      <dgm:prSet/>
      <dgm:spPr/>
      <dgm:t>
        <a:bodyPr/>
        <a:lstStyle/>
        <a:p>
          <a:endParaRPr lang="ja-JP" altLang="en-US"/>
        </a:p>
      </dgm:t>
    </dgm:pt>
    <dgm:pt modelId="{4DD3FC26-6D45-4240-91BE-C7D7A9686146}" type="sibTrans" cxnId="{2B1354FB-AC89-449A-8817-1371A39C9DF9}">
      <dgm:prSet/>
      <dgm:spPr/>
      <dgm:t>
        <a:bodyPr/>
        <a:lstStyle/>
        <a:p>
          <a:endParaRPr lang="ja-JP" altLang="en-US"/>
        </a:p>
      </dgm:t>
    </dgm:pt>
    <dgm:pt modelId="{8A32916F-4DCD-4DBD-9131-BF5EB5EB5B04}">
      <dgm:prSet/>
      <dgm:spPr/>
      <dgm:t>
        <a:bodyPr/>
        <a:lstStyle/>
        <a:p>
          <a:r>
            <a:rPr lang="en-US" altLang="ja-JP" dirty="0" smtClean="0"/>
            <a:t>PV/RT</a:t>
          </a:r>
          <a:r>
            <a:rPr lang="ja-JP" altLang="en-US" dirty="0" smtClean="0"/>
            <a:t>が             になる。</a:t>
          </a:r>
        </a:p>
      </dgm:t>
    </dgm:pt>
    <dgm:pt modelId="{EBB27688-69C3-4F33-8E78-B8A8375A234C}" type="parTrans" cxnId="{A5D54FD8-5ABE-492C-9F01-9D87416A9739}">
      <dgm:prSet/>
      <dgm:spPr/>
      <dgm:t>
        <a:bodyPr/>
        <a:lstStyle/>
        <a:p>
          <a:endParaRPr lang="ja-JP" altLang="en-US"/>
        </a:p>
      </dgm:t>
    </dgm:pt>
    <dgm:pt modelId="{69A78413-DCBC-40C8-8C2E-3D1181D4B52F}" type="sibTrans" cxnId="{A5D54FD8-5ABE-492C-9F01-9D87416A9739}">
      <dgm:prSet/>
      <dgm:spPr/>
      <dgm:t>
        <a:bodyPr/>
        <a:lstStyle/>
        <a:p>
          <a:endParaRPr lang="ja-JP" altLang="en-US"/>
        </a:p>
      </dgm:t>
    </dgm:pt>
    <dgm:pt modelId="{9A30DA94-1526-42AC-958A-85DDE3FFA9A8}">
      <dgm:prSet/>
      <dgm:spPr/>
      <dgm:t>
        <a:bodyPr/>
        <a:lstStyle/>
        <a:p>
          <a:r>
            <a:rPr lang="ja-JP" altLang="en-US" dirty="0" smtClean="0"/>
            <a:t>圧力が高くなって気体の密度が            </a:t>
          </a:r>
        </a:p>
      </dgm:t>
    </dgm:pt>
    <dgm:pt modelId="{331D8785-FF61-4EA2-9F68-230E83EC3941}" type="parTrans" cxnId="{E004A046-D49E-47EB-9B23-81CDF9F84684}">
      <dgm:prSet/>
      <dgm:spPr/>
      <dgm:t>
        <a:bodyPr/>
        <a:lstStyle/>
        <a:p>
          <a:endParaRPr lang="ja-JP" altLang="en-US"/>
        </a:p>
      </dgm:t>
    </dgm:pt>
    <dgm:pt modelId="{4E87F422-E5E5-40F4-8B8B-13552DEABD29}" type="sibTrans" cxnId="{E004A046-D49E-47EB-9B23-81CDF9F84684}">
      <dgm:prSet/>
      <dgm:spPr/>
      <dgm:t>
        <a:bodyPr/>
        <a:lstStyle/>
        <a:p>
          <a:endParaRPr lang="ja-JP" altLang="en-US"/>
        </a:p>
      </dgm:t>
    </dgm:pt>
    <dgm:pt modelId="{25C2AAED-5F21-4B80-B558-C957BF31A580}">
      <dgm:prSet/>
      <dgm:spPr/>
      <dgm:t>
        <a:bodyPr/>
        <a:lstStyle/>
        <a:p>
          <a:r>
            <a:rPr lang="ja-JP" altLang="en-US" dirty="0" smtClean="0"/>
            <a:t>分子の体積が          できない</a:t>
          </a:r>
        </a:p>
      </dgm:t>
    </dgm:pt>
    <dgm:pt modelId="{E5D12B46-EC20-4513-B58C-4F004FFB7DE0}" type="parTrans" cxnId="{4B7525C7-CD76-4530-AC1C-40FCDFB18269}">
      <dgm:prSet/>
      <dgm:spPr/>
      <dgm:t>
        <a:bodyPr/>
        <a:lstStyle/>
        <a:p>
          <a:endParaRPr lang="ja-JP" altLang="en-US"/>
        </a:p>
      </dgm:t>
    </dgm:pt>
    <dgm:pt modelId="{2959C738-E12D-42EE-B3A8-CECD65A3CAE3}" type="sibTrans" cxnId="{4B7525C7-CD76-4530-AC1C-40FCDFB18269}">
      <dgm:prSet/>
      <dgm:spPr/>
      <dgm:t>
        <a:bodyPr/>
        <a:lstStyle/>
        <a:p>
          <a:endParaRPr lang="ja-JP" altLang="en-US"/>
        </a:p>
      </dgm:t>
    </dgm:pt>
    <dgm:pt modelId="{6AF2A5C3-C891-4176-B97D-5C00D0D69250}">
      <dgm:prSet/>
      <dgm:spPr/>
      <dgm:t>
        <a:bodyPr/>
        <a:lstStyle/>
        <a:p>
          <a:r>
            <a:rPr lang="ja-JP" altLang="en-US" dirty="0" smtClean="0"/>
            <a:t>お互い同士             あう</a:t>
          </a:r>
        </a:p>
      </dgm:t>
    </dgm:pt>
    <dgm:pt modelId="{16F4714F-D7EB-44BB-BB33-C3C480B72CD9}" type="parTrans" cxnId="{4F0C52D0-0450-4BC2-980F-B0B150B19CA9}">
      <dgm:prSet/>
      <dgm:spPr/>
      <dgm:t>
        <a:bodyPr/>
        <a:lstStyle/>
        <a:p>
          <a:endParaRPr lang="ja-JP" altLang="en-US"/>
        </a:p>
      </dgm:t>
    </dgm:pt>
    <dgm:pt modelId="{47FD7E76-5C7B-41DF-B5ED-60C1BA55FD9C}" type="sibTrans" cxnId="{4F0C52D0-0450-4BC2-980F-B0B150B19CA9}">
      <dgm:prSet/>
      <dgm:spPr/>
      <dgm:t>
        <a:bodyPr/>
        <a:lstStyle/>
        <a:p>
          <a:endParaRPr lang="ja-JP" altLang="en-US"/>
        </a:p>
      </dgm:t>
    </dgm:pt>
    <dgm:pt modelId="{016D9B5C-734E-4954-BC38-FA4ADC645D7A}">
      <dgm:prSet/>
      <dgm:spPr/>
      <dgm:t>
        <a:bodyPr/>
        <a:lstStyle/>
        <a:p>
          <a:r>
            <a:rPr lang="en-US" altLang="ja-JP" dirty="0" smtClean="0"/>
            <a:t>PV</a:t>
          </a:r>
          <a:r>
            <a:rPr lang="ja-JP" altLang="en-US" dirty="0" smtClean="0"/>
            <a:t>が理想気体の値より                 </a:t>
          </a:r>
        </a:p>
      </dgm:t>
    </dgm:pt>
    <dgm:pt modelId="{4000A018-7033-4BC6-89E0-C0B3CB59A226}" type="parTrans" cxnId="{672AA77E-36CF-46AE-A7E7-824B5AB17CE9}">
      <dgm:prSet/>
      <dgm:spPr/>
      <dgm:t>
        <a:bodyPr/>
        <a:lstStyle/>
        <a:p>
          <a:endParaRPr lang="ja-JP" altLang="en-US"/>
        </a:p>
      </dgm:t>
    </dgm:pt>
    <dgm:pt modelId="{CB0F583A-B76C-4AB0-8EBE-1A21E6DDB50C}" type="sibTrans" cxnId="{672AA77E-36CF-46AE-A7E7-824B5AB17CE9}">
      <dgm:prSet/>
      <dgm:spPr/>
      <dgm:t>
        <a:bodyPr/>
        <a:lstStyle/>
        <a:p>
          <a:endParaRPr lang="ja-JP" altLang="en-US"/>
        </a:p>
      </dgm:t>
    </dgm:pt>
    <dgm:pt modelId="{B95735BF-FFF7-44D6-A9B1-AA08BA5ACE1A}">
      <dgm:prSet/>
      <dgm:spPr/>
      <dgm:t>
        <a:bodyPr/>
        <a:lstStyle/>
        <a:p>
          <a:r>
            <a:rPr lang="en-US" altLang="ja-JP" dirty="0" smtClean="0"/>
            <a:t>PV/RT</a:t>
          </a:r>
          <a:r>
            <a:rPr lang="ja-JP" altLang="en-US" dirty="0" smtClean="0"/>
            <a:t>が</a:t>
          </a:r>
          <a:r>
            <a:rPr lang="en-US" altLang="en-US" dirty="0" smtClean="0"/>
            <a:t>1</a:t>
          </a:r>
          <a:r>
            <a:rPr lang="ja-JP" altLang="en-US" dirty="0" smtClean="0"/>
            <a:t>より             なる</a:t>
          </a:r>
        </a:p>
      </dgm:t>
    </dgm:pt>
    <dgm:pt modelId="{10EF78EE-9833-40F2-9920-C09330B1A281}" type="parTrans" cxnId="{7798EE3E-32AE-4A4D-A096-258F7C2621B1}">
      <dgm:prSet/>
      <dgm:spPr/>
      <dgm:t>
        <a:bodyPr/>
        <a:lstStyle/>
        <a:p>
          <a:endParaRPr lang="ja-JP" altLang="en-US"/>
        </a:p>
      </dgm:t>
    </dgm:pt>
    <dgm:pt modelId="{8431C43E-6C9A-40B1-94BE-39A0E4CF634F}" type="sibTrans" cxnId="{7798EE3E-32AE-4A4D-A096-258F7C2621B1}">
      <dgm:prSet/>
      <dgm:spPr/>
      <dgm:t>
        <a:bodyPr/>
        <a:lstStyle/>
        <a:p>
          <a:endParaRPr lang="ja-JP" altLang="en-US"/>
        </a:p>
      </dgm:t>
    </dgm:pt>
    <dgm:pt modelId="{CB6CE3A3-DF87-494B-94DA-F6192E7EF112}">
      <dgm:prSet/>
      <dgm:spPr/>
      <dgm:t>
        <a:bodyPr/>
        <a:lstStyle/>
        <a:p>
          <a:r>
            <a:rPr lang="ja-JP" altLang="en-US" dirty="0" smtClean="0"/>
            <a:t>お互いに                  あう</a:t>
          </a:r>
        </a:p>
      </dgm:t>
    </dgm:pt>
    <dgm:pt modelId="{C12CA99C-E816-4D6A-808B-891274218B2F}" type="parTrans" cxnId="{08AB87D6-0668-42AC-B60A-DD91F3720350}">
      <dgm:prSet/>
      <dgm:spPr/>
      <dgm:t>
        <a:bodyPr/>
        <a:lstStyle/>
        <a:p>
          <a:endParaRPr kumimoji="1" lang="ja-JP" altLang="en-US"/>
        </a:p>
      </dgm:t>
    </dgm:pt>
    <dgm:pt modelId="{7B000CA5-DA49-42BD-AF31-96E15869154A}" type="sibTrans" cxnId="{08AB87D6-0668-42AC-B60A-DD91F3720350}">
      <dgm:prSet/>
      <dgm:spPr/>
      <dgm:t>
        <a:bodyPr/>
        <a:lstStyle/>
        <a:p>
          <a:endParaRPr kumimoji="1" lang="ja-JP" altLang="en-US"/>
        </a:p>
      </dgm:t>
    </dgm:pt>
    <dgm:pt modelId="{D00DCAAB-7102-41FE-80D9-008699EB6E97}" type="pres">
      <dgm:prSet presAssocID="{DB7C6AEF-3018-4D74-8467-51A4116D4EC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9414291F-57FE-4DDF-B7EE-29921323964F}" type="pres">
      <dgm:prSet presAssocID="{DB7C6AEF-3018-4D74-8467-51A4116D4EC4}" presName="dummyMaxCanvas" presStyleCnt="0">
        <dgm:presLayoutVars/>
      </dgm:prSet>
      <dgm:spPr/>
      <dgm:t>
        <a:bodyPr/>
        <a:lstStyle/>
        <a:p>
          <a:endParaRPr kumimoji="1" lang="ja-JP" altLang="en-US"/>
        </a:p>
      </dgm:t>
    </dgm:pt>
    <dgm:pt modelId="{2E361BE3-9E2B-43CA-B47C-A6133ED6B419}" type="pres">
      <dgm:prSet presAssocID="{DB7C6AEF-3018-4D74-8467-51A4116D4EC4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39501B8-510F-4780-816B-A0DBF102A47D}" type="pres">
      <dgm:prSet presAssocID="{DB7C6AEF-3018-4D74-8467-51A4116D4EC4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A628CFD-65AB-4CAB-988D-74E8C1329B87}" type="pres">
      <dgm:prSet presAssocID="{DB7C6AEF-3018-4D74-8467-51A4116D4EC4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4B51060-C479-45F4-8F0B-F5E709D913E1}" type="pres">
      <dgm:prSet presAssocID="{DB7C6AEF-3018-4D74-8467-51A4116D4EC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6F75310-9E9A-4147-A973-C4F552B9A70C}" type="pres">
      <dgm:prSet presAssocID="{DB7C6AEF-3018-4D74-8467-51A4116D4EC4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685DC8C-2318-437B-8CFE-2F7119926F6B}" type="pres">
      <dgm:prSet presAssocID="{DB7C6AEF-3018-4D74-8467-51A4116D4EC4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CAEA544-B786-4843-8A22-57235D587D08}" type="pres">
      <dgm:prSet presAssocID="{DB7C6AEF-3018-4D74-8467-51A4116D4EC4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FB87EA1-1672-4CCF-9BDA-3B2A1E2FCBF6}" type="pres">
      <dgm:prSet presAssocID="{DB7C6AEF-3018-4D74-8467-51A4116D4EC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F836762-1CCB-45D8-BDCD-AF63C2A294C1}" type="pres">
      <dgm:prSet presAssocID="{DB7C6AEF-3018-4D74-8467-51A4116D4EC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6221668-FD43-42C4-BE2D-5EC9A9EFDD39}" type="pres">
      <dgm:prSet presAssocID="{DB7C6AEF-3018-4D74-8467-51A4116D4EC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3477B35-56EC-45B9-AE7B-BEFE9940EF99}" type="pres">
      <dgm:prSet presAssocID="{DB7C6AEF-3018-4D74-8467-51A4116D4EC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64C7476-3481-4CC1-BEC6-CCDBFAB82BC8}" type="presOf" srcId="{9D6D9CC0-2FA8-4029-BFDD-BD029AF92ADD}" destId="{2E361BE3-9E2B-43CA-B47C-A6133ED6B419}" srcOrd="0" destOrd="0" presId="urn:microsoft.com/office/officeart/2005/8/layout/vProcess5"/>
    <dgm:cxn modelId="{B601E838-1AE0-4B36-B5D1-6A3E610E567B}" type="presOf" srcId="{CB6CE3A3-DF87-494B-94DA-F6192E7EF112}" destId="{2E361BE3-9E2B-43CA-B47C-A6133ED6B419}" srcOrd="0" destOrd="2" presId="urn:microsoft.com/office/officeart/2005/8/layout/vProcess5"/>
    <dgm:cxn modelId="{E004A046-D49E-47EB-9B23-81CDF9F84684}" srcId="{DB7C6AEF-3018-4D74-8467-51A4116D4EC4}" destId="{9A30DA94-1526-42AC-958A-85DDE3FFA9A8}" srcOrd="2" destOrd="0" parTransId="{331D8785-FF61-4EA2-9F68-230E83EC3941}" sibTransId="{4E87F422-E5E5-40F4-8B8B-13552DEABD29}"/>
    <dgm:cxn modelId="{F088E02A-6BE7-4A51-8DB8-B07968395EC0}" type="presOf" srcId="{25C2AAED-5F21-4B80-B558-C957BF31A580}" destId="{8A628CFD-65AB-4CAB-988D-74E8C1329B87}" srcOrd="0" destOrd="1" presId="urn:microsoft.com/office/officeart/2005/8/layout/vProcess5"/>
    <dgm:cxn modelId="{3D9D3B84-B5C1-4316-8559-D76A48DA5D28}" srcId="{DB7C6AEF-3018-4D74-8467-51A4116D4EC4}" destId="{9D6D9CC0-2FA8-4029-BFDD-BD029AF92ADD}" srcOrd="0" destOrd="0" parTransId="{426501F1-9257-4110-A079-9505450DA279}" sibTransId="{43654B48-EA15-4230-A25D-282094C0D8EE}"/>
    <dgm:cxn modelId="{2480EFFD-49C6-4C03-A8B4-737A92B416EF}" type="presOf" srcId="{85E710D2-02BB-4C20-A3AC-4EBF1E7FFA46}" destId="{2E361BE3-9E2B-43CA-B47C-A6133ED6B419}" srcOrd="0" destOrd="1" presId="urn:microsoft.com/office/officeart/2005/8/layout/vProcess5"/>
    <dgm:cxn modelId="{760E5577-1C93-4F23-8072-AD347BA9927D}" type="presOf" srcId="{8A32916F-4DCD-4DBD-9131-BF5EB5EB5B04}" destId="{DF836762-1CCB-45D8-BDCD-AF63C2A294C1}" srcOrd="1" destOrd="1" presId="urn:microsoft.com/office/officeart/2005/8/layout/vProcess5"/>
    <dgm:cxn modelId="{F03A8BAF-077A-487B-B24C-DAAD4397DC3C}" type="presOf" srcId="{85E710D2-02BB-4C20-A3AC-4EBF1E7FFA46}" destId="{6FB87EA1-1672-4CCF-9BDA-3B2A1E2FCBF6}" srcOrd="1" destOrd="1" presId="urn:microsoft.com/office/officeart/2005/8/layout/vProcess5"/>
    <dgm:cxn modelId="{7084887E-95BE-45E0-9E6B-FEA27E15E173}" srcId="{9D6D9CC0-2FA8-4029-BFDD-BD029AF92ADD}" destId="{85E710D2-02BB-4C20-A3AC-4EBF1E7FFA46}" srcOrd="0" destOrd="0" parTransId="{5E638DDC-F6CD-4A9F-957B-67827A9FBDA2}" sibTransId="{B0538C83-3CB8-421F-B204-F1662F4DEABB}"/>
    <dgm:cxn modelId="{899ACD32-942B-4CDD-BCFA-B34C3F0590D6}" type="presOf" srcId="{FCE7C9C6-4E36-441A-9A4E-E292A1C04D6C}" destId="{DF836762-1CCB-45D8-BDCD-AF63C2A294C1}" srcOrd="1" destOrd="0" presId="urn:microsoft.com/office/officeart/2005/8/layout/vProcess5"/>
    <dgm:cxn modelId="{62748B98-4198-434B-8575-89E882BAA634}" type="presOf" srcId="{4DD3FC26-6D45-4240-91BE-C7D7A9686146}" destId="{E685DC8C-2318-437B-8CFE-2F7119926F6B}" srcOrd="0" destOrd="0" presId="urn:microsoft.com/office/officeart/2005/8/layout/vProcess5"/>
    <dgm:cxn modelId="{8B129C25-E4A3-497E-8A1D-FBA6A89AE2FE}" type="presOf" srcId="{8A32916F-4DCD-4DBD-9131-BF5EB5EB5B04}" destId="{E39501B8-510F-4780-816B-A0DBF102A47D}" srcOrd="0" destOrd="1" presId="urn:microsoft.com/office/officeart/2005/8/layout/vProcess5"/>
    <dgm:cxn modelId="{67D6DD15-E710-45FE-8C28-3C0F840D7687}" type="presOf" srcId="{4E87F422-E5E5-40F4-8B8B-13552DEABD29}" destId="{FCAEA544-B786-4843-8A22-57235D587D08}" srcOrd="0" destOrd="0" presId="urn:microsoft.com/office/officeart/2005/8/layout/vProcess5"/>
    <dgm:cxn modelId="{2B1354FB-AC89-449A-8817-1371A39C9DF9}" srcId="{DB7C6AEF-3018-4D74-8467-51A4116D4EC4}" destId="{FCE7C9C6-4E36-441A-9A4E-E292A1C04D6C}" srcOrd="1" destOrd="0" parTransId="{FC7E01F9-743B-46CB-9C4A-11178CDE7F61}" sibTransId="{4DD3FC26-6D45-4240-91BE-C7D7A9686146}"/>
    <dgm:cxn modelId="{6709A6ED-CB90-4B9C-9F21-CC43EA800324}" type="presOf" srcId="{9D6D9CC0-2FA8-4029-BFDD-BD029AF92ADD}" destId="{6FB87EA1-1672-4CCF-9BDA-3B2A1E2FCBF6}" srcOrd="1" destOrd="0" presId="urn:microsoft.com/office/officeart/2005/8/layout/vProcess5"/>
    <dgm:cxn modelId="{4B7525C7-CD76-4530-AC1C-40FCDFB18269}" srcId="{9A30DA94-1526-42AC-958A-85DDE3FFA9A8}" destId="{25C2AAED-5F21-4B80-B558-C957BF31A580}" srcOrd="0" destOrd="0" parTransId="{E5D12B46-EC20-4513-B58C-4F004FFB7DE0}" sibTransId="{2959C738-E12D-42EE-B3A8-CECD65A3CAE3}"/>
    <dgm:cxn modelId="{46416638-677F-4C31-A588-97CD27D4E072}" type="presOf" srcId="{FCE7C9C6-4E36-441A-9A4E-E292A1C04D6C}" destId="{E39501B8-510F-4780-816B-A0DBF102A47D}" srcOrd="0" destOrd="0" presId="urn:microsoft.com/office/officeart/2005/8/layout/vProcess5"/>
    <dgm:cxn modelId="{08AB87D6-0668-42AC-B60A-DD91F3720350}" srcId="{9D6D9CC0-2FA8-4029-BFDD-BD029AF92ADD}" destId="{CB6CE3A3-DF87-494B-94DA-F6192E7EF112}" srcOrd="1" destOrd="0" parTransId="{C12CA99C-E816-4D6A-808B-891274218B2F}" sibTransId="{7B000CA5-DA49-42BD-AF31-96E15869154A}"/>
    <dgm:cxn modelId="{76115BA4-8880-4F5D-8597-33E99E3CC232}" type="presOf" srcId="{6AF2A5C3-C891-4176-B97D-5C00D0D69250}" destId="{03477B35-56EC-45B9-AE7B-BEFE9940EF99}" srcOrd="1" destOrd="0" presId="urn:microsoft.com/office/officeart/2005/8/layout/vProcess5"/>
    <dgm:cxn modelId="{7F2A9890-6B90-40E4-8C4C-A07A9F1735E4}" type="presOf" srcId="{016D9B5C-734E-4954-BC38-FA4ADC645D7A}" destId="{03477B35-56EC-45B9-AE7B-BEFE9940EF99}" srcOrd="1" destOrd="1" presId="urn:microsoft.com/office/officeart/2005/8/layout/vProcess5"/>
    <dgm:cxn modelId="{4F0C52D0-0450-4BC2-980F-B0B150B19CA9}" srcId="{DB7C6AEF-3018-4D74-8467-51A4116D4EC4}" destId="{6AF2A5C3-C891-4176-B97D-5C00D0D69250}" srcOrd="3" destOrd="0" parTransId="{16F4714F-D7EB-44BB-BB33-C3C480B72CD9}" sibTransId="{47FD7E76-5C7B-41DF-B5ED-60C1BA55FD9C}"/>
    <dgm:cxn modelId="{7798EE3E-32AE-4A4D-A096-258F7C2621B1}" srcId="{6AF2A5C3-C891-4176-B97D-5C00D0D69250}" destId="{B95735BF-FFF7-44D6-A9B1-AA08BA5ACE1A}" srcOrd="1" destOrd="0" parTransId="{10EF78EE-9833-40F2-9920-C09330B1A281}" sibTransId="{8431C43E-6C9A-40B1-94BE-39A0E4CF634F}"/>
    <dgm:cxn modelId="{EF803A86-1E0B-4096-B68F-7812716FB7DE}" type="presOf" srcId="{B95735BF-FFF7-44D6-A9B1-AA08BA5ACE1A}" destId="{C4B51060-C479-45F4-8F0B-F5E709D913E1}" srcOrd="0" destOrd="2" presId="urn:microsoft.com/office/officeart/2005/8/layout/vProcess5"/>
    <dgm:cxn modelId="{A5D54FD8-5ABE-492C-9F01-9D87416A9739}" srcId="{FCE7C9C6-4E36-441A-9A4E-E292A1C04D6C}" destId="{8A32916F-4DCD-4DBD-9131-BF5EB5EB5B04}" srcOrd="0" destOrd="0" parTransId="{EBB27688-69C3-4F33-8E78-B8A8375A234C}" sibTransId="{69A78413-DCBC-40C8-8C2E-3D1181D4B52F}"/>
    <dgm:cxn modelId="{E9B1EE7C-0CC0-44D2-95C6-5701764D5463}" type="presOf" srcId="{B95735BF-FFF7-44D6-A9B1-AA08BA5ACE1A}" destId="{03477B35-56EC-45B9-AE7B-BEFE9940EF99}" srcOrd="1" destOrd="2" presId="urn:microsoft.com/office/officeart/2005/8/layout/vProcess5"/>
    <dgm:cxn modelId="{4FCE5D0B-4B3D-4DE4-9F26-190D64871D4E}" type="presOf" srcId="{DB7C6AEF-3018-4D74-8467-51A4116D4EC4}" destId="{D00DCAAB-7102-41FE-80D9-008699EB6E97}" srcOrd="0" destOrd="0" presId="urn:microsoft.com/office/officeart/2005/8/layout/vProcess5"/>
    <dgm:cxn modelId="{429B7900-3C0E-49C7-93BA-5ABE9A699F5D}" type="presOf" srcId="{6AF2A5C3-C891-4176-B97D-5C00D0D69250}" destId="{C4B51060-C479-45F4-8F0B-F5E709D913E1}" srcOrd="0" destOrd="0" presId="urn:microsoft.com/office/officeart/2005/8/layout/vProcess5"/>
    <dgm:cxn modelId="{4D5A55BA-BD37-49E3-BC2F-4F0AAEBCF5BA}" type="presOf" srcId="{9A30DA94-1526-42AC-958A-85DDE3FFA9A8}" destId="{8A628CFD-65AB-4CAB-988D-74E8C1329B87}" srcOrd="0" destOrd="0" presId="urn:microsoft.com/office/officeart/2005/8/layout/vProcess5"/>
    <dgm:cxn modelId="{DE97D621-DD65-40DE-9565-AC6AAAFD8499}" type="presOf" srcId="{43654B48-EA15-4230-A25D-282094C0D8EE}" destId="{B6F75310-9E9A-4147-A973-C4F552B9A70C}" srcOrd="0" destOrd="0" presId="urn:microsoft.com/office/officeart/2005/8/layout/vProcess5"/>
    <dgm:cxn modelId="{672AA77E-36CF-46AE-A7E7-824B5AB17CE9}" srcId="{6AF2A5C3-C891-4176-B97D-5C00D0D69250}" destId="{016D9B5C-734E-4954-BC38-FA4ADC645D7A}" srcOrd="0" destOrd="0" parTransId="{4000A018-7033-4BC6-89E0-C0B3CB59A226}" sibTransId="{CB0F583A-B76C-4AB0-8EBE-1A21E6DDB50C}"/>
    <dgm:cxn modelId="{359EF830-09F5-4EC6-AA82-9678BAD7F182}" type="presOf" srcId="{9A30DA94-1526-42AC-958A-85DDE3FFA9A8}" destId="{76221668-FD43-42C4-BE2D-5EC9A9EFDD39}" srcOrd="1" destOrd="0" presId="urn:microsoft.com/office/officeart/2005/8/layout/vProcess5"/>
    <dgm:cxn modelId="{47EFF0F2-47B8-4547-8491-3F956FE83CAA}" type="presOf" srcId="{25C2AAED-5F21-4B80-B558-C957BF31A580}" destId="{76221668-FD43-42C4-BE2D-5EC9A9EFDD39}" srcOrd="1" destOrd="1" presId="urn:microsoft.com/office/officeart/2005/8/layout/vProcess5"/>
    <dgm:cxn modelId="{22177440-3131-4540-B466-61D62D8C8A5A}" type="presOf" srcId="{016D9B5C-734E-4954-BC38-FA4ADC645D7A}" destId="{C4B51060-C479-45F4-8F0B-F5E709D913E1}" srcOrd="0" destOrd="1" presId="urn:microsoft.com/office/officeart/2005/8/layout/vProcess5"/>
    <dgm:cxn modelId="{23618226-F610-4DA8-BDBE-5A1E69ADA53D}" type="presOf" srcId="{CB6CE3A3-DF87-494B-94DA-F6192E7EF112}" destId="{6FB87EA1-1672-4CCF-9BDA-3B2A1E2FCBF6}" srcOrd="1" destOrd="2" presId="urn:microsoft.com/office/officeart/2005/8/layout/vProcess5"/>
    <dgm:cxn modelId="{9CBE25A8-C148-4BD5-96C1-20A65D7AF27B}" type="presParOf" srcId="{D00DCAAB-7102-41FE-80D9-008699EB6E97}" destId="{9414291F-57FE-4DDF-B7EE-29921323964F}" srcOrd="0" destOrd="0" presId="urn:microsoft.com/office/officeart/2005/8/layout/vProcess5"/>
    <dgm:cxn modelId="{1BB9E040-7225-4CDB-8C81-531C2140B4E0}" type="presParOf" srcId="{D00DCAAB-7102-41FE-80D9-008699EB6E97}" destId="{2E361BE3-9E2B-43CA-B47C-A6133ED6B419}" srcOrd="1" destOrd="0" presId="urn:microsoft.com/office/officeart/2005/8/layout/vProcess5"/>
    <dgm:cxn modelId="{9DAC559A-04E8-4428-86C0-AA2EEE48B307}" type="presParOf" srcId="{D00DCAAB-7102-41FE-80D9-008699EB6E97}" destId="{E39501B8-510F-4780-816B-A0DBF102A47D}" srcOrd="2" destOrd="0" presId="urn:microsoft.com/office/officeart/2005/8/layout/vProcess5"/>
    <dgm:cxn modelId="{2D2440FC-82C6-4925-A041-155EBA0650CD}" type="presParOf" srcId="{D00DCAAB-7102-41FE-80D9-008699EB6E97}" destId="{8A628CFD-65AB-4CAB-988D-74E8C1329B87}" srcOrd="3" destOrd="0" presId="urn:microsoft.com/office/officeart/2005/8/layout/vProcess5"/>
    <dgm:cxn modelId="{15431F95-456D-4FD4-B874-5D0C7B0CF22D}" type="presParOf" srcId="{D00DCAAB-7102-41FE-80D9-008699EB6E97}" destId="{C4B51060-C479-45F4-8F0B-F5E709D913E1}" srcOrd="4" destOrd="0" presId="urn:microsoft.com/office/officeart/2005/8/layout/vProcess5"/>
    <dgm:cxn modelId="{8D466E81-A737-46D9-A380-D4DE60D4B492}" type="presParOf" srcId="{D00DCAAB-7102-41FE-80D9-008699EB6E97}" destId="{B6F75310-9E9A-4147-A973-C4F552B9A70C}" srcOrd="5" destOrd="0" presId="urn:microsoft.com/office/officeart/2005/8/layout/vProcess5"/>
    <dgm:cxn modelId="{7AB0D8BD-9176-4B4A-8C00-02C67CF93A99}" type="presParOf" srcId="{D00DCAAB-7102-41FE-80D9-008699EB6E97}" destId="{E685DC8C-2318-437B-8CFE-2F7119926F6B}" srcOrd="6" destOrd="0" presId="urn:microsoft.com/office/officeart/2005/8/layout/vProcess5"/>
    <dgm:cxn modelId="{4FC62517-AEBB-453F-8852-026B2FE358C3}" type="presParOf" srcId="{D00DCAAB-7102-41FE-80D9-008699EB6E97}" destId="{FCAEA544-B786-4843-8A22-57235D587D08}" srcOrd="7" destOrd="0" presId="urn:microsoft.com/office/officeart/2005/8/layout/vProcess5"/>
    <dgm:cxn modelId="{A9436D5C-ED05-4D5A-BBB4-6FDF035D4479}" type="presParOf" srcId="{D00DCAAB-7102-41FE-80D9-008699EB6E97}" destId="{6FB87EA1-1672-4CCF-9BDA-3B2A1E2FCBF6}" srcOrd="8" destOrd="0" presId="urn:microsoft.com/office/officeart/2005/8/layout/vProcess5"/>
    <dgm:cxn modelId="{C35863EE-6DBA-4CDA-834A-4A108CB6422B}" type="presParOf" srcId="{D00DCAAB-7102-41FE-80D9-008699EB6E97}" destId="{DF836762-1CCB-45D8-BDCD-AF63C2A294C1}" srcOrd="9" destOrd="0" presId="urn:microsoft.com/office/officeart/2005/8/layout/vProcess5"/>
    <dgm:cxn modelId="{52E152E7-0412-47EA-A09B-2E248EF57989}" type="presParOf" srcId="{D00DCAAB-7102-41FE-80D9-008699EB6E97}" destId="{76221668-FD43-42C4-BE2D-5EC9A9EFDD39}" srcOrd="10" destOrd="0" presId="urn:microsoft.com/office/officeart/2005/8/layout/vProcess5"/>
    <dgm:cxn modelId="{E66A0CD5-7C51-4F7B-A0A7-34E7987C73DC}" type="presParOf" srcId="{D00DCAAB-7102-41FE-80D9-008699EB6E97}" destId="{03477B35-56EC-45B9-AE7B-BEFE9940EF9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7DCC3D-88C4-40CF-9D64-EB310CCEA4E5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8FF30B93-1F71-425A-BAFF-E13AD0DFDF85}">
      <dgm:prSet/>
      <dgm:spPr/>
      <dgm:t>
        <a:bodyPr/>
        <a:lstStyle/>
        <a:p>
          <a:pPr rtl="0"/>
          <a:r>
            <a:rPr kumimoji="1" lang="ja-JP" dirty="0" smtClean="0"/>
            <a:t>実在気体の関係式が</a:t>
          </a:r>
          <a:r>
            <a:rPr kumimoji="1" lang="ja-JP" altLang="en-US" dirty="0" smtClean="0"/>
            <a:t>最も</a:t>
          </a:r>
          <a:r>
            <a:rPr kumimoji="1" lang="ja-JP" dirty="0" smtClean="0"/>
            <a:t>有名な提案</a:t>
          </a:r>
          <a:r>
            <a:rPr kumimoji="1" lang="en-US" dirty="0" smtClean="0"/>
            <a:t>Vander Waals</a:t>
          </a:r>
          <a:r>
            <a:rPr kumimoji="1" lang="ja-JP" dirty="0" smtClean="0"/>
            <a:t>（</a:t>
          </a:r>
          <a:r>
            <a:rPr kumimoji="1" lang="en-US" dirty="0" smtClean="0"/>
            <a:t>1873</a:t>
          </a:r>
          <a:r>
            <a:rPr kumimoji="1" lang="ja-JP" dirty="0" smtClean="0"/>
            <a:t>年）</a:t>
          </a:r>
          <a:endParaRPr kumimoji="1" lang="en-US" dirty="0"/>
        </a:p>
      </dgm:t>
    </dgm:pt>
    <dgm:pt modelId="{5E3CB317-24A7-4FF4-A378-96BF048CCD58}" type="parTrans" cxnId="{54933200-5F5A-456A-A437-A57839403C4D}">
      <dgm:prSet/>
      <dgm:spPr/>
      <dgm:t>
        <a:bodyPr/>
        <a:lstStyle/>
        <a:p>
          <a:endParaRPr kumimoji="1" lang="ja-JP" altLang="en-US"/>
        </a:p>
      </dgm:t>
    </dgm:pt>
    <dgm:pt modelId="{A374528E-2C24-465D-9BEC-EB3FF0886596}" type="sibTrans" cxnId="{54933200-5F5A-456A-A437-A57839403C4D}">
      <dgm:prSet/>
      <dgm:spPr/>
      <dgm:t>
        <a:bodyPr/>
        <a:lstStyle/>
        <a:p>
          <a:endParaRPr kumimoji="1" lang="ja-JP" altLang="en-US"/>
        </a:p>
      </dgm:t>
    </dgm:pt>
    <dgm:pt modelId="{6C6A08FB-7C74-4809-BF06-F8E3558F6423}">
      <dgm:prSet/>
      <dgm:spPr/>
      <dgm:t>
        <a:bodyPr/>
        <a:lstStyle/>
        <a:p>
          <a:pPr rtl="0"/>
          <a:r>
            <a:rPr kumimoji="1" lang="ja-JP" dirty="0" smtClean="0"/>
            <a:t>理想気体の状態式をもとにして，いくつかの</a:t>
          </a:r>
          <a:r>
            <a:rPr kumimoji="1" lang="en-US" altLang="ja-JP" dirty="0" smtClean="0"/>
            <a:t>       _____</a:t>
          </a:r>
          <a:r>
            <a:rPr kumimoji="1" lang="ja-JP" dirty="0" smtClean="0"/>
            <a:t>項をつけ加えていくもの</a:t>
          </a:r>
          <a:endParaRPr kumimoji="1" lang="en-US" dirty="0"/>
        </a:p>
      </dgm:t>
    </dgm:pt>
    <dgm:pt modelId="{B52AA436-629F-49C1-B5AB-67C3EFEFC933}" type="parTrans" cxnId="{D3A2AEA4-B8BE-4A80-94A9-59F4ED0840D6}">
      <dgm:prSet/>
      <dgm:spPr/>
      <dgm:t>
        <a:bodyPr/>
        <a:lstStyle/>
        <a:p>
          <a:endParaRPr kumimoji="1" lang="ja-JP" altLang="en-US"/>
        </a:p>
      </dgm:t>
    </dgm:pt>
    <dgm:pt modelId="{492682AA-1CD7-48C9-A4B6-FE9312B1628D}" type="sibTrans" cxnId="{D3A2AEA4-B8BE-4A80-94A9-59F4ED0840D6}">
      <dgm:prSet/>
      <dgm:spPr/>
      <dgm:t>
        <a:bodyPr/>
        <a:lstStyle/>
        <a:p>
          <a:endParaRPr kumimoji="1" lang="ja-JP" altLang="en-US"/>
        </a:p>
      </dgm:t>
    </dgm:pt>
    <dgm:pt modelId="{6307BF91-2FAA-4941-BC25-1FB448B490C5}">
      <dgm:prSet/>
      <dgm:spPr/>
      <dgm:t>
        <a:bodyPr/>
        <a:lstStyle/>
        <a:p>
          <a:pPr rtl="0"/>
          <a:r>
            <a:rPr kumimoji="1" lang="ja-JP" dirty="0" smtClean="0"/>
            <a:t>分子の体積は無視できないとし，その中には他の分子は侵入できないと考える。</a:t>
          </a:r>
          <a:endParaRPr lang="ja-JP" dirty="0"/>
        </a:p>
      </dgm:t>
    </dgm:pt>
    <dgm:pt modelId="{3AADB0D8-22C7-4CB6-AD34-E787FFFD1FA5}" type="parTrans" cxnId="{29051ABA-8235-4858-91FC-1B2E66D5E04C}">
      <dgm:prSet/>
      <dgm:spPr/>
      <dgm:t>
        <a:bodyPr/>
        <a:lstStyle/>
        <a:p>
          <a:endParaRPr kumimoji="1" lang="ja-JP" altLang="en-US"/>
        </a:p>
      </dgm:t>
    </dgm:pt>
    <dgm:pt modelId="{014CC301-52D2-445B-ADB8-CE09EF432215}" type="sibTrans" cxnId="{29051ABA-8235-4858-91FC-1B2E66D5E04C}">
      <dgm:prSet/>
      <dgm:spPr/>
      <dgm:t>
        <a:bodyPr/>
        <a:lstStyle/>
        <a:p>
          <a:endParaRPr kumimoji="1" lang="ja-JP" altLang="en-US"/>
        </a:p>
      </dgm:t>
    </dgm:pt>
    <dgm:pt modelId="{C776446E-B220-4C6F-8CA8-6052915A7419}">
      <dgm:prSet/>
      <dgm:spPr/>
      <dgm:t>
        <a:bodyPr/>
        <a:lstStyle/>
        <a:p>
          <a:pPr rtl="0"/>
          <a:r>
            <a:rPr kumimoji="1" lang="ja-JP" dirty="0" smtClean="0"/>
            <a:t>分子の体積が</a:t>
          </a:r>
          <a:r>
            <a:rPr kumimoji="1" lang="en-US" dirty="0" smtClean="0"/>
            <a:t>0</a:t>
          </a:r>
          <a:r>
            <a:rPr kumimoji="1" lang="ja-JP" dirty="0" smtClean="0"/>
            <a:t>でないことから，体積</a:t>
          </a:r>
          <a:r>
            <a:rPr kumimoji="1" lang="en-US" i="1" dirty="0" smtClean="0"/>
            <a:t>V</a:t>
          </a:r>
          <a:r>
            <a:rPr kumimoji="1" lang="ja-JP" dirty="0" smtClean="0"/>
            <a:t>の代わりに，分子の体積に相当する補正項を引いて</a:t>
          </a:r>
          <a:endParaRPr kumimoji="1" lang="ja-JP" dirty="0"/>
        </a:p>
      </dgm:t>
    </dgm:pt>
    <dgm:pt modelId="{41E2C539-B1D7-4B55-BF3B-C9F94DB8EEB1}" type="parTrans" cxnId="{A1B2B261-9D0B-4D44-8E7C-6A3324600DA8}">
      <dgm:prSet/>
      <dgm:spPr/>
      <dgm:t>
        <a:bodyPr/>
        <a:lstStyle/>
        <a:p>
          <a:endParaRPr kumimoji="1" lang="ja-JP" altLang="en-US"/>
        </a:p>
      </dgm:t>
    </dgm:pt>
    <dgm:pt modelId="{60F95F62-EB82-4A4A-8F09-B661E46052DA}" type="sibTrans" cxnId="{A1B2B261-9D0B-4D44-8E7C-6A3324600DA8}">
      <dgm:prSet/>
      <dgm:spPr/>
      <dgm:t>
        <a:bodyPr/>
        <a:lstStyle/>
        <a:p>
          <a:endParaRPr kumimoji="1" lang="ja-JP" altLang="en-US"/>
        </a:p>
      </dgm:t>
    </dgm:pt>
    <dgm:pt modelId="{195029ED-BF9A-45B2-987D-51B71E37054B}" type="pres">
      <dgm:prSet presAssocID="{097DCC3D-88C4-40CF-9D64-EB310CCEA4E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E67D0D36-5FD6-4EEA-BCD6-AB6D2FC1084D}" type="pres">
      <dgm:prSet presAssocID="{8FF30B93-1F71-425A-BAFF-E13AD0DFDF8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7C4DB32-E3E5-49CB-B205-880D2F542BEB}" type="pres">
      <dgm:prSet presAssocID="{8FF30B93-1F71-425A-BAFF-E13AD0DFDF85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4933200-5F5A-456A-A437-A57839403C4D}" srcId="{097DCC3D-88C4-40CF-9D64-EB310CCEA4E5}" destId="{8FF30B93-1F71-425A-BAFF-E13AD0DFDF85}" srcOrd="0" destOrd="0" parTransId="{5E3CB317-24A7-4FF4-A378-96BF048CCD58}" sibTransId="{A374528E-2C24-465D-9BEC-EB3FF0886596}"/>
    <dgm:cxn modelId="{A1B2B261-9D0B-4D44-8E7C-6A3324600DA8}" srcId="{6C6A08FB-7C74-4809-BF06-F8E3558F6423}" destId="{C776446E-B220-4C6F-8CA8-6052915A7419}" srcOrd="1" destOrd="0" parTransId="{41E2C539-B1D7-4B55-BF3B-C9F94DB8EEB1}" sibTransId="{60F95F62-EB82-4A4A-8F09-B661E46052DA}"/>
    <dgm:cxn modelId="{A05EB4C8-265F-4E9F-A356-7365129D2DB7}" type="presOf" srcId="{6307BF91-2FAA-4941-BC25-1FB448B490C5}" destId="{E7C4DB32-E3E5-49CB-B205-880D2F542BEB}" srcOrd="0" destOrd="1" presId="urn:microsoft.com/office/officeart/2005/8/layout/vList2"/>
    <dgm:cxn modelId="{29051ABA-8235-4858-91FC-1B2E66D5E04C}" srcId="{6C6A08FB-7C74-4809-BF06-F8E3558F6423}" destId="{6307BF91-2FAA-4941-BC25-1FB448B490C5}" srcOrd="0" destOrd="0" parTransId="{3AADB0D8-22C7-4CB6-AD34-E787FFFD1FA5}" sibTransId="{014CC301-52D2-445B-ADB8-CE09EF432215}"/>
    <dgm:cxn modelId="{E8FA5963-5495-472E-8247-4EA962515F65}" type="presOf" srcId="{C776446E-B220-4C6F-8CA8-6052915A7419}" destId="{E7C4DB32-E3E5-49CB-B205-880D2F542BEB}" srcOrd="0" destOrd="2" presId="urn:microsoft.com/office/officeart/2005/8/layout/vList2"/>
    <dgm:cxn modelId="{D3A2AEA4-B8BE-4A80-94A9-59F4ED0840D6}" srcId="{8FF30B93-1F71-425A-BAFF-E13AD0DFDF85}" destId="{6C6A08FB-7C74-4809-BF06-F8E3558F6423}" srcOrd="0" destOrd="0" parTransId="{B52AA436-629F-49C1-B5AB-67C3EFEFC933}" sibTransId="{492682AA-1CD7-48C9-A4B6-FE9312B1628D}"/>
    <dgm:cxn modelId="{A1BD8FA1-3BE6-4136-9625-421C9B9567CA}" type="presOf" srcId="{097DCC3D-88C4-40CF-9D64-EB310CCEA4E5}" destId="{195029ED-BF9A-45B2-987D-51B71E37054B}" srcOrd="0" destOrd="0" presId="urn:microsoft.com/office/officeart/2005/8/layout/vList2"/>
    <dgm:cxn modelId="{67AF3F19-E6DA-4A6E-AEC7-EB8A9F027994}" type="presOf" srcId="{6C6A08FB-7C74-4809-BF06-F8E3558F6423}" destId="{E7C4DB32-E3E5-49CB-B205-880D2F542BEB}" srcOrd="0" destOrd="0" presId="urn:microsoft.com/office/officeart/2005/8/layout/vList2"/>
    <dgm:cxn modelId="{A1AB71CB-944A-41C5-BC57-E62EE2A43FEA}" type="presOf" srcId="{8FF30B93-1F71-425A-BAFF-E13AD0DFDF85}" destId="{E67D0D36-5FD6-4EEA-BCD6-AB6D2FC1084D}" srcOrd="0" destOrd="0" presId="urn:microsoft.com/office/officeart/2005/8/layout/vList2"/>
    <dgm:cxn modelId="{4D1CF4E5-3E45-4FEB-8A82-1A15197BBD33}" type="presParOf" srcId="{195029ED-BF9A-45B2-987D-51B71E37054B}" destId="{E67D0D36-5FD6-4EEA-BCD6-AB6D2FC1084D}" srcOrd="0" destOrd="0" presId="urn:microsoft.com/office/officeart/2005/8/layout/vList2"/>
    <dgm:cxn modelId="{3BDD1D93-502D-40DD-B9F0-C98DFABB7DCE}" type="presParOf" srcId="{195029ED-BF9A-45B2-987D-51B71E37054B}" destId="{E7C4DB32-E3E5-49CB-B205-880D2F542BE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97DCC3D-88C4-40CF-9D64-EB310CCEA4E5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8FF30B93-1F71-425A-BAFF-E13AD0DFDF85}">
      <dgm:prSet/>
      <dgm:spPr/>
      <dgm:t>
        <a:bodyPr/>
        <a:lstStyle/>
        <a:p>
          <a:pPr rtl="0"/>
          <a:r>
            <a:rPr kumimoji="1" lang="ja-JP" dirty="0" smtClean="0"/>
            <a:t>実在気体の関係式が</a:t>
          </a:r>
          <a:r>
            <a:rPr kumimoji="1" lang="ja-JP" altLang="en-US" dirty="0" smtClean="0"/>
            <a:t>最も</a:t>
          </a:r>
          <a:r>
            <a:rPr kumimoji="1" lang="ja-JP" dirty="0" smtClean="0"/>
            <a:t>有名な提案</a:t>
          </a:r>
          <a:r>
            <a:rPr kumimoji="1" lang="en-US" dirty="0" smtClean="0"/>
            <a:t>Vander Waals</a:t>
          </a:r>
          <a:r>
            <a:rPr kumimoji="1" lang="ja-JP" dirty="0" smtClean="0"/>
            <a:t>（</a:t>
          </a:r>
          <a:r>
            <a:rPr kumimoji="1" lang="en-US" dirty="0" smtClean="0"/>
            <a:t>1873</a:t>
          </a:r>
          <a:r>
            <a:rPr kumimoji="1" lang="ja-JP" dirty="0" smtClean="0"/>
            <a:t>年）</a:t>
          </a:r>
          <a:endParaRPr kumimoji="1" lang="en-US" dirty="0"/>
        </a:p>
      </dgm:t>
    </dgm:pt>
    <dgm:pt modelId="{5E3CB317-24A7-4FF4-A378-96BF048CCD58}" type="parTrans" cxnId="{54933200-5F5A-456A-A437-A57839403C4D}">
      <dgm:prSet/>
      <dgm:spPr/>
      <dgm:t>
        <a:bodyPr/>
        <a:lstStyle/>
        <a:p>
          <a:endParaRPr kumimoji="1" lang="ja-JP" altLang="en-US"/>
        </a:p>
      </dgm:t>
    </dgm:pt>
    <dgm:pt modelId="{A374528E-2C24-465D-9BEC-EB3FF0886596}" type="sibTrans" cxnId="{54933200-5F5A-456A-A437-A57839403C4D}">
      <dgm:prSet/>
      <dgm:spPr/>
      <dgm:t>
        <a:bodyPr/>
        <a:lstStyle/>
        <a:p>
          <a:endParaRPr kumimoji="1" lang="ja-JP" altLang="en-US"/>
        </a:p>
      </dgm:t>
    </dgm:pt>
    <dgm:pt modelId="{6C6A08FB-7C74-4809-BF06-F8E3558F6423}">
      <dgm:prSet/>
      <dgm:spPr/>
      <dgm:t>
        <a:bodyPr/>
        <a:lstStyle/>
        <a:p>
          <a:pPr rtl="0"/>
          <a:r>
            <a:rPr kumimoji="1" lang="ja-JP" altLang="en-US" dirty="0" smtClean="0"/>
            <a:t>もう一つは分子間引力についての補正項</a:t>
          </a:r>
          <a:endParaRPr kumimoji="1" lang="en-US" dirty="0"/>
        </a:p>
      </dgm:t>
    </dgm:pt>
    <dgm:pt modelId="{B52AA436-629F-49C1-B5AB-67C3EFEFC933}" type="parTrans" cxnId="{D3A2AEA4-B8BE-4A80-94A9-59F4ED0840D6}">
      <dgm:prSet/>
      <dgm:spPr/>
      <dgm:t>
        <a:bodyPr/>
        <a:lstStyle/>
        <a:p>
          <a:endParaRPr kumimoji="1" lang="ja-JP" altLang="en-US"/>
        </a:p>
      </dgm:t>
    </dgm:pt>
    <dgm:pt modelId="{492682AA-1CD7-48C9-A4B6-FE9312B1628D}" type="sibTrans" cxnId="{D3A2AEA4-B8BE-4A80-94A9-59F4ED0840D6}">
      <dgm:prSet/>
      <dgm:spPr/>
      <dgm:t>
        <a:bodyPr/>
        <a:lstStyle/>
        <a:p>
          <a:endParaRPr kumimoji="1" lang="ja-JP" altLang="en-US"/>
        </a:p>
      </dgm:t>
    </dgm:pt>
    <dgm:pt modelId="{353DA883-3F61-44BC-AC4F-3F351F68DD3D}">
      <dgm:prSet/>
      <dgm:spPr/>
      <dgm:t>
        <a:bodyPr/>
        <a:lstStyle/>
        <a:p>
          <a:pPr rtl="0"/>
          <a:r>
            <a:rPr kumimoji="1" lang="ja-JP" altLang="en-US" dirty="0" smtClean="0"/>
            <a:t>気体の圧力</a:t>
          </a:r>
          <a:endParaRPr kumimoji="1" lang="en-US" dirty="0"/>
        </a:p>
      </dgm:t>
    </dgm:pt>
    <dgm:pt modelId="{8CB79130-FA8F-4E8F-ABEE-52207FE7BFBE}" type="parTrans" cxnId="{FD3088E0-4096-4ACB-B2A9-BE64A6466ABA}">
      <dgm:prSet/>
      <dgm:spPr/>
      <dgm:t>
        <a:bodyPr/>
        <a:lstStyle/>
        <a:p>
          <a:endParaRPr kumimoji="1" lang="ja-JP" altLang="en-US"/>
        </a:p>
      </dgm:t>
    </dgm:pt>
    <dgm:pt modelId="{6628C84D-7979-4177-A54F-A66297C0C293}" type="sibTrans" cxnId="{FD3088E0-4096-4ACB-B2A9-BE64A6466ABA}">
      <dgm:prSet/>
      <dgm:spPr/>
      <dgm:t>
        <a:bodyPr/>
        <a:lstStyle/>
        <a:p>
          <a:endParaRPr kumimoji="1" lang="ja-JP" altLang="en-US"/>
        </a:p>
      </dgm:t>
    </dgm:pt>
    <dgm:pt modelId="{9543266A-0F9A-4CA8-95D9-704AEA77262C}">
      <dgm:prSet/>
      <dgm:spPr/>
      <dgm:t>
        <a:bodyPr/>
        <a:lstStyle/>
        <a:p>
          <a:pPr rtl="0"/>
          <a:r>
            <a:rPr kumimoji="1" lang="ja-JP" altLang="en-US" dirty="0" smtClean="0"/>
            <a:t>分子が壁に衝突するときにも，その分子のまわりにはたくさんの分子が存在しており，それらによる           を受け衝突する力も減少。</a:t>
          </a:r>
          <a:endParaRPr kumimoji="1" lang="en-US" dirty="0"/>
        </a:p>
      </dgm:t>
    </dgm:pt>
    <dgm:pt modelId="{02A36E82-B78E-4C03-A53F-E10FBF6E2A0D}" type="parTrans" cxnId="{B1ED6E84-C28E-46C1-9836-BA08CBA46A01}">
      <dgm:prSet/>
      <dgm:spPr/>
      <dgm:t>
        <a:bodyPr/>
        <a:lstStyle/>
        <a:p>
          <a:endParaRPr kumimoji="1" lang="ja-JP" altLang="en-US"/>
        </a:p>
      </dgm:t>
    </dgm:pt>
    <dgm:pt modelId="{B609769A-D9E8-4982-B4F7-C752FFBE736C}" type="sibTrans" cxnId="{B1ED6E84-C28E-46C1-9836-BA08CBA46A01}">
      <dgm:prSet/>
      <dgm:spPr/>
      <dgm:t>
        <a:bodyPr/>
        <a:lstStyle/>
        <a:p>
          <a:endParaRPr kumimoji="1" lang="ja-JP" altLang="en-US"/>
        </a:p>
      </dgm:t>
    </dgm:pt>
    <dgm:pt modelId="{CDD5560C-0E84-4F14-B5C8-CD0B2D5F6C19}">
      <dgm:prSet/>
      <dgm:spPr/>
      <dgm:t>
        <a:bodyPr/>
        <a:lstStyle/>
        <a:p>
          <a:pPr rtl="0"/>
          <a:r>
            <a:rPr kumimoji="1" lang="ja-JP" altLang="en-US" dirty="0" smtClean="0"/>
            <a:t>力の大きさはまわりにある分子の数，すなわち容器内の分子の                </a:t>
          </a:r>
          <a:r>
            <a:rPr kumimoji="1" lang="en-US" altLang="ja-JP" i="1" dirty="0" smtClean="0"/>
            <a:t>n</a:t>
          </a:r>
          <a:r>
            <a:rPr kumimoji="1" lang="ja-JP" altLang="en-US" i="0" dirty="0" smtClean="0"/>
            <a:t>／</a:t>
          </a:r>
          <a:r>
            <a:rPr kumimoji="1" lang="en-US" altLang="en-US" i="1" dirty="0" smtClean="0"/>
            <a:t>V</a:t>
          </a:r>
          <a:r>
            <a:rPr kumimoji="1" lang="ja-JP" altLang="en-US" dirty="0" smtClean="0"/>
            <a:t>に比例。</a:t>
          </a:r>
          <a:endParaRPr kumimoji="1" lang="en-US" dirty="0"/>
        </a:p>
      </dgm:t>
    </dgm:pt>
    <dgm:pt modelId="{981867CD-B1B1-4CC7-8917-AAC421A24174}" type="parTrans" cxnId="{C3BE156F-942A-4434-9E45-CEE566347886}">
      <dgm:prSet/>
      <dgm:spPr/>
      <dgm:t>
        <a:bodyPr/>
        <a:lstStyle/>
        <a:p>
          <a:endParaRPr kumimoji="1" lang="ja-JP" altLang="en-US"/>
        </a:p>
      </dgm:t>
    </dgm:pt>
    <dgm:pt modelId="{586E1551-0637-44EC-881B-87333A6F7830}" type="sibTrans" cxnId="{C3BE156F-942A-4434-9E45-CEE566347886}">
      <dgm:prSet/>
      <dgm:spPr/>
      <dgm:t>
        <a:bodyPr/>
        <a:lstStyle/>
        <a:p>
          <a:endParaRPr kumimoji="1" lang="ja-JP" altLang="en-US"/>
        </a:p>
      </dgm:t>
    </dgm:pt>
    <dgm:pt modelId="{99858208-D575-4F5A-B9FD-2EC9B3AF7CED}">
      <dgm:prSet/>
      <dgm:spPr/>
      <dgm:t>
        <a:bodyPr/>
        <a:lstStyle/>
        <a:p>
          <a:pPr rtl="0"/>
          <a:r>
            <a:rPr kumimoji="1" lang="ja-JP" altLang="en-US" dirty="0" smtClean="0"/>
            <a:t>衝突頻度そのものもモル濃度</a:t>
          </a:r>
          <a:r>
            <a:rPr kumimoji="1" lang="en-US" altLang="ja-JP" i="1" dirty="0" smtClean="0"/>
            <a:t>n</a:t>
          </a:r>
          <a:r>
            <a:rPr kumimoji="1" lang="ja-JP" altLang="en-US" i="0" dirty="0" smtClean="0"/>
            <a:t>／</a:t>
          </a:r>
          <a:r>
            <a:rPr kumimoji="1" lang="en-US" altLang="en-US" i="1" dirty="0" smtClean="0"/>
            <a:t>V</a:t>
          </a:r>
          <a:r>
            <a:rPr kumimoji="1" lang="ja-JP" altLang="en-US" dirty="0" smtClean="0"/>
            <a:t>に         。</a:t>
          </a:r>
          <a:endParaRPr kumimoji="1" lang="en-US" dirty="0"/>
        </a:p>
      </dgm:t>
    </dgm:pt>
    <dgm:pt modelId="{A83A9D89-8753-4EC7-902B-689C49DF1754}" type="parTrans" cxnId="{D0E6B624-B5BF-4E31-88AC-0619675E77F9}">
      <dgm:prSet/>
      <dgm:spPr/>
      <dgm:t>
        <a:bodyPr/>
        <a:lstStyle/>
        <a:p>
          <a:endParaRPr kumimoji="1" lang="ja-JP" altLang="en-US"/>
        </a:p>
      </dgm:t>
    </dgm:pt>
    <dgm:pt modelId="{BFEC4091-B068-47F1-AE3F-BCED2172E2E9}" type="sibTrans" cxnId="{D0E6B624-B5BF-4E31-88AC-0619675E77F9}">
      <dgm:prSet/>
      <dgm:spPr/>
      <dgm:t>
        <a:bodyPr/>
        <a:lstStyle/>
        <a:p>
          <a:endParaRPr kumimoji="1" lang="ja-JP" altLang="en-US"/>
        </a:p>
      </dgm:t>
    </dgm:pt>
    <dgm:pt modelId="{73E5EE36-321B-4617-96CC-13129234B0A4}">
      <dgm:prSet/>
      <dgm:spPr/>
      <dgm:t>
        <a:bodyPr/>
        <a:lstStyle/>
        <a:p>
          <a:pPr rtl="0"/>
          <a:r>
            <a:rPr kumimoji="1" lang="ja-JP" altLang="en-US" dirty="0" smtClean="0"/>
            <a:t>結局，圧力</a:t>
          </a:r>
          <a:r>
            <a:rPr kumimoji="1" lang="en-US" altLang="ja-JP" i="1" dirty="0" smtClean="0"/>
            <a:t>p</a:t>
          </a:r>
          <a:r>
            <a:rPr kumimoji="1" lang="ja-JP" altLang="en-US" dirty="0" smtClean="0"/>
            <a:t>はモル濃度</a:t>
          </a:r>
          <a:r>
            <a:rPr kumimoji="1" lang="en-US" altLang="ja-JP" i="1" dirty="0" smtClean="0"/>
            <a:t>n/V</a:t>
          </a:r>
          <a:r>
            <a:rPr kumimoji="1" lang="ja-JP" altLang="en-US" dirty="0" smtClean="0"/>
            <a:t>の        に比例して減少</a:t>
          </a:r>
          <a:endParaRPr kumimoji="1" lang="en-US" dirty="0"/>
        </a:p>
      </dgm:t>
    </dgm:pt>
    <dgm:pt modelId="{DFF27235-C06D-462E-BF99-5F34EE44077B}" type="parTrans" cxnId="{1E5253CD-22DA-4324-89CF-CCC13D0EBD4A}">
      <dgm:prSet/>
      <dgm:spPr/>
      <dgm:t>
        <a:bodyPr/>
        <a:lstStyle/>
        <a:p>
          <a:endParaRPr kumimoji="1" lang="ja-JP" altLang="en-US"/>
        </a:p>
      </dgm:t>
    </dgm:pt>
    <dgm:pt modelId="{C1ABD172-26DE-4B93-9ADD-B7EDFE2526C2}" type="sibTrans" cxnId="{1E5253CD-22DA-4324-89CF-CCC13D0EBD4A}">
      <dgm:prSet/>
      <dgm:spPr/>
      <dgm:t>
        <a:bodyPr/>
        <a:lstStyle/>
        <a:p>
          <a:endParaRPr kumimoji="1" lang="ja-JP" altLang="en-US"/>
        </a:p>
      </dgm:t>
    </dgm:pt>
    <dgm:pt modelId="{D1DB8E39-C50E-47DC-AE30-717C1ED63275}">
      <dgm:prSet/>
      <dgm:spPr/>
      <dgm:t>
        <a:bodyPr/>
        <a:lstStyle/>
        <a:p>
          <a:pPr rtl="0"/>
          <a:r>
            <a:rPr kumimoji="1" lang="ja-JP" altLang="en-US" dirty="0" smtClean="0"/>
            <a:t>分子が容器の壁に衝突する際の単位時間当りの                           から導きだされる</a:t>
          </a:r>
          <a:endParaRPr kumimoji="1" lang="en-US" dirty="0"/>
        </a:p>
      </dgm:t>
    </dgm:pt>
    <dgm:pt modelId="{95FA281E-B5D3-421F-8A59-95A00F62D2A1}" type="parTrans" cxnId="{3E05EBC2-3A2D-40FE-A419-C1F14AAF6309}">
      <dgm:prSet/>
      <dgm:spPr/>
      <dgm:t>
        <a:bodyPr/>
        <a:lstStyle/>
        <a:p>
          <a:endParaRPr kumimoji="1" lang="ja-JP" altLang="en-US"/>
        </a:p>
      </dgm:t>
    </dgm:pt>
    <dgm:pt modelId="{70F2288F-9DA1-490F-ABC3-2EF07F3EF830}" type="sibTrans" cxnId="{3E05EBC2-3A2D-40FE-A419-C1F14AAF6309}">
      <dgm:prSet/>
      <dgm:spPr/>
      <dgm:t>
        <a:bodyPr/>
        <a:lstStyle/>
        <a:p>
          <a:endParaRPr kumimoji="1" lang="ja-JP" altLang="en-US"/>
        </a:p>
      </dgm:t>
    </dgm:pt>
    <dgm:pt modelId="{195029ED-BF9A-45B2-987D-51B71E37054B}" type="pres">
      <dgm:prSet presAssocID="{097DCC3D-88C4-40CF-9D64-EB310CCEA4E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E67D0D36-5FD6-4EEA-BCD6-AB6D2FC1084D}" type="pres">
      <dgm:prSet presAssocID="{8FF30B93-1F71-425A-BAFF-E13AD0DFDF8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7C4DB32-E3E5-49CB-B205-880D2F542BEB}" type="pres">
      <dgm:prSet presAssocID="{8FF30B93-1F71-425A-BAFF-E13AD0DFDF85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3BE156F-942A-4434-9E45-CEE566347886}" srcId="{9543266A-0F9A-4CA8-95D9-704AEA77262C}" destId="{CDD5560C-0E84-4F14-B5C8-CD0B2D5F6C19}" srcOrd="0" destOrd="0" parTransId="{981867CD-B1B1-4CC7-8917-AAC421A24174}" sibTransId="{586E1551-0637-44EC-881B-87333A6F7830}"/>
    <dgm:cxn modelId="{897E0DE7-EC2C-4ED1-991C-25AAB81E31D8}" type="presOf" srcId="{097DCC3D-88C4-40CF-9D64-EB310CCEA4E5}" destId="{195029ED-BF9A-45B2-987D-51B71E37054B}" srcOrd="0" destOrd="0" presId="urn:microsoft.com/office/officeart/2005/8/layout/vList2"/>
    <dgm:cxn modelId="{B4E53094-3C10-4F5B-800D-6586D769F0CB}" type="presOf" srcId="{8FF30B93-1F71-425A-BAFF-E13AD0DFDF85}" destId="{E67D0D36-5FD6-4EEA-BCD6-AB6D2FC1084D}" srcOrd="0" destOrd="0" presId="urn:microsoft.com/office/officeart/2005/8/layout/vList2"/>
    <dgm:cxn modelId="{AB826DFB-EFB4-45F9-8700-8D6200B740BE}" type="presOf" srcId="{99858208-D575-4F5A-B9FD-2EC9B3AF7CED}" destId="{E7C4DB32-E3E5-49CB-B205-880D2F542BEB}" srcOrd="0" destOrd="5" presId="urn:microsoft.com/office/officeart/2005/8/layout/vList2"/>
    <dgm:cxn modelId="{D0E6B624-B5BF-4E31-88AC-0619675E77F9}" srcId="{9543266A-0F9A-4CA8-95D9-704AEA77262C}" destId="{99858208-D575-4F5A-B9FD-2EC9B3AF7CED}" srcOrd="1" destOrd="0" parTransId="{A83A9D89-8753-4EC7-902B-689C49DF1754}" sibTransId="{BFEC4091-B068-47F1-AE3F-BCED2172E2E9}"/>
    <dgm:cxn modelId="{B1ED6E84-C28E-46C1-9836-BA08CBA46A01}" srcId="{6C6A08FB-7C74-4809-BF06-F8E3558F6423}" destId="{9543266A-0F9A-4CA8-95D9-704AEA77262C}" srcOrd="1" destOrd="0" parTransId="{02A36E82-B78E-4C03-A53F-E10FBF6E2A0D}" sibTransId="{B609769A-D9E8-4982-B4F7-C752FFBE736C}"/>
    <dgm:cxn modelId="{B1BA82FF-5083-4986-9E5C-A73523965593}" type="presOf" srcId="{CDD5560C-0E84-4F14-B5C8-CD0B2D5F6C19}" destId="{E7C4DB32-E3E5-49CB-B205-880D2F542BEB}" srcOrd="0" destOrd="4" presId="urn:microsoft.com/office/officeart/2005/8/layout/vList2"/>
    <dgm:cxn modelId="{FD3088E0-4096-4ACB-B2A9-BE64A6466ABA}" srcId="{6C6A08FB-7C74-4809-BF06-F8E3558F6423}" destId="{353DA883-3F61-44BC-AC4F-3F351F68DD3D}" srcOrd="0" destOrd="0" parTransId="{8CB79130-FA8F-4E8F-ABEE-52207FE7BFBE}" sibTransId="{6628C84D-7979-4177-A54F-A66297C0C293}"/>
    <dgm:cxn modelId="{AA0365BC-727B-4577-AE19-C75DD2356D07}" type="presOf" srcId="{73E5EE36-321B-4617-96CC-13129234B0A4}" destId="{E7C4DB32-E3E5-49CB-B205-880D2F542BEB}" srcOrd="0" destOrd="6" presId="urn:microsoft.com/office/officeart/2005/8/layout/vList2"/>
    <dgm:cxn modelId="{29B68FCA-6DCB-4933-BA60-FF241FA07A06}" type="presOf" srcId="{9543266A-0F9A-4CA8-95D9-704AEA77262C}" destId="{E7C4DB32-E3E5-49CB-B205-880D2F542BEB}" srcOrd="0" destOrd="3" presId="urn:microsoft.com/office/officeart/2005/8/layout/vList2"/>
    <dgm:cxn modelId="{3E05EBC2-3A2D-40FE-A419-C1F14AAF6309}" srcId="{353DA883-3F61-44BC-AC4F-3F351F68DD3D}" destId="{D1DB8E39-C50E-47DC-AE30-717C1ED63275}" srcOrd="0" destOrd="0" parTransId="{95FA281E-B5D3-421F-8A59-95A00F62D2A1}" sibTransId="{70F2288F-9DA1-490F-ABC3-2EF07F3EF830}"/>
    <dgm:cxn modelId="{D2B5B4DD-9A8C-4D98-812B-B69A6C8B8C64}" type="presOf" srcId="{D1DB8E39-C50E-47DC-AE30-717C1ED63275}" destId="{E7C4DB32-E3E5-49CB-B205-880D2F542BEB}" srcOrd="0" destOrd="2" presId="urn:microsoft.com/office/officeart/2005/8/layout/vList2"/>
    <dgm:cxn modelId="{D3A2AEA4-B8BE-4A80-94A9-59F4ED0840D6}" srcId="{8FF30B93-1F71-425A-BAFF-E13AD0DFDF85}" destId="{6C6A08FB-7C74-4809-BF06-F8E3558F6423}" srcOrd="0" destOrd="0" parTransId="{B52AA436-629F-49C1-B5AB-67C3EFEFC933}" sibTransId="{492682AA-1CD7-48C9-A4B6-FE9312B1628D}"/>
    <dgm:cxn modelId="{54933200-5F5A-456A-A437-A57839403C4D}" srcId="{097DCC3D-88C4-40CF-9D64-EB310CCEA4E5}" destId="{8FF30B93-1F71-425A-BAFF-E13AD0DFDF85}" srcOrd="0" destOrd="0" parTransId="{5E3CB317-24A7-4FF4-A378-96BF048CCD58}" sibTransId="{A374528E-2C24-465D-9BEC-EB3FF0886596}"/>
    <dgm:cxn modelId="{152201C6-002F-46F8-AAB3-5409EAC2A3C3}" type="presOf" srcId="{353DA883-3F61-44BC-AC4F-3F351F68DD3D}" destId="{E7C4DB32-E3E5-49CB-B205-880D2F542BEB}" srcOrd="0" destOrd="1" presId="urn:microsoft.com/office/officeart/2005/8/layout/vList2"/>
    <dgm:cxn modelId="{9B842F9C-7D74-4D11-8CEF-62FF0D62892E}" type="presOf" srcId="{6C6A08FB-7C74-4809-BF06-F8E3558F6423}" destId="{E7C4DB32-E3E5-49CB-B205-880D2F542BEB}" srcOrd="0" destOrd="0" presId="urn:microsoft.com/office/officeart/2005/8/layout/vList2"/>
    <dgm:cxn modelId="{1E5253CD-22DA-4324-89CF-CCC13D0EBD4A}" srcId="{9543266A-0F9A-4CA8-95D9-704AEA77262C}" destId="{73E5EE36-321B-4617-96CC-13129234B0A4}" srcOrd="2" destOrd="0" parTransId="{DFF27235-C06D-462E-BF99-5F34EE44077B}" sibTransId="{C1ABD172-26DE-4B93-9ADD-B7EDFE2526C2}"/>
    <dgm:cxn modelId="{63A1A83F-6B73-4037-8916-D841F26AF9C9}" type="presParOf" srcId="{195029ED-BF9A-45B2-987D-51B71E37054B}" destId="{E67D0D36-5FD6-4EEA-BCD6-AB6D2FC1084D}" srcOrd="0" destOrd="0" presId="urn:microsoft.com/office/officeart/2005/8/layout/vList2"/>
    <dgm:cxn modelId="{6525823F-D7A8-489D-8D78-B61AA9F1AC06}" type="presParOf" srcId="{195029ED-BF9A-45B2-987D-51B71E37054B}" destId="{E7C4DB32-E3E5-49CB-B205-880D2F542BE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97DCC3D-88C4-40CF-9D64-EB310CCEA4E5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8FF30B93-1F71-425A-BAFF-E13AD0DFDF85}">
      <dgm:prSet/>
      <dgm:spPr/>
      <dgm:t>
        <a:bodyPr/>
        <a:lstStyle/>
        <a:p>
          <a:pPr algn="ctr" rtl="0"/>
          <a:r>
            <a:rPr kumimoji="1" lang="ja-JP" dirty="0" smtClean="0"/>
            <a:t>実在気体の関係式が</a:t>
          </a:r>
          <a:r>
            <a:rPr kumimoji="1" lang="ja-JP" altLang="en-US" dirty="0" smtClean="0"/>
            <a:t>最も</a:t>
          </a:r>
          <a:r>
            <a:rPr kumimoji="1" lang="ja-JP" dirty="0" smtClean="0"/>
            <a:t>有名な提案</a:t>
          </a:r>
          <a:r>
            <a:rPr kumimoji="1" lang="en-US" dirty="0" smtClean="0"/>
            <a:t>Vander Waals</a:t>
          </a:r>
          <a:r>
            <a:rPr kumimoji="1" lang="ja-JP" dirty="0" smtClean="0"/>
            <a:t>（</a:t>
          </a:r>
          <a:r>
            <a:rPr kumimoji="1" lang="en-US" dirty="0" smtClean="0"/>
            <a:t>1873</a:t>
          </a:r>
          <a:r>
            <a:rPr kumimoji="1" lang="ja-JP" dirty="0" smtClean="0"/>
            <a:t>年）</a:t>
          </a:r>
          <a:endParaRPr kumimoji="1" lang="en-US" dirty="0"/>
        </a:p>
      </dgm:t>
    </dgm:pt>
    <dgm:pt modelId="{5E3CB317-24A7-4FF4-A378-96BF048CCD58}" type="parTrans" cxnId="{54933200-5F5A-456A-A437-A57839403C4D}">
      <dgm:prSet/>
      <dgm:spPr/>
      <dgm:t>
        <a:bodyPr/>
        <a:lstStyle/>
        <a:p>
          <a:endParaRPr kumimoji="1" lang="ja-JP" altLang="en-US"/>
        </a:p>
      </dgm:t>
    </dgm:pt>
    <dgm:pt modelId="{A374528E-2C24-465D-9BEC-EB3FF0886596}" type="sibTrans" cxnId="{54933200-5F5A-456A-A437-A57839403C4D}">
      <dgm:prSet/>
      <dgm:spPr/>
      <dgm:t>
        <a:bodyPr/>
        <a:lstStyle/>
        <a:p>
          <a:endParaRPr kumimoji="1" lang="ja-JP" altLang="en-US"/>
        </a:p>
      </dgm:t>
    </dgm:pt>
    <dgm:pt modelId="{50D9B64E-B916-40D3-988C-5EFB1F29CEF6}">
      <dgm:prSet/>
      <dgm:spPr/>
      <dgm:t>
        <a:bodyPr/>
        <a:lstStyle/>
        <a:p>
          <a:pPr rtl="0"/>
          <a:r>
            <a:rPr kumimoji="1" lang="ja-JP" altLang="en-US" dirty="0" smtClean="0"/>
            <a:t>定数</a:t>
          </a:r>
          <a:r>
            <a:rPr kumimoji="1" lang="en-US" altLang="ja-JP" dirty="0" smtClean="0"/>
            <a:t>a</a:t>
          </a:r>
          <a:r>
            <a:rPr kumimoji="1" lang="ja-JP" altLang="en-US" dirty="0" err="1" smtClean="0"/>
            <a:t>，</a:t>
          </a:r>
          <a:r>
            <a:rPr kumimoji="1" lang="en-US" altLang="ja-JP" dirty="0" smtClean="0"/>
            <a:t>b</a:t>
          </a:r>
          <a:r>
            <a:rPr kumimoji="1" lang="ja-JP" altLang="en-US" dirty="0" smtClean="0"/>
            <a:t>は                                    係数</a:t>
          </a:r>
          <a:r>
            <a:rPr kumimoji="1" lang="en-US" altLang="ja-JP" dirty="0" smtClean="0"/>
            <a:t/>
          </a:r>
          <a:br>
            <a:rPr kumimoji="1" lang="en-US" altLang="ja-JP" dirty="0" smtClean="0"/>
          </a:br>
          <a:r>
            <a:rPr kumimoji="1" lang="ja-JP" altLang="en-US" dirty="0" smtClean="0"/>
            <a:t>（</a:t>
          </a:r>
          <a:r>
            <a:rPr kumimoji="1" lang="en-US" altLang="ja-JP" dirty="0" smtClean="0"/>
            <a:t>Vander Waals </a:t>
          </a:r>
          <a:r>
            <a:rPr kumimoji="1" lang="en-US" altLang="ja-JP" dirty="0" err="1" smtClean="0"/>
            <a:t>coefftient</a:t>
          </a:r>
          <a:r>
            <a:rPr kumimoji="1" lang="ja-JP" altLang="en-US" dirty="0" smtClean="0"/>
            <a:t>）といい，気体の種類により決められた値</a:t>
          </a:r>
          <a:endParaRPr kumimoji="1" lang="en-US" dirty="0"/>
        </a:p>
      </dgm:t>
    </dgm:pt>
    <dgm:pt modelId="{7BB8B1FF-7B09-4B89-BDF9-F04A5F6DACF3}" type="parTrans" cxnId="{C12B9183-B638-4387-8D3C-8EB37CC2EBAB}">
      <dgm:prSet/>
      <dgm:spPr/>
      <dgm:t>
        <a:bodyPr/>
        <a:lstStyle/>
        <a:p>
          <a:endParaRPr kumimoji="1" lang="ja-JP" altLang="en-US"/>
        </a:p>
      </dgm:t>
    </dgm:pt>
    <dgm:pt modelId="{161F9C22-1C5F-4FA9-9BBD-B79DB053B467}" type="sibTrans" cxnId="{C12B9183-B638-4387-8D3C-8EB37CC2EBAB}">
      <dgm:prSet/>
      <dgm:spPr/>
      <dgm:t>
        <a:bodyPr/>
        <a:lstStyle/>
        <a:p>
          <a:endParaRPr kumimoji="1" lang="ja-JP" altLang="en-US"/>
        </a:p>
      </dgm:t>
    </dgm:pt>
    <dgm:pt modelId="{F0401A61-0B86-46A8-91A0-E880566F39DE}">
      <dgm:prSet/>
      <dgm:spPr/>
      <dgm:t>
        <a:bodyPr/>
        <a:lstStyle/>
        <a:p>
          <a:pPr rtl="0"/>
          <a:endParaRPr kumimoji="1" lang="en-US" dirty="0"/>
        </a:p>
      </dgm:t>
    </dgm:pt>
    <dgm:pt modelId="{FCBBC643-487B-4C8C-9EB3-77315572A307}" type="parTrans" cxnId="{377578AB-103D-40F9-8B90-44770A6E3B0A}">
      <dgm:prSet/>
      <dgm:spPr/>
      <dgm:t>
        <a:bodyPr/>
        <a:lstStyle/>
        <a:p>
          <a:endParaRPr kumimoji="1" lang="ja-JP" altLang="en-US"/>
        </a:p>
      </dgm:t>
    </dgm:pt>
    <dgm:pt modelId="{6639CF32-8BC9-4900-9113-A903B0D846C0}" type="sibTrans" cxnId="{377578AB-103D-40F9-8B90-44770A6E3B0A}">
      <dgm:prSet/>
      <dgm:spPr/>
      <dgm:t>
        <a:bodyPr/>
        <a:lstStyle/>
        <a:p>
          <a:endParaRPr kumimoji="1" lang="ja-JP" altLang="en-US"/>
        </a:p>
      </dgm:t>
    </dgm:pt>
    <dgm:pt modelId="{A94710AE-8CBE-4971-A159-8DC4660F18B8}">
      <dgm:prSet/>
      <dgm:spPr/>
      <dgm:t>
        <a:bodyPr/>
        <a:lstStyle/>
        <a:p>
          <a:pPr rtl="0"/>
          <a:endParaRPr kumimoji="1" lang="en-US" dirty="0"/>
        </a:p>
      </dgm:t>
    </dgm:pt>
    <dgm:pt modelId="{8FDA0989-182F-4297-B008-086578346F51}" type="parTrans" cxnId="{14B91127-879A-407C-8C83-270514483479}">
      <dgm:prSet/>
      <dgm:spPr/>
      <dgm:t>
        <a:bodyPr/>
        <a:lstStyle/>
        <a:p>
          <a:endParaRPr kumimoji="1" lang="ja-JP" altLang="en-US"/>
        </a:p>
      </dgm:t>
    </dgm:pt>
    <dgm:pt modelId="{11A3CA7D-CB25-4541-8760-29578ABBAA78}" type="sibTrans" cxnId="{14B91127-879A-407C-8C83-270514483479}">
      <dgm:prSet/>
      <dgm:spPr/>
      <dgm:t>
        <a:bodyPr/>
        <a:lstStyle/>
        <a:p>
          <a:endParaRPr kumimoji="1" lang="ja-JP" altLang="en-US"/>
        </a:p>
      </dgm:t>
    </dgm:pt>
    <dgm:pt modelId="{3261B777-E943-4042-AE30-D5442927E1CA}">
      <dgm:prSet/>
      <dgm:spPr/>
      <dgm:t>
        <a:bodyPr/>
        <a:lstStyle/>
        <a:p>
          <a:pPr rtl="0"/>
          <a:r>
            <a:rPr kumimoji="1" lang="ja-JP" altLang="en-US" dirty="0" smtClean="0"/>
            <a:t>                                     の実在気体の状態方程式</a:t>
          </a:r>
          <a:r>
            <a:rPr kumimoji="1" lang="en-US" altLang="ja-JP" dirty="0" smtClean="0"/>
            <a:t/>
          </a:r>
          <a:br>
            <a:rPr kumimoji="1" lang="en-US" altLang="ja-JP" dirty="0" smtClean="0"/>
          </a:br>
          <a:r>
            <a:rPr kumimoji="1" lang="ja-JP" altLang="en-US" dirty="0" smtClean="0"/>
            <a:t>（</a:t>
          </a:r>
          <a:r>
            <a:rPr kumimoji="1" lang="en-US" altLang="ja-JP" dirty="0" smtClean="0"/>
            <a:t>Vander Waals equation of state for a real gas</a:t>
          </a:r>
          <a:r>
            <a:rPr kumimoji="1" lang="ja-JP" altLang="en-US" dirty="0" smtClean="0"/>
            <a:t>）</a:t>
          </a:r>
          <a:endParaRPr kumimoji="1" lang="en-US" dirty="0"/>
        </a:p>
      </dgm:t>
    </dgm:pt>
    <dgm:pt modelId="{55461000-C7D4-42CF-B6C1-FF6329C263E7}" type="parTrans" cxnId="{ABEC4B88-158A-46FD-9075-91EE151667C4}">
      <dgm:prSet/>
      <dgm:spPr/>
      <dgm:t>
        <a:bodyPr/>
        <a:lstStyle/>
        <a:p>
          <a:endParaRPr kumimoji="1" lang="ja-JP" altLang="en-US"/>
        </a:p>
      </dgm:t>
    </dgm:pt>
    <dgm:pt modelId="{89C7CEA4-F736-4645-8227-1DD881E26034}" type="sibTrans" cxnId="{ABEC4B88-158A-46FD-9075-91EE151667C4}">
      <dgm:prSet/>
      <dgm:spPr/>
      <dgm:t>
        <a:bodyPr/>
        <a:lstStyle/>
        <a:p>
          <a:endParaRPr kumimoji="1" lang="ja-JP" altLang="en-US"/>
        </a:p>
      </dgm:t>
    </dgm:pt>
    <dgm:pt modelId="{195029ED-BF9A-45B2-987D-51B71E37054B}" type="pres">
      <dgm:prSet presAssocID="{097DCC3D-88C4-40CF-9D64-EB310CCEA4E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E67D0D36-5FD6-4EEA-BCD6-AB6D2FC1084D}" type="pres">
      <dgm:prSet presAssocID="{8FF30B93-1F71-425A-BAFF-E13AD0DFDF8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7C4DB32-E3E5-49CB-B205-880D2F542BEB}" type="pres">
      <dgm:prSet presAssocID="{8FF30B93-1F71-425A-BAFF-E13AD0DFDF85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77578AB-103D-40F9-8B90-44770A6E3B0A}" srcId="{8FF30B93-1F71-425A-BAFF-E13AD0DFDF85}" destId="{F0401A61-0B86-46A8-91A0-E880566F39DE}" srcOrd="1" destOrd="0" parTransId="{FCBBC643-487B-4C8C-9EB3-77315572A307}" sibTransId="{6639CF32-8BC9-4900-9113-A903B0D846C0}"/>
    <dgm:cxn modelId="{54933200-5F5A-456A-A437-A57839403C4D}" srcId="{097DCC3D-88C4-40CF-9D64-EB310CCEA4E5}" destId="{8FF30B93-1F71-425A-BAFF-E13AD0DFDF85}" srcOrd="0" destOrd="0" parTransId="{5E3CB317-24A7-4FF4-A378-96BF048CCD58}" sibTransId="{A374528E-2C24-465D-9BEC-EB3FF0886596}"/>
    <dgm:cxn modelId="{21A75592-7ACC-4A86-A9F1-A90310B069BB}" type="presOf" srcId="{097DCC3D-88C4-40CF-9D64-EB310CCEA4E5}" destId="{195029ED-BF9A-45B2-987D-51B71E37054B}" srcOrd="0" destOrd="0" presId="urn:microsoft.com/office/officeart/2005/8/layout/vList2"/>
    <dgm:cxn modelId="{ABEC4B88-158A-46FD-9075-91EE151667C4}" srcId="{8FF30B93-1F71-425A-BAFF-E13AD0DFDF85}" destId="{3261B777-E943-4042-AE30-D5442927E1CA}" srcOrd="2" destOrd="0" parTransId="{55461000-C7D4-42CF-B6C1-FF6329C263E7}" sibTransId="{89C7CEA4-F736-4645-8227-1DD881E26034}"/>
    <dgm:cxn modelId="{BDF91EBC-4240-4361-8BD6-7B695684B7FD}" type="presOf" srcId="{F0401A61-0B86-46A8-91A0-E880566F39DE}" destId="{E7C4DB32-E3E5-49CB-B205-880D2F542BEB}" srcOrd="0" destOrd="1" presId="urn:microsoft.com/office/officeart/2005/8/layout/vList2"/>
    <dgm:cxn modelId="{54A7A099-EEFA-4FEE-9DBC-232557037D2F}" type="presOf" srcId="{A94710AE-8CBE-4971-A159-8DC4660F18B8}" destId="{E7C4DB32-E3E5-49CB-B205-880D2F542BEB}" srcOrd="0" destOrd="0" presId="urn:microsoft.com/office/officeart/2005/8/layout/vList2"/>
    <dgm:cxn modelId="{BF90EC47-C3BA-4462-8DEC-0884F48CB23D}" type="presOf" srcId="{8FF30B93-1F71-425A-BAFF-E13AD0DFDF85}" destId="{E67D0D36-5FD6-4EEA-BCD6-AB6D2FC1084D}" srcOrd="0" destOrd="0" presId="urn:microsoft.com/office/officeart/2005/8/layout/vList2"/>
    <dgm:cxn modelId="{14B91127-879A-407C-8C83-270514483479}" srcId="{8FF30B93-1F71-425A-BAFF-E13AD0DFDF85}" destId="{A94710AE-8CBE-4971-A159-8DC4660F18B8}" srcOrd="0" destOrd="0" parTransId="{8FDA0989-182F-4297-B008-086578346F51}" sibTransId="{11A3CA7D-CB25-4541-8760-29578ABBAA78}"/>
    <dgm:cxn modelId="{C12B9183-B638-4387-8D3C-8EB37CC2EBAB}" srcId="{8FF30B93-1F71-425A-BAFF-E13AD0DFDF85}" destId="{50D9B64E-B916-40D3-988C-5EFB1F29CEF6}" srcOrd="3" destOrd="0" parTransId="{7BB8B1FF-7B09-4B89-BDF9-F04A5F6DACF3}" sibTransId="{161F9C22-1C5F-4FA9-9BBD-B79DB053B467}"/>
    <dgm:cxn modelId="{4CDDC260-EBAC-4C47-BEA0-C3D1A20D2120}" type="presOf" srcId="{50D9B64E-B916-40D3-988C-5EFB1F29CEF6}" destId="{E7C4DB32-E3E5-49CB-B205-880D2F542BEB}" srcOrd="0" destOrd="3" presId="urn:microsoft.com/office/officeart/2005/8/layout/vList2"/>
    <dgm:cxn modelId="{6070CA92-24C0-4AC4-82FD-7F67C3B75151}" type="presOf" srcId="{3261B777-E943-4042-AE30-D5442927E1CA}" destId="{E7C4DB32-E3E5-49CB-B205-880D2F542BEB}" srcOrd="0" destOrd="2" presId="urn:microsoft.com/office/officeart/2005/8/layout/vList2"/>
    <dgm:cxn modelId="{A6F12B35-B6A6-4096-A452-A57D58A4EE48}" type="presParOf" srcId="{195029ED-BF9A-45B2-987D-51B71E37054B}" destId="{E67D0D36-5FD6-4EEA-BCD6-AB6D2FC1084D}" srcOrd="0" destOrd="0" presId="urn:microsoft.com/office/officeart/2005/8/layout/vList2"/>
    <dgm:cxn modelId="{7C28E84E-81D1-4A67-868C-DD5ADD0266E2}" type="presParOf" srcId="{195029ED-BF9A-45B2-987D-51B71E37054B}" destId="{E7C4DB32-E3E5-49CB-B205-880D2F542BE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E1B5BF-2F34-433E-8E9E-67E3A497C42A}">
      <dsp:nvSpPr>
        <dsp:cNvPr id="0" name=""/>
        <dsp:cNvSpPr/>
      </dsp:nvSpPr>
      <dsp:spPr>
        <a:xfrm>
          <a:off x="0" y="516484"/>
          <a:ext cx="8215370" cy="806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8639E53-9E92-4C4C-9F4C-E15EE26C422F}">
      <dsp:nvSpPr>
        <dsp:cNvPr id="0" name=""/>
        <dsp:cNvSpPr/>
      </dsp:nvSpPr>
      <dsp:spPr>
        <a:xfrm>
          <a:off x="410768" y="44164"/>
          <a:ext cx="5750759" cy="9446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365" tIns="0" rIns="21736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3200" kern="1200" dirty="0" smtClean="0"/>
            <a:t>3.1</a:t>
          </a:r>
          <a:r>
            <a:rPr lang="ja-JP" altLang="en-US" sz="3200" kern="1200" dirty="0" smtClean="0"/>
            <a:t>気体の諸法則</a:t>
          </a:r>
          <a:endParaRPr lang="ja-JP" altLang="en-US" sz="3200" kern="1200" dirty="0"/>
        </a:p>
      </dsp:txBody>
      <dsp:txXfrm>
        <a:off x="456882" y="90278"/>
        <a:ext cx="5658531" cy="852412"/>
      </dsp:txXfrm>
    </dsp:sp>
    <dsp:sp modelId="{717DCBC4-CD51-45DC-AFEA-994D2BE62199}">
      <dsp:nvSpPr>
        <dsp:cNvPr id="0" name=""/>
        <dsp:cNvSpPr/>
      </dsp:nvSpPr>
      <dsp:spPr>
        <a:xfrm>
          <a:off x="0" y="1968004"/>
          <a:ext cx="8215370" cy="1965599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7604" tIns="666496" rIns="637604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3200" kern="1200" dirty="0" smtClean="0"/>
            <a:t>マックスエルのボルツマン分布</a:t>
          </a:r>
          <a:endParaRPr lang="ja-JP" alt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3200" kern="1200" dirty="0" smtClean="0"/>
            <a:t>拡散と流失</a:t>
          </a:r>
          <a:endParaRPr lang="ja-JP" altLang="en-US" sz="3200" kern="1200" dirty="0"/>
        </a:p>
      </dsp:txBody>
      <dsp:txXfrm>
        <a:off x="0" y="1968004"/>
        <a:ext cx="8215370" cy="1965599"/>
      </dsp:txXfrm>
    </dsp:sp>
    <dsp:sp modelId="{7E3F152D-6BF5-4C5B-A4F3-CBCD43EE0CE7}">
      <dsp:nvSpPr>
        <dsp:cNvPr id="0" name=""/>
        <dsp:cNvSpPr/>
      </dsp:nvSpPr>
      <dsp:spPr>
        <a:xfrm>
          <a:off x="410768" y="1495684"/>
          <a:ext cx="5750759" cy="9446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365" tIns="0" rIns="21736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3200" kern="1200" dirty="0" smtClean="0"/>
            <a:t>3.2</a:t>
          </a:r>
          <a:r>
            <a:rPr lang="ja-JP" altLang="en-US" sz="3200" kern="1200" dirty="0" smtClean="0"/>
            <a:t>　気体分子の運動論</a:t>
          </a:r>
          <a:endParaRPr lang="ja-JP" altLang="en-US" sz="3200" kern="1200" dirty="0"/>
        </a:p>
      </dsp:txBody>
      <dsp:txXfrm>
        <a:off x="456882" y="1541798"/>
        <a:ext cx="5658531" cy="852412"/>
      </dsp:txXfrm>
    </dsp:sp>
    <dsp:sp modelId="{3B2F1EBE-93D4-4EFE-9B22-12E91B6E2085}">
      <dsp:nvSpPr>
        <dsp:cNvPr id="0" name=""/>
        <dsp:cNvSpPr/>
      </dsp:nvSpPr>
      <dsp:spPr>
        <a:xfrm>
          <a:off x="0" y="4578723"/>
          <a:ext cx="8215370" cy="806400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</dsp:sp>
    <dsp:sp modelId="{54B50100-17B2-4379-BBC9-E974BE8BB3A7}">
      <dsp:nvSpPr>
        <dsp:cNvPr id="0" name=""/>
        <dsp:cNvSpPr/>
      </dsp:nvSpPr>
      <dsp:spPr>
        <a:xfrm>
          <a:off x="410768" y="4106404"/>
          <a:ext cx="5750759" cy="944640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217365" tIns="0" rIns="21736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3200" kern="1200" dirty="0" smtClean="0"/>
            <a:t>3.3</a:t>
          </a:r>
          <a:r>
            <a:rPr lang="ja-JP" altLang="en-US" sz="3200" kern="1200" dirty="0" smtClean="0"/>
            <a:t>　実在気体</a:t>
          </a:r>
          <a:endParaRPr lang="ja-JP" altLang="en-US" sz="3200" kern="1200" dirty="0"/>
        </a:p>
      </dsp:txBody>
      <dsp:txXfrm>
        <a:off x="456882" y="4152518"/>
        <a:ext cx="5658531" cy="8524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544FC8-7499-4111-A931-3387F4D87B2A}">
      <dsp:nvSpPr>
        <dsp:cNvPr id="0" name=""/>
        <dsp:cNvSpPr/>
      </dsp:nvSpPr>
      <dsp:spPr>
        <a:xfrm>
          <a:off x="0" y="58216"/>
          <a:ext cx="7632848" cy="14320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400" kern="1200" dirty="0" smtClean="0"/>
            <a:t>理想気体の挙動とは</a:t>
          </a:r>
          <a:r>
            <a:rPr kumimoji="1" lang="en-US" altLang="ja-JP" sz="3400" kern="1200" dirty="0" smtClean="0"/>
            <a:t/>
          </a:r>
          <a:br>
            <a:rPr kumimoji="1" lang="en-US" altLang="ja-JP" sz="3400" kern="1200" dirty="0" smtClean="0"/>
          </a:br>
          <a:r>
            <a:rPr kumimoji="1" lang="ja-JP" altLang="en-US" sz="3400" kern="1200" dirty="0" smtClean="0"/>
            <a:t>どれだけ離れているのだろうか？</a:t>
          </a:r>
        </a:p>
      </dsp:txBody>
      <dsp:txXfrm>
        <a:off x="69908" y="128124"/>
        <a:ext cx="7493032" cy="1292264"/>
      </dsp:txXfrm>
    </dsp:sp>
    <dsp:sp modelId="{46B60488-D0CC-4640-B537-7C63DF44B1FE}">
      <dsp:nvSpPr>
        <dsp:cNvPr id="0" name=""/>
        <dsp:cNvSpPr/>
      </dsp:nvSpPr>
      <dsp:spPr>
        <a:xfrm>
          <a:off x="0" y="1588216"/>
          <a:ext cx="7632848" cy="1432080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400" kern="1200" dirty="0" smtClean="0"/>
            <a:t>体積を測定して，         と           をプロット</a:t>
          </a:r>
        </a:p>
      </dsp:txBody>
      <dsp:txXfrm>
        <a:off x="69908" y="1658124"/>
        <a:ext cx="7493032" cy="1292264"/>
      </dsp:txXfrm>
    </dsp:sp>
    <dsp:sp modelId="{125A59CB-4406-459D-9569-D3DB472CC611}">
      <dsp:nvSpPr>
        <dsp:cNvPr id="0" name=""/>
        <dsp:cNvSpPr/>
      </dsp:nvSpPr>
      <dsp:spPr>
        <a:xfrm>
          <a:off x="0" y="3118216"/>
          <a:ext cx="7632848" cy="143208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400" kern="1200" dirty="0" smtClean="0"/>
            <a:t>⇒理想気体＝圧力のときでも必ず     。</a:t>
          </a:r>
        </a:p>
      </dsp:txBody>
      <dsp:txXfrm>
        <a:off x="69908" y="3188124"/>
        <a:ext cx="7493032" cy="12922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544FC8-7499-4111-A931-3387F4D87B2A}">
      <dsp:nvSpPr>
        <dsp:cNvPr id="0" name=""/>
        <dsp:cNvSpPr/>
      </dsp:nvSpPr>
      <dsp:spPr>
        <a:xfrm>
          <a:off x="0" y="135470"/>
          <a:ext cx="7632848" cy="105651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en-US" sz="4200" kern="1200" dirty="0" smtClean="0"/>
            <a:t>400 </a:t>
          </a:r>
          <a:r>
            <a:rPr kumimoji="1" lang="en-US" altLang="en-US" sz="4200" kern="1200" dirty="0" err="1" smtClean="0"/>
            <a:t>atm</a:t>
          </a:r>
          <a:r>
            <a:rPr kumimoji="1" lang="ja-JP" altLang="en-US" sz="4200" kern="1200" dirty="0" smtClean="0"/>
            <a:t>以下の中間的な圧力</a:t>
          </a:r>
        </a:p>
      </dsp:txBody>
      <dsp:txXfrm>
        <a:off x="51575" y="187045"/>
        <a:ext cx="7529698" cy="953360"/>
      </dsp:txXfrm>
    </dsp:sp>
    <dsp:sp modelId="{91A427B2-CAB7-4622-B42C-49E9B18D35C1}">
      <dsp:nvSpPr>
        <dsp:cNvPr id="0" name=""/>
        <dsp:cNvSpPr/>
      </dsp:nvSpPr>
      <dsp:spPr>
        <a:xfrm>
          <a:off x="0" y="1191980"/>
          <a:ext cx="7632848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2343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en-US" altLang="ja-JP" sz="3300" i="1" kern="1200" dirty="0" smtClean="0"/>
            <a:t>PV/RT</a:t>
          </a:r>
          <a:r>
            <a:rPr kumimoji="1" lang="ja-JP" altLang="en-US" sz="3300" kern="1200" dirty="0" smtClean="0"/>
            <a:t>は</a:t>
          </a:r>
          <a:r>
            <a:rPr kumimoji="1" lang="en-US" altLang="en-US" sz="3300" kern="1200" dirty="0" smtClean="0"/>
            <a:t>1          </a:t>
          </a:r>
          <a:r>
            <a:rPr kumimoji="1" lang="ja-JP" altLang="en-US" sz="3300" kern="1200" dirty="0" smtClean="0"/>
            <a:t>多い。</a:t>
          </a:r>
        </a:p>
      </dsp:txBody>
      <dsp:txXfrm>
        <a:off x="0" y="1191980"/>
        <a:ext cx="7632848" cy="695520"/>
      </dsp:txXfrm>
    </dsp:sp>
    <dsp:sp modelId="{DCA68912-9908-4533-B911-922D41A4FFE0}">
      <dsp:nvSpPr>
        <dsp:cNvPr id="0" name=""/>
        <dsp:cNvSpPr/>
      </dsp:nvSpPr>
      <dsp:spPr>
        <a:xfrm>
          <a:off x="0" y="1887501"/>
          <a:ext cx="7632848" cy="1056510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200" kern="1200" dirty="0" smtClean="0"/>
            <a:t>それよりも高圧では</a:t>
          </a:r>
        </a:p>
      </dsp:txBody>
      <dsp:txXfrm>
        <a:off x="51575" y="1939076"/>
        <a:ext cx="7529698" cy="953360"/>
      </dsp:txXfrm>
    </dsp:sp>
    <dsp:sp modelId="{F8262A05-FD43-4ACA-84AF-C5EEEE873F9D}">
      <dsp:nvSpPr>
        <dsp:cNvPr id="0" name=""/>
        <dsp:cNvSpPr/>
      </dsp:nvSpPr>
      <dsp:spPr>
        <a:xfrm>
          <a:off x="0" y="2944010"/>
          <a:ext cx="7632848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2343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en-US" altLang="en-US" sz="3300" kern="1200" dirty="0" smtClean="0"/>
            <a:t>1</a:t>
          </a:r>
          <a:r>
            <a:rPr kumimoji="1" lang="ja-JP" altLang="en-US" sz="3300" kern="1200" dirty="0" smtClean="0"/>
            <a:t>を         </a:t>
          </a:r>
          <a:r>
            <a:rPr kumimoji="1" lang="ja-JP" altLang="en-US" sz="3300" kern="1200" dirty="0" err="1" smtClean="0"/>
            <a:t>て</a:t>
          </a:r>
          <a:r>
            <a:rPr kumimoji="1" lang="ja-JP" altLang="en-US" sz="3300" kern="1200" dirty="0" smtClean="0"/>
            <a:t>いることが多い。</a:t>
          </a:r>
        </a:p>
      </dsp:txBody>
      <dsp:txXfrm>
        <a:off x="0" y="2944010"/>
        <a:ext cx="7632848" cy="695520"/>
      </dsp:txXfrm>
    </dsp:sp>
    <dsp:sp modelId="{E1B01FEC-DBFB-4CE0-837B-4BA980804A17}">
      <dsp:nvSpPr>
        <dsp:cNvPr id="0" name=""/>
        <dsp:cNvSpPr/>
      </dsp:nvSpPr>
      <dsp:spPr>
        <a:xfrm>
          <a:off x="0" y="3639531"/>
          <a:ext cx="7632848" cy="105651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en-US" sz="4200" kern="1200" dirty="0" smtClean="0"/>
            <a:t>1</a:t>
          </a:r>
          <a:r>
            <a:rPr kumimoji="1" lang="ja-JP" altLang="en-US" sz="4200" kern="1200" dirty="0" smtClean="0"/>
            <a:t>からのずれ</a:t>
          </a:r>
        </a:p>
      </dsp:txBody>
      <dsp:txXfrm>
        <a:off x="51575" y="3691106"/>
        <a:ext cx="7529698" cy="953360"/>
      </dsp:txXfrm>
    </dsp:sp>
    <dsp:sp modelId="{384F8D83-5DA6-4BDC-8473-F7FC87597560}">
      <dsp:nvSpPr>
        <dsp:cNvPr id="0" name=""/>
        <dsp:cNvSpPr/>
      </dsp:nvSpPr>
      <dsp:spPr>
        <a:xfrm>
          <a:off x="0" y="4696041"/>
          <a:ext cx="7632848" cy="1217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2343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3300" kern="1200" dirty="0" smtClean="0"/>
            <a:t>分子同士が実際は                をしている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3300" kern="1200" dirty="0" smtClean="0"/>
            <a:t>分子は         を持っているため</a:t>
          </a:r>
        </a:p>
      </dsp:txBody>
      <dsp:txXfrm>
        <a:off x="0" y="4696041"/>
        <a:ext cx="7632848" cy="12171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361BE3-9E2B-43CA-B47C-A6133ED6B419}">
      <dsp:nvSpPr>
        <dsp:cNvPr id="0" name=""/>
        <dsp:cNvSpPr/>
      </dsp:nvSpPr>
      <dsp:spPr>
        <a:xfrm>
          <a:off x="0" y="0"/>
          <a:ext cx="6941164" cy="13782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400" kern="1200" dirty="0" smtClean="0"/>
            <a:t>中間的な圧力のもと気体の密度が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1900" kern="1200" dirty="0" smtClean="0"/>
            <a:t>分子の相互作用が          できない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1900" kern="1200" dirty="0" smtClean="0"/>
            <a:t>お互いに                  あう</a:t>
          </a:r>
        </a:p>
      </dsp:txBody>
      <dsp:txXfrm>
        <a:off x="40367" y="40367"/>
        <a:ext cx="5337483" cy="1297499"/>
      </dsp:txXfrm>
    </dsp:sp>
    <dsp:sp modelId="{E39501B8-510F-4780-816B-A0DBF102A47D}">
      <dsp:nvSpPr>
        <dsp:cNvPr id="0" name=""/>
        <dsp:cNvSpPr/>
      </dsp:nvSpPr>
      <dsp:spPr>
        <a:xfrm>
          <a:off x="581322" y="1628820"/>
          <a:ext cx="6941164" cy="13782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400" kern="1200" dirty="0" smtClean="0"/>
            <a:t>気体の圧力が小さくなる効果が表れる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ja-JP" sz="1900" kern="1200" dirty="0" smtClean="0"/>
            <a:t>PV/RT</a:t>
          </a:r>
          <a:r>
            <a:rPr lang="ja-JP" altLang="en-US" sz="1900" kern="1200" dirty="0" smtClean="0"/>
            <a:t>が             になる。</a:t>
          </a:r>
        </a:p>
      </dsp:txBody>
      <dsp:txXfrm>
        <a:off x="621689" y="1669187"/>
        <a:ext cx="5383256" cy="1297499"/>
      </dsp:txXfrm>
    </dsp:sp>
    <dsp:sp modelId="{8A628CFD-65AB-4CAB-988D-74E8C1329B87}">
      <dsp:nvSpPr>
        <dsp:cNvPr id="0" name=""/>
        <dsp:cNvSpPr/>
      </dsp:nvSpPr>
      <dsp:spPr>
        <a:xfrm>
          <a:off x="1153968" y="3257641"/>
          <a:ext cx="6941164" cy="13782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400" kern="1200" dirty="0" smtClean="0"/>
            <a:t>圧力が高くなって気体の密度が           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1900" kern="1200" dirty="0" smtClean="0"/>
            <a:t>分子の体積が          できない</a:t>
          </a:r>
        </a:p>
      </dsp:txBody>
      <dsp:txXfrm>
        <a:off x="1194335" y="3298008"/>
        <a:ext cx="5391933" cy="1297499"/>
      </dsp:txXfrm>
    </dsp:sp>
    <dsp:sp modelId="{C4B51060-C479-45F4-8F0B-F5E709D913E1}">
      <dsp:nvSpPr>
        <dsp:cNvPr id="0" name=""/>
        <dsp:cNvSpPr/>
      </dsp:nvSpPr>
      <dsp:spPr>
        <a:xfrm>
          <a:off x="1735291" y="4886462"/>
          <a:ext cx="6941164" cy="13782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400" kern="1200" dirty="0" smtClean="0"/>
            <a:t>お互い同士             あう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ja-JP" sz="1900" kern="1200" dirty="0" smtClean="0"/>
            <a:t>PV</a:t>
          </a:r>
          <a:r>
            <a:rPr lang="ja-JP" altLang="en-US" sz="1900" kern="1200" dirty="0" smtClean="0"/>
            <a:t>が理想気体の値より                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ja-JP" sz="1900" kern="1200" dirty="0" smtClean="0"/>
            <a:t>PV/RT</a:t>
          </a:r>
          <a:r>
            <a:rPr lang="ja-JP" altLang="en-US" sz="1900" kern="1200" dirty="0" smtClean="0"/>
            <a:t>が</a:t>
          </a:r>
          <a:r>
            <a:rPr lang="en-US" altLang="en-US" sz="1900" kern="1200" dirty="0" smtClean="0"/>
            <a:t>1</a:t>
          </a:r>
          <a:r>
            <a:rPr lang="ja-JP" altLang="en-US" sz="1900" kern="1200" dirty="0" smtClean="0"/>
            <a:t>より             なる</a:t>
          </a:r>
        </a:p>
      </dsp:txBody>
      <dsp:txXfrm>
        <a:off x="1775658" y="4926829"/>
        <a:ext cx="5383256" cy="1297499"/>
      </dsp:txXfrm>
    </dsp:sp>
    <dsp:sp modelId="{B6F75310-9E9A-4147-A973-C4F552B9A70C}">
      <dsp:nvSpPr>
        <dsp:cNvPr id="0" name=""/>
        <dsp:cNvSpPr/>
      </dsp:nvSpPr>
      <dsp:spPr>
        <a:xfrm>
          <a:off x="6045313" y="1055601"/>
          <a:ext cx="895851" cy="89585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ja-JP" altLang="en-US" sz="3600" kern="1200"/>
        </a:p>
      </dsp:txBody>
      <dsp:txXfrm>
        <a:off x="6246879" y="1055601"/>
        <a:ext cx="492719" cy="674128"/>
      </dsp:txXfrm>
    </dsp:sp>
    <dsp:sp modelId="{E685DC8C-2318-437B-8CFE-2F7119926F6B}">
      <dsp:nvSpPr>
        <dsp:cNvPr id="0" name=""/>
        <dsp:cNvSpPr/>
      </dsp:nvSpPr>
      <dsp:spPr>
        <a:xfrm>
          <a:off x="6626635" y="2684422"/>
          <a:ext cx="895851" cy="89585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ja-JP" altLang="en-US" sz="3600" kern="1200"/>
        </a:p>
      </dsp:txBody>
      <dsp:txXfrm>
        <a:off x="6828201" y="2684422"/>
        <a:ext cx="492719" cy="674128"/>
      </dsp:txXfrm>
    </dsp:sp>
    <dsp:sp modelId="{FCAEA544-B786-4843-8A22-57235D587D08}">
      <dsp:nvSpPr>
        <dsp:cNvPr id="0" name=""/>
        <dsp:cNvSpPr/>
      </dsp:nvSpPr>
      <dsp:spPr>
        <a:xfrm>
          <a:off x="7199281" y="4313243"/>
          <a:ext cx="895851" cy="89585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ja-JP" altLang="en-US" sz="3600" kern="1200"/>
        </a:p>
      </dsp:txBody>
      <dsp:txXfrm>
        <a:off x="7400847" y="4313243"/>
        <a:ext cx="492719" cy="6741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7D0D36-5FD6-4EEA-BCD6-AB6D2FC1084D}">
      <dsp:nvSpPr>
        <dsp:cNvPr id="0" name=""/>
        <dsp:cNvSpPr/>
      </dsp:nvSpPr>
      <dsp:spPr>
        <a:xfrm>
          <a:off x="0" y="421"/>
          <a:ext cx="8229600" cy="16848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4000" kern="1200" dirty="0" smtClean="0"/>
            <a:t>実在気体の関係式が</a:t>
          </a:r>
          <a:r>
            <a:rPr kumimoji="1" lang="ja-JP" altLang="en-US" sz="4000" kern="1200" dirty="0" smtClean="0"/>
            <a:t>最も</a:t>
          </a:r>
          <a:r>
            <a:rPr kumimoji="1" lang="ja-JP" sz="4000" kern="1200" dirty="0" smtClean="0"/>
            <a:t>有名な提案</a:t>
          </a:r>
          <a:r>
            <a:rPr kumimoji="1" lang="en-US" sz="4000" kern="1200" dirty="0" smtClean="0"/>
            <a:t>Vander Waals</a:t>
          </a:r>
          <a:r>
            <a:rPr kumimoji="1" lang="ja-JP" sz="4000" kern="1200" dirty="0" smtClean="0"/>
            <a:t>（</a:t>
          </a:r>
          <a:r>
            <a:rPr kumimoji="1" lang="en-US" sz="4000" kern="1200" dirty="0" smtClean="0"/>
            <a:t>1873</a:t>
          </a:r>
          <a:r>
            <a:rPr kumimoji="1" lang="ja-JP" sz="4000" kern="1200" dirty="0" smtClean="0"/>
            <a:t>年）</a:t>
          </a:r>
          <a:endParaRPr kumimoji="1" lang="en-US" sz="4000" kern="1200" dirty="0"/>
        </a:p>
      </dsp:txBody>
      <dsp:txXfrm>
        <a:off x="82245" y="82666"/>
        <a:ext cx="8065110" cy="1520310"/>
      </dsp:txXfrm>
    </dsp:sp>
    <dsp:sp modelId="{E7C4DB32-E3E5-49CB-B205-880D2F542BEB}">
      <dsp:nvSpPr>
        <dsp:cNvPr id="0" name=""/>
        <dsp:cNvSpPr/>
      </dsp:nvSpPr>
      <dsp:spPr>
        <a:xfrm>
          <a:off x="0" y="1685221"/>
          <a:ext cx="8229600" cy="3560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0800" rIns="284480" bIns="50800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sz="3100" kern="1200" dirty="0" smtClean="0"/>
            <a:t>理想気体の状態式をもとにして，いくつかの</a:t>
          </a:r>
          <a:r>
            <a:rPr kumimoji="1" lang="en-US" altLang="ja-JP" sz="3100" kern="1200" dirty="0" smtClean="0"/>
            <a:t>       _____</a:t>
          </a:r>
          <a:r>
            <a:rPr kumimoji="1" lang="ja-JP" sz="3100" kern="1200" dirty="0" smtClean="0"/>
            <a:t>項をつけ加えていくもの</a:t>
          </a:r>
          <a:endParaRPr kumimoji="1" lang="en-US" sz="3100" kern="1200" dirty="0"/>
        </a:p>
        <a:p>
          <a:pPr marL="571500" lvl="2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sz="3100" kern="1200" dirty="0" smtClean="0"/>
            <a:t>分子の体積は無視できないとし，その中には他の分子は侵入できないと考える。</a:t>
          </a:r>
          <a:endParaRPr lang="ja-JP" sz="3100" kern="1200" dirty="0"/>
        </a:p>
        <a:p>
          <a:pPr marL="571500" lvl="2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sz="3100" kern="1200" dirty="0" smtClean="0"/>
            <a:t>分子の体積が</a:t>
          </a:r>
          <a:r>
            <a:rPr kumimoji="1" lang="en-US" sz="3100" kern="1200" dirty="0" smtClean="0"/>
            <a:t>0</a:t>
          </a:r>
          <a:r>
            <a:rPr kumimoji="1" lang="ja-JP" sz="3100" kern="1200" dirty="0" smtClean="0"/>
            <a:t>でないことから，体積</a:t>
          </a:r>
          <a:r>
            <a:rPr kumimoji="1" lang="en-US" sz="3100" i="1" kern="1200" dirty="0" smtClean="0"/>
            <a:t>V</a:t>
          </a:r>
          <a:r>
            <a:rPr kumimoji="1" lang="ja-JP" sz="3100" kern="1200" dirty="0" smtClean="0"/>
            <a:t>の代わりに，分子の体積に相当する補正項を引いて</a:t>
          </a:r>
          <a:endParaRPr kumimoji="1" lang="ja-JP" sz="3100" kern="1200" dirty="0"/>
        </a:p>
      </dsp:txBody>
      <dsp:txXfrm>
        <a:off x="0" y="1685221"/>
        <a:ext cx="8229600" cy="35604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7D0D36-5FD6-4EEA-BCD6-AB6D2FC1084D}">
      <dsp:nvSpPr>
        <dsp:cNvPr id="0" name=""/>
        <dsp:cNvSpPr/>
      </dsp:nvSpPr>
      <dsp:spPr>
        <a:xfrm>
          <a:off x="0" y="63339"/>
          <a:ext cx="6635080" cy="130571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3100" kern="1200" dirty="0" smtClean="0"/>
            <a:t>実在気体の関係式が</a:t>
          </a:r>
          <a:r>
            <a:rPr kumimoji="1" lang="ja-JP" altLang="en-US" sz="3100" kern="1200" dirty="0" smtClean="0"/>
            <a:t>最も</a:t>
          </a:r>
          <a:r>
            <a:rPr kumimoji="1" lang="ja-JP" sz="3100" kern="1200" dirty="0" smtClean="0"/>
            <a:t>有名な提案</a:t>
          </a:r>
          <a:r>
            <a:rPr kumimoji="1" lang="en-US" sz="3100" kern="1200" dirty="0" smtClean="0"/>
            <a:t>Vander Waals</a:t>
          </a:r>
          <a:r>
            <a:rPr kumimoji="1" lang="ja-JP" sz="3100" kern="1200" dirty="0" smtClean="0"/>
            <a:t>（</a:t>
          </a:r>
          <a:r>
            <a:rPr kumimoji="1" lang="en-US" sz="3100" kern="1200" dirty="0" smtClean="0"/>
            <a:t>1873</a:t>
          </a:r>
          <a:r>
            <a:rPr kumimoji="1" lang="ja-JP" sz="3100" kern="1200" dirty="0" smtClean="0"/>
            <a:t>年）</a:t>
          </a:r>
          <a:endParaRPr kumimoji="1" lang="en-US" sz="3100" kern="1200" dirty="0"/>
        </a:p>
      </dsp:txBody>
      <dsp:txXfrm>
        <a:off x="63740" y="127079"/>
        <a:ext cx="6507600" cy="1178239"/>
      </dsp:txXfrm>
    </dsp:sp>
    <dsp:sp modelId="{E7C4DB32-E3E5-49CB-B205-880D2F542BEB}">
      <dsp:nvSpPr>
        <dsp:cNvPr id="0" name=""/>
        <dsp:cNvSpPr/>
      </dsp:nvSpPr>
      <dsp:spPr>
        <a:xfrm>
          <a:off x="0" y="1369059"/>
          <a:ext cx="6635080" cy="4876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0664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2400" kern="1200" dirty="0" smtClean="0"/>
            <a:t>もう一つは分子間引力についての補正項</a:t>
          </a:r>
          <a:endParaRPr kumimoji="1" lang="en-US" sz="2400" kern="1200" dirty="0"/>
        </a:p>
        <a:p>
          <a:pPr marL="457200" lvl="2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2400" kern="1200" dirty="0" smtClean="0"/>
            <a:t>気体の圧力</a:t>
          </a:r>
          <a:endParaRPr kumimoji="1" lang="en-US" sz="2400" kern="1200" dirty="0"/>
        </a:p>
        <a:p>
          <a:pPr marL="685800" lvl="3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2400" kern="1200" dirty="0" smtClean="0"/>
            <a:t>分子が容器の壁に衝突する際の単位時間当りの                           から導きだされる</a:t>
          </a:r>
          <a:endParaRPr kumimoji="1" lang="en-US" sz="2400" kern="1200" dirty="0"/>
        </a:p>
        <a:p>
          <a:pPr marL="457200" lvl="2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2400" kern="1200" dirty="0" smtClean="0"/>
            <a:t>分子が壁に衝突するときにも，その分子のまわりにはたくさんの分子が存在しており，それらによる           を受け衝突する力も減少。</a:t>
          </a:r>
          <a:endParaRPr kumimoji="1" lang="en-US" sz="2400" kern="1200" dirty="0"/>
        </a:p>
        <a:p>
          <a:pPr marL="685800" lvl="3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2400" kern="1200" dirty="0" smtClean="0"/>
            <a:t>力の大きさはまわりにある分子の数，すなわち容器内の分子の                </a:t>
          </a:r>
          <a:r>
            <a:rPr kumimoji="1" lang="en-US" altLang="ja-JP" sz="2400" i="1" kern="1200" dirty="0" smtClean="0"/>
            <a:t>n</a:t>
          </a:r>
          <a:r>
            <a:rPr kumimoji="1" lang="ja-JP" altLang="en-US" sz="2400" i="0" kern="1200" dirty="0" smtClean="0"/>
            <a:t>／</a:t>
          </a:r>
          <a:r>
            <a:rPr kumimoji="1" lang="en-US" altLang="en-US" sz="2400" i="1" kern="1200" dirty="0" smtClean="0"/>
            <a:t>V</a:t>
          </a:r>
          <a:r>
            <a:rPr kumimoji="1" lang="ja-JP" altLang="en-US" sz="2400" kern="1200" dirty="0" smtClean="0"/>
            <a:t>に比例。</a:t>
          </a:r>
          <a:endParaRPr kumimoji="1" lang="en-US" sz="2400" kern="1200" dirty="0"/>
        </a:p>
        <a:p>
          <a:pPr marL="685800" lvl="3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2400" kern="1200" dirty="0" smtClean="0"/>
            <a:t>衝突頻度そのものもモル濃度</a:t>
          </a:r>
          <a:r>
            <a:rPr kumimoji="1" lang="en-US" altLang="ja-JP" sz="2400" i="1" kern="1200" dirty="0" smtClean="0"/>
            <a:t>n</a:t>
          </a:r>
          <a:r>
            <a:rPr kumimoji="1" lang="ja-JP" altLang="en-US" sz="2400" i="0" kern="1200" dirty="0" smtClean="0"/>
            <a:t>／</a:t>
          </a:r>
          <a:r>
            <a:rPr kumimoji="1" lang="en-US" altLang="en-US" sz="2400" i="1" kern="1200" dirty="0" smtClean="0"/>
            <a:t>V</a:t>
          </a:r>
          <a:r>
            <a:rPr kumimoji="1" lang="ja-JP" altLang="en-US" sz="2400" kern="1200" dirty="0" smtClean="0"/>
            <a:t>に         。</a:t>
          </a:r>
          <a:endParaRPr kumimoji="1" lang="en-US" sz="2400" kern="1200" dirty="0"/>
        </a:p>
        <a:p>
          <a:pPr marL="685800" lvl="3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2400" kern="1200" dirty="0" smtClean="0"/>
            <a:t>結局，圧力</a:t>
          </a:r>
          <a:r>
            <a:rPr kumimoji="1" lang="en-US" altLang="ja-JP" sz="2400" i="1" kern="1200" dirty="0" smtClean="0"/>
            <a:t>p</a:t>
          </a:r>
          <a:r>
            <a:rPr kumimoji="1" lang="ja-JP" altLang="en-US" sz="2400" kern="1200" dirty="0" smtClean="0"/>
            <a:t>はモル濃度</a:t>
          </a:r>
          <a:r>
            <a:rPr kumimoji="1" lang="en-US" altLang="ja-JP" sz="2400" i="1" kern="1200" dirty="0" smtClean="0"/>
            <a:t>n/V</a:t>
          </a:r>
          <a:r>
            <a:rPr kumimoji="1" lang="ja-JP" altLang="en-US" sz="2400" kern="1200" dirty="0" smtClean="0"/>
            <a:t>の        に比例して減少</a:t>
          </a:r>
          <a:endParaRPr kumimoji="1" lang="en-US" sz="2400" kern="1200" dirty="0"/>
        </a:p>
      </dsp:txBody>
      <dsp:txXfrm>
        <a:off x="0" y="1369059"/>
        <a:ext cx="6635080" cy="48769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7D0D36-5FD6-4EEA-BCD6-AB6D2FC1084D}">
      <dsp:nvSpPr>
        <dsp:cNvPr id="0" name=""/>
        <dsp:cNvSpPr/>
      </dsp:nvSpPr>
      <dsp:spPr>
        <a:xfrm>
          <a:off x="0" y="144134"/>
          <a:ext cx="9108504" cy="130571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3100" kern="1200" dirty="0" smtClean="0"/>
            <a:t>実在気体の関係式が</a:t>
          </a:r>
          <a:r>
            <a:rPr kumimoji="1" lang="ja-JP" altLang="en-US" sz="3100" kern="1200" dirty="0" smtClean="0"/>
            <a:t>最も</a:t>
          </a:r>
          <a:r>
            <a:rPr kumimoji="1" lang="ja-JP" sz="3100" kern="1200" dirty="0" smtClean="0"/>
            <a:t>有名な提案</a:t>
          </a:r>
          <a:r>
            <a:rPr kumimoji="1" lang="en-US" sz="3100" kern="1200" dirty="0" smtClean="0"/>
            <a:t>Vander Waals</a:t>
          </a:r>
          <a:r>
            <a:rPr kumimoji="1" lang="ja-JP" sz="3100" kern="1200" dirty="0" smtClean="0"/>
            <a:t>（</a:t>
          </a:r>
          <a:r>
            <a:rPr kumimoji="1" lang="en-US" sz="3100" kern="1200" dirty="0" smtClean="0"/>
            <a:t>1873</a:t>
          </a:r>
          <a:r>
            <a:rPr kumimoji="1" lang="ja-JP" sz="3100" kern="1200" dirty="0" smtClean="0"/>
            <a:t>年）</a:t>
          </a:r>
          <a:endParaRPr kumimoji="1" lang="en-US" sz="3100" kern="1200" dirty="0"/>
        </a:p>
      </dsp:txBody>
      <dsp:txXfrm>
        <a:off x="63740" y="207874"/>
        <a:ext cx="8981024" cy="1178239"/>
      </dsp:txXfrm>
    </dsp:sp>
    <dsp:sp modelId="{E7C4DB32-E3E5-49CB-B205-880D2F542BEB}">
      <dsp:nvSpPr>
        <dsp:cNvPr id="0" name=""/>
        <dsp:cNvSpPr/>
      </dsp:nvSpPr>
      <dsp:spPr>
        <a:xfrm>
          <a:off x="0" y="1449853"/>
          <a:ext cx="9108504" cy="2438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9195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kumimoji="1"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kumimoji="1"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2400" kern="1200" dirty="0" smtClean="0"/>
            <a:t>                                     の実在気体の状態方程式</a:t>
          </a:r>
          <a:r>
            <a:rPr kumimoji="1" lang="en-US" altLang="ja-JP" sz="2400" kern="1200" dirty="0" smtClean="0"/>
            <a:t/>
          </a:r>
          <a:br>
            <a:rPr kumimoji="1" lang="en-US" altLang="ja-JP" sz="2400" kern="1200" dirty="0" smtClean="0"/>
          </a:br>
          <a:r>
            <a:rPr kumimoji="1" lang="ja-JP" altLang="en-US" sz="2400" kern="1200" dirty="0" smtClean="0"/>
            <a:t>（</a:t>
          </a:r>
          <a:r>
            <a:rPr kumimoji="1" lang="en-US" altLang="ja-JP" sz="2400" kern="1200" dirty="0" smtClean="0"/>
            <a:t>Vander Waals equation of state for a real gas</a:t>
          </a:r>
          <a:r>
            <a:rPr kumimoji="1" lang="ja-JP" altLang="en-US" sz="2400" kern="1200" dirty="0" smtClean="0"/>
            <a:t>）</a:t>
          </a:r>
          <a:endParaRPr kumimoji="1"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2400" kern="1200" dirty="0" smtClean="0"/>
            <a:t>定数</a:t>
          </a:r>
          <a:r>
            <a:rPr kumimoji="1" lang="en-US" altLang="ja-JP" sz="2400" kern="1200" dirty="0" smtClean="0"/>
            <a:t>a</a:t>
          </a:r>
          <a:r>
            <a:rPr kumimoji="1" lang="ja-JP" altLang="en-US" sz="2400" kern="1200" dirty="0" err="1" smtClean="0"/>
            <a:t>，</a:t>
          </a:r>
          <a:r>
            <a:rPr kumimoji="1" lang="en-US" altLang="ja-JP" sz="2400" kern="1200" dirty="0" smtClean="0"/>
            <a:t>b</a:t>
          </a:r>
          <a:r>
            <a:rPr kumimoji="1" lang="ja-JP" altLang="en-US" sz="2400" kern="1200" dirty="0" smtClean="0"/>
            <a:t>は                                    係数</a:t>
          </a:r>
          <a:r>
            <a:rPr kumimoji="1" lang="en-US" altLang="ja-JP" sz="2400" kern="1200" dirty="0" smtClean="0"/>
            <a:t/>
          </a:r>
          <a:br>
            <a:rPr kumimoji="1" lang="en-US" altLang="ja-JP" sz="2400" kern="1200" dirty="0" smtClean="0"/>
          </a:br>
          <a:r>
            <a:rPr kumimoji="1" lang="ja-JP" altLang="en-US" sz="2400" kern="1200" dirty="0" smtClean="0"/>
            <a:t>（</a:t>
          </a:r>
          <a:r>
            <a:rPr kumimoji="1" lang="en-US" altLang="ja-JP" sz="2400" kern="1200" dirty="0" smtClean="0"/>
            <a:t>Vander Waals </a:t>
          </a:r>
          <a:r>
            <a:rPr kumimoji="1" lang="en-US" altLang="ja-JP" sz="2400" kern="1200" dirty="0" err="1" smtClean="0"/>
            <a:t>coefftient</a:t>
          </a:r>
          <a:r>
            <a:rPr kumimoji="1" lang="ja-JP" altLang="en-US" sz="2400" kern="1200" dirty="0" smtClean="0"/>
            <a:t>）といい，気体の種類により決められた値</a:t>
          </a:r>
          <a:endParaRPr kumimoji="1" lang="en-US" sz="2400" kern="1200" dirty="0"/>
        </a:p>
      </dsp:txBody>
      <dsp:txXfrm>
        <a:off x="0" y="1449853"/>
        <a:ext cx="9108504" cy="2438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78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78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D5A75-5BE5-44DF-8EA1-A572B7C23F6F}" type="datetimeFigureOut">
              <a:rPr kumimoji="1" lang="ja-JP" altLang="en-US" smtClean="0"/>
              <a:pPr/>
              <a:t>2019/4/14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7975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78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78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92036-99C4-404D-A7E8-FFFBAA44F97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66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90C6F-EEBB-4197-A871-D609DC7ADE72}" type="datetimeFigureOut">
              <a:rPr lang="ja-JP" altLang="en-US"/>
              <a:pPr>
                <a:defRPr/>
              </a:pPr>
              <a:t>2019/4/14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5693-EE68-4C00-9246-38C1393A2C3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9C4AD-27D2-49FE-9437-AE705962554C}" type="datetimeFigureOut">
              <a:rPr lang="ja-JP" altLang="en-US"/>
              <a:pPr>
                <a:defRPr/>
              </a:pPr>
              <a:t>2019/4/14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D45B0-284F-46A5-BAD3-81F1E991B6E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FAC10-69B8-4ECF-B55D-69FAC51D1A11}" type="datetimeFigureOut">
              <a:rPr lang="ja-JP" altLang="en-US"/>
              <a:pPr>
                <a:defRPr/>
              </a:pPr>
              <a:t>2019/4/14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09A0B-C297-42CC-8D6B-6A0DF2A53B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B7E738-693B-499B-B06E-5498A7AF3BC7}" type="datetimeFigureOut">
              <a:rPr lang="ja-JP" altLang="en-US" smtClean="0"/>
              <a:pPr>
                <a:defRPr/>
              </a:pPr>
              <a:t>2019/4/14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E1250-0B8C-430D-BAD0-0F00128F238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71EC4-4BDC-4B5A-AD52-7FD1643EF973}" type="datetimeFigureOut">
              <a:rPr lang="ja-JP" altLang="en-US"/>
              <a:pPr>
                <a:defRPr/>
              </a:pPr>
              <a:t>2019/4/14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42F24-0A3A-4600-A9F7-3144ABA70D7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20CBE-3ECF-4C98-8878-4BB7A79A23C7}" type="datetimeFigureOut">
              <a:rPr lang="ja-JP" altLang="en-US"/>
              <a:pPr>
                <a:defRPr/>
              </a:pPr>
              <a:t>2019/4/14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C2E2C-359F-40F8-ABAA-1B2BBD42FF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C6305-250D-4E14-98F1-949C2EF7A7C1}" type="datetimeFigureOut">
              <a:rPr lang="ja-JP" altLang="en-US"/>
              <a:pPr>
                <a:defRPr/>
              </a:pPr>
              <a:t>2019/4/14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643AC-1BF3-47AD-B0AA-513E59BE18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D5A8-6001-44C3-9B67-3545246856FF}" type="datetimeFigureOut">
              <a:rPr lang="ja-JP" altLang="en-US"/>
              <a:pPr>
                <a:defRPr/>
              </a:pPr>
              <a:t>2019/4/14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441BC-B9E5-47F3-85E2-27730B45C1B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0E941-2381-4F00-8978-C4E7CB7F1736}" type="datetimeFigureOut">
              <a:rPr lang="ja-JP" altLang="en-US"/>
              <a:pPr>
                <a:defRPr/>
              </a:pPr>
              <a:t>2019/4/14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E0EEE-A8A4-4411-BFBC-D57CCEB7A1F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F27D6-C75B-4B76-8BDF-9A775F5FB098}" type="datetimeFigureOut">
              <a:rPr lang="ja-JP" altLang="en-US"/>
              <a:pPr>
                <a:defRPr/>
              </a:pPr>
              <a:t>2019/4/14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1F3AB-35B3-4981-8653-33BF3730817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8F5BC-3383-4729-8591-06D5C476B962}" type="datetimeFigureOut">
              <a:rPr lang="ja-JP" altLang="en-US"/>
              <a:pPr>
                <a:defRPr/>
              </a:pPr>
              <a:t>2019/4/14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63523-BBAE-4963-9F98-0EDAD1544C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51B30-6C5E-4510-9339-9008E18CE760}" type="datetimeFigureOut">
              <a:rPr lang="ja-JP" altLang="en-US"/>
              <a:pPr>
                <a:defRPr/>
              </a:pPr>
              <a:t>2019/4/14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170B1-FE73-4853-8681-EC0D96D7CE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AB7E738-693B-499B-B06E-5498A7AF3BC7}" type="datetimeFigureOut">
              <a:rPr lang="ja-JP" altLang="en-US"/>
              <a:pPr>
                <a:defRPr/>
              </a:pPr>
              <a:t>2019/4/14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55E1250-0B8C-430D-BAD0-0F00128F238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 smtClean="0"/>
              <a:t>物理化学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3</a:t>
            </a:r>
            <a:r>
              <a:rPr lang="ja-JP" altLang="en-US" dirty="0" smtClean="0"/>
              <a:t>章 </a:t>
            </a:r>
            <a:r>
              <a:rPr lang="en-US" altLang="ja-JP" dirty="0" smtClean="0"/>
              <a:t>3.3 Ver. </a:t>
            </a:r>
            <a:r>
              <a:rPr lang="en-US" altLang="ja-JP" dirty="0" smtClean="0"/>
              <a:t>2.1</a:t>
            </a:r>
            <a:endParaRPr lang="ja-JP" altLang="en-US" dirty="0"/>
          </a:p>
        </p:txBody>
      </p:sp>
      <p:sp>
        <p:nvSpPr>
          <p:cNvPr id="2051" name="サブタイトル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2686050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FUT </a:t>
            </a:r>
          </a:p>
          <a:p>
            <a:r>
              <a:rPr lang="ja-JP" altLang="en-US" dirty="0" smtClean="0">
                <a:solidFill>
                  <a:schemeClr val="tx1"/>
                </a:solidFill>
              </a:rPr>
              <a:t>原　道寛</a:t>
            </a:r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学籍番号＿＿　　氏名＿＿＿＿＿＿＿　　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3</a:t>
            </a:r>
            <a:r>
              <a:rPr lang="ja-JP" altLang="en-US" dirty="0" smtClean="0"/>
              <a:t>章　気体の性質一自由な粒子－</a:t>
            </a:r>
          </a:p>
        </p:txBody>
      </p:sp>
      <p:graphicFrame>
        <p:nvGraphicFramePr>
          <p:cNvPr id="4" name="図表 3"/>
          <p:cNvGraphicFramePr/>
          <p:nvPr/>
        </p:nvGraphicFramePr>
        <p:xfrm>
          <a:off x="500034" y="1285860"/>
          <a:ext cx="821537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n-US" altLang="ja-JP" dirty="0" smtClean="0"/>
              <a:t>3.3-01</a:t>
            </a:r>
            <a:r>
              <a:rPr lang="ja-JP" altLang="en-US" dirty="0" err="1" smtClean="0"/>
              <a:t>．</a:t>
            </a:r>
            <a:r>
              <a:rPr lang="ja-JP" altLang="en-US" dirty="0" smtClean="0"/>
              <a:t>実在</a:t>
            </a:r>
            <a:r>
              <a:rPr lang="ja-JP" altLang="en-US" dirty="0" smtClean="0"/>
              <a:t>気体</a:t>
            </a:r>
            <a:endParaRPr lang="ja-JP" altLang="en-US" dirty="0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810635"/>
              </p:ext>
            </p:extLst>
          </p:nvPr>
        </p:nvGraphicFramePr>
        <p:xfrm>
          <a:off x="467544" y="2060848"/>
          <a:ext cx="763284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6840" y="0"/>
            <a:ext cx="2837160" cy="278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正方形/長方形 13"/>
          <p:cNvSpPr/>
          <p:nvPr/>
        </p:nvSpPr>
        <p:spPr>
          <a:xfrm>
            <a:off x="3635896" y="4077072"/>
            <a:ext cx="1008112" cy="499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A</a:t>
            </a:r>
            <a:endParaRPr kumimoji="1" lang="ja-JP" altLang="en-US" sz="2000" dirty="0"/>
          </a:p>
        </p:txBody>
      </p:sp>
      <p:sp>
        <p:nvSpPr>
          <p:cNvPr id="15" name="正方形/長方形 14"/>
          <p:cNvSpPr/>
          <p:nvPr/>
        </p:nvSpPr>
        <p:spPr>
          <a:xfrm>
            <a:off x="5004048" y="4077072"/>
            <a:ext cx="1008112" cy="499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/>
              <a:t>B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6876256" y="5661248"/>
            <a:ext cx="432048" cy="499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/>
              <a:t>C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-36512" y="-243408"/>
            <a:ext cx="9180512" cy="1143000"/>
          </a:xfrm>
        </p:spPr>
        <p:txBody>
          <a:bodyPr/>
          <a:lstStyle/>
          <a:p>
            <a:pPr lvl="0"/>
            <a:r>
              <a:rPr lang="en-US" altLang="ja-JP" dirty="0" smtClean="0"/>
              <a:t>3.3-02</a:t>
            </a:r>
            <a:r>
              <a:rPr lang="ja-JP" altLang="en-US" dirty="0" smtClean="0"/>
              <a:t>実在</a:t>
            </a:r>
            <a:r>
              <a:rPr lang="ja-JP" altLang="en-US" dirty="0" smtClean="0"/>
              <a:t>気体</a:t>
            </a:r>
            <a:endParaRPr lang="ja-JP" altLang="en-US" dirty="0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6970033"/>
              </p:ext>
            </p:extLst>
          </p:nvPr>
        </p:nvGraphicFramePr>
        <p:xfrm>
          <a:off x="395536" y="692696"/>
          <a:ext cx="763284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4128" y="1844824"/>
            <a:ext cx="3419872" cy="3352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正方形/長方形 5"/>
          <p:cNvSpPr/>
          <p:nvPr/>
        </p:nvSpPr>
        <p:spPr>
          <a:xfrm>
            <a:off x="2545739" y="2026132"/>
            <a:ext cx="792088" cy="499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A</a:t>
            </a:r>
            <a:endParaRPr kumimoji="1" lang="ja-JP" altLang="en-US" sz="2000" dirty="0"/>
          </a:p>
        </p:txBody>
      </p:sp>
      <p:sp>
        <p:nvSpPr>
          <p:cNvPr id="7" name="正方形/長方形 6"/>
          <p:cNvSpPr/>
          <p:nvPr/>
        </p:nvSpPr>
        <p:spPr>
          <a:xfrm>
            <a:off x="1475656" y="3611488"/>
            <a:ext cx="792088" cy="499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/>
              <a:t>B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211960" y="5373216"/>
            <a:ext cx="1584176" cy="499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/>
              <a:t>C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195736" y="5949280"/>
            <a:ext cx="792088" cy="499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/>
              <a:t>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313184" y="-346856"/>
            <a:ext cx="8229600" cy="1143000"/>
          </a:xfrm>
        </p:spPr>
        <p:txBody>
          <a:bodyPr/>
          <a:lstStyle/>
          <a:p>
            <a:pPr lvl="0"/>
            <a:r>
              <a:rPr lang="en-US" altLang="ja-JP" sz="2400" dirty="0" smtClean="0"/>
              <a:t>3.3-03</a:t>
            </a:r>
            <a:r>
              <a:rPr lang="ja-JP" altLang="en-US" sz="2400" dirty="0" err="1" smtClean="0"/>
              <a:t>．</a:t>
            </a:r>
            <a:r>
              <a:rPr lang="ja-JP" altLang="en-US" sz="2400" dirty="0" smtClean="0"/>
              <a:t>実在</a:t>
            </a:r>
            <a:r>
              <a:rPr lang="ja-JP" altLang="en-US" sz="2400" dirty="0" smtClean="0"/>
              <a:t>気体</a:t>
            </a:r>
            <a:endParaRPr lang="ja-JP" altLang="en-US" sz="2400" dirty="0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4567211"/>
              </p:ext>
            </p:extLst>
          </p:nvPr>
        </p:nvGraphicFramePr>
        <p:xfrm>
          <a:off x="0" y="476672"/>
          <a:ext cx="8676456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52120" y="76909"/>
            <a:ext cx="3419872" cy="3352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正方形/長方形 5"/>
          <p:cNvSpPr/>
          <p:nvPr/>
        </p:nvSpPr>
        <p:spPr>
          <a:xfrm>
            <a:off x="4572000" y="476672"/>
            <a:ext cx="792088" cy="499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A</a:t>
            </a:r>
            <a:endParaRPr kumimoji="1" lang="ja-JP" altLang="en-US" sz="2000" dirty="0"/>
          </a:p>
        </p:txBody>
      </p:sp>
      <p:sp>
        <p:nvSpPr>
          <p:cNvPr id="7" name="正方形/長方形 6"/>
          <p:cNvSpPr/>
          <p:nvPr/>
        </p:nvSpPr>
        <p:spPr>
          <a:xfrm>
            <a:off x="2267744" y="908720"/>
            <a:ext cx="504056" cy="499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B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274146" y="1383748"/>
            <a:ext cx="864096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C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922218" y="2823908"/>
            <a:ext cx="432048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D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5364088" y="3933056"/>
            <a:ext cx="720080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E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915816" y="4437112"/>
            <a:ext cx="504056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F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3347864" y="5445224"/>
            <a:ext cx="864096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G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4427984" y="5949280"/>
            <a:ext cx="864096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H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3463414" y="6294806"/>
            <a:ext cx="504056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I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3.3-04</a:t>
            </a:r>
            <a:r>
              <a:rPr kumimoji="1" lang="ja-JP" altLang="en-US" dirty="0" smtClean="0"/>
              <a:t>実在</a:t>
            </a:r>
            <a:r>
              <a:rPr kumimoji="1" lang="ja-JP" altLang="en-US" dirty="0" smtClean="0"/>
              <a:t>気体</a:t>
            </a:r>
            <a:endParaRPr kumimoji="1" lang="ja-JP" altLang="en-US" dirty="0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338234"/>
              </p:ext>
            </p:extLst>
          </p:nvPr>
        </p:nvGraphicFramePr>
        <p:xfrm>
          <a:off x="457200" y="764704"/>
          <a:ext cx="8229600" cy="5246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8" cstate="print"/>
          <a:srcRect l="11372" t="11989" r="59840" b="25863"/>
          <a:stretch/>
        </p:blipFill>
        <p:spPr bwMode="auto">
          <a:xfrm>
            <a:off x="2987824" y="5661248"/>
            <a:ext cx="1126976" cy="1059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正方形/長方形 5"/>
          <p:cNvSpPr/>
          <p:nvPr/>
        </p:nvSpPr>
        <p:spPr>
          <a:xfrm>
            <a:off x="827584" y="2924944"/>
            <a:ext cx="1008112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A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211960" y="5589240"/>
            <a:ext cx="1872208" cy="126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B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3.3-05</a:t>
            </a:r>
            <a:r>
              <a:rPr kumimoji="1" lang="ja-JP" altLang="en-US" dirty="0" smtClean="0"/>
              <a:t>実在</a:t>
            </a:r>
            <a:r>
              <a:rPr kumimoji="1" lang="ja-JP" altLang="en-US" dirty="0" smtClean="0"/>
              <a:t>気体</a:t>
            </a:r>
            <a:endParaRPr kumimoji="1" lang="ja-JP" altLang="en-US" dirty="0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372401"/>
              </p:ext>
            </p:extLst>
          </p:nvPr>
        </p:nvGraphicFramePr>
        <p:xfrm>
          <a:off x="35496" y="548680"/>
          <a:ext cx="6635080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75425" y="1916832"/>
            <a:ext cx="2661071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72200" y="3645024"/>
            <a:ext cx="270290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正方形/長方形 7"/>
          <p:cNvSpPr/>
          <p:nvPr/>
        </p:nvSpPr>
        <p:spPr>
          <a:xfrm>
            <a:off x="1475656" y="3199024"/>
            <a:ext cx="1728192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A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245680" y="4264630"/>
            <a:ext cx="1584176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B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3635896" y="5119534"/>
            <a:ext cx="108012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C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652120" y="5543488"/>
            <a:ext cx="57606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D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4716016" y="5950352"/>
            <a:ext cx="57606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3.3-06</a:t>
            </a:r>
            <a:r>
              <a:rPr kumimoji="1" lang="ja-JP" altLang="en-US" dirty="0" smtClean="0"/>
              <a:t>実在</a:t>
            </a:r>
            <a:r>
              <a:rPr kumimoji="1" lang="ja-JP" altLang="en-US" dirty="0" smtClean="0"/>
              <a:t>気体</a:t>
            </a:r>
            <a:endParaRPr kumimoji="1" lang="ja-JP" altLang="en-US" dirty="0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7926618"/>
              </p:ext>
            </p:extLst>
          </p:nvPr>
        </p:nvGraphicFramePr>
        <p:xfrm>
          <a:off x="35496" y="548680"/>
          <a:ext cx="9108504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8" cstate="print"/>
          <a:srcRect t="7692" b="15385"/>
          <a:stretch>
            <a:fillRect/>
          </a:stretch>
        </p:blipFill>
        <p:spPr bwMode="auto">
          <a:xfrm>
            <a:off x="2339752" y="1801405"/>
            <a:ext cx="4464496" cy="90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9" cstate="print"/>
          <a:srcRect l="5019" t="7546" r="3384" b="10021"/>
          <a:stretch>
            <a:fillRect/>
          </a:stretch>
        </p:blipFill>
        <p:spPr bwMode="auto">
          <a:xfrm>
            <a:off x="2267744" y="4437112"/>
            <a:ext cx="4564929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正方形/長方形 8"/>
          <p:cNvSpPr/>
          <p:nvPr/>
        </p:nvSpPr>
        <p:spPr>
          <a:xfrm>
            <a:off x="539552" y="2852936"/>
            <a:ext cx="252028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A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2051720" y="3645024"/>
            <a:ext cx="237626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2"/>
  <p:tag name="INPUTSOURCE" val="1"/>
  <p:tag name="BACKUPMAINTENANCE" val="7"/>
  <p:tag name="ROTATIONINTERVAL" val="1"/>
  <p:tag name="RACERSMAXDISPLAYED" val="5"/>
  <p:tag name="TEAMSINLEADERBOARD" val="20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0"/>
  <p:tag name="INCORRECTPOINTVALUE" val="0"/>
  <p:tag name="AUTOADJUSTPARTRANGE" val="True"/>
  <p:tag name="FIBNUMRESULTS" val="10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4144960"/>
  <p:tag name="USESCHEMECOLORS" val="True"/>
  <p:tag name="GRIDROTATIONINTERVAL" val="2"/>
  <p:tag name="CHARTCOLORS" val="2"/>
  <p:tag name="INCLUDEPPT" val="True"/>
  <p:tag name="REALTIMEBACKUPPATH" val="(なし)"/>
  <p:tag name="FIBDISPLAYRESULTS" val="True"/>
  <p:tag name="PRRESPONSE3" val="8"/>
  <p:tag name="PRRESPONSE8" val="3"/>
  <p:tag name="TPVERSION" val="2008"/>
  <p:tag name="ANSWERNOWSTYLE" val="-1"/>
  <p:tag name="COUNTDOWNSECONDS" val="15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今すぐ回答"/>
  <p:tag name="BACKUPSESSIONS" val="True"/>
  <p:tag name="RACEENDPOINTS" val="100"/>
  <p:tag name="DEFAULTNUMTEAMS" val="10"/>
  <p:tag name="DISPLAYDEVICENUMBER" val="True"/>
  <p:tag name="RESETCHARTS" val="True"/>
  <p:tag name="ZEROBASED" val="False"/>
  <p:tag name="PRRESPONSE1" val="10"/>
  <p:tag name="SHOWFLASHWARNING" val="True"/>
  <p:tag name="COUNTDOWNSTYLE" val="3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20"/>
  <p:tag name="GRIDPOSITION" val="1"/>
  <p:tag name="CHARTSCALE" val="True"/>
  <p:tag name="PRRESPONSE9" val="2"/>
  <p:tag name="CHARTVALUEFORMAT" val="0"/>
  <p:tag name="CUSTOMCELLBACKCOLOR2" val="-13395457"/>
  <p:tag name="CORRECTPOINTVALUE" val="100"/>
  <p:tag name="USESECONDARYMONITOR" val="True"/>
  <p:tag name="PARTICIPANTSINLEADERBOARD" val="20"/>
  <p:tag name="MULTIRESPDIVISOR" val="1"/>
  <p:tag name="SAVECSVWITHSESSION" val="False"/>
  <p:tag name="DISPLAYNAME" val="True"/>
  <p:tag name="PRRESPONSE7" val="4"/>
  <p:tag name="POLLINGCYCLE" val="2"/>
  <p:tag name="STDCHART" val="4"/>
  <p:tag name="RESPTABLESTYLE" val="0"/>
  <p:tag name="CUSTOMCELLBACKCOLOR1" val="-657956"/>
  <p:tag name="PRRESPONSE4" val="7"/>
  <p:tag name="ADVANCEDSETTINGSVIEW" val="False"/>
  <p:tag name="DELIMITERS" val="3.1"/>
  <p:tag name="POWERPOINTVERSION" val="14.0"/>
  <p:tag name="EXPANDSHOWBAR" val="True"/>
  <p:tag name="TASKPANEKEY" val="242cc60b-90d0-4c36-bdbd-c7ff1f6fc8c3"/>
  <p:tag name="TPFULLVERSION" val="4.4.0.224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425</Words>
  <Application>Microsoft Office PowerPoint</Application>
  <PresentationFormat>画面に合わせる (4:3)</PresentationFormat>
  <Paragraphs>77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Calibri</vt:lpstr>
      <vt:lpstr>Office テーマ</vt:lpstr>
      <vt:lpstr>物理化学 3章 3.3 Ver. 2.1</vt:lpstr>
      <vt:lpstr>3章　気体の性質一自由な粒子－</vt:lpstr>
      <vt:lpstr>3.3-01．実在気体</vt:lpstr>
      <vt:lpstr>3.3-02実在気体</vt:lpstr>
      <vt:lpstr>3.3-03．実在気体</vt:lpstr>
      <vt:lpstr>3.3-04実在気体</vt:lpstr>
      <vt:lpstr>3.3-05実在気体</vt:lpstr>
      <vt:lpstr>3.3-06実在気体</vt:lpstr>
    </vt:vector>
  </TitlesOfParts>
  <Company>FUT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物理化学 4章</dc:title>
  <dc:creator>MH</dc:creator>
  <cp:lastModifiedBy>HARA Michihiro</cp:lastModifiedBy>
  <cp:revision>84</cp:revision>
  <dcterms:created xsi:type="dcterms:W3CDTF">2008-11-04T13:00:27Z</dcterms:created>
  <dcterms:modified xsi:type="dcterms:W3CDTF">2019-04-14T01:41:18Z</dcterms:modified>
</cp:coreProperties>
</file>