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6.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8.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7.xml" ContentType="application/vnd.openxmlformats-officedocument.presentationml.tags+xml"/>
  <Override PartName="/ppt/diagrams/data10.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11.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8.xml" ContentType="application/vnd.openxmlformats-officedocument.presentationml.tags+xml"/>
  <Override PartName="/ppt/diagrams/data12.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3.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5.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9.xml" ContentType="application/vnd.openxmlformats-officedocument.presentationml.tags+xml"/>
  <Override PartName="/ppt/diagrams/data17.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8.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9.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7.xml" ContentType="application/vnd.openxmlformats-officedocument.drawingml.diagramData+xml"/>
  <Override PartName="/ppt/diagrams/data9.xml" ContentType="application/vnd.openxmlformats-officedocument.drawingml.diagramData+xml"/>
  <Override PartName="/ppt/diagrams/data14.xml" ContentType="application/vnd.openxmlformats-officedocument.drawingml.diagramData+xml"/>
  <Override PartName="/ppt/diagrams/data16.xml" ContentType="application/vnd.openxmlformats-officedocument.drawingml.diagramData+xml"/>
  <Override PartName="/ppt/diagrams/data20.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800" r:id="rId2"/>
  </p:sldMasterIdLst>
  <p:notesMasterIdLst>
    <p:notesMasterId r:id="rId19"/>
  </p:notesMasterIdLst>
  <p:sldIdLst>
    <p:sldId id="256" r:id="rId3"/>
    <p:sldId id="304" r:id="rId4"/>
    <p:sldId id="305" r:id="rId5"/>
    <p:sldId id="306" r:id="rId6"/>
    <p:sldId id="562" r:id="rId7"/>
    <p:sldId id="307" r:id="rId8"/>
    <p:sldId id="563" r:id="rId9"/>
    <p:sldId id="564" r:id="rId10"/>
    <p:sldId id="308" r:id="rId11"/>
    <p:sldId id="565" r:id="rId12"/>
    <p:sldId id="309" r:id="rId13"/>
    <p:sldId id="566" r:id="rId14"/>
    <p:sldId id="567" r:id="rId15"/>
    <p:sldId id="310" r:id="rId16"/>
    <p:sldId id="569" r:id="rId17"/>
    <p:sldId id="570" r:id="rId18"/>
  </p:sldIdLst>
  <p:sldSz cx="12192000" cy="6858000"/>
  <p:notesSz cx="6858000" cy="9144000"/>
  <p:custDataLst>
    <p:tags r:id="rId20"/>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79" autoAdjust="0"/>
    <p:restoredTop sz="86391" autoAdjust="0"/>
  </p:normalViewPr>
  <p:slideViewPr>
    <p:cSldViewPr snapToGrid="0">
      <p:cViewPr varScale="1">
        <p:scale>
          <a:sx n="67" d="100"/>
          <a:sy n="67" d="100"/>
        </p:scale>
        <p:origin x="111" y="285"/>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_rels/data14.xml.rels><?xml version="1.0" encoding="UTF-8" standalone="yes"?>
<Relationships xmlns="http://schemas.openxmlformats.org/package/2006/relationships"><Relationship Id="rId1" Type="http://schemas.openxmlformats.org/officeDocument/2006/relationships/image" Target="../media/image11.png"/></Relationships>
</file>

<file path=ppt/diagrams/_rels/data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_rels/data20.xml.rels><?xml version="1.0" encoding="UTF-8" standalone="yes"?>
<Relationships xmlns="http://schemas.openxmlformats.org/package/2006/relationships"><Relationship Id="rId1" Type="http://schemas.openxmlformats.org/officeDocument/2006/relationships/image" Target="../media/image18.png"/></Relationships>
</file>

<file path=ppt/diagrams/_rels/data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0.png"/></Relationships>
</file>

<file path=ppt/diagrams/_rels/data9.xml.rels><?xml version="1.0" encoding="UTF-8" standalone="yes"?>
<Relationships xmlns="http://schemas.openxmlformats.org/package/2006/relationships"><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E011E2-60BA-4D6A-BC2C-369AAFC9B671}" type="doc">
      <dgm:prSet loTypeId="urn:microsoft.com/office/officeart/2005/8/layout/hierarchy4" loCatId="list" qsTypeId="urn:microsoft.com/office/officeart/2005/8/quickstyle/simple3" qsCatId="simple" csTypeId="urn:microsoft.com/office/officeart/2005/8/colors/colorful5" csCatId="colorful" phldr="1"/>
      <dgm:spPr/>
      <dgm:t>
        <a:bodyPr/>
        <a:lstStyle/>
        <a:p>
          <a:endParaRPr kumimoji="1" lang="ja-JP" altLang="en-US"/>
        </a:p>
      </dgm:t>
    </dgm:pt>
    <dgm:pt modelId="{631D3286-6F0C-4136-8259-339F59EC2275}">
      <dgm:prSet/>
      <dgm:spPr/>
      <dgm:t>
        <a:bodyPr/>
        <a:lstStyle/>
        <a:p>
          <a:pPr rtl="0"/>
          <a:r>
            <a:rPr kumimoji="1" lang="en-US" dirty="0" smtClean="0">
              <a:latin typeface="HGPｺﾞｼｯｸM" panose="020B0600000000000000" pitchFamily="50" charset="-128"/>
              <a:ea typeface="HGPｺﾞｼｯｸM" panose="020B0600000000000000" pitchFamily="50" charset="-128"/>
            </a:rPr>
            <a:t>1.1</a:t>
          </a:r>
          <a:r>
            <a:rPr kumimoji="1" lang="ja-JP" dirty="0" smtClean="0">
              <a:latin typeface="HGPｺﾞｼｯｸM" panose="020B0600000000000000" pitchFamily="50" charset="-128"/>
              <a:ea typeface="HGPｺﾞｼｯｸM" panose="020B0600000000000000" pitchFamily="50" charset="-128"/>
            </a:rPr>
            <a:t>運動</a:t>
          </a:r>
          <a:endParaRPr lang="ja-JP" dirty="0">
            <a:latin typeface="HGPｺﾞｼｯｸM" panose="020B0600000000000000" pitchFamily="50" charset="-128"/>
            <a:ea typeface="HGPｺﾞｼｯｸM" panose="020B0600000000000000" pitchFamily="50" charset="-128"/>
          </a:endParaRPr>
        </a:p>
      </dgm:t>
    </dgm:pt>
    <dgm:pt modelId="{9C3E29CC-917E-488E-83EC-71CFC616BA10}" type="parTrans" cxnId="{B9F59C85-93AC-4F14-9042-40DAC231AD91}">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0EE773DC-91CC-46B6-8C66-21858F18E835}" type="sibTrans" cxnId="{B9F59C85-93AC-4F14-9042-40DAC231AD91}">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89C25198-6628-4696-96BB-70D2AF34029A}">
      <dgm:prSet/>
      <dgm:spPr/>
      <dgm:t>
        <a:bodyPr/>
        <a:lstStyle/>
        <a:p>
          <a:pPr rtl="0"/>
          <a:r>
            <a:rPr kumimoji="1" lang="en-US" dirty="0" smtClean="0">
              <a:latin typeface="HGPｺﾞｼｯｸM" panose="020B0600000000000000" pitchFamily="50" charset="-128"/>
              <a:ea typeface="HGPｺﾞｼｯｸM" panose="020B0600000000000000" pitchFamily="50" charset="-128"/>
            </a:rPr>
            <a:t>1.1.1速さ</a:t>
          </a:r>
          <a:endParaRPr lang="ja-JP" dirty="0">
            <a:latin typeface="HGPｺﾞｼｯｸM" panose="020B0600000000000000" pitchFamily="50" charset="-128"/>
            <a:ea typeface="HGPｺﾞｼｯｸM" panose="020B0600000000000000" pitchFamily="50" charset="-128"/>
          </a:endParaRPr>
        </a:p>
      </dgm:t>
    </dgm:pt>
    <dgm:pt modelId="{34FC8472-ECB8-4F3A-8642-8C2F1CEBC732}" type="parTrans" cxnId="{C8668D33-2635-42E8-851B-45B09D722AEA}">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71370267-5805-456E-8CD9-08EF448D5BAE}" type="sibTrans" cxnId="{C8668D33-2635-42E8-851B-45B09D722AEA}">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40E4A321-852A-494D-9BBF-E48E6683DEA5}">
      <dgm:prSet/>
      <dgm:spPr/>
      <dgm:t>
        <a:bodyPr/>
        <a:lstStyle/>
        <a:p>
          <a:pPr rtl="0"/>
          <a:r>
            <a:rPr kumimoji="1" lang="en-US" dirty="0" smtClean="0">
              <a:latin typeface="HGPｺﾞｼｯｸM" panose="020B0600000000000000" pitchFamily="50" charset="-128"/>
              <a:ea typeface="HGPｺﾞｼｯｸM" panose="020B0600000000000000" pitchFamily="50" charset="-128"/>
            </a:rPr>
            <a:t>1.1.2速度</a:t>
          </a:r>
          <a:endParaRPr lang="ja-JP" dirty="0">
            <a:latin typeface="HGPｺﾞｼｯｸM" panose="020B0600000000000000" pitchFamily="50" charset="-128"/>
            <a:ea typeface="HGPｺﾞｼｯｸM" panose="020B0600000000000000" pitchFamily="50" charset="-128"/>
          </a:endParaRPr>
        </a:p>
      </dgm:t>
    </dgm:pt>
    <dgm:pt modelId="{151B21E9-2707-4566-9484-AE6B3CA64C61}" type="parTrans" cxnId="{231A25E8-DC2C-491E-922D-421F8F012BE1}">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AA36234C-9ABE-4309-94FC-DDEA3B261139}" type="sibTrans" cxnId="{231A25E8-DC2C-491E-922D-421F8F012BE1}">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119305F9-4F2F-4C18-B17F-C00F88E92E64}">
      <dgm:prSet/>
      <dgm:spPr/>
      <dgm:t>
        <a:bodyPr/>
        <a:lstStyle/>
        <a:p>
          <a:pPr rtl="0"/>
          <a:r>
            <a:rPr kumimoji="1" lang="en-US" dirty="0" smtClean="0">
              <a:latin typeface="HGPｺﾞｼｯｸM" panose="020B0600000000000000" pitchFamily="50" charset="-128"/>
              <a:ea typeface="HGPｺﾞｼｯｸM" panose="020B0600000000000000" pitchFamily="50" charset="-128"/>
            </a:rPr>
            <a:t>1.1.3等加速度直線運動</a:t>
          </a:r>
          <a:endParaRPr lang="ja-JP" dirty="0">
            <a:latin typeface="HGPｺﾞｼｯｸM" panose="020B0600000000000000" pitchFamily="50" charset="-128"/>
            <a:ea typeface="HGPｺﾞｼｯｸM" panose="020B0600000000000000" pitchFamily="50" charset="-128"/>
          </a:endParaRPr>
        </a:p>
      </dgm:t>
    </dgm:pt>
    <dgm:pt modelId="{94ACCBFC-FF43-433F-8AB4-D079AF0F3B1D}" type="parTrans" cxnId="{3498AAAC-434C-4803-9DB6-69F7EB3BEB77}">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0A60E699-F3A3-4C3D-95F2-3CA561E3527E}" type="sibTrans" cxnId="{3498AAAC-434C-4803-9DB6-69F7EB3BEB77}">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9A1B60A8-E3EC-4A45-8A54-A3865FB577EE}">
      <dgm:prSet/>
      <dgm:spPr/>
      <dgm:t>
        <a:bodyPr/>
        <a:lstStyle/>
        <a:p>
          <a:pPr rtl="0"/>
          <a:r>
            <a:rPr kumimoji="1" lang="en-US" dirty="0" smtClean="0">
              <a:latin typeface="HGPｺﾞｼｯｸM" panose="020B0600000000000000" pitchFamily="50" charset="-128"/>
              <a:ea typeface="HGPｺﾞｼｯｸM" panose="020B0600000000000000" pitchFamily="50" charset="-128"/>
            </a:rPr>
            <a:t>1.2力学</a:t>
          </a:r>
          <a:endParaRPr lang="ja-JP" dirty="0">
            <a:latin typeface="HGPｺﾞｼｯｸM" panose="020B0600000000000000" pitchFamily="50" charset="-128"/>
            <a:ea typeface="HGPｺﾞｼｯｸM" panose="020B0600000000000000" pitchFamily="50" charset="-128"/>
          </a:endParaRPr>
        </a:p>
      </dgm:t>
    </dgm:pt>
    <dgm:pt modelId="{C47C1619-6382-4F9D-9F17-4A491E28B9F7}" type="parTrans" cxnId="{8EF567A4-0366-4F18-A8EB-F7C1091B416B}">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6580D1AF-6F57-4CB2-9B95-FE8D8B419080}" type="sibTrans" cxnId="{8EF567A4-0366-4F18-A8EB-F7C1091B416B}">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B65B0D5-C747-499E-865B-D80FECF312F6}">
      <dgm:prSet/>
      <dgm:spPr/>
      <dgm:t>
        <a:bodyPr/>
        <a:lstStyle/>
        <a:p>
          <a:pPr rtl="0"/>
          <a:r>
            <a:rPr kumimoji="1" lang="en-US" dirty="0" smtClean="0">
              <a:latin typeface="HGPｺﾞｼｯｸM" panose="020B0600000000000000" pitchFamily="50" charset="-128"/>
              <a:ea typeface="HGPｺﾞｼｯｸM" panose="020B0600000000000000" pitchFamily="50" charset="-128"/>
            </a:rPr>
            <a:t>1.2.1力の大きさ</a:t>
          </a:r>
          <a:endParaRPr lang="ja-JP" dirty="0">
            <a:latin typeface="HGPｺﾞｼｯｸM" panose="020B0600000000000000" pitchFamily="50" charset="-128"/>
            <a:ea typeface="HGPｺﾞｼｯｸM" panose="020B0600000000000000" pitchFamily="50" charset="-128"/>
          </a:endParaRPr>
        </a:p>
      </dgm:t>
    </dgm:pt>
    <dgm:pt modelId="{BC46F89A-8CD4-4DE7-A809-C0534CA994E3}" type="parTrans" cxnId="{37B336FA-8DE3-43E5-A948-6A04F697D8D9}">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0AB08DA5-0926-471C-BC74-653C3181FCD0}" type="sibTrans" cxnId="{37B336FA-8DE3-43E5-A948-6A04F697D8D9}">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449AA18A-8263-4693-B9B5-ED39A8AEED73}">
      <dgm:prSet/>
      <dgm:spPr/>
      <dgm:t>
        <a:bodyPr/>
        <a:lstStyle/>
        <a:p>
          <a:pPr rtl="0"/>
          <a:r>
            <a:rPr kumimoji="1" lang="en-US" dirty="0" smtClean="0">
              <a:latin typeface="HGPｺﾞｼｯｸM" panose="020B0600000000000000" pitchFamily="50" charset="-128"/>
              <a:ea typeface="HGPｺﾞｼｯｸM" panose="020B0600000000000000" pitchFamily="50" charset="-128"/>
            </a:rPr>
            <a:t>1.2.2 1点に作用する力のつり合い</a:t>
          </a:r>
          <a:endParaRPr lang="ja-JP" dirty="0">
            <a:latin typeface="HGPｺﾞｼｯｸM" panose="020B0600000000000000" pitchFamily="50" charset="-128"/>
            <a:ea typeface="HGPｺﾞｼｯｸM" panose="020B0600000000000000" pitchFamily="50" charset="-128"/>
          </a:endParaRPr>
        </a:p>
      </dgm:t>
    </dgm:pt>
    <dgm:pt modelId="{FCCFE6BE-6CF9-4944-85BB-655BC1080FDF}" type="parTrans" cxnId="{A05576A3-E390-4E8A-AE0E-04FAD81AED2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8780DBFE-9A86-46AA-8649-B50E60B6CA05}" type="sibTrans" cxnId="{A05576A3-E390-4E8A-AE0E-04FAD81AED2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443D5CE2-9ADF-4A00-93F5-F2132C75D319}">
      <dgm:prSet/>
      <dgm:spPr/>
      <dgm:t>
        <a:bodyPr/>
        <a:lstStyle/>
        <a:p>
          <a:pPr rtl="0"/>
          <a:r>
            <a:rPr kumimoji="1" lang="en-US" dirty="0" smtClean="0">
              <a:latin typeface="HGPｺﾞｼｯｸM" panose="020B0600000000000000" pitchFamily="50" charset="-128"/>
              <a:ea typeface="HGPｺﾞｼｯｸM" panose="020B0600000000000000" pitchFamily="50" charset="-128"/>
            </a:rPr>
            <a:t>1.3</a:t>
          </a:r>
          <a:r>
            <a:rPr kumimoji="1" lang="ja-JP" dirty="0" smtClean="0">
              <a:latin typeface="HGPｺﾞｼｯｸM" panose="020B0600000000000000" pitchFamily="50" charset="-128"/>
              <a:ea typeface="HGPｺﾞｼｯｸM" panose="020B0600000000000000" pitchFamily="50" charset="-128"/>
            </a:rPr>
            <a:t>運動の法則</a:t>
          </a:r>
          <a:endParaRPr lang="ja-JP" dirty="0">
            <a:latin typeface="HGPｺﾞｼｯｸM" panose="020B0600000000000000" pitchFamily="50" charset="-128"/>
            <a:ea typeface="HGPｺﾞｼｯｸM" panose="020B0600000000000000" pitchFamily="50" charset="-128"/>
          </a:endParaRPr>
        </a:p>
      </dgm:t>
    </dgm:pt>
    <dgm:pt modelId="{F72FAE45-5CD0-43CB-9CA8-9BAADFABD020}" type="parTrans" cxnId="{20ADF4F9-4DFF-4DAF-8DBA-2378FAD3436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6175736B-CB61-4B65-9D43-7F3058A1269F}" type="sibTrans" cxnId="{20ADF4F9-4DFF-4DAF-8DBA-2378FAD3436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4A38BB2D-2A0C-4074-8D9D-871D15139DC2}">
      <dgm:prSet/>
      <dgm:spPr/>
      <dgm:t>
        <a:bodyPr/>
        <a:lstStyle/>
        <a:p>
          <a:pPr rtl="0"/>
          <a:r>
            <a:rPr kumimoji="1" lang="en-US" dirty="0" smtClean="0">
              <a:latin typeface="HGPｺﾞｼｯｸM" panose="020B0600000000000000" pitchFamily="50" charset="-128"/>
              <a:ea typeface="HGPｺﾞｼｯｸM" panose="020B0600000000000000" pitchFamily="50" charset="-128"/>
            </a:rPr>
            <a:t>1.3.1</a:t>
          </a:r>
          <a:r>
            <a:rPr kumimoji="1" lang="ja-JP" dirty="0" smtClean="0">
              <a:latin typeface="HGPｺﾞｼｯｸM" panose="020B0600000000000000" pitchFamily="50" charset="-128"/>
              <a:ea typeface="HGPｺﾞｼｯｸM" panose="020B0600000000000000" pitchFamily="50" charset="-128"/>
            </a:rPr>
            <a:t>運動の</a:t>
          </a:r>
          <a:r>
            <a:rPr kumimoji="1" lang="en-US" dirty="0" smtClean="0">
              <a:latin typeface="HGPｺﾞｼｯｸM" panose="020B0600000000000000" pitchFamily="50" charset="-128"/>
              <a:ea typeface="HGPｺﾞｼｯｸM" panose="020B0600000000000000" pitchFamily="50" charset="-128"/>
            </a:rPr>
            <a:t>第1法則(</a:t>
          </a:r>
          <a:r>
            <a:rPr kumimoji="1" lang="ja-JP" dirty="0" smtClean="0">
              <a:latin typeface="HGPｺﾞｼｯｸM" panose="020B0600000000000000" pitchFamily="50" charset="-128"/>
              <a:ea typeface="HGPｺﾞｼｯｸM" panose="020B0600000000000000" pitchFamily="50" charset="-128"/>
            </a:rPr>
            <a:t>慣性</a:t>
          </a:r>
          <a:r>
            <a:rPr kumimoji="1" lang="en-US" dirty="0" err="1" smtClean="0">
              <a:latin typeface="HGPｺﾞｼｯｸM" panose="020B0600000000000000" pitchFamily="50" charset="-128"/>
              <a:ea typeface="HGPｺﾞｼｯｸM" panose="020B0600000000000000" pitchFamily="50" charset="-128"/>
            </a:rPr>
            <a:t>の法則</a:t>
          </a:r>
          <a:r>
            <a:rPr kumimoji="1" lang="ja-JP"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281D2BC1-FA73-496B-8FC0-BDB4F5D8786A}" type="parTrans" cxnId="{E302D9A4-5F35-4CB4-814F-3EDDD543B4EE}">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638492E-E0F2-4517-ADCC-FCFF54A70716}" type="sibTrans" cxnId="{E302D9A4-5F35-4CB4-814F-3EDDD543B4EE}">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27F3F7FB-145D-46BF-98E0-C05821809024}">
      <dgm:prSet/>
      <dgm:spPr/>
      <dgm:t>
        <a:bodyPr/>
        <a:lstStyle/>
        <a:p>
          <a:pPr rtl="0"/>
          <a:r>
            <a:rPr kumimoji="1" lang="en-US" dirty="0" smtClean="0">
              <a:latin typeface="HGPｺﾞｼｯｸM" panose="020B0600000000000000" pitchFamily="50" charset="-128"/>
              <a:ea typeface="HGPｺﾞｼｯｸM" panose="020B0600000000000000" pitchFamily="50" charset="-128"/>
            </a:rPr>
            <a:t>1.3.2</a:t>
          </a:r>
          <a:r>
            <a:rPr kumimoji="1" lang="ja-JP" dirty="0" smtClean="0">
              <a:latin typeface="HGPｺﾞｼｯｸM" panose="020B0600000000000000" pitchFamily="50" charset="-128"/>
              <a:ea typeface="HGPｺﾞｼｯｸM" panose="020B0600000000000000" pitchFamily="50" charset="-128"/>
            </a:rPr>
            <a:t>運動の第</a:t>
          </a:r>
          <a:r>
            <a:rPr kumimoji="1" lang="en-US" dirty="0" smtClean="0">
              <a:latin typeface="HGPｺﾞｼｯｸM" panose="020B0600000000000000" pitchFamily="50" charset="-128"/>
              <a:ea typeface="HGPｺﾞｼｯｸM" panose="020B0600000000000000" pitchFamily="50" charset="-128"/>
            </a:rPr>
            <a:t>2法則(</a:t>
          </a:r>
          <a:r>
            <a:rPr kumimoji="1" lang="ja-JP" dirty="0" smtClean="0">
              <a:latin typeface="HGPｺﾞｼｯｸM" panose="020B0600000000000000" pitchFamily="50" charset="-128"/>
              <a:ea typeface="HGPｺﾞｼｯｸM" panose="020B0600000000000000" pitchFamily="50" charset="-128"/>
            </a:rPr>
            <a:t>運動方程式</a:t>
          </a:r>
          <a:r>
            <a:rPr kumimoji="1" lang="en-US"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C1F15333-09D2-4CBF-A6A5-F0372122A6AC}" type="parTrans" cxnId="{2BAC4339-7BA0-41DA-B50C-13EA931E0F1D}">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2D6CC798-AF0D-4D8F-AA82-8583E032D370}" type="sibTrans" cxnId="{2BAC4339-7BA0-41DA-B50C-13EA931E0F1D}">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D468A9E-EF2D-407F-B1E4-49CD4D9E15AA}">
      <dgm:prSet/>
      <dgm:spPr/>
      <dgm:t>
        <a:bodyPr/>
        <a:lstStyle/>
        <a:p>
          <a:pPr rtl="0"/>
          <a:r>
            <a:rPr kumimoji="1" lang="en-US" dirty="0" smtClean="0">
              <a:latin typeface="HGPｺﾞｼｯｸM" panose="020B0600000000000000" pitchFamily="50" charset="-128"/>
              <a:ea typeface="HGPｺﾞｼｯｸM" panose="020B0600000000000000" pitchFamily="50" charset="-128"/>
            </a:rPr>
            <a:t>1.3.3重力</a:t>
          </a:r>
          <a:endParaRPr lang="ja-JP" dirty="0">
            <a:latin typeface="HGPｺﾞｼｯｸM" panose="020B0600000000000000" pitchFamily="50" charset="-128"/>
            <a:ea typeface="HGPｺﾞｼｯｸM" panose="020B0600000000000000" pitchFamily="50" charset="-128"/>
          </a:endParaRPr>
        </a:p>
      </dgm:t>
    </dgm:pt>
    <dgm:pt modelId="{A81B2D16-685A-4CD2-8EE5-87004A29C9E2}" type="parTrans" cxnId="{03F6E3FA-489C-47F7-B2FC-66E89AACB79E}">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0198D993-0F6E-47D2-9353-69BCCE077A2A}" type="sibTrans" cxnId="{03F6E3FA-489C-47F7-B2FC-66E89AACB79E}">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A338D44A-B783-4C7B-89B3-07081BBD428B}">
      <dgm:prSet/>
      <dgm:spPr/>
      <dgm:t>
        <a:bodyPr/>
        <a:lstStyle/>
        <a:p>
          <a:pPr rtl="0"/>
          <a:r>
            <a:rPr kumimoji="1" lang="en-US" dirty="0" smtClean="0">
              <a:latin typeface="HGPｺﾞｼｯｸM" panose="020B0600000000000000" pitchFamily="50" charset="-128"/>
              <a:ea typeface="HGPｺﾞｼｯｸM" panose="020B0600000000000000" pitchFamily="50" charset="-128"/>
            </a:rPr>
            <a:t>1.3.4</a:t>
          </a:r>
          <a:r>
            <a:rPr kumimoji="1" lang="ja-JP" dirty="0" smtClean="0">
              <a:latin typeface="HGPｺﾞｼｯｸM" panose="020B0600000000000000" pitchFamily="50" charset="-128"/>
              <a:ea typeface="HGPｺﾞｼｯｸM" panose="020B0600000000000000" pitchFamily="50" charset="-128"/>
            </a:rPr>
            <a:t>運動の</a:t>
          </a:r>
          <a:r>
            <a:rPr kumimoji="1" lang="en-US" dirty="0" smtClean="0">
              <a:latin typeface="HGPｺﾞｼｯｸM" panose="020B0600000000000000" pitchFamily="50" charset="-128"/>
              <a:ea typeface="HGPｺﾞｼｯｸM" panose="020B0600000000000000" pitchFamily="50" charset="-128"/>
            </a:rPr>
            <a:t>第3法則(</a:t>
          </a:r>
          <a:r>
            <a:rPr kumimoji="1" lang="en-US" dirty="0" err="1" smtClean="0">
              <a:latin typeface="HGPｺﾞｼｯｸM" panose="020B0600000000000000" pitchFamily="50" charset="-128"/>
              <a:ea typeface="HGPｺﾞｼｯｸM" panose="020B0600000000000000" pitchFamily="50" charset="-128"/>
            </a:rPr>
            <a:t>作用</a:t>
          </a:r>
          <a:r>
            <a:rPr kumimoji="1" lang="ja-JP" dirty="0" smtClean="0">
              <a:latin typeface="HGPｺﾞｼｯｸM" panose="020B0600000000000000" pitchFamily="50" charset="-128"/>
              <a:ea typeface="HGPｺﾞｼｯｸM" panose="020B0600000000000000" pitchFamily="50" charset="-128"/>
            </a:rPr>
            <a:t>・</a:t>
          </a:r>
          <a:r>
            <a:rPr kumimoji="1" lang="en-US" dirty="0" err="1" smtClean="0">
              <a:latin typeface="HGPｺﾞｼｯｸM" panose="020B0600000000000000" pitchFamily="50" charset="-128"/>
              <a:ea typeface="HGPｺﾞｼｯｸM" panose="020B0600000000000000" pitchFamily="50" charset="-128"/>
            </a:rPr>
            <a:t>反作用の法則</a:t>
          </a:r>
          <a:r>
            <a:rPr kumimoji="1" lang="en-US"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AA510C16-8CA3-4B38-84B7-105D1CECAEF3}" type="parTrans" cxnId="{4398A801-066A-4519-84FE-089721B278E4}">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A6C22983-0FD1-4A17-B102-08AA20E7D801}" type="sibTrans" cxnId="{4398A801-066A-4519-84FE-089721B278E4}">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8C332CB1-F67D-4E7D-B840-D4F14153D0BE}">
      <dgm:prSet/>
      <dgm:spPr/>
      <dgm:t>
        <a:bodyPr/>
        <a:lstStyle/>
        <a:p>
          <a:pPr rtl="0"/>
          <a:r>
            <a:rPr kumimoji="1" lang="en-US" dirty="0" smtClean="0">
              <a:latin typeface="HGPｺﾞｼｯｸM" panose="020B0600000000000000" pitchFamily="50" charset="-128"/>
              <a:ea typeface="HGPｺﾞｼｯｸM" panose="020B0600000000000000" pitchFamily="50" charset="-128"/>
            </a:rPr>
            <a:t>1.3.5</a:t>
          </a:r>
          <a:r>
            <a:rPr kumimoji="1" lang="ja-JP" dirty="0" smtClean="0">
              <a:latin typeface="HGPｺﾞｼｯｸM" panose="020B0600000000000000" pitchFamily="50" charset="-128"/>
              <a:ea typeface="HGPｺﾞｼｯｸM" panose="020B0600000000000000" pitchFamily="50" charset="-128"/>
            </a:rPr>
            <a:t>運動方程式</a:t>
          </a:r>
          <a:r>
            <a:rPr kumimoji="1" lang="en-US" dirty="0" err="1" smtClean="0">
              <a:latin typeface="HGPｺﾞｼｯｸM" panose="020B0600000000000000" pitchFamily="50" charset="-128"/>
              <a:ea typeface="HGPｺﾞｼｯｸM" panose="020B0600000000000000" pitchFamily="50" charset="-128"/>
            </a:rPr>
            <a:t>の作り方</a:t>
          </a:r>
          <a:endParaRPr lang="ja-JP" dirty="0">
            <a:latin typeface="HGPｺﾞｼｯｸM" panose="020B0600000000000000" pitchFamily="50" charset="-128"/>
            <a:ea typeface="HGPｺﾞｼｯｸM" panose="020B0600000000000000" pitchFamily="50" charset="-128"/>
          </a:endParaRPr>
        </a:p>
      </dgm:t>
    </dgm:pt>
    <dgm:pt modelId="{290DE979-8C56-493F-9904-D9C3F17D7147}" type="parTrans" cxnId="{8DA99C00-E7D0-484B-A200-E1B2C1ECC957}">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60E635F3-B340-44ED-925F-ABB85129B8DD}" type="sibTrans" cxnId="{8DA99C00-E7D0-484B-A200-E1B2C1ECC957}">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8599D655-DA8B-4E27-8E11-CCF6AD41F4B7}">
      <dgm:prSet/>
      <dgm:spPr/>
      <dgm:t>
        <a:bodyPr/>
        <a:lstStyle/>
        <a:p>
          <a:pPr rtl="0"/>
          <a:r>
            <a:rPr kumimoji="1" lang="en-US" dirty="0" smtClean="0">
              <a:latin typeface="HGPｺﾞｼｯｸM" panose="020B0600000000000000" pitchFamily="50" charset="-128"/>
              <a:ea typeface="HGPｺﾞｼｯｸM" panose="020B0600000000000000" pitchFamily="50" charset="-128"/>
            </a:rPr>
            <a:t>1.4</a:t>
          </a:r>
          <a:r>
            <a:rPr kumimoji="1" lang="ja-JP" dirty="0" smtClean="0">
              <a:latin typeface="HGPｺﾞｼｯｸM" panose="020B0600000000000000" pitchFamily="50" charset="-128"/>
              <a:ea typeface="HGPｺﾞｼｯｸM" panose="020B0600000000000000" pitchFamily="50" charset="-128"/>
            </a:rPr>
            <a:t>運動量と</a:t>
          </a:r>
          <a:r>
            <a:rPr kumimoji="1" lang="en-US" dirty="0" err="1" smtClean="0">
              <a:latin typeface="HGPｺﾞｼｯｸM" panose="020B0600000000000000" pitchFamily="50" charset="-128"/>
              <a:ea typeface="HGPｺﾞｼｯｸM" panose="020B0600000000000000" pitchFamily="50" charset="-128"/>
            </a:rPr>
            <a:t>力積</a:t>
          </a:r>
          <a:endParaRPr lang="ja-JP" dirty="0">
            <a:latin typeface="HGPｺﾞｼｯｸM" panose="020B0600000000000000" pitchFamily="50" charset="-128"/>
            <a:ea typeface="HGPｺﾞｼｯｸM" panose="020B0600000000000000" pitchFamily="50" charset="-128"/>
          </a:endParaRPr>
        </a:p>
      </dgm:t>
    </dgm:pt>
    <dgm:pt modelId="{0ECA06D0-EBDC-4934-8D5B-B83659D80C54}" type="parTrans" cxnId="{70948772-D371-47A9-B175-0E545B1A2F6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A73B2E8-019E-4AE6-89F1-21BC53601E93}" type="sibTrans" cxnId="{70948772-D371-47A9-B175-0E545B1A2F6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627816D4-8275-4E67-B850-1B53003C60A6}">
      <dgm:prSet/>
      <dgm:spPr/>
      <dgm:t>
        <a:bodyPr/>
        <a:lstStyle/>
        <a:p>
          <a:pPr rtl="0"/>
          <a:r>
            <a:rPr kumimoji="1" lang="en-US" dirty="0" smtClean="0">
              <a:latin typeface="HGPｺﾞｼｯｸM" panose="020B0600000000000000" pitchFamily="50" charset="-128"/>
              <a:ea typeface="HGPｺﾞｼｯｸM" panose="020B0600000000000000" pitchFamily="50" charset="-128"/>
            </a:rPr>
            <a:t>1.4.1</a:t>
          </a:r>
          <a:r>
            <a:rPr kumimoji="1" lang="ja-JP" dirty="0" smtClean="0">
              <a:latin typeface="HGPｺﾞｼｯｸM" panose="020B0600000000000000" pitchFamily="50" charset="-128"/>
              <a:ea typeface="HGPｺﾞｼｯｸM" panose="020B0600000000000000" pitchFamily="50" charset="-128"/>
            </a:rPr>
            <a:t>運動</a:t>
          </a:r>
          <a:r>
            <a:rPr kumimoji="1" lang="en-US" dirty="0" err="1" smtClean="0">
              <a:latin typeface="HGPｺﾞｼｯｸM" panose="020B0600000000000000" pitchFamily="50" charset="-128"/>
              <a:ea typeface="HGPｺﾞｼｯｸM" panose="020B0600000000000000" pitchFamily="50" charset="-128"/>
            </a:rPr>
            <a:t>量と力積</a:t>
          </a:r>
          <a:endParaRPr lang="ja-JP" dirty="0">
            <a:latin typeface="HGPｺﾞｼｯｸM" panose="020B0600000000000000" pitchFamily="50" charset="-128"/>
            <a:ea typeface="HGPｺﾞｼｯｸM" panose="020B0600000000000000" pitchFamily="50" charset="-128"/>
          </a:endParaRPr>
        </a:p>
      </dgm:t>
    </dgm:pt>
    <dgm:pt modelId="{35BCD79A-17FA-4A42-A1C8-FBD09EE807C1}" type="parTrans" cxnId="{B5EEEE15-A2AB-4358-9755-C806115CD0DD}">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FA50854C-1420-4611-A51B-7767AD978B4A}" type="sibTrans" cxnId="{B5EEEE15-A2AB-4358-9755-C806115CD0DD}">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0591DA4C-CCA7-4230-9C55-C1CF2DB13D20}">
      <dgm:prSet/>
      <dgm:spPr/>
      <dgm:t>
        <a:bodyPr/>
        <a:lstStyle/>
        <a:p>
          <a:pPr rtl="0"/>
          <a:r>
            <a:rPr kumimoji="1" lang="en-US" dirty="0" smtClean="0">
              <a:latin typeface="HGPｺﾞｼｯｸM" panose="020B0600000000000000" pitchFamily="50" charset="-128"/>
              <a:ea typeface="HGPｺﾞｼｯｸM" panose="020B0600000000000000" pitchFamily="50" charset="-128"/>
            </a:rPr>
            <a:t>1.4.2</a:t>
          </a:r>
          <a:r>
            <a:rPr kumimoji="1" lang="ja-JP" dirty="0" smtClean="0">
              <a:latin typeface="HGPｺﾞｼｯｸM" panose="020B0600000000000000" pitchFamily="50" charset="-128"/>
              <a:ea typeface="HGPｺﾞｼｯｸM" panose="020B0600000000000000" pitchFamily="50" charset="-128"/>
            </a:rPr>
            <a:t>運動量保存の</a:t>
          </a:r>
          <a:r>
            <a:rPr kumimoji="1" lang="en-US" dirty="0" err="1" smtClean="0">
              <a:latin typeface="HGPｺﾞｼｯｸM" panose="020B0600000000000000" pitchFamily="50" charset="-128"/>
              <a:ea typeface="HGPｺﾞｼｯｸM" panose="020B0600000000000000" pitchFamily="50" charset="-128"/>
            </a:rPr>
            <a:t>法則</a:t>
          </a:r>
          <a:endParaRPr lang="ja-JP" dirty="0">
            <a:latin typeface="HGPｺﾞｼｯｸM" panose="020B0600000000000000" pitchFamily="50" charset="-128"/>
            <a:ea typeface="HGPｺﾞｼｯｸM" panose="020B0600000000000000" pitchFamily="50" charset="-128"/>
          </a:endParaRPr>
        </a:p>
      </dgm:t>
    </dgm:pt>
    <dgm:pt modelId="{C815E79B-4FA2-4345-BB57-E8776F8AFA1F}" type="parTrans" cxnId="{CFC2DBD0-875C-4755-BAE9-8F5872969916}">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A195B0C7-7467-4B65-B5C3-53CBF051D0FA}" type="sibTrans" cxnId="{CFC2DBD0-875C-4755-BAE9-8F5872969916}">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083303E6-2827-4549-9F3C-06B696220B0E}">
      <dgm:prSet/>
      <dgm:spPr/>
      <dgm:t>
        <a:bodyPr/>
        <a:lstStyle/>
        <a:p>
          <a:pPr rtl="0"/>
          <a:r>
            <a:rPr kumimoji="1" lang="en-US" dirty="0" smtClean="0">
              <a:latin typeface="HGPｺﾞｼｯｸM" panose="020B0600000000000000" pitchFamily="50" charset="-128"/>
              <a:ea typeface="HGPｺﾞｼｯｸM" panose="020B0600000000000000" pitchFamily="50" charset="-128"/>
            </a:rPr>
            <a:t>1.4.3反発係数</a:t>
          </a:r>
          <a:endParaRPr lang="ja-JP" dirty="0">
            <a:latin typeface="HGPｺﾞｼｯｸM" panose="020B0600000000000000" pitchFamily="50" charset="-128"/>
            <a:ea typeface="HGPｺﾞｼｯｸM" panose="020B0600000000000000" pitchFamily="50" charset="-128"/>
          </a:endParaRPr>
        </a:p>
      </dgm:t>
    </dgm:pt>
    <dgm:pt modelId="{D5D57DC8-3E24-4CD7-A6A8-92F28D62AC10}" type="parTrans" cxnId="{8CBAF591-53F6-4253-B696-F7A0C535181C}">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B20F7E20-E6B8-4801-90B0-BF996E6C1E16}" type="sibTrans" cxnId="{8CBAF591-53F6-4253-B696-F7A0C535181C}">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274F169C-675A-4FAC-A2F1-EA8BE7D5F7DE}">
      <dgm:prSet/>
      <dgm:spPr/>
      <dgm:t>
        <a:bodyPr/>
        <a:lstStyle/>
        <a:p>
          <a:pPr rtl="0"/>
          <a:r>
            <a:rPr kumimoji="1" lang="en-US" dirty="0" smtClean="0">
              <a:latin typeface="HGPｺﾞｼｯｸM" panose="020B0600000000000000" pitchFamily="50" charset="-128"/>
              <a:ea typeface="HGPｺﾞｼｯｸM" panose="020B0600000000000000" pitchFamily="50" charset="-128"/>
            </a:rPr>
            <a:t>1.4.4次元</a:t>
          </a:r>
          <a:endParaRPr lang="ja-JP" dirty="0">
            <a:latin typeface="HGPｺﾞｼｯｸM" panose="020B0600000000000000" pitchFamily="50" charset="-128"/>
            <a:ea typeface="HGPｺﾞｼｯｸM" panose="020B0600000000000000" pitchFamily="50" charset="-128"/>
          </a:endParaRPr>
        </a:p>
      </dgm:t>
    </dgm:pt>
    <dgm:pt modelId="{4AB46473-5E1E-4CC2-BE8E-A337F7DF0F51}" type="parTrans" cxnId="{09A57E96-7FDE-4F18-AA69-6C1F26EE7E4E}">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AB5531FC-4788-4A28-AD55-7F7643FEBE7B}" type="sibTrans" cxnId="{09A57E96-7FDE-4F18-AA69-6C1F26EE7E4E}">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E938A407-8512-43CB-8D3B-053FA02ABD9F}">
      <dgm:prSet/>
      <dgm:spPr/>
      <dgm:t>
        <a:bodyPr/>
        <a:lstStyle/>
        <a:p>
          <a:pPr rtl="0"/>
          <a:r>
            <a:rPr kumimoji="1" lang="en-US" dirty="0" smtClean="0">
              <a:latin typeface="HGPｺﾞｼｯｸM" panose="020B0600000000000000" pitchFamily="50" charset="-128"/>
              <a:ea typeface="HGPｺﾞｼｯｸM" panose="020B0600000000000000" pitchFamily="50" charset="-128"/>
            </a:rPr>
            <a:t>1.5力学エネルギー</a:t>
          </a:r>
          <a:endParaRPr lang="ja-JP" dirty="0">
            <a:latin typeface="HGPｺﾞｼｯｸM" panose="020B0600000000000000" pitchFamily="50" charset="-128"/>
            <a:ea typeface="HGPｺﾞｼｯｸM" panose="020B0600000000000000" pitchFamily="50" charset="-128"/>
          </a:endParaRPr>
        </a:p>
      </dgm:t>
    </dgm:pt>
    <dgm:pt modelId="{5694AB86-F82C-4950-86E0-051900B3D25F}" type="parTrans" cxnId="{34D7F62C-7FE6-46A9-BD4D-29A07195BF9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B356D90-8AF4-4965-A92C-B97E18B084BE}" type="sibTrans" cxnId="{34D7F62C-7FE6-46A9-BD4D-29A07195BF9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11EED0A7-4CA7-4B37-B1E3-52087CFE6430}">
      <dgm:prSet/>
      <dgm:spPr/>
      <dgm:t>
        <a:bodyPr/>
        <a:lstStyle/>
        <a:p>
          <a:pPr rtl="0"/>
          <a:r>
            <a:rPr kumimoji="1" lang="en-US" dirty="0" smtClean="0">
              <a:latin typeface="HGPｺﾞｼｯｸM" panose="020B0600000000000000" pitchFamily="50" charset="-128"/>
              <a:ea typeface="HGPｺﾞｼｯｸM" panose="020B0600000000000000" pitchFamily="50" charset="-128"/>
            </a:rPr>
            <a:t>1.5.1仕事</a:t>
          </a:r>
          <a:endParaRPr lang="ja-JP" dirty="0">
            <a:latin typeface="HGPｺﾞｼｯｸM" panose="020B0600000000000000" pitchFamily="50" charset="-128"/>
            <a:ea typeface="HGPｺﾞｼｯｸM" panose="020B0600000000000000" pitchFamily="50" charset="-128"/>
          </a:endParaRPr>
        </a:p>
      </dgm:t>
    </dgm:pt>
    <dgm:pt modelId="{96B7BD2E-D686-4471-8DF2-0661C1BA0A17}" type="parTrans" cxnId="{2A4A4D61-5A4D-4B70-91A1-6877D3473121}">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B07D9361-E452-4D0B-AF5D-098F2E820DA5}" type="sibTrans" cxnId="{2A4A4D61-5A4D-4B70-91A1-6877D3473121}">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9CC398BD-151A-4C33-BB9A-3031398B2886}">
      <dgm:prSet/>
      <dgm:spPr/>
      <dgm:t>
        <a:bodyPr/>
        <a:lstStyle/>
        <a:p>
          <a:pPr rtl="0"/>
          <a:r>
            <a:rPr kumimoji="1" lang="en-US" dirty="0" smtClean="0">
              <a:latin typeface="HGPｺﾞｼｯｸM" panose="020B0600000000000000" pitchFamily="50" charset="-128"/>
              <a:ea typeface="HGPｺﾞｼｯｸM" panose="020B0600000000000000" pitchFamily="50" charset="-128"/>
            </a:rPr>
            <a:t>1.5.2</a:t>
          </a:r>
          <a:r>
            <a:rPr kumimoji="1" lang="ja-JP" dirty="0" smtClean="0">
              <a:latin typeface="HGPｺﾞｼｯｸM" panose="020B0600000000000000" pitchFamily="50" charset="-128"/>
              <a:ea typeface="HGPｺﾞｼｯｸM" panose="020B0600000000000000" pitchFamily="50" charset="-128"/>
            </a:rPr>
            <a:t>運動エネルギー</a:t>
          </a:r>
          <a:endParaRPr lang="ja-JP" dirty="0">
            <a:latin typeface="HGPｺﾞｼｯｸM" panose="020B0600000000000000" pitchFamily="50" charset="-128"/>
            <a:ea typeface="HGPｺﾞｼｯｸM" panose="020B0600000000000000" pitchFamily="50" charset="-128"/>
          </a:endParaRPr>
        </a:p>
      </dgm:t>
    </dgm:pt>
    <dgm:pt modelId="{22EE6363-533B-4BD0-A544-92C36866E697}" type="parTrans" cxnId="{68BA7668-580B-4980-AD1F-7B0214B4A9E7}">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C915D518-66F2-4BC5-986D-9721D2810E28}" type="sibTrans" cxnId="{68BA7668-580B-4980-AD1F-7B0214B4A9E7}">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A46B5366-D2B6-4491-982C-24218B65B2CF}">
      <dgm:prSet/>
      <dgm:spPr/>
      <dgm:t>
        <a:bodyPr/>
        <a:lstStyle/>
        <a:p>
          <a:pPr rtl="0"/>
          <a:r>
            <a:rPr kumimoji="1" lang="en-US" dirty="0" smtClean="0">
              <a:latin typeface="HGPｺﾞｼｯｸM" panose="020B0600000000000000" pitchFamily="50" charset="-128"/>
              <a:ea typeface="HGPｺﾞｼｯｸM" panose="020B0600000000000000" pitchFamily="50" charset="-128"/>
            </a:rPr>
            <a:t>1.5.3</a:t>
          </a:r>
          <a:r>
            <a:rPr kumimoji="1" lang="ja-JP" dirty="0" smtClean="0">
              <a:latin typeface="HGPｺﾞｼｯｸM" panose="020B0600000000000000" pitchFamily="50" charset="-128"/>
              <a:ea typeface="HGPｺﾞｼｯｸM" panose="020B0600000000000000" pitchFamily="50" charset="-128"/>
            </a:rPr>
            <a:t>位置エネルギー</a:t>
          </a:r>
          <a:endParaRPr lang="ja-JP" dirty="0">
            <a:latin typeface="HGPｺﾞｼｯｸM" panose="020B0600000000000000" pitchFamily="50" charset="-128"/>
            <a:ea typeface="HGPｺﾞｼｯｸM" panose="020B0600000000000000" pitchFamily="50" charset="-128"/>
          </a:endParaRPr>
        </a:p>
      </dgm:t>
    </dgm:pt>
    <dgm:pt modelId="{2866F74B-A478-459A-A0A9-5BCBAB627E0D}" type="parTrans" cxnId="{9F4A4475-1134-472F-B031-FB18D2E3E3B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65972C2-24C2-4163-A40C-764EEDEB31F2}" type="sibTrans" cxnId="{9F4A4475-1134-472F-B031-FB18D2E3E3B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C6CA18F7-9BD1-44C7-A6B9-3B66DB1D29F5}">
      <dgm:prSet/>
      <dgm:spPr/>
      <dgm:t>
        <a:bodyPr/>
        <a:lstStyle/>
        <a:p>
          <a:pPr rtl="0"/>
          <a:r>
            <a:rPr kumimoji="1" lang="en-US" dirty="0" smtClean="0">
              <a:latin typeface="HGPｺﾞｼｯｸM" panose="020B0600000000000000" pitchFamily="50" charset="-128"/>
              <a:ea typeface="HGPｺﾞｼｯｸM" panose="020B0600000000000000" pitchFamily="50" charset="-128"/>
            </a:rPr>
            <a:t>1.5.4力学的</a:t>
          </a:r>
          <a:r>
            <a:rPr kumimoji="1" lang="ja-JP" dirty="0" smtClean="0">
              <a:latin typeface="HGPｺﾞｼｯｸM" panose="020B0600000000000000" pitchFamily="50" charset="-128"/>
              <a:ea typeface="HGPｺﾞｼｯｸM" panose="020B0600000000000000" pitchFamily="50" charset="-128"/>
            </a:rPr>
            <a:t>エネルギー</a:t>
          </a:r>
          <a:r>
            <a:rPr kumimoji="1" lang="en-US" dirty="0" err="1" smtClean="0">
              <a:latin typeface="HGPｺﾞｼｯｸM" panose="020B0600000000000000" pitchFamily="50" charset="-128"/>
              <a:ea typeface="HGPｺﾞｼｯｸM" panose="020B0600000000000000" pitchFamily="50" charset="-128"/>
            </a:rPr>
            <a:t>の保存の法則</a:t>
          </a:r>
          <a:endParaRPr lang="ja-JP" dirty="0">
            <a:latin typeface="HGPｺﾞｼｯｸM" panose="020B0600000000000000" pitchFamily="50" charset="-128"/>
            <a:ea typeface="HGPｺﾞｼｯｸM" panose="020B0600000000000000" pitchFamily="50" charset="-128"/>
          </a:endParaRPr>
        </a:p>
      </dgm:t>
    </dgm:pt>
    <dgm:pt modelId="{F464AD2A-4396-4775-8063-1065691937A7}" type="parTrans" cxnId="{4CA371F5-A889-4FC0-9591-35A0153A5CAA}">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650E36FC-114D-444D-BFD2-54B81298BFDD}" type="sibTrans" cxnId="{4CA371F5-A889-4FC0-9591-35A0153A5CAA}">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01374863-51F1-4221-B438-F6E882A7769E}">
      <dgm:prSet/>
      <dgm:spPr/>
      <dgm:t>
        <a:bodyPr/>
        <a:lstStyle/>
        <a:p>
          <a:pPr rtl="0"/>
          <a:r>
            <a:rPr kumimoji="1" lang="en-US" dirty="0" smtClean="0">
              <a:latin typeface="HGPｺﾞｼｯｸM" panose="020B0600000000000000" pitchFamily="50" charset="-128"/>
              <a:ea typeface="HGPｺﾞｼｯｸM" panose="020B0600000000000000" pitchFamily="50" charset="-128"/>
            </a:rPr>
            <a:t>1.6</a:t>
          </a:r>
          <a:r>
            <a:rPr kumimoji="1" lang="ja-JP" dirty="0" smtClean="0">
              <a:latin typeface="HGPｺﾞｼｯｸM" panose="020B0600000000000000" pitchFamily="50" charset="-128"/>
              <a:ea typeface="HGPｺﾞｼｯｸM" panose="020B0600000000000000" pitchFamily="50" charset="-128"/>
            </a:rPr>
            <a:t>いろいろな運動</a:t>
          </a:r>
          <a:endParaRPr lang="ja-JP" dirty="0">
            <a:latin typeface="HGPｺﾞｼｯｸM" panose="020B0600000000000000" pitchFamily="50" charset="-128"/>
            <a:ea typeface="HGPｺﾞｼｯｸM" panose="020B0600000000000000" pitchFamily="50" charset="-128"/>
          </a:endParaRPr>
        </a:p>
      </dgm:t>
    </dgm:pt>
    <dgm:pt modelId="{156E0492-1035-4D1E-9461-3A26074E8CED}" type="parTrans" cxnId="{6FEB6731-AE76-4950-B0C3-3CBE299D5C0B}">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3A9A0C49-2489-4385-A764-77378837C549}" type="sibTrans" cxnId="{6FEB6731-AE76-4950-B0C3-3CBE299D5C0B}">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5065A845-BAB6-4B56-A58C-8DDB2F1C9E75}">
      <dgm:prSet/>
      <dgm:spPr/>
      <dgm:t>
        <a:bodyPr/>
        <a:lstStyle/>
        <a:p>
          <a:pPr rtl="0"/>
          <a:r>
            <a:rPr kumimoji="1" lang="en-US" dirty="0" smtClean="0">
              <a:latin typeface="HGPｺﾞｼｯｸM" panose="020B0600000000000000" pitchFamily="50" charset="-128"/>
              <a:ea typeface="HGPｺﾞｼｯｸM" panose="020B0600000000000000" pitchFamily="50" charset="-128"/>
            </a:rPr>
            <a:t>1.6.1水平方向に投げ出した物体の</a:t>
          </a:r>
          <a:r>
            <a:rPr kumimoji="1" lang="ja-JP" dirty="0" smtClean="0">
              <a:latin typeface="HGPｺﾞｼｯｸM" panose="020B0600000000000000" pitchFamily="50" charset="-128"/>
              <a:ea typeface="HGPｺﾞｼｯｸM" panose="020B0600000000000000" pitchFamily="50" charset="-128"/>
            </a:rPr>
            <a:t>運動</a:t>
          </a:r>
          <a:endParaRPr lang="ja-JP" dirty="0">
            <a:latin typeface="HGPｺﾞｼｯｸM" panose="020B0600000000000000" pitchFamily="50" charset="-128"/>
            <a:ea typeface="HGPｺﾞｼｯｸM" panose="020B0600000000000000" pitchFamily="50" charset="-128"/>
          </a:endParaRPr>
        </a:p>
      </dgm:t>
    </dgm:pt>
    <dgm:pt modelId="{6851BA10-E036-4E93-A377-28603F0A2F95}" type="parTrans" cxnId="{CFBF3DA6-5AE1-4F0D-87D3-9054E3D77003}">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00242F07-F384-410D-954D-55A65D766D5B}" type="sibTrans" cxnId="{CFBF3DA6-5AE1-4F0D-87D3-9054E3D77003}">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F052212D-1089-4608-92A9-C5ABD30C203F}">
      <dgm:prSet/>
      <dgm:spPr/>
      <dgm:t>
        <a:bodyPr/>
        <a:lstStyle/>
        <a:p>
          <a:pPr rtl="0"/>
          <a:r>
            <a:rPr kumimoji="1" lang="en-US" dirty="0" smtClean="0">
              <a:latin typeface="HGPｺﾞｼｯｸM" panose="020B0600000000000000" pitchFamily="50" charset="-128"/>
              <a:ea typeface="HGPｺﾞｼｯｸM" panose="020B0600000000000000" pitchFamily="50" charset="-128"/>
            </a:rPr>
            <a:t>1.6.2摩擦力が働く場合の</a:t>
          </a:r>
          <a:r>
            <a:rPr kumimoji="1" lang="ja-JP" dirty="0" smtClean="0">
              <a:latin typeface="HGPｺﾞｼｯｸM" panose="020B0600000000000000" pitchFamily="50" charset="-128"/>
              <a:ea typeface="HGPｺﾞｼｯｸM" panose="020B0600000000000000" pitchFamily="50" charset="-128"/>
            </a:rPr>
            <a:t>運動</a:t>
          </a:r>
          <a:endParaRPr lang="ja-JP" dirty="0">
            <a:latin typeface="HGPｺﾞｼｯｸM" panose="020B0600000000000000" pitchFamily="50" charset="-128"/>
            <a:ea typeface="HGPｺﾞｼｯｸM" panose="020B0600000000000000" pitchFamily="50" charset="-128"/>
          </a:endParaRPr>
        </a:p>
      </dgm:t>
    </dgm:pt>
    <dgm:pt modelId="{34FFA53D-1160-4C5B-8B2B-4184B2E0167B}" type="parTrans" cxnId="{5237BFCE-7C36-49B9-8BA6-787B39351684}">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C62EC79F-EB95-4B26-AAE8-B03190B9F7EF}" type="sibTrans" cxnId="{5237BFCE-7C36-49B9-8BA6-787B39351684}">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22B8A381-3C8C-4AD6-99C8-9FF9EE9E5545}">
      <dgm:prSet/>
      <dgm:spPr/>
      <dgm:t>
        <a:bodyPr/>
        <a:lstStyle/>
        <a:p>
          <a:pPr rtl="0"/>
          <a:r>
            <a:rPr kumimoji="1" lang="en-US" dirty="0" smtClean="0">
              <a:latin typeface="HGPｺﾞｼｯｸM" panose="020B0600000000000000" pitchFamily="50" charset="-128"/>
              <a:ea typeface="HGPｺﾞｼｯｸM" panose="020B0600000000000000" pitchFamily="50" charset="-128"/>
            </a:rPr>
            <a:t>1.6.3斜面上にある物体の運動</a:t>
          </a:r>
          <a:endParaRPr lang="ja-JP" dirty="0">
            <a:latin typeface="HGPｺﾞｼｯｸM" panose="020B0600000000000000" pitchFamily="50" charset="-128"/>
            <a:ea typeface="HGPｺﾞｼｯｸM" panose="020B0600000000000000" pitchFamily="50" charset="-128"/>
          </a:endParaRPr>
        </a:p>
      </dgm:t>
    </dgm:pt>
    <dgm:pt modelId="{6EF0DC68-E5FA-4BB8-B08C-E566E1095519}" type="parTrans" cxnId="{8707AA43-384B-450E-A461-6316EE4F2A58}">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3D7D4365-C5F4-4C4B-87DA-D6C0472A699D}" type="sibTrans" cxnId="{8707AA43-384B-450E-A461-6316EE4F2A58}">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C96AE2CB-9951-4977-A764-AA70F76E427A}">
      <dgm:prSet/>
      <dgm:spPr/>
      <dgm:t>
        <a:bodyPr/>
        <a:lstStyle/>
        <a:p>
          <a:pPr rtl="0"/>
          <a:r>
            <a:rPr kumimoji="1" lang="en-US" dirty="0" smtClean="0">
              <a:latin typeface="HGPｺﾞｼｯｸM" panose="020B0600000000000000" pitchFamily="50" charset="-128"/>
              <a:ea typeface="HGPｺﾞｼｯｸM" panose="020B0600000000000000" pitchFamily="50" charset="-128"/>
            </a:rPr>
            <a:t>1.6.4等速円運動</a:t>
          </a:r>
          <a:endParaRPr lang="ja-JP" dirty="0">
            <a:latin typeface="HGPｺﾞｼｯｸM" panose="020B0600000000000000" pitchFamily="50" charset="-128"/>
            <a:ea typeface="HGPｺﾞｼｯｸM" panose="020B0600000000000000" pitchFamily="50" charset="-128"/>
          </a:endParaRPr>
        </a:p>
      </dgm:t>
    </dgm:pt>
    <dgm:pt modelId="{DE325596-CFD7-491D-9267-B84973AF3FE5}" type="parTrans" cxnId="{D2C994CF-A9D1-44AC-83FE-BC9E419F229D}">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8E6FC3B5-7CDB-4318-A48A-7A249EC3C0F2}" type="sibTrans" cxnId="{D2C994CF-A9D1-44AC-83FE-BC9E419F229D}">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4405DE26-9EC3-4AAB-B4D0-6EBB4D51BF10}">
      <dgm:prSet/>
      <dgm:spPr/>
      <dgm:t>
        <a:bodyPr/>
        <a:lstStyle/>
        <a:p>
          <a:pPr rtl="0"/>
          <a:r>
            <a:rPr kumimoji="1" lang="en-US" dirty="0" smtClean="0">
              <a:latin typeface="HGPｺﾞｼｯｸM" panose="020B0600000000000000" pitchFamily="50" charset="-128"/>
              <a:ea typeface="HGPｺﾞｼｯｸM" panose="020B0600000000000000" pitchFamily="50" charset="-128"/>
            </a:rPr>
            <a:t>1.6.5慣性力</a:t>
          </a:r>
          <a:endParaRPr lang="ja-JP" dirty="0">
            <a:latin typeface="HGPｺﾞｼｯｸM" panose="020B0600000000000000" pitchFamily="50" charset="-128"/>
            <a:ea typeface="HGPｺﾞｼｯｸM" panose="020B0600000000000000" pitchFamily="50" charset="-128"/>
          </a:endParaRPr>
        </a:p>
      </dgm:t>
    </dgm:pt>
    <dgm:pt modelId="{DA245F14-98C8-4CA3-9F92-1F2C53B76A44}" type="parTrans" cxnId="{F84EA0E2-CBD8-46B0-8E36-BF4CE32DA708}">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B58D9BFF-3E58-4B1E-91D2-8E77351ACE0B}" type="sibTrans" cxnId="{F84EA0E2-CBD8-46B0-8E36-BF4CE32DA708}">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6F6BEC7F-F585-4497-8E04-FB5C16ED41DB}">
      <dgm:prSet/>
      <dgm:spPr/>
      <dgm:t>
        <a:bodyPr/>
        <a:lstStyle/>
        <a:p>
          <a:pPr rtl="0"/>
          <a:r>
            <a:rPr kumimoji="1" lang="en-US" dirty="0" smtClean="0">
              <a:latin typeface="HGPｺﾞｼｯｸM" panose="020B0600000000000000" pitchFamily="50" charset="-128"/>
              <a:ea typeface="HGPｺﾞｼｯｸM" panose="020B0600000000000000" pitchFamily="50" charset="-128"/>
            </a:rPr>
            <a:t>1.6.6惑星の運動</a:t>
          </a:r>
          <a:endParaRPr lang="ja-JP" dirty="0">
            <a:latin typeface="HGPｺﾞｼｯｸM" panose="020B0600000000000000" pitchFamily="50" charset="-128"/>
            <a:ea typeface="HGPｺﾞｼｯｸM" panose="020B0600000000000000" pitchFamily="50" charset="-128"/>
          </a:endParaRPr>
        </a:p>
      </dgm:t>
    </dgm:pt>
    <dgm:pt modelId="{0F4C45E3-4F8D-4D8D-8EF1-B6635C87991A}" type="parTrans" cxnId="{CB8070B8-0AB6-410D-937F-4B7AEDCB0BDD}">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42022438-36C8-4C3E-AF07-B908033D6090}" type="sibTrans" cxnId="{CB8070B8-0AB6-410D-937F-4B7AEDCB0BDD}">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ED4DD2B-FFA3-4123-B974-BF77FFA4AC91}">
      <dgm:prSet/>
      <dgm:spPr/>
      <dgm:t>
        <a:bodyPr/>
        <a:lstStyle/>
        <a:p>
          <a:pPr rtl="0"/>
          <a:r>
            <a:rPr kumimoji="1" lang="en-US" dirty="0" smtClean="0">
              <a:latin typeface="HGPｺﾞｼｯｸM" panose="020B0600000000000000" pitchFamily="50" charset="-128"/>
              <a:ea typeface="HGPｺﾞｼｯｸM" panose="020B0600000000000000" pitchFamily="50" charset="-128"/>
            </a:rPr>
            <a:t>1.6.7単振動</a:t>
          </a:r>
          <a:endParaRPr lang="ja-JP" dirty="0">
            <a:latin typeface="HGPｺﾞｼｯｸM" panose="020B0600000000000000" pitchFamily="50" charset="-128"/>
            <a:ea typeface="HGPｺﾞｼｯｸM" panose="020B0600000000000000" pitchFamily="50" charset="-128"/>
          </a:endParaRPr>
        </a:p>
      </dgm:t>
    </dgm:pt>
    <dgm:pt modelId="{86203B24-E746-41EA-9454-F170D6518FEA}" type="parTrans" cxnId="{DCB72F5B-B586-4A83-B235-C23DE5429C06}">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B1F77720-DC24-4F7A-8302-3BD104B055CD}" type="sibTrans" cxnId="{DCB72F5B-B586-4A83-B235-C23DE5429C06}">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8B5D1607-B86C-41B0-BA70-FE8D67B8C19C}">
      <dgm:prSet/>
      <dgm:spPr/>
      <dgm:t>
        <a:bodyPr/>
        <a:lstStyle/>
        <a:p>
          <a:pPr rtl="0"/>
          <a:r>
            <a:rPr kumimoji="1" lang="en-US" dirty="0" smtClean="0">
              <a:latin typeface="HGPｺﾞｼｯｸM" panose="020B0600000000000000" pitchFamily="50" charset="-128"/>
              <a:ea typeface="HGPｺﾞｼｯｸM" panose="020B0600000000000000" pitchFamily="50" charset="-128"/>
            </a:rPr>
            <a:t>1.7剛体や流体にはたらく力のつり合い</a:t>
          </a:r>
          <a:endParaRPr lang="ja-JP" dirty="0">
            <a:latin typeface="HGPｺﾞｼｯｸM" panose="020B0600000000000000" pitchFamily="50" charset="-128"/>
            <a:ea typeface="HGPｺﾞｼｯｸM" panose="020B0600000000000000" pitchFamily="50" charset="-128"/>
          </a:endParaRPr>
        </a:p>
      </dgm:t>
    </dgm:pt>
    <dgm:pt modelId="{A532ABC6-14A5-4B40-9A24-920143AA91FB}" type="parTrans" cxnId="{13975185-216B-446D-A5C2-58EC56FB4646}">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2165B1C-AAF7-4919-86FC-083C2F937E7C}" type="sibTrans" cxnId="{13975185-216B-446D-A5C2-58EC56FB4646}">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151133D0-B5AE-42C2-B2D7-6449DBFDF3CD}">
      <dgm:prSet/>
      <dgm:spPr/>
      <dgm:t>
        <a:bodyPr/>
        <a:lstStyle/>
        <a:p>
          <a:pPr rtl="0"/>
          <a:r>
            <a:rPr kumimoji="1" lang="en-US" dirty="0" smtClean="0">
              <a:latin typeface="HGPｺﾞｼｯｸM" panose="020B0600000000000000" pitchFamily="50" charset="-128"/>
              <a:ea typeface="HGPｺﾞｼｯｸM" panose="020B0600000000000000" pitchFamily="50" charset="-128"/>
            </a:rPr>
            <a:t>1.7.1剛体にはたらく力</a:t>
          </a:r>
          <a:endParaRPr lang="ja-JP" dirty="0">
            <a:latin typeface="HGPｺﾞｼｯｸM" panose="020B0600000000000000" pitchFamily="50" charset="-128"/>
            <a:ea typeface="HGPｺﾞｼｯｸM" panose="020B0600000000000000" pitchFamily="50" charset="-128"/>
          </a:endParaRPr>
        </a:p>
      </dgm:t>
    </dgm:pt>
    <dgm:pt modelId="{DAA99431-8665-4140-8F9C-CD81F1A46FAF}" type="parTrans" cxnId="{129E0272-2095-440D-8BF6-84104B19FFF3}">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BF0E66A7-435B-42A5-A098-2E9FAD02E74F}" type="sibTrans" cxnId="{129E0272-2095-440D-8BF6-84104B19FFF3}">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12FFE3BE-A32A-40D9-8DAC-AE80394D70E5}">
      <dgm:prSet/>
      <dgm:spPr/>
      <dgm:t>
        <a:bodyPr/>
        <a:lstStyle/>
        <a:p>
          <a:pPr rtl="0"/>
          <a:r>
            <a:rPr kumimoji="1" lang="en-US" dirty="0" smtClean="0">
              <a:latin typeface="HGPｺﾞｼｯｸM" panose="020B0600000000000000" pitchFamily="50" charset="-128"/>
              <a:ea typeface="HGPｺﾞｼｯｸM" panose="020B0600000000000000" pitchFamily="50" charset="-128"/>
            </a:rPr>
            <a:t>1.7.2剛体のつり合いの条件</a:t>
          </a:r>
          <a:endParaRPr lang="ja-JP" dirty="0">
            <a:latin typeface="HGPｺﾞｼｯｸM" panose="020B0600000000000000" pitchFamily="50" charset="-128"/>
            <a:ea typeface="HGPｺﾞｼｯｸM" panose="020B0600000000000000" pitchFamily="50" charset="-128"/>
          </a:endParaRPr>
        </a:p>
      </dgm:t>
    </dgm:pt>
    <dgm:pt modelId="{09A1136C-7B21-4980-8E96-746C2404A544}" type="parTrans" cxnId="{E23A735F-3766-47C1-B00D-824354242AC2}">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E98E14A-478B-4ACF-B7D2-B0263FB3EF6E}" type="sibTrans" cxnId="{E23A735F-3766-47C1-B00D-824354242AC2}">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8D745004-60E5-4ACB-B4A9-A5E16132E5F2}">
      <dgm:prSet/>
      <dgm:spPr/>
      <dgm:t>
        <a:bodyPr/>
        <a:lstStyle/>
        <a:p>
          <a:pPr rtl="0"/>
          <a:r>
            <a:rPr kumimoji="1" lang="en-US" dirty="0" smtClean="0">
              <a:latin typeface="HGPｺﾞｼｯｸM" panose="020B0600000000000000" pitchFamily="50" charset="-128"/>
              <a:ea typeface="HGPｺﾞｼｯｸM" panose="020B0600000000000000" pitchFamily="50" charset="-128"/>
            </a:rPr>
            <a:t>1.7.3静止した流体</a:t>
          </a:r>
          <a:endParaRPr lang="ja-JP" dirty="0">
            <a:latin typeface="HGPｺﾞｼｯｸM" panose="020B0600000000000000" pitchFamily="50" charset="-128"/>
            <a:ea typeface="HGPｺﾞｼｯｸM" panose="020B0600000000000000" pitchFamily="50" charset="-128"/>
          </a:endParaRPr>
        </a:p>
      </dgm:t>
    </dgm:pt>
    <dgm:pt modelId="{E82E97BD-A960-40FC-86D3-765148C450F5}" type="parTrans" cxnId="{2C10AA9E-6A5C-40F0-9B92-B5AEE9E2AFD0}">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8C1DA8F5-A6CE-4525-9154-77EC6B35EEFE}" type="sibTrans" cxnId="{2C10AA9E-6A5C-40F0-9B92-B5AEE9E2AFD0}">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C16D7E54-5634-4ADC-BA03-782E1E6B0A38}" type="pres">
      <dgm:prSet presAssocID="{57E011E2-60BA-4D6A-BC2C-369AAFC9B671}" presName="Name0" presStyleCnt="0">
        <dgm:presLayoutVars>
          <dgm:chPref val="1"/>
          <dgm:dir/>
          <dgm:animOne val="branch"/>
          <dgm:animLvl val="lvl"/>
          <dgm:resizeHandles/>
        </dgm:presLayoutVars>
      </dgm:prSet>
      <dgm:spPr/>
      <dgm:t>
        <a:bodyPr/>
        <a:lstStyle/>
        <a:p>
          <a:endParaRPr kumimoji="1" lang="ja-JP" altLang="en-US"/>
        </a:p>
      </dgm:t>
    </dgm:pt>
    <dgm:pt modelId="{B84F6650-CFB2-4C36-918A-BF4CCF14A6E2}" type="pres">
      <dgm:prSet presAssocID="{631D3286-6F0C-4136-8259-339F59EC2275}" presName="vertOne" presStyleCnt="0"/>
      <dgm:spPr/>
    </dgm:pt>
    <dgm:pt modelId="{D2BFEF8A-DB58-45D4-B560-EFF469261EF3}" type="pres">
      <dgm:prSet presAssocID="{631D3286-6F0C-4136-8259-339F59EC2275}" presName="txOne" presStyleLbl="node0" presStyleIdx="0" presStyleCnt="7">
        <dgm:presLayoutVars>
          <dgm:chPref val="3"/>
        </dgm:presLayoutVars>
      </dgm:prSet>
      <dgm:spPr/>
      <dgm:t>
        <a:bodyPr/>
        <a:lstStyle/>
        <a:p>
          <a:endParaRPr kumimoji="1" lang="ja-JP" altLang="en-US"/>
        </a:p>
      </dgm:t>
    </dgm:pt>
    <dgm:pt modelId="{96EFD679-3042-44CD-9F20-D3154AD3E330}" type="pres">
      <dgm:prSet presAssocID="{631D3286-6F0C-4136-8259-339F59EC2275}" presName="parTransOne" presStyleCnt="0"/>
      <dgm:spPr/>
    </dgm:pt>
    <dgm:pt modelId="{D534CCBC-78BD-43EE-81EE-00428D1BE16A}" type="pres">
      <dgm:prSet presAssocID="{631D3286-6F0C-4136-8259-339F59EC2275}" presName="horzOne" presStyleCnt="0"/>
      <dgm:spPr/>
    </dgm:pt>
    <dgm:pt modelId="{DEFE2073-ED18-4E16-BACE-06ADFBABB9BE}" type="pres">
      <dgm:prSet presAssocID="{89C25198-6628-4696-96BB-70D2AF34029A}" presName="vertTwo" presStyleCnt="0"/>
      <dgm:spPr/>
    </dgm:pt>
    <dgm:pt modelId="{4B1F5DB6-6F83-4359-A647-1C1AD6A92F24}" type="pres">
      <dgm:prSet presAssocID="{89C25198-6628-4696-96BB-70D2AF34029A}" presName="txTwo" presStyleLbl="node2" presStyleIdx="0" presStyleCnt="28">
        <dgm:presLayoutVars>
          <dgm:chPref val="3"/>
        </dgm:presLayoutVars>
      </dgm:prSet>
      <dgm:spPr/>
      <dgm:t>
        <a:bodyPr/>
        <a:lstStyle/>
        <a:p>
          <a:endParaRPr kumimoji="1" lang="ja-JP" altLang="en-US"/>
        </a:p>
      </dgm:t>
    </dgm:pt>
    <dgm:pt modelId="{1E69124E-1E00-4593-8CEC-8415C205C4B7}" type="pres">
      <dgm:prSet presAssocID="{89C25198-6628-4696-96BB-70D2AF34029A}" presName="horzTwo" presStyleCnt="0"/>
      <dgm:spPr/>
    </dgm:pt>
    <dgm:pt modelId="{37577F52-7E54-486D-8671-F89C93E4F00D}" type="pres">
      <dgm:prSet presAssocID="{71370267-5805-456E-8CD9-08EF448D5BAE}" presName="sibSpaceTwo" presStyleCnt="0"/>
      <dgm:spPr/>
    </dgm:pt>
    <dgm:pt modelId="{2283B876-BF83-4051-9123-211503BA6360}" type="pres">
      <dgm:prSet presAssocID="{40E4A321-852A-494D-9BBF-E48E6683DEA5}" presName="vertTwo" presStyleCnt="0"/>
      <dgm:spPr/>
    </dgm:pt>
    <dgm:pt modelId="{7906594E-EFEA-4CD6-97FB-726CC0B22F3C}" type="pres">
      <dgm:prSet presAssocID="{40E4A321-852A-494D-9BBF-E48E6683DEA5}" presName="txTwo" presStyleLbl="node2" presStyleIdx="1" presStyleCnt="28">
        <dgm:presLayoutVars>
          <dgm:chPref val="3"/>
        </dgm:presLayoutVars>
      </dgm:prSet>
      <dgm:spPr/>
      <dgm:t>
        <a:bodyPr/>
        <a:lstStyle/>
        <a:p>
          <a:endParaRPr kumimoji="1" lang="ja-JP" altLang="en-US"/>
        </a:p>
      </dgm:t>
    </dgm:pt>
    <dgm:pt modelId="{68382997-B246-4046-A32B-B49F16A7E2E0}" type="pres">
      <dgm:prSet presAssocID="{40E4A321-852A-494D-9BBF-E48E6683DEA5}" presName="horzTwo" presStyleCnt="0"/>
      <dgm:spPr/>
    </dgm:pt>
    <dgm:pt modelId="{DC11A59A-B1C9-4646-8ED9-8B33530F66AD}" type="pres">
      <dgm:prSet presAssocID="{AA36234C-9ABE-4309-94FC-DDEA3B261139}" presName="sibSpaceTwo" presStyleCnt="0"/>
      <dgm:spPr/>
    </dgm:pt>
    <dgm:pt modelId="{4A467283-B5F0-4DEB-80B5-6010DDC3FEA6}" type="pres">
      <dgm:prSet presAssocID="{119305F9-4F2F-4C18-B17F-C00F88E92E64}" presName="vertTwo" presStyleCnt="0"/>
      <dgm:spPr/>
    </dgm:pt>
    <dgm:pt modelId="{D5C9C54A-6F7F-4763-AE98-C75FA148011A}" type="pres">
      <dgm:prSet presAssocID="{119305F9-4F2F-4C18-B17F-C00F88E92E64}" presName="txTwo" presStyleLbl="node2" presStyleIdx="2" presStyleCnt="28">
        <dgm:presLayoutVars>
          <dgm:chPref val="3"/>
        </dgm:presLayoutVars>
      </dgm:prSet>
      <dgm:spPr/>
      <dgm:t>
        <a:bodyPr/>
        <a:lstStyle/>
        <a:p>
          <a:endParaRPr kumimoji="1" lang="ja-JP" altLang="en-US"/>
        </a:p>
      </dgm:t>
    </dgm:pt>
    <dgm:pt modelId="{5E168B20-0739-40A9-B1A0-2463011023D3}" type="pres">
      <dgm:prSet presAssocID="{119305F9-4F2F-4C18-B17F-C00F88E92E64}" presName="horzTwo" presStyleCnt="0"/>
      <dgm:spPr/>
    </dgm:pt>
    <dgm:pt modelId="{C24B0C80-7F0E-40B8-BF99-EB1E2E3E7B2E}" type="pres">
      <dgm:prSet presAssocID="{0EE773DC-91CC-46B6-8C66-21858F18E835}" presName="sibSpaceOne" presStyleCnt="0"/>
      <dgm:spPr/>
    </dgm:pt>
    <dgm:pt modelId="{B7C93B28-AE20-4576-95D3-35A22A342874}" type="pres">
      <dgm:prSet presAssocID="{9A1B60A8-E3EC-4A45-8A54-A3865FB577EE}" presName="vertOne" presStyleCnt="0"/>
      <dgm:spPr/>
    </dgm:pt>
    <dgm:pt modelId="{32B62D07-42B9-4EE3-AA5C-D68348EA3BA0}" type="pres">
      <dgm:prSet presAssocID="{9A1B60A8-E3EC-4A45-8A54-A3865FB577EE}" presName="txOne" presStyleLbl="node0" presStyleIdx="1" presStyleCnt="7">
        <dgm:presLayoutVars>
          <dgm:chPref val="3"/>
        </dgm:presLayoutVars>
      </dgm:prSet>
      <dgm:spPr/>
      <dgm:t>
        <a:bodyPr/>
        <a:lstStyle/>
        <a:p>
          <a:endParaRPr kumimoji="1" lang="ja-JP" altLang="en-US"/>
        </a:p>
      </dgm:t>
    </dgm:pt>
    <dgm:pt modelId="{D1AFCC51-0268-4336-8B93-D8AEDC09B0EB}" type="pres">
      <dgm:prSet presAssocID="{9A1B60A8-E3EC-4A45-8A54-A3865FB577EE}" presName="parTransOne" presStyleCnt="0"/>
      <dgm:spPr/>
    </dgm:pt>
    <dgm:pt modelId="{ADC37FB5-4303-4037-9C67-1E2EDE39C683}" type="pres">
      <dgm:prSet presAssocID="{9A1B60A8-E3EC-4A45-8A54-A3865FB577EE}" presName="horzOne" presStyleCnt="0"/>
      <dgm:spPr/>
    </dgm:pt>
    <dgm:pt modelId="{8EF3FDCD-07A7-4DDA-8732-806E05B47218}" type="pres">
      <dgm:prSet presAssocID="{DB65B0D5-C747-499E-865B-D80FECF312F6}" presName="vertTwo" presStyleCnt="0"/>
      <dgm:spPr/>
    </dgm:pt>
    <dgm:pt modelId="{0F7DD9B1-FAE5-498E-A693-456A2FBFC3CC}" type="pres">
      <dgm:prSet presAssocID="{DB65B0D5-C747-499E-865B-D80FECF312F6}" presName="txTwo" presStyleLbl="node2" presStyleIdx="3" presStyleCnt="28">
        <dgm:presLayoutVars>
          <dgm:chPref val="3"/>
        </dgm:presLayoutVars>
      </dgm:prSet>
      <dgm:spPr/>
      <dgm:t>
        <a:bodyPr/>
        <a:lstStyle/>
        <a:p>
          <a:endParaRPr kumimoji="1" lang="ja-JP" altLang="en-US"/>
        </a:p>
      </dgm:t>
    </dgm:pt>
    <dgm:pt modelId="{A4A8B561-9E4B-480C-911D-6D3BA2653866}" type="pres">
      <dgm:prSet presAssocID="{DB65B0D5-C747-499E-865B-D80FECF312F6}" presName="horzTwo" presStyleCnt="0"/>
      <dgm:spPr/>
    </dgm:pt>
    <dgm:pt modelId="{0FD8CDF5-8E79-4AB1-BBB9-A07BB547971D}" type="pres">
      <dgm:prSet presAssocID="{0AB08DA5-0926-471C-BC74-653C3181FCD0}" presName="sibSpaceTwo" presStyleCnt="0"/>
      <dgm:spPr/>
    </dgm:pt>
    <dgm:pt modelId="{29601102-CF5A-40AD-ABF7-6804A6589AF9}" type="pres">
      <dgm:prSet presAssocID="{449AA18A-8263-4693-B9B5-ED39A8AEED73}" presName="vertTwo" presStyleCnt="0"/>
      <dgm:spPr/>
    </dgm:pt>
    <dgm:pt modelId="{9319C445-6067-47BC-8C1C-E87934E8FA57}" type="pres">
      <dgm:prSet presAssocID="{449AA18A-8263-4693-B9B5-ED39A8AEED73}" presName="txTwo" presStyleLbl="node2" presStyleIdx="4" presStyleCnt="28">
        <dgm:presLayoutVars>
          <dgm:chPref val="3"/>
        </dgm:presLayoutVars>
      </dgm:prSet>
      <dgm:spPr/>
      <dgm:t>
        <a:bodyPr/>
        <a:lstStyle/>
        <a:p>
          <a:endParaRPr kumimoji="1" lang="ja-JP" altLang="en-US"/>
        </a:p>
      </dgm:t>
    </dgm:pt>
    <dgm:pt modelId="{811A9A64-C9F0-4F54-A5B1-F5A00DD2709A}" type="pres">
      <dgm:prSet presAssocID="{449AA18A-8263-4693-B9B5-ED39A8AEED73}" presName="horzTwo" presStyleCnt="0"/>
      <dgm:spPr/>
    </dgm:pt>
    <dgm:pt modelId="{E96E651A-424A-41EB-95FC-78BFE6755457}" type="pres">
      <dgm:prSet presAssocID="{6580D1AF-6F57-4CB2-9B95-FE8D8B419080}" presName="sibSpaceOne" presStyleCnt="0"/>
      <dgm:spPr/>
    </dgm:pt>
    <dgm:pt modelId="{0738C1A4-663C-4A87-B330-5CDC81889273}" type="pres">
      <dgm:prSet presAssocID="{443D5CE2-9ADF-4A00-93F5-F2132C75D319}" presName="vertOne" presStyleCnt="0"/>
      <dgm:spPr/>
    </dgm:pt>
    <dgm:pt modelId="{A94FCB7E-F807-4F4F-BD26-286AD39F2A06}" type="pres">
      <dgm:prSet presAssocID="{443D5CE2-9ADF-4A00-93F5-F2132C75D319}" presName="txOne" presStyleLbl="node0" presStyleIdx="2" presStyleCnt="7">
        <dgm:presLayoutVars>
          <dgm:chPref val="3"/>
        </dgm:presLayoutVars>
      </dgm:prSet>
      <dgm:spPr/>
      <dgm:t>
        <a:bodyPr/>
        <a:lstStyle/>
        <a:p>
          <a:endParaRPr kumimoji="1" lang="ja-JP" altLang="en-US"/>
        </a:p>
      </dgm:t>
    </dgm:pt>
    <dgm:pt modelId="{28C1D151-2135-4FE9-9A9E-0B3C7C127C90}" type="pres">
      <dgm:prSet presAssocID="{443D5CE2-9ADF-4A00-93F5-F2132C75D319}" presName="parTransOne" presStyleCnt="0"/>
      <dgm:spPr/>
    </dgm:pt>
    <dgm:pt modelId="{CE0800FB-C2F2-436B-9CCB-619E490E8A71}" type="pres">
      <dgm:prSet presAssocID="{443D5CE2-9ADF-4A00-93F5-F2132C75D319}" presName="horzOne" presStyleCnt="0"/>
      <dgm:spPr/>
    </dgm:pt>
    <dgm:pt modelId="{AC4A32CA-2ECE-4856-B5D6-2B6D9A41E823}" type="pres">
      <dgm:prSet presAssocID="{4A38BB2D-2A0C-4074-8D9D-871D15139DC2}" presName="vertTwo" presStyleCnt="0"/>
      <dgm:spPr/>
    </dgm:pt>
    <dgm:pt modelId="{A384C2ED-84AF-468B-9E0F-7D2FF5788BEB}" type="pres">
      <dgm:prSet presAssocID="{4A38BB2D-2A0C-4074-8D9D-871D15139DC2}" presName="txTwo" presStyleLbl="node2" presStyleIdx="5" presStyleCnt="28">
        <dgm:presLayoutVars>
          <dgm:chPref val="3"/>
        </dgm:presLayoutVars>
      </dgm:prSet>
      <dgm:spPr/>
      <dgm:t>
        <a:bodyPr/>
        <a:lstStyle/>
        <a:p>
          <a:endParaRPr kumimoji="1" lang="ja-JP" altLang="en-US"/>
        </a:p>
      </dgm:t>
    </dgm:pt>
    <dgm:pt modelId="{1E511E83-C2CE-48B9-AFBA-BF700289E091}" type="pres">
      <dgm:prSet presAssocID="{4A38BB2D-2A0C-4074-8D9D-871D15139DC2}" presName="horzTwo" presStyleCnt="0"/>
      <dgm:spPr/>
    </dgm:pt>
    <dgm:pt modelId="{E412AA94-E700-41EF-84EC-80B31CA82E09}" type="pres">
      <dgm:prSet presAssocID="{D638492E-E0F2-4517-ADCC-FCFF54A70716}" presName="sibSpaceTwo" presStyleCnt="0"/>
      <dgm:spPr/>
    </dgm:pt>
    <dgm:pt modelId="{81F5B8C0-5939-4A38-9C81-FEF1BEBCE50F}" type="pres">
      <dgm:prSet presAssocID="{27F3F7FB-145D-46BF-98E0-C05821809024}" presName="vertTwo" presStyleCnt="0"/>
      <dgm:spPr/>
    </dgm:pt>
    <dgm:pt modelId="{D5E65858-818F-4059-B18E-4A530CD7F13C}" type="pres">
      <dgm:prSet presAssocID="{27F3F7FB-145D-46BF-98E0-C05821809024}" presName="txTwo" presStyleLbl="node2" presStyleIdx="6" presStyleCnt="28">
        <dgm:presLayoutVars>
          <dgm:chPref val="3"/>
        </dgm:presLayoutVars>
      </dgm:prSet>
      <dgm:spPr/>
      <dgm:t>
        <a:bodyPr/>
        <a:lstStyle/>
        <a:p>
          <a:endParaRPr kumimoji="1" lang="ja-JP" altLang="en-US"/>
        </a:p>
      </dgm:t>
    </dgm:pt>
    <dgm:pt modelId="{1F851368-A2C5-41D8-965B-49CD071CDCEC}" type="pres">
      <dgm:prSet presAssocID="{27F3F7FB-145D-46BF-98E0-C05821809024}" presName="horzTwo" presStyleCnt="0"/>
      <dgm:spPr/>
    </dgm:pt>
    <dgm:pt modelId="{DEBA9D3B-3C59-4D79-AD29-AD84488CD05D}" type="pres">
      <dgm:prSet presAssocID="{2D6CC798-AF0D-4D8F-AA82-8583E032D370}" presName="sibSpaceTwo" presStyleCnt="0"/>
      <dgm:spPr/>
    </dgm:pt>
    <dgm:pt modelId="{DE1535E3-B61C-4DFC-B657-786D369FC451}" type="pres">
      <dgm:prSet presAssocID="{DD468A9E-EF2D-407F-B1E4-49CD4D9E15AA}" presName="vertTwo" presStyleCnt="0"/>
      <dgm:spPr/>
    </dgm:pt>
    <dgm:pt modelId="{E52BA73E-28B1-4E8A-B5BD-4E306A67A6C1}" type="pres">
      <dgm:prSet presAssocID="{DD468A9E-EF2D-407F-B1E4-49CD4D9E15AA}" presName="txTwo" presStyleLbl="node2" presStyleIdx="7" presStyleCnt="28">
        <dgm:presLayoutVars>
          <dgm:chPref val="3"/>
        </dgm:presLayoutVars>
      </dgm:prSet>
      <dgm:spPr/>
      <dgm:t>
        <a:bodyPr/>
        <a:lstStyle/>
        <a:p>
          <a:endParaRPr kumimoji="1" lang="ja-JP" altLang="en-US"/>
        </a:p>
      </dgm:t>
    </dgm:pt>
    <dgm:pt modelId="{9E681280-E5BE-41BA-9DFB-CF5FE9EF1FE4}" type="pres">
      <dgm:prSet presAssocID="{DD468A9E-EF2D-407F-B1E4-49CD4D9E15AA}" presName="horzTwo" presStyleCnt="0"/>
      <dgm:spPr/>
    </dgm:pt>
    <dgm:pt modelId="{B2FCCF62-22FF-450C-A20A-6EEF17846CDB}" type="pres">
      <dgm:prSet presAssocID="{0198D993-0F6E-47D2-9353-69BCCE077A2A}" presName="sibSpaceTwo" presStyleCnt="0"/>
      <dgm:spPr/>
    </dgm:pt>
    <dgm:pt modelId="{198653E4-629E-46E2-A4C4-257991AFD8CF}" type="pres">
      <dgm:prSet presAssocID="{A338D44A-B783-4C7B-89B3-07081BBD428B}" presName="vertTwo" presStyleCnt="0"/>
      <dgm:spPr/>
    </dgm:pt>
    <dgm:pt modelId="{190DA7F2-D35A-4845-9B3F-135ED42222B8}" type="pres">
      <dgm:prSet presAssocID="{A338D44A-B783-4C7B-89B3-07081BBD428B}" presName="txTwo" presStyleLbl="node2" presStyleIdx="8" presStyleCnt="28">
        <dgm:presLayoutVars>
          <dgm:chPref val="3"/>
        </dgm:presLayoutVars>
      </dgm:prSet>
      <dgm:spPr/>
      <dgm:t>
        <a:bodyPr/>
        <a:lstStyle/>
        <a:p>
          <a:endParaRPr kumimoji="1" lang="ja-JP" altLang="en-US"/>
        </a:p>
      </dgm:t>
    </dgm:pt>
    <dgm:pt modelId="{222BB1CC-4727-4BFF-A1E4-4C9071A370C0}" type="pres">
      <dgm:prSet presAssocID="{A338D44A-B783-4C7B-89B3-07081BBD428B}" presName="horzTwo" presStyleCnt="0"/>
      <dgm:spPr/>
    </dgm:pt>
    <dgm:pt modelId="{087E8F86-5DFE-4BC2-B6FC-D6FD8A0F34F9}" type="pres">
      <dgm:prSet presAssocID="{A6C22983-0FD1-4A17-B102-08AA20E7D801}" presName="sibSpaceTwo" presStyleCnt="0"/>
      <dgm:spPr/>
    </dgm:pt>
    <dgm:pt modelId="{E92ECD3B-F09A-4560-8C5D-59203B820F15}" type="pres">
      <dgm:prSet presAssocID="{8C332CB1-F67D-4E7D-B840-D4F14153D0BE}" presName="vertTwo" presStyleCnt="0"/>
      <dgm:spPr/>
    </dgm:pt>
    <dgm:pt modelId="{B4C83A27-0913-40A0-A79E-77AC2633B678}" type="pres">
      <dgm:prSet presAssocID="{8C332CB1-F67D-4E7D-B840-D4F14153D0BE}" presName="txTwo" presStyleLbl="node2" presStyleIdx="9" presStyleCnt="28">
        <dgm:presLayoutVars>
          <dgm:chPref val="3"/>
        </dgm:presLayoutVars>
      </dgm:prSet>
      <dgm:spPr/>
      <dgm:t>
        <a:bodyPr/>
        <a:lstStyle/>
        <a:p>
          <a:endParaRPr kumimoji="1" lang="ja-JP" altLang="en-US"/>
        </a:p>
      </dgm:t>
    </dgm:pt>
    <dgm:pt modelId="{A79FB9F6-E2F5-472F-B961-325660AD199C}" type="pres">
      <dgm:prSet presAssocID="{8C332CB1-F67D-4E7D-B840-D4F14153D0BE}" presName="horzTwo" presStyleCnt="0"/>
      <dgm:spPr/>
    </dgm:pt>
    <dgm:pt modelId="{A5CA2444-A51E-4975-A268-9CF4D919698A}" type="pres">
      <dgm:prSet presAssocID="{6175736B-CB61-4B65-9D43-7F3058A1269F}" presName="sibSpaceOne" presStyleCnt="0"/>
      <dgm:spPr/>
    </dgm:pt>
    <dgm:pt modelId="{581D1772-63E6-4680-AB8E-D64EB3486A55}" type="pres">
      <dgm:prSet presAssocID="{8599D655-DA8B-4E27-8E11-CCF6AD41F4B7}" presName="vertOne" presStyleCnt="0"/>
      <dgm:spPr/>
    </dgm:pt>
    <dgm:pt modelId="{9942B34D-4EE6-4749-8CC3-6A66C741EB96}" type="pres">
      <dgm:prSet presAssocID="{8599D655-DA8B-4E27-8E11-CCF6AD41F4B7}" presName="txOne" presStyleLbl="node0" presStyleIdx="3" presStyleCnt="7">
        <dgm:presLayoutVars>
          <dgm:chPref val="3"/>
        </dgm:presLayoutVars>
      </dgm:prSet>
      <dgm:spPr/>
      <dgm:t>
        <a:bodyPr/>
        <a:lstStyle/>
        <a:p>
          <a:endParaRPr kumimoji="1" lang="ja-JP" altLang="en-US"/>
        </a:p>
      </dgm:t>
    </dgm:pt>
    <dgm:pt modelId="{7BA8C7CE-02A2-49B8-B80D-1018B6658F40}" type="pres">
      <dgm:prSet presAssocID="{8599D655-DA8B-4E27-8E11-CCF6AD41F4B7}" presName="parTransOne" presStyleCnt="0"/>
      <dgm:spPr/>
    </dgm:pt>
    <dgm:pt modelId="{121D4D8E-62A7-4C83-90A2-302D3122F467}" type="pres">
      <dgm:prSet presAssocID="{8599D655-DA8B-4E27-8E11-CCF6AD41F4B7}" presName="horzOne" presStyleCnt="0"/>
      <dgm:spPr/>
    </dgm:pt>
    <dgm:pt modelId="{3DA7B63F-B41B-41C4-A687-412240DC81E2}" type="pres">
      <dgm:prSet presAssocID="{627816D4-8275-4E67-B850-1B53003C60A6}" presName="vertTwo" presStyleCnt="0"/>
      <dgm:spPr/>
    </dgm:pt>
    <dgm:pt modelId="{FBAE38DC-F876-4E8C-8295-A0E9B272C8A1}" type="pres">
      <dgm:prSet presAssocID="{627816D4-8275-4E67-B850-1B53003C60A6}" presName="txTwo" presStyleLbl="node2" presStyleIdx="10" presStyleCnt="28">
        <dgm:presLayoutVars>
          <dgm:chPref val="3"/>
        </dgm:presLayoutVars>
      </dgm:prSet>
      <dgm:spPr/>
      <dgm:t>
        <a:bodyPr/>
        <a:lstStyle/>
        <a:p>
          <a:endParaRPr kumimoji="1" lang="ja-JP" altLang="en-US"/>
        </a:p>
      </dgm:t>
    </dgm:pt>
    <dgm:pt modelId="{FCBB4515-F331-4E62-BA5B-D02480A80B77}" type="pres">
      <dgm:prSet presAssocID="{627816D4-8275-4E67-B850-1B53003C60A6}" presName="horzTwo" presStyleCnt="0"/>
      <dgm:spPr/>
    </dgm:pt>
    <dgm:pt modelId="{0E0A44D4-D3CD-4300-B4D3-CE40C7355494}" type="pres">
      <dgm:prSet presAssocID="{FA50854C-1420-4611-A51B-7767AD978B4A}" presName="sibSpaceTwo" presStyleCnt="0"/>
      <dgm:spPr/>
    </dgm:pt>
    <dgm:pt modelId="{DA17409A-87E5-4046-B63A-CDD6CA9E2772}" type="pres">
      <dgm:prSet presAssocID="{0591DA4C-CCA7-4230-9C55-C1CF2DB13D20}" presName="vertTwo" presStyleCnt="0"/>
      <dgm:spPr/>
    </dgm:pt>
    <dgm:pt modelId="{94F1BA45-F1D8-4189-90B1-827ABA05DABA}" type="pres">
      <dgm:prSet presAssocID="{0591DA4C-CCA7-4230-9C55-C1CF2DB13D20}" presName="txTwo" presStyleLbl="node2" presStyleIdx="11" presStyleCnt="28">
        <dgm:presLayoutVars>
          <dgm:chPref val="3"/>
        </dgm:presLayoutVars>
      </dgm:prSet>
      <dgm:spPr/>
      <dgm:t>
        <a:bodyPr/>
        <a:lstStyle/>
        <a:p>
          <a:endParaRPr kumimoji="1" lang="ja-JP" altLang="en-US"/>
        </a:p>
      </dgm:t>
    </dgm:pt>
    <dgm:pt modelId="{7F4A7F2B-32F1-4543-972D-4184E8C86B40}" type="pres">
      <dgm:prSet presAssocID="{0591DA4C-CCA7-4230-9C55-C1CF2DB13D20}" presName="horzTwo" presStyleCnt="0"/>
      <dgm:spPr/>
    </dgm:pt>
    <dgm:pt modelId="{9031C1C6-81D4-4586-98D3-949FA6CE48E6}" type="pres">
      <dgm:prSet presAssocID="{A195B0C7-7467-4B65-B5C3-53CBF051D0FA}" presName="sibSpaceTwo" presStyleCnt="0"/>
      <dgm:spPr/>
    </dgm:pt>
    <dgm:pt modelId="{9DD36876-8CE3-408E-93F1-8CCD426206F9}" type="pres">
      <dgm:prSet presAssocID="{083303E6-2827-4549-9F3C-06B696220B0E}" presName="vertTwo" presStyleCnt="0"/>
      <dgm:spPr/>
    </dgm:pt>
    <dgm:pt modelId="{D1E8FD52-E084-4B41-A51E-F68749D5DE36}" type="pres">
      <dgm:prSet presAssocID="{083303E6-2827-4549-9F3C-06B696220B0E}" presName="txTwo" presStyleLbl="node2" presStyleIdx="12" presStyleCnt="28">
        <dgm:presLayoutVars>
          <dgm:chPref val="3"/>
        </dgm:presLayoutVars>
      </dgm:prSet>
      <dgm:spPr/>
      <dgm:t>
        <a:bodyPr/>
        <a:lstStyle/>
        <a:p>
          <a:endParaRPr kumimoji="1" lang="ja-JP" altLang="en-US"/>
        </a:p>
      </dgm:t>
    </dgm:pt>
    <dgm:pt modelId="{794A1606-7D48-4D1B-9DB1-39711912441E}" type="pres">
      <dgm:prSet presAssocID="{083303E6-2827-4549-9F3C-06B696220B0E}" presName="horzTwo" presStyleCnt="0"/>
      <dgm:spPr/>
    </dgm:pt>
    <dgm:pt modelId="{75495FC6-C60D-41A5-9693-44F9C560426F}" type="pres">
      <dgm:prSet presAssocID="{B20F7E20-E6B8-4801-90B0-BF996E6C1E16}" presName="sibSpaceTwo" presStyleCnt="0"/>
      <dgm:spPr/>
    </dgm:pt>
    <dgm:pt modelId="{E35668FA-F43F-455E-B47E-9763F0447B65}" type="pres">
      <dgm:prSet presAssocID="{274F169C-675A-4FAC-A2F1-EA8BE7D5F7DE}" presName="vertTwo" presStyleCnt="0"/>
      <dgm:spPr/>
    </dgm:pt>
    <dgm:pt modelId="{C2BDCD07-D58D-4285-98B5-25DE792B3C65}" type="pres">
      <dgm:prSet presAssocID="{274F169C-675A-4FAC-A2F1-EA8BE7D5F7DE}" presName="txTwo" presStyleLbl="node2" presStyleIdx="13" presStyleCnt="28">
        <dgm:presLayoutVars>
          <dgm:chPref val="3"/>
        </dgm:presLayoutVars>
      </dgm:prSet>
      <dgm:spPr/>
      <dgm:t>
        <a:bodyPr/>
        <a:lstStyle/>
        <a:p>
          <a:endParaRPr kumimoji="1" lang="ja-JP" altLang="en-US"/>
        </a:p>
      </dgm:t>
    </dgm:pt>
    <dgm:pt modelId="{6610D477-0DD1-4ACA-AD92-DBD715DB95BF}" type="pres">
      <dgm:prSet presAssocID="{274F169C-675A-4FAC-A2F1-EA8BE7D5F7DE}" presName="horzTwo" presStyleCnt="0"/>
      <dgm:spPr/>
    </dgm:pt>
    <dgm:pt modelId="{1EBE43E2-49FA-47C1-B67F-B24F7893D716}" type="pres">
      <dgm:prSet presAssocID="{DA73B2E8-019E-4AE6-89F1-21BC53601E93}" presName="sibSpaceOne" presStyleCnt="0"/>
      <dgm:spPr/>
    </dgm:pt>
    <dgm:pt modelId="{1E3F0575-3E5A-4A7E-A372-7025646BF03D}" type="pres">
      <dgm:prSet presAssocID="{E938A407-8512-43CB-8D3B-053FA02ABD9F}" presName="vertOne" presStyleCnt="0"/>
      <dgm:spPr/>
    </dgm:pt>
    <dgm:pt modelId="{02DA2F2F-8959-4F3C-8687-7EA003ED1A0A}" type="pres">
      <dgm:prSet presAssocID="{E938A407-8512-43CB-8D3B-053FA02ABD9F}" presName="txOne" presStyleLbl="node0" presStyleIdx="4" presStyleCnt="7">
        <dgm:presLayoutVars>
          <dgm:chPref val="3"/>
        </dgm:presLayoutVars>
      </dgm:prSet>
      <dgm:spPr/>
      <dgm:t>
        <a:bodyPr/>
        <a:lstStyle/>
        <a:p>
          <a:endParaRPr kumimoji="1" lang="ja-JP" altLang="en-US"/>
        </a:p>
      </dgm:t>
    </dgm:pt>
    <dgm:pt modelId="{0E99FF5C-EB09-4F9D-87F3-9431551C3E55}" type="pres">
      <dgm:prSet presAssocID="{E938A407-8512-43CB-8D3B-053FA02ABD9F}" presName="parTransOne" presStyleCnt="0"/>
      <dgm:spPr/>
    </dgm:pt>
    <dgm:pt modelId="{3EFDBBFF-3086-4157-95F7-1DBFB491F7E8}" type="pres">
      <dgm:prSet presAssocID="{E938A407-8512-43CB-8D3B-053FA02ABD9F}" presName="horzOne" presStyleCnt="0"/>
      <dgm:spPr/>
    </dgm:pt>
    <dgm:pt modelId="{152E2711-DCF0-4EE3-B2BF-A0ADB528FF19}" type="pres">
      <dgm:prSet presAssocID="{11EED0A7-4CA7-4B37-B1E3-52087CFE6430}" presName="vertTwo" presStyleCnt="0"/>
      <dgm:spPr/>
    </dgm:pt>
    <dgm:pt modelId="{191431BD-AA6C-4D4B-B805-C680EB74832D}" type="pres">
      <dgm:prSet presAssocID="{11EED0A7-4CA7-4B37-B1E3-52087CFE6430}" presName="txTwo" presStyleLbl="node2" presStyleIdx="14" presStyleCnt="28">
        <dgm:presLayoutVars>
          <dgm:chPref val="3"/>
        </dgm:presLayoutVars>
      </dgm:prSet>
      <dgm:spPr/>
      <dgm:t>
        <a:bodyPr/>
        <a:lstStyle/>
        <a:p>
          <a:endParaRPr kumimoji="1" lang="ja-JP" altLang="en-US"/>
        </a:p>
      </dgm:t>
    </dgm:pt>
    <dgm:pt modelId="{DECAE2E7-49F9-42DF-965C-A7600B5B49C0}" type="pres">
      <dgm:prSet presAssocID="{11EED0A7-4CA7-4B37-B1E3-52087CFE6430}" presName="horzTwo" presStyleCnt="0"/>
      <dgm:spPr/>
    </dgm:pt>
    <dgm:pt modelId="{F4769E53-13FF-4E48-83AE-CF58D539B480}" type="pres">
      <dgm:prSet presAssocID="{B07D9361-E452-4D0B-AF5D-098F2E820DA5}" presName="sibSpaceTwo" presStyleCnt="0"/>
      <dgm:spPr/>
    </dgm:pt>
    <dgm:pt modelId="{F57A4791-422C-4C76-BA3F-956C256ACF7C}" type="pres">
      <dgm:prSet presAssocID="{9CC398BD-151A-4C33-BB9A-3031398B2886}" presName="vertTwo" presStyleCnt="0"/>
      <dgm:spPr/>
    </dgm:pt>
    <dgm:pt modelId="{4A120F4F-A9E8-4628-AA05-2514A26081D9}" type="pres">
      <dgm:prSet presAssocID="{9CC398BD-151A-4C33-BB9A-3031398B2886}" presName="txTwo" presStyleLbl="node2" presStyleIdx="15" presStyleCnt="28">
        <dgm:presLayoutVars>
          <dgm:chPref val="3"/>
        </dgm:presLayoutVars>
      </dgm:prSet>
      <dgm:spPr/>
      <dgm:t>
        <a:bodyPr/>
        <a:lstStyle/>
        <a:p>
          <a:endParaRPr kumimoji="1" lang="ja-JP" altLang="en-US"/>
        </a:p>
      </dgm:t>
    </dgm:pt>
    <dgm:pt modelId="{01B55A96-04AA-4B9A-AB20-A60E1C33F523}" type="pres">
      <dgm:prSet presAssocID="{9CC398BD-151A-4C33-BB9A-3031398B2886}" presName="horzTwo" presStyleCnt="0"/>
      <dgm:spPr/>
    </dgm:pt>
    <dgm:pt modelId="{AB9E592F-3833-4A0D-BF04-1E0BD552290C}" type="pres">
      <dgm:prSet presAssocID="{C915D518-66F2-4BC5-986D-9721D2810E28}" presName="sibSpaceTwo" presStyleCnt="0"/>
      <dgm:spPr/>
    </dgm:pt>
    <dgm:pt modelId="{FA84EB58-9CC2-4C34-B0A5-05B8C9884D1D}" type="pres">
      <dgm:prSet presAssocID="{A46B5366-D2B6-4491-982C-24218B65B2CF}" presName="vertTwo" presStyleCnt="0"/>
      <dgm:spPr/>
    </dgm:pt>
    <dgm:pt modelId="{335F8423-9D58-4337-8FC7-09EB60A385AD}" type="pres">
      <dgm:prSet presAssocID="{A46B5366-D2B6-4491-982C-24218B65B2CF}" presName="txTwo" presStyleLbl="node2" presStyleIdx="16" presStyleCnt="28">
        <dgm:presLayoutVars>
          <dgm:chPref val="3"/>
        </dgm:presLayoutVars>
      </dgm:prSet>
      <dgm:spPr/>
      <dgm:t>
        <a:bodyPr/>
        <a:lstStyle/>
        <a:p>
          <a:endParaRPr kumimoji="1" lang="ja-JP" altLang="en-US"/>
        </a:p>
      </dgm:t>
    </dgm:pt>
    <dgm:pt modelId="{A32D2F40-97C8-4845-B2E9-A03250DE5990}" type="pres">
      <dgm:prSet presAssocID="{A46B5366-D2B6-4491-982C-24218B65B2CF}" presName="horzTwo" presStyleCnt="0"/>
      <dgm:spPr/>
    </dgm:pt>
    <dgm:pt modelId="{30133E15-44EF-4FF6-A830-3630E7DB7E84}" type="pres">
      <dgm:prSet presAssocID="{D65972C2-24C2-4163-A40C-764EEDEB31F2}" presName="sibSpaceTwo" presStyleCnt="0"/>
      <dgm:spPr/>
    </dgm:pt>
    <dgm:pt modelId="{7EEC6079-0A4C-48CF-ADC8-4B4E908497B3}" type="pres">
      <dgm:prSet presAssocID="{C6CA18F7-9BD1-44C7-A6B9-3B66DB1D29F5}" presName="vertTwo" presStyleCnt="0"/>
      <dgm:spPr/>
    </dgm:pt>
    <dgm:pt modelId="{DBA503D4-0621-4330-BB3D-4BC4B0660A02}" type="pres">
      <dgm:prSet presAssocID="{C6CA18F7-9BD1-44C7-A6B9-3B66DB1D29F5}" presName="txTwo" presStyleLbl="node2" presStyleIdx="17" presStyleCnt="28">
        <dgm:presLayoutVars>
          <dgm:chPref val="3"/>
        </dgm:presLayoutVars>
      </dgm:prSet>
      <dgm:spPr/>
      <dgm:t>
        <a:bodyPr/>
        <a:lstStyle/>
        <a:p>
          <a:endParaRPr kumimoji="1" lang="ja-JP" altLang="en-US"/>
        </a:p>
      </dgm:t>
    </dgm:pt>
    <dgm:pt modelId="{3801DF5B-E2D6-400F-8A33-08208962EF3D}" type="pres">
      <dgm:prSet presAssocID="{C6CA18F7-9BD1-44C7-A6B9-3B66DB1D29F5}" presName="horzTwo" presStyleCnt="0"/>
      <dgm:spPr/>
    </dgm:pt>
    <dgm:pt modelId="{BEF096EC-1027-4D11-97F8-9562D3344B88}" type="pres">
      <dgm:prSet presAssocID="{DB356D90-8AF4-4965-A92C-B97E18B084BE}" presName="sibSpaceOne" presStyleCnt="0"/>
      <dgm:spPr/>
    </dgm:pt>
    <dgm:pt modelId="{9E3D1E10-452D-44D5-806C-3D1D8EFBC327}" type="pres">
      <dgm:prSet presAssocID="{01374863-51F1-4221-B438-F6E882A7769E}" presName="vertOne" presStyleCnt="0"/>
      <dgm:spPr/>
    </dgm:pt>
    <dgm:pt modelId="{518E91F4-34F6-46FD-9224-17E8776E9178}" type="pres">
      <dgm:prSet presAssocID="{01374863-51F1-4221-B438-F6E882A7769E}" presName="txOne" presStyleLbl="node0" presStyleIdx="5" presStyleCnt="7">
        <dgm:presLayoutVars>
          <dgm:chPref val="3"/>
        </dgm:presLayoutVars>
      </dgm:prSet>
      <dgm:spPr/>
      <dgm:t>
        <a:bodyPr/>
        <a:lstStyle/>
        <a:p>
          <a:endParaRPr kumimoji="1" lang="ja-JP" altLang="en-US"/>
        </a:p>
      </dgm:t>
    </dgm:pt>
    <dgm:pt modelId="{88F06D26-456C-4DC2-9300-339A7BA78B07}" type="pres">
      <dgm:prSet presAssocID="{01374863-51F1-4221-B438-F6E882A7769E}" presName="parTransOne" presStyleCnt="0"/>
      <dgm:spPr/>
    </dgm:pt>
    <dgm:pt modelId="{2003B664-6F5A-405F-9D36-C414852A2376}" type="pres">
      <dgm:prSet presAssocID="{01374863-51F1-4221-B438-F6E882A7769E}" presName="horzOne" presStyleCnt="0"/>
      <dgm:spPr/>
    </dgm:pt>
    <dgm:pt modelId="{1537D551-3298-4FD8-984C-EE7BFB5CA43E}" type="pres">
      <dgm:prSet presAssocID="{5065A845-BAB6-4B56-A58C-8DDB2F1C9E75}" presName="vertTwo" presStyleCnt="0"/>
      <dgm:spPr/>
    </dgm:pt>
    <dgm:pt modelId="{528B26EE-0981-47CF-8BA0-E7FFFB938E8B}" type="pres">
      <dgm:prSet presAssocID="{5065A845-BAB6-4B56-A58C-8DDB2F1C9E75}" presName="txTwo" presStyleLbl="node2" presStyleIdx="18" presStyleCnt="28">
        <dgm:presLayoutVars>
          <dgm:chPref val="3"/>
        </dgm:presLayoutVars>
      </dgm:prSet>
      <dgm:spPr/>
      <dgm:t>
        <a:bodyPr/>
        <a:lstStyle/>
        <a:p>
          <a:endParaRPr kumimoji="1" lang="ja-JP" altLang="en-US"/>
        </a:p>
      </dgm:t>
    </dgm:pt>
    <dgm:pt modelId="{DE066C25-B48C-477B-A16A-735A83976FB9}" type="pres">
      <dgm:prSet presAssocID="{5065A845-BAB6-4B56-A58C-8DDB2F1C9E75}" presName="horzTwo" presStyleCnt="0"/>
      <dgm:spPr/>
    </dgm:pt>
    <dgm:pt modelId="{9FFD5F22-8199-49CA-A2C8-192919C56120}" type="pres">
      <dgm:prSet presAssocID="{00242F07-F384-410D-954D-55A65D766D5B}" presName="sibSpaceTwo" presStyleCnt="0"/>
      <dgm:spPr/>
    </dgm:pt>
    <dgm:pt modelId="{592D0E1A-5B8F-4259-A910-0A76222D8BDA}" type="pres">
      <dgm:prSet presAssocID="{F052212D-1089-4608-92A9-C5ABD30C203F}" presName="vertTwo" presStyleCnt="0"/>
      <dgm:spPr/>
    </dgm:pt>
    <dgm:pt modelId="{A45E44ED-6E7B-4AB2-8768-C6F9636003B4}" type="pres">
      <dgm:prSet presAssocID="{F052212D-1089-4608-92A9-C5ABD30C203F}" presName="txTwo" presStyleLbl="node2" presStyleIdx="19" presStyleCnt="28">
        <dgm:presLayoutVars>
          <dgm:chPref val="3"/>
        </dgm:presLayoutVars>
      </dgm:prSet>
      <dgm:spPr/>
      <dgm:t>
        <a:bodyPr/>
        <a:lstStyle/>
        <a:p>
          <a:endParaRPr kumimoji="1" lang="ja-JP" altLang="en-US"/>
        </a:p>
      </dgm:t>
    </dgm:pt>
    <dgm:pt modelId="{94574655-901B-4334-8C8E-553757504C7B}" type="pres">
      <dgm:prSet presAssocID="{F052212D-1089-4608-92A9-C5ABD30C203F}" presName="horzTwo" presStyleCnt="0"/>
      <dgm:spPr/>
    </dgm:pt>
    <dgm:pt modelId="{E3AC5000-0E8B-4EFF-960A-F393E4BE3031}" type="pres">
      <dgm:prSet presAssocID="{C62EC79F-EB95-4B26-AAE8-B03190B9F7EF}" presName="sibSpaceTwo" presStyleCnt="0"/>
      <dgm:spPr/>
    </dgm:pt>
    <dgm:pt modelId="{10DBA0A6-9F2A-4CD6-AB66-3A95AAF2AB0A}" type="pres">
      <dgm:prSet presAssocID="{22B8A381-3C8C-4AD6-99C8-9FF9EE9E5545}" presName="vertTwo" presStyleCnt="0"/>
      <dgm:spPr/>
    </dgm:pt>
    <dgm:pt modelId="{E395A3A8-363C-4E80-B882-8B74322759A0}" type="pres">
      <dgm:prSet presAssocID="{22B8A381-3C8C-4AD6-99C8-9FF9EE9E5545}" presName="txTwo" presStyleLbl="node2" presStyleIdx="20" presStyleCnt="28">
        <dgm:presLayoutVars>
          <dgm:chPref val="3"/>
        </dgm:presLayoutVars>
      </dgm:prSet>
      <dgm:spPr/>
      <dgm:t>
        <a:bodyPr/>
        <a:lstStyle/>
        <a:p>
          <a:endParaRPr kumimoji="1" lang="ja-JP" altLang="en-US"/>
        </a:p>
      </dgm:t>
    </dgm:pt>
    <dgm:pt modelId="{9AF1CF63-7D17-42DE-9077-8520CAF34483}" type="pres">
      <dgm:prSet presAssocID="{22B8A381-3C8C-4AD6-99C8-9FF9EE9E5545}" presName="horzTwo" presStyleCnt="0"/>
      <dgm:spPr/>
    </dgm:pt>
    <dgm:pt modelId="{4E7DCBD4-C634-45D6-86D5-E457FBA58B08}" type="pres">
      <dgm:prSet presAssocID="{3D7D4365-C5F4-4C4B-87DA-D6C0472A699D}" presName="sibSpaceTwo" presStyleCnt="0"/>
      <dgm:spPr/>
    </dgm:pt>
    <dgm:pt modelId="{6EC81F75-7D0F-4DC9-92E5-2A452AD29599}" type="pres">
      <dgm:prSet presAssocID="{C96AE2CB-9951-4977-A764-AA70F76E427A}" presName="vertTwo" presStyleCnt="0"/>
      <dgm:spPr/>
    </dgm:pt>
    <dgm:pt modelId="{F5CFB8FB-C641-48B8-A280-7E8CECBD414F}" type="pres">
      <dgm:prSet presAssocID="{C96AE2CB-9951-4977-A764-AA70F76E427A}" presName="txTwo" presStyleLbl="node2" presStyleIdx="21" presStyleCnt="28">
        <dgm:presLayoutVars>
          <dgm:chPref val="3"/>
        </dgm:presLayoutVars>
      </dgm:prSet>
      <dgm:spPr/>
      <dgm:t>
        <a:bodyPr/>
        <a:lstStyle/>
        <a:p>
          <a:endParaRPr kumimoji="1" lang="ja-JP" altLang="en-US"/>
        </a:p>
      </dgm:t>
    </dgm:pt>
    <dgm:pt modelId="{88C3185F-DB0B-4238-9620-6247BB49092C}" type="pres">
      <dgm:prSet presAssocID="{C96AE2CB-9951-4977-A764-AA70F76E427A}" presName="horzTwo" presStyleCnt="0"/>
      <dgm:spPr/>
    </dgm:pt>
    <dgm:pt modelId="{D6A24B8D-047B-4FF1-839A-F6FF8D65E7A0}" type="pres">
      <dgm:prSet presAssocID="{8E6FC3B5-7CDB-4318-A48A-7A249EC3C0F2}" presName="sibSpaceTwo" presStyleCnt="0"/>
      <dgm:spPr/>
    </dgm:pt>
    <dgm:pt modelId="{ADC5E6F7-67DB-4467-87B2-5ED0C9788693}" type="pres">
      <dgm:prSet presAssocID="{4405DE26-9EC3-4AAB-B4D0-6EBB4D51BF10}" presName="vertTwo" presStyleCnt="0"/>
      <dgm:spPr/>
    </dgm:pt>
    <dgm:pt modelId="{A7E57E5E-96BA-4543-B6B9-A9F446A78B23}" type="pres">
      <dgm:prSet presAssocID="{4405DE26-9EC3-4AAB-B4D0-6EBB4D51BF10}" presName="txTwo" presStyleLbl="node2" presStyleIdx="22" presStyleCnt="28">
        <dgm:presLayoutVars>
          <dgm:chPref val="3"/>
        </dgm:presLayoutVars>
      </dgm:prSet>
      <dgm:spPr/>
      <dgm:t>
        <a:bodyPr/>
        <a:lstStyle/>
        <a:p>
          <a:endParaRPr kumimoji="1" lang="ja-JP" altLang="en-US"/>
        </a:p>
      </dgm:t>
    </dgm:pt>
    <dgm:pt modelId="{598F00F6-F5CE-42C0-8213-E93ABB614E41}" type="pres">
      <dgm:prSet presAssocID="{4405DE26-9EC3-4AAB-B4D0-6EBB4D51BF10}" presName="horzTwo" presStyleCnt="0"/>
      <dgm:spPr/>
    </dgm:pt>
    <dgm:pt modelId="{27E49887-D274-4CCD-B77D-30580FA7906C}" type="pres">
      <dgm:prSet presAssocID="{B58D9BFF-3E58-4B1E-91D2-8E77351ACE0B}" presName="sibSpaceTwo" presStyleCnt="0"/>
      <dgm:spPr/>
    </dgm:pt>
    <dgm:pt modelId="{909B3AA6-8076-42FD-AF37-31FD14D1DDD6}" type="pres">
      <dgm:prSet presAssocID="{6F6BEC7F-F585-4497-8E04-FB5C16ED41DB}" presName="vertTwo" presStyleCnt="0"/>
      <dgm:spPr/>
    </dgm:pt>
    <dgm:pt modelId="{44286F01-BA52-4B21-AE83-F22579481C43}" type="pres">
      <dgm:prSet presAssocID="{6F6BEC7F-F585-4497-8E04-FB5C16ED41DB}" presName="txTwo" presStyleLbl="node2" presStyleIdx="23" presStyleCnt="28">
        <dgm:presLayoutVars>
          <dgm:chPref val="3"/>
        </dgm:presLayoutVars>
      </dgm:prSet>
      <dgm:spPr/>
      <dgm:t>
        <a:bodyPr/>
        <a:lstStyle/>
        <a:p>
          <a:endParaRPr kumimoji="1" lang="ja-JP" altLang="en-US"/>
        </a:p>
      </dgm:t>
    </dgm:pt>
    <dgm:pt modelId="{69A385B4-9D30-4780-8024-17549DF561C0}" type="pres">
      <dgm:prSet presAssocID="{6F6BEC7F-F585-4497-8E04-FB5C16ED41DB}" presName="horzTwo" presStyleCnt="0"/>
      <dgm:spPr/>
    </dgm:pt>
    <dgm:pt modelId="{531DAE5D-6E37-4E9C-ADE6-866F3D52EC34}" type="pres">
      <dgm:prSet presAssocID="{42022438-36C8-4C3E-AF07-B908033D6090}" presName="sibSpaceTwo" presStyleCnt="0"/>
      <dgm:spPr/>
    </dgm:pt>
    <dgm:pt modelId="{4FEF58AE-71A3-4766-AD79-F78CE096C862}" type="pres">
      <dgm:prSet presAssocID="{DED4DD2B-FFA3-4123-B974-BF77FFA4AC91}" presName="vertTwo" presStyleCnt="0"/>
      <dgm:spPr/>
    </dgm:pt>
    <dgm:pt modelId="{0F38E0B5-DCA1-46BA-B845-6F134035762F}" type="pres">
      <dgm:prSet presAssocID="{DED4DD2B-FFA3-4123-B974-BF77FFA4AC91}" presName="txTwo" presStyleLbl="node2" presStyleIdx="24" presStyleCnt="28">
        <dgm:presLayoutVars>
          <dgm:chPref val="3"/>
        </dgm:presLayoutVars>
      </dgm:prSet>
      <dgm:spPr/>
      <dgm:t>
        <a:bodyPr/>
        <a:lstStyle/>
        <a:p>
          <a:endParaRPr kumimoji="1" lang="ja-JP" altLang="en-US"/>
        </a:p>
      </dgm:t>
    </dgm:pt>
    <dgm:pt modelId="{72DC5F86-238C-42C0-8790-132C42357F68}" type="pres">
      <dgm:prSet presAssocID="{DED4DD2B-FFA3-4123-B974-BF77FFA4AC91}" presName="horzTwo" presStyleCnt="0"/>
      <dgm:spPr/>
    </dgm:pt>
    <dgm:pt modelId="{AC8A135D-5E14-48FF-990E-69EF12FEF2DA}" type="pres">
      <dgm:prSet presAssocID="{3A9A0C49-2489-4385-A764-77378837C549}" presName="sibSpaceOne" presStyleCnt="0"/>
      <dgm:spPr/>
    </dgm:pt>
    <dgm:pt modelId="{CB042806-4A83-471A-B2F4-7812CBCB69EA}" type="pres">
      <dgm:prSet presAssocID="{8B5D1607-B86C-41B0-BA70-FE8D67B8C19C}" presName="vertOne" presStyleCnt="0"/>
      <dgm:spPr/>
    </dgm:pt>
    <dgm:pt modelId="{5C076659-F936-440C-8477-DDF616D31950}" type="pres">
      <dgm:prSet presAssocID="{8B5D1607-B86C-41B0-BA70-FE8D67B8C19C}" presName="txOne" presStyleLbl="node0" presStyleIdx="6" presStyleCnt="7">
        <dgm:presLayoutVars>
          <dgm:chPref val="3"/>
        </dgm:presLayoutVars>
      </dgm:prSet>
      <dgm:spPr/>
      <dgm:t>
        <a:bodyPr/>
        <a:lstStyle/>
        <a:p>
          <a:endParaRPr kumimoji="1" lang="ja-JP" altLang="en-US"/>
        </a:p>
      </dgm:t>
    </dgm:pt>
    <dgm:pt modelId="{FF098490-CBEE-4ADC-A4B8-9DE419EC195B}" type="pres">
      <dgm:prSet presAssocID="{8B5D1607-B86C-41B0-BA70-FE8D67B8C19C}" presName="parTransOne" presStyleCnt="0"/>
      <dgm:spPr/>
    </dgm:pt>
    <dgm:pt modelId="{2C3BD82B-F91E-48F1-968B-988C09538605}" type="pres">
      <dgm:prSet presAssocID="{8B5D1607-B86C-41B0-BA70-FE8D67B8C19C}" presName="horzOne" presStyleCnt="0"/>
      <dgm:spPr/>
    </dgm:pt>
    <dgm:pt modelId="{2E2C8A16-521F-48A6-B057-E841F5D22FE2}" type="pres">
      <dgm:prSet presAssocID="{151133D0-B5AE-42C2-B2D7-6449DBFDF3CD}" presName="vertTwo" presStyleCnt="0"/>
      <dgm:spPr/>
    </dgm:pt>
    <dgm:pt modelId="{26C1F4E8-FA76-4C6A-B79C-78339E4B4993}" type="pres">
      <dgm:prSet presAssocID="{151133D0-B5AE-42C2-B2D7-6449DBFDF3CD}" presName="txTwo" presStyleLbl="node2" presStyleIdx="25" presStyleCnt="28">
        <dgm:presLayoutVars>
          <dgm:chPref val="3"/>
        </dgm:presLayoutVars>
      </dgm:prSet>
      <dgm:spPr/>
      <dgm:t>
        <a:bodyPr/>
        <a:lstStyle/>
        <a:p>
          <a:endParaRPr kumimoji="1" lang="ja-JP" altLang="en-US"/>
        </a:p>
      </dgm:t>
    </dgm:pt>
    <dgm:pt modelId="{F6BC8DF7-1E55-4FF2-B648-E7E33CC879CE}" type="pres">
      <dgm:prSet presAssocID="{151133D0-B5AE-42C2-B2D7-6449DBFDF3CD}" presName="horzTwo" presStyleCnt="0"/>
      <dgm:spPr/>
    </dgm:pt>
    <dgm:pt modelId="{33345569-7914-429F-AAD2-446D1C14E340}" type="pres">
      <dgm:prSet presAssocID="{BF0E66A7-435B-42A5-A098-2E9FAD02E74F}" presName="sibSpaceTwo" presStyleCnt="0"/>
      <dgm:spPr/>
    </dgm:pt>
    <dgm:pt modelId="{3D13AE47-D6F3-4A8E-9389-6EDFEC98FF78}" type="pres">
      <dgm:prSet presAssocID="{12FFE3BE-A32A-40D9-8DAC-AE80394D70E5}" presName="vertTwo" presStyleCnt="0"/>
      <dgm:spPr/>
    </dgm:pt>
    <dgm:pt modelId="{C9E111E5-0A03-4C7E-B8C3-9F286854E6F6}" type="pres">
      <dgm:prSet presAssocID="{12FFE3BE-A32A-40D9-8DAC-AE80394D70E5}" presName="txTwo" presStyleLbl="node2" presStyleIdx="26" presStyleCnt="28">
        <dgm:presLayoutVars>
          <dgm:chPref val="3"/>
        </dgm:presLayoutVars>
      </dgm:prSet>
      <dgm:spPr/>
      <dgm:t>
        <a:bodyPr/>
        <a:lstStyle/>
        <a:p>
          <a:endParaRPr kumimoji="1" lang="ja-JP" altLang="en-US"/>
        </a:p>
      </dgm:t>
    </dgm:pt>
    <dgm:pt modelId="{059559E2-E010-4411-A4A0-559D4F7C1F42}" type="pres">
      <dgm:prSet presAssocID="{12FFE3BE-A32A-40D9-8DAC-AE80394D70E5}" presName="horzTwo" presStyleCnt="0"/>
      <dgm:spPr/>
    </dgm:pt>
    <dgm:pt modelId="{F085ED4D-1446-46F4-857D-4C5C9DCB1F22}" type="pres">
      <dgm:prSet presAssocID="{DE98E14A-478B-4ACF-B7D2-B0263FB3EF6E}" presName="sibSpaceTwo" presStyleCnt="0"/>
      <dgm:spPr/>
    </dgm:pt>
    <dgm:pt modelId="{04B16DA2-D06B-4F32-A17A-37B3A832B15E}" type="pres">
      <dgm:prSet presAssocID="{8D745004-60E5-4ACB-B4A9-A5E16132E5F2}" presName="vertTwo" presStyleCnt="0"/>
      <dgm:spPr/>
    </dgm:pt>
    <dgm:pt modelId="{51E961D2-5F44-4CED-AF4D-53212F001E75}" type="pres">
      <dgm:prSet presAssocID="{8D745004-60E5-4ACB-B4A9-A5E16132E5F2}" presName="txTwo" presStyleLbl="node2" presStyleIdx="27" presStyleCnt="28">
        <dgm:presLayoutVars>
          <dgm:chPref val="3"/>
        </dgm:presLayoutVars>
      </dgm:prSet>
      <dgm:spPr/>
      <dgm:t>
        <a:bodyPr/>
        <a:lstStyle/>
        <a:p>
          <a:endParaRPr kumimoji="1" lang="ja-JP" altLang="en-US"/>
        </a:p>
      </dgm:t>
    </dgm:pt>
    <dgm:pt modelId="{141ADCC5-C597-499F-828E-34CA0CCD6E57}" type="pres">
      <dgm:prSet presAssocID="{8D745004-60E5-4ACB-B4A9-A5E16132E5F2}" presName="horzTwo" presStyleCnt="0"/>
      <dgm:spPr/>
    </dgm:pt>
  </dgm:ptLst>
  <dgm:cxnLst>
    <dgm:cxn modelId="{A05576A3-E390-4E8A-AE0E-04FAD81AED2F}" srcId="{9A1B60A8-E3EC-4A45-8A54-A3865FB577EE}" destId="{449AA18A-8263-4693-B9B5-ED39A8AEED73}" srcOrd="1" destOrd="0" parTransId="{FCCFE6BE-6CF9-4944-85BB-655BC1080FDF}" sibTransId="{8780DBFE-9A86-46AA-8649-B50E60B6CA05}"/>
    <dgm:cxn modelId="{B5EEEE15-A2AB-4358-9755-C806115CD0DD}" srcId="{8599D655-DA8B-4E27-8E11-CCF6AD41F4B7}" destId="{627816D4-8275-4E67-B850-1B53003C60A6}" srcOrd="0" destOrd="0" parTransId="{35BCD79A-17FA-4A42-A1C8-FBD09EE807C1}" sibTransId="{FA50854C-1420-4611-A51B-7767AD978B4A}"/>
    <dgm:cxn modelId="{03F6E3FA-489C-47F7-B2FC-66E89AACB79E}" srcId="{443D5CE2-9ADF-4A00-93F5-F2132C75D319}" destId="{DD468A9E-EF2D-407F-B1E4-49CD4D9E15AA}" srcOrd="2" destOrd="0" parTransId="{A81B2D16-685A-4CD2-8EE5-87004A29C9E2}" sibTransId="{0198D993-0F6E-47D2-9353-69BCCE077A2A}"/>
    <dgm:cxn modelId="{9F4A4475-1134-472F-B031-FB18D2E3E3BF}" srcId="{E938A407-8512-43CB-8D3B-053FA02ABD9F}" destId="{A46B5366-D2B6-4491-982C-24218B65B2CF}" srcOrd="2" destOrd="0" parTransId="{2866F74B-A478-459A-A0A9-5BCBAB627E0D}" sibTransId="{D65972C2-24C2-4163-A40C-764EEDEB31F2}"/>
    <dgm:cxn modelId="{2E70855D-3ECE-400C-8635-22A4DE18FCFD}" type="presOf" srcId="{0591DA4C-CCA7-4230-9C55-C1CF2DB13D20}" destId="{94F1BA45-F1D8-4189-90B1-827ABA05DABA}" srcOrd="0" destOrd="0" presId="urn:microsoft.com/office/officeart/2005/8/layout/hierarchy4"/>
    <dgm:cxn modelId="{79FC8BF0-9F04-47EB-8E11-75ECAA09CFB9}" type="presOf" srcId="{12FFE3BE-A32A-40D9-8DAC-AE80394D70E5}" destId="{C9E111E5-0A03-4C7E-B8C3-9F286854E6F6}" srcOrd="0" destOrd="0" presId="urn:microsoft.com/office/officeart/2005/8/layout/hierarchy4"/>
    <dgm:cxn modelId="{129E0272-2095-440D-8BF6-84104B19FFF3}" srcId="{8B5D1607-B86C-41B0-BA70-FE8D67B8C19C}" destId="{151133D0-B5AE-42C2-B2D7-6449DBFDF3CD}" srcOrd="0" destOrd="0" parTransId="{DAA99431-8665-4140-8F9C-CD81F1A46FAF}" sibTransId="{BF0E66A7-435B-42A5-A098-2E9FAD02E74F}"/>
    <dgm:cxn modelId="{D86E8A0F-935A-43D0-BEF4-C9C98748A4CC}" type="presOf" srcId="{8B5D1607-B86C-41B0-BA70-FE8D67B8C19C}" destId="{5C076659-F936-440C-8477-DDF616D31950}" srcOrd="0" destOrd="0" presId="urn:microsoft.com/office/officeart/2005/8/layout/hierarchy4"/>
    <dgm:cxn modelId="{782A2C32-044F-40C0-A3BF-9D05BA96043B}" type="presOf" srcId="{627816D4-8275-4E67-B850-1B53003C60A6}" destId="{FBAE38DC-F876-4E8C-8295-A0E9B272C8A1}" srcOrd="0" destOrd="0" presId="urn:microsoft.com/office/officeart/2005/8/layout/hierarchy4"/>
    <dgm:cxn modelId="{8558AD05-CF04-494A-BFBA-DB87434851FE}" type="presOf" srcId="{22B8A381-3C8C-4AD6-99C8-9FF9EE9E5545}" destId="{E395A3A8-363C-4E80-B882-8B74322759A0}" srcOrd="0" destOrd="0" presId="urn:microsoft.com/office/officeart/2005/8/layout/hierarchy4"/>
    <dgm:cxn modelId="{0B97321F-7339-4F1A-A8A0-E120DE637C66}" type="presOf" srcId="{C96AE2CB-9951-4977-A764-AA70F76E427A}" destId="{F5CFB8FB-C641-48B8-A280-7E8CECBD414F}" srcOrd="0" destOrd="0" presId="urn:microsoft.com/office/officeart/2005/8/layout/hierarchy4"/>
    <dgm:cxn modelId="{BEACB96D-2471-4652-908C-A76882FF0BED}" type="presOf" srcId="{01374863-51F1-4221-B438-F6E882A7769E}" destId="{518E91F4-34F6-46FD-9224-17E8776E9178}" srcOrd="0" destOrd="0" presId="urn:microsoft.com/office/officeart/2005/8/layout/hierarchy4"/>
    <dgm:cxn modelId="{EFF22FD4-3C55-473A-8578-350D30854147}" type="presOf" srcId="{DB65B0D5-C747-499E-865B-D80FECF312F6}" destId="{0F7DD9B1-FAE5-498E-A693-456A2FBFC3CC}" srcOrd="0" destOrd="0" presId="urn:microsoft.com/office/officeart/2005/8/layout/hierarchy4"/>
    <dgm:cxn modelId="{20ADF4F9-4DFF-4DAF-8DBA-2378FAD3436F}" srcId="{57E011E2-60BA-4D6A-BC2C-369AAFC9B671}" destId="{443D5CE2-9ADF-4A00-93F5-F2132C75D319}" srcOrd="2" destOrd="0" parTransId="{F72FAE45-5CD0-43CB-9CA8-9BAADFABD020}" sibTransId="{6175736B-CB61-4B65-9D43-7F3058A1269F}"/>
    <dgm:cxn modelId="{F84EA0E2-CBD8-46B0-8E36-BF4CE32DA708}" srcId="{01374863-51F1-4221-B438-F6E882A7769E}" destId="{4405DE26-9EC3-4AAB-B4D0-6EBB4D51BF10}" srcOrd="4" destOrd="0" parTransId="{DA245F14-98C8-4CA3-9F92-1F2C53B76A44}" sibTransId="{B58D9BFF-3E58-4B1E-91D2-8E77351ACE0B}"/>
    <dgm:cxn modelId="{9EF63F73-EB06-4DAA-9D48-CF82DE8BF7C0}" type="presOf" srcId="{C6CA18F7-9BD1-44C7-A6B9-3B66DB1D29F5}" destId="{DBA503D4-0621-4330-BB3D-4BC4B0660A02}" srcOrd="0" destOrd="0" presId="urn:microsoft.com/office/officeart/2005/8/layout/hierarchy4"/>
    <dgm:cxn modelId="{C9FF26E7-3955-4D69-A92B-45240C0D337F}" type="presOf" srcId="{4A38BB2D-2A0C-4074-8D9D-871D15139DC2}" destId="{A384C2ED-84AF-468B-9E0F-7D2FF5788BEB}" srcOrd="0" destOrd="0" presId="urn:microsoft.com/office/officeart/2005/8/layout/hierarchy4"/>
    <dgm:cxn modelId="{7C165E6B-6396-49F1-B765-0F0D5F9F90AA}" type="presOf" srcId="{A46B5366-D2B6-4491-982C-24218B65B2CF}" destId="{335F8423-9D58-4337-8FC7-09EB60A385AD}" srcOrd="0" destOrd="0" presId="urn:microsoft.com/office/officeart/2005/8/layout/hierarchy4"/>
    <dgm:cxn modelId="{2E8756F3-EE39-48F1-AB9D-508F30A4C238}" type="presOf" srcId="{151133D0-B5AE-42C2-B2D7-6449DBFDF3CD}" destId="{26C1F4E8-FA76-4C6A-B79C-78339E4B4993}" srcOrd="0" destOrd="0" presId="urn:microsoft.com/office/officeart/2005/8/layout/hierarchy4"/>
    <dgm:cxn modelId="{67B61130-D0D4-4D67-90A0-330C246C137B}" type="presOf" srcId="{DD468A9E-EF2D-407F-B1E4-49CD4D9E15AA}" destId="{E52BA73E-28B1-4E8A-B5BD-4E306A67A6C1}" srcOrd="0" destOrd="0" presId="urn:microsoft.com/office/officeart/2005/8/layout/hierarchy4"/>
    <dgm:cxn modelId="{34D7F62C-7FE6-46A9-BD4D-29A07195BF9F}" srcId="{57E011E2-60BA-4D6A-BC2C-369AAFC9B671}" destId="{E938A407-8512-43CB-8D3B-053FA02ABD9F}" srcOrd="4" destOrd="0" parTransId="{5694AB86-F82C-4950-86E0-051900B3D25F}" sibTransId="{DB356D90-8AF4-4965-A92C-B97E18B084BE}"/>
    <dgm:cxn modelId="{1D4CB75F-4BFB-47F5-8203-0202ED516B64}" type="presOf" srcId="{274F169C-675A-4FAC-A2F1-EA8BE7D5F7DE}" destId="{C2BDCD07-D58D-4285-98B5-25DE792B3C65}" srcOrd="0" destOrd="0" presId="urn:microsoft.com/office/officeart/2005/8/layout/hierarchy4"/>
    <dgm:cxn modelId="{6FEB6731-AE76-4950-B0C3-3CBE299D5C0B}" srcId="{57E011E2-60BA-4D6A-BC2C-369AAFC9B671}" destId="{01374863-51F1-4221-B438-F6E882A7769E}" srcOrd="5" destOrd="0" parTransId="{156E0492-1035-4D1E-9461-3A26074E8CED}" sibTransId="{3A9A0C49-2489-4385-A764-77378837C549}"/>
    <dgm:cxn modelId="{8CBAF591-53F6-4253-B696-F7A0C535181C}" srcId="{8599D655-DA8B-4E27-8E11-CCF6AD41F4B7}" destId="{083303E6-2827-4549-9F3C-06B696220B0E}" srcOrd="2" destOrd="0" parTransId="{D5D57DC8-3E24-4CD7-A6A8-92F28D62AC10}" sibTransId="{B20F7E20-E6B8-4801-90B0-BF996E6C1E16}"/>
    <dgm:cxn modelId="{C8668D33-2635-42E8-851B-45B09D722AEA}" srcId="{631D3286-6F0C-4136-8259-339F59EC2275}" destId="{89C25198-6628-4696-96BB-70D2AF34029A}" srcOrd="0" destOrd="0" parTransId="{34FC8472-ECB8-4F3A-8642-8C2F1CEBC732}" sibTransId="{71370267-5805-456E-8CD9-08EF448D5BAE}"/>
    <dgm:cxn modelId="{4CA371F5-A889-4FC0-9591-35A0153A5CAA}" srcId="{E938A407-8512-43CB-8D3B-053FA02ABD9F}" destId="{C6CA18F7-9BD1-44C7-A6B9-3B66DB1D29F5}" srcOrd="3" destOrd="0" parTransId="{F464AD2A-4396-4775-8063-1065691937A7}" sibTransId="{650E36FC-114D-444D-BFD2-54B81298BFDD}"/>
    <dgm:cxn modelId="{687CE4F6-0594-49C0-8B3D-DAD404AE2048}" type="presOf" srcId="{449AA18A-8263-4693-B9B5-ED39A8AEED73}" destId="{9319C445-6067-47BC-8C1C-E87934E8FA57}" srcOrd="0" destOrd="0" presId="urn:microsoft.com/office/officeart/2005/8/layout/hierarchy4"/>
    <dgm:cxn modelId="{CC618BB2-25E3-412E-A4C6-82CE1A7AB97E}" type="presOf" srcId="{631D3286-6F0C-4136-8259-339F59EC2275}" destId="{D2BFEF8A-DB58-45D4-B560-EFF469261EF3}" srcOrd="0" destOrd="0" presId="urn:microsoft.com/office/officeart/2005/8/layout/hierarchy4"/>
    <dgm:cxn modelId="{284DD27A-C76C-446C-97D9-6B775D4A8329}" type="presOf" srcId="{5065A845-BAB6-4B56-A58C-8DDB2F1C9E75}" destId="{528B26EE-0981-47CF-8BA0-E7FFFB938E8B}" srcOrd="0" destOrd="0" presId="urn:microsoft.com/office/officeart/2005/8/layout/hierarchy4"/>
    <dgm:cxn modelId="{8707AA43-384B-450E-A461-6316EE4F2A58}" srcId="{01374863-51F1-4221-B438-F6E882A7769E}" destId="{22B8A381-3C8C-4AD6-99C8-9FF9EE9E5545}" srcOrd="2" destOrd="0" parTransId="{6EF0DC68-E5FA-4BB8-B08C-E566E1095519}" sibTransId="{3D7D4365-C5F4-4C4B-87DA-D6C0472A699D}"/>
    <dgm:cxn modelId="{CFBF3DA6-5AE1-4F0D-87D3-9054E3D77003}" srcId="{01374863-51F1-4221-B438-F6E882A7769E}" destId="{5065A845-BAB6-4B56-A58C-8DDB2F1C9E75}" srcOrd="0" destOrd="0" parTransId="{6851BA10-E036-4E93-A377-28603F0A2F95}" sibTransId="{00242F07-F384-410D-954D-55A65D766D5B}"/>
    <dgm:cxn modelId="{68BA7668-580B-4980-AD1F-7B0214B4A9E7}" srcId="{E938A407-8512-43CB-8D3B-053FA02ABD9F}" destId="{9CC398BD-151A-4C33-BB9A-3031398B2886}" srcOrd="1" destOrd="0" parTransId="{22EE6363-533B-4BD0-A544-92C36866E697}" sibTransId="{C915D518-66F2-4BC5-986D-9721D2810E28}"/>
    <dgm:cxn modelId="{E302D9A4-5F35-4CB4-814F-3EDDD543B4EE}" srcId="{443D5CE2-9ADF-4A00-93F5-F2132C75D319}" destId="{4A38BB2D-2A0C-4074-8D9D-871D15139DC2}" srcOrd="0" destOrd="0" parTransId="{281D2BC1-FA73-496B-8FC0-BDB4F5D8786A}" sibTransId="{D638492E-E0F2-4517-ADCC-FCFF54A70716}"/>
    <dgm:cxn modelId="{8DA99C00-E7D0-484B-A200-E1B2C1ECC957}" srcId="{443D5CE2-9ADF-4A00-93F5-F2132C75D319}" destId="{8C332CB1-F67D-4E7D-B840-D4F14153D0BE}" srcOrd="4" destOrd="0" parTransId="{290DE979-8C56-493F-9904-D9C3F17D7147}" sibTransId="{60E635F3-B340-44ED-925F-ABB85129B8DD}"/>
    <dgm:cxn modelId="{2BAC4339-7BA0-41DA-B50C-13EA931E0F1D}" srcId="{443D5CE2-9ADF-4A00-93F5-F2132C75D319}" destId="{27F3F7FB-145D-46BF-98E0-C05821809024}" srcOrd="1" destOrd="0" parTransId="{C1F15333-09D2-4CBF-A6A5-F0372122A6AC}" sibTransId="{2D6CC798-AF0D-4D8F-AA82-8583E032D370}"/>
    <dgm:cxn modelId="{3498AAAC-434C-4803-9DB6-69F7EB3BEB77}" srcId="{631D3286-6F0C-4136-8259-339F59EC2275}" destId="{119305F9-4F2F-4C18-B17F-C00F88E92E64}" srcOrd="2" destOrd="0" parTransId="{94ACCBFC-FF43-433F-8AB4-D079AF0F3B1D}" sibTransId="{0A60E699-F3A3-4C3D-95F2-3CA561E3527E}"/>
    <dgm:cxn modelId="{37B336FA-8DE3-43E5-A948-6A04F697D8D9}" srcId="{9A1B60A8-E3EC-4A45-8A54-A3865FB577EE}" destId="{DB65B0D5-C747-499E-865B-D80FECF312F6}" srcOrd="0" destOrd="0" parTransId="{BC46F89A-8CD4-4DE7-A809-C0534CA994E3}" sibTransId="{0AB08DA5-0926-471C-BC74-653C3181FCD0}"/>
    <dgm:cxn modelId="{D2C994CF-A9D1-44AC-83FE-BC9E419F229D}" srcId="{01374863-51F1-4221-B438-F6E882A7769E}" destId="{C96AE2CB-9951-4977-A764-AA70F76E427A}" srcOrd="3" destOrd="0" parTransId="{DE325596-CFD7-491D-9267-B84973AF3FE5}" sibTransId="{8E6FC3B5-7CDB-4318-A48A-7A249EC3C0F2}"/>
    <dgm:cxn modelId="{B06DEE20-9C82-4516-B08B-8CEF59E1062A}" type="presOf" srcId="{27F3F7FB-145D-46BF-98E0-C05821809024}" destId="{D5E65858-818F-4059-B18E-4A530CD7F13C}" srcOrd="0" destOrd="0" presId="urn:microsoft.com/office/officeart/2005/8/layout/hierarchy4"/>
    <dgm:cxn modelId="{DCB72F5B-B586-4A83-B235-C23DE5429C06}" srcId="{01374863-51F1-4221-B438-F6E882A7769E}" destId="{DED4DD2B-FFA3-4123-B974-BF77FFA4AC91}" srcOrd="6" destOrd="0" parTransId="{86203B24-E746-41EA-9454-F170D6518FEA}" sibTransId="{B1F77720-DC24-4F7A-8302-3BD104B055CD}"/>
    <dgm:cxn modelId="{642CE6F5-F0CC-4C7A-A59F-C7F34071C2F4}" type="presOf" srcId="{DED4DD2B-FFA3-4123-B974-BF77FFA4AC91}" destId="{0F38E0B5-DCA1-46BA-B845-6F134035762F}" srcOrd="0" destOrd="0" presId="urn:microsoft.com/office/officeart/2005/8/layout/hierarchy4"/>
    <dgm:cxn modelId="{902CC7A4-2A77-44BD-9C04-BE2267AACF75}" type="presOf" srcId="{119305F9-4F2F-4C18-B17F-C00F88E92E64}" destId="{D5C9C54A-6F7F-4763-AE98-C75FA148011A}" srcOrd="0" destOrd="0" presId="urn:microsoft.com/office/officeart/2005/8/layout/hierarchy4"/>
    <dgm:cxn modelId="{CB8070B8-0AB6-410D-937F-4B7AEDCB0BDD}" srcId="{01374863-51F1-4221-B438-F6E882A7769E}" destId="{6F6BEC7F-F585-4497-8E04-FB5C16ED41DB}" srcOrd="5" destOrd="0" parTransId="{0F4C45E3-4F8D-4D8D-8EF1-B6635C87991A}" sibTransId="{42022438-36C8-4C3E-AF07-B908033D6090}"/>
    <dgm:cxn modelId="{6D2487BB-D8D2-4FF2-BBCF-EA854652D5CB}" type="presOf" srcId="{083303E6-2827-4549-9F3C-06B696220B0E}" destId="{D1E8FD52-E084-4B41-A51E-F68749D5DE36}" srcOrd="0" destOrd="0" presId="urn:microsoft.com/office/officeart/2005/8/layout/hierarchy4"/>
    <dgm:cxn modelId="{A29ABA0B-E7C0-4C45-89D0-31A16A45520B}" type="presOf" srcId="{89C25198-6628-4696-96BB-70D2AF34029A}" destId="{4B1F5DB6-6F83-4359-A647-1C1AD6A92F24}" srcOrd="0" destOrd="0" presId="urn:microsoft.com/office/officeart/2005/8/layout/hierarchy4"/>
    <dgm:cxn modelId="{13975185-216B-446D-A5C2-58EC56FB4646}" srcId="{57E011E2-60BA-4D6A-BC2C-369AAFC9B671}" destId="{8B5D1607-B86C-41B0-BA70-FE8D67B8C19C}" srcOrd="6" destOrd="0" parTransId="{A532ABC6-14A5-4B40-9A24-920143AA91FB}" sibTransId="{D2165B1C-AAF7-4919-86FC-083C2F937E7C}"/>
    <dgm:cxn modelId="{8EF567A4-0366-4F18-A8EB-F7C1091B416B}" srcId="{57E011E2-60BA-4D6A-BC2C-369AAFC9B671}" destId="{9A1B60A8-E3EC-4A45-8A54-A3865FB577EE}" srcOrd="1" destOrd="0" parTransId="{C47C1619-6382-4F9D-9F17-4A491E28B9F7}" sibTransId="{6580D1AF-6F57-4CB2-9B95-FE8D8B419080}"/>
    <dgm:cxn modelId="{307034C1-D8CE-4B41-B9C2-310BD96355CB}" type="presOf" srcId="{F052212D-1089-4608-92A9-C5ABD30C203F}" destId="{A45E44ED-6E7B-4AB2-8768-C6F9636003B4}" srcOrd="0" destOrd="0" presId="urn:microsoft.com/office/officeart/2005/8/layout/hierarchy4"/>
    <dgm:cxn modelId="{DDD3ECD0-9918-4105-8F4E-3DA41B5C0EB4}" type="presOf" srcId="{11EED0A7-4CA7-4B37-B1E3-52087CFE6430}" destId="{191431BD-AA6C-4D4B-B805-C680EB74832D}" srcOrd="0" destOrd="0" presId="urn:microsoft.com/office/officeart/2005/8/layout/hierarchy4"/>
    <dgm:cxn modelId="{09A57E96-7FDE-4F18-AA69-6C1F26EE7E4E}" srcId="{8599D655-DA8B-4E27-8E11-CCF6AD41F4B7}" destId="{274F169C-675A-4FAC-A2F1-EA8BE7D5F7DE}" srcOrd="3" destOrd="0" parTransId="{4AB46473-5E1E-4CC2-BE8E-A337F7DF0F51}" sibTransId="{AB5531FC-4788-4A28-AD55-7F7643FEBE7B}"/>
    <dgm:cxn modelId="{5237BFCE-7C36-49B9-8BA6-787B39351684}" srcId="{01374863-51F1-4221-B438-F6E882A7769E}" destId="{F052212D-1089-4608-92A9-C5ABD30C203F}" srcOrd="1" destOrd="0" parTransId="{34FFA53D-1160-4C5B-8B2B-4184B2E0167B}" sibTransId="{C62EC79F-EB95-4B26-AAE8-B03190B9F7EF}"/>
    <dgm:cxn modelId="{CFC2DBD0-875C-4755-BAE9-8F5872969916}" srcId="{8599D655-DA8B-4E27-8E11-CCF6AD41F4B7}" destId="{0591DA4C-CCA7-4230-9C55-C1CF2DB13D20}" srcOrd="1" destOrd="0" parTransId="{C815E79B-4FA2-4345-BB57-E8776F8AFA1F}" sibTransId="{A195B0C7-7467-4B65-B5C3-53CBF051D0FA}"/>
    <dgm:cxn modelId="{E23A735F-3766-47C1-B00D-824354242AC2}" srcId="{8B5D1607-B86C-41B0-BA70-FE8D67B8C19C}" destId="{12FFE3BE-A32A-40D9-8DAC-AE80394D70E5}" srcOrd="1" destOrd="0" parTransId="{09A1136C-7B21-4980-8E96-746C2404A544}" sibTransId="{DE98E14A-478B-4ACF-B7D2-B0263FB3EF6E}"/>
    <dgm:cxn modelId="{8E4C4F8C-6CCE-4D2C-8AEB-F63281503259}" type="presOf" srcId="{8599D655-DA8B-4E27-8E11-CCF6AD41F4B7}" destId="{9942B34D-4EE6-4749-8CC3-6A66C741EB96}" srcOrd="0" destOrd="0" presId="urn:microsoft.com/office/officeart/2005/8/layout/hierarchy4"/>
    <dgm:cxn modelId="{773B1134-40C2-44AE-A381-8DB26A72F163}" type="presOf" srcId="{E938A407-8512-43CB-8D3B-053FA02ABD9F}" destId="{02DA2F2F-8959-4F3C-8687-7EA003ED1A0A}" srcOrd="0" destOrd="0" presId="urn:microsoft.com/office/officeart/2005/8/layout/hierarchy4"/>
    <dgm:cxn modelId="{52F24B26-0115-42E4-A8C1-6A4865F529F1}" type="presOf" srcId="{40E4A321-852A-494D-9BBF-E48E6683DEA5}" destId="{7906594E-EFEA-4CD6-97FB-726CC0B22F3C}" srcOrd="0" destOrd="0" presId="urn:microsoft.com/office/officeart/2005/8/layout/hierarchy4"/>
    <dgm:cxn modelId="{84E7FD5D-4C6F-4446-BA9D-FE57C400F2CA}" type="presOf" srcId="{8C332CB1-F67D-4E7D-B840-D4F14153D0BE}" destId="{B4C83A27-0913-40A0-A79E-77AC2633B678}" srcOrd="0" destOrd="0" presId="urn:microsoft.com/office/officeart/2005/8/layout/hierarchy4"/>
    <dgm:cxn modelId="{DCAD19AE-B765-421E-A6A1-F0A88CD90080}" type="presOf" srcId="{9CC398BD-151A-4C33-BB9A-3031398B2886}" destId="{4A120F4F-A9E8-4628-AA05-2514A26081D9}" srcOrd="0" destOrd="0" presId="urn:microsoft.com/office/officeart/2005/8/layout/hierarchy4"/>
    <dgm:cxn modelId="{308BFB0E-7CF2-4D03-8509-77106D5461E4}" type="presOf" srcId="{6F6BEC7F-F585-4497-8E04-FB5C16ED41DB}" destId="{44286F01-BA52-4B21-AE83-F22579481C43}" srcOrd="0" destOrd="0" presId="urn:microsoft.com/office/officeart/2005/8/layout/hierarchy4"/>
    <dgm:cxn modelId="{2A4A4D61-5A4D-4B70-91A1-6877D3473121}" srcId="{E938A407-8512-43CB-8D3B-053FA02ABD9F}" destId="{11EED0A7-4CA7-4B37-B1E3-52087CFE6430}" srcOrd="0" destOrd="0" parTransId="{96B7BD2E-D686-4471-8DF2-0661C1BA0A17}" sibTransId="{B07D9361-E452-4D0B-AF5D-098F2E820DA5}"/>
    <dgm:cxn modelId="{860B44CE-946B-4A37-B087-057EE3DD3BA5}" type="presOf" srcId="{A338D44A-B783-4C7B-89B3-07081BBD428B}" destId="{190DA7F2-D35A-4845-9B3F-135ED42222B8}" srcOrd="0" destOrd="0" presId="urn:microsoft.com/office/officeart/2005/8/layout/hierarchy4"/>
    <dgm:cxn modelId="{231A25E8-DC2C-491E-922D-421F8F012BE1}" srcId="{631D3286-6F0C-4136-8259-339F59EC2275}" destId="{40E4A321-852A-494D-9BBF-E48E6683DEA5}" srcOrd="1" destOrd="0" parTransId="{151B21E9-2707-4566-9484-AE6B3CA64C61}" sibTransId="{AA36234C-9ABE-4309-94FC-DDEA3B261139}"/>
    <dgm:cxn modelId="{87485393-0495-4ECE-8110-88F2D4EDF7E5}" type="presOf" srcId="{4405DE26-9EC3-4AAB-B4D0-6EBB4D51BF10}" destId="{A7E57E5E-96BA-4543-B6B9-A9F446A78B23}" srcOrd="0" destOrd="0" presId="urn:microsoft.com/office/officeart/2005/8/layout/hierarchy4"/>
    <dgm:cxn modelId="{CFA26A3C-DB79-427D-B796-DBC093A0AB47}" type="presOf" srcId="{8D745004-60E5-4ACB-B4A9-A5E16132E5F2}" destId="{51E961D2-5F44-4CED-AF4D-53212F001E75}" srcOrd="0" destOrd="0" presId="urn:microsoft.com/office/officeart/2005/8/layout/hierarchy4"/>
    <dgm:cxn modelId="{22CAA748-8E98-4D16-A642-3AD3EECBFD13}" type="presOf" srcId="{9A1B60A8-E3EC-4A45-8A54-A3865FB577EE}" destId="{32B62D07-42B9-4EE3-AA5C-D68348EA3BA0}" srcOrd="0" destOrd="0" presId="urn:microsoft.com/office/officeart/2005/8/layout/hierarchy4"/>
    <dgm:cxn modelId="{4B2C873B-4E8E-40F2-849B-84E59B125519}" type="presOf" srcId="{57E011E2-60BA-4D6A-BC2C-369AAFC9B671}" destId="{C16D7E54-5634-4ADC-BA03-782E1E6B0A38}" srcOrd="0" destOrd="0" presId="urn:microsoft.com/office/officeart/2005/8/layout/hierarchy4"/>
    <dgm:cxn modelId="{2C10AA9E-6A5C-40F0-9B92-B5AEE9E2AFD0}" srcId="{8B5D1607-B86C-41B0-BA70-FE8D67B8C19C}" destId="{8D745004-60E5-4ACB-B4A9-A5E16132E5F2}" srcOrd="2" destOrd="0" parTransId="{E82E97BD-A960-40FC-86D3-765148C450F5}" sibTransId="{8C1DA8F5-A6CE-4525-9154-77EC6B35EEFE}"/>
    <dgm:cxn modelId="{B9F59C85-93AC-4F14-9042-40DAC231AD91}" srcId="{57E011E2-60BA-4D6A-BC2C-369AAFC9B671}" destId="{631D3286-6F0C-4136-8259-339F59EC2275}" srcOrd="0" destOrd="0" parTransId="{9C3E29CC-917E-488E-83EC-71CFC616BA10}" sibTransId="{0EE773DC-91CC-46B6-8C66-21858F18E835}"/>
    <dgm:cxn modelId="{4398A801-066A-4519-84FE-089721B278E4}" srcId="{443D5CE2-9ADF-4A00-93F5-F2132C75D319}" destId="{A338D44A-B783-4C7B-89B3-07081BBD428B}" srcOrd="3" destOrd="0" parTransId="{AA510C16-8CA3-4B38-84B7-105D1CECAEF3}" sibTransId="{A6C22983-0FD1-4A17-B102-08AA20E7D801}"/>
    <dgm:cxn modelId="{70948772-D371-47A9-B175-0E545B1A2F6F}" srcId="{57E011E2-60BA-4D6A-BC2C-369AAFC9B671}" destId="{8599D655-DA8B-4E27-8E11-CCF6AD41F4B7}" srcOrd="3" destOrd="0" parTransId="{0ECA06D0-EBDC-4934-8D5B-B83659D80C54}" sibTransId="{DA73B2E8-019E-4AE6-89F1-21BC53601E93}"/>
    <dgm:cxn modelId="{9A6027D0-17BF-4AC1-A359-BAAFF47E156C}" type="presOf" srcId="{443D5CE2-9ADF-4A00-93F5-F2132C75D319}" destId="{A94FCB7E-F807-4F4F-BD26-286AD39F2A06}" srcOrd="0" destOrd="0" presId="urn:microsoft.com/office/officeart/2005/8/layout/hierarchy4"/>
    <dgm:cxn modelId="{3B78B930-E83A-41B7-BE5A-4D8CD22CAF69}" type="presParOf" srcId="{C16D7E54-5634-4ADC-BA03-782E1E6B0A38}" destId="{B84F6650-CFB2-4C36-918A-BF4CCF14A6E2}" srcOrd="0" destOrd="0" presId="urn:microsoft.com/office/officeart/2005/8/layout/hierarchy4"/>
    <dgm:cxn modelId="{6A95B4C5-68AA-4223-9F94-2B834EFF1345}" type="presParOf" srcId="{B84F6650-CFB2-4C36-918A-BF4CCF14A6E2}" destId="{D2BFEF8A-DB58-45D4-B560-EFF469261EF3}" srcOrd="0" destOrd="0" presId="urn:microsoft.com/office/officeart/2005/8/layout/hierarchy4"/>
    <dgm:cxn modelId="{3088B6CF-C7DF-4371-AF7F-FA221657391B}" type="presParOf" srcId="{B84F6650-CFB2-4C36-918A-BF4CCF14A6E2}" destId="{96EFD679-3042-44CD-9F20-D3154AD3E330}" srcOrd="1" destOrd="0" presId="urn:microsoft.com/office/officeart/2005/8/layout/hierarchy4"/>
    <dgm:cxn modelId="{0F7026A8-AC8A-4B2D-BD7E-5D9A7EFDCD89}" type="presParOf" srcId="{B84F6650-CFB2-4C36-918A-BF4CCF14A6E2}" destId="{D534CCBC-78BD-43EE-81EE-00428D1BE16A}" srcOrd="2" destOrd="0" presId="urn:microsoft.com/office/officeart/2005/8/layout/hierarchy4"/>
    <dgm:cxn modelId="{CFB8F31A-6472-4390-B01A-7C99C0D4905B}" type="presParOf" srcId="{D534CCBC-78BD-43EE-81EE-00428D1BE16A}" destId="{DEFE2073-ED18-4E16-BACE-06ADFBABB9BE}" srcOrd="0" destOrd="0" presId="urn:microsoft.com/office/officeart/2005/8/layout/hierarchy4"/>
    <dgm:cxn modelId="{59DCF191-4AFD-4C46-A482-10B34857CA2B}" type="presParOf" srcId="{DEFE2073-ED18-4E16-BACE-06ADFBABB9BE}" destId="{4B1F5DB6-6F83-4359-A647-1C1AD6A92F24}" srcOrd="0" destOrd="0" presId="urn:microsoft.com/office/officeart/2005/8/layout/hierarchy4"/>
    <dgm:cxn modelId="{E33D1187-816B-4763-9ED7-553418BCAF69}" type="presParOf" srcId="{DEFE2073-ED18-4E16-BACE-06ADFBABB9BE}" destId="{1E69124E-1E00-4593-8CEC-8415C205C4B7}" srcOrd="1" destOrd="0" presId="urn:microsoft.com/office/officeart/2005/8/layout/hierarchy4"/>
    <dgm:cxn modelId="{309796B4-8D07-4F1C-A3CF-F96D70ACAB7E}" type="presParOf" srcId="{D534CCBC-78BD-43EE-81EE-00428D1BE16A}" destId="{37577F52-7E54-486D-8671-F89C93E4F00D}" srcOrd="1" destOrd="0" presId="urn:microsoft.com/office/officeart/2005/8/layout/hierarchy4"/>
    <dgm:cxn modelId="{CB7BAE36-9DD2-4E75-A764-E1BA75AC0210}" type="presParOf" srcId="{D534CCBC-78BD-43EE-81EE-00428D1BE16A}" destId="{2283B876-BF83-4051-9123-211503BA6360}" srcOrd="2" destOrd="0" presId="urn:microsoft.com/office/officeart/2005/8/layout/hierarchy4"/>
    <dgm:cxn modelId="{C4A0BDF4-F2C0-47EC-B99C-56842450E4A0}" type="presParOf" srcId="{2283B876-BF83-4051-9123-211503BA6360}" destId="{7906594E-EFEA-4CD6-97FB-726CC0B22F3C}" srcOrd="0" destOrd="0" presId="urn:microsoft.com/office/officeart/2005/8/layout/hierarchy4"/>
    <dgm:cxn modelId="{10533C42-A31C-4E89-BB53-4348BE04945F}" type="presParOf" srcId="{2283B876-BF83-4051-9123-211503BA6360}" destId="{68382997-B246-4046-A32B-B49F16A7E2E0}" srcOrd="1" destOrd="0" presId="urn:microsoft.com/office/officeart/2005/8/layout/hierarchy4"/>
    <dgm:cxn modelId="{827CED6C-B04A-44B4-ACE7-0A52F67B86F3}" type="presParOf" srcId="{D534CCBC-78BD-43EE-81EE-00428D1BE16A}" destId="{DC11A59A-B1C9-4646-8ED9-8B33530F66AD}" srcOrd="3" destOrd="0" presId="urn:microsoft.com/office/officeart/2005/8/layout/hierarchy4"/>
    <dgm:cxn modelId="{1A8602DB-B99B-4853-9697-DCB3E2A25298}" type="presParOf" srcId="{D534CCBC-78BD-43EE-81EE-00428D1BE16A}" destId="{4A467283-B5F0-4DEB-80B5-6010DDC3FEA6}" srcOrd="4" destOrd="0" presId="urn:microsoft.com/office/officeart/2005/8/layout/hierarchy4"/>
    <dgm:cxn modelId="{9E777C83-228F-4FAC-A51A-DFD77DE6B095}" type="presParOf" srcId="{4A467283-B5F0-4DEB-80B5-6010DDC3FEA6}" destId="{D5C9C54A-6F7F-4763-AE98-C75FA148011A}" srcOrd="0" destOrd="0" presId="urn:microsoft.com/office/officeart/2005/8/layout/hierarchy4"/>
    <dgm:cxn modelId="{07A74794-76FD-467B-B8FD-C7E3022D9F11}" type="presParOf" srcId="{4A467283-B5F0-4DEB-80B5-6010DDC3FEA6}" destId="{5E168B20-0739-40A9-B1A0-2463011023D3}" srcOrd="1" destOrd="0" presId="urn:microsoft.com/office/officeart/2005/8/layout/hierarchy4"/>
    <dgm:cxn modelId="{0A742486-6DB1-4BB2-B9A1-EC6DE205A560}" type="presParOf" srcId="{C16D7E54-5634-4ADC-BA03-782E1E6B0A38}" destId="{C24B0C80-7F0E-40B8-BF99-EB1E2E3E7B2E}" srcOrd="1" destOrd="0" presId="urn:microsoft.com/office/officeart/2005/8/layout/hierarchy4"/>
    <dgm:cxn modelId="{F33BD487-5F1F-4CAA-947E-C905D3A7E916}" type="presParOf" srcId="{C16D7E54-5634-4ADC-BA03-782E1E6B0A38}" destId="{B7C93B28-AE20-4576-95D3-35A22A342874}" srcOrd="2" destOrd="0" presId="urn:microsoft.com/office/officeart/2005/8/layout/hierarchy4"/>
    <dgm:cxn modelId="{7473426D-D89A-44DC-B1BF-8D04026DC980}" type="presParOf" srcId="{B7C93B28-AE20-4576-95D3-35A22A342874}" destId="{32B62D07-42B9-4EE3-AA5C-D68348EA3BA0}" srcOrd="0" destOrd="0" presId="urn:microsoft.com/office/officeart/2005/8/layout/hierarchy4"/>
    <dgm:cxn modelId="{32462405-EDAA-4AE1-AA96-D18C1107221E}" type="presParOf" srcId="{B7C93B28-AE20-4576-95D3-35A22A342874}" destId="{D1AFCC51-0268-4336-8B93-D8AEDC09B0EB}" srcOrd="1" destOrd="0" presId="urn:microsoft.com/office/officeart/2005/8/layout/hierarchy4"/>
    <dgm:cxn modelId="{B7CF232B-BC03-499A-8898-177A26C55687}" type="presParOf" srcId="{B7C93B28-AE20-4576-95D3-35A22A342874}" destId="{ADC37FB5-4303-4037-9C67-1E2EDE39C683}" srcOrd="2" destOrd="0" presId="urn:microsoft.com/office/officeart/2005/8/layout/hierarchy4"/>
    <dgm:cxn modelId="{88A4E194-0F65-4C8C-8832-A07FF7A9E146}" type="presParOf" srcId="{ADC37FB5-4303-4037-9C67-1E2EDE39C683}" destId="{8EF3FDCD-07A7-4DDA-8732-806E05B47218}" srcOrd="0" destOrd="0" presId="urn:microsoft.com/office/officeart/2005/8/layout/hierarchy4"/>
    <dgm:cxn modelId="{2B127631-135B-4726-BEA7-35566B06A7E3}" type="presParOf" srcId="{8EF3FDCD-07A7-4DDA-8732-806E05B47218}" destId="{0F7DD9B1-FAE5-498E-A693-456A2FBFC3CC}" srcOrd="0" destOrd="0" presId="urn:microsoft.com/office/officeart/2005/8/layout/hierarchy4"/>
    <dgm:cxn modelId="{080C9EC2-5DAA-4230-981B-FF7847B97ED6}" type="presParOf" srcId="{8EF3FDCD-07A7-4DDA-8732-806E05B47218}" destId="{A4A8B561-9E4B-480C-911D-6D3BA2653866}" srcOrd="1" destOrd="0" presId="urn:microsoft.com/office/officeart/2005/8/layout/hierarchy4"/>
    <dgm:cxn modelId="{8D3B68B5-8696-42CB-9DF4-52912F005D63}" type="presParOf" srcId="{ADC37FB5-4303-4037-9C67-1E2EDE39C683}" destId="{0FD8CDF5-8E79-4AB1-BBB9-A07BB547971D}" srcOrd="1" destOrd="0" presId="urn:microsoft.com/office/officeart/2005/8/layout/hierarchy4"/>
    <dgm:cxn modelId="{541269A9-4EAE-4EA6-A2B6-73A0E5873C8E}" type="presParOf" srcId="{ADC37FB5-4303-4037-9C67-1E2EDE39C683}" destId="{29601102-CF5A-40AD-ABF7-6804A6589AF9}" srcOrd="2" destOrd="0" presId="urn:microsoft.com/office/officeart/2005/8/layout/hierarchy4"/>
    <dgm:cxn modelId="{D2322430-5BD1-46F9-9B0C-1E71A775BC1D}" type="presParOf" srcId="{29601102-CF5A-40AD-ABF7-6804A6589AF9}" destId="{9319C445-6067-47BC-8C1C-E87934E8FA57}" srcOrd="0" destOrd="0" presId="urn:microsoft.com/office/officeart/2005/8/layout/hierarchy4"/>
    <dgm:cxn modelId="{7115E5C1-38AA-4E4E-9532-A01B4FC72B8D}" type="presParOf" srcId="{29601102-CF5A-40AD-ABF7-6804A6589AF9}" destId="{811A9A64-C9F0-4F54-A5B1-F5A00DD2709A}" srcOrd="1" destOrd="0" presId="urn:microsoft.com/office/officeart/2005/8/layout/hierarchy4"/>
    <dgm:cxn modelId="{5F5C43C6-1A2C-4BA4-8D37-87E5E01EE4A4}" type="presParOf" srcId="{C16D7E54-5634-4ADC-BA03-782E1E6B0A38}" destId="{E96E651A-424A-41EB-95FC-78BFE6755457}" srcOrd="3" destOrd="0" presId="urn:microsoft.com/office/officeart/2005/8/layout/hierarchy4"/>
    <dgm:cxn modelId="{A96F1646-2617-483C-B41C-0489B203E04D}" type="presParOf" srcId="{C16D7E54-5634-4ADC-BA03-782E1E6B0A38}" destId="{0738C1A4-663C-4A87-B330-5CDC81889273}" srcOrd="4" destOrd="0" presId="urn:microsoft.com/office/officeart/2005/8/layout/hierarchy4"/>
    <dgm:cxn modelId="{912C93BD-8924-4AD5-AE17-6048CFEF5C07}" type="presParOf" srcId="{0738C1A4-663C-4A87-B330-5CDC81889273}" destId="{A94FCB7E-F807-4F4F-BD26-286AD39F2A06}" srcOrd="0" destOrd="0" presId="urn:microsoft.com/office/officeart/2005/8/layout/hierarchy4"/>
    <dgm:cxn modelId="{6339AD60-8608-4C96-9EF3-CC5DE24A9643}" type="presParOf" srcId="{0738C1A4-663C-4A87-B330-5CDC81889273}" destId="{28C1D151-2135-4FE9-9A9E-0B3C7C127C90}" srcOrd="1" destOrd="0" presId="urn:microsoft.com/office/officeart/2005/8/layout/hierarchy4"/>
    <dgm:cxn modelId="{8508B59B-049A-470E-AB0C-C4A340BA721D}" type="presParOf" srcId="{0738C1A4-663C-4A87-B330-5CDC81889273}" destId="{CE0800FB-C2F2-436B-9CCB-619E490E8A71}" srcOrd="2" destOrd="0" presId="urn:microsoft.com/office/officeart/2005/8/layout/hierarchy4"/>
    <dgm:cxn modelId="{6385F732-3D4C-47A4-891D-C985F0C95634}" type="presParOf" srcId="{CE0800FB-C2F2-436B-9CCB-619E490E8A71}" destId="{AC4A32CA-2ECE-4856-B5D6-2B6D9A41E823}" srcOrd="0" destOrd="0" presId="urn:microsoft.com/office/officeart/2005/8/layout/hierarchy4"/>
    <dgm:cxn modelId="{F5D38360-AEFF-40B9-910A-03EAAD74BA0B}" type="presParOf" srcId="{AC4A32CA-2ECE-4856-B5D6-2B6D9A41E823}" destId="{A384C2ED-84AF-468B-9E0F-7D2FF5788BEB}" srcOrd="0" destOrd="0" presId="urn:microsoft.com/office/officeart/2005/8/layout/hierarchy4"/>
    <dgm:cxn modelId="{1342E3A9-1E4A-44BA-9331-DFDB73C54A57}" type="presParOf" srcId="{AC4A32CA-2ECE-4856-B5D6-2B6D9A41E823}" destId="{1E511E83-C2CE-48B9-AFBA-BF700289E091}" srcOrd="1" destOrd="0" presId="urn:microsoft.com/office/officeart/2005/8/layout/hierarchy4"/>
    <dgm:cxn modelId="{37D9552D-2AA7-4C53-A81F-0163074680A2}" type="presParOf" srcId="{CE0800FB-C2F2-436B-9CCB-619E490E8A71}" destId="{E412AA94-E700-41EF-84EC-80B31CA82E09}" srcOrd="1" destOrd="0" presId="urn:microsoft.com/office/officeart/2005/8/layout/hierarchy4"/>
    <dgm:cxn modelId="{B127028C-A4F2-40BC-8A00-71AC703510F1}" type="presParOf" srcId="{CE0800FB-C2F2-436B-9CCB-619E490E8A71}" destId="{81F5B8C0-5939-4A38-9C81-FEF1BEBCE50F}" srcOrd="2" destOrd="0" presId="urn:microsoft.com/office/officeart/2005/8/layout/hierarchy4"/>
    <dgm:cxn modelId="{81B04FA2-D7BA-40D6-B848-992F2A4BF61C}" type="presParOf" srcId="{81F5B8C0-5939-4A38-9C81-FEF1BEBCE50F}" destId="{D5E65858-818F-4059-B18E-4A530CD7F13C}" srcOrd="0" destOrd="0" presId="urn:microsoft.com/office/officeart/2005/8/layout/hierarchy4"/>
    <dgm:cxn modelId="{6C1DDB4B-8C0B-4620-8B4D-C3EC1B4725F3}" type="presParOf" srcId="{81F5B8C0-5939-4A38-9C81-FEF1BEBCE50F}" destId="{1F851368-A2C5-41D8-965B-49CD071CDCEC}" srcOrd="1" destOrd="0" presId="urn:microsoft.com/office/officeart/2005/8/layout/hierarchy4"/>
    <dgm:cxn modelId="{FB6E5326-EABC-43C0-A50C-76189BCDD72E}" type="presParOf" srcId="{CE0800FB-C2F2-436B-9CCB-619E490E8A71}" destId="{DEBA9D3B-3C59-4D79-AD29-AD84488CD05D}" srcOrd="3" destOrd="0" presId="urn:microsoft.com/office/officeart/2005/8/layout/hierarchy4"/>
    <dgm:cxn modelId="{E6478E08-36BD-4033-89D8-34008FDEF21C}" type="presParOf" srcId="{CE0800FB-C2F2-436B-9CCB-619E490E8A71}" destId="{DE1535E3-B61C-4DFC-B657-786D369FC451}" srcOrd="4" destOrd="0" presId="urn:microsoft.com/office/officeart/2005/8/layout/hierarchy4"/>
    <dgm:cxn modelId="{17A9D150-AEB7-4C4F-9CF1-76B5EF9ADCC5}" type="presParOf" srcId="{DE1535E3-B61C-4DFC-B657-786D369FC451}" destId="{E52BA73E-28B1-4E8A-B5BD-4E306A67A6C1}" srcOrd="0" destOrd="0" presId="urn:microsoft.com/office/officeart/2005/8/layout/hierarchy4"/>
    <dgm:cxn modelId="{5C1D119E-1304-479A-B9A1-860CD49FE5B6}" type="presParOf" srcId="{DE1535E3-B61C-4DFC-B657-786D369FC451}" destId="{9E681280-E5BE-41BA-9DFB-CF5FE9EF1FE4}" srcOrd="1" destOrd="0" presId="urn:microsoft.com/office/officeart/2005/8/layout/hierarchy4"/>
    <dgm:cxn modelId="{767E3109-FCB0-41F9-98D0-87EE169179E8}" type="presParOf" srcId="{CE0800FB-C2F2-436B-9CCB-619E490E8A71}" destId="{B2FCCF62-22FF-450C-A20A-6EEF17846CDB}" srcOrd="5" destOrd="0" presId="urn:microsoft.com/office/officeart/2005/8/layout/hierarchy4"/>
    <dgm:cxn modelId="{2FDD3F99-4711-4030-92BB-0F53764C3C86}" type="presParOf" srcId="{CE0800FB-C2F2-436B-9CCB-619E490E8A71}" destId="{198653E4-629E-46E2-A4C4-257991AFD8CF}" srcOrd="6" destOrd="0" presId="urn:microsoft.com/office/officeart/2005/8/layout/hierarchy4"/>
    <dgm:cxn modelId="{44DF87A0-69AF-4689-BDE8-8B7477F0F5EC}" type="presParOf" srcId="{198653E4-629E-46E2-A4C4-257991AFD8CF}" destId="{190DA7F2-D35A-4845-9B3F-135ED42222B8}" srcOrd="0" destOrd="0" presId="urn:microsoft.com/office/officeart/2005/8/layout/hierarchy4"/>
    <dgm:cxn modelId="{A478CC2F-6F3A-4070-818C-0446A8125B45}" type="presParOf" srcId="{198653E4-629E-46E2-A4C4-257991AFD8CF}" destId="{222BB1CC-4727-4BFF-A1E4-4C9071A370C0}" srcOrd="1" destOrd="0" presId="urn:microsoft.com/office/officeart/2005/8/layout/hierarchy4"/>
    <dgm:cxn modelId="{455F272F-FEC8-456B-8FC9-27FC8047C64C}" type="presParOf" srcId="{CE0800FB-C2F2-436B-9CCB-619E490E8A71}" destId="{087E8F86-5DFE-4BC2-B6FC-D6FD8A0F34F9}" srcOrd="7" destOrd="0" presId="urn:microsoft.com/office/officeart/2005/8/layout/hierarchy4"/>
    <dgm:cxn modelId="{661B438C-5235-4F81-8D5F-5E5A097A11FC}" type="presParOf" srcId="{CE0800FB-C2F2-436B-9CCB-619E490E8A71}" destId="{E92ECD3B-F09A-4560-8C5D-59203B820F15}" srcOrd="8" destOrd="0" presId="urn:microsoft.com/office/officeart/2005/8/layout/hierarchy4"/>
    <dgm:cxn modelId="{258A6DCE-3884-47AE-A0B1-4835C3B053DC}" type="presParOf" srcId="{E92ECD3B-F09A-4560-8C5D-59203B820F15}" destId="{B4C83A27-0913-40A0-A79E-77AC2633B678}" srcOrd="0" destOrd="0" presId="urn:microsoft.com/office/officeart/2005/8/layout/hierarchy4"/>
    <dgm:cxn modelId="{12E1E53E-0D09-4AC4-822C-A9C395746308}" type="presParOf" srcId="{E92ECD3B-F09A-4560-8C5D-59203B820F15}" destId="{A79FB9F6-E2F5-472F-B961-325660AD199C}" srcOrd="1" destOrd="0" presId="urn:microsoft.com/office/officeart/2005/8/layout/hierarchy4"/>
    <dgm:cxn modelId="{A9BFD341-FF91-416B-A591-FA16E2C5F677}" type="presParOf" srcId="{C16D7E54-5634-4ADC-BA03-782E1E6B0A38}" destId="{A5CA2444-A51E-4975-A268-9CF4D919698A}" srcOrd="5" destOrd="0" presId="urn:microsoft.com/office/officeart/2005/8/layout/hierarchy4"/>
    <dgm:cxn modelId="{95A091C3-7A1C-4C4D-ACB3-893D0E06F8CA}" type="presParOf" srcId="{C16D7E54-5634-4ADC-BA03-782E1E6B0A38}" destId="{581D1772-63E6-4680-AB8E-D64EB3486A55}" srcOrd="6" destOrd="0" presId="urn:microsoft.com/office/officeart/2005/8/layout/hierarchy4"/>
    <dgm:cxn modelId="{7AF25B69-43DF-4235-9893-9E4A64A461E1}" type="presParOf" srcId="{581D1772-63E6-4680-AB8E-D64EB3486A55}" destId="{9942B34D-4EE6-4749-8CC3-6A66C741EB96}" srcOrd="0" destOrd="0" presId="urn:microsoft.com/office/officeart/2005/8/layout/hierarchy4"/>
    <dgm:cxn modelId="{251BA23D-8919-4EB7-87DE-FCFA73DF39C2}" type="presParOf" srcId="{581D1772-63E6-4680-AB8E-D64EB3486A55}" destId="{7BA8C7CE-02A2-49B8-B80D-1018B6658F40}" srcOrd="1" destOrd="0" presId="urn:microsoft.com/office/officeart/2005/8/layout/hierarchy4"/>
    <dgm:cxn modelId="{EF4D1D56-673E-475E-BD20-E7D37A8A46AD}" type="presParOf" srcId="{581D1772-63E6-4680-AB8E-D64EB3486A55}" destId="{121D4D8E-62A7-4C83-90A2-302D3122F467}" srcOrd="2" destOrd="0" presId="urn:microsoft.com/office/officeart/2005/8/layout/hierarchy4"/>
    <dgm:cxn modelId="{323EF634-B7A2-452E-9B2A-8AFD5754F0D0}" type="presParOf" srcId="{121D4D8E-62A7-4C83-90A2-302D3122F467}" destId="{3DA7B63F-B41B-41C4-A687-412240DC81E2}" srcOrd="0" destOrd="0" presId="urn:microsoft.com/office/officeart/2005/8/layout/hierarchy4"/>
    <dgm:cxn modelId="{FB179087-084E-490D-8384-CCDC4E542A81}" type="presParOf" srcId="{3DA7B63F-B41B-41C4-A687-412240DC81E2}" destId="{FBAE38DC-F876-4E8C-8295-A0E9B272C8A1}" srcOrd="0" destOrd="0" presId="urn:microsoft.com/office/officeart/2005/8/layout/hierarchy4"/>
    <dgm:cxn modelId="{A77852DC-121D-4E83-9EEF-9D7381249BFF}" type="presParOf" srcId="{3DA7B63F-B41B-41C4-A687-412240DC81E2}" destId="{FCBB4515-F331-4E62-BA5B-D02480A80B77}" srcOrd="1" destOrd="0" presId="urn:microsoft.com/office/officeart/2005/8/layout/hierarchy4"/>
    <dgm:cxn modelId="{2DD89B5D-2026-414B-8FAC-8189242A7721}" type="presParOf" srcId="{121D4D8E-62A7-4C83-90A2-302D3122F467}" destId="{0E0A44D4-D3CD-4300-B4D3-CE40C7355494}" srcOrd="1" destOrd="0" presId="urn:microsoft.com/office/officeart/2005/8/layout/hierarchy4"/>
    <dgm:cxn modelId="{3778D43A-7DAC-46B3-B5C4-3FF030304A4B}" type="presParOf" srcId="{121D4D8E-62A7-4C83-90A2-302D3122F467}" destId="{DA17409A-87E5-4046-B63A-CDD6CA9E2772}" srcOrd="2" destOrd="0" presId="urn:microsoft.com/office/officeart/2005/8/layout/hierarchy4"/>
    <dgm:cxn modelId="{0DFF61E3-F02C-46F8-AC45-5CF0BDEDF595}" type="presParOf" srcId="{DA17409A-87E5-4046-B63A-CDD6CA9E2772}" destId="{94F1BA45-F1D8-4189-90B1-827ABA05DABA}" srcOrd="0" destOrd="0" presId="urn:microsoft.com/office/officeart/2005/8/layout/hierarchy4"/>
    <dgm:cxn modelId="{C4424E2B-217D-45FA-879A-5DEBD21A8406}" type="presParOf" srcId="{DA17409A-87E5-4046-B63A-CDD6CA9E2772}" destId="{7F4A7F2B-32F1-4543-972D-4184E8C86B40}" srcOrd="1" destOrd="0" presId="urn:microsoft.com/office/officeart/2005/8/layout/hierarchy4"/>
    <dgm:cxn modelId="{9FD359E8-62ED-480E-A546-6460756F811D}" type="presParOf" srcId="{121D4D8E-62A7-4C83-90A2-302D3122F467}" destId="{9031C1C6-81D4-4586-98D3-949FA6CE48E6}" srcOrd="3" destOrd="0" presId="urn:microsoft.com/office/officeart/2005/8/layout/hierarchy4"/>
    <dgm:cxn modelId="{0305B44F-AA32-4921-913B-488DBFE03A4D}" type="presParOf" srcId="{121D4D8E-62A7-4C83-90A2-302D3122F467}" destId="{9DD36876-8CE3-408E-93F1-8CCD426206F9}" srcOrd="4" destOrd="0" presId="urn:microsoft.com/office/officeart/2005/8/layout/hierarchy4"/>
    <dgm:cxn modelId="{A6F28CFE-BF4C-4C5B-9223-F7AEF3F3FB7E}" type="presParOf" srcId="{9DD36876-8CE3-408E-93F1-8CCD426206F9}" destId="{D1E8FD52-E084-4B41-A51E-F68749D5DE36}" srcOrd="0" destOrd="0" presId="urn:microsoft.com/office/officeart/2005/8/layout/hierarchy4"/>
    <dgm:cxn modelId="{38D5168D-8CCB-4108-88F7-DE17424C1504}" type="presParOf" srcId="{9DD36876-8CE3-408E-93F1-8CCD426206F9}" destId="{794A1606-7D48-4D1B-9DB1-39711912441E}" srcOrd="1" destOrd="0" presId="urn:microsoft.com/office/officeart/2005/8/layout/hierarchy4"/>
    <dgm:cxn modelId="{9710610F-F2FE-4CC7-A43D-8030F305F42D}" type="presParOf" srcId="{121D4D8E-62A7-4C83-90A2-302D3122F467}" destId="{75495FC6-C60D-41A5-9693-44F9C560426F}" srcOrd="5" destOrd="0" presId="urn:microsoft.com/office/officeart/2005/8/layout/hierarchy4"/>
    <dgm:cxn modelId="{0DA27045-FB54-4A85-AF42-B5955C7A14FC}" type="presParOf" srcId="{121D4D8E-62A7-4C83-90A2-302D3122F467}" destId="{E35668FA-F43F-455E-B47E-9763F0447B65}" srcOrd="6" destOrd="0" presId="urn:microsoft.com/office/officeart/2005/8/layout/hierarchy4"/>
    <dgm:cxn modelId="{7AD72C4D-B6B4-4F88-ACEF-A14CBA3BFC8E}" type="presParOf" srcId="{E35668FA-F43F-455E-B47E-9763F0447B65}" destId="{C2BDCD07-D58D-4285-98B5-25DE792B3C65}" srcOrd="0" destOrd="0" presId="urn:microsoft.com/office/officeart/2005/8/layout/hierarchy4"/>
    <dgm:cxn modelId="{93C7D894-403D-43C9-8D6B-E2F320D26C88}" type="presParOf" srcId="{E35668FA-F43F-455E-B47E-9763F0447B65}" destId="{6610D477-0DD1-4ACA-AD92-DBD715DB95BF}" srcOrd="1" destOrd="0" presId="urn:microsoft.com/office/officeart/2005/8/layout/hierarchy4"/>
    <dgm:cxn modelId="{90F88FBD-4598-4F01-B69F-CD17C20B2603}" type="presParOf" srcId="{C16D7E54-5634-4ADC-BA03-782E1E6B0A38}" destId="{1EBE43E2-49FA-47C1-B67F-B24F7893D716}" srcOrd="7" destOrd="0" presId="urn:microsoft.com/office/officeart/2005/8/layout/hierarchy4"/>
    <dgm:cxn modelId="{DF6DDA60-F71E-4EB3-92AE-6E1423ED3CDD}" type="presParOf" srcId="{C16D7E54-5634-4ADC-BA03-782E1E6B0A38}" destId="{1E3F0575-3E5A-4A7E-A372-7025646BF03D}" srcOrd="8" destOrd="0" presId="urn:microsoft.com/office/officeart/2005/8/layout/hierarchy4"/>
    <dgm:cxn modelId="{A1627693-33AE-428C-91F4-9472C744064D}" type="presParOf" srcId="{1E3F0575-3E5A-4A7E-A372-7025646BF03D}" destId="{02DA2F2F-8959-4F3C-8687-7EA003ED1A0A}" srcOrd="0" destOrd="0" presId="urn:microsoft.com/office/officeart/2005/8/layout/hierarchy4"/>
    <dgm:cxn modelId="{19321B75-7F13-48E4-9E66-AADC5EB876AC}" type="presParOf" srcId="{1E3F0575-3E5A-4A7E-A372-7025646BF03D}" destId="{0E99FF5C-EB09-4F9D-87F3-9431551C3E55}" srcOrd="1" destOrd="0" presId="urn:microsoft.com/office/officeart/2005/8/layout/hierarchy4"/>
    <dgm:cxn modelId="{FE87454F-B785-44FE-811E-99EBE420196A}" type="presParOf" srcId="{1E3F0575-3E5A-4A7E-A372-7025646BF03D}" destId="{3EFDBBFF-3086-4157-95F7-1DBFB491F7E8}" srcOrd="2" destOrd="0" presId="urn:microsoft.com/office/officeart/2005/8/layout/hierarchy4"/>
    <dgm:cxn modelId="{5F767FE2-3318-4809-AC1A-FECB686C3DC8}" type="presParOf" srcId="{3EFDBBFF-3086-4157-95F7-1DBFB491F7E8}" destId="{152E2711-DCF0-4EE3-B2BF-A0ADB528FF19}" srcOrd="0" destOrd="0" presId="urn:microsoft.com/office/officeart/2005/8/layout/hierarchy4"/>
    <dgm:cxn modelId="{565AA94F-AAAF-4A47-A10E-12CED3874C6E}" type="presParOf" srcId="{152E2711-DCF0-4EE3-B2BF-A0ADB528FF19}" destId="{191431BD-AA6C-4D4B-B805-C680EB74832D}" srcOrd="0" destOrd="0" presId="urn:microsoft.com/office/officeart/2005/8/layout/hierarchy4"/>
    <dgm:cxn modelId="{45458A26-CB57-46BA-AE4B-8464797F55D0}" type="presParOf" srcId="{152E2711-DCF0-4EE3-B2BF-A0ADB528FF19}" destId="{DECAE2E7-49F9-42DF-965C-A7600B5B49C0}" srcOrd="1" destOrd="0" presId="urn:microsoft.com/office/officeart/2005/8/layout/hierarchy4"/>
    <dgm:cxn modelId="{56A00175-C564-4D1F-B5EA-8C14256C32BD}" type="presParOf" srcId="{3EFDBBFF-3086-4157-95F7-1DBFB491F7E8}" destId="{F4769E53-13FF-4E48-83AE-CF58D539B480}" srcOrd="1" destOrd="0" presId="urn:microsoft.com/office/officeart/2005/8/layout/hierarchy4"/>
    <dgm:cxn modelId="{54A99803-6E46-4D74-8489-B941DA6FE2AE}" type="presParOf" srcId="{3EFDBBFF-3086-4157-95F7-1DBFB491F7E8}" destId="{F57A4791-422C-4C76-BA3F-956C256ACF7C}" srcOrd="2" destOrd="0" presId="urn:microsoft.com/office/officeart/2005/8/layout/hierarchy4"/>
    <dgm:cxn modelId="{8F56266D-2DB9-405E-8397-C400F4748179}" type="presParOf" srcId="{F57A4791-422C-4C76-BA3F-956C256ACF7C}" destId="{4A120F4F-A9E8-4628-AA05-2514A26081D9}" srcOrd="0" destOrd="0" presId="urn:microsoft.com/office/officeart/2005/8/layout/hierarchy4"/>
    <dgm:cxn modelId="{631AA2B6-7CD1-41ED-A8EE-58C7E30393FD}" type="presParOf" srcId="{F57A4791-422C-4C76-BA3F-956C256ACF7C}" destId="{01B55A96-04AA-4B9A-AB20-A60E1C33F523}" srcOrd="1" destOrd="0" presId="urn:microsoft.com/office/officeart/2005/8/layout/hierarchy4"/>
    <dgm:cxn modelId="{3DBD87FE-D05B-449E-A129-675315925E64}" type="presParOf" srcId="{3EFDBBFF-3086-4157-95F7-1DBFB491F7E8}" destId="{AB9E592F-3833-4A0D-BF04-1E0BD552290C}" srcOrd="3" destOrd="0" presId="urn:microsoft.com/office/officeart/2005/8/layout/hierarchy4"/>
    <dgm:cxn modelId="{907A34B5-AA2B-48BB-91B0-440C8D22DA0E}" type="presParOf" srcId="{3EFDBBFF-3086-4157-95F7-1DBFB491F7E8}" destId="{FA84EB58-9CC2-4C34-B0A5-05B8C9884D1D}" srcOrd="4" destOrd="0" presId="urn:microsoft.com/office/officeart/2005/8/layout/hierarchy4"/>
    <dgm:cxn modelId="{0D0AA1A9-434D-45B2-938D-4C1FA934F695}" type="presParOf" srcId="{FA84EB58-9CC2-4C34-B0A5-05B8C9884D1D}" destId="{335F8423-9D58-4337-8FC7-09EB60A385AD}" srcOrd="0" destOrd="0" presId="urn:microsoft.com/office/officeart/2005/8/layout/hierarchy4"/>
    <dgm:cxn modelId="{29FAC38D-E6F5-4268-9991-13158E825EB6}" type="presParOf" srcId="{FA84EB58-9CC2-4C34-B0A5-05B8C9884D1D}" destId="{A32D2F40-97C8-4845-B2E9-A03250DE5990}" srcOrd="1" destOrd="0" presId="urn:microsoft.com/office/officeart/2005/8/layout/hierarchy4"/>
    <dgm:cxn modelId="{D8A0297F-6DE4-4AE2-A8DA-62D34EA3D572}" type="presParOf" srcId="{3EFDBBFF-3086-4157-95F7-1DBFB491F7E8}" destId="{30133E15-44EF-4FF6-A830-3630E7DB7E84}" srcOrd="5" destOrd="0" presId="urn:microsoft.com/office/officeart/2005/8/layout/hierarchy4"/>
    <dgm:cxn modelId="{8C9AEB80-90B2-49EF-B45A-DED0258A1DEF}" type="presParOf" srcId="{3EFDBBFF-3086-4157-95F7-1DBFB491F7E8}" destId="{7EEC6079-0A4C-48CF-ADC8-4B4E908497B3}" srcOrd="6" destOrd="0" presId="urn:microsoft.com/office/officeart/2005/8/layout/hierarchy4"/>
    <dgm:cxn modelId="{0988DFDD-CCC1-4A84-A8A8-D99AC9EEE8A5}" type="presParOf" srcId="{7EEC6079-0A4C-48CF-ADC8-4B4E908497B3}" destId="{DBA503D4-0621-4330-BB3D-4BC4B0660A02}" srcOrd="0" destOrd="0" presId="urn:microsoft.com/office/officeart/2005/8/layout/hierarchy4"/>
    <dgm:cxn modelId="{FA001296-F9E0-4D50-B3BB-D922244A9DFB}" type="presParOf" srcId="{7EEC6079-0A4C-48CF-ADC8-4B4E908497B3}" destId="{3801DF5B-E2D6-400F-8A33-08208962EF3D}" srcOrd="1" destOrd="0" presId="urn:microsoft.com/office/officeart/2005/8/layout/hierarchy4"/>
    <dgm:cxn modelId="{801662CD-7649-4649-B255-288892CE0DBE}" type="presParOf" srcId="{C16D7E54-5634-4ADC-BA03-782E1E6B0A38}" destId="{BEF096EC-1027-4D11-97F8-9562D3344B88}" srcOrd="9" destOrd="0" presId="urn:microsoft.com/office/officeart/2005/8/layout/hierarchy4"/>
    <dgm:cxn modelId="{5BDB982C-F8DC-4FF5-A376-B290640C64C1}" type="presParOf" srcId="{C16D7E54-5634-4ADC-BA03-782E1E6B0A38}" destId="{9E3D1E10-452D-44D5-806C-3D1D8EFBC327}" srcOrd="10" destOrd="0" presId="urn:microsoft.com/office/officeart/2005/8/layout/hierarchy4"/>
    <dgm:cxn modelId="{268F0EFF-CB23-4CF2-AB61-FD86DD82D9DD}" type="presParOf" srcId="{9E3D1E10-452D-44D5-806C-3D1D8EFBC327}" destId="{518E91F4-34F6-46FD-9224-17E8776E9178}" srcOrd="0" destOrd="0" presId="urn:microsoft.com/office/officeart/2005/8/layout/hierarchy4"/>
    <dgm:cxn modelId="{8197BF0D-C196-4BA2-8540-AE15AD274B7B}" type="presParOf" srcId="{9E3D1E10-452D-44D5-806C-3D1D8EFBC327}" destId="{88F06D26-456C-4DC2-9300-339A7BA78B07}" srcOrd="1" destOrd="0" presId="urn:microsoft.com/office/officeart/2005/8/layout/hierarchy4"/>
    <dgm:cxn modelId="{D7194686-74D3-4847-943E-AC0CFEA1291F}" type="presParOf" srcId="{9E3D1E10-452D-44D5-806C-3D1D8EFBC327}" destId="{2003B664-6F5A-405F-9D36-C414852A2376}" srcOrd="2" destOrd="0" presId="urn:microsoft.com/office/officeart/2005/8/layout/hierarchy4"/>
    <dgm:cxn modelId="{3C7DADC5-4875-4542-A4AA-E965023470B4}" type="presParOf" srcId="{2003B664-6F5A-405F-9D36-C414852A2376}" destId="{1537D551-3298-4FD8-984C-EE7BFB5CA43E}" srcOrd="0" destOrd="0" presId="urn:microsoft.com/office/officeart/2005/8/layout/hierarchy4"/>
    <dgm:cxn modelId="{41BC316A-51D2-4ADD-9B6E-E0EADC633EA0}" type="presParOf" srcId="{1537D551-3298-4FD8-984C-EE7BFB5CA43E}" destId="{528B26EE-0981-47CF-8BA0-E7FFFB938E8B}" srcOrd="0" destOrd="0" presId="urn:microsoft.com/office/officeart/2005/8/layout/hierarchy4"/>
    <dgm:cxn modelId="{AA74899F-1BEE-4E5B-B55F-44EE7F9FDC59}" type="presParOf" srcId="{1537D551-3298-4FD8-984C-EE7BFB5CA43E}" destId="{DE066C25-B48C-477B-A16A-735A83976FB9}" srcOrd="1" destOrd="0" presId="urn:microsoft.com/office/officeart/2005/8/layout/hierarchy4"/>
    <dgm:cxn modelId="{FDB027B7-5583-4127-AFEE-28CE4FB50998}" type="presParOf" srcId="{2003B664-6F5A-405F-9D36-C414852A2376}" destId="{9FFD5F22-8199-49CA-A2C8-192919C56120}" srcOrd="1" destOrd="0" presId="urn:microsoft.com/office/officeart/2005/8/layout/hierarchy4"/>
    <dgm:cxn modelId="{D9D51217-2416-4687-B4D6-C8A8AFB3CA78}" type="presParOf" srcId="{2003B664-6F5A-405F-9D36-C414852A2376}" destId="{592D0E1A-5B8F-4259-A910-0A76222D8BDA}" srcOrd="2" destOrd="0" presId="urn:microsoft.com/office/officeart/2005/8/layout/hierarchy4"/>
    <dgm:cxn modelId="{01BADFB5-C1F5-428E-8A50-60E31135B317}" type="presParOf" srcId="{592D0E1A-5B8F-4259-A910-0A76222D8BDA}" destId="{A45E44ED-6E7B-4AB2-8768-C6F9636003B4}" srcOrd="0" destOrd="0" presId="urn:microsoft.com/office/officeart/2005/8/layout/hierarchy4"/>
    <dgm:cxn modelId="{EB19FF66-9B6C-4AE0-8A1C-2C61D8E81EC6}" type="presParOf" srcId="{592D0E1A-5B8F-4259-A910-0A76222D8BDA}" destId="{94574655-901B-4334-8C8E-553757504C7B}" srcOrd="1" destOrd="0" presId="urn:microsoft.com/office/officeart/2005/8/layout/hierarchy4"/>
    <dgm:cxn modelId="{8F61EAB8-5119-46E8-996F-34BE1ED50C0F}" type="presParOf" srcId="{2003B664-6F5A-405F-9D36-C414852A2376}" destId="{E3AC5000-0E8B-4EFF-960A-F393E4BE3031}" srcOrd="3" destOrd="0" presId="urn:microsoft.com/office/officeart/2005/8/layout/hierarchy4"/>
    <dgm:cxn modelId="{17D5A7E0-277B-4FC2-96B0-F8BFD9AF5388}" type="presParOf" srcId="{2003B664-6F5A-405F-9D36-C414852A2376}" destId="{10DBA0A6-9F2A-4CD6-AB66-3A95AAF2AB0A}" srcOrd="4" destOrd="0" presId="urn:microsoft.com/office/officeart/2005/8/layout/hierarchy4"/>
    <dgm:cxn modelId="{5FBFF9FF-4839-4A10-B3DA-ED4DB184263D}" type="presParOf" srcId="{10DBA0A6-9F2A-4CD6-AB66-3A95AAF2AB0A}" destId="{E395A3A8-363C-4E80-B882-8B74322759A0}" srcOrd="0" destOrd="0" presId="urn:microsoft.com/office/officeart/2005/8/layout/hierarchy4"/>
    <dgm:cxn modelId="{FD93A39D-986F-48F1-AB55-AF89C8927169}" type="presParOf" srcId="{10DBA0A6-9F2A-4CD6-AB66-3A95AAF2AB0A}" destId="{9AF1CF63-7D17-42DE-9077-8520CAF34483}" srcOrd="1" destOrd="0" presId="urn:microsoft.com/office/officeart/2005/8/layout/hierarchy4"/>
    <dgm:cxn modelId="{65136C4A-FD53-448C-9231-953A3D55F405}" type="presParOf" srcId="{2003B664-6F5A-405F-9D36-C414852A2376}" destId="{4E7DCBD4-C634-45D6-86D5-E457FBA58B08}" srcOrd="5" destOrd="0" presId="urn:microsoft.com/office/officeart/2005/8/layout/hierarchy4"/>
    <dgm:cxn modelId="{71FBFFB4-AF55-4C9D-9434-1AE756B6D0BB}" type="presParOf" srcId="{2003B664-6F5A-405F-9D36-C414852A2376}" destId="{6EC81F75-7D0F-4DC9-92E5-2A452AD29599}" srcOrd="6" destOrd="0" presId="urn:microsoft.com/office/officeart/2005/8/layout/hierarchy4"/>
    <dgm:cxn modelId="{9A3A957D-6240-4932-9EC5-032CB9698D56}" type="presParOf" srcId="{6EC81F75-7D0F-4DC9-92E5-2A452AD29599}" destId="{F5CFB8FB-C641-48B8-A280-7E8CECBD414F}" srcOrd="0" destOrd="0" presId="urn:microsoft.com/office/officeart/2005/8/layout/hierarchy4"/>
    <dgm:cxn modelId="{10BD4C0D-8055-4F00-B6A1-EAFA91895D66}" type="presParOf" srcId="{6EC81F75-7D0F-4DC9-92E5-2A452AD29599}" destId="{88C3185F-DB0B-4238-9620-6247BB49092C}" srcOrd="1" destOrd="0" presId="urn:microsoft.com/office/officeart/2005/8/layout/hierarchy4"/>
    <dgm:cxn modelId="{344C55DE-C4C6-4EFA-A384-E86BAB475999}" type="presParOf" srcId="{2003B664-6F5A-405F-9D36-C414852A2376}" destId="{D6A24B8D-047B-4FF1-839A-F6FF8D65E7A0}" srcOrd="7" destOrd="0" presId="urn:microsoft.com/office/officeart/2005/8/layout/hierarchy4"/>
    <dgm:cxn modelId="{3D061896-1116-4307-B02C-5348BF759CE1}" type="presParOf" srcId="{2003B664-6F5A-405F-9D36-C414852A2376}" destId="{ADC5E6F7-67DB-4467-87B2-5ED0C9788693}" srcOrd="8" destOrd="0" presId="urn:microsoft.com/office/officeart/2005/8/layout/hierarchy4"/>
    <dgm:cxn modelId="{2E348147-FC98-44DA-8675-99FA7774BEC5}" type="presParOf" srcId="{ADC5E6F7-67DB-4467-87B2-5ED0C9788693}" destId="{A7E57E5E-96BA-4543-B6B9-A9F446A78B23}" srcOrd="0" destOrd="0" presId="urn:microsoft.com/office/officeart/2005/8/layout/hierarchy4"/>
    <dgm:cxn modelId="{420D4464-17F0-41A0-9AAA-8C1CB8E135CE}" type="presParOf" srcId="{ADC5E6F7-67DB-4467-87B2-5ED0C9788693}" destId="{598F00F6-F5CE-42C0-8213-E93ABB614E41}" srcOrd="1" destOrd="0" presId="urn:microsoft.com/office/officeart/2005/8/layout/hierarchy4"/>
    <dgm:cxn modelId="{49B64F7B-25A4-42B0-A4D0-C7F93D6E11ED}" type="presParOf" srcId="{2003B664-6F5A-405F-9D36-C414852A2376}" destId="{27E49887-D274-4CCD-B77D-30580FA7906C}" srcOrd="9" destOrd="0" presId="urn:microsoft.com/office/officeart/2005/8/layout/hierarchy4"/>
    <dgm:cxn modelId="{E89D1549-E290-42AC-966F-41F293BE1925}" type="presParOf" srcId="{2003B664-6F5A-405F-9D36-C414852A2376}" destId="{909B3AA6-8076-42FD-AF37-31FD14D1DDD6}" srcOrd="10" destOrd="0" presId="urn:microsoft.com/office/officeart/2005/8/layout/hierarchy4"/>
    <dgm:cxn modelId="{17D138C8-E190-44CD-AB00-6A8098B1EAAD}" type="presParOf" srcId="{909B3AA6-8076-42FD-AF37-31FD14D1DDD6}" destId="{44286F01-BA52-4B21-AE83-F22579481C43}" srcOrd="0" destOrd="0" presId="urn:microsoft.com/office/officeart/2005/8/layout/hierarchy4"/>
    <dgm:cxn modelId="{4E3939FF-C2F6-4695-819A-76775B491D7F}" type="presParOf" srcId="{909B3AA6-8076-42FD-AF37-31FD14D1DDD6}" destId="{69A385B4-9D30-4780-8024-17549DF561C0}" srcOrd="1" destOrd="0" presId="urn:microsoft.com/office/officeart/2005/8/layout/hierarchy4"/>
    <dgm:cxn modelId="{D1B6CCA8-1EC3-4235-86FB-6BF7AF22F2C8}" type="presParOf" srcId="{2003B664-6F5A-405F-9D36-C414852A2376}" destId="{531DAE5D-6E37-4E9C-ADE6-866F3D52EC34}" srcOrd="11" destOrd="0" presId="urn:microsoft.com/office/officeart/2005/8/layout/hierarchy4"/>
    <dgm:cxn modelId="{1065FA40-170B-4AD5-87C7-416B274A81D3}" type="presParOf" srcId="{2003B664-6F5A-405F-9D36-C414852A2376}" destId="{4FEF58AE-71A3-4766-AD79-F78CE096C862}" srcOrd="12" destOrd="0" presId="urn:microsoft.com/office/officeart/2005/8/layout/hierarchy4"/>
    <dgm:cxn modelId="{47CC1006-32A8-4B59-8177-3E6D74598E38}" type="presParOf" srcId="{4FEF58AE-71A3-4766-AD79-F78CE096C862}" destId="{0F38E0B5-DCA1-46BA-B845-6F134035762F}" srcOrd="0" destOrd="0" presId="urn:microsoft.com/office/officeart/2005/8/layout/hierarchy4"/>
    <dgm:cxn modelId="{4AB7CB64-E16B-4DEB-9A72-3A4C17656A7F}" type="presParOf" srcId="{4FEF58AE-71A3-4766-AD79-F78CE096C862}" destId="{72DC5F86-238C-42C0-8790-132C42357F68}" srcOrd="1" destOrd="0" presId="urn:microsoft.com/office/officeart/2005/8/layout/hierarchy4"/>
    <dgm:cxn modelId="{7EBD353A-362A-4849-8DAD-8EC2C4010014}" type="presParOf" srcId="{C16D7E54-5634-4ADC-BA03-782E1E6B0A38}" destId="{AC8A135D-5E14-48FF-990E-69EF12FEF2DA}" srcOrd="11" destOrd="0" presId="urn:microsoft.com/office/officeart/2005/8/layout/hierarchy4"/>
    <dgm:cxn modelId="{BE7C5F3D-5577-46CA-9C60-7F0AADD238F2}" type="presParOf" srcId="{C16D7E54-5634-4ADC-BA03-782E1E6B0A38}" destId="{CB042806-4A83-471A-B2F4-7812CBCB69EA}" srcOrd="12" destOrd="0" presId="urn:microsoft.com/office/officeart/2005/8/layout/hierarchy4"/>
    <dgm:cxn modelId="{7E34B682-D514-4BCF-9344-6F3A64A6EAB4}" type="presParOf" srcId="{CB042806-4A83-471A-B2F4-7812CBCB69EA}" destId="{5C076659-F936-440C-8477-DDF616D31950}" srcOrd="0" destOrd="0" presId="urn:microsoft.com/office/officeart/2005/8/layout/hierarchy4"/>
    <dgm:cxn modelId="{8097BBEE-71B7-4B74-9E79-1702F977F9D0}" type="presParOf" srcId="{CB042806-4A83-471A-B2F4-7812CBCB69EA}" destId="{FF098490-CBEE-4ADC-A4B8-9DE419EC195B}" srcOrd="1" destOrd="0" presId="urn:microsoft.com/office/officeart/2005/8/layout/hierarchy4"/>
    <dgm:cxn modelId="{4229DBB3-2A5A-40FF-A726-EAE607D63FD7}" type="presParOf" srcId="{CB042806-4A83-471A-B2F4-7812CBCB69EA}" destId="{2C3BD82B-F91E-48F1-968B-988C09538605}" srcOrd="2" destOrd="0" presId="urn:microsoft.com/office/officeart/2005/8/layout/hierarchy4"/>
    <dgm:cxn modelId="{2C6CB260-1B6B-4B04-A93D-24E81CD4CC24}" type="presParOf" srcId="{2C3BD82B-F91E-48F1-968B-988C09538605}" destId="{2E2C8A16-521F-48A6-B057-E841F5D22FE2}" srcOrd="0" destOrd="0" presId="urn:microsoft.com/office/officeart/2005/8/layout/hierarchy4"/>
    <dgm:cxn modelId="{AC205AD5-FC8B-4CDD-AA4E-D4CAB42100F8}" type="presParOf" srcId="{2E2C8A16-521F-48A6-B057-E841F5D22FE2}" destId="{26C1F4E8-FA76-4C6A-B79C-78339E4B4993}" srcOrd="0" destOrd="0" presId="urn:microsoft.com/office/officeart/2005/8/layout/hierarchy4"/>
    <dgm:cxn modelId="{C7949A4D-B090-4AC5-B29E-F38D631BDD6F}" type="presParOf" srcId="{2E2C8A16-521F-48A6-B057-E841F5D22FE2}" destId="{F6BC8DF7-1E55-4FF2-B648-E7E33CC879CE}" srcOrd="1" destOrd="0" presId="urn:microsoft.com/office/officeart/2005/8/layout/hierarchy4"/>
    <dgm:cxn modelId="{6CA7F7D8-217B-4D05-B865-3C28AF48E698}" type="presParOf" srcId="{2C3BD82B-F91E-48F1-968B-988C09538605}" destId="{33345569-7914-429F-AAD2-446D1C14E340}" srcOrd="1" destOrd="0" presId="urn:microsoft.com/office/officeart/2005/8/layout/hierarchy4"/>
    <dgm:cxn modelId="{F93F9F13-E775-46D0-A7A7-47493416B8FE}" type="presParOf" srcId="{2C3BD82B-F91E-48F1-968B-988C09538605}" destId="{3D13AE47-D6F3-4A8E-9389-6EDFEC98FF78}" srcOrd="2" destOrd="0" presId="urn:microsoft.com/office/officeart/2005/8/layout/hierarchy4"/>
    <dgm:cxn modelId="{B4B1E1C5-715F-43B5-A5F8-B01C4422925B}" type="presParOf" srcId="{3D13AE47-D6F3-4A8E-9389-6EDFEC98FF78}" destId="{C9E111E5-0A03-4C7E-B8C3-9F286854E6F6}" srcOrd="0" destOrd="0" presId="urn:microsoft.com/office/officeart/2005/8/layout/hierarchy4"/>
    <dgm:cxn modelId="{C618F568-300B-4E9B-9941-CD5A24C3021E}" type="presParOf" srcId="{3D13AE47-D6F3-4A8E-9389-6EDFEC98FF78}" destId="{059559E2-E010-4411-A4A0-559D4F7C1F42}" srcOrd="1" destOrd="0" presId="urn:microsoft.com/office/officeart/2005/8/layout/hierarchy4"/>
    <dgm:cxn modelId="{C551736A-7DDD-4F4C-A1C5-55B8F0AE7090}" type="presParOf" srcId="{2C3BD82B-F91E-48F1-968B-988C09538605}" destId="{F085ED4D-1446-46F4-857D-4C5C9DCB1F22}" srcOrd="3" destOrd="0" presId="urn:microsoft.com/office/officeart/2005/8/layout/hierarchy4"/>
    <dgm:cxn modelId="{C73B270D-C1DC-4D0D-BB57-48C25861B30C}" type="presParOf" srcId="{2C3BD82B-F91E-48F1-968B-988C09538605}" destId="{04B16DA2-D06B-4F32-A17A-37B3A832B15E}" srcOrd="4" destOrd="0" presId="urn:microsoft.com/office/officeart/2005/8/layout/hierarchy4"/>
    <dgm:cxn modelId="{02EA09B0-130C-4360-8BA0-34CC33AF007E}" type="presParOf" srcId="{04B16DA2-D06B-4F32-A17A-37B3A832B15E}" destId="{51E961D2-5F44-4CED-AF4D-53212F001E75}" srcOrd="0" destOrd="0" presId="urn:microsoft.com/office/officeart/2005/8/layout/hierarchy4"/>
    <dgm:cxn modelId="{7CB7304F-7A8F-4829-8226-2F33F0FE05A9}" type="presParOf" srcId="{04B16DA2-D06B-4F32-A17A-37B3A832B15E}" destId="{141ADCC5-C597-499F-828E-34CA0CCD6E57}"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B55400A-E341-4DF1-8842-264D2660DEA4}"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kumimoji="1" lang="ja-JP" altLang="en-US"/>
        </a:p>
      </dgm:t>
    </dgm:pt>
    <dgm:pt modelId="{BD85F42C-187A-472C-AEDD-5FA664410D5D}">
      <dgm:prSet/>
      <dgm:spPr/>
      <dgm:t>
        <a:bodyPr/>
        <a:lstStyle/>
        <a:p>
          <a:pPr rtl="0"/>
          <a:r>
            <a:rPr kumimoji="1" lang="en-US" dirty="0" smtClean="0">
              <a:latin typeface="HGPｺﾞｼｯｸM" panose="020B0600000000000000" pitchFamily="50" charset="-128"/>
              <a:ea typeface="HGPｺﾞｼｯｸM" panose="020B0600000000000000" pitchFamily="50" charset="-128"/>
            </a:rPr>
            <a:t>1.3.1</a:t>
          </a:r>
          <a:r>
            <a:rPr kumimoji="1" lang="ja-JP" dirty="0" smtClean="0">
              <a:latin typeface="HGPｺﾞｼｯｸM" panose="020B0600000000000000" pitchFamily="50" charset="-128"/>
              <a:ea typeface="HGPｺﾞｼｯｸM" panose="020B0600000000000000" pitchFamily="50" charset="-128"/>
            </a:rPr>
            <a:t>運動の</a:t>
          </a:r>
          <a:r>
            <a:rPr kumimoji="1" lang="en-US" dirty="0" smtClean="0">
              <a:latin typeface="HGPｺﾞｼｯｸM" panose="020B0600000000000000" pitchFamily="50" charset="-128"/>
              <a:ea typeface="HGPｺﾞｼｯｸM" panose="020B0600000000000000" pitchFamily="50" charset="-128"/>
            </a:rPr>
            <a:t>第1法則(</a:t>
          </a:r>
          <a:r>
            <a:rPr kumimoji="1" lang="ja-JP" dirty="0" smtClean="0">
              <a:latin typeface="HGPｺﾞｼｯｸM" panose="020B0600000000000000" pitchFamily="50" charset="-128"/>
              <a:ea typeface="HGPｺﾞｼｯｸM" panose="020B0600000000000000" pitchFamily="50" charset="-128"/>
            </a:rPr>
            <a:t>慣性</a:t>
          </a:r>
          <a:r>
            <a:rPr kumimoji="1" lang="en-US" dirty="0" err="1" smtClean="0">
              <a:latin typeface="HGPｺﾞｼｯｸM" panose="020B0600000000000000" pitchFamily="50" charset="-128"/>
              <a:ea typeface="HGPｺﾞｼｯｸM" panose="020B0600000000000000" pitchFamily="50" charset="-128"/>
            </a:rPr>
            <a:t>の法則</a:t>
          </a:r>
          <a:r>
            <a:rPr kumimoji="1" lang="ja-JP"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4FE37C97-6336-42FD-9821-0C3910ED00B6}" type="parTrans" cxnId="{D05906F0-806F-492C-BEE7-4AB5354427FC}">
      <dgm:prSet/>
      <dgm:spPr/>
      <dgm:t>
        <a:bodyPr/>
        <a:lstStyle/>
        <a:p>
          <a:endParaRPr kumimoji="1" lang="ja-JP" altLang="en-US"/>
        </a:p>
      </dgm:t>
    </dgm:pt>
    <dgm:pt modelId="{D1AEB411-E716-49BD-A118-997EB2ED86FC}" type="sibTrans" cxnId="{D05906F0-806F-492C-BEE7-4AB5354427FC}">
      <dgm:prSet/>
      <dgm:spPr/>
      <dgm:t>
        <a:bodyPr/>
        <a:lstStyle/>
        <a:p>
          <a:endParaRPr kumimoji="1" lang="ja-JP" altLang="en-US"/>
        </a:p>
      </dgm:t>
    </dgm:pt>
    <dgm:pt modelId="{DAD36208-C638-44E6-B165-9107DE11CA57}">
      <dgm:prSet/>
      <dgm:spPr/>
      <dgm:t>
        <a:bodyPr/>
        <a:lstStyle/>
        <a:p>
          <a:pPr rtl="0"/>
          <a:r>
            <a:rPr kumimoji="1" lang="en-US" dirty="0" smtClean="0">
              <a:latin typeface="HGPｺﾞｼｯｸM" panose="020B0600000000000000" pitchFamily="50" charset="-128"/>
              <a:ea typeface="HGPｺﾞｼｯｸM" panose="020B0600000000000000" pitchFamily="50" charset="-128"/>
            </a:rPr>
            <a:t>1.3.2</a:t>
          </a:r>
          <a:r>
            <a:rPr kumimoji="1" lang="ja-JP" dirty="0" smtClean="0">
              <a:latin typeface="HGPｺﾞｼｯｸM" panose="020B0600000000000000" pitchFamily="50" charset="-128"/>
              <a:ea typeface="HGPｺﾞｼｯｸM" panose="020B0600000000000000" pitchFamily="50" charset="-128"/>
            </a:rPr>
            <a:t>運動の第</a:t>
          </a:r>
          <a:r>
            <a:rPr kumimoji="1" lang="en-US" dirty="0" smtClean="0">
              <a:latin typeface="HGPｺﾞｼｯｸM" panose="020B0600000000000000" pitchFamily="50" charset="-128"/>
              <a:ea typeface="HGPｺﾞｼｯｸM" panose="020B0600000000000000" pitchFamily="50" charset="-128"/>
            </a:rPr>
            <a:t>2法則(</a:t>
          </a:r>
          <a:r>
            <a:rPr kumimoji="1" lang="ja-JP" dirty="0" smtClean="0">
              <a:latin typeface="HGPｺﾞｼｯｸM" panose="020B0600000000000000" pitchFamily="50" charset="-128"/>
              <a:ea typeface="HGPｺﾞｼｯｸM" panose="020B0600000000000000" pitchFamily="50" charset="-128"/>
            </a:rPr>
            <a:t>運動方程式</a:t>
          </a:r>
          <a:r>
            <a:rPr kumimoji="1" lang="en-US"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AF1A1E5D-EDE0-4E0A-AFC7-76F654F7DCAC}" type="parTrans" cxnId="{4185B8AD-26F7-468A-829C-1BDF20804B5B}">
      <dgm:prSet/>
      <dgm:spPr/>
      <dgm:t>
        <a:bodyPr/>
        <a:lstStyle/>
        <a:p>
          <a:endParaRPr kumimoji="1" lang="ja-JP" altLang="en-US"/>
        </a:p>
      </dgm:t>
    </dgm:pt>
    <dgm:pt modelId="{039A14DE-BA3E-481C-997E-32AA7E23DE12}" type="sibTrans" cxnId="{4185B8AD-26F7-468A-829C-1BDF20804B5B}">
      <dgm:prSet/>
      <dgm:spPr/>
      <dgm:t>
        <a:bodyPr/>
        <a:lstStyle/>
        <a:p>
          <a:endParaRPr kumimoji="1" lang="ja-JP" altLang="en-US"/>
        </a:p>
      </dgm:t>
    </dgm:pt>
    <dgm:pt modelId="{B78DF50F-1673-4CEF-9D5F-BADD31095394}">
      <dgm:prSet>
        <dgm:style>
          <a:lnRef idx="1">
            <a:schemeClr val="accent1"/>
          </a:lnRef>
          <a:fillRef idx="2">
            <a:schemeClr val="accent1"/>
          </a:fillRef>
          <a:effectRef idx="1">
            <a:schemeClr val="accent1"/>
          </a:effectRef>
          <a:fontRef idx="minor">
            <a:schemeClr val="dk1"/>
          </a:fontRef>
        </dgm:style>
      </dgm:prSet>
      <dgm:spPr/>
      <dgm:t>
        <a:bodyPr/>
        <a:lstStyle/>
        <a:p>
          <a:pPr rtl="0"/>
          <a:r>
            <a:rPr kumimoji="1" lang="en-US" dirty="0" smtClean="0">
              <a:latin typeface="HGPｺﾞｼｯｸM" panose="020B0600000000000000" pitchFamily="50" charset="-128"/>
              <a:ea typeface="HGPｺﾞｼｯｸM" panose="020B0600000000000000" pitchFamily="50" charset="-128"/>
            </a:rPr>
            <a:t>1.3.3重力</a:t>
          </a:r>
          <a:endParaRPr lang="ja-JP" dirty="0">
            <a:latin typeface="HGPｺﾞｼｯｸM" panose="020B0600000000000000" pitchFamily="50" charset="-128"/>
            <a:ea typeface="HGPｺﾞｼｯｸM" panose="020B0600000000000000" pitchFamily="50" charset="-128"/>
          </a:endParaRPr>
        </a:p>
      </dgm:t>
    </dgm:pt>
    <dgm:pt modelId="{F90FF1C1-BB56-42F7-8330-B266A1540850}" type="parTrans" cxnId="{0148AFBB-311D-47ED-BD5B-FCF674306C3B}">
      <dgm:prSet/>
      <dgm:spPr/>
      <dgm:t>
        <a:bodyPr/>
        <a:lstStyle/>
        <a:p>
          <a:endParaRPr kumimoji="1" lang="ja-JP" altLang="en-US"/>
        </a:p>
      </dgm:t>
    </dgm:pt>
    <dgm:pt modelId="{254681B2-F2BE-4816-83CC-1C1422AE05AD}" type="sibTrans" cxnId="{0148AFBB-311D-47ED-BD5B-FCF674306C3B}">
      <dgm:prSet/>
      <dgm:spPr/>
      <dgm:t>
        <a:bodyPr/>
        <a:lstStyle/>
        <a:p>
          <a:endParaRPr kumimoji="1" lang="ja-JP" altLang="en-US"/>
        </a:p>
      </dgm:t>
    </dgm:pt>
    <dgm:pt modelId="{9BE4FA3E-F336-42C5-9C06-A2FF579CF509}">
      <dgm:prSet/>
      <dgm:spPr/>
      <dgm:t>
        <a:bodyPr/>
        <a:lstStyle/>
        <a:p>
          <a:pPr rtl="0"/>
          <a:r>
            <a:rPr kumimoji="1" lang="en-US" dirty="0" smtClean="0">
              <a:latin typeface="HGPｺﾞｼｯｸM" panose="020B0600000000000000" pitchFamily="50" charset="-128"/>
              <a:ea typeface="HGPｺﾞｼｯｸM" panose="020B0600000000000000" pitchFamily="50" charset="-128"/>
            </a:rPr>
            <a:t>1.3.5</a:t>
          </a:r>
          <a:r>
            <a:rPr kumimoji="1" lang="ja-JP" dirty="0" smtClean="0">
              <a:latin typeface="HGPｺﾞｼｯｸM" panose="020B0600000000000000" pitchFamily="50" charset="-128"/>
              <a:ea typeface="HGPｺﾞｼｯｸM" panose="020B0600000000000000" pitchFamily="50" charset="-128"/>
            </a:rPr>
            <a:t>運動方程式</a:t>
          </a:r>
          <a:r>
            <a:rPr kumimoji="1" lang="en-US" dirty="0" err="1" smtClean="0">
              <a:latin typeface="HGPｺﾞｼｯｸM" panose="020B0600000000000000" pitchFamily="50" charset="-128"/>
              <a:ea typeface="HGPｺﾞｼｯｸM" panose="020B0600000000000000" pitchFamily="50" charset="-128"/>
            </a:rPr>
            <a:t>の作り方</a:t>
          </a:r>
          <a:endParaRPr lang="ja-JP" dirty="0">
            <a:latin typeface="HGPｺﾞｼｯｸM" panose="020B0600000000000000" pitchFamily="50" charset="-128"/>
            <a:ea typeface="HGPｺﾞｼｯｸM" panose="020B0600000000000000" pitchFamily="50" charset="-128"/>
          </a:endParaRPr>
        </a:p>
      </dgm:t>
    </dgm:pt>
    <dgm:pt modelId="{D8101A1E-0750-45E8-B77F-FF3429A57857}" type="parTrans" cxnId="{CFEEB87A-C081-401A-9288-ED8EBFA0A247}">
      <dgm:prSet/>
      <dgm:spPr/>
      <dgm:t>
        <a:bodyPr/>
        <a:lstStyle/>
        <a:p>
          <a:endParaRPr kumimoji="1" lang="ja-JP" altLang="en-US"/>
        </a:p>
      </dgm:t>
    </dgm:pt>
    <dgm:pt modelId="{C8A39E60-8AEB-408E-BAF1-05085EB17248}" type="sibTrans" cxnId="{CFEEB87A-C081-401A-9288-ED8EBFA0A247}">
      <dgm:prSet/>
      <dgm:spPr/>
      <dgm:t>
        <a:bodyPr/>
        <a:lstStyle/>
        <a:p>
          <a:endParaRPr kumimoji="1" lang="ja-JP" altLang="en-US"/>
        </a:p>
      </dgm:t>
    </dgm:pt>
    <dgm:pt modelId="{416B8231-F367-4707-91B2-11D876626A45}">
      <dgm:prSet/>
      <dgm:spPr/>
      <dgm:t>
        <a:bodyPr/>
        <a:lstStyle/>
        <a:p>
          <a:pPr rtl="0"/>
          <a:r>
            <a:rPr kumimoji="1" lang="en-US" smtClean="0">
              <a:latin typeface="HGPｺﾞｼｯｸM" panose="020B0600000000000000" pitchFamily="50" charset="-128"/>
              <a:ea typeface="HGPｺﾞｼｯｸM" panose="020B0600000000000000" pitchFamily="50" charset="-128"/>
            </a:rPr>
            <a:t>1.3.4</a:t>
          </a:r>
          <a:r>
            <a:rPr kumimoji="1" lang="ja-JP" smtClean="0">
              <a:latin typeface="HGPｺﾞｼｯｸM" panose="020B0600000000000000" pitchFamily="50" charset="-128"/>
              <a:ea typeface="HGPｺﾞｼｯｸM" panose="020B0600000000000000" pitchFamily="50" charset="-128"/>
            </a:rPr>
            <a:t>運動の</a:t>
          </a:r>
          <a:r>
            <a:rPr kumimoji="1" lang="en-US" smtClean="0">
              <a:latin typeface="HGPｺﾞｼｯｸM" panose="020B0600000000000000" pitchFamily="50" charset="-128"/>
              <a:ea typeface="HGPｺﾞｼｯｸM" panose="020B0600000000000000" pitchFamily="50" charset="-128"/>
            </a:rPr>
            <a:t>第3法則(作用</a:t>
          </a:r>
          <a:r>
            <a:rPr kumimoji="1" lang="ja-JP" smtClean="0">
              <a:latin typeface="HGPｺﾞｼｯｸM" panose="020B0600000000000000" pitchFamily="50" charset="-128"/>
              <a:ea typeface="HGPｺﾞｼｯｸM" panose="020B0600000000000000" pitchFamily="50" charset="-128"/>
            </a:rPr>
            <a:t>・</a:t>
          </a:r>
          <a:r>
            <a:rPr kumimoji="1" lang="en-US" smtClean="0">
              <a:latin typeface="HGPｺﾞｼｯｸM" panose="020B0600000000000000" pitchFamily="50" charset="-128"/>
              <a:ea typeface="HGPｺﾞｼｯｸM" panose="020B0600000000000000" pitchFamily="50" charset="-128"/>
            </a:rPr>
            <a:t>反作用の法則)</a:t>
          </a:r>
          <a:endParaRPr lang="ja-JP" dirty="0">
            <a:latin typeface="HGPｺﾞｼｯｸM" panose="020B0600000000000000" pitchFamily="50" charset="-128"/>
            <a:ea typeface="HGPｺﾞｼｯｸM" panose="020B0600000000000000" pitchFamily="50" charset="-128"/>
          </a:endParaRPr>
        </a:p>
      </dgm:t>
    </dgm:pt>
    <dgm:pt modelId="{CB20C03F-5DC2-4504-B6EA-22A4542D4015}" type="parTrans" cxnId="{FF8EF364-3CD4-439E-B194-6BF00F477FEC}">
      <dgm:prSet/>
      <dgm:spPr/>
      <dgm:t>
        <a:bodyPr/>
        <a:lstStyle/>
        <a:p>
          <a:endParaRPr kumimoji="1" lang="ja-JP" altLang="en-US"/>
        </a:p>
      </dgm:t>
    </dgm:pt>
    <dgm:pt modelId="{CDC843B5-36CB-44CE-89A1-3B1B69161E3D}" type="sibTrans" cxnId="{FF8EF364-3CD4-439E-B194-6BF00F477FEC}">
      <dgm:prSet/>
      <dgm:spPr/>
      <dgm:t>
        <a:bodyPr/>
        <a:lstStyle/>
        <a:p>
          <a:endParaRPr kumimoji="1" lang="ja-JP" altLang="en-US"/>
        </a:p>
      </dgm:t>
    </dgm:pt>
    <dgm:pt modelId="{03F5ED04-A33A-45F8-86C5-8AD241238F59}" type="pres">
      <dgm:prSet presAssocID="{2B55400A-E341-4DF1-8842-264D2660DEA4}" presName="linear" presStyleCnt="0">
        <dgm:presLayoutVars>
          <dgm:animLvl val="lvl"/>
          <dgm:resizeHandles val="exact"/>
        </dgm:presLayoutVars>
      </dgm:prSet>
      <dgm:spPr/>
      <dgm:t>
        <a:bodyPr/>
        <a:lstStyle/>
        <a:p>
          <a:endParaRPr kumimoji="1" lang="ja-JP" altLang="en-US"/>
        </a:p>
      </dgm:t>
    </dgm:pt>
    <dgm:pt modelId="{9315001B-028F-4D63-A8AE-38CE5F00B691}" type="pres">
      <dgm:prSet presAssocID="{BD85F42C-187A-472C-AEDD-5FA664410D5D}" presName="parentText" presStyleLbl="node1" presStyleIdx="0" presStyleCnt="5">
        <dgm:presLayoutVars>
          <dgm:chMax val="0"/>
          <dgm:bulletEnabled val="1"/>
        </dgm:presLayoutVars>
      </dgm:prSet>
      <dgm:spPr/>
      <dgm:t>
        <a:bodyPr/>
        <a:lstStyle/>
        <a:p>
          <a:endParaRPr kumimoji="1" lang="ja-JP" altLang="en-US"/>
        </a:p>
      </dgm:t>
    </dgm:pt>
    <dgm:pt modelId="{0E416916-8B98-42EB-82A0-79640C443919}" type="pres">
      <dgm:prSet presAssocID="{D1AEB411-E716-49BD-A118-997EB2ED86FC}" presName="spacer" presStyleCnt="0"/>
      <dgm:spPr/>
      <dgm:t>
        <a:bodyPr/>
        <a:lstStyle/>
        <a:p>
          <a:endParaRPr kumimoji="1" lang="ja-JP" altLang="en-US"/>
        </a:p>
      </dgm:t>
    </dgm:pt>
    <dgm:pt modelId="{BCA812D1-A972-45EB-8828-F33B833CF168}" type="pres">
      <dgm:prSet presAssocID="{DAD36208-C638-44E6-B165-9107DE11CA57}" presName="parentText" presStyleLbl="node1" presStyleIdx="1" presStyleCnt="5">
        <dgm:presLayoutVars>
          <dgm:chMax val="0"/>
          <dgm:bulletEnabled val="1"/>
        </dgm:presLayoutVars>
      </dgm:prSet>
      <dgm:spPr/>
      <dgm:t>
        <a:bodyPr/>
        <a:lstStyle/>
        <a:p>
          <a:endParaRPr kumimoji="1" lang="ja-JP" altLang="en-US"/>
        </a:p>
      </dgm:t>
    </dgm:pt>
    <dgm:pt modelId="{800DF828-F0DA-4458-A150-B805BAF3FC60}" type="pres">
      <dgm:prSet presAssocID="{039A14DE-BA3E-481C-997E-32AA7E23DE12}" presName="spacer" presStyleCnt="0"/>
      <dgm:spPr/>
      <dgm:t>
        <a:bodyPr/>
        <a:lstStyle/>
        <a:p>
          <a:endParaRPr kumimoji="1" lang="ja-JP" altLang="en-US"/>
        </a:p>
      </dgm:t>
    </dgm:pt>
    <dgm:pt modelId="{35007BC3-4839-43CE-9A03-F90D69232406}" type="pres">
      <dgm:prSet presAssocID="{B78DF50F-1673-4CEF-9D5F-BADD31095394}" presName="parentText" presStyleLbl="node1" presStyleIdx="2" presStyleCnt="5">
        <dgm:presLayoutVars>
          <dgm:chMax val="0"/>
          <dgm:bulletEnabled val="1"/>
        </dgm:presLayoutVars>
      </dgm:prSet>
      <dgm:spPr/>
      <dgm:t>
        <a:bodyPr/>
        <a:lstStyle/>
        <a:p>
          <a:endParaRPr kumimoji="1" lang="ja-JP" altLang="en-US"/>
        </a:p>
      </dgm:t>
    </dgm:pt>
    <dgm:pt modelId="{A49E132A-795C-42E5-8E27-4F5B5730F784}" type="pres">
      <dgm:prSet presAssocID="{254681B2-F2BE-4816-83CC-1C1422AE05AD}" presName="spacer" presStyleCnt="0"/>
      <dgm:spPr/>
      <dgm:t>
        <a:bodyPr/>
        <a:lstStyle/>
        <a:p>
          <a:endParaRPr kumimoji="1" lang="ja-JP" altLang="en-US"/>
        </a:p>
      </dgm:t>
    </dgm:pt>
    <dgm:pt modelId="{394BEB7A-5E30-483D-BE2B-2F123EDAF14F}" type="pres">
      <dgm:prSet presAssocID="{416B8231-F367-4707-91B2-11D876626A45}" presName="parentText" presStyleLbl="node1" presStyleIdx="3" presStyleCnt="5">
        <dgm:presLayoutVars>
          <dgm:chMax val="0"/>
          <dgm:bulletEnabled val="1"/>
        </dgm:presLayoutVars>
      </dgm:prSet>
      <dgm:spPr/>
      <dgm:t>
        <a:bodyPr/>
        <a:lstStyle/>
        <a:p>
          <a:endParaRPr kumimoji="1" lang="ja-JP" altLang="en-US"/>
        </a:p>
      </dgm:t>
    </dgm:pt>
    <dgm:pt modelId="{10B2FBD5-447F-47BB-8A67-0ACF5208129A}" type="pres">
      <dgm:prSet presAssocID="{CDC843B5-36CB-44CE-89A1-3B1B69161E3D}" presName="spacer" presStyleCnt="0"/>
      <dgm:spPr/>
      <dgm:t>
        <a:bodyPr/>
        <a:lstStyle/>
        <a:p>
          <a:endParaRPr kumimoji="1" lang="ja-JP" altLang="en-US"/>
        </a:p>
      </dgm:t>
    </dgm:pt>
    <dgm:pt modelId="{B6B9EE8B-6BBC-43F5-A231-7A6C05B16514}" type="pres">
      <dgm:prSet presAssocID="{9BE4FA3E-F336-42C5-9C06-A2FF579CF509}" presName="parentText" presStyleLbl="node1" presStyleIdx="4" presStyleCnt="5">
        <dgm:presLayoutVars>
          <dgm:chMax val="0"/>
          <dgm:bulletEnabled val="1"/>
        </dgm:presLayoutVars>
      </dgm:prSet>
      <dgm:spPr/>
      <dgm:t>
        <a:bodyPr/>
        <a:lstStyle/>
        <a:p>
          <a:endParaRPr kumimoji="1" lang="ja-JP" altLang="en-US"/>
        </a:p>
      </dgm:t>
    </dgm:pt>
  </dgm:ptLst>
  <dgm:cxnLst>
    <dgm:cxn modelId="{C20DD274-1B7A-4B02-93F4-73DB5AD0384A}" type="presOf" srcId="{416B8231-F367-4707-91B2-11D876626A45}" destId="{394BEB7A-5E30-483D-BE2B-2F123EDAF14F}" srcOrd="0" destOrd="0" presId="urn:microsoft.com/office/officeart/2005/8/layout/vList2"/>
    <dgm:cxn modelId="{F5C267BD-4C5F-4FAB-986F-06A5399D11EF}" type="presOf" srcId="{DAD36208-C638-44E6-B165-9107DE11CA57}" destId="{BCA812D1-A972-45EB-8828-F33B833CF168}" srcOrd="0" destOrd="0" presId="urn:microsoft.com/office/officeart/2005/8/layout/vList2"/>
    <dgm:cxn modelId="{F47B3900-17E1-4752-A082-0762DA1BA8E9}" type="presOf" srcId="{BD85F42C-187A-472C-AEDD-5FA664410D5D}" destId="{9315001B-028F-4D63-A8AE-38CE5F00B691}" srcOrd="0" destOrd="0" presId="urn:microsoft.com/office/officeart/2005/8/layout/vList2"/>
    <dgm:cxn modelId="{953CF426-5AE6-4A69-93DB-97782CFCD028}" type="presOf" srcId="{B78DF50F-1673-4CEF-9D5F-BADD31095394}" destId="{35007BC3-4839-43CE-9A03-F90D69232406}" srcOrd="0" destOrd="0" presId="urn:microsoft.com/office/officeart/2005/8/layout/vList2"/>
    <dgm:cxn modelId="{E68FC7E4-93E2-4ED9-870A-EA497EA06774}" type="presOf" srcId="{2B55400A-E341-4DF1-8842-264D2660DEA4}" destId="{03F5ED04-A33A-45F8-86C5-8AD241238F59}" srcOrd="0" destOrd="0" presId="urn:microsoft.com/office/officeart/2005/8/layout/vList2"/>
    <dgm:cxn modelId="{0148AFBB-311D-47ED-BD5B-FCF674306C3B}" srcId="{2B55400A-E341-4DF1-8842-264D2660DEA4}" destId="{B78DF50F-1673-4CEF-9D5F-BADD31095394}" srcOrd="2" destOrd="0" parTransId="{F90FF1C1-BB56-42F7-8330-B266A1540850}" sibTransId="{254681B2-F2BE-4816-83CC-1C1422AE05AD}"/>
    <dgm:cxn modelId="{4185B8AD-26F7-468A-829C-1BDF20804B5B}" srcId="{2B55400A-E341-4DF1-8842-264D2660DEA4}" destId="{DAD36208-C638-44E6-B165-9107DE11CA57}" srcOrd="1" destOrd="0" parTransId="{AF1A1E5D-EDE0-4E0A-AFC7-76F654F7DCAC}" sibTransId="{039A14DE-BA3E-481C-997E-32AA7E23DE12}"/>
    <dgm:cxn modelId="{FF8EF364-3CD4-439E-B194-6BF00F477FEC}" srcId="{2B55400A-E341-4DF1-8842-264D2660DEA4}" destId="{416B8231-F367-4707-91B2-11D876626A45}" srcOrd="3" destOrd="0" parTransId="{CB20C03F-5DC2-4504-B6EA-22A4542D4015}" sibTransId="{CDC843B5-36CB-44CE-89A1-3B1B69161E3D}"/>
    <dgm:cxn modelId="{D05906F0-806F-492C-BEE7-4AB5354427FC}" srcId="{2B55400A-E341-4DF1-8842-264D2660DEA4}" destId="{BD85F42C-187A-472C-AEDD-5FA664410D5D}" srcOrd="0" destOrd="0" parTransId="{4FE37C97-6336-42FD-9821-0C3910ED00B6}" sibTransId="{D1AEB411-E716-49BD-A118-997EB2ED86FC}"/>
    <dgm:cxn modelId="{CFEEB87A-C081-401A-9288-ED8EBFA0A247}" srcId="{2B55400A-E341-4DF1-8842-264D2660DEA4}" destId="{9BE4FA3E-F336-42C5-9C06-A2FF579CF509}" srcOrd="4" destOrd="0" parTransId="{D8101A1E-0750-45E8-B77F-FF3429A57857}" sibTransId="{C8A39E60-8AEB-408E-BAF1-05085EB17248}"/>
    <dgm:cxn modelId="{E8FA0606-9639-4CBC-A29F-0821162C1025}" type="presOf" srcId="{9BE4FA3E-F336-42C5-9C06-A2FF579CF509}" destId="{B6B9EE8B-6BBC-43F5-A231-7A6C05B16514}" srcOrd="0" destOrd="0" presId="urn:microsoft.com/office/officeart/2005/8/layout/vList2"/>
    <dgm:cxn modelId="{3F8B3E41-49BC-40AE-97AE-1E9030733D9F}" type="presParOf" srcId="{03F5ED04-A33A-45F8-86C5-8AD241238F59}" destId="{9315001B-028F-4D63-A8AE-38CE5F00B691}" srcOrd="0" destOrd="0" presId="urn:microsoft.com/office/officeart/2005/8/layout/vList2"/>
    <dgm:cxn modelId="{CF28FA84-6DFA-4966-B199-FF1CB6EE0E2A}" type="presParOf" srcId="{03F5ED04-A33A-45F8-86C5-8AD241238F59}" destId="{0E416916-8B98-42EB-82A0-79640C443919}" srcOrd="1" destOrd="0" presId="urn:microsoft.com/office/officeart/2005/8/layout/vList2"/>
    <dgm:cxn modelId="{A980EC1D-F8FB-42A0-B527-19E6D9052399}" type="presParOf" srcId="{03F5ED04-A33A-45F8-86C5-8AD241238F59}" destId="{BCA812D1-A972-45EB-8828-F33B833CF168}" srcOrd="2" destOrd="0" presId="urn:microsoft.com/office/officeart/2005/8/layout/vList2"/>
    <dgm:cxn modelId="{56CE5A72-F0BD-484D-9AAE-C60B3198BB12}" type="presParOf" srcId="{03F5ED04-A33A-45F8-86C5-8AD241238F59}" destId="{800DF828-F0DA-4458-A150-B805BAF3FC60}" srcOrd="3" destOrd="0" presId="urn:microsoft.com/office/officeart/2005/8/layout/vList2"/>
    <dgm:cxn modelId="{85B7F6C2-728D-4FF8-B49F-1D3793F7054C}" type="presParOf" srcId="{03F5ED04-A33A-45F8-86C5-8AD241238F59}" destId="{35007BC3-4839-43CE-9A03-F90D69232406}" srcOrd="4" destOrd="0" presId="urn:microsoft.com/office/officeart/2005/8/layout/vList2"/>
    <dgm:cxn modelId="{52F57770-B9EE-4328-A264-903EBC21433E}" type="presParOf" srcId="{03F5ED04-A33A-45F8-86C5-8AD241238F59}" destId="{A49E132A-795C-42E5-8E27-4F5B5730F784}" srcOrd="5" destOrd="0" presId="urn:microsoft.com/office/officeart/2005/8/layout/vList2"/>
    <dgm:cxn modelId="{7ADE9325-97D4-45D7-BC21-F13642C7CDD9}" type="presParOf" srcId="{03F5ED04-A33A-45F8-86C5-8AD241238F59}" destId="{394BEB7A-5E30-483D-BE2B-2F123EDAF14F}" srcOrd="6" destOrd="0" presId="urn:microsoft.com/office/officeart/2005/8/layout/vList2"/>
    <dgm:cxn modelId="{C09A6F93-6801-4B5B-B2BF-5D15EECEF96F}" type="presParOf" srcId="{03F5ED04-A33A-45F8-86C5-8AD241238F59}" destId="{10B2FBD5-447F-47BB-8A67-0ACF5208129A}" srcOrd="7" destOrd="0" presId="urn:microsoft.com/office/officeart/2005/8/layout/vList2"/>
    <dgm:cxn modelId="{0E1D9980-AA9A-41A1-9B52-D1EB9CBA3B9B}" type="presParOf" srcId="{03F5ED04-A33A-45F8-86C5-8AD241238F59}" destId="{B6B9EE8B-6BBC-43F5-A231-7A6C05B1651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2270405-FE3F-4F0C-97CD-92AACCE9300E}"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99111174-FE73-4480-BF24-2D80FD0CB312}">
      <dgm:prSet/>
      <dgm:spPr/>
      <dgm:t>
        <a:bodyPr/>
        <a:lstStyle/>
        <a:p>
          <a:pPr rtl="0"/>
          <a:r>
            <a:rPr kumimoji="1" lang="en-US" dirty="0" smtClean="0"/>
            <a:t>1.1.3 (c</a:t>
          </a:r>
          <a:r>
            <a:rPr kumimoji="1" lang="ja-JP" dirty="0" smtClean="0"/>
            <a:t>）項で述べたように， 落下する物体は</a:t>
          </a:r>
          <a:endParaRPr lang="ja-JP" dirty="0"/>
        </a:p>
      </dgm:t>
    </dgm:pt>
    <dgm:pt modelId="{AD8C8809-A349-4E14-B697-0F59FC5818E3}" type="parTrans" cxnId="{78CB6CF1-493C-47B1-B918-5C7BE876002C}">
      <dgm:prSet/>
      <dgm:spPr/>
      <dgm:t>
        <a:bodyPr/>
        <a:lstStyle/>
        <a:p>
          <a:endParaRPr kumimoji="1" lang="ja-JP" altLang="en-US"/>
        </a:p>
      </dgm:t>
    </dgm:pt>
    <dgm:pt modelId="{0C602F12-5FF4-4599-AF31-9EF34C14DAA2}" type="sibTrans" cxnId="{78CB6CF1-493C-47B1-B918-5C7BE876002C}">
      <dgm:prSet/>
      <dgm:spPr/>
      <dgm:t>
        <a:bodyPr/>
        <a:lstStyle/>
        <a:p>
          <a:endParaRPr kumimoji="1" lang="ja-JP" altLang="en-US"/>
        </a:p>
      </dgm:t>
    </dgm:pt>
    <dgm:pt modelId="{448044EC-2080-475B-A206-54247DE6F9E7}">
      <dgm:prSet/>
      <dgm:spPr/>
      <dgm:t>
        <a:bodyPr/>
        <a:lstStyle/>
        <a:p>
          <a:pPr rtl="0"/>
          <a:r>
            <a:rPr kumimoji="1" lang="ja-JP" dirty="0" smtClean="0"/>
            <a:t>これは，鉛直下向きに一定の力，</a:t>
          </a:r>
          <a:endParaRPr lang="ja-JP" dirty="0"/>
        </a:p>
      </dgm:t>
    </dgm:pt>
    <dgm:pt modelId="{F24A85AE-9317-4B74-8384-298A3D22F3F1}" type="parTrans" cxnId="{FF3A0A28-F104-4CC5-A909-0440C91A91D4}">
      <dgm:prSet/>
      <dgm:spPr/>
      <dgm:t>
        <a:bodyPr/>
        <a:lstStyle/>
        <a:p>
          <a:endParaRPr kumimoji="1" lang="ja-JP" altLang="en-US"/>
        </a:p>
      </dgm:t>
    </dgm:pt>
    <dgm:pt modelId="{D0913392-F14D-4743-AC67-0D2AE7FB1533}" type="sibTrans" cxnId="{FF3A0A28-F104-4CC5-A909-0440C91A91D4}">
      <dgm:prSet/>
      <dgm:spPr/>
      <dgm:t>
        <a:bodyPr/>
        <a:lstStyle/>
        <a:p>
          <a:endParaRPr kumimoji="1" lang="ja-JP" altLang="en-US"/>
        </a:p>
      </dgm:t>
    </dgm:pt>
    <dgm:pt modelId="{3932D9E6-DB89-4D07-A1F6-D2CDAB160901}">
      <dgm:prSet/>
      <dgm:spPr/>
      <dgm:t>
        <a:bodyPr/>
        <a:lstStyle/>
        <a:p>
          <a:pPr rtl="0"/>
          <a:r>
            <a:rPr kumimoji="1" lang="ja-JP" dirty="0" smtClean="0"/>
            <a:t>運動方程式により質量</a:t>
          </a:r>
          <a:r>
            <a:rPr kumimoji="1" lang="en-US" i="1" dirty="0" smtClean="0"/>
            <a:t>m</a:t>
          </a:r>
          <a:r>
            <a:rPr kumimoji="1" lang="en-US" dirty="0" smtClean="0"/>
            <a:t> [kg</a:t>
          </a:r>
          <a:r>
            <a:rPr kumimoji="1" lang="ja-JP" dirty="0" smtClean="0"/>
            <a:t>］の物体に作用する重力の大きさ</a:t>
          </a:r>
          <a:r>
            <a:rPr kumimoji="1" lang="en-US" i="1" dirty="0" smtClean="0"/>
            <a:t>W</a:t>
          </a:r>
          <a:r>
            <a:rPr kumimoji="1" lang="en-US" dirty="0" smtClean="0"/>
            <a:t> [N] </a:t>
          </a:r>
          <a:r>
            <a:rPr kumimoji="1" lang="ja-JP" dirty="0" smtClean="0"/>
            <a:t>は，</a:t>
          </a:r>
          <a:endParaRPr lang="ja-JP" dirty="0"/>
        </a:p>
      </dgm:t>
    </dgm:pt>
    <dgm:pt modelId="{231BC6F0-2DAC-48AC-B1FE-0992EA3027BE}" type="parTrans" cxnId="{57A1282C-231C-46FA-AE5F-678F951E3B3D}">
      <dgm:prSet/>
      <dgm:spPr/>
      <dgm:t>
        <a:bodyPr/>
        <a:lstStyle/>
        <a:p>
          <a:endParaRPr kumimoji="1" lang="ja-JP" altLang="en-US"/>
        </a:p>
      </dgm:t>
    </dgm:pt>
    <dgm:pt modelId="{50381F9C-D596-48FD-93FE-6199613F0435}" type="sibTrans" cxnId="{57A1282C-231C-46FA-AE5F-678F951E3B3D}">
      <dgm:prSet/>
      <dgm:spPr/>
      <dgm:t>
        <a:bodyPr/>
        <a:lstStyle/>
        <a:p>
          <a:endParaRPr kumimoji="1" lang="ja-JP" altLang="en-US"/>
        </a:p>
      </dgm:t>
    </dgm:pt>
    <dgm:pt modelId="{96B842F3-C597-4060-A6BC-57A4D1D27D6E}">
      <dgm:prSet/>
      <dgm:spPr/>
      <dgm:t>
        <a:bodyPr/>
        <a:lstStyle/>
        <a:p>
          <a:pPr rtl="0"/>
          <a:r>
            <a:rPr kumimoji="1" lang="en-US" i="1" dirty="0" smtClean="0"/>
            <a:t>g</a:t>
          </a:r>
          <a:r>
            <a:rPr kumimoji="1" lang="ja-JP" dirty="0" smtClean="0"/>
            <a:t>の値は，地球表面上で場所によりわずかに異なるので（表</a:t>
          </a:r>
          <a:r>
            <a:rPr kumimoji="1" lang="en-US" dirty="0" smtClean="0"/>
            <a:t>1.2</a:t>
          </a:r>
          <a:r>
            <a:rPr kumimoji="1" lang="ja-JP" dirty="0" smtClean="0"/>
            <a:t>参照），</a:t>
          </a:r>
          <a:endParaRPr lang="ja-JP" dirty="0"/>
        </a:p>
      </dgm:t>
    </dgm:pt>
    <dgm:pt modelId="{98FFA950-8071-43D2-9059-7716859C6FBA}" type="parTrans" cxnId="{23FC5A75-C3C5-4B4A-B4AC-C62A601AD61C}">
      <dgm:prSet/>
      <dgm:spPr/>
      <dgm:t>
        <a:bodyPr/>
        <a:lstStyle/>
        <a:p>
          <a:endParaRPr kumimoji="1" lang="ja-JP" altLang="en-US"/>
        </a:p>
      </dgm:t>
    </dgm:pt>
    <dgm:pt modelId="{4FBF1E07-C3E3-414E-8909-896A4BE68A2F}" type="sibTrans" cxnId="{23FC5A75-C3C5-4B4A-B4AC-C62A601AD61C}">
      <dgm:prSet/>
      <dgm:spPr/>
      <dgm:t>
        <a:bodyPr/>
        <a:lstStyle/>
        <a:p>
          <a:endParaRPr kumimoji="1" lang="ja-JP" altLang="en-US"/>
        </a:p>
      </dgm:t>
    </dgm:pt>
    <dgm:pt modelId="{CA11BB37-5F75-4B2E-809E-A88A6797E33A}">
      <dgm:prSet/>
      <dgm:spPr/>
      <dgm:t>
        <a:bodyPr/>
        <a:lstStyle/>
        <a:p>
          <a:pPr rtl="0"/>
          <a:r>
            <a:rPr kumimoji="1" lang="ja-JP" dirty="0" smtClean="0"/>
            <a:t>同じ物体（質量） でも場所により重力の大きさ（重量，重さ） はわずかに異なる．</a:t>
          </a:r>
          <a:endParaRPr lang="ja-JP" dirty="0"/>
        </a:p>
      </dgm:t>
    </dgm:pt>
    <dgm:pt modelId="{B6605C45-8464-45EE-A709-7D43D4C391C9}" type="parTrans" cxnId="{F2F5D625-B655-4986-A4D8-7286142CA18B}">
      <dgm:prSet/>
      <dgm:spPr/>
      <dgm:t>
        <a:bodyPr/>
        <a:lstStyle/>
        <a:p>
          <a:endParaRPr kumimoji="1" lang="ja-JP" altLang="en-US"/>
        </a:p>
      </dgm:t>
    </dgm:pt>
    <dgm:pt modelId="{971B1302-67F2-4002-8F41-68D8D5391AD9}" type="sibTrans" cxnId="{F2F5D625-B655-4986-A4D8-7286142CA18B}">
      <dgm:prSet/>
      <dgm:spPr/>
      <dgm:t>
        <a:bodyPr/>
        <a:lstStyle/>
        <a:p>
          <a:endParaRPr kumimoji="1" lang="ja-JP" altLang="en-US"/>
        </a:p>
      </dgm:t>
    </dgm:pt>
    <dgm:pt modelId="{9F8F8512-7221-496E-A6D3-FC6A5FF7548F}">
      <dgm:prSet/>
      <dgm:spPr/>
      <dgm:t>
        <a:bodyPr/>
        <a:lstStyle/>
        <a:p>
          <a:pPr rtl="0"/>
          <a:r>
            <a:rPr kumimoji="1" lang="ja-JP" dirty="0" smtClean="0"/>
            <a:t>標準重力加速度</a:t>
          </a:r>
          <a:r>
            <a:rPr kumimoji="1" lang="en-US" dirty="0" smtClean="0"/>
            <a:t>(</a:t>
          </a:r>
          <a:r>
            <a:rPr kumimoji="1" lang="en-US" i="1" dirty="0" err="1" smtClean="0"/>
            <a:t>g</a:t>
          </a:r>
          <a:r>
            <a:rPr kumimoji="1" lang="en-US" baseline="-25000" dirty="0" err="1" smtClean="0"/>
            <a:t>n</a:t>
          </a:r>
          <a:r>
            <a:rPr kumimoji="1" lang="en-US" dirty="0" smtClean="0"/>
            <a:t> = 9.80665 m/s</a:t>
          </a:r>
          <a:r>
            <a:rPr kumimoji="1" lang="en-US" baseline="30000" dirty="0" smtClean="0"/>
            <a:t>2</a:t>
          </a:r>
          <a:r>
            <a:rPr kumimoji="1" lang="ja-JP" dirty="0" smtClean="0"/>
            <a:t>） を用いて，力の重力単位を定める．</a:t>
          </a:r>
          <a:endParaRPr lang="ja-JP" dirty="0"/>
        </a:p>
      </dgm:t>
    </dgm:pt>
    <dgm:pt modelId="{3B6E0BA9-5F52-42F6-97B4-BF6175C47419}" type="parTrans" cxnId="{5539C125-B7C9-49F9-A169-CCCDE1C0D095}">
      <dgm:prSet/>
      <dgm:spPr/>
      <dgm:t>
        <a:bodyPr/>
        <a:lstStyle/>
        <a:p>
          <a:endParaRPr kumimoji="1" lang="ja-JP" altLang="en-US"/>
        </a:p>
      </dgm:t>
    </dgm:pt>
    <dgm:pt modelId="{F12D89F1-262C-41EE-B938-CE21266BBDE5}" type="sibTrans" cxnId="{5539C125-B7C9-49F9-A169-CCCDE1C0D095}">
      <dgm:prSet/>
      <dgm:spPr/>
      <dgm:t>
        <a:bodyPr/>
        <a:lstStyle/>
        <a:p>
          <a:endParaRPr kumimoji="1" lang="ja-JP" altLang="en-US"/>
        </a:p>
      </dgm:t>
    </dgm:pt>
    <dgm:pt modelId="{EC77B8BD-4744-4FA5-A647-1DE96B94CCFE}">
      <dgm:prSet/>
      <dgm:spPr/>
      <dgm:t>
        <a:bodyPr/>
        <a:lstStyle/>
        <a:p>
          <a:pPr rtl="0"/>
          <a:r>
            <a:rPr kumimoji="1" lang="ja-JP" dirty="0" smtClean="0"/>
            <a:t>質量</a:t>
          </a:r>
          <a:r>
            <a:rPr kumimoji="1" lang="en-US" dirty="0" smtClean="0"/>
            <a:t>1 kg</a:t>
          </a:r>
          <a:r>
            <a:rPr kumimoji="1" lang="ja-JP" dirty="0" smtClean="0"/>
            <a:t>の物体にはたらく重力の大きさが</a:t>
          </a:r>
          <a:r>
            <a:rPr kumimoji="1" lang="en-US" dirty="0" smtClean="0"/>
            <a:t>1 </a:t>
          </a:r>
          <a:r>
            <a:rPr kumimoji="1" lang="en-US" dirty="0" err="1" smtClean="0"/>
            <a:t>kgw</a:t>
          </a:r>
          <a:r>
            <a:rPr kumimoji="1" lang="ja-JP" dirty="0" smtClean="0"/>
            <a:t>であるから，</a:t>
          </a:r>
          <a:endParaRPr lang="ja-JP" dirty="0"/>
        </a:p>
      </dgm:t>
    </dgm:pt>
    <dgm:pt modelId="{750BC5AF-9134-4E34-B003-3B4808677BD1}" type="parTrans" cxnId="{D52592E4-B83E-40AA-BA27-0B96037BC2C0}">
      <dgm:prSet/>
      <dgm:spPr/>
      <dgm:t>
        <a:bodyPr/>
        <a:lstStyle/>
        <a:p>
          <a:endParaRPr kumimoji="1" lang="ja-JP" altLang="en-US"/>
        </a:p>
      </dgm:t>
    </dgm:pt>
    <dgm:pt modelId="{766DE9E1-63F8-4D04-AF39-92248205BED7}" type="sibTrans" cxnId="{D52592E4-B83E-40AA-BA27-0B96037BC2C0}">
      <dgm:prSet/>
      <dgm:spPr/>
      <dgm:t>
        <a:bodyPr/>
        <a:lstStyle/>
        <a:p>
          <a:endParaRPr kumimoji="1" lang="ja-JP" altLang="en-US"/>
        </a:p>
      </dgm:t>
    </dgm:pt>
    <dgm:pt modelId="{0AC0A6B0-3CC5-42A7-AB52-22678DA8F0C1}">
      <dgm:prSet/>
      <dgm:spPr/>
      <dgm:t>
        <a:bodyPr/>
        <a:lstStyle/>
        <a:p>
          <a:pPr rtl="0"/>
          <a:r>
            <a:rPr kumimoji="1" lang="ja-JP" dirty="0" smtClean="0"/>
            <a:t>鉛直下向きに重力加速度</a:t>
          </a:r>
          <a:r>
            <a:rPr kumimoji="1" lang="en-US" altLang="ja-JP" dirty="0" smtClean="0"/>
            <a:t>                </a:t>
          </a:r>
          <a:r>
            <a:rPr kumimoji="1" lang="ja-JP" dirty="0" err="1" smtClean="0"/>
            <a:t>で等</a:t>
          </a:r>
          <a:r>
            <a:rPr kumimoji="1" lang="ja-JP" dirty="0" smtClean="0"/>
            <a:t>加速度運動．</a:t>
          </a:r>
          <a:endParaRPr lang="ja-JP" dirty="0"/>
        </a:p>
      </dgm:t>
    </dgm:pt>
    <dgm:pt modelId="{F047CE57-630B-4C1C-B514-F1A347A3E231}" type="parTrans" cxnId="{9631A665-7CB5-450C-92E3-9C60B09DE909}">
      <dgm:prSet/>
      <dgm:spPr/>
      <dgm:t>
        <a:bodyPr/>
        <a:lstStyle/>
        <a:p>
          <a:endParaRPr kumimoji="1" lang="ja-JP" altLang="en-US"/>
        </a:p>
      </dgm:t>
    </dgm:pt>
    <dgm:pt modelId="{0F34A9EB-E049-43FB-9236-19EF516B219D}" type="sibTrans" cxnId="{9631A665-7CB5-450C-92E3-9C60B09DE909}">
      <dgm:prSet/>
      <dgm:spPr/>
      <dgm:t>
        <a:bodyPr/>
        <a:lstStyle/>
        <a:p>
          <a:endParaRPr kumimoji="1" lang="ja-JP" altLang="en-US"/>
        </a:p>
      </dgm:t>
    </dgm:pt>
    <dgm:pt modelId="{88E1F22E-F4CC-44D0-BDE5-D1C8361A3222}">
      <dgm:prSet/>
      <dgm:spPr/>
      <dgm:t>
        <a:bodyPr/>
        <a:lstStyle/>
        <a:p>
          <a:pPr rtl="0"/>
          <a:r>
            <a:rPr kumimoji="1" lang="ja-JP" dirty="0" smtClean="0"/>
            <a:t>つまり，</a:t>
          </a:r>
          <a:r>
            <a:rPr kumimoji="1" lang="en-US" altLang="ja-JP" dirty="0" smtClean="0"/>
            <a:t>         </a:t>
          </a:r>
          <a:r>
            <a:rPr kumimoji="1" lang="ja-JP" dirty="0" smtClean="0"/>
            <a:t>が作用しているということを示している． </a:t>
          </a:r>
          <a:endParaRPr lang="ja-JP" dirty="0"/>
        </a:p>
      </dgm:t>
    </dgm:pt>
    <dgm:pt modelId="{E1861077-B8E1-40D9-9869-037B95557525}" type="parTrans" cxnId="{526657BD-9F6C-4780-A87A-0B978E442DC0}">
      <dgm:prSet/>
      <dgm:spPr/>
      <dgm:t>
        <a:bodyPr/>
        <a:lstStyle/>
        <a:p>
          <a:endParaRPr kumimoji="1" lang="ja-JP" altLang="en-US"/>
        </a:p>
      </dgm:t>
    </dgm:pt>
    <dgm:pt modelId="{630FCE38-C6B4-4BF2-BC68-65A35150173F}" type="sibTrans" cxnId="{526657BD-9F6C-4780-A87A-0B978E442DC0}">
      <dgm:prSet/>
      <dgm:spPr/>
      <dgm:t>
        <a:bodyPr/>
        <a:lstStyle/>
        <a:p>
          <a:endParaRPr kumimoji="1" lang="ja-JP" altLang="en-US"/>
        </a:p>
      </dgm:t>
    </dgm:pt>
    <dgm:pt modelId="{C21E2C6B-4E6D-4857-AD84-41AF0327E1CA}">
      <dgm:prSet/>
      <dgm:spPr/>
      <dgm:t>
        <a:bodyPr/>
        <a:lstStyle/>
        <a:p>
          <a:pPr rtl="0"/>
          <a:r>
            <a:rPr kumimoji="1" lang="en-US" i="1" dirty="0" smtClean="0"/>
            <a:t>                 </a:t>
          </a:r>
          <a:r>
            <a:rPr kumimoji="1" lang="en-US" dirty="0" smtClean="0"/>
            <a:t>(1.28)</a:t>
          </a:r>
          <a:endParaRPr lang="ja-JP" dirty="0"/>
        </a:p>
      </dgm:t>
    </dgm:pt>
    <dgm:pt modelId="{297BB837-05BF-474E-BE0B-252C4CF81C75}" type="parTrans" cxnId="{942FC0CF-C511-4B96-872C-11C7B3F4B6EB}">
      <dgm:prSet/>
      <dgm:spPr/>
      <dgm:t>
        <a:bodyPr/>
        <a:lstStyle/>
        <a:p>
          <a:endParaRPr kumimoji="1" lang="ja-JP" altLang="en-US"/>
        </a:p>
      </dgm:t>
    </dgm:pt>
    <dgm:pt modelId="{5CB628C3-86D5-4868-8A8F-1321C704FA28}" type="sibTrans" cxnId="{942FC0CF-C511-4B96-872C-11C7B3F4B6EB}">
      <dgm:prSet/>
      <dgm:spPr/>
      <dgm:t>
        <a:bodyPr/>
        <a:lstStyle/>
        <a:p>
          <a:endParaRPr kumimoji="1" lang="ja-JP" altLang="en-US"/>
        </a:p>
      </dgm:t>
    </dgm:pt>
    <dgm:pt modelId="{2034C878-BC34-45C1-A9A1-2D3CDE4397D7}">
      <dgm:prSet/>
      <dgm:spPr/>
      <dgm:t>
        <a:bodyPr/>
        <a:lstStyle/>
        <a:p>
          <a:pPr rtl="0"/>
          <a:r>
            <a:rPr kumimoji="1" lang="ja-JP" dirty="0" smtClean="0"/>
            <a:t>力の単位，</a:t>
          </a:r>
          <a:r>
            <a:rPr kumimoji="1" lang="en-US" dirty="0" err="1" smtClean="0"/>
            <a:t>kgw</a:t>
          </a:r>
          <a:r>
            <a:rPr kumimoji="1" lang="ja-JP" dirty="0" smtClean="0"/>
            <a:t>と</a:t>
          </a:r>
          <a:r>
            <a:rPr kumimoji="1" lang="en-US" dirty="0" smtClean="0"/>
            <a:t>N</a:t>
          </a:r>
          <a:r>
            <a:rPr kumimoji="1" lang="ja-JP" dirty="0" smtClean="0"/>
            <a:t>との換算式は，</a:t>
          </a:r>
          <a:r>
            <a:rPr kumimoji="1" lang="en-US" dirty="0" smtClean="0"/>
            <a:t>1 </a:t>
          </a:r>
          <a:r>
            <a:rPr kumimoji="1" lang="en-US" dirty="0" err="1" smtClean="0"/>
            <a:t>kgw</a:t>
          </a:r>
          <a:r>
            <a:rPr kumimoji="1" lang="en-US" dirty="0" smtClean="0"/>
            <a:t>                        </a:t>
          </a:r>
          <a:r>
            <a:rPr kumimoji="1" lang="ja-JP" dirty="0" smtClean="0"/>
            <a:t>（≒</a:t>
          </a:r>
          <a:r>
            <a:rPr kumimoji="1" lang="en-US" altLang="ja-JP" dirty="0" smtClean="0"/>
            <a:t>          </a:t>
          </a:r>
          <a:r>
            <a:rPr kumimoji="1" lang="en-US" dirty="0" smtClean="0"/>
            <a:t>)</a:t>
          </a:r>
          <a:r>
            <a:rPr kumimoji="1" lang="ja-JP" dirty="0" smtClean="0"/>
            <a:t>となる．</a:t>
          </a:r>
          <a:endParaRPr lang="ja-JP" dirty="0"/>
        </a:p>
      </dgm:t>
    </dgm:pt>
    <dgm:pt modelId="{5CD39D51-67CF-4218-9913-E73FFDAD09AC}" type="parTrans" cxnId="{311B8BFD-564F-45FF-85F8-7D357D5B585C}">
      <dgm:prSet/>
      <dgm:spPr/>
      <dgm:t>
        <a:bodyPr/>
        <a:lstStyle/>
        <a:p>
          <a:endParaRPr kumimoji="1" lang="ja-JP" altLang="en-US"/>
        </a:p>
      </dgm:t>
    </dgm:pt>
    <dgm:pt modelId="{BAA28910-E457-4B8E-B7BE-39C301BE0DA3}" type="sibTrans" cxnId="{311B8BFD-564F-45FF-85F8-7D357D5B585C}">
      <dgm:prSet/>
      <dgm:spPr/>
      <dgm:t>
        <a:bodyPr/>
        <a:lstStyle/>
        <a:p>
          <a:endParaRPr kumimoji="1" lang="ja-JP" altLang="en-US"/>
        </a:p>
      </dgm:t>
    </dgm:pt>
    <dgm:pt modelId="{19F80017-0BFC-4DC9-ACD5-8CE9241B779B}" type="pres">
      <dgm:prSet presAssocID="{32270405-FE3F-4F0C-97CD-92AACCE9300E}" presName="linear" presStyleCnt="0">
        <dgm:presLayoutVars>
          <dgm:animLvl val="lvl"/>
          <dgm:resizeHandles val="exact"/>
        </dgm:presLayoutVars>
      </dgm:prSet>
      <dgm:spPr/>
      <dgm:t>
        <a:bodyPr/>
        <a:lstStyle/>
        <a:p>
          <a:endParaRPr kumimoji="1" lang="ja-JP" altLang="en-US"/>
        </a:p>
      </dgm:t>
    </dgm:pt>
    <dgm:pt modelId="{370A4B7A-D8FD-4851-8C03-543583D28394}" type="pres">
      <dgm:prSet presAssocID="{99111174-FE73-4480-BF24-2D80FD0CB312}" presName="parentText" presStyleLbl="node1" presStyleIdx="0" presStyleCnt="4">
        <dgm:presLayoutVars>
          <dgm:chMax val="0"/>
          <dgm:bulletEnabled val="1"/>
        </dgm:presLayoutVars>
      </dgm:prSet>
      <dgm:spPr/>
      <dgm:t>
        <a:bodyPr/>
        <a:lstStyle/>
        <a:p>
          <a:endParaRPr kumimoji="1" lang="ja-JP" altLang="en-US"/>
        </a:p>
      </dgm:t>
    </dgm:pt>
    <dgm:pt modelId="{FAFCC1EF-57BB-4AE3-B05B-76A0776CC521}" type="pres">
      <dgm:prSet presAssocID="{99111174-FE73-4480-BF24-2D80FD0CB312}" presName="childText" presStyleLbl="revTx" presStyleIdx="0" presStyleCnt="4">
        <dgm:presLayoutVars>
          <dgm:bulletEnabled val="1"/>
        </dgm:presLayoutVars>
      </dgm:prSet>
      <dgm:spPr/>
      <dgm:t>
        <a:bodyPr/>
        <a:lstStyle/>
        <a:p>
          <a:endParaRPr kumimoji="1" lang="ja-JP" altLang="en-US"/>
        </a:p>
      </dgm:t>
    </dgm:pt>
    <dgm:pt modelId="{5DCF4910-2D66-47AA-A0B7-E716D534FD20}" type="pres">
      <dgm:prSet presAssocID="{3932D9E6-DB89-4D07-A1F6-D2CDAB160901}" presName="parentText" presStyleLbl="node1" presStyleIdx="1" presStyleCnt="4">
        <dgm:presLayoutVars>
          <dgm:chMax val="0"/>
          <dgm:bulletEnabled val="1"/>
        </dgm:presLayoutVars>
      </dgm:prSet>
      <dgm:spPr/>
      <dgm:t>
        <a:bodyPr/>
        <a:lstStyle/>
        <a:p>
          <a:endParaRPr kumimoji="1" lang="ja-JP" altLang="en-US"/>
        </a:p>
      </dgm:t>
    </dgm:pt>
    <dgm:pt modelId="{A6FCADD9-D32B-42F4-93AC-ABD93DE59F38}" type="pres">
      <dgm:prSet presAssocID="{3932D9E6-DB89-4D07-A1F6-D2CDAB160901}" presName="childText" presStyleLbl="revTx" presStyleIdx="1" presStyleCnt="4">
        <dgm:presLayoutVars>
          <dgm:bulletEnabled val="1"/>
        </dgm:presLayoutVars>
      </dgm:prSet>
      <dgm:spPr/>
      <dgm:t>
        <a:bodyPr/>
        <a:lstStyle/>
        <a:p>
          <a:endParaRPr kumimoji="1" lang="ja-JP" altLang="en-US"/>
        </a:p>
      </dgm:t>
    </dgm:pt>
    <dgm:pt modelId="{468A3F99-3DFF-4A03-8CDC-31FA2FFAF42D}" type="pres">
      <dgm:prSet presAssocID="{96B842F3-C597-4060-A6BC-57A4D1D27D6E}" presName="parentText" presStyleLbl="node1" presStyleIdx="2" presStyleCnt="4">
        <dgm:presLayoutVars>
          <dgm:chMax val="0"/>
          <dgm:bulletEnabled val="1"/>
        </dgm:presLayoutVars>
      </dgm:prSet>
      <dgm:spPr/>
      <dgm:t>
        <a:bodyPr/>
        <a:lstStyle/>
        <a:p>
          <a:endParaRPr kumimoji="1" lang="ja-JP" altLang="en-US"/>
        </a:p>
      </dgm:t>
    </dgm:pt>
    <dgm:pt modelId="{C37C2618-A074-4D4C-9844-8666F18BFCDE}" type="pres">
      <dgm:prSet presAssocID="{96B842F3-C597-4060-A6BC-57A4D1D27D6E}" presName="childText" presStyleLbl="revTx" presStyleIdx="2" presStyleCnt="4">
        <dgm:presLayoutVars>
          <dgm:bulletEnabled val="1"/>
        </dgm:presLayoutVars>
      </dgm:prSet>
      <dgm:spPr/>
      <dgm:t>
        <a:bodyPr/>
        <a:lstStyle/>
        <a:p>
          <a:endParaRPr kumimoji="1" lang="ja-JP" altLang="en-US"/>
        </a:p>
      </dgm:t>
    </dgm:pt>
    <dgm:pt modelId="{E5D7C2E8-46DA-47F0-8A48-720AE4882C74}" type="pres">
      <dgm:prSet presAssocID="{EC77B8BD-4744-4FA5-A647-1DE96B94CCFE}" presName="parentText" presStyleLbl="node1" presStyleIdx="3" presStyleCnt="4">
        <dgm:presLayoutVars>
          <dgm:chMax val="0"/>
          <dgm:bulletEnabled val="1"/>
        </dgm:presLayoutVars>
      </dgm:prSet>
      <dgm:spPr/>
      <dgm:t>
        <a:bodyPr/>
        <a:lstStyle/>
        <a:p>
          <a:endParaRPr kumimoji="1" lang="ja-JP" altLang="en-US"/>
        </a:p>
      </dgm:t>
    </dgm:pt>
    <dgm:pt modelId="{C4A98AC3-976E-41BF-98A1-76932A26B8F3}" type="pres">
      <dgm:prSet presAssocID="{EC77B8BD-4744-4FA5-A647-1DE96B94CCFE}" presName="childText" presStyleLbl="revTx" presStyleIdx="3" presStyleCnt="4">
        <dgm:presLayoutVars>
          <dgm:bulletEnabled val="1"/>
        </dgm:presLayoutVars>
      </dgm:prSet>
      <dgm:spPr/>
      <dgm:t>
        <a:bodyPr/>
        <a:lstStyle/>
        <a:p>
          <a:endParaRPr kumimoji="1" lang="ja-JP" altLang="en-US"/>
        </a:p>
      </dgm:t>
    </dgm:pt>
  </dgm:ptLst>
  <dgm:cxnLst>
    <dgm:cxn modelId="{BA0915F7-B19A-4E49-9DCD-C8D94AE5DACE}" type="presOf" srcId="{88E1F22E-F4CC-44D0-BDE5-D1C8361A3222}" destId="{FAFCC1EF-57BB-4AE3-B05B-76A0776CC521}" srcOrd="0" destOrd="2" presId="urn:microsoft.com/office/officeart/2005/8/layout/vList2"/>
    <dgm:cxn modelId="{0CFE64E4-F2F6-4BF1-AA83-56354BBFA7CE}" type="presOf" srcId="{3932D9E6-DB89-4D07-A1F6-D2CDAB160901}" destId="{5DCF4910-2D66-47AA-A0B7-E716D534FD20}" srcOrd="0" destOrd="0" presId="urn:microsoft.com/office/officeart/2005/8/layout/vList2"/>
    <dgm:cxn modelId="{78CB6CF1-493C-47B1-B918-5C7BE876002C}" srcId="{32270405-FE3F-4F0C-97CD-92AACCE9300E}" destId="{99111174-FE73-4480-BF24-2D80FD0CB312}" srcOrd="0" destOrd="0" parTransId="{AD8C8809-A349-4E14-B697-0F59FC5818E3}" sibTransId="{0C602F12-5FF4-4599-AF31-9EF34C14DAA2}"/>
    <dgm:cxn modelId="{2FCA9EBF-E96F-46D1-9A8F-DE09199197C7}" type="presOf" srcId="{CA11BB37-5F75-4B2E-809E-A88A6797E33A}" destId="{C37C2618-A074-4D4C-9844-8666F18BFCDE}" srcOrd="0" destOrd="0" presId="urn:microsoft.com/office/officeart/2005/8/layout/vList2"/>
    <dgm:cxn modelId="{9631A665-7CB5-450C-92E3-9C60B09DE909}" srcId="{99111174-FE73-4480-BF24-2D80FD0CB312}" destId="{0AC0A6B0-3CC5-42A7-AB52-22678DA8F0C1}" srcOrd="0" destOrd="0" parTransId="{F047CE57-630B-4C1C-B514-F1A347A3E231}" sibTransId="{0F34A9EB-E049-43FB-9236-19EF516B219D}"/>
    <dgm:cxn modelId="{D52592E4-B83E-40AA-BA27-0B96037BC2C0}" srcId="{32270405-FE3F-4F0C-97CD-92AACCE9300E}" destId="{EC77B8BD-4744-4FA5-A647-1DE96B94CCFE}" srcOrd="3" destOrd="0" parTransId="{750BC5AF-9134-4E34-B003-3B4808677BD1}" sibTransId="{766DE9E1-63F8-4D04-AF39-92248205BED7}"/>
    <dgm:cxn modelId="{5539C125-B7C9-49F9-A169-CCCDE1C0D095}" srcId="{96B842F3-C597-4060-A6BC-57A4D1D27D6E}" destId="{9F8F8512-7221-496E-A6D3-FC6A5FF7548F}" srcOrd="1" destOrd="0" parTransId="{3B6E0BA9-5F52-42F6-97B4-BF6175C47419}" sibTransId="{F12D89F1-262C-41EE-B938-CE21266BBDE5}"/>
    <dgm:cxn modelId="{87F77554-C4A4-4231-94CF-41A948CC95BC}" type="presOf" srcId="{0AC0A6B0-3CC5-42A7-AB52-22678DA8F0C1}" destId="{FAFCC1EF-57BB-4AE3-B05B-76A0776CC521}" srcOrd="0" destOrd="0" presId="urn:microsoft.com/office/officeart/2005/8/layout/vList2"/>
    <dgm:cxn modelId="{FF3A0A28-F104-4CC5-A909-0440C91A91D4}" srcId="{99111174-FE73-4480-BF24-2D80FD0CB312}" destId="{448044EC-2080-475B-A206-54247DE6F9E7}" srcOrd="1" destOrd="0" parTransId="{F24A85AE-9317-4B74-8384-298A3D22F3F1}" sibTransId="{D0913392-F14D-4743-AC67-0D2AE7FB1533}"/>
    <dgm:cxn modelId="{91E487EC-6019-47AF-B562-896B81B663AA}" type="presOf" srcId="{96B842F3-C597-4060-A6BC-57A4D1D27D6E}" destId="{468A3F99-3DFF-4A03-8CDC-31FA2FFAF42D}" srcOrd="0" destOrd="0" presId="urn:microsoft.com/office/officeart/2005/8/layout/vList2"/>
    <dgm:cxn modelId="{23FC5A75-C3C5-4B4A-B4AC-C62A601AD61C}" srcId="{32270405-FE3F-4F0C-97CD-92AACCE9300E}" destId="{96B842F3-C597-4060-A6BC-57A4D1D27D6E}" srcOrd="2" destOrd="0" parTransId="{98FFA950-8071-43D2-9059-7716859C6FBA}" sibTransId="{4FBF1E07-C3E3-414E-8909-896A4BE68A2F}"/>
    <dgm:cxn modelId="{DDF24EA0-646D-4E5F-B495-A8A841097221}" type="presOf" srcId="{448044EC-2080-475B-A206-54247DE6F9E7}" destId="{FAFCC1EF-57BB-4AE3-B05B-76A0776CC521}" srcOrd="0" destOrd="1" presId="urn:microsoft.com/office/officeart/2005/8/layout/vList2"/>
    <dgm:cxn modelId="{A8984173-3496-4FEB-842C-FF2ABE0DD180}" type="presOf" srcId="{9F8F8512-7221-496E-A6D3-FC6A5FF7548F}" destId="{C37C2618-A074-4D4C-9844-8666F18BFCDE}" srcOrd="0" destOrd="1" presId="urn:microsoft.com/office/officeart/2005/8/layout/vList2"/>
    <dgm:cxn modelId="{526657BD-9F6C-4780-A87A-0B978E442DC0}" srcId="{99111174-FE73-4480-BF24-2D80FD0CB312}" destId="{88E1F22E-F4CC-44D0-BDE5-D1C8361A3222}" srcOrd="2" destOrd="0" parTransId="{E1861077-B8E1-40D9-9869-037B95557525}" sibTransId="{630FCE38-C6B4-4BF2-BC68-65A35150173F}"/>
    <dgm:cxn modelId="{F2F5D625-B655-4986-A4D8-7286142CA18B}" srcId="{96B842F3-C597-4060-A6BC-57A4D1D27D6E}" destId="{CA11BB37-5F75-4B2E-809E-A88A6797E33A}" srcOrd="0" destOrd="0" parTransId="{B6605C45-8464-45EE-A709-7D43D4C391C9}" sibTransId="{971B1302-67F2-4002-8F41-68D8D5391AD9}"/>
    <dgm:cxn modelId="{AEAB3398-ABFE-4C34-B003-6A7942827EF8}" type="presOf" srcId="{99111174-FE73-4480-BF24-2D80FD0CB312}" destId="{370A4B7A-D8FD-4851-8C03-543583D28394}" srcOrd="0" destOrd="0" presId="urn:microsoft.com/office/officeart/2005/8/layout/vList2"/>
    <dgm:cxn modelId="{942FC0CF-C511-4B96-872C-11C7B3F4B6EB}" srcId="{3932D9E6-DB89-4D07-A1F6-D2CDAB160901}" destId="{C21E2C6B-4E6D-4857-AD84-41AF0327E1CA}" srcOrd="0" destOrd="0" parTransId="{297BB837-05BF-474E-BE0B-252C4CF81C75}" sibTransId="{5CB628C3-86D5-4868-8A8F-1321C704FA28}"/>
    <dgm:cxn modelId="{FE62DE34-543E-4054-9F7E-5E393E75C2B1}" type="presOf" srcId="{C21E2C6B-4E6D-4857-AD84-41AF0327E1CA}" destId="{A6FCADD9-D32B-42F4-93AC-ABD93DE59F38}" srcOrd="0" destOrd="0" presId="urn:microsoft.com/office/officeart/2005/8/layout/vList2"/>
    <dgm:cxn modelId="{7F8AE70E-BACD-457C-8987-1AAB85262490}" type="presOf" srcId="{EC77B8BD-4744-4FA5-A647-1DE96B94CCFE}" destId="{E5D7C2E8-46DA-47F0-8A48-720AE4882C74}" srcOrd="0" destOrd="0" presId="urn:microsoft.com/office/officeart/2005/8/layout/vList2"/>
    <dgm:cxn modelId="{311B8BFD-564F-45FF-85F8-7D357D5B585C}" srcId="{EC77B8BD-4744-4FA5-A647-1DE96B94CCFE}" destId="{2034C878-BC34-45C1-A9A1-2D3CDE4397D7}" srcOrd="0" destOrd="0" parTransId="{5CD39D51-67CF-4218-9913-E73FFDAD09AC}" sibTransId="{BAA28910-E457-4B8E-B7BE-39C301BE0DA3}"/>
    <dgm:cxn modelId="{57A1282C-231C-46FA-AE5F-678F951E3B3D}" srcId="{32270405-FE3F-4F0C-97CD-92AACCE9300E}" destId="{3932D9E6-DB89-4D07-A1F6-D2CDAB160901}" srcOrd="1" destOrd="0" parTransId="{231BC6F0-2DAC-48AC-B1FE-0992EA3027BE}" sibTransId="{50381F9C-D596-48FD-93FE-6199613F0435}"/>
    <dgm:cxn modelId="{F5418C2C-A981-4688-A5ED-F7A910FBD605}" type="presOf" srcId="{32270405-FE3F-4F0C-97CD-92AACCE9300E}" destId="{19F80017-0BFC-4DC9-ACD5-8CE9241B779B}" srcOrd="0" destOrd="0" presId="urn:microsoft.com/office/officeart/2005/8/layout/vList2"/>
    <dgm:cxn modelId="{D6F2F9FC-C8CC-4567-B160-08FB559765FB}" type="presOf" srcId="{2034C878-BC34-45C1-A9A1-2D3CDE4397D7}" destId="{C4A98AC3-976E-41BF-98A1-76932A26B8F3}" srcOrd="0" destOrd="0" presId="urn:microsoft.com/office/officeart/2005/8/layout/vList2"/>
    <dgm:cxn modelId="{E4A6A671-9892-4A36-9B33-5544BB9C985E}" type="presParOf" srcId="{19F80017-0BFC-4DC9-ACD5-8CE9241B779B}" destId="{370A4B7A-D8FD-4851-8C03-543583D28394}" srcOrd="0" destOrd="0" presId="urn:microsoft.com/office/officeart/2005/8/layout/vList2"/>
    <dgm:cxn modelId="{0D5290A4-762C-4727-9436-8BDAE140B70F}" type="presParOf" srcId="{19F80017-0BFC-4DC9-ACD5-8CE9241B779B}" destId="{FAFCC1EF-57BB-4AE3-B05B-76A0776CC521}" srcOrd="1" destOrd="0" presId="urn:microsoft.com/office/officeart/2005/8/layout/vList2"/>
    <dgm:cxn modelId="{6407BCBF-2558-4312-890D-A48AA26D1EF0}" type="presParOf" srcId="{19F80017-0BFC-4DC9-ACD5-8CE9241B779B}" destId="{5DCF4910-2D66-47AA-A0B7-E716D534FD20}" srcOrd="2" destOrd="0" presId="urn:microsoft.com/office/officeart/2005/8/layout/vList2"/>
    <dgm:cxn modelId="{FD923F3B-6AAD-4315-B99D-1278C3E7DF22}" type="presParOf" srcId="{19F80017-0BFC-4DC9-ACD5-8CE9241B779B}" destId="{A6FCADD9-D32B-42F4-93AC-ABD93DE59F38}" srcOrd="3" destOrd="0" presId="urn:microsoft.com/office/officeart/2005/8/layout/vList2"/>
    <dgm:cxn modelId="{F0C500B5-4B61-4736-B516-236348F1746B}" type="presParOf" srcId="{19F80017-0BFC-4DC9-ACD5-8CE9241B779B}" destId="{468A3F99-3DFF-4A03-8CDC-31FA2FFAF42D}" srcOrd="4" destOrd="0" presId="urn:microsoft.com/office/officeart/2005/8/layout/vList2"/>
    <dgm:cxn modelId="{500FA25B-B27A-4F94-B126-5E799B71118F}" type="presParOf" srcId="{19F80017-0BFC-4DC9-ACD5-8CE9241B779B}" destId="{C37C2618-A074-4D4C-9844-8666F18BFCDE}" srcOrd="5" destOrd="0" presId="urn:microsoft.com/office/officeart/2005/8/layout/vList2"/>
    <dgm:cxn modelId="{A4D2343E-5CB5-4E23-8B75-1E916E6A51FE}" type="presParOf" srcId="{19F80017-0BFC-4DC9-ACD5-8CE9241B779B}" destId="{E5D7C2E8-46DA-47F0-8A48-720AE4882C74}" srcOrd="6" destOrd="0" presId="urn:microsoft.com/office/officeart/2005/8/layout/vList2"/>
    <dgm:cxn modelId="{170E8095-9DF6-4713-86C9-8253FC9F68B8}" type="presParOf" srcId="{19F80017-0BFC-4DC9-ACD5-8CE9241B779B}" destId="{C4A98AC3-976E-41BF-98A1-76932A26B8F3}"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B55400A-E341-4DF1-8842-264D2660DEA4}"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kumimoji="1" lang="ja-JP" altLang="en-US"/>
        </a:p>
      </dgm:t>
    </dgm:pt>
    <dgm:pt modelId="{BD85F42C-187A-472C-AEDD-5FA664410D5D}">
      <dgm:prSet/>
      <dgm:spPr/>
      <dgm:t>
        <a:bodyPr/>
        <a:lstStyle/>
        <a:p>
          <a:pPr rtl="0"/>
          <a:r>
            <a:rPr kumimoji="1" lang="en-US" dirty="0" smtClean="0">
              <a:latin typeface="HGPｺﾞｼｯｸM" panose="020B0600000000000000" pitchFamily="50" charset="-128"/>
              <a:ea typeface="HGPｺﾞｼｯｸM" panose="020B0600000000000000" pitchFamily="50" charset="-128"/>
            </a:rPr>
            <a:t>1.3.1</a:t>
          </a:r>
          <a:r>
            <a:rPr kumimoji="1" lang="ja-JP" dirty="0" smtClean="0">
              <a:latin typeface="HGPｺﾞｼｯｸM" panose="020B0600000000000000" pitchFamily="50" charset="-128"/>
              <a:ea typeface="HGPｺﾞｼｯｸM" panose="020B0600000000000000" pitchFamily="50" charset="-128"/>
            </a:rPr>
            <a:t>運動の</a:t>
          </a:r>
          <a:r>
            <a:rPr kumimoji="1" lang="en-US" dirty="0" smtClean="0">
              <a:latin typeface="HGPｺﾞｼｯｸM" panose="020B0600000000000000" pitchFamily="50" charset="-128"/>
              <a:ea typeface="HGPｺﾞｼｯｸM" panose="020B0600000000000000" pitchFamily="50" charset="-128"/>
            </a:rPr>
            <a:t>第1法則(</a:t>
          </a:r>
          <a:r>
            <a:rPr kumimoji="1" lang="ja-JP" dirty="0" smtClean="0">
              <a:latin typeface="HGPｺﾞｼｯｸM" panose="020B0600000000000000" pitchFamily="50" charset="-128"/>
              <a:ea typeface="HGPｺﾞｼｯｸM" panose="020B0600000000000000" pitchFamily="50" charset="-128"/>
            </a:rPr>
            <a:t>慣性</a:t>
          </a:r>
          <a:r>
            <a:rPr kumimoji="1" lang="en-US" dirty="0" err="1" smtClean="0">
              <a:latin typeface="HGPｺﾞｼｯｸM" panose="020B0600000000000000" pitchFamily="50" charset="-128"/>
              <a:ea typeface="HGPｺﾞｼｯｸM" panose="020B0600000000000000" pitchFamily="50" charset="-128"/>
            </a:rPr>
            <a:t>の法則</a:t>
          </a:r>
          <a:r>
            <a:rPr kumimoji="1" lang="ja-JP"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4FE37C97-6336-42FD-9821-0C3910ED00B6}" type="parTrans" cxnId="{D05906F0-806F-492C-BEE7-4AB5354427FC}">
      <dgm:prSet/>
      <dgm:spPr/>
      <dgm:t>
        <a:bodyPr/>
        <a:lstStyle/>
        <a:p>
          <a:endParaRPr kumimoji="1" lang="ja-JP" altLang="en-US"/>
        </a:p>
      </dgm:t>
    </dgm:pt>
    <dgm:pt modelId="{D1AEB411-E716-49BD-A118-997EB2ED86FC}" type="sibTrans" cxnId="{D05906F0-806F-492C-BEE7-4AB5354427FC}">
      <dgm:prSet/>
      <dgm:spPr/>
      <dgm:t>
        <a:bodyPr/>
        <a:lstStyle/>
        <a:p>
          <a:endParaRPr kumimoji="1" lang="ja-JP" altLang="en-US"/>
        </a:p>
      </dgm:t>
    </dgm:pt>
    <dgm:pt modelId="{DAD36208-C638-44E6-B165-9107DE11CA57}">
      <dgm:prSet/>
      <dgm:spPr/>
      <dgm:t>
        <a:bodyPr/>
        <a:lstStyle/>
        <a:p>
          <a:pPr rtl="0"/>
          <a:r>
            <a:rPr kumimoji="1" lang="en-US" dirty="0" smtClean="0">
              <a:latin typeface="HGPｺﾞｼｯｸM" panose="020B0600000000000000" pitchFamily="50" charset="-128"/>
              <a:ea typeface="HGPｺﾞｼｯｸM" panose="020B0600000000000000" pitchFamily="50" charset="-128"/>
            </a:rPr>
            <a:t>1.3.2</a:t>
          </a:r>
          <a:r>
            <a:rPr kumimoji="1" lang="ja-JP" dirty="0" smtClean="0">
              <a:latin typeface="HGPｺﾞｼｯｸM" panose="020B0600000000000000" pitchFamily="50" charset="-128"/>
              <a:ea typeface="HGPｺﾞｼｯｸM" panose="020B0600000000000000" pitchFamily="50" charset="-128"/>
            </a:rPr>
            <a:t>運動の第</a:t>
          </a:r>
          <a:r>
            <a:rPr kumimoji="1" lang="en-US" dirty="0" smtClean="0">
              <a:latin typeface="HGPｺﾞｼｯｸM" panose="020B0600000000000000" pitchFamily="50" charset="-128"/>
              <a:ea typeface="HGPｺﾞｼｯｸM" panose="020B0600000000000000" pitchFamily="50" charset="-128"/>
            </a:rPr>
            <a:t>2法則(</a:t>
          </a:r>
          <a:r>
            <a:rPr kumimoji="1" lang="ja-JP" dirty="0" smtClean="0">
              <a:latin typeface="HGPｺﾞｼｯｸM" panose="020B0600000000000000" pitchFamily="50" charset="-128"/>
              <a:ea typeface="HGPｺﾞｼｯｸM" panose="020B0600000000000000" pitchFamily="50" charset="-128"/>
            </a:rPr>
            <a:t>運動方程式</a:t>
          </a:r>
          <a:r>
            <a:rPr kumimoji="1" lang="en-US"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AF1A1E5D-EDE0-4E0A-AFC7-76F654F7DCAC}" type="parTrans" cxnId="{4185B8AD-26F7-468A-829C-1BDF20804B5B}">
      <dgm:prSet/>
      <dgm:spPr/>
      <dgm:t>
        <a:bodyPr/>
        <a:lstStyle/>
        <a:p>
          <a:endParaRPr kumimoji="1" lang="ja-JP" altLang="en-US"/>
        </a:p>
      </dgm:t>
    </dgm:pt>
    <dgm:pt modelId="{039A14DE-BA3E-481C-997E-32AA7E23DE12}" type="sibTrans" cxnId="{4185B8AD-26F7-468A-829C-1BDF20804B5B}">
      <dgm:prSet/>
      <dgm:spPr/>
      <dgm:t>
        <a:bodyPr/>
        <a:lstStyle/>
        <a:p>
          <a:endParaRPr kumimoji="1" lang="ja-JP" altLang="en-US"/>
        </a:p>
      </dgm:t>
    </dgm:pt>
    <dgm:pt modelId="{B78DF50F-1673-4CEF-9D5F-BADD31095394}">
      <dgm:prSet/>
      <dgm:spPr/>
      <dgm:t>
        <a:bodyPr/>
        <a:lstStyle/>
        <a:p>
          <a:pPr rtl="0"/>
          <a:r>
            <a:rPr kumimoji="1" lang="en-US" dirty="0" smtClean="0">
              <a:latin typeface="HGPｺﾞｼｯｸM" panose="020B0600000000000000" pitchFamily="50" charset="-128"/>
              <a:ea typeface="HGPｺﾞｼｯｸM" panose="020B0600000000000000" pitchFamily="50" charset="-128"/>
            </a:rPr>
            <a:t>1.3.3重力</a:t>
          </a:r>
          <a:endParaRPr lang="ja-JP" dirty="0">
            <a:latin typeface="HGPｺﾞｼｯｸM" panose="020B0600000000000000" pitchFamily="50" charset="-128"/>
            <a:ea typeface="HGPｺﾞｼｯｸM" panose="020B0600000000000000" pitchFamily="50" charset="-128"/>
          </a:endParaRPr>
        </a:p>
      </dgm:t>
    </dgm:pt>
    <dgm:pt modelId="{F90FF1C1-BB56-42F7-8330-B266A1540850}" type="parTrans" cxnId="{0148AFBB-311D-47ED-BD5B-FCF674306C3B}">
      <dgm:prSet/>
      <dgm:spPr/>
      <dgm:t>
        <a:bodyPr/>
        <a:lstStyle/>
        <a:p>
          <a:endParaRPr kumimoji="1" lang="ja-JP" altLang="en-US"/>
        </a:p>
      </dgm:t>
    </dgm:pt>
    <dgm:pt modelId="{254681B2-F2BE-4816-83CC-1C1422AE05AD}" type="sibTrans" cxnId="{0148AFBB-311D-47ED-BD5B-FCF674306C3B}">
      <dgm:prSet/>
      <dgm:spPr/>
      <dgm:t>
        <a:bodyPr/>
        <a:lstStyle/>
        <a:p>
          <a:endParaRPr kumimoji="1" lang="ja-JP" altLang="en-US"/>
        </a:p>
      </dgm:t>
    </dgm:pt>
    <dgm:pt modelId="{9BE4FA3E-F336-42C5-9C06-A2FF579CF509}">
      <dgm:prSet/>
      <dgm:spPr/>
      <dgm:t>
        <a:bodyPr/>
        <a:lstStyle/>
        <a:p>
          <a:pPr rtl="0"/>
          <a:r>
            <a:rPr kumimoji="1" lang="en-US" dirty="0" smtClean="0">
              <a:latin typeface="HGPｺﾞｼｯｸM" panose="020B0600000000000000" pitchFamily="50" charset="-128"/>
              <a:ea typeface="HGPｺﾞｼｯｸM" panose="020B0600000000000000" pitchFamily="50" charset="-128"/>
            </a:rPr>
            <a:t>1.3.5</a:t>
          </a:r>
          <a:r>
            <a:rPr kumimoji="1" lang="ja-JP" dirty="0" smtClean="0">
              <a:latin typeface="HGPｺﾞｼｯｸM" panose="020B0600000000000000" pitchFamily="50" charset="-128"/>
              <a:ea typeface="HGPｺﾞｼｯｸM" panose="020B0600000000000000" pitchFamily="50" charset="-128"/>
            </a:rPr>
            <a:t>運動方程式</a:t>
          </a:r>
          <a:r>
            <a:rPr kumimoji="1" lang="en-US" dirty="0" err="1" smtClean="0">
              <a:latin typeface="HGPｺﾞｼｯｸM" panose="020B0600000000000000" pitchFamily="50" charset="-128"/>
              <a:ea typeface="HGPｺﾞｼｯｸM" panose="020B0600000000000000" pitchFamily="50" charset="-128"/>
            </a:rPr>
            <a:t>の作り方</a:t>
          </a:r>
          <a:endParaRPr lang="ja-JP" dirty="0">
            <a:latin typeface="HGPｺﾞｼｯｸM" panose="020B0600000000000000" pitchFamily="50" charset="-128"/>
            <a:ea typeface="HGPｺﾞｼｯｸM" panose="020B0600000000000000" pitchFamily="50" charset="-128"/>
          </a:endParaRPr>
        </a:p>
      </dgm:t>
    </dgm:pt>
    <dgm:pt modelId="{D8101A1E-0750-45E8-B77F-FF3429A57857}" type="parTrans" cxnId="{CFEEB87A-C081-401A-9288-ED8EBFA0A247}">
      <dgm:prSet/>
      <dgm:spPr/>
      <dgm:t>
        <a:bodyPr/>
        <a:lstStyle/>
        <a:p>
          <a:endParaRPr kumimoji="1" lang="ja-JP" altLang="en-US"/>
        </a:p>
      </dgm:t>
    </dgm:pt>
    <dgm:pt modelId="{C8A39E60-8AEB-408E-BAF1-05085EB17248}" type="sibTrans" cxnId="{CFEEB87A-C081-401A-9288-ED8EBFA0A247}">
      <dgm:prSet/>
      <dgm:spPr/>
      <dgm:t>
        <a:bodyPr/>
        <a:lstStyle/>
        <a:p>
          <a:endParaRPr kumimoji="1" lang="ja-JP" altLang="en-US"/>
        </a:p>
      </dgm:t>
    </dgm:pt>
    <dgm:pt modelId="{416B8231-F367-4707-91B2-11D876626A45}">
      <dgm:prSet>
        <dgm:style>
          <a:lnRef idx="1">
            <a:schemeClr val="accent1"/>
          </a:lnRef>
          <a:fillRef idx="2">
            <a:schemeClr val="accent1"/>
          </a:fillRef>
          <a:effectRef idx="1">
            <a:schemeClr val="accent1"/>
          </a:effectRef>
          <a:fontRef idx="minor">
            <a:schemeClr val="dk1"/>
          </a:fontRef>
        </dgm:style>
      </dgm:prSet>
      <dgm:spPr/>
      <dgm:t>
        <a:bodyPr/>
        <a:lstStyle/>
        <a:p>
          <a:pPr rtl="0"/>
          <a:r>
            <a:rPr kumimoji="1" lang="en-US" dirty="0" smtClean="0">
              <a:latin typeface="HGPｺﾞｼｯｸM" panose="020B0600000000000000" pitchFamily="50" charset="-128"/>
              <a:ea typeface="HGPｺﾞｼｯｸM" panose="020B0600000000000000" pitchFamily="50" charset="-128"/>
            </a:rPr>
            <a:t>1.3.4</a:t>
          </a:r>
          <a:r>
            <a:rPr kumimoji="1" lang="ja-JP" dirty="0" smtClean="0">
              <a:latin typeface="HGPｺﾞｼｯｸM" panose="020B0600000000000000" pitchFamily="50" charset="-128"/>
              <a:ea typeface="HGPｺﾞｼｯｸM" panose="020B0600000000000000" pitchFamily="50" charset="-128"/>
            </a:rPr>
            <a:t>運動の</a:t>
          </a:r>
          <a:r>
            <a:rPr kumimoji="1" lang="en-US" dirty="0" smtClean="0">
              <a:latin typeface="HGPｺﾞｼｯｸM" panose="020B0600000000000000" pitchFamily="50" charset="-128"/>
              <a:ea typeface="HGPｺﾞｼｯｸM" panose="020B0600000000000000" pitchFamily="50" charset="-128"/>
            </a:rPr>
            <a:t>第3法則(</a:t>
          </a:r>
          <a:r>
            <a:rPr kumimoji="1" lang="en-US" dirty="0" err="1" smtClean="0">
              <a:latin typeface="HGPｺﾞｼｯｸM" panose="020B0600000000000000" pitchFamily="50" charset="-128"/>
              <a:ea typeface="HGPｺﾞｼｯｸM" panose="020B0600000000000000" pitchFamily="50" charset="-128"/>
            </a:rPr>
            <a:t>作用</a:t>
          </a:r>
          <a:r>
            <a:rPr kumimoji="1" lang="ja-JP" dirty="0" smtClean="0">
              <a:latin typeface="HGPｺﾞｼｯｸM" panose="020B0600000000000000" pitchFamily="50" charset="-128"/>
              <a:ea typeface="HGPｺﾞｼｯｸM" panose="020B0600000000000000" pitchFamily="50" charset="-128"/>
            </a:rPr>
            <a:t>・</a:t>
          </a:r>
          <a:r>
            <a:rPr kumimoji="1" lang="en-US" dirty="0" err="1" smtClean="0">
              <a:latin typeface="HGPｺﾞｼｯｸM" panose="020B0600000000000000" pitchFamily="50" charset="-128"/>
              <a:ea typeface="HGPｺﾞｼｯｸM" panose="020B0600000000000000" pitchFamily="50" charset="-128"/>
            </a:rPr>
            <a:t>反作用の法則</a:t>
          </a:r>
          <a:r>
            <a:rPr kumimoji="1" lang="en-US"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CB20C03F-5DC2-4504-B6EA-22A4542D4015}" type="parTrans" cxnId="{FF8EF364-3CD4-439E-B194-6BF00F477FEC}">
      <dgm:prSet/>
      <dgm:spPr/>
      <dgm:t>
        <a:bodyPr/>
        <a:lstStyle/>
        <a:p>
          <a:endParaRPr kumimoji="1" lang="ja-JP" altLang="en-US"/>
        </a:p>
      </dgm:t>
    </dgm:pt>
    <dgm:pt modelId="{CDC843B5-36CB-44CE-89A1-3B1B69161E3D}" type="sibTrans" cxnId="{FF8EF364-3CD4-439E-B194-6BF00F477FEC}">
      <dgm:prSet/>
      <dgm:spPr/>
      <dgm:t>
        <a:bodyPr/>
        <a:lstStyle/>
        <a:p>
          <a:endParaRPr kumimoji="1" lang="ja-JP" altLang="en-US"/>
        </a:p>
      </dgm:t>
    </dgm:pt>
    <dgm:pt modelId="{03F5ED04-A33A-45F8-86C5-8AD241238F59}" type="pres">
      <dgm:prSet presAssocID="{2B55400A-E341-4DF1-8842-264D2660DEA4}" presName="linear" presStyleCnt="0">
        <dgm:presLayoutVars>
          <dgm:animLvl val="lvl"/>
          <dgm:resizeHandles val="exact"/>
        </dgm:presLayoutVars>
      </dgm:prSet>
      <dgm:spPr/>
      <dgm:t>
        <a:bodyPr/>
        <a:lstStyle/>
        <a:p>
          <a:endParaRPr kumimoji="1" lang="ja-JP" altLang="en-US"/>
        </a:p>
      </dgm:t>
    </dgm:pt>
    <dgm:pt modelId="{9315001B-028F-4D63-A8AE-38CE5F00B691}" type="pres">
      <dgm:prSet presAssocID="{BD85F42C-187A-472C-AEDD-5FA664410D5D}" presName="parentText" presStyleLbl="node1" presStyleIdx="0" presStyleCnt="5">
        <dgm:presLayoutVars>
          <dgm:chMax val="0"/>
          <dgm:bulletEnabled val="1"/>
        </dgm:presLayoutVars>
      </dgm:prSet>
      <dgm:spPr/>
      <dgm:t>
        <a:bodyPr/>
        <a:lstStyle/>
        <a:p>
          <a:endParaRPr kumimoji="1" lang="ja-JP" altLang="en-US"/>
        </a:p>
      </dgm:t>
    </dgm:pt>
    <dgm:pt modelId="{0E416916-8B98-42EB-82A0-79640C443919}" type="pres">
      <dgm:prSet presAssocID="{D1AEB411-E716-49BD-A118-997EB2ED86FC}" presName="spacer" presStyleCnt="0"/>
      <dgm:spPr/>
      <dgm:t>
        <a:bodyPr/>
        <a:lstStyle/>
        <a:p>
          <a:endParaRPr kumimoji="1" lang="ja-JP" altLang="en-US"/>
        </a:p>
      </dgm:t>
    </dgm:pt>
    <dgm:pt modelId="{BCA812D1-A972-45EB-8828-F33B833CF168}" type="pres">
      <dgm:prSet presAssocID="{DAD36208-C638-44E6-B165-9107DE11CA57}" presName="parentText" presStyleLbl="node1" presStyleIdx="1" presStyleCnt="5">
        <dgm:presLayoutVars>
          <dgm:chMax val="0"/>
          <dgm:bulletEnabled val="1"/>
        </dgm:presLayoutVars>
      </dgm:prSet>
      <dgm:spPr/>
      <dgm:t>
        <a:bodyPr/>
        <a:lstStyle/>
        <a:p>
          <a:endParaRPr kumimoji="1" lang="ja-JP" altLang="en-US"/>
        </a:p>
      </dgm:t>
    </dgm:pt>
    <dgm:pt modelId="{800DF828-F0DA-4458-A150-B805BAF3FC60}" type="pres">
      <dgm:prSet presAssocID="{039A14DE-BA3E-481C-997E-32AA7E23DE12}" presName="spacer" presStyleCnt="0"/>
      <dgm:spPr/>
      <dgm:t>
        <a:bodyPr/>
        <a:lstStyle/>
        <a:p>
          <a:endParaRPr kumimoji="1" lang="ja-JP" altLang="en-US"/>
        </a:p>
      </dgm:t>
    </dgm:pt>
    <dgm:pt modelId="{35007BC3-4839-43CE-9A03-F90D69232406}" type="pres">
      <dgm:prSet presAssocID="{B78DF50F-1673-4CEF-9D5F-BADD31095394}" presName="parentText" presStyleLbl="node1" presStyleIdx="2" presStyleCnt="5">
        <dgm:presLayoutVars>
          <dgm:chMax val="0"/>
          <dgm:bulletEnabled val="1"/>
        </dgm:presLayoutVars>
      </dgm:prSet>
      <dgm:spPr/>
      <dgm:t>
        <a:bodyPr/>
        <a:lstStyle/>
        <a:p>
          <a:endParaRPr kumimoji="1" lang="ja-JP" altLang="en-US"/>
        </a:p>
      </dgm:t>
    </dgm:pt>
    <dgm:pt modelId="{A49E132A-795C-42E5-8E27-4F5B5730F784}" type="pres">
      <dgm:prSet presAssocID="{254681B2-F2BE-4816-83CC-1C1422AE05AD}" presName="spacer" presStyleCnt="0"/>
      <dgm:spPr/>
      <dgm:t>
        <a:bodyPr/>
        <a:lstStyle/>
        <a:p>
          <a:endParaRPr kumimoji="1" lang="ja-JP" altLang="en-US"/>
        </a:p>
      </dgm:t>
    </dgm:pt>
    <dgm:pt modelId="{394BEB7A-5E30-483D-BE2B-2F123EDAF14F}" type="pres">
      <dgm:prSet presAssocID="{416B8231-F367-4707-91B2-11D876626A45}" presName="parentText" presStyleLbl="node1" presStyleIdx="3" presStyleCnt="5">
        <dgm:presLayoutVars>
          <dgm:chMax val="0"/>
          <dgm:bulletEnabled val="1"/>
        </dgm:presLayoutVars>
      </dgm:prSet>
      <dgm:spPr/>
      <dgm:t>
        <a:bodyPr/>
        <a:lstStyle/>
        <a:p>
          <a:endParaRPr kumimoji="1" lang="ja-JP" altLang="en-US"/>
        </a:p>
      </dgm:t>
    </dgm:pt>
    <dgm:pt modelId="{10B2FBD5-447F-47BB-8A67-0ACF5208129A}" type="pres">
      <dgm:prSet presAssocID="{CDC843B5-36CB-44CE-89A1-3B1B69161E3D}" presName="spacer" presStyleCnt="0"/>
      <dgm:spPr/>
      <dgm:t>
        <a:bodyPr/>
        <a:lstStyle/>
        <a:p>
          <a:endParaRPr kumimoji="1" lang="ja-JP" altLang="en-US"/>
        </a:p>
      </dgm:t>
    </dgm:pt>
    <dgm:pt modelId="{B6B9EE8B-6BBC-43F5-A231-7A6C05B16514}" type="pres">
      <dgm:prSet presAssocID="{9BE4FA3E-F336-42C5-9C06-A2FF579CF509}" presName="parentText" presStyleLbl="node1" presStyleIdx="4" presStyleCnt="5">
        <dgm:presLayoutVars>
          <dgm:chMax val="0"/>
          <dgm:bulletEnabled val="1"/>
        </dgm:presLayoutVars>
      </dgm:prSet>
      <dgm:spPr/>
      <dgm:t>
        <a:bodyPr/>
        <a:lstStyle/>
        <a:p>
          <a:endParaRPr kumimoji="1" lang="ja-JP" altLang="en-US"/>
        </a:p>
      </dgm:t>
    </dgm:pt>
  </dgm:ptLst>
  <dgm:cxnLst>
    <dgm:cxn modelId="{393D0CCD-F752-4802-BD1D-99FA5566E1E6}" type="presOf" srcId="{B78DF50F-1673-4CEF-9D5F-BADD31095394}" destId="{35007BC3-4839-43CE-9A03-F90D69232406}" srcOrd="0" destOrd="0" presId="urn:microsoft.com/office/officeart/2005/8/layout/vList2"/>
    <dgm:cxn modelId="{0148AFBB-311D-47ED-BD5B-FCF674306C3B}" srcId="{2B55400A-E341-4DF1-8842-264D2660DEA4}" destId="{B78DF50F-1673-4CEF-9D5F-BADD31095394}" srcOrd="2" destOrd="0" parTransId="{F90FF1C1-BB56-42F7-8330-B266A1540850}" sibTransId="{254681B2-F2BE-4816-83CC-1C1422AE05AD}"/>
    <dgm:cxn modelId="{FF8EF364-3CD4-439E-B194-6BF00F477FEC}" srcId="{2B55400A-E341-4DF1-8842-264D2660DEA4}" destId="{416B8231-F367-4707-91B2-11D876626A45}" srcOrd="3" destOrd="0" parTransId="{CB20C03F-5DC2-4504-B6EA-22A4542D4015}" sibTransId="{CDC843B5-36CB-44CE-89A1-3B1B69161E3D}"/>
    <dgm:cxn modelId="{BD508011-A75F-4868-8A1D-076C0F81C444}" type="presOf" srcId="{2B55400A-E341-4DF1-8842-264D2660DEA4}" destId="{03F5ED04-A33A-45F8-86C5-8AD241238F59}" srcOrd="0" destOrd="0" presId="urn:microsoft.com/office/officeart/2005/8/layout/vList2"/>
    <dgm:cxn modelId="{4185B8AD-26F7-468A-829C-1BDF20804B5B}" srcId="{2B55400A-E341-4DF1-8842-264D2660DEA4}" destId="{DAD36208-C638-44E6-B165-9107DE11CA57}" srcOrd="1" destOrd="0" parTransId="{AF1A1E5D-EDE0-4E0A-AFC7-76F654F7DCAC}" sibTransId="{039A14DE-BA3E-481C-997E-32AA7E23DE12}"/>
    <dgm:cxn modelId="{D7BF12CB-40D6-4F45-A474-8FD2A19EED5D}" type="presOf" srcId="{BD85F42C-187A-472C-AEDD-5FA664410D5D}" destId="{9315001B-028F-4D63-A8AE-38CE5F00B691}" srcOrd="0" destOrd="0" presId="urn:microsoft.com/office/officeart/2005/8/layout/vList2"/>
    <dgm:cxn modelId="{D05906F0-806F-492C-BEE7-4AB5354427FC}" srcId="{2B55400A-E341-4DF1-8842-264D2660DEA4}" destId="{BD85F42C-187A-472C-AEDD-5FA664410D5D}" srcOrd="0" destOrd="0" parTransId="{4FE37C97-6336-42FD-9821-0C3910ED00B6}" sibTransId="{D1AEB411-E716-49BD-A118-997EB2ED86FC}"/>
    <dgm:cxn modelId="{CFEEB87A-C081-401A-9288-ED8EBFA0A247}" srcId="{2B55400A-E341-4DF1-8842-264D2660DEA4}" destId="{9BE4FA3E-F336-42C5-9C06-A2FF579CF509}" srcOrd="4" destOrd="0" parTransId="{D8101A1E-0750-45E8-B77F-FF3429A57857}" sibTransId="{C8A39E60-8AEB-408E-BAF1-05085EB17248}"/>
    <dgm:cxn modelId="{EAFE7007-1F9F-4475-9BA5-1FDF45C13759}" type="presOf" srcId="{416B8231-F367-4707-91B2-11D876626A45}" destId="{394BEB7A-5E30-483D-BE2B-2F123EDAF14F}" srcOrd="0" destOrd="0" presId="urn:microsoft.com/office/officeart/2005/8/layout/vList2"/>
    <dgm:cxn modelId="{34429053-5001-4C69-AB86-19102A6BA711}" type="presOf" srcId="{DAD36208-C638-44E6-B165-9107DE11CA57}" destId="{BCA812D1-A972-45EB-8828-F33B833CF168}" srcOrd="0" destOrd="0" presId="urn:microsoft.com/office/officeart/2005/8/layout/vList2"/>
    <dgm:cxn modelId="{501BBA1A-4899-454C-AA15-6EBEE814C513}" type="presOf" srcId="{9BE4FA3E-F336-42C5-9C06-A2FF579CF509}" destId="{B6B9EE8B-6BBC-43F5-A231-7A6C05B16514}" srcOrd="0" destOrd="0" presId="urn:microsoft.com/office/officeart/2005/8/layout/vList2"/>
    <dgm:cxn modelId="{1F94BD6A-0999-4076-97F8-FF611B7DC8F2}" type="presParOf" srcId="{03F5ED04-A33A-45F8-86C5-8AD241238F59}" destId="{9315001B-028F-4D63-A8AE-38CE5F00B691}" srcOrd="0" destOrd="0" presId="urn:microsoft.com/office/officeart/2005/8/layout/vList2"/>
    <dgm:cxn modelId="{BA38B78C-022B-4375-9BBB-B2C03787BD52}" type="presParOf" srcId="{03F5ED04-A33A-45F8-86C5-8AD241238F59}" destId="{0E416916-8B98-42EB-82A0-79640C443919}" srcOrd="1" destOrd="0" presId="urn:microsoft.com/office/officeart/2005/8/layout/vList2"/>
    <dgm:cxn modelId="{947C2850-68B2-4448-9BEE-5A5C7B1F96C7}" type="presParOf" srcId="{03F5ED04-A33A-45F8-86C5-8AD241238F59}" destId="{BCA812D1-A972-45EB-8828-F33B833CF168}" srcOrd="2" destOrd="0" presId="urn:microsoft.com/office/officeart/2005/8/layout/vList2"/>
    <dgm:cxn modelId="{7C090DAF-E352-4112-B2BF-D3EDEE106EB0}" type="presParOf" srcId="{03F5ED04-A33A-45F8-86C5-8AD241238F59}" destId="{800DF828-F0DA-4458-A150-B805BAF3FC60}" srcOrd="3" destOrd="0" presId="urn:microsoft.com/office/officeart/2005/8/layout/vList2"/>
    <dgm:cxn modelId="{D9BD359A-F837-4B14-8B54-82D9588450D2}" type="presParOf" srcId="{03F5ED04-A33A-45F8-86C5-8AD241238F59}" destId="{35007BC3-4839-43CE-9A03-F90D69232406}" srcOrd="4" destOrd="0" presId="urn:microsoft.com/office/officeart/2005/8/layout/vList2"/>
    <dgm:cxn modelId="{805373CB-0448-4AFD-9309-F9AB4992C84A}" type="presParOf" srcId="{03F5ED04-A33A-45F8-86C5-8AD241238F59}" destId="{A49E132A-795C-42E5-8E27-4F5B5730F784}" srcOrd="5" destOrd="0" presId="urn:microsoft.com/office/officeart/2005/8/layout/vList2"/>
    <dgm:cxn modelId="{B6F9115A-79B3-4C28-B8EE-3891428EC905}" type="presParOf" srcId="{03F5ED04-A33A-45F8-86C5-8AD241238F59}" destId="{394BEB7A-5E30-483D-BE2B-2F123EDAF14F}" srcOrd="6" destOrd="0" presId="urn:microsoft.com/office/officeart/2005/8/layout/vList2"/>
    <dgm:cxn modelId="{C45A14B4-8C11-427A-B0E1-52EC4B5533D4}" type="presParOf" srcId="{03F5ED04-A33A-45F8-86C5-8AD241238F59}" destId="{10B2FBD5-447F-47BB-8A67-0ACF5208129A}" srcOrd="7" destOrd="0" presId="urn:microsoft.com/office/officeart/2005/8/layout/vList2"/>
    <dgm:cxn modelId="{24D02493-97BF-4DD7-8BF0-06CE7FFA7F75}" type="presParOf" srcId="{03F5ED04-A33A-45F8-86C5-8AD241238F59}" destId="{B6B9EE8B-6BBC-43F5-A231-7A6C05B1651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C56439C-9A3A-4A51-8810-A848A10F3A1E}"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mc:AlternateContent xmlns:mc="http://schemas.openxmlformats.org/markup-compatibility/2006" xmlns:a14="http://schemas.microsoft.com/office/drawing/2010/main">
      <mc:Choice Requires="a14">
        <dgm:pt modelId="{DB87471A-D4F3-4CE8-BAAB-376686699247}">
          <dgm:prSet/>
          <dgm:spPr/>
          <dgm:t>
            <a:bodyPr/>
            <a:lstStyle/>
            <a:p>
              <a:pPr rtl="0"/>
              <a:r>
                <a:rPr kumimoji="1" lang="ja-JP" dirty="0" smtClean="0"/>
                <a:t>ボールをパットで打つ</a:t>
              </a:r>
              <a:r>
                <a:rPr kumimoji="1" lang="ja-JP" altLang="en-US" dirty="0" smtClean="0"/>
                <a:t>時</a:t>
              </a:r>
              <a:r>
                <a:rPr kumimoji="1" lang="ja-JP" dirty="0" smtClean="0"/>
                <a:t>，ボールがパットから受ける力を力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ja-JP" dirty="0"/>
                <a:t>とすると</a:t>
              </a:r>
              <a:r>
                <a:rPr kumimoji="1" lang="ja-JP" dirty="0" smtClean="0"/>
                <a:t>，</a:t>
              </a:r>
              <a:endParaRPr lang="ja-JP" dirty="0"/>
            </a:p>
          </dgm:t>
        </dgm:pt>
      </mc:Choice>
      <mc:Fallback xmlns="">
        <dgm:pt modelId="{DB87471A-D4F3-4CE8-BAAB-376686699247}">
          <dgm:prSet/>
          <dgm:spPr/>
          <dgm:t>
            <a:bodyPr/>
            <a:lstStyle/>
            <a:p>
              <a:pPr rtl="0"/>
              <a:r>
                <a:rPr kumimoji="1" lang="ja-JP" dirty="0" smtClean="0"/>
                <a:t>ボールをパットで打つ</a:t>
              </a:r>
              <a:r>
                <a:rPr kumimoji="1" lang="ja-JP" altLang="en-US" dirty="0" smtClean="0"/>
                <a:t>時</a:t>
              </a:r>
              <a:r>
                <a:rPr kumimoji="1" lang="ja-JP" dirty="0" smtClean="0"/>
                <a:t>，ボールがパットから受ける力を力</a:t>
              </a:r>
              <a:r>
                <a:rPr kumimoji="1" lang="en-US" i="0"/>
                <a:t>𝐹</a:t>
              </a:r>
              <a:r>
                <a:rPr kumimoji="1" lang="ja-JP" altLang="en-US" i="0"/>
                <a:t> ⃗</a:t>
              </a:r>
              <a:r>
                <a:rPr kumimoji="1" lang="ja-JP" dirty="0"/>
                <a:t>とすると</a:t>
              </a:r>
              <a:r>
                <a:rPr kumimoji="1" lang="ja-JP" dirty="0" smtClean="0"/>
                <a:t>，</a:t>
              </a:r>
              <a:endParaRPr lang="ja-JP" dirty="0"/>
            </a:p>
          </dgm:t>
        </dgm:pt>
      </mc:Fallback>
    </mc:AlternateContent>
    <dgm:pt modelId="{86A28227-2EE6-40C0-AA1D-5512EFE937F7}" type="parTrans" cxnId="{04CBA395-DC55-4BE8-A564-5DD9C85C7FBD}">
      <dgm:prSet/>
      <dgm:spPr/>
      <dgm:t>
        <a:bodyPr/>
        <a:lstStyle/>
        <a:p>
          <a:endParaRPr kumimoji="1" lang="ja-JP" altLang="en-US"/>
        </a:p>
      </dgm:t>
    </dgm:pt>
    <dgm:pt modelId="{99DB19BC-E33C-405C-B629-F8548D1123CE}" type="sibTrans" cxnId="{04CBA395-DC55-4BE8-A564-5DD9C85C7FBD}">
      <dgm:prSet/>
      <dgm:spPr/>
      <dgm:t>
        <a:bodyPr/>
        <a:lstStyle/>
        <a:p>
          <a:endParaRPr kumimoji="1" lang="ja-JP" altLang="en-US"/>
        </a:p>
      </dgm:t>
    </dgm:pt>
    <dgm:pt modelId="{C01F09D4-5FE2-4B3A-BF6C-A4FCA22A288B}">
      <dgm:prSet/>
      <dgm:spPr/>
      <dgm:t>
        <a:bodyPr/>
        <a:lstStyle/>
        <a:p>
          <a:pPr rtl="0"/>
          <a:r>
            <a:rPr kumimoji="1" lang="ja-JP" dirty="0" smtClean="0"/>
            <a:t>プールで泳いでいる人が</a:t>
          </a:r>
          <a:r>
            <a:rPr kumimoji="1" lang="en-US" dirty="0"/>
            <a:t>U</a:t>
          </a:r>
          <a:r>
            <a:rPr kumimoji="1" lang="ja-JP" dirty="0"/>
            <a:t>ターンをするとき，人は壁をけって</a:t>
          </a:r>
          <a:r>
            <a:rPr kumimoji="1" lang="ja-JP" dirty="0" smtClean="0"/>
            <a:t>，</a:t>
          </a:r>
          <a:endParaRPr lang="ja-JP" dirty="0"/>
        </a:p>
      </dgm:t>
    </dgm:pt>
    <dgm:pt modelId="{3A9190C4-24A1-421E-BF5E-CB0696B44881}" type="parTrans" cxnId="{8B69FD3A-0C16-4A9D-BD87-FAF18AE05035}">
      <dgm:prSet/>
      <dgm:spPr/>
      <dgm:t>
        <a:bodyPr/>
        <a:lstStyle/>
        <a:p>
          <a:endParaRPr kumimoji="1" lang="ja-JP" altLang="en-US"/>
        </a:p>
      </dgm:t>
    </dgm:pt>
    <dgm:pt modelId="{F46FDD3F-26C0-4AE1-8CFF-8385046A502D}" type="sibTrans" cxnId="{8B69FD3A-0C16-4A9D-BD87-FAF18AE05035}">
      <dgm:prSet/>
      <dgm:spPr/>
      <dgm:t>
        <a:bodyPr/>
        <a:lstStyle/>
        <a:p>
          <a:endParaRPr kumimoji="1" lang="ja-JP" altLang="en-US"/>
        </a:p>
      </dgm:t>
    </dgm:pt>
    <dgm:pt modelId="{E2B8D838-AC45-4776-A4D5-2CE212465B73}">
      <dgm:prSet/>
      <dgm:spPr/>
      <dgm:t>
        <a:bodyPr/>
        <a:lstStyle/>
        <a:p>
          <a:pPr rtl="0"/>
          <a:r>
            <a:rPr kumimoji="1" lang="ja-JP" dirty="0" smtClean="0"/>
            <a:t>力は</a:t>
          </a:r>
          <a:r>
            <a:rPr kumimoji="1" lang="ja-JP" altLang="en-US" dirty="0" smtClean="0"/>
            <a:t>常</a:t>
          </a:r>
          <a:r>
            <a:rPr kumimoji="1" lang="ja-JP" dirty="0" smtClean="0"/>
            <a:t>に対になって現れる．</a:t>
          </a:r>
          <a:endParaRPr lang="ja-JP" dirty="0"/>
        </a:p>
      </dgm:t>
    </dgm:pt>
    <dgm:pt modelId="{C0DC53E2-3939-43EE-83F2-AC8CFA233141}" type="parTrans" cxnId="{910C79DF-E8C9-4AD7-BB82-EDF7B401507B}">
      <dgm:prSet/>
      <dgm:spPr/>
      <dgm:t>
        <a:bodyPr/>
        <a:lstStyle/>
        <a:p>
          <a:endParaRPr kumimoji="1" lang="ja-JP" altLang="en-US"/>
        </a:p>
      </dgm:t>
    </dgm:pt>
    <dgm:pt modelId="{FA294E8C-E75D-4173-ABCF-CACC16F85A0E}" type="sibTrans" cxnId="{910C79DF-E8C9-4AD7-BB82-EDF7B401507B}">
      <dgm:prSet/>
      <dgm:spPr/>
      <dgm:t>
        <a:bodyPr/>
        <a:lstStyle/>
        <a:p>
          <a:endParaRPr kumimoji="1" lang="ja-JP" altLang="en-US"/>
        </a:p>
      </dgm:t>
    </dgm:pt>
    <dgm:pt modelId="{E53B6E14-1162-43AC-B9B4-63B977577222}">
      <dgm:prSet/>
      <dgm:spPr/>
      <dgm:t>
        <a:bodyPr/>
        <a:lstStyle/>
        <a:p>
          <a:pPr rtl="0"/>
          <a:r>
            <a:rPr kumimoji="1" lang="ja-JP" dirty="0" smtClean="0"/>
            <a:t>この対の一方を</a:t>
          </a:r>
          <a:r>
            <a:rPr kumimoji="1" lang="en-US" altLang="ja-JP" dirty="0" smtClean="0"/>
            <a:t>          </a:t>
          </a:r>
          <a:r>
            <a:rPr kumimoji="1" lang="ja-JP" dirty="0" err="1" smtClean="0"/>
            <a:t>，</a:t>
          </a:r>
          <a:r>
            <a:rPr kumimoji="1" lang="ja-JP" dirty="0" smtClean="0"/>
            <a:t>他方を反作用といい，次のような法則がある．</a:t>
          </a:r>
          <a:endParaRPr lang="ja-JP" dirty="0"/>
        </a:p>
      </dgm:t>
    </dgm:pt>
    <dgm:pt modelId="{0E45DAF2-07D4-44BD-A0E9-9F00C97F54FB}" type="parTrans" cxnId="{2920BD90-83C2-4F24-ACB9-D4A108832FF2}">
      <dgm:prSet/>
      <dgm:spPr/>
      <dgm:t>
        <a:bodyPr/>
        <a:lstStyle/>
        <a:p>
          <a:endParaRPr kumimoji="1" lang="ja-JP" altLang="en-US"/>
        </a:p>
      </dgm:t>
    </dgm:pt>
    <dgm:pt modelId="{CA9D47BD-709A-4621-A73F-E7A4C6AA4CD5}" type="sibTrans" cxnId="{2920BD90-83C2-4F24-ACB9-D4A108832FF2}">
      <dgm:prSet/>
      <dgm:spPr/>
      <dgm:t>
        <a:bodyPr/>
        <a:lstStyle/>
        <a:p>
          <a:endParaRPr kumimoji="1" lang="ja-JP" altLang="en-US"/>
        </a:p>
      </dgm:t>
    </dgm:pt>
    <dgm:pt modelId="{6F30605B-6EE4-4992-B892-418D73924CBB}">
      <dgm:prSet/>
      <dgm:spPr/>
      <dgm:t>
        <a:bodyPr/>
        <a:lstStyle/>
        <a:p>
          <a:pPr rtl="0"/>
          <a:r>
            <a:rPr kumimoji="1" lang="en-US" altLang="ja-JP" dirty="0" smtClean="0">
              <a:solidFill>
                <a:schemeClr val="accent6">
                  <a:lumMod val="60000"/>
                  <a:lumOff val="40000"/>
                </a:schemeClr>
              </a:solidFill>
            </a:rPr>
            <a:t>[____________________________________________________________</a:t>
          </a:r>
          <a:r>
            <a:rPr kumimoji="1" lang="ja-JP" dirty="0" err="1" smtClean="0"/>
            <a:t>．</a:t>
          </a:r>
          <a:endParaRPr lang="ja-JP" dirty="0"/>
        </a:p>
      </dgm:t>
    </dgm:pt>
    <dgm:pt modelId="{5694EEC9-53BE-4372-BC3A-9F3BE21942F6}" type="parTrans" cxnId="{FAC92E62-FA79-4313-B90B-EE612B432311}">
      <dgm:prSet/>
      <dgm:spPr/>
      <dgm:t>
        <a:bodyPr/>
        <a:lstStyle/>
        <a:p>
          <a:endParaRPr kumimoji="1" lang="ja-JP" altLang="en-US"/>
        </a:p>
      </dgm:t>
    </dgm:pt>
    <dgm:pt modelId="{DF597329-DC4C-430F-9E7A-C25D2EC86A28}" type="sibTrans" cxnId="{FAC92E62-FA79-4313-B90B-EE612B432311}">
      <dgm:prSet/>
      <dgm:spPr/>
      <dgm:t>
        <a:bodyPr/>
        <a:lstStyle/>
        <a:p>
          <a:endParaRPr kumimoji="1" lang="ja-JP" altLang="en-US"/>
        </a:p>
      </dgm:t>
    </dgm:pt>
    <dgm:pt modelId="{F33586D8-F4CE-412D-955E-8E23383483C4}">
      <dgm:prSet/>
      <dgm:spPr/>
      <dgm:t>
        <a:bodyPr/>
        <a:lstStyle/>
        <a:p>
          <a:pPr rtl="0"/>
          <a:r>
            <a:rPr kumimoji="1" lang="ja-JP" dirty="0" smtClean="0"/>
            <a:t>これを</a:t>
          </a:r>
          <a:r>
            <a:rPr kumimoji="1" lang="en-US" altLang="ja-JP" dirty="0" smtClean="0"/>
            <a:t>                             </a:t>
          </a:r>
          <a:r>
            <a:rPr kumimoji="1" lang="ja-JP" dirty="0" err="1" smtClean="0"/>
            <a:t>，</a:t>
          </a:r>
          <a:r>
            <a:rPr kumimoji="1" lang="ja-JP" dirty="0" smtClean="0"/>
            <a:t>または</a:t>
          </a:r>
          <a:r>
            <a:rPr kumimoji="1" lang="en-US" altLang="ja-JP" dirty="0" smtClean="0"/>
            <a:t>                                        </a:t>
          </a:r>
          <a:r>
            <a:rPr kumimoji="1" lang="ja-JP" dirty="0" smtClean="0"/>
            <a:t>という．</a:t>
          </a:r>
          <a:endParaRPr lang="ja-JP" dirty="0"/>
        </a:p>
      </dgm:t>
    </dgm:pt>
    <dgm:pt modelId="{04749304-350A-460E-AC4A-701D2CF6B281}" type="parTrans" cxnId="{C9902FD5-891F-40E8-8E08-229751FF4F38}">
      <dgm:prSet/>
      <dgm:spPr/>
      <dgm:t>
        <a:bodyPr/>
        <a:lstStyle/>
        <a:p>
          <a:endParaRPr kumimoji="1" lang="ja-JP" altLang="en-US"/>
        </a:p>
      </dgm:t>
    </dgm:pt>
    <dgm:pt modelId="{421F3E52-380A-44A9-9240-414A07F754A3}" type="sibTrans" cxnId="{C9902FD5-891F-40E8-8E08-229751FF4F38}">
      <dgm:prSet/>
      <dgm:spPr/>
      <dgm:t>
        <a:bodyPr/>
        <a:lstStyle/>
        <a:p>
          <a:endParaRPr kumimoji="1" lang="ja-JP" altLang="en-US"/>
        </a:p>
      </dgm:t>
    </dgm:pt>
    <dgm:pt modelId="{83CC7734-FB03-45FC-B0D3-E6CFC4A29919}">
      <dgm:prSet/>
      <dgm:spPr/>
      <dgm:t>
        <a:bodyPr/>
        <a:lstStyle/>
        <a:p>
          <a:pPr rtl="0"/>
          <a:r>
            <a:rPr lang="en-US" altLang="ja-JP" dirty="0" smtClean="0">
              <a:latin typeface="HGPｺﾞｼｯｸM" panose="020B0600000000000000" pitchFamily="50" charset="-128"/>
              <a:ea typeface="HGPｺﾞｼｯｸM" panose="020B0600000000000000" pitchFamily="50" charset="-128"/>
            </a:rPr>
            <a:t>1.3.4</a:t>
          </a:r>
          <a:r>
            <a:rPr lang="ja-JP" altLang="ja-JP" dirty="0" smtClean="0">
              <a:latin typeface="HGPｺﾞｼｯｸM" panose="020B0600000000000000" pitchFamily="50" charset="-128"/>
              <a:ea typeface="HGPｺﾞｼｯｸM" panose="020B0600000000000000" pitchFamily="50" charset="-128"/>
            </a:rPr>
            <a:t>運動の</a:t>
          </a:r>
          <a:r>
            <a:rPr lang="en-US" altLang="ja-JP" dirty="0" smtClean="0">
              <a:latin typeface="HGPｺﾞｼｯｸM" panose="020B0600000000000000" pitchFamily="50" charset="-128"/>
              <a:ea typeface="HGPｺﾞｼｯｸM" panose="020B0600000000000000" pitchFamily="50" charset="-128"/>
            </a:rPr>
            <a:t>第3法則(</a:t>
          </a:r>
          <a:r>
            <a:rPr lang="en-US" altLang="ja-JP" dirty="0" err="1" smtClean="0">
              <a:latin typeface="HGPｺﾞｼｯｸM" panose="020B0600000000000000" pitchFamily="50" charset="-128"/>
              <a:ea typeface="HGPｺﾞｼｯｸM" panose="020B0600000000000000" pitchFamily="50" charset="-128"/>
            </a:rPr>
            <a:t>作用</a:t>
          </a:r>
          <a:r>
            <a:rPr lang="ja-JP" altLang="ja-JP" dirty="0" smtClean="0">
              <a:latin typeface="HGPｺﾞｼｯｸM" panose="020B0600000000000000" pitchFamily="50" charset="-128"/>
              <a:ea typeface="HGPｺﾞｼｯｸM" panose="020B0600000000000000" pitchFamily="50" charset="-128"/>
            </a:rPr>
            <a:t>・</a:t>
          </a:r>
          <a:r>
            <a:rPr lang="en-US" altLang="ja-JP" dirty="0" err="1" smtClean="0">
              <a:latin typeface="HGPｺﾞｼｯｸM" panose="020B0600000000000000" pitchFamily="50" charset="-128"/>
              <a:ea typeface="HGPｺﾞｼｯｸM" panose="020B0600000000000000" pitchFamily="50" charset="-128"/>
            </a:rPr>
            <a:t>反作用の法則</a:t>
          </a:r>
          <a:r>
            <a:rPr lang="en-US" altLang="ja-JP" dirty="0" smtClean="0">
              <a:latin typeface="HGPｺﾞｼｯｸM" panose="020B0600000000000000" pitchFamily="50" charset="-128"/>
              <a:ea typeface="HGPｺﾞｼｯｸM" panose="020B0600000000000000" pitchFamily="50" charset="-128"/>
            </a:rPr>
            <a:t>)</a:t>
          </a:r>
          <a:endParaRPr lang="ja-JP" dirty="0"/>
        </a:p>
      </dgm:t>
    </dgm:pt>
    <dgm:pt modelId="{F2F9DDD0-FF48-4445-A57D-3BBDCC507A57}" type="parTrans" cxnId="{8886325F-4CE3-4504-BFFB-3DC8D73ED804}">
      <dgm:prSet/>
      <dgm:spPr/>
      <dgm:t>
        <a:bodyPr/>
        <a:lstStyle/>
        <a:p>
          <a:endParaRPr kumimoji="1" lang="ja-JP" altLang="en-US"/>
        </a:p>
      </dgm:t>
    </dgm:pt>
    <dgm:pt modelId="{48ACFB54-B8AE-449E-AF12-07BA12A6285F}" type="sibTrans" cxnId="{8886325F-4CE3-4504-BFFB-3DC8D73ED804}">
      <dgm:prSet/>
      <dgm:spPr/>
      <dgm:t>
        <a:bodyPr/>
        <a:lstStyle/>
        <a:p>
          <a:endParaRPr kumimoji="1" lang="ja-JP" altLang="en-US"/>
        </a:p>
      </dgm:t>
    </dgm:pt>
    <dgm:pt modelId="{5FD3B895-857D-4A59-BE39-5D947C3E12F3}">
      <dgm:prSet/>
      <dgm:spPr/>
      <dgm:t>
        <a:bodyPr/>
        <a:lstStyle/>
        <a:p>
          <a:pPr rtl="0"/>
          <a:r>
            <a:rPr kumimoji="1" lang="en-US" altLang="ja-JP" dirty="0" smtClean="0"/>
            <a:t>____________________________________________________________</a:t>
          </a:r>
          <a:r>
            <a:rPr kumimoji="1" lang="ja-JP" dirty="0" smtClean="0"/>
            <a:t>」</a:t>
          </a:r>
          <a:endParaRPr lang="ja-JP" dirty="0"/>
        </a:p>
      </dgm:t>
    </dgm:pt>
    <dgm:pt modelId="{2C0EED30-C62A-4047-8B3F-45B534C97588}" type="parTrans" cxnId="{3D00449F-0C41-4C98-8207-FF862C2C469D}">
      <dgm:prSet/>
      <dgm:spPr/>
      <dgm:t>
        <a:bodyPr/>
        <a:lstStyle/>
        <a:p>
          <a:endParaRPr kumimoji="1" lang="ja-JP" altLang="en-US"/>
        </a:p>
      </dgm:t>
    </dgm:pt>
    <dgm:pt modelId="{2F6E70D8-69FA-4389-9DEE-C8E69C7DDA07}" type="sibTrans" cxnId="{3D00449F-0C41-4C98-8207-FF862C2C469D}">
      <dgm:prSet/>
      <dgm:spPr/>
      <dgm:t>
        <a:bodyPr/>
        <a:lstStyle/>
        <a:p>
          <a:endParaRPr kumimoji="1" lang="ja-JP" altLang="en-US"/>
        </a:p>
      </dgm:t>
    </dgm:pt>
    <dgm:pt modelId="{5B2144F8-5CB6-4A4C-9C6B-C730CF683830}">
      <dgm:prSet/>
      <dgm:spPr/>
      <dgm:t>
        <a:bodyPr/>
        <a:lstStyle/>
        <a:p>
          <a:pPr rtl="0"/>
          <a:r>
            <a:rPr kumimoji="1" lang="ja-JP" dirty="0" smtClean="0"/>
            <a:t>バット</a:t>
          </a:r>
          <a:r>
            <a:rPr kumimoji="1" lang="ja-JP" dirty="0"/>
            <a:t>はボール</a:t>
          </a:r>
          <a:r>
            <a:rPr kumimoji="1" lang="ja-JP" dirty="0" smtClean="0"/>
            <a:t>から</a:t>
          </a:r>
          <a:r>
            <a:rPr kumimoji="1" lang="en-US" altLang="ja-JP" dirty="0" smtClean="0"/>
            <a:t>         </a:t>
          </a:r>
          <a:r>
            <a:rPr kumimoji="1" lang="ja-JP" dirty="0" smtClean="0"/>
            <a:t>の</a:t>
          </a:r>
          <a:r>
            <a:rPr kumimoji="1" lang="ja-JP" dirty="0"/>
            <a:t>力を受ける．</a:t>
          </a:r>
          <a:endParaRPr lang="ja-JP" dirty="0"/>
        </a:p>
      </dgm:t>
    </dgm:pt>
    <dgm:pt modelId="{E5E95E98-5F5E-4F9C-B88E-75B495A19F7F}" type="parTrans" cxnId="{4F95867A-0850-4706-AE54-609D1BA262FC}">
      <dgm:prSet/>
      <dgm:spPr/>
      <dgm:t>
        <a:bodyPr/>
        <a:lstStyle/>
        <a:p>
          <a:endParaRPr kumimoji="1" lang="ja-JP" altLang="en-US"/>
        </a:p>
      </dgm:t>
    </dgm:pt>
    <dgm:pt modelId="{4C6E1722-AC24-43F3-8A18-6D4947CB6E8D}" type="sibTrans" cxnId="{4F95867A-0850-4706-AE54-609D1BA262FC}">
      <dgm:prSet/>
      <dgm:spPr/>
      <dgm:t>
        <a:bodyPr/>
        <a:lstStyle/>
        <a:p>
          <a:endParaRPr kumimoji="1" lang="ja-JP" altLang="en-US"/>
        </a:p>
      </dgm:t>
    </dgm:pt>
    <mc:AlternateContent xmlns:mc="http://schemas.openxmlformats.org/markup-compatibility/2006" xmlns:a14="http://schemas.microsoft.com/office/drawing/2010/main">
      <mc:Choice Requires="a14">
        <dgm:pt modelId="{FFAF569A-9C39-479F-AA70-E4FAA0111AFD}">
          <dgm:prSet/>
          <dgm:spPr/>
          <dgm:t>
            <a:bodyPr/>
            <a:lstStyle/>
            <a:p>
              <a:pPr rtl="0"/>
              <a:r>
                <a:rPr kumimoji="1" lang="ja-JP" dirty="0" smtClean="0"/>
                <a:t>壁</a:t>
              </a:r>
              <a:r>
                <a:rPr kumimoji="1" lang="ja-JP" dirty="0"/>
                <a:t>に力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ja-JP" dirty="0"/>
                <a:t>を及ぼし</a:t>
              </a:r>
              <a:r>
                <a:rPr kumimoji="1" lang="ja-JP" dirty="0" smtClean="0"/>
                <a:t>，逆</a:t>
              </a:r>
              <a:r>
                <a:rPr kumimoji="1" lang="ja-JP" dirty="0"/>
                <a:t>に人</a:t>
              </a:r>
              <a:r>
                <a:rPr kumimoji="1" lang="ja-JP" dirty="0" smtClean="0"/>
                <a:t>は</a:t>
              </a:r>
              <a:r>
                <a:rPr kumimoji="1" lang="en-US" altLang="ja-JP" dirty="0" smtClean="0"/>
                <a:t>     </a:t>
              </a:r>
              <a:r>
                <a:rPr kumimoji="1" lang="ja-JP" dirty="0" smtClean="0"/>
                <a:t>から</a:t>
              </a:r>
              <a:r>
                <a:rPr kumimoji="1" lang="ja-JP" dirty="0"/>
                <a:t>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ja-JP" dirty="0"/>
                <a:t>を受けて泳ぐ向きを変える（図</a:t>
              </a:r>
              <a:r>
                <a:rPr kumimoji="1" lang="en-US" dirty="0"/>
                <a:t>1.3 0</a:t>
              </a:r>
              <a:r>
                <a:rPr kumimoji="1" lang="ja-JP" dirty="0"/>
                <a:t>参照）．</a:t>
              </a:r>
              <a:endParaRPr lang="ja-JP" dirty="0"/>
            </a:p>
          </dgm:t>
        </dgm:pt>
      </mc:Choice>
      <mc:Fallback xmlns="">
        <dgm:pt modelId="{FFAF569A-9C39-479F-AA70-E4FAA0111AFD}">
          <dgm:prSet/>
          <dgm:spPr/>
          <dgm:t>
            <a:bodyPr/>
            <a:lstStyle/>
            <a:p>
              <a:pPr rtl="0"/>
              <a:r>
                <a:rPr kumimoji="1" lang="ja-JP" dirty="0" smtClean="0"/>
                <a:t>壁</a:t>
              </a:r>
              <a:r>
                <a:rPr kumimoji="1" lang="ja-JP" dirty="0"/>
                <a:t>に力</a:t>
              </a:r>
              <a:r>
                <a:rPr kumimoji="1" lang="en-US" i="0"/>
                <a:t>𝐹</a:t>
              </a:r>
              <a:r>
                <a:rPr kumimoji="1" lang="ja-JP" altLang="en-US" i="0"/>
                <a:t> ⃗</a:t>
              </a:r>
              <a:r>
                <a:rPr kumimoji="1" lang="ja-JP" dirty="0"/>
                <a:t>を及ぼし</a:t>
              </a:r>
              <a:r>
                <a:rPr kumimoji="1" lang="ja-JP" dirty="0" smtClean="0"/>
                <a:t>，逆</a:t>
              </a:r>
              <a:r>
                <a:rPr kumimoji="1" lang="ja-JP" dirty="0"/>
                <a:t>に人</a:t>
              </a:r>
              <a:r>
                <a:rPr kumimoji="1" lang="ja-JP" dirty="0" smtClean="0"/>
                <a:t>は</a:t>
              </a:r>
              <a:r>
                <a:rPr kumimoji="1" lang="en-US" altLang="ja-JP" dirty="0" smtClean="0"/>
                <a:t>     </a:t>
              </a:r>
              <a:r>
                <a:rPr kumimoji="1" lang="ja-JP" dirty="0" smtClean="0"/>
                <a:t>から</a:t>
              </a:r>
              <a:r>
                <a:rPr kumimoji="1" lang="ja-JP" dirty="0"/>
                <a:t>力－</a:t>
              </a:r>
              <a:r>
                <a:rPr kumimoji="1" lang="en-US" i="0"/>
                <a:t>𝐹</a:t>
              </a:r>
              <a:r>
                <a:rPr kumimoji="1" lang="ja-JP" altLang="en-US" i="0"/>
                <a:t> ⃗</a:t>
              </a:r>
              <a:r>
                <a:rPr kumimoji="1" lang="ja-JP" dirty="0"/>
                <a:t>を受けて泳ぐ向きを変える（図</a:t>
              </a:r>
              <a:r>
                <a:rPr kumimoji="1" lang="en-US" dirty="0"/>
                <a:t>1.3 0</a:t>
              </a:r>
              <a:r>
                <a:rPr kumimoji="1" lang="ja-JP" dirty="0"/>
                <a:t>参照）．</a:t>
              </a:r>
              <a:endParaRPr lang="ja-JP" dirty="0"/>
            </a:p>
          </dgm:t>
        </dgm:pt>
      </mc:Fallback>
    </mc:AlternateContent>
    <dgm:pt modelId="{83C42488-A5FB-474E-B39F-03482A19DB83}" type="parTrans" cxnId="{7B27D9B0-9020-4264-813D-DC5202C71BBF}">
      <dgm:prSet/>
      <dgm:spPr/>
      <dgm:t>
        <a:bodyPr/>
        <a:lstStyle/>
        <a:p>
          <a:endParaRPr kumimoji="1" lang="ja-JP" altLang="en-US"/>
        </a:p>
      </dgm:t>
    </dgm:pt>
    <dgm:pt modelId="{DA96336C-69ED-4F4F-99FF-4F95D8179325}" type="sibTrans" cxnId="{7B27D9B0-9020-4264-813D-DC5202C71BBF}">
      <dgm:prSet/>
      <dgm:spPr/>
      <dgm:t>
        <a:bodyPr/>
        <a:lstStyle/>
        <a:p>
          <a:endParaRPr kumimoji="1" lang="ja-JP" altLang="en-US"/>
        </a:p>
      </dgm:t>
    </dgm:pt>
    <dgm:pt modelId="{9FF98E5A-E230-4AF6-ABE6-93F8D733D22B}" type="pres">
      <dgm:prSet presAssocID="{DC56439C-9A3A-4A51-8810-A848A10F3A1E}" presName="linear" presStyleCnt="0">
        <dgm:presLayoutVars>
          <dgm:animLvl val="lvl"/>
          <dgm:resizeHandles val="exact"/>
        </dgm:presLayoutVars>
      </dgm:prSet>
      <dgm:spPr/>
      <dgm:t>
        <a:bodyPr/>
        <a:lstStyle/>
        <a:p>
          <a:endParaRPr kumimoji="1" lang="ja-JP" altLang="en-US"/>
        </a:p>
      </dgm:t>
    </dgm:pt>
    <dgm:pt modelId="{7C1076FD-3D2F-47C9-819A-D1CE353C85FE}" type="pres">
      <dgm:prSet presAssocID="{83CC7734-FB03-45FC-B0D3-E6CFC4A29919}" presName="parentText" presStyleLbl="node1" presStyleIdx="0" presStyleCnt="4">
        <dgm:presLayoutVars>
          <dgm:chMax val="0"/>
          <dgm:bulletEnabled val="1"/>
        </dgm:presLayoutVars>
      </dgm:prSet>
      <dgm:spPr/>
      <dgm:t>
        <a:bodyPr/>
        <a:lstStyle/>
        <a:p>
          <a:endParaRPr kumimoji="1" lang="ja-JP" altLang="en-US"/>
        </a:p>
      </dgm:t>
    </dgm:pt>
    <dgm:pt modelId="{9DEB4129-E1C9-48C1-A473-E909818906BA}" type="pres">
      <dgm:prSet presAssocID="{83CC7734-FB03-45FC-B0D3-E6CFC4A29919}" presName="childText" presStyleLbl="revTx" presStyleIdx="0" presStyleCnt="3">
        <dgm:presLayoutVars>
          <dgm:bulletEnabled val="1"/>
        </dgm:presLayoutVars>
      </dgm:prSet>
      <dgm:spPr/>
      <dgm:t>
        <a:bodyPr/>
        <a:lstStyle/>
        <a:p>
          <a:endParaRPr kumimoji="1" lang="ja-JP" altLang="en-US"/>
        </a:p>
      </dgm:t>
    </dgm:pt>
    <dgm:pt modelId="{61357699-2415-4805-86A2-CE8AFC5E209F}" type="pres">
      <dgm:prSet presAssocID="{E2B8D838-AC45-4776-A4D5-2CE212465B73}" presName="parentText" presStyleLbl="node1" presStyleIdx="1" presStyleCnt="4">
        <dgm:presLayoutVars>
          <dgm:chMax val="0"/>
          <dgm:bulletEnabled val="1"/>
        </dgm:presLayoutVars>
      </dgm:prSet>
      <dgm:spPr/>
      <dgm:t>
        <a:bodyPr/>
        <a:lstStyle/>
        <a:p>
          <a:endParaRPr kumimoji="1" lang="ja-JP" altLang="en-US"/>
        </a:p>
      </dgm:t>
    </dgm:pt>
    <dgm:pt modelId="{DA7DFC33-DFDB-4962-A2FE-82141EB81AF0}" type="pres">
      <dgm:prSet presAssocID="{E2B8D838-AC45-4776-A4D5-2CE212465B73}" presName="childText" presStyleLbl="revTx" presStyleIdx="1" presStyleCnt="3">
        <dgm:presLayoutVars>
          <dgm:bulletEnabled val="1"/>
        </dgm:presLayoutVars>
      </dgm:prSet>
      <dgm:spPr/>
      <dgm:t>
        <a:bodyPr/>
        <a:lstStyle/>
        <a:p>
          <a:endParaRPr kumimoji="1" lang="ja-JP" altLang="en-US"/>
        </a:p>
      </dgm:t>
    </dgm:pt>
    <dgm:pt modelId="{802E4F4D-C7EC-4710-9FB6-154DF2150D9A}" type="pres">
      <dgm:prSet presAssocID="{6F30605B-6EE4-4992-B892-418D73924CBB}" presName="parentText" presStyleLbl="node1" presStyleIdx="2" presStyleCnt="4">
        <dgm:presLayoutVars>
          <dgm:chMax val="0"/>
          <dgm:bulletEnabled val="1"/>
        </dgm:presLayoutVars>
      </dgm:prSet>
      <dgm:spPr/>
      <dgm:t>
        <a:bodyPr/>
        <a:lstStyle/>
        <a:p>
          <a:endParaRPr kumimoji="1" lang="ja-JP" altLang="en-US"/>
        </a:p>
      </dgm:t>
    </dgm:pt>
    <dgm:pt modelId="{2F5902B2-411B-4478-9D14-0AF42D5426FE}" type="pres">
      <dgm:prSet presAssocID="{DF597329-DC4C-430F-9E7A-C25D2EC86A28}" presName="spacer" presStyleCnt="0"/>
      <dgm:spPr/>
    </dgm:pt>
    <dgm:pt modelId="{A4F72BF4-3DA8-4538-BA4B-795483B71B99}" type="pres">
      <dgm:prSet presAssocID="{5FD3B895-857D-4A59-BE39-5D947C3E12F3}" presName="parentText" presStyleLbl="node1" presStyleIdx="3" presStyleCnt="4">
        <dgm:presLayoutVars>
          <dgm:chMax val="0"/>
          <dgm:bulletEnabled val="1"/>
        </dgm:presLayoutVars>
      </dgm:prSet>
      <dgm:spPr/>
      <dgm:t>
        <a:bodyPr/>
        <a:lstStyle/>
        <a:p>
          <a:endParaRPr kumimoji="1" lang="ja-JP" altLang="en-US"/>
        </a:p>
      </dgm:t>
    </dgm:pt>
    <dgm:pt modelId="{61835358-47CC-453E-84ED-CCA0A6A84A0F}" type="pres">
      <dgm:prSet presAssocID="{5FD3B895-857D-4A59-BE39-5D947C3E12F3}" presName="childText" presStyleLbl="revTx" presStyleIdx="2" presStyleCnt="3">
        <dgm:presLayoutVars>
          <dgm:bulletEnabled val="1"/>
        </dgm:presLayoutVars>
      </dgm:prSet>
      <dgm:spPr/>
      <dgm:t>
        <a:bodyPr/>
        <a:lstStyle/>
        <a:p>
          <a:endParaRPr kumimoji="1" lang="ja-JP" altLang="en-US"/>
        </a:p>
      </dgm:t>
    </dgm:pt>
  </dgm:ptLst>
  <dgm:cxnLst>
    <dgm:cxn modelId="{7341FB57-418F-4E06-A640-AE32B1CF7545}" type="presOf" srcId="{DB87471A-D4F3-4CE8-BAAB-376686699247}" destId="{9DEB4129-E1C9-48C1-A473-E909818906BA}" srcOrd="0" destOrd="0" presId="urn:microsoft.com/office/officeart/2005/8/layout/vList2"/>
    <dgm:cxn modelId="{044DC4CA-C158-417E-93DF-CF4AD22B3725}" type="presOf" srcId="{83CC7734-FB03-45FC-B0D3-E6CFC4A29919}" destId="{7C1076FD-3D2F-47C9-819A-D1CE353C85FE}" srcOrd="0" destOrd="0" presId="urn:microsoft.com/office/officeart/2005/8/layout/vList2"/>
    <dgm:cxn modelId="{9814EAB9-C9ED-4AD7-8710-EC45733DDA97}" type="presOf" srcId="{6F30605B-6EE4-4992-B892-418D73924CBB}" destId="{802E4F4D-C7EC-4710-9FB6-154DF2150D9A}" srcOrd="0" destOrd="0" presId="urn:microsoft.com/office/officeart/2005/8/layout/vList2"/>
    <dgm:cxn modelId="{04CBA395-DC55-4BE8-A564-5DD9C85C7FBD}" srcId="{83CC7734-FB03-45FC-B0D3-E6CFC4A29919}" destId="{DB87471A-D4F3-4CE8-BAAB-376686699247}" srcOrd="0" destOrd="0" parTransId="{86A28227-2EE6-40C0-AA1D-5512EFE937F7}" sibTransId="{99DB19BC-E33C-405C-B629-F8548D1123CE}"/>
    <dgm:cxn modelId="{8886325F-4CE3-4504-BFFB-3DC8D73ED804}" srcId="{DC56439C-9A3A-4A51-8810-A848A10F3A1E}" destId="{83CC7734-FB03-45FC-B0D3-E6CFC4A29919}" srcOrd="0" destOrd="0" parTransId="{F2F9DDD0-FF48-4445-A57D-3BBDCC507A57}" sibTransId="{48ACFB54-B8AE-449E-AF12-07BA12A6285F}"/>
    <dgm:cxn modelId="{7583E02E-1937-47F9-A898-E13B631FB725}" type="presOf" srcId="{DC56439C-9A3A-4A51-8810-A848A10F3A1E}" destId="{9FF98E5A-E230-4AF6-ABE6-93F8D733D22B}" srcOrd="0" destOrd="0" presId="urn:microsoft.com/office/officeart/2005/8/layout/vList2"/>
    <dgm:cxn modelId="{3D00449F-0C41-4C98-8207-FF862C2C469D}" srcId="{DC56439C-9A3A-4A51-8810-A848A10F3A1E}" destId="{5FD3B895-857D-4A59-BE39-5D947C3E12F3}" srcOrd="3" destOrd="0" parTransId="{2C0EED30-C62A-4047-8B3F-45B534C97588}" sibTransId="{2F6E70D8-69FA-4389-9DEE-C8E69C7DDA07}"/>
    <dgm:cxn modelId="{19147ED4-70F7-4796-BF2B-2EA9EEEFE936}" type="presOf" srcId="{C01F09D4-5FE2-4B3A-BF6C-A4FCA22A288B}" destId="{9DEB4129-E1C9-48C1-A473-E909818906BA}" srcOrd="0" destOrd="2" presId="urn:microsoft.com/office/officeart/2005/8/layout/vList2"/>
    <dgm:cxn modelId="{FAC92E62-FA79-4313-B90B-EE612B432311}" srcId="{DC56439C-9A3A-4A51-8810-A848A10F3A1E}" destId="{6F30605B-6EE4-4992-B892-418D73924CBB}" srcOrd="2" destOrd="0" parTransId="{5694EEC9-53BE-4372-BC3A-9F3BE21942F6}" sibTransId="{DF597329-DC4C-430F-9E7A-C25D2EC86A28}"/>
    <dgm:cxn modelId="{9EDC553B-5EFE-443C-B60D-096A7740D2BD}" type="presOf" srcId="{FFAF569A-9C39-479F-AA70-E4FAA0111AFD}" destId="{9DEB4129-E1C9-48C1-A473-E909818906BA}" srcOrd="0" destOrd="3" presId="urn:microsoft.com/office/officeart/2005/8/layout/vList2"/>
    <dgm:cxn modelId="{8B69FD3A-0C16-4A9D-BD87-FAF18AE05035}" srcId="{83CC7734-FB03-45FC-B0D3-E6CFC4A29919}" destId="{C01F09D4-5FE2-4B3A-BF6C-A4FCA22A288B}" srcOrd="1" destOrd="0" parTransId="{3A9190C4-24A1-421E-BF5E-CB0696B44881}" sibTransId="{F46FDD3F-26C0-4AE1-8CFF-8385046A502D}"/>
    <dgm:cxn modelId="{0A435DC5-62ED-4C1F-83BA-DA4EE92C8545}" type="presOf" srcId="{F33586D8-F4CE-412D-955E-8E23383483C4}" destId="{61835358-47CC-453E-84ED-CCA0A6A84A0F}" srcOrd="0" destOrd="0" presId="urn:microsoft.com/office/officeart/2005/8/layout/vList2"/>
    <dgm:cxn modelId="{A941639C-F65C-4688-9CE6-4570C284EA8B}" type="presOf" srcId="{E2B8D838-AC45-4776-A4D5-2CE212465B73}" destId="{61357699-2415-4805-86A2-CE8AFC5E209F}" srcOrd="0" destOrd="0" presId="urn:microsoft.com/office/officeart/2005/8/layout/vList2"/>
    <dgm:cxn modelId="{3AE592D3-88A2-4CD7-AEBD-B943F97C0D91}" type="presOf" srcId="{5FD3B895-857D-4A59-BE39-5D947C3E12F3}" destId="{A4F72BF4-3DA8-4538-BA4B-795483B71B99}" srcOrd="0" destOrd="0" presId="urn:microsoft.com/office/officeart/2005/8/layout/vList2"/>
    <dgm:cxn modelId="{910C79DF-E8C9-4AD7-BB82-EDF7B401507B}" srcId="{DC56439C-9A3A-4A51-8810-A848A10F3A1E}" destId="{E2B8D838-AC45-4776-A4D5-2CE212465B73}" srcOrd="1" destOrd="0" parTransId="{C0DC53E2-3939-43EE-83F2-AC8CFA233141}" sibTransId="{FA294E8C-E75D-4173-ABCF-CACC16F85A0E}"/>
    <dgm:cxn modelId="{7B27D9B0-9020-4264-813D-DC5202C71BBF}" srcId="{C01F09D4-5FE2-4B3A-BF6C-A4FCA22A288B}" destId="{FFAF569A-9C39-479F-AA70-E4FAA0111AFD}" srcOrd="0" destOrd="0" parTransId="{83C42488-A5FB-474E-B39F-03482A19DB83}" sibTransId="{DA96336C-69ED-4F4F-99FF-4F95D8179325}"/>
    <dgm:cxn modelId="{8C7EB08C-B56D-4847-9557-398F0BE457DF}" type="presOf" srcId="{5B2144F8-5CB6-4A4C-9C6B-C730CF683830}" destId="{9DEB4129-E1C9-48C1-A473-E909818906BA}" srcOrd="0" destOrd="1" presId="urn:microsoft.com/office/officeart/2005/8/layout/vList2"/>
    <dgm:cxn modelId="{C9902FD5-891F-40E8-8E08-229751FF4F38}" srcId="{5FD3B895-857D-4A59-BE39-5D947C3E12F3}" destId="{F33586D8-F4CE-412D-955E-8E23383483C4}" srcOrd="0" destOrd="0" parTransId="{04749304-350A-460E-AC4A-701D2CF6B281}" sibTransId="{421F3E52-380A-44A9-9240-414A07F754A3}"/>
    <dgm:cxn modelId="{4F95867A-0850-4706-AE54-609D1BA262FC}" srcId="{DB87471A-D4F3-4CE8-BAAB-376686699247}" destId="{5B2144F8-5CB6-4A4C-9C6B-C730CF683830}" srcOrd="0" destOrd="0" parTransId="{E5E95E98-5F5E-4F9C-B88E-75B495A19F7F}" sibTransId="{4C6E1722-AC24-43F3-8A18-6D4947CB6E8D}"/>
    <dgm:cxn modelId="{D7E2C023-068B-46DC-928E-F52CF12014ED}" type="presOf" srcId="{E53B6E14-1162-43AC-B9B4-63B977577222}" destId="{DA7DFC33-DFDB-4962-A2FE-82141EB81AF0}" srcOrd="0" destOrd="0" presId="urn:microsoft.com/office/officeart/2005/8/layout/vList2"/>
    <dgm:cxn modelId="{2920BD90-83C2-4F24-ACB9-D4A108832FF2}" srcId="{E2B8D838-AC45-4776-A4D5-2CE212465B73}" destId="{E53B6E14-1162-43AC-B9B4-63B977577222}" srcOrd="0" destOrd="0" parTransId="{0E45DAF2-07D4-44BD-A0E9-9F00C97F54FB}" sibTransId="{CA9D47BD-709A-4621-A73F-E7A4C6AA4CD5}"/>
    <dgm:cxn modelId="{49FD4FB8-81BB-4A4D-9AB8-1C0EEA8E1BC9}" type="presParOf" srcId="{9FF98E5A-E230-4AF6-ABE6-93F8D733D22B}" destId="{7C1076FD-3D2F-47C9-819A-D1CE353C85FE}" srcOrd="0" destOrd="0" presId="urn:microsoft.com/office/officeart/2005/8/layout/vList2"/>
    <dgm:cxn modelId="{922955EF-CDA6-4828-85A7-E521FDCC7E17}" type="presParOf" srcId="{9FF98E5A-E230-4AF6-ABE6-93F8D733D22B}" destId="{9DEB4129-E1C9-48C1-A473-E909818906BA}" srcOrd="1" destOrd="0" presId="urn:microsoft.com/office/officeart/2005/8/layout/vList2"/>
    <dgm:cxn modelId="{E4307991-378F-4E2E-BE5F-1D3F969DD01A}" type="presParOf" srcId="{9FF98E5A-E230-4AF6-ABE6-93F8D733D22B}" destId="{61357699-2415-4805-86A2-CE8AFC5E209F}" srcOrd="2" destOrd="0" presId="urn:microsoft.com/office/officeart/2005/8/layout/vList2"/>
    <dgm:cxn modelId="{A1B35FB8-15D9-4776-BB3B-6998614379A7}" type="presParOf" srcId="{9FF98E5A-E230-4AF6-ABE6-93F8D733D22B}" destId="{DA7DFC33-DFDB-4962-A2FE-82141EB81AF0}" srcOrd="3" destOrd="0" presId="urn:microsoft.com/office/officeart/2005/8/layout/vList2"/>
    <dgm:cxn modelId="{FF6F0579-61E0-4A0B-9E2E-BFA195987C2D}" type="presParOf" srcId="{9FF98E5A-E230-4AF6-ABE6-93F8D733D22B}" destId="{802E4F4D-C7EC-4710-9FB6-154DF2150D9A}" srcOrd="4" destOrd="0" presId="urn:microsoft.com/office/officeart/2005/8/layout/vList2"/>
    <dgm:cxn modelId="{72B6FFBA-E510-4175-9118-88280B0A408F}" type="presParOf" srcId="{9FF98E5A-E230-4AF6-ABE6-93F8D733D22B}" destId="{2F5902B2-411B-4478-9D14-0AF42D5426FE}" srcOrd="5" destOrd="0" presId="urn:microsoft.com/office/officeart/2005/8/layout/vList2"/>
    <dgm:cxn modelId="{A6DAE640-7A36-4A80-8C0F-97065C23EDB3}" type="presParOf" srcId="{9FF98E5A-E230-4AF6-ABE6-93F8D733D22B}" destId="{A4F72BF4-3DA8-4538-BA4B-795483B71B99}" srcOrd="6" destOrd="0" presId="urn:microsoft.com/office/officeart/2005/8/layout/vList2"/>
    <dgm:cxn modelId="{B6FC4B67-F7C7-4345-B69A-9C7A9DDB4D69}" type="presParOf" srcId="{9FF98E5A-E230-4AF6-ABE6-93F8D733D22B}" destId="{61835358-47CC-453E-84ED-CCA0A6A84A0F}"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C56439C-9A3A-4A51-8810-A848A10F3A1E}"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DB87471A-D4F3-4CE8-BAAB-376686699247}">
      <dgm:prSet/>
      <dgm:spPr>
        <a:blipFill rotWithShape="0">
          <a:blip xmlns:r="http://schemas.openxmlformats.org/officeDocument/2006/relationships" r:embed="rId1"/>
          <a:stretch>
            <a:fillRect t="-3860" b="-8772"/>
          </a:stretch>
        </a:blipFill>
      </dgm:spPr>
      <dgm:t>
        <a:bodyPr/>
        <a:lstStyle/>
        <a:p>
          <a:r>
            <a:rPr lang="ja-JP" altLang="en-US">
              <a:noFill/>
            </a:rPr>
            <a:t> </a:t>
          </a:r>
        </a:p>
      </dgm:t>
    </dgm:pt>
    <dgm:pt modelId="{86A28227-2EE6-40C0-AA1D-5512EFE937F7}" type="parTrans" cxnId="{04CBA395-DC55-4BE8-A564-5DD9C85C7FBD}">
      <dgm:prSet/>
      <dgm:spPr/>
      <dgm:t>
        <a:bodyPr/>
        <a:lstStyle/>
        <a:p>
          <a:endParaRPr kumimoji="1" lang="ja-JP" altLang="en-US"/>
        </a:p>
      </dgm:t>
    </dgm:pt>
    <dgm:pt modelId="{99DB19BC-E33C-405C-B629-F8548D1123CE}" type="sibTrans" cxnId="{04CBA395-DC55-4BE8-A564-5DD9C85C7FBD}">
      <dgm:prSet/>
      <dgm:spPr/>
      <dgm:t>
        <a:bodyPr/>
        <a:lstStyle/>
        <a:p>
          <a:endParaRPr kumimoji="1" lang="ja-JP" altLang="en-US"/>
        </a:p>
      </dgm:t>
    </dgm:pt>
    <dgm:pt modelId="{C01F09D4-5FE2-4B3A-BF6C-A4FCA22A288B}">
      <dgm:prSet/>
      <dgm:spPr/>
      <dgm:t>
        <a:bodyPr/>
        <a:lstStyle/>
        <a:p>
          <a:r>
            <a:rPr lang="ja-JP" altLang="en-US">
              <a:noFill/>
            </a:rPr>
            <a:t> </a:t>
          </a:r>
        </a:p>
      </dgm:t>
    </dgm:pt>
    <dgm:pt modelId="{3A9190C4-24A1-421E-BF5E-CB0696B44881}" type="parTrans" cxnId="{8B69FD3A-0C16-4A9D-BD87-FAF18AE05035}">
      <dgm:prSet/>
      <dgm:spPr/>
      <dgm:t>
        <a:bodyPr/>
        <a:lstStyle/>
        <a:p>
          <a:endParaRPr kumimoji="1" lang="ja-JP" altLang="en-US"/>
        </a:p>
      </dgm:t>
    </dgm:pt>
    <dgm:pt modelId="{F46FDD3F-26C0-4AE1-8CFF-8385046A502D}" type="sibTrans" cxnId="{8B69FD3A-0C16-4A9D-BD87-FAF18AE05035}">
      <dgm:prSet/>
      <dgm:spPr/>
      <dgm:t>
        <a:bodyPr/>
        <a:lstStyle/>
        <a:p>
          <a:endParaRPr kumimoji="1" lang="ja-JP" altLang="en-US"/>
        </a:p>
      </dgm:t>
    </dgm:pt>
    <dgm:pt modelId="{E2B8D838-AC45-4776-A4D5-2CE212465B73}">
      <dgm:prSet/>
      <dgm:spPr/>
      <dgm:t>
        <a:bodyPr/>
        <a:lstStyle/>
        <a:p>
          <a:pPr rtl="0"/>
          <a:r>
            <a:rPr kumimoji="1" lang="ja-JP" dirty="0" smtClean="0"/>
            <a:t>力は</a:t>
          </a:r>
          <a:r>
            <a:rPr kumimoji="1" lang="ja-JP" altLang="en-US" dirty="0" smtClean="0"/>
            <a:t>常</a:t>
          </a:r>
          <a:r>
            <a:rPr kumimoji="1" lang="ja-JP" dirty="0" smtClean="0"/>
            <a:t>に対になって現れる．</a:t>
          </a:r>
          <a:endParaRPr lang="ja-JP" dirty="0"/>
        </a:p>
      </dgm:t>
    </dgm:pt>
    <dgm:pt modelId="{C0DC53E2-3939-43EE-83F2-AC8CFA233141}" type="parTrans" cxnId="{910C79DF-E8C9-4AD7-BB82-EDF7B401507B}">
      <dgm:prSet/>
      <dgm:spPr/>
      <dgm:t>
        <a:bodyPr/>
        <a:lstStyle/>
        <a:p>
          <a:endParaRPr kumimoji="1" lang="ja-JP" altLang="en-US"/>
        </a:p>
      </dgm:t>
    </dgm:pt>
    <dgm:pt modelId="{FA294E8C-E75D-4173-ABCF-CACC16F85A0E}" type="sibTrans" cxnId="{910C79DF-E8C9-4AD7-BB82-EDF7B401507B}">
      <dgm:prSet/>
      <dgm:spPr/>
      <dgm:t>
        <a:bodyPr/>
        <a:lstStyle/>
        <a:p>
          <a:endParaRPr kumimoji="1" lang="ja-JP" altLang="en-US"/>
        </a:p>
      </dgm:t>
    </dgm:pt>
    <dgm:pt modelId="{E53B6E14-1162-43AC-B9B4-63B977577222}">
      <dgm:prSet/>
      <dgm:spPr/>
      <dgm:t>
        <a:bodyPr/>
        <a:lstStyle/>
        <a:p>
          <a:pPr rtl="0"/>
          <a:r>
            <a:rPr kumimoji="1" lang="ja-JP" dirty="0" smtClean="0"/>
            <a:t>この対の一方を</a:t>
          </a:r>
          <a:r>
            <a:rPr kumimoji="1" lang="en-US" altLang="ja-JP" dirty="0" smtClean="0"/>
            <a:t>          </a:t>
          </a:r>
          <a:r>
            <a:rPr kumimoji="1" lang="ja-JP" dirty="0" err="1" smtClean="0"/>
            <a:t>，</a:t>
          </a:r>
          <a:r>
            <a:rPr kumimoji="1" lang="ja-JP" dirty="0" smtClean="0"/>
            <a:t>他方を反作用といい，次のような法則がある．</a:t>
          </a:r>
          <a:endParaRPr lang="ja-JP" dirty="0"/>
        </a:p>
      </dgm:t>
    </dgm:pt>
    <dgm:pt modelId="{0E45DAF2-07D4-44BD-A0E9-9F00C97F54FB}" type="parTrans" cxnId="{2920BD90-83C2-4F24-ACB9-D4A108832FF2}">
      <dgm:prSet/>
      <dgm:spPr/>
      <dgm:t>
        <a:bodyPr/>
        <a:lstStyle/>
        <a:p>
          <a:endParaRPr kumimoji="1" lang="ja-JP" altLang="en-US"/>
        </a:p>
      </dgm:t>
    </dgm:pt>
    <dgm:pt modelId="{CA9D47BD-709A-4621-A73F-E7A4C6AA4CD5}" type="sibTrans" cxnId="{2920BD90-83C2-4F24-ACB9-D4A108832FF2}">
      <dgm:prSet/>
      <dgm:spPr/>
      <dgm:t>
        <a:bodyPr/>
        <a:lstStyle/>
        <a:p>
          <a:endParaRPr kumimoji="1" lang="ja-JP" altLang="en-US"/>
        </a:p>
      </dgm:t>
    </dgm:pt>
    <dgm:pt modelId="{6F30605B-6EE4-4992-B892-418D73924CBB}">
      <dgm:prSet/>
      <dgm:spPr/>
      <dgm:t>
        <a:bodyPr/>
        <a:lstStyle/>
        <a:p>
          <a:pPr rtl="0"/>
          <a:r>
            <a:rPr kumimoji="1" lang="en-US" altLang="ja-JP" dirty="0" smtClean="0">
              <a:solidFill>
                <a:schemeClr val="accent6">
                  <a:lumMod val="60000"/>
                  <a:lumOff val="40000"/>
                </a:schemeClr>
              </a:solidFill>
            </a:rPr>
            <a:t>[____________________________________________________________</a:t>
          </a:r>
          <a:r>
            <a:rPr kumimoji="1" lang="ja-JP" dirty="0" err="1" smtClean="0"/>
            <a:t>．</a:t>
          </a:r>
          <a:endParaRPr lang="ja-JP" dirty="0"/>
        </a:p>
      </dgm:t>
    </dgm:pt>
    <dgm:pt modelId="{5694EEC9-53BE-4372-BC3A-9F3BE21942F6}" type="parTrans" cxnId="{FAC92E62-FA79-4313-B90B-EE612B432311}">
      <dgm:prSet/>
      <dgm:spPr/>
      <dgm:t>
        <a:bodyPr/>
        <a:lstStyle/>
        <a:p>
          <a:endParaRPr kumimoji="1" lang="ja-JP" altLang="en-US"/>
        </a:p>
      </dgm:t>
    </dgm:pt>
    <dgm:pt modelId="{DF597329-DC4C-430F-9E7A-C25D2EC86A28}" type="sibTrans" cxnId="{FAC92E62-FA79-4313-B90B-EE612B432311}">
      <dgm:prSet/>
      <dgm:spPr/>
      <dgm:t>
        <a:bodyPr/>
        <a:lstStyle/>
        <a:p>
          <a:endParaRPr kumimoji="1" lang="ja-JP" altLang="en-US"/>
        </a:p>
      </dgm:t>
    </dgm:pt>
    <dgm:pt modelId="{F33586D8-F4CE-412D-955E-8E23383483C4}">
      <dgm:prSet/>
      <dgm:spPr/>
      <dgm:t>
        <a:bodyPr/>
        <a:lstStyle/>
        <a:p>
          <a:pPr rtl="0"/>
          <a:r>
            <a:rPr kumimoji="1" lang="ja-JP" dirty="0" smtClean="0"/>
            <a:t>これを</a:t>
          </a:r>
          <a:r>
            <a:rPr kumimoji="1" lang="en-US" altLang="ja-JP" dirty="0" smtClean="0"/>
            <a:t>                             </a:t>
          </a:r>
          <a:r>
            <a:rPr kumimoji="1" lang="ja-JP" dirty="0" err="1" smtClean="0"/>
            <a:t>，</a:t>
          </a:r>
          <a:r>
            <a:rPr kumimoji="1" lang="ja-JP" dirty="0" smtClean="0"/>
            <a:t>または</a:t>
          </a:r>
          <a:r>
            <a:rPr kumimoji="1" lang="en-US" altLang="ja-JP" dirty="0" smtClean="0"/>
            <a:t>                                        </a:t>
          </a:r>
          <a:r>
            <a:rPr kumimoji="1" lang="ja-JP" dirty="0" smtClean="0"/>
            <a:t>という．</a:t>
          </a:r>
          <a:endParaRPr lang="ja-JP" dirty="0"/>
        </a:p>
      </dgm:t>
    </dgm:pt>
    <dgm:pt modelId="{04749304-350A-460E-AC4A-701D2CF6B281}" type="parTrans" cxnId="{C9902FD5-891F-40E8-8E08-229751FF4F38}">
      <dgm:prSet/>
      <dgm:spPr/>
      <dgm:t>
        <a:bodyPr/>
        <a:lstStyle/>
        <a:p>
          <a:endParaRPr kumimoji="1" lang="ja-JP" altLang="en-US"/>
        </a:p>
      </dgm:t>
    </dgm:pt>
    <dgm:pt modelId="{421F3E52-380A-44A9-9240-414A07F754A3}" type="sibTrans" cxnId="{C9902FD5-891F-40E8-8E08-229751FF4F38}">
      <dgm:prSet/>
      <dgm:spPr/>
      <dgm:t>
        <a:bodyPr/>
        <a:lstStyle/>
        <a:p>
          <a:endParaRPr kumimoji="1" lang="ja-JP" altLang="en-US"/>
        </a:p>
      </dgm:t>
    </dgm:pt>
    <dgm:pt modelId="{83CC7734-FB03-45FC-B0D3-E6CFC4A29919}">
      <dgm:prSet/>
      <dgm:spPr/>
      <dgm:t>
        <a:bodyPr/>
        <a:lstStyle/>
        <a:p>
          <a:pPr rtl="0"/>
          <a:r>
            <a:rPr lang="en-US" altLang="ja-JP" dirty="0" smtClean="0">
              <a:latin typeface="HGPｺﾞｼｯｸM" panose="020B0600000000000000" pitchFamily="50" charset="-128"/>
              <a:ea typeface="HGPｺﾞｼｯｸM" panose="020B0600000000000000" pitchFamily="50" charset="-128"/>
            </a:rPr>
            <a:t>1.3.4</a:t>
          </a:r>
          <a:r>
            <a:rPr lang="ja-JP" altLang="ja-JP" dirty="0" smtClean="0">
              <a:latin typeface="HGPｺﾞｼｯｸM" panose="020B0600000000000000" pitchFamily="50" charset="-128"/>
              <a:ea typeface="HGPｺﾞｼｯｸM" panose="020B0600000000000000" pitchFamily="50" charset="-128"/>
            </a:rPr>
            <a:t>運動の</a:t>
          </a:r>
          <a:r>
            <a:rPr lang="en-US" altLang="ja-JP" dirty="0" smtClean="0">
              <a:latin typeface="HGPｺﾞｼｯｸM" panose="020B0600000000000000" pitchFamily="50" charset="-128"/>
              <a:ea typeface="HGPｺﾞｼｯｸM" panose="020B0600000000000000" pitchFamily="50" charset="-128"/>
            </a:rPr>
            <a:t>第3法則(</a:t>
          </a:r>
          <a:r>
            <a:rPr lang="en-US" altLang="ja-JP" dirty="0" err="1" smtClean="0">
              <a:latin typeface="HGPｺﾞｼｯｸM" panose="020B0600000000000000" pitchFamily="50" charset="-128"/>
              <a:ea typeface="HGPｺﾞｼｯｸM" panose="020B0600000000000000" pitchFamily="50" charset="-128"/>
            </a:rPr>
            <a:t>作用</a:t>
          </a:r>
          <a:r>
            <a:rPr lang="ja-JP" altLang="ja-JP" dirty="0" smtClean="0">
              <a:latin typeface="HGPｺﾞｼｯｸM" panose="020B0600000000000000" pitchFamily="50" charset="-128"/>
              <a:ea typeface="HGPｺﾞｼｯｸM" panose="020B0600000000000000" pitchFamily="50" charset="-128"/>
            </a:rPr>
            <a:t>・</a:t>
          </a:r>
          <a:r>
            <a:rPr lang="en-US" altLang="ja-JP" dirty="0" err="1" smtClean="0">
              <a:latin typeface="HGPｺﾞｼｯｸM" panose="020B0600000000000000" pitchFamily="50" charset="-128"/>
              <a:ea typeface="HGPｺﾞｼｯｸM" panose="020B0600000000000000" pitchFamily="50" charset="-128"/>
            </a:rPr>
            <a:t>反作用の法則</a:t>
          </a:r>
          <a:r>
            <a:rPr lang="en-US" altLang="ja-JP" dirty="0" smtClean="0">
              <a:latin typeface="HGPｺﾞｼｯｸM" panose="020B0600000000000000" pitchFamily="50" charset="-128"/>
              <a:ea typeface="HGPｺﾞｼｯｸM" panose="020B0600000000000000" pitchFamily="50" charset="-128"/>
            </a:rPr>
            <a:t>)</a:t>
          </a:r>
          <a:endParaRPr lang="ja-JP" dirty="0"/>
        </a:p>
      </dgm:t>
    </dgm:pt>
    <dgm:pt modelId="{F2F9DDD0-FF48-4445-A57D-3BBDCC507A57}" type="parTrans" cxnId="{8886325F-4CE3-4504-BFFB-3DC8D73ED804}">
      <dgm:prSet/>
      <dgm:spPr/>
      <dgm:t>
        <a:bodyPr/>
        <a:lstStyle/>
        <a:p>
          <a:endParaRPr kumimoji="1" lang="ja-JP" altLang="en-US"/>
        </a:p>
      </dgm:t>
    </dgm:pt>
    <dgm:pt modelId="{48ACFB54-B8AE-449E-AF12-07BA12A6285F}" type="sibTrans" cxnId="{8886325F-4CE3-4504-BFFB-3DC8D73ED804}">
      <dgm:prSet/>
      <dgm:spPr/>
      <dgm:t>
        <a:bodyPr/>
        <a:lstStyle/>
        <a:p>
          <a:endParaRPr kumimoji="1" lang="ja-JP" altLang="en-US"/>
        </a:p>
      </dgm:t>
    </dgm:pt>
    <dgm:pt modelId="{5FD3B895-857D-4A59-BE39-5D947C3E12F3}">
      <dgm:prSet/>
      <dgm:spPr/>
      <dgm:t>
        <a:bodyPr/>
        <a:lstStyle/>
        <a:p>
          <a:pPr rtl="0"/>
          <a:r>
            <a:rPr kumimoji="1" lang="en-US" altLang="ja-JP" dirty="0" smtClean="0"/>
            <a:t>____________________________________________________________</a:t>
          </a:r>
          <a:r>
            <a:rPr kumimoji="1" lang="ja-JP" dirty="0" smtClean="0"/>
            <a:t>」</a:t>
          </a:r>
          <a:endParaRPr lang="ja-JP" dirty="0"/>
        </a:p>
      </dgm:t>
    </dgm:pt>
    <dgm:pt modelId="{2C0EED30-C62A-4047-8B3F-45B534C97588}" type="parTrans" cxnId="{3D00449F-0C41-4C98-8207-FF862C2C469D}">
      <dgm:prSet/>
      <dgm:spPr/>
      <dgm:t>
        <a:bodyPr/>
        <a:lstStyle/>
        <a:p>
          <a:endParaRPr kumimoji="1" lang="ja-JP" altLang="en-US"/>
        </a:p>
      </dgm:t>
    </dgm:pt>
    <dgm:pt modelId="{2F6E70D8-69FA-4389-9DEE-C8E69C7DDA07}" type="sibTrans" cxnId="{3D00449F-0C41-4C98-8207-FF862C2C469D}">
      <dgm:prSet/>
      <dgm:spPr/>
      <dgm:t>
        <a:bodyPr/>
        <a:lstStyle/>
        <a:p>
          <a:endParaRPr kumimoji="1" lang="ja-JP" altLang="en-US"/>
        </a:p>
      </dgm:t>
    </dgm:pt>
    <dgm:pt modelId="{5B2144F8-5CB6-4A4C-9C6B-C730CF683830}">
      <dgm:prSet/>
      <dgm:spPr/>
      <dgm:t>
        <a:bodyPr/>
        <a:lstStyle/>
        <a:p>
          <a:r>
            <a:rPr lang="ja-JP" altLang="en-US">
              <a:noFill/>
            </a:rPr>
            <a:t> </a:t>
          </a:r>
        </a:p>
      </dgm:t>
    </dgm:pt>
    <dgm:pt modelId="{E5E95E98-5F5E-4F9C-B88E-75B495A19F7F}" type="parTrans" cxnId="{4F95867A-0850-4706-AE54-609D1BA262FC}">
      <dgm:prSet/>
      <dgm:spPr/>
      <dgm:t>
        <a:bodyPr/>
        <a:lstStyle/>
        <a:p>
          <a:endParaRPr kumimoji="1" lang="ja-JP" altLang="en-US"/>
        </a:p>
      </dgm:t>
    </dgm:pt>
    <dgm:pt modelId="{4C6E1722-AC24-43F3-8A18-6D4947CB6E8D}" type="sibTrans" cxnId="{4F95867A-0850-4706-AE54-609D1BA262FC}">
      <dgm:prSet/>
      <dgm:spPr/>
      <dgm:t>
        <a:bodyPr/>
        <a:lstStyle/>
        <a:p>
          <a:endParaRPr kumimoji="1" lang="ja-JP" altLang="en-US"/>
        </a:p>
      </dgm:t>
    </dgm:pt>
    <dgm:pt modelId="{FFAF569A-9C39-479F-AA70-E4FAA0111AFD}">
      <dgm:prSet/>
      <dgm:spPr/>
      <dgm:t>
        <a:bodyPr/>
        <a:lstStyle/>
        <a:p>
          <a:r>
            <a:rPr lang="ja-JP" altLang="en-US">
              <a:noFill/>
            </a:rPr>
            <a:t> </a:t>
          </a:r>
        </a:p>
      </dgm:t>
    </dgm:pt>
    <dgm:pt modelId="{83C42488-A5FB-474E-B39F-03482A19DB83}" type="parTrans" cxnId="{7B27D9B0-9020-4264-813D-DC5202C71BBF}">
      <dgm:prSet/>
      <dgm:spPr/>
      <dgm:t>
        <a:bodyPr/>
        <a:lstStyle/>
        <a:p>
          <a:endParaRPr kumimoji="1" lang="ja-JP" altLang="en-US"/>
        </a:p>
      </dgm:t>
    </dgm:pt>
    <dgm:pt modelId="{DA96336C-69ED-4F4F-99FF-4F95D8179325}" type="sibTrans" cxnId="{7B27D9B0-9020-4264-813D-DC5202C71BBF}">
      <dgm:prSet/>
      <dgm:spPr/>
      <dgm:t>
        <a:bodyPr/>
        <a:lstStyle/>
        <a:p>
          <a:endParaRPr kumimoji="1" lang="ja-JP" altLang="en-US"/>
        </a:p>
      </dgm:t>
    </dgm:pt>
    <dgm:pt modelId="{9FF98E5A-E230-4AF6-ABE6-93F8D733D22B}" type="pres">
      <dgm:prSet presAssocID="{DC56439C-9A3A-4A51-8810-A848A10F3A1E}" presName="linear" presStyleCnt="0">
        <dgm:presLayoutVars>
          <dgm:animLvl val="lvl"/>
          <dgm:resizeHandles val="exact"/>
        </dgm:presLayoutVars>
      </dgm:prSet>
      <dgm:spPr/>
    </dgm:pt>
    <dgm:pt modelId="{7C1076FD-3D2F-47C9-819A-D1CE353C85FE}" type="pres">
      <dgm:prSet presAssocID="{83CC7734-FB03-45FC-B0D3-E6CFC4A29919}" presName="parentText" presStyleLbl="node1" presStyleIdx="0" presStyleCnt="4">
        <dgm:presLayoutVars>
          <dgm:chMax val="0"/>
          <dgm:bulletEnabled val="1"/>
        </dgm:presLayoutVars>
      </dgm:prSet>
      <dgm:spPr/>
      <dgm:t>
        <a:bodyPr/>
        <a:lstStyle/>
        <a:p>
          <a:endParaRPr kumimoji="1" lang="ja-JP" altLang="en-US"/>
        </a:p>
      </dgm:t>
    </dgm:pt>
    <dgm:pt modelId="{9DEB4129-E1C9-48C1-A473-E909818906BA}" type="pres">
      <dgm:prSet presAssocID="{83CC7734-FB03-45FC-B0D3-E6CFC4A29919}" presName="childText" presStyleLbl="revTx" presStyleIdx="0" presStyleCnt="3">
        <dgm:presLayoutVars>
          <dgm:bulletEnabled val="1"/>
        </dgm:presLayoutVars>
      </dgm:prSet>
      <dgm:spPr/>
      <dgm:t>
        <a:bodyPr/>
        <a:lstStyle/>
        <a:p>
          <a:endParaRPr kumimoji="1" lang="ja-JP" altLang="en-US"/>
        </a:p>
      </dgm:t>
    </dgm:pt>
    <dgm:pt modelId="{61357699-2415-4805-86A2-CE8AFC5E209F}" type="pres">
      <dgm:prSet presAssocID="{E2B8D838-AC45-4776-A4D5-2CE212465B73}" presName="parentText" presStyleLbl="node1" presStyleIdx="1" presStyleCnt="4">
        <dgm:presLayoutVars>
          <dgm:chMax val="0"/>
          <dgm:bulletEnabled val="1"/>
        </dgm:presLayoutVars>
      </dgm:prSet>
      <dgm:spPr/>
      <dgm:t>
        <a:bodyPr/>
        <a:lstStyle/>
        <a:p>
          <a:endParaRPr kumimoji="1" lang="ja-JP" altLang="en-US"/>
        </a:p>
      </dgm:t>
    </dgm:pt>
    <dgm:pt modelId="{DA7DFC33-DFDB-4962-A2FE-82141EB81AF0}" type="pres">
      <dgm:prSet presAssocID="{E2B8D838-AC45-4776-A4D5-2CE212465B73}" presName="childText" presStyleLbl="revTx" presStyleIdx="1" presStyleCnt="3">
        <dgm:presLayoutVars>
          <dgm:bulletEnabled val="1"/>
        </dgm:presLayoutVars>
      </dgm:prSet>
      <dgm:spPr/>
      <dgm:t>
        <a:bodyPr/>
        <a:lstStyle/>
        <a:p>
          <a:endParaRPr kumimoji="1" lang="ja-JP" altLang="en-US"/>
        </a:p>
      </dgm:t>
    </dgm:pt>
    <dgm:pt modelId="{802E4F4D-C7EC-4710-9FB6-154DF2150D9A}" type="pres">
      <dgm:prSet presAssocID="{6F30605B-6EE4-4992-B892-418D73924CBB}" presName="parentText" presStyleLbl="node1" presStyleIdx="2" presStyleCnt="4">
        <dgm:presLayoutVars>
          <dgm:chMax val="0"/>
          <dgm:bulletEnabled val="1"/>
        </dgm:presLayoutVars>
      </dgm:prSet>
      <dgm:spPr/>
      <dgm:t>
        <a:bodyPr/>
        <a:lstStyle/>
        <a:p>
          <a:endParaRPr kumimoji="1" lang="ja-JP" altLang="en-US"/>
        </a:p>
      </dgm:t>
    </dgm:pt>
    <dgm:pt modelId="{2F5902B2-411B-4478-9D14-0AF42D5426FE}" type="pres">
      <dgm:prSet presAssocID="{DF597329-DC4C-430F-9E7A-C25D2EC86A28}" presName="spacer" presStyleCnt="0"/>
      <dgm:spPr/>
    </dgm:pt>
    <dgm:pt modelId="{A4F72BF4-3DA8-4538-BA4B-795483B71B99}" type="pres">
      <dgm:prSet presAssocID="{5FD3B895-857D-4A59-BE39-5D947C3E12F3}" presName="parentText" presStyleLbl="node1" presStyleIdx="3" presStyleCnt="4">
        <dgm:presLayoutVars>
          <dgm:chMax val="0"/>
          <dgm:bulletEnabled val="1"/>
        </dgm:presLayoutVars>
      </dgm:prSet>
      <dgm:spPr/>
    </dgm:pt>
    <dgm:pt modelId="{61835358-47CC-453E-84ED-CCA0A6A84A0F}" type="pres">
      <dgm:prSet presAssocID="{5FD3B895-857D-4A59-BE39-5D947C3E12F3}" presName="childText" presStyleLbl="revTx" presStyleIdx="2" presStyleCnt="3">
        <dgm:presLayoutVars>
          <dgm:bulletEnabled val="1"/>
        </dgm:presLayoutVars>
      </dgm:prSet>
      <dgm:spPr/>
      <dgm:t>
        <a:bodyPr/>
        <a:lstStyle/>
        <a:p>
          <a:endParaRPr kumimoji="1" lang="ja-JP" altLang="en-US"/>
        </a:p>
      </dgm:t>
    </dgm:pt>
  </dgm:ptLst>
  <dgm:cxnLst>
    <dgm:cxn modelId="{9814EAB9-C9ED-4AD7-8710-EC45733DDA97}" type="presOf" srcId="{6F30605B-6EE4-4992-B892-418D73924CBB}" destId="{802E4F4D-C7EC-4710-9FB6-154DF2150D9A}" srcOrd="0" destOrd="0" presId="urn:microsoft.com/office/officeart/2005/8/layout/vList2"/>
    <dgm:cxn modelId="{7341FB57-418F-4E06-A640-AE32B1CF7545}" type="presOf" srcId="{DB87471A-D4F3-4CE8-BAAB-376686699247}" destId="{9DEB4129-E1C9-48C1-A473-E909818906BA}" srcOrd="0" destOrd="0" presId="urn:microsoft.com/office/officeart/2005/8/layout/vList2"/>
    <dgm:cxn modelId="{044DC4CA-C158-417E-93DF-CF4AD22B3725}" type="presOf" srcId="{83CC7734-FB03-45FC-B0D3-E6CFC4A29919}" destId="{7C1076FD-3D2F-47C9-819A-D1CE353C85FE}" srcOrd="0" destOrd="0" presId="urn:microsoft.com/office/officeart/2005/8/layout/vList2"/>
    <dgm:cxn modelId="{04CBA395-DC55-4BE8-A564-5DD9C85C7FBD}" srcId="{83CC7734-FB03-45FC-B0D3-E6CFC4A29919}" destId="{DB87471A-D4F3-4CE8-BAAB-376686699247}" srcOrd="0" destOrd="0" parTransId="{86A28227-2EE6-40C0-AA1D-5512EFE937F7}" sibTransId="{99DB19BC-E33C-405C-B629-F8548D1123CE}"/>
    <dgm:cxn modelId="{8886325F-4CE3-4504-BFFB-3DC8D73ED804}" srcId="{DC56439C-9A3A-4A51-8810-A848A10F3A1E}" destId="{83CC7734-FB03-45FC-B0D3-E6CFC4A29919}" srcOrd="0" destOrd="0" parTransId="{F2F9DDD0-FF48-4445-A57D-3BBDCC507A57}" sibTransId="{48ACFB54-B8AE-449E-AF12-07BA12A6285F}"/>
    <dgm:cxn modelId="{7583E02E-1937-47F9-A898-E13B631FB725}" type="presOf" srcId="{DC56439C-9A3A-4A51-8810-A848A10F3A1E}" destId="{9FF98E5A-E230-4AF6-ABE6-93F8D733D22B}" srcOrd="0" destOrd="0" presId="urn:microsoft.com/office/officeart/2005/8/layout/vList2"/>
    <dgm:cxn modelId="{3D00449F-0C41-4C98-8207-FF862C2C469D}" srcId="{DC56439C-9A3A-4A51-8810-A848A10F3A1E}" destId="{5FD3B895-857D-4A59-BE39-5D947C3E12F3}" srcOrd="3" destOrd="0" parTransId="{2C0EED30-C62A-4047-8B3F-45B534C97588}" sibTransId="{2F6E70D8-69FA-4389-9DEE-C8E69C7DDA07}"/>
    <dgm:cxn modelId="{19147ED4-70F7-4796-BF2B-2EA9EEEFE936}" type="presOf" srcId="{C01F09D4-5FE2-4B3A-BF6C-A4FCA22A288B}" destId="{9DEB4129-E1C9-48C1-A473-E909818906BA}" srcOrd="0" destOrd="2" presId="urn:microsoft.com/office/officeart/2005/8/layout/vList2"/>
    <dgm:cxn modelId="{FAC92E62-FA79-4313-B90B-EE612B432311}" srcId="{DC56439C-9A3A-4A51-8810-A848A10F3A1E}" destId="{6F30605B-6EE4-4992-B892-418D73924CBB}" srcOrd="2" destOrd="0" parTransId="{5694EEC9-53BE-4372-BC3A-9F3BE21942F6}" sibTransId="{DF597329-DC4C-430F-9E7A-C25D2EC86A28}"/>
    <dgm:cxn modelId="{8B69FD3A-0C16-4A9D-BD87-FAF18AE05035}" srcId="{83CC7734-FB03-45FC-B0D3-E6CFC4A29919}" destId="{C01F09D4-5FE2-4B3A-BF6C-A4FCA22A288B}" srcOrd="1" destOrd="0" parTransId="{3A9190C4-24A1-421E-BF5E-CB0696B44881}" sibTransId="{F46FDD3F-26C0-4AE1-8CFF-8385046A502D}"/>
    <dgm:cxn modelId="{9EDC553B-5EFE-443C-B60D-096A7740D2BD}" type="presOf" srcId="{FFAF569A-9C39-479F-AA70-E4FAA0111AFD}" destId="{9DEB4129-E1C9-48C1-A473-E909818906BA}" srcOrd="0" destOrd="3" presId="urn:microsoft.com/office/officeart/2005/8/layout/vList2"/>
    <dgm:cxn modelId="{A941639C-F65C-4688-9CE6-4570C284EA8B}" type="presOf" srcId="{E2B8D838-AC45-4776-A4D5-2CE212465B73}" destId="{61357699-2415-4805-86A2-CE8AFC5E209F}" srcOrd="0" destOrd="0" presId="urn:microsoft.com/office/officeart/2005/8/layout/vList2"/>
    <dgm:cxn modelId="{0A435DC5-62ED-4C1F-83BA-DA4EE92C8545}" type="presOf" srcId="{F33586D8-F4CE-412D-955E-8E23383483C4}" destId="{61835358-47CC-453E-84ED-CCA0A6A84A0F}" srcOrd="0" destOrd="0" presId="urn:microsoft.com/office/officeart/2005/8/layout/vList2"/>
    <dgm:cxn modelId="{3AE592D3-88A2-4CD7-AEBD-B943F97C0D91}" type="presOf" srcId="{5FD3B895-857D-4A59-BE39-5D947C3E12F3}" destId="{A4F72BF4-3DA8-4538-BA4B-795483B71B99}" srcOrd="0" destOrd="0" presId="urn:microsoft.com/office/officeart/2005/8/layout/vList2"/>
    <dgm:cxn modelId="{910C79DF-E8C9-4AD7-BB82-EDF7B401507B}" srcId="{DC56439C-9A3A-4A51-8810-A848A10F3A1E}" destId="{E2B8D838-AC45-4776-A4D5-2CE212465B73}" srcOrd="1" destOrd="0" parTransId="{C0DC53E2-3939-43EE-83F2-AC8CFA233141}" sibTransId="{FA294E8C-E75D-4173-ABCF-CACC16F85A0E}"/>
    <dgm:cxn modelId="{8C7EB08C-B56D-4847-9557-398F0BE457DF}" type="presOf" srcId="{5B2144F8-5CB6-4A4C-9C6B-C730CF683830}" destId="{9DEB4129-E1C9-48C1-A473-E909818906BA}" srcOrd="0" destOrd="1" presId="urn:microsoft.com/office/officeart/2005/8/layout/vList2"/>
    <dgm:cxn modelId="{7B27D9B0-9020-4264-813D-DC5202C71BBF}" srcId="{C01F09D4-5FE2-4B3A-BF6C-A4FCA22A288B}" destId="{FFAF569A-9C39-479F-AA70-E4FAA0111AFD}" srcOrd="0" destOrd="0" parTransId="{83C42488-A5FB-474E-B39F-03482A19DB83}" sibTransId="{DA96336C-69ED-4F4F-99FF-4F95D8179325}"/>
    <dgm:cxn modelId="{C9902FD5-891F-40E8-8E08-229751FF4F38}" srcId="{5FD3B895-857D-4A59-BE39-5D947C3E12F3}" destId="{F33586D8-F4CE-412D-955E-8E23383483C4}" srcOrd="0" destOrd="0" parTransId="{04749304-350A-460E-AC4A-701D2CF6B281}" sibTransId="{421F3E52-380A-44A9-9240-414A07F754A3}"/>
    <dgm:cxn modelId="{4F95867A-0850-4706-AE54-609D1BA262FC}" srcId="{DB87471A-D4F3-4CE8-BAAB-376686699247}" destId="{5B2144F8-5CB6-4A4C-9C6B-C730CF683830}" srcOrd="0" destOrd="0" parTransId="{E5E95E98-5F5E-4F9C-B88E-75B495A19F7F}" sibTransId="{4C6E1722-AC24-43F3-8A18-6D4947CB6E8D}"/>
    <dgm:cxn modelId="{2920BD90-83C2-4F24-ACB9-D4A108832FF2}" srcId="{E2B8D838-AC45-4776-A4D5-2CE212465B73}" destId="{E53B6E14-1162-43AC-B9B4-63B977577222}" srcOrd="0" destOrd="0" parTransId="{0E45DAF2-07D4-44BD-A0E9-9F00C97F54FB}" sibTransId="{CA9D47BD-709A-4621-A73F-E7A4C6AA4CD5}"/>
    <dgm:cxn modelId="{D7E2C023-068B-46DC-928E-F52CF12014ED}" type="presOf" srcId="{E53B6E14-1162-43AC-B9B4-63B977577222}" destId="{DA7DFC33-DFDB-4962-A2FE-82141EB81AF0}" srcOrd="0" destOrd="0" presId="urn:microsoft.com/office/officeart/2005/8/layout/vList2"/>
    <dgm:cxn modelId="{49FD4FB8-81BB-4A4D-9AB8-1C0EEA8E1BC9}" type="presParOf" srcId="{9FF98E5A-E230-4AF6-ABE6-93F8D733D22B}" destId="{7C1076FD-3D2F-47C9-819A-D1CE353C85FE}" srcOrd="0" destOrd="0" presId="urn:microsoft.com/office/officeart/2005/8/layout/vList2"/>
    <dgm:cxn modelId="{922955EF-CDA6-4828-85A7-E521FDCC7E17}" type="presParOf" srcId="{9FF98E5A-E230-4AF6-ABE6-93F8D733D22B}" destId="{9DEB4129-E1C9-48C1-A473-E909818906BA}" srcOrd="1" destOrd="0" presId="urn:microsoft.com/office/officeart/2005/8/layout/vList2"/>
    <dgm:cxn modelId="{E4307991-378F-4E2E-BE5F-1D3F969DD01A}" type="presParOf" srcId="{9FF98E5A-E230-4AF6-ABE6-93F8D733D22B}" destId="{61357699-2415-4805-86A2-CE8AFC5E209F}" srcOrd="2" destOrd="0" presId="urn:microsoft.com/office/officeart/2005/8/layout/vList2"/>
    <dgm:cxn modelId="{A1B35FB8-15D9-4776-BB3B-6998614379A7}" type="presParOf" srcId="{9FF98E5A-E230-4AF6-ABE6-93F8D733D22B}" destId="{DA7DFC33-DFDB-4962-A2FE-82141EB81AF0}" srcOrd="3" destOrd="0" presId="urn:microsoft.com/office/officeart/2005/8/layout/vList2"/>
    <dgm:cxn modelId="{FF6F0579-61E0-4A0B-9E2E-BFA195987C2D}" type="presParOf" srcId="{9FF98E5A-E230-4AF6-ABE6-93F8D733D22B}" destId="{802E4F4D-C7EC-4710-9FB6-154DF2150D9A}" srcOrd="4" destOrd="0" presId="urn:microsoft.com/office/officeart/2005/8/layout/vList2"/>
    <dgm:cxn modelId="{72B6FFBA-E510-4175-9118-88280B0A408F}" type="presParOf" srcId="{9FF98E5A-E230-4AF6-ABE6-93F8D733D22B}" destId="{2F5902B2-411B-4478-9D14-0AF42D5426FE}" srcOrd="5" destOrd="0" presId="urn:microsoft.com/office/officeart/2005/8/layout/vList2"/>
    <dgm:cxn modelId="{A6DAE640-7A36-4A80-8C0F-97065C23EDB3}" type="presParOf" srcId="{9FF98E5A-E230-4AF6-ABE6-93F8D733D22B}" destId="{A4F72BF4-3DA8-4538-BA4B-795483B71B99}" srcOrd="6" destOrd="0" presId="urn:microsoft.com/office/officeart/2005/8/layout/vList2"/>
    <dgm:cxn modelId="{B6FC4B67-F7C7-4345-B69A-9C7A9DDB4D69}" type="presParOf" srcId="{9FF98E5A-E230-4AF6-ABE6-93F8D733D22B}" destId="{61835358-47CC-453E-84ED-CCA0A6A84A0F}"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94E3AFD-2BC2-43D2-922F-63117D4B07EB}"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ECD92A26-FE78-485B-BE9D-F68772CDEC0D}">
      <dgm:prSet/>
      <dgm:spPr/>
      <dgm:t>
        <a:bodyPr/>
        <a:lstStyle/>
        <a:p>
          <a:pPr rtl="0"/>
          <a:r>
            <a:rPr kumimoji="1" lang="en-US" smtClean="0"/>
            <a:t>1.3.4</a:t>
          </a:r>
          <a:r>
            <a:rPr kumimoji="1" lang="ja-JP" smtClean="0"/>
            <a:t>運動の</a:t>
          </a:r>
          <a:r>
            <a:rPr kumimoji="1" lang="en-US" smtClean="0"/>
            <a:t>第3法則(作用</a:t>
          </a:r>
          <a:r>
            <a:rPr kumimoji="1" lang="ja-JP" smtClean="0"/>
            <a:t>・</a:t>
          </a:r>
          <a:r>
            <a:rPr kumimoji="1" lang="en-US" smtClean="0"/>
            <a:t>反作用の法則)</a:t>
          </a:r>
          <a:endParaRPr lang="ja-JP"/>
        </a:p>
      </dgm:t>
    </dgm:pt>
    <dgm:pt modelId="{2A183297-7C2C-4B1E-AC86-548B8A294B25}" type="parTrans" cxnId="{67323B33-E9C6-407D-AEC4-3E5A64C69500}">
      <dgm:prSet/>
      <dgm:spPr/>
      <dgm:t>
        <a:bodyPr/>
        <a:lstStyle/>
        <a:p>
          <a:endParaRPr kumimoji="1" lang="ja-JP" altLang="en-US"/>
        </a:p>
      </dgm:t>
    </dgm:pt>
    <dgm:pt modelId="{7656E373-19C4-4CB9-890C-8B88D4F58E8F}" type="sibTrans" cxnId="{67323B33-E9C6-407D-AEC4-3E5A64C69500}">
      <dgm:prSet/>
      <dgm:spPr/>
      <dgm:t>
        <a:bodyPr/>
        <a:lstStyle/>
        <a:p>
          <a:endParaRPr kumimoji="1" lang="ja-JP" altLang="en-US"/>
        </a:p>
      </dgm:t>
    </dgm:pt>
    <dgm:pt modelId="{6491201B-FE9A-4370-8AE5-677452F90CEC}">
      <dgm:prSet/>
      <dgm:spPr/>
      <dgm:t>
        <a:bodyPr/>
        <a:lstStyle/>
        <a:p>
          <a:pPr rtl="0"/>
          <a:r>
            <a:rPr kumimoji="1" lang="ja-JP" dirty="0" smtClean="0"/>
            <a:t>作用・反作用の関係にある</a:t>
          </a:r>
          <a:r>
            <a:rPr kumimoji="1" lang="en-US" dirty="0" smtClean="0"/>
            <a:t>2</a:t>
          </a:r>
          <a:r>
            <a:rPr kumimoji="1" lang="ja-JP" dirty="0" smtClean="0"/>
            <a:t>力を</a:t>
          </a:r>
          <a:r>
            <a:rPr kumimoji="1" lang="en-US" dirty="0" smtClean="0"/>
            <a:t>2</a:t>
          </a:r>
          <a:r>
            <a:rPr kumimoji="1" lang="ja-JP" dirty="0" smtClean="0"/>
            <a:t>力のつり合いと混同しではならない． </a:t>
          </a:r>
          <a:endParaRPr lang="ja-JP" dirty="0"/>
        </a:p>
      </dgm:t>
    </dgm:pt>
    <dgm:pt modelId="{1DCDE2B2-9E84-4AD6-AB48-07FAADAD3C50}" type="parTrans" cxnId="{25109F97-2C4D-4A5A-BA33-62268EBEAC47}">
      <dgm:prSet/>
      <dgm:spPr/>
      <dgm:t>
        <a:bodyPr/>
        <a:lstStyle/>
        <a:p>
          <a:endParaRPr kumimoji="1" lang="ja-JP" altLang="en-US"/>
        </a:p>
      </dgm:t>
    </dgm:pt>
    <dgm:pt modelId="{8E92B103-4ADA-40E6-8A03-86319A146D28}" type="sibTrans" cxnId="{25109F97-2C4D-4A5A-BA33-62268EBEAC47}">
      <dgm:prSet/>
      <dgm:spPr/>
      <dgm:t>
        <a:bodyPr/>
        <a:lstStyle/>
        <a:p>
          <a:endParaRPr kumimoji="1" lang="ja-JP" altLang="en-US"/>
        </a:p>
      </dgm:t>
    </dgm:pt>
    <dgm:pt modelId="{C015ECCC-D50C-4296-850A-562593817310}">
      <dgm:prSet/>
      <dgm:spPr/>
      <dgm:t>
        <a:bodyPr/>
        <a:lstStyle/>
        <a:p>
          <a:pPr rtl="0"/>
          <a:r>
            <a:rPr kumimoji="1" lang="ja-JP" dirty="0" smtClean="0"/>
            <a:t>たとえば，ある物体</a:t>
          </a:r>
          <a:r>
            <a:rPr kumimoji="1" lang="en-US" dirty="0" smtClean="0"/>
            <a:t>C</a:t>
          </a:r>
          <a:r>
            <a:rPr kumimoji="1" lang="ja-JP" dirty="0" smtClean="0"/>
            <a:t>を両側から引く場合を考える（図</a:t>
          </a:r>
          <a:r>
            <a:rPr kumimoji="1" lang="en-US" dirty="0" smtClean="0"/>
            <a:t>1.31</a:t>
          </a:r>
          <a:r>
            <a:rPr kumimoji="1" lang="ja-JP" dirty="0" smtClean="0"/>
            <a:t>参照）．</a:t>
          </a:r>
          <a:endParaRPr lang="ja-JP" dirty="0"/>
        </a:p>
      </dgm:t>
    </dgm:pt>
    <dgm:pt modelId="{1EFDBBAA-CB9D-457D-B495-0E60B9036034}" type="parTrans" cxnId="{C6BF85A7-061C-45C0-B158-6BCCCCA70DEB}">
      <dgm:prSet/>
      <dgm:spPr/>
      <dgm:t>
        <a:bodyPr/>
        <a:lstStyle/>
        <a:p>
          <a:endParaRPr kumimoji="1" lang="ja-JP" altLang="en-US"/>
        </a:p>
      </dgm:t>
    </dgm:pt>
    <dgm:pt modelId="{3C26D283-A1F9-43D7-A651-EFFBE592AB2F}" type="sibTrans" cxnId="{C6BF85A7-061C-45C0-B158-6BCCCCA70DEB}">
      <dgm:prSet/>
      <dgm:spPr/>
      <dgm:t>
        <a:bodyPr/>
        <a:lstStyle/>
        <a:p>
          <a:endParaRPr kumimoji="1" lang="ja-JP" altLang="en-US"/>
        </a:p>
      </dgm:t>
    </dgm:pt>
    <mc:AlternateContent xmlns:mc="http://schemas.openxmlformats.org/markup-compatibility/2006" xmlns:a14="http://schemas.microsoft.com/office/drawing/2010/main">
      <mc:Choice Requires="a14">
        <dgm:pt modelId="{B68AB621-04D6-472D-8A52-8984B08F010E}">
          <dgm:prSet/>
          <dgm:spPr/>
          <dgm:t>
            <a:bodyPr/>
            <a:lstStyle/>
            <a:p>
              <a:pPr rtl="0"/>
              <a:r>
                <a:rPr kumimoji="1" lang="ja-JP" dirty="0" smtClean="0"/>
                <a:t>手</a:t>
              </a:r>
              <a:r>
                <a:rPr kumimoji="1" lang="en-US" dirty="0"/>
                <a:t>A</a:t>
              </a:r>
              <a:r>
                <a:rPr kumimoji="1" lang="ja-JP" dirty="0"/>
                <a:t>が物体</a:t>
              </a:r>
              <a:r>
                <a:rPr kumimoji="1" lang="en-US" dirty="0"/>
                <a:t>C</a:t>
              </a:r>
              <a:r>
                <a:rPr kumimoji="1" lang="ja-JP" dirty="0"/>
                <a:t>を力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en-US" baseline="-25000" dirty="0"/>
                <a:t>1</a:t>
              </a:r>
              <a:r>
                <a:rPr kumimoji="1" lang="ja-JP" dirty="0"/>
                <a:t>で引くとき，物体</a:t>
              </a:r>
              <a:r>
                <a:rPr kumimoji="1" lang="en-US" dirty="0"/>
                <a:t>C</a:t>
              </a:r>
              <a:r>
                <a:rPr kumimoji="1" lang="ja-JP" dirty="0"/>
                <a:t>は手</a:t>
              </a:r>
              <a:r>
                <a:rPr kumimoji="1" lang="en-US" dirty="0"/>
                <a:t>A</a:t>
              </a:r>
              <a:r>
                <a:rPr kumimoji="1" lang="ja-JP" dirty="0"/>
                <a:t>を力－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ja-JP" dirty="0"/>
                <a:t>で引っ張りかえす</a:t>
              </a:r>
              <a:r>
                <a:rPr kumimoji="1" lang="en-US" dirty="0"/>
                <a:t>.</a:t>
              </a:r>
              <a:endParaRPr lang="ja-JP" dirty="0"/>
            </a:p>
          </dgm:t>
        </dgm:pt>
      </mc:Choice>
      <mc:Fallback xmlns="">
        <dgm:pt modelId="{B68AB621-04D6-472D-8A52-8984B08F010E}">
          <dgm:prSet/>
          <dgm:spPr/>
          <dgm:t>
            <a:bodyPr/>
            <a:lstStyle/>
            <a:p>
              <a:pPr rtl="0"/>
              <a:r>
                <a:rPr kumimoji="1" lang="ja-JP" dirty="0" smtClean="0"/>
                <a:t>手</a:t>
              </a:r>
              <a:r>
                <a:rPr kumimoji="1" lang="en-US" dirty="0"/>
                <a:t>A</a:t>
              </a:r>
              <a:r>
                <a:rPr kumimoji="1" lang="ja-JP" dirty="0"/>
                <a:t>が物体</a:t>
              </a:r>
              <a:r>
                <a:rPr kumimoji="1" lang="en-US" dirty="0"/>
                <a:t>C</a:t>
              </a:r>
              <a:r>
                <a:rPr kumimoji="1" lang="ja-JP" dirty="0"/>
                <a:t>を力</a:t>
              </a:r>
              <a:r>
                <a:rPr kumimoji="1" lang="en-US" i="0"/>
                <a:t>𝐹</a:t>
              </a:r>
              <a:r>
                <a:rPr kumimoji="1" lang="ja-JP" altLang="en-US" i="0"/>
                <a:t> ⃗</a:t>
              </a:r>
              <a:r>
                <a:rPr kumimoji="1" lang="en-US" baseline="-25000" dirty="0"/>
                <a:t>1</a:t>
              </a:r>
              <a:r>
                <a:rPr kumimoji="1" lang="ja-JP" dirty="0"/>
                <a:t>で引くとき，物体</a:t>
              </a:r>
              <a:r>
                <a:rPr kumimoji="1" lang="en-US" dirty="0"/>
                <a:t>C</a:t>
              </a:r>
              <a:r>
                <a:rPr kumimoji="1" lang="ja-JP" dirty="0"/>
                <a:t>は手</a:t>
              </a:r>
              <a:r>
                <a:rPr kumimoji="1" lang="en-US" dirty="0"/>
                <a:t>A</a:t>
              </a:r>
              <a:r>
                <a:rPr kumimoji="1" lang="ja-JP" dirty="0"/>
                <a:t>を力－</a:t>
              </a:r>
              <a:r>
                <a:rPr kumimoji="1" lang="en-US" i="0"/>
                <a:t>𝐹</a:t>
              </a:r>
              <a:r>
                <a:rPr kumimoji="1" lang="ja-JP" altLang="en-US" i="0"/>
                <a:t> ⃗</a:t>
              </a:r>
              <a:r>
                <a:rPr kumimoji="1" lang="ja-JP" dirty="0"/>
                <a:t>で引っ張りかえす</a:t>
              </a:r>
              <a:r>
                <a:rPr kumimoji="1" lang="en-US" dirty="0"/>
                <a:t>.</a:t>
              </a:r>
              <a:endParaRPr lang="ja-JP" dirty="0"/>
            </a:p>
          </dgm:t>
        </dgm:pt>
      </mc:Fallback>
    </mc:AlternateContent>
    <dgm:pt modelId="{12641562-07FB-4F56-9DB2-1C2D5081FCF6}" type="parTrans" cxnId="{81258911-0C85-4C0F-90C9-4D7642868D47}">
      <dgm:prSet/>
      <dgm:spPr/>
      <dgm:t>
        <a:bodyPr/>
        <a:lstStyle/>
        <a:p>
          <a:endParaRPr kumimoji="1" lang="ja-JP" altLang="en-US"/>
        </a:p>
      </dgm:t>
    </dgm:pt>
    <dgm:pt modelId="{B91CF4D3-7970-464D-95F8-0FA9C0E25E4E}" type="sibTrans" cxnId="{81258911-0C85-4C0F-90C9-4D7642868D47}">
      <dgm:prSet/>
      <dgm:spPr/>
      <dgm:t>
        <a:bodyPr/>
        <a:lstStyle/>
        <a:p>
          <a:endParaRPr kumimoji="1" lang="ja-JP" altLang="en-US"/>
        </a:p>
      </dgm:t>
    </dgm:pt>
    <mc:AlternateContent xmlns:mc="http://schemas.openxmlformats.org/markup-compatibility/2006" xmlns:a14="http://schemas.microsoft.com/office/drawing/2010/main">
      <mc:Choice Requires="a14">
        <dgm:pt modelId="{DFE32E22-C1B7-41A0-BE49-70682CEE69AB}">
          <dgm:prSet/>
          <dgm:spPr/>
          <dgm:t>
            <a:bodyPr/>
            <a:lstStyle/>
            <a:p>
              <a:pPr rtl="0"/>
              <a14:m>
                <m:oMath xmlns:m="http://schemas.openxmlformats.org/officeDocument/2006/math">
                  <m:acc>
                    <m:accPr>
                      <m:chr m:val="⃗"/>
                      <m:ctrlPr>
                        <a:rPr kumimoji="1" lang="ja-JP" i="1" smtClean="0">
                          <a:latin typeface="Cambria Math" panose="02040503050406030204" pitchFamily="18" charset="0"/>
                        </a:rPr>
                      </m:ctrlPr>
                    </m:accPr>
                    <m:e>
                      <m:r>
                        <a:rPr kumimoji="1" lang="en-US" i="1">
                          <a:latin typeface="Cambria Math" panose="02040503050406030204" pitchFamily="18" charset="0"/>
                        </a:rPr>
                        <m:t>𝐹</m:t>
                      </m:r>
                    </m:e>
                  </m:acc>
                </m:oMath>
              </a14:m>
              <a:r>
                <a:rPr kumimoji="1" lang="ja-JP" dirty="0"/>
                <a:t>とー</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ja-JP" dirty="0" smtClean="0"/>
                <a:t>は</a:t>
              </a:r>
              <a:r>
                <a:rPr kumimoji="1" lang="en-US" altLang="ja-JP" dirty="0" smtClean="0"/>
                <a:t>                                  </a:t>
              </a:r>
              <a:r>
                <a:rPr kumimoji="1" lang="ja-JP" dirty="0" smtClean="0"/>
                <a:t>で</a:t>
              </a:r>
              <a:r>
                <a:rPr kumimoji="1" lang="ja-JP" dirty="0"/>
                <a:t>ある．</a:t>
              </a:r>
              <a:endParaRPr lang="ja-JP" dirty="0"/>
            </a:p>
          </dgm:t>
        </dgm:pt>
      </mc:Choice>
      <mc:Fallback xmlns="">
        <dgm:pt modelId="{DFE32E22-C1B7-41A0-BE49-70682CEE69AB}">
          <dgm:prSet/>
          <dgm:spPr/>
          <dgm:t>
            <a:bodyPr/>
            <a:lstStyle/>
            <a:p>
              <a:pPr rtl="0"/>
              <a:r>
                <a:rPr kumimoji="1" lang="en-US" i="0"/>
                <a:t>𝐹</a:t>
              </a:r>
              <a:r>
                <a:rPr kumimoji="1" lang="ja-JP" altLang="en-US" i="0" smtClean="0"/>
                <a:t> ⃗</a:t>
              </a:r>
              <a:r>
                <a:rPr kumimoji="1" lang="ja-JP" dirty="0"/>
                <a:t>とー</a:t>
              </a:r>
              <a:r>
                <a:rPr kumimoji="1" lang="en-US" i="0"/>
                <a:t>𝐹</a:t>
              </a:r>
              <a:r>
                <a:rPr kumimoji="1" lang="ja-JP" altLang="en-US" i="0"/>
                <a:t> ⃗</a:t>
              </a:r>
              <a:r>
                <a:rPr kumimoji="1" lang="ja-JP" dirty="0" smtClean="0"/>
                <a:t>は</a:t>
              </a:r>
              <a:r>
                <a:rPr kumimoji="1" lang="en-US" altLang="ja-JP" dirty="0" smtClean="0"/>
                <a:t>                                  </a:t>
              </a:r>
              <a:r>
                <a:rPr kumimoji="1" lang="ja-JP" dirty="0" smtClean="0"/>
                <a:t>で</a:t>
              </a:r>
              <a:r>
                <a:rPr kumimoji="1" lang="ja-JP" dirty="0"/>
                <a:t>ある．</a:t>
              </a:r>
              <a:endParaRPr lang="ja-JP" dirty="0"/>
            </a:p>
          </dgm:t>
        </dgm:pt>
      </mc:Fallback>
    </mc:AlternateContent>
    <dgm:pt modelId="{C05F4820-A7F6-4639-B97D-4F4581A3D619}" type="parTrans" cxnId="{AD06A905-7E25-4A49-9921-BA770227C1FE}">
      <dgm:prSet/>
      <dgm:spPr/>
      <dgm:t>
        <a:bodyPr/>
        <a:lstStyle/>
        <a:p>
          <a:endParaRPr kumimoji="1" lang="ja-JP" altLang="en-US"/>
        </a:p>
      </dgm:t>
    </dgm:pt>
    <dgm:pt modelId="{79F66D08-744B-4EC9-AE43-05E43A534F0D}" type="sibTrans" cxnId="{AD06A905-7E25-4A49-9921-BA770227C1FE}">
      <dgm:prSet/>
      <dgm:spPr/>
      <dgm:t>
        <a:bodyPr/>
        <a:lstStyle/>
        <a:p>
          <a:endParaRPr kumimoji="1" lang="ja-JP" altLang="en-US"/>
        </a:p>
      </dgm:t>
    </dgm:pt>
    <mc:AlternateContent xmlns:mc="http://schemas.openxmlformats.org/markup-compatibility/2006" xmlns:a14="http://schemas.microsoft.com/office/drawing/2010/main">
      <mc:Choice Requires="a14">
        <dgm:pt modelId="{CEFD5628-7D48-4C3E-A95C-FDABAE80512B}">
          <dgm:prSet/>
          <dgm:spPr/>
          <dgm:t>
            <a:bodyPr/>
            <a:lstStyle/>
            <a:p>
              <a:pPr rtl="0"/>
              <a:r>
                <a:rPr kumimoji="1" lang="ja-JP" dirty="0" smtClean="0"/>
                <a:t>手</a:t>
              </a:r>
              <a:r>
                <a:rPr kumimoji="1" lang="en-US" dirty="0"/>
                <a:t>B</a:t>
              </a:r>
              <a:r>
                <a:rPr kumimoji="1" lang="ja-JP" dirty="0"/>
                <a:t>が物体</a:t>
              </a:r>
              <a:r>
                <a:rPr kumimoji="1" lang="en-US" dirty="0"/>
                <a:t>C</a:t>
              </a:r>
              <a:r>
                <a:rPr kumimoji="1" lang="ja-JP" dirty="0"/>
                <a:t>を</a:t>
              </a:r>
              <a:r>
                <a:rPr kumimoji="1" lang="ja-JP" dirty="0" err="1"/>
                <a:t>力力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en-US" baseline="-25000" dirty="0"/>
                <a:t>2</a:t>
              </a:r>
              <a:r>
                <a:rPr kumimoji="1" lang="ja-JP" dirty="0"/>
                <a:t>（</a:t>
              </a:r>
              <a:r>
                <a:rPr kumimoji="1" lang="en-US" i="1" dirty="0"/>
                <a:t>F</a:t>
              </a:r>
              <a:r>
                <a:rPr kumimoji="1" lang="en-US" baseline="-25000" dirty="0"/>
                <a:t>2</a:t>
              </a:r>
              <a:r>
                <a:rPr kumimoji="1" lang="en-US" dirty="0"/>
                <a:t> &lt; </a:t>
              </a:r>
              <a:r>
                <a:rPr kumimoji="1" lang="en-US" i="1" dirty="0"/>
                <a:t>F</a:t>
              </a:r>
              <a:r>
                <a:rPr kumimoji="1" lang="en-US" baseline="-25000" dirty="0"/>
                <a:t>1</a:t>
              </a:r>
              <a:r>
                <a:rPr kumimoji="1" lang="ja-JP" dirty="0"/>
                <a:t>） で引くとき，物体</a:t>
              </a:r>
              <a:r>
                <a:rPr kumimoji="1" lang="en-US" dirty="0"/>
                <a:t>C</a:t>
              </a:r>
              <a:r>
                <a:rPr kumimoji="1" lang="ja-JP" dirty="0"/>
                <a:t>は手</a:t>
              </a:r>
              <a:r>
                <a:rPr kumimoji="1" lang="en-US" dirty="0"/>
                <a:t>B</a:t>
              </a:r>
              <a:r>
                <a:rPr kumimoji="1" lang="ja-JP" dirty="0"/>
                <a:t>を一力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en-US" baseline="-25000" dirty="0"/>
                <a:t>2</a:t>
              </a:r>
              <a:r>
                <a:rPr kumimoji="1" lang="ja-JP" dirty="0"/>
                <a:t>で引っ張り</a:t>
              </a:r>
              <a:r>
                <a:rPr kumimoji="1" lang="ja-JP" dirty="0" smtClean="0"/>
                <a:t>かえす</a:t>
              </a:r>
              <a:endParaRPr lang="ja-JP" dirty="0"/>
            </a:p>
          </dgm:t>
        </dgm:pt>
      </mc:Choice>
      <mc:Fallback xmlns="">
        <dgm:pt modelId="{CEFD5628-7D48-4C3E-A95C-FDABAE80512B}">
          <dgm:prSet/>
          <dgm:spPr/>
          <dgm:t>
            <a:bodyPr/>
            <a:lstStyle/>
            <a:p>
              <a:pPr rtl="0"/>
              <a:r>
                <a:rPr kumimoji="1" lang="ja-JP" dirty="0" smtClean="0"/>
                <a:t>手</a:t>
              </a:r>
              <a:r>
                <a:rPr kumimoji="1" lang="en-US" dirty="0"/>
                <a:t>B</a:t>
              </a:r>
              <a:r>
                <a:rPr kumimoji="1" lang="ja-JP" dirty="0"/>
                <a:t>が物体</a:t>
              </a:r>
              <a:r>
                <a:rPr kumimoji="1" lang="en-US" dirty="0"/>
                <a:t>C</a:t>
              </a:r>
              <a:r>
                <a:rPr kumimoji="1" lang="ja-JP" dirty="0"/>
                <a:t>を</a:t>
              </a:r>
              <a:r>
                <a:rPr kumimoji="1" lang="ja-JP" dirty="0" err="1"/>
                <a:t>力力</a:t>
              </a:r>
              <a:r>
                <a:rPr kumimoji="1" lang="en-US" i="0"/>
                <a:t>𝐹</a:t>
              </a:r>
              <a:r>
                <a:rPr kumimoji="1" lang="ja-JP" altLang="en-US" i="0"/>
                <a:t> ⃗</a:t>
              </a:r>
              <a:r>
                <a:rPr kumimoji="1" lang="en-US" baseline="-25000" dirty="0"/>
                <a:t>2</a:t>
              </a:r>
              <a:r>
                <a:rPr kumimoji="1" lang="ja-JP" dirty="0"/>
                <a:t>（</a:t>
              </a:r>
              <a:r>
                <a:rPr kumimoji="1" lang="en-US" i="1" dirty="0"/>
                <a:t>F</a:t>
              </a:r>
              <a:r>
                <a:rPr kumimoji="1" lang="en-US" baseline="-25000" dirty="0"/>
                <a:t>2</a:t>
              </a:r>
              <a:r>
                <a:rPr kumimoji="1" lang="en-US" dirty="0"/>
                <a:t> &lt; </a:t>
              </a:r>
              <a:r>
                <a:rPr kumimoji="1" lang="en-US" i="1" dirty="0"/>
                <a:t>F</a:t>
              </a:r>
              <a:r>
                <a:rPr kumimoji="1" lang="en-US" baseline="-25000" dirty="0"/>
                <a:t>1</a:t>
              </a:r>
              <a:r>
                <a:rPr kumimoji="1" lang="ja-JP" dirty="0"/>
                <a:t>） で引くとき，物体</a:t>
              </a:r>
              <a:r>
                <a:rPr kumimoji="1" lang="en-US" dirty="0"/>
                <a:t>C</a:t>
              </a:r>
              <a:r>
                <a:rPr kumimoji="1" lang="ja-JP" dirty="0"/>
                <a:t>は手</a:t>
              </a:r>
              <a:r>
                <a:rPr kumimoji="1" lang="en-US" dirty="0"/>
                <a:t>B</a:t>
              </a:r>
              <a:r>
                <a:rPr kumimoji="1" lang="ja-JP" dirty="0"/>
                <a:t>を一力</a:t>
              </a:r>
              <a:r>
                <a:rPr kumimoji="1" lang="en-US" i="0"/>
                <a:t>𝐹</a:t>
              </a:r>
              <a:r>
                <a:rPr kumimoji="1" lang="ja-JP" altLang="en-US" i="0"/>
                <a:t> ⃗</a:t>
              </a:r>
              <a:r>
                <a:rPr kumimoji="1" lang="en-US" baseline="-25000" dirty="0"/>
                <a:t>2</a:t>
              </a:r>
              <a:r>
                <a:rPr kumimoji="1" lang="ja-JP" dirty="0"/>
                <a:t>で引っ張り</a:t>
              </a:r>
              <a:r>
                <a:rPr kumimoji="1" lang="ja-JP" dirty="0" smtClean="0"/>
                <a:t>かえす</a:t>
              </a:r>
              <a:endParaRPr lang="ja-JP" dirty="0"/>
            </a:p>
          </dgm:t>
        </dgm:pt>
      </mc:Fallback>
    </mc:AlternateContent>
    <dgm:pt modelId="{5216C61C-180F-4776-8E5E-A3F8035889AD}" type="parTrans" cxnId="{8269EA62-D20E-4B94-A360-AFA09A3C075E}">
      <dgm:prSet/>
      <dgm:spPr/>
      <dgm:t>
        <a:bodyPr/>
        <a:lstStyle/>
        <a:p>
          <a:endParaRPr kumimoji="1" lang="ja-JP" altLang="en-US"/>
        </a:p>
      </dgm:t>
    </dgm:pt>
    <dgm:pt modelId="{4B5BFB9C-DB08-47E2-BE23-4E25E991B5CD}" type="sibTrans" cxnId="{8269EA62-D20E-4B94-A360-AFA09A3C075E}">
      <dgm:prSet/>
      <dgm:spPr/>
      <dgm:t>
        <a:bodyPr/>
        <a:lstStyle/>
        <a:p>
          <a:endParaRPr kumimoji="1" lang="ja-JP" altLang="en-US"/>
        </a:p>
      </dgm:t>
    </dgm:pt>
    <dgm:pt modelId="{668F0F09-A132-4C42-A87B-E5430B8A87F9}">
      <dgm:prSet/>
      <dgm:spPr/>
      <dgm:t>
        <a:bodyPr/>
        <a:lstStyle/>
        <a:p>
          <a:pPr rtl="0"/>
          <a:r>
            <a:rPr kumimoji="1" lang="ja-JP" dirty="0" smtClean="0"/>
            <a:t>物体</a:t>
          </a:r>
          <a:r>
            <a:rPr kumimoji="1" lang="en-US" dirty="0"/>
            <a:t>C</a:t>
          </a:r>
          <a:r>
            <a:rPr kumimoji="1" lang="ja-JP" dirty="0"/>
            <a:t>の運動を扱うには</a:t>
          </a:r>
          <a:r>
            <a:rPr kumimoji="1" lang="ja-JP" dirty="0" smtClean="0"/>
            <a:t>，</a:t>
          </a:r>
          <a:endParaRPr lang="ja-JP" dirty="0"/>
        </a:p>
      </dgm:t>
    </dgm:pt>
    <dgm:pt modelId="{81C3C51F-C253-4525-999D-3137FA5D1E5E}" type="parTrans" cxnId="{C11715FC-79C1-4287-B889-B54D2E2F78C6}">
      <dgm:prSet/>
      <dgm:spPr/>
      <dgm:t>
        <a:bodyPr/>
        <a:lstStyle/>
        <a:p>
          <a:endParaRPr kumimoji="1" lang="ja-JP" altLang="en-US"/>
        </a:p>
      </dgm:t>
    </dgm:pt>
    <dgm:pt modelId="{D65D5CFD-B913-4FB5-805E-9E223A608984}" type="sibTrans" cxnId="{C11715FC-79C1-4287-B889-B54D2E2F78C6}">
      <dgm:prSet/>
      <dgm:spPr/>
      <dgm:t>
        <a:bodyPr/>
        <a:lstStyle/>
        <a:p>
          <a:endParaRPr kumimoji="1" lang="ja-JP" altLang="en-US"/>
        </a:p>
      </dgm:t>
    </dgm:pt>
    <dgm:pt modelId="{E80D4C37-FDA6-4D31-AA6F-C7FEDCF35A6A}">
      <dgm:prSet/>
      <dgm:spPr/>
      <dgm:t>
        <a:bodyPr/>
        <a:lstStyle/>
        <a:p>
          <a:pPr rtl="0"/>
          <a:r>
            <a:rPr kumimoji="1" lang="en-US" i="1" dirty="0" smtClean="0"/>
            <a:t>F</a:t>
          </a:r>
          <a:r>
            <a:rPr kumimoji="1" lang="en-US" baseline="-25000" dirty="0"/>
            <a:t>1</a:t>
          </a:r>
          <a:r>
            <a:rPr kumimoji="1" lang="en-US" dirty="0"/>
            <a:t>&gt; </a:t>
          </a:r>
          <a:r>
            <a:rPr kumimoji="1" lang="en-US" i="1" dirty="0"/>
            <a:t>F</a:t>
          </a:r>
          <a:r>
            <a:rPr kumimoji="1" lang="en-US" baseline="-25000" dirty="0"/>
            <a:t>2</a:t>
          </a:r>
          <a:r>
            <a:rPr kumimoji="1" lang="ja-JP" dirty="0"/>
            <a:t>のときは</a:t>
          </a:r>
          <a:r>
            <a:rPr kumimoji="1" lang="ja-JP" dirty="0" smtClean="0"/>
            <a:t>，</a:t>
          </a:r>
          <a:endParaRPr lang="ja-JP" dirty="0"/>
        </a:p>
      </dgm:t>
    </dgm:pt>
    <dgm:pt modelId="{1751E38C-7E94-4DDD-9FE6-7BF3BCC117EC}" type="parTrans" cxnId="{2D1A7DB5-6D02-495E-B7A8-41AA0C666251}">
      <dgm:prSet/>
      <dgm:spPr/>
      <dgm:t>
        <a:bodyPr/>
        <a:lstStyle/>
        <a:p>
          <a:endParaRPr kumimoji="1" lang="ja-JP" altLang="en-US"/>
        </a:p>
      </dgm:t>
    </dgm:pt>
    <dgm:pt modelId="{9A9BE296-74EC-46D6-9BFD-ECFF262A8190}" type="sibTrans" cxnId="{2D1A7DB5-6D02-495E-B7A8-41AA0C666251}">
      <dgm:prSet/>
      <dgm:spPr/>
      <dgm:t>
        <a:bodyPr/>
        <a:lstStyle/>
        <a:p>
          <a:endParaRPr kumimoji="1" lang="ja-JP" altLang="en-US"/>
        </a:p>
      </dgm:t>
    </dgm:pt>
    <dgm:pt modelId="{D6277713-36BF-4A92-A3BC-0B49F82D0C42}">
      <dgm:prSet/>
      <dgm:spPr/>
      <dgm:t>
        <a:bodyPr/>
        <a:lstStyle/>
        <a:p>
          <a:pPr rtl="0"/>
          <a:r>
            <a:rPr kumimoji="1" lang="en-US" i="1" dirty="0" smtClean="0"/>
            <a:t>F</a:t>
          </a:r>
          <a:r>
            <a:rPr kumimoji="1" lang="en-US" baseline="-25000" dirty="0" smtClean="0"/>
            <a:t>1</a:t>
          </a:r>
          <a:r>
            <a:rPr kumimoji="1" lang="en-US" dirty="0" smtClean="0"/>
            <a:t>=</a:t>
          </a:r>
          <a:r>
            <a:rPr kumimoji="1" lang="en-US" i="1" dirty="0" smtClean="0"/>
            <a:t>F</a:t>
          </a:r>
          <a:r>
            <a:rPr kumimoji="1" lang="en-US" baseline="-25000" dirty="0" smtClean="0"/>
            <a:t>2</a:t>
          </a:r>
          <a:r>
            <a:rPr kumimoji="1" lang="ja-JP" dirty="0" smtClean="0"/>
            <a:t>の場合は，</a:t>
          </a:r>
          <a:endParaRPr lang="ja-JP" dirty="0"/>
        </a:p>
      </dgm:t>
    </dgm:pt>
    <dgm:pt modelId="{3870E97C-DE83-4458-88A4-3FA065B2133D}" type="parTrans" cxnId="{B2763005-E49A-4488-9099-B2D02BC82BC0}">
      <dgm:prSet/>
      <dgm:spPr/>
      <dgm:t>
        <a:bodyPr/>
        <a:lstStyle/>
        <a:p>
          <a:endParaRPr kumimoji="1" lang="ja-JP" altLang="en-US"/>
        </a:p>
      </dgm:t>
    </dgm:pt>
    <dgm:pt modelId="{7071E552-67B2-4103-A1C3-9CD9B279ACDF}" type="sibTrans" cxnId="{B2763005-E49A-4488-9099-B2D02BC82BC0}">
      <dgm:prSet/>
      <dgm:spPr/>
      <dgm:t>
        <a:bodyPr/>
        <a:lstStyle/>
        <a:p>
          <a:endParaRPr kumimoji="1" lang="ja-JP" altLang="en-US"/>
        </a:p>
      </dgm:t>
    </dgm:pt>
    <mc:AlternateContent xmlns:mc="http://schemas.openxmlformats.org/markup-compatibility/2006" xmlns:a14="http://schemas.microsoft.com/office/drawing/2010/main">
      <mc:Choice Requires="a14">
        <dgm:pt modelId="{DCE398C9-B3E8-4AED-9654-C72A77333866}">
          <dgm:prSet/>
          <dgm:spPr/>
          <dgm:t>
            <a:bodyPr/>
            <a:lstStyle/>
            <a:p>
              <a:pPr rtl="0"/>
              <a:r>
                <a:rPr kumimoji="1" lang="ja-JP" dirty="0" smtClean="0"/>
                <a:t> 外力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en-US" baseline="-25000" dirty="0"/>
                <a:t>1</a:t>
              </a:r>
              <a:r>
                <a:rPr kumimoji="1" lang="ja-JP" dirty="0"/>
                <a:t>と力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en-US" baseline="-25000" dirty="0"/>
                <a:t>2</a:t>
              </a:r>
              <a:r>
                <a:rPr kumimoji="1" lang="ja-JP" dirty="0"/>
                <a:t>の合力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ja-JP" dirty="0"/>
                <a:t>を考えればよい</a:t>
              </a:r>
              <a:r>
                <a:rPr kumimoji="1" lang="en-US" dirty="0"/>
                <a:t>.</a:t>
              </a:r>
              <a:endParaRPr lang="ja-JP" dirty="0"/>
            </a:p>
          </dgm:t>
        </dgm:pt>
      </mc:Choice>
      <mc:Fallback xmlns="">
        <dgm:pt modelId="{DCE398C9-B3E8-4AED-9654-C72A77333866}">
          <dgm:prSet/>
          <dgm:spPr/>
          <dgm:t>
            <a:bodyPr/>
            <a:lstStyle/>
            <a:p>
              <a:pPr rtl="0"/>
              <a:r>
                <a:rPr kumimoji="1" lang="ja-JP" dirty="0" smtClean="0"/>
                <a:t> 外力</a:t>
              </a:r>
              <a:r>
                <a:rPr kumimoji="1" lang="en-US" i="0"/>
                <a:t>𝐹</a:t>
              </a:r>
              <a:r>
                <a:rPr kumimoji="1" lang="ja-JP" altLang="en-US" i="0"/>
                <a:t> ⃗</a:t>
              </a:r>
              <a:r>
                <a:rPr kumimoji="1" lang="en-US" baseline="-25000" dirty="0"/>
                <a:t>1</a:t>
              </a:r>
              <a:r>
                <a:rPr kumimoji="1" lang="ja-JP" dirty="0"/>
                <a:t>と力</a:t>
              </a:r>
              <a:r>
                <a:rPr kumimoji="1" lang="en-US" i="0"/>
                <a:t>𝐹</a:t>
              </a:r>
              <a:r>
                <a:rPr kumimoji="1" lang="ja-JP" altLang="en-US" i="0"/>
                <a:t> ⃗</a:t>
              </a:r>
              <a:r>
                <a:rPr kumimoji="1" lang="en-US" baseline="-25000" dirty="0"/>
                <a:t>2</a:t>
              </a:r>
              <a:r>
                <a:rPr kumimoji="1" lang="ja-JP" dirty="0"/>
                <a:t>の合力</a:t>
              </a:r>
              <a:r>
                <a:rPr kumimoji="1" lang="en-US" i="0"/>
                <a:t>𝐹</a:t>
              </a:r>
              <a:r>
                <a:rPr kumimoji="1" lang="ja-JP" altLang="en-US" i="0"/>
                <a:t> ⃗</a:t>
              </a:r>
              <a:r>
                <a:rPr kumimoji="1" lang="ja-JP" dirty="0"/>
                <a:t>を考えればよい</a:t>
              </a:r>
              <a:r>
                <a:rPr kumimoji="1" lang="en-US" dirty="0"/>
                <a:t>.</a:t>
              </a:r>
              <a:endParaRPr lang="ja-JP" dirty="0"/>
            </a:p>
          </dgm:t>
        </dgm:pt>
      </mc:Fallback>
    </mc:AlternateContent>
    <dgm:pt modelId="{25C90808-90C8-43B5-9A13-F13DE31D67D9}" type="parTrans" cxnId="{559D9ACB-DCD3-46A8-8495-EB59BB8BB8BC}">
      <dgm:prSet/>
      <dgm:spPr/>
      <dgm:t>
        <a:bodyPr/>
        <a:lstStyle/>
        <a:p>
          <a:endParaRPr kumimoji="1" lang="ja-JP" altLang="en-US"/>
        </a:p>
      </dgm:t>
    </dgm:pt>
    <dgm:pt modelId="{57F41E2E-CF81-43D8-9649-3AD80E90488E}" type="sibTrans" cxnId="{559D9ACB-DCD3-46A8-8495-EB59BB8BB8BC}">
      <dgm:prSet/>
      <dgm:spPr/>
      <dgm:t>
        <a:bodyPr/>
        <a:lstStyle/>
        <a:p>
          <a:endParaRPr kumimoji="1" lang="ja-JP" altLang="en-US"/>
        </a:p>
      </dgm:t>
    </dgm:pt>
    <mc:AlternateContent xmlns:mc="http://schemas.openxmlformats.org/markup-compatibility/2006" xmlns:a14="http://schemas.microsoft.com/office/drawing/2010/main">
      <mc:Choice Requires="a14">
        <dgm:pt modelId="{6B2A494F-A960-4332-826C-F893786C6885}">
          <dgm:prSet/>
          <dgm:spPr/>
          <dgm:t>
            <a:bodyPr/>
            <a:lstStyle/>
            <a:p>
              <a:pPr rtl="0"/>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en-US" baseline="-25000" dirty="0"/>
                <a:t>2</a:t>
              </a:r>
              <a:r>
                <a:rPr kumimoji="1" lang="ja-JP" dirty="0"/>
                <a:t>と－力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en-US" baseline="-25000" dirty="0"/>
                <a:t>2</a:t>
              </a:r>
              <a:r>
                <a:rPr kumimoji="1" lang="ja-JP" dirty="0" smtClean="0"/>
                <a:t>は</a:t>
              </a:r>
              <a:r>
                <a:rPr kumimoji="1" lang="en-US" altLang="ja-JP" dirty="0" smtClean="0"/>
                <a:t>                                  </a:t>
              </a:r>
              <a:r>
                <a:rPr kumimoji="1" lang="ja-JP" dirty="0" smtClean="0"/>
                <a:t>で</a:t>
              </a:r>
              <a:r>
                <a:rPr kumimoji="1" lang="ja-JP" dirty="0"/>
                <a:t>ある（同図（</a:t>
              </a:r>
              <a:r>
                <a:rPr kumimoji="1" lang="en-US" dirty="0"/>
                <a:t>a</a:t>
              </a:r>
              <a:r>
                <a:rPr kumimoji="1" lang="ja-JP" dirty="0"/>
                <a:t>）上参照）．</a:t>
              </a:r>
              <a:endParaRPr lang="ja-JP" dirty="0"/>
            </a:p>
          </dgm:t>
        </dgm:pt>
      </mc:Choice>
      <mc:Fallback xmlns="">
        <dgm:pt modelId="{6B2A494F-A960-4332-826C-F893786C6885}">
          <dgm:prSet/>
          <dgm:spPr/>
          <dgm:t>
            <a:bodyPr/>
            <a:lstStyle/>
            <a:p>
              <a:pPr rtl="0"/>
              <a:r>
                <a:rPr kumimoji="1" lang="en-US" i="0"/>
                <a:t>𝐹</a:t>
              </a:r>
              <a:r>
                <a:rPr kumimoji="1" lang="ja-JP" altLang="en-US" i="0"/>
                <a:t> ⃗</a:t>
              </a:r>
              <a:r>
                <a:rPr kumimoji="1" lang="en-US" baseline="-25000" dirty="0"/>
                <a:t>2</a:t>
              </a:r>
              <a:r>
                <a:rPr kumimoji="1" lang="ja-JP" dirty="0"/>
                <a:t>と－力</a:t>
              </a:r>
              <a:r>
                <a:rPr kumimoji="1" lang="en-US" i="0"/>
                <a:t>𝐹</a:t>
              </a:r>
              <a:r>
                <a:rPr kumimoji="1" lang="ja-JP" altLang="en-US" i="0"/>
                <a:t> ⃗</a:t>
              </a:r>
              <a:r>
                <a:rPr kumimoji="1" lang="en-US" baseline="-25000" dirty="0"/>
                <a:t>2</a:t>
              </a:r>
              <a:r>
                <a:rPr kumimoji="1" lang="ja-JP" dirty="0" smtClean="0"/>
                <a:t>は</a:t>
              </a:r>
              <a:r>
                <a:rPr kumimoji="1" lang="en-US" altLang="ja-JP" dirty="0" smtClean="0"/>
                <a:t>                                  </a:t>
              </a:r>
              <a:r>
                <a:rPr kumimoji="1" lang="ja-JP" dirty="0" smtClean="0"/>
                <a:t>で</a:t>
              </a:r>
              <a:r>
                <a:rPr kumimoji="1" lang="ja-JP" dirty="0"/>
                <a:t>ある（同図（</a:t>
              </a:r>
              <a:r>
                <a:rPr kumimoji="1" lang="en-US" dirty="0"/>
                <a:t>a</a:t>
              </a:r>
              <a:r>
                <a:rPr kumimoji="1" lang="ja-JP" dirty="0"/>
                <a:t>）上参照）．</a:t>
              </a:r>
              <a:endParaRPr lang="ja-JP" dirty="0"/>
            </a:p>
          </dgm:t>
        </dgm:pt>
      </mc:Fallback>
    </mc:AlternateContent>
    <dgm:pt modelId="{DF49CC57-50A0-4D9C-B45D-4A162D2A5C9B}" type="parTrans" cxnId="{6184D178-8539-4C46-A60D-97892783DAC8}">
      <dgm:prSet/>
      <dgm:spPr/>
      <dgm:t>
        <a:bodyPr/>
        <a:lstStyle/>
        <a:p>
          <a:endParaRPr kumimoji="1" lang="ja-JP" altLang="en-US"/>
        </a:p>
      </dgm:t>
    </dgm:pt>
    <dgm:pt modelId="{E397D48D-DC0A-444C-8B64-78309A13549B}" type="sibTrans" cxnId="{6184D178-8539-4C46-A60D-97892783DAC8}">
      <dgm:prSet/>
      <dgm:spPr/>
      <dgm:t>
        <a:bodyPr/>
        <a:lstStyle/>
        <a:p>
          <a:endParaRPr kumimoji="1" lang="ja-JP" altLang="en-US"/>
        </a:p>
      </dgm:t>
    </dgm:pt>
    <mc:AlternateContent xmlns:mc="http://schemas.openxmlformats.org/markup-compatibility/2006" xmlns:a14="http://schemas.microsoft.com/office/drawing/2010/main">
      <mc:Choice Requires="a14">
        <dgm:pt modelId="{3030E6CC-2184-49B1-90E3-A23D08143F80}">
          <dgm:prSet/>
          <dgm:spPr/>
          <dgm:t>
            <a:bodyPr/>
            <a:lstStyle/>
            <a:p>
              <a:pPr rtl="0"/>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ja-JP" dirty="0"/>
                <a:t>は力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en-US" baseline="-25000" dirty="0"/>
                <a:t>1</a:t>
              </a:r>
              <a:r>
                <a:rPr kumimoji="1" lang="ja-JP" dirty="0"/>
                <a:t>と同じ向きで，物体はその向き（同図（</a:t>
              </a:r>
              <a:r>
                <a:rPr kumimoji="1" lang="en-US" dirty="0"/>
                <a:t>a</a:t>
              </a:r>
              <a:r>
                <a:rPr kumimoji="1" lang="ja-JP" dirty="0"/>
                <a:t>）下では左向き） </a:t>
              </a:r>
              <a:r>
                <a:rPr kumimoji="1" lang="ja-JP" dirty="0" smtClean="0"/>
                <a:t>に</a:t>
              </a:r>
              <a:r>
                <a:rPr kumimoji="1" lang="en-US" altLang="ja-JP" dirty="0" smtClean="0"/>
                <a:t>          </a:t>
              </a:r>
              <a:r>
                <a:rPr kumimoji="1" lang="ja-JP" dirty="0" smtClean="0"/>
                <a:t>される</a:t>
              </a:r>
              <a:r>
                <a:rPr kumimoji="1" lang="ja-JP" dirty="0"/>
                <a:t>．</a:t>
              </a:r>
              <a:endParaRPr lang="ja-JP" dirty="0"/>
            </a:p>
          </dgm:t>
        </dgm:pt>
      </mc:Choice>
      <mc:Fallback xmlns="">
        <dgm:pt modelId="{3030E6CC-2184-49B1-90E3-A23D08143F80}">
          <dgm:prSet/>
          <dgm:spPr/>
          <dgm:t>
            <a:bodyPr/>
            <a:lstStyle/>
            <a:p>
              <a:pPr rtl="0"/>
              <a:r>
                <a:rPr kumimoji="1" lang="en-US" i="0"/>
                <a:t>𝐹</a:t>
              </a:r>
              <a:r>
                <a:rPr kumimoji="1" lang="ja-JP" altLang="en-US" i="0"/>
                <a:t> ⃗</a:t>
              </a:r>
              <a:r>
                <a:rPr kumimoji="1" lang="ja-JP" dirty="0"/>
                <a:t>は力</a:t>
              </a:r>
              <a:r>
                <a:rPr kumimoji="1" lang="en-US" i="0"/>
                <a:t>𝐹</a:t>
              </a:r>
              <a:r>
                <a:rPr kumimoji="1" lang="ja-JP" altLang="en-US" i="0"/>
                <a:t> ⃗</a:t>
              </a:r>
              <a:r>
                <a:rPr kumimoji="1" lang="en-US" baseline="-25000" dirty="0"/>
                <a:t>1</a:t>
              </a:r>
              <a:r>
                <a:rPr kumimoji="1" lang="ja-JP" dirty="0"/>
                <a:t>と同じ向きで，物体はその向き（同図（</a:t>
              </a:r>
              <a:r>
                <a:rPr kumimoji="1" lang="en-US" dirty="0"/>
                <a:t>a</a:t>
              </a:r>
              <a:r>
                <a:rPr kumimoji="1" lang="ja-JP" dirty="0"/>
                <a:t>）下では左向き） </a:t>
              </a:r>
              <a:r>
                <a:rPr kumimoji="1" lang="ja-JP" dirty="0" smtClean="0"/>
                <a:t>に</a:t>
              </a:r>
              <a:r>
                <a:rPr kumimoji="1" lang="en-US" altLang="ja-JP" dirty="0" smtClean="0"/>
                <a:t>          </a:t>
              </a:r>
              <a:r>
                <a:rPr kumimoji="1" lang="ja-JP" dirty="0" smtClean="0"/>
                <a:t>される</a:t>
              </a:r>
              <a:r>
                <a:rPr kumimoji="1" lang="ja-JP" dirty="0"/>
                <a:t>．</a:t>
              </a:r>
              <a:endParaRPr lang="ja-JP" dirty="0"/>
            </a:p>
          </dgm:t>
        </dgm:pt>
      </mc:Fallback>
    </mc:AlternateContent>
    <dgm:pt modelId="{21A51801-03E0-44CD-8DF8-3876C33DF4E4}" type="parTrans" cxnId="{B44A9F5A-5D16-421F-BA86-194B25B8FC74}">
      <dgm:prSet/>
      <dgm:spPr/>
      <dgm:t>
        <a:bodyPr/>
        <a:lstStyle/>
        <a:p>
          <a:endParaRPr kumimoji="1" lang="ja-JP" altLang="en-US"/>
        </a:p>
      </dgm:t>
    </dgm:pt>
    <dgm:pt modelId="{618592C8-9036-45E0-8C24-0B2CD17D97EC}" type="sibTrans" cxnId="{B44A9F5A-5D16-421F-BA86-194B25B8FC74}">
      <dgm:prSet/>
      <dgm:spPr/>
      <dgm:t>
        <a:bodyPr/>
        <a:lstStyle/>
        <a:p>
          <a:endParaRPr kumimoji="1" lang="ja-JP" altLang="en-US"/>
        </a:p>
      </dgm:t>
    </dgm:pt>
    <dgm:pt modelId="{4FD61FFA-54FC-47F1-BEBE-FFB1680378CA}">
      <dgm:prSet/>
      <dgm:spPr/>
      <dgm:t>
        <a:bodyPr/>
        <a:lstStyle/>
        <a:p>
          <a:pPr rtl="0"/>
          <a:r>
            <a:rPr kumimoji="1" lang="en-US" dirty="0" smtClean="0"/>
            <a:t>2</a:t>
          </a:r>
          <a:r>
            <a:rPr kumimoji="1" lang="ja-JP" dirty="0" smtClean="0"/>
            <a:t>力はつり合い， 加速度は</a:t>
          </a:r>
          <a:r>
            <a:rPr kumimoji="1" lang="en-US" altLang="ja-JP" dirty="0" smtClean="0"/>
            <a:t>          </a:t>
          </a:r>
          <a:r>
            <a:rPr kumimoji="1" lang="ja-JP" dirty="0" smtClean="0"/>
            <a:t>になる（同図（</a:t>
          </a:r>
          <a:r>
            <a:rPr kumimoji="1" lang="en-US" dirty="0" smtClean="0"/>
            <a:t>b</a:t>
          </a:r>
          <a:r>
            <a:rPr kumimoji="1" lang="ja-JP" dirty="0" smtClean="0"/>
            <a:t>） 参照）．</a:t>
          </a:r>
          <a:endParaRPr lang="ja-JP" dirty="0"/>
        </a:p>
      </dgm:t>
    </dgm:pt>
    <dgm:pt modelId="{650AC570-9261-4F3F-B827-684D73E46CC5}" type="parTrans" cxnId="{6867B200-E320-4F37-BFFC-57AD8AAB72BC}">
      <dgm:prSet/>
      <dgm:spPr/>
      <dgm:t>
        <a:bodyPr/>
        <a:lstStyle/>
        <a:p>
          <a:endParaRPr kumimoji="1" lang="ja-JP" altLang="en-US"/>
        </a:p>
      </dgm:t>
    </dgm:pt>
    <dgm:pt modelId="{B0EF0E89-B41B-4007-9F58-789EAB03F8FC}" type="sibTrans" cxnId="{6867B200-E320-4F37-BFFC-57AD8AAB72BC}">
      <dgm:prSet/>
      <dgm:spPr/>
      <dgm:t>
        <a:bodyPr/>
        <a:lstStyle/>
        <a:p>
          <a:endParaRPr kumimoji="1" lang="ja-JP" altLang="en-US"/>
        </a:p>
      </dgm:t>
    </dgm:pt>
    <dgm:pt modelId="{1FDA1BC5-73C1-49BA-8DB7-E054652D1320}" type="pres">
      <dgm:prSet presAssocID="{B94E3AFD-2BC2-43D2-922F-63117D4B07EB}" presName="linear" presStyleCnt="0">
        <dgm:presLayoutVars>
          <dgm:animLvl val="lvl"/>
          <dgm:resizeHandles val="exact"/>
        </dgm:presLayoutVars>
      </dgm:prSet>
      <dgm:spPr/>
      <dgm:t>
        <a:bodyPr/>
        <a:lstStyle/>
        <a:p>
          <a:endParaRPr kumimoji="1" lang="ja-JP" altLang="en-US"/>
        </a:p>
      </dgm:t>
    </dgm:pt>
    <dgm:pt modelId="{B7186CBA-C402-4289-A6EC-BCA8BD71FE67}" type="pres">
      <dgm:prSet presAssocID="{ECD92A26-FE78-485B-BE9D-F68772CDEC0D}" presName="parentText" presStyleLbl="node1" presStyleIdx="0" presStyleCnt="2">
        <dgm:presLayoutVars>
          <dgm:chMax val="0"/>
          <dgm:bulletEnabled val="1"/>
        </dgm:presLayoutVars>
      </dgm:prSet>
      <dgm:spPr/>
      <dgm:t>
        <a:bodyPr/>
        <a:lstStyle/>
        <a:p>
          <a:endParaRPr kumimoji="1" lang="ja-JP" altLang="en-US"/>
        </a:p>
      </dgm:t>
    </dgm:pt>
    <dgm:pt modelId="{084D9324-2BA1-4C59-A22D-97091670A2D2}" type="pres">
      <dgm:prSet presAssocID="{ECD92A26-FE78-485B-BE9D-F68772CDEC0D}" presName="childText" presStyleLbl="revTx" presStyleIdx="0" presStyleCnt="2">
        <dgm:presLayoutVars>
          <dgm:bulletEnabled val="1"/>
        </dgm:presLayoutVars>
      </dgm:prSet>
      <dgm:spPr/>
      <dgm:t>
        <a:bodyPr/>
        <a:lstStyle/>
        <a:p>
          <a:endParaRPr kumimoji="1" lang="ja-JP" altLang="en-US"/>
        </a:p>
      </dgm:t>
    </dgm:pt>
    <dgm:pt modelId="{653D2F43-4716-4FAF-BAD3-FEA3D176D980}" type="pres">
      <dgm:prSet presAssocID="{668F0F09-A132-4C42-A87B-E5430B8A87F9}" presName="parentText" presStyleLbl="node1" presStyleIdx="1" presStyleCnt="2">
        <dgm:presLayoutVars>
          <dgm:chMax val="0"/>
          <dgm:bulletEnabled val="1"/>
        </dgm:presLayoutVars>
      </dgm:prSet>
      <dgm:spPr/>
      <dgm:t>
        <a:bodyPr/>
        <a:lstStyle/>
        <a:p>
          <a:endParaRPr kumimoji="1" lang="ja-JP" altLang="en-US"/>
        </a:p>
      </dgm:t>
    </dgm:pt>
    <dgm:pt modelId="{2F1D6C4F-0FED-426C-9998-AE8DB93EA74F}" type="pres">
      <dgm:prSet presAssocID="{668F0F09-A132-4C42-A87B-E5430B8A87F9}" presName="childText" presStyleLbl="revTx" presStyleIdx="1" presStyleCnt="2">
        <dgm:presLayoutVars>
          <dgm:bulletEnabled val="1"/>
        </dgm:presLayoutVars>
      </dgm:prSet>
      <dgm:spPr/>
      <dgm:t>
        <a:bodyPr/>
        <a:lstStyle/>
        <a:p>
          <a:endParaRPr kumimoji="1" lang="ja-JP" altLang="en-US"/>
        </a:p>
      </dgm:t>
    </dgm:pt>
  </dgm:ptLst>
  <dgm:cxnLst>
    <dgm:cxn modelId="{7EF37EA0-D823-4ADA-ADD5-143A0C27ADB7}" type="presOf" srcId="{CEFD5628-7D48-4C3E-A95C-FDABAE80512B}" destId="{084D9324-2BA1-4C59-A22D-97091670A2D2}" srcOrd="0" destOrd="4" presId="urn:microsoft.com/office/officeart/2005/8/layout/vList2"/>
    <dgm:cxn modelId="{8FA6ECB4-D3C8-4E78-B633-74A2B805FB11}" type="presOf" srcId="{DCE398C9-B3E8-4AED-9654-C72A77333866}" destId="{2F1D6C4F-0FED-426C-9998-AE8DB93EA74F}" srcOrd="0" destOrd="0" presId="urn:microsoft.com/office/officeart/2005/8/layout/vList2"/>
    <dgm:cxn modelId="{B44A9F5A-5D16-421F-BA86-194B25B8FC74}" srcId="{E80D4C37-FDA6-4D31-AA6F-C7FEDCF35A6A}" destId="{3030E6CC-2184-49B1-90E3-A23D08143F80}" srcOrd="0" destOrd="0" parTransId="{21A51801-03E0-44CD-8DF8-3876C33DF4E4}" sibTransId="{618592C8-9036-45E0-8C24-0B2CD17D97EC}"/>
    <dgm:cxn modelId="{C11715FC-79C1-4287-B889-B54D2E2F78C6}" srcId="{B94E3AFD-2BC2-43D2-922F-63117D4B07EB}" destId="{668F0F09-A132-4C42-A87B-E5430B8A87F9}" srcOrd="1" destOrd="0" parTransId="{81C3C51F-C253-4525-999D-3137FA5D1E5E}" sibTransId="{D65D5CFD-B913-4FB5-805E-9E223A608984}"/>
    <dgm:cxn modelId="{5B33E5D5-EFF7-4101-8862-372438DAD6E4}" type="presOf" srcId="{668F0F09-A132-4C42-A87B-E5430B8A87F9}" destId="{653D2F43-4716-4FAF-BAD3-FEA3D176D980}" srcOrd="0" destOrd="0" presId="urn:microsoft.com/office/officeart/2005/8/layout/vList2"/>
    <dgm:cxn modelId="{19E234B4-4149-457E-B36C-A7C70F12888B}" type="presOf" srcId="{B94E3AFD-2BC2-43D2-922F-63117D4B07EB}" destId="{1FDA1BC5-73C1-49BA-8DB7-E054652D1320}" srcOrd="0" destOrd="0" presId="urn:microsoft.com/office/officeart/2005/8/layout/vList2"/>
    <dgm:cxn modelId="{61E33E81-6EDE-4F0F-89BD-B14441957EAE}" type="presOf" srcId="{B68AB621-04D6-472D-8A52-8984B08F010E}" destId="{084D9324-2BA1-4C59-A22D-97091670A2D2}" srcOrd="0" destOrd="2" presId="urn:microsoft.com/office/officeart/2005/8/layout/vList2"/>
    <dgm:cxn modelId="{CA36A4EC-02D5-4DAF-819F-593D0397FB08}" type="presOf" srcId="{DFE32E22-C1B7-41A0-BE49-70682CEE69AB}" destId="{084D9324-2BA1-4C59-A22D-97091670A2D2}" srcOrd="0" destOrd="3" presId="urn:microsoft.com/office/officeart/2005/8/layout/vList2"/>
    <dgm:cxn modelId="{6184D178-8539-4C46-A60D-97892783DAC8}" srcId="{CEFD5628-7D48-4C3E-A95C-FDABAE80512B}" destId="{6B2A494F-A960-4332-826C-F893786C6885}" srcOrd="0" destOrd="0" parTransId="{DF49CC57-50A0-4D9C-B45D-4A162D2A5C9B}" sibTransId="{E397D48D-DC0A-444C-8B64-78309A13549B}"/>
    <dgm:cxn modelId="{8B4395D3-8474-4942-8F5C-D70D847613DD}" type="presOf" srcId="{E80D4C37-FDA6-4D31-AA6F-C7FEDCF35A6A}" destId="{2F1D6C4F-0FED-426C-9998-AE8DB93EA74F}" srcOrd="0" destOrd="1" presId="urn:microsoft.com/office/officeart/2005/8/layout/vList2"/>
    <dgm:cxn modelId="{EC0FBCF1-B809-40C8-8743-26D50F7F1052}" type="presOf" srcId="{4FD61FFA-54FC-47F1-BEBE-FFB1680378CA}" destId="{2F1D6C4F-0FED-426C-9998-AE8DB93EA74F}" srcOrd="0" destOrd="4" presId="urn:microsoft.com/office/officeart/2005/8/layout/vList2"/>
    <dgm:cxn modelId="{559D9ACB-DCD3-46A8-8495-EB59BB8BB8BC}" srcId="{668F0F09-A132-4C42-A87B-E5430B8A87F9}" destId="{DCE398C9-B3E8-4AED-9654-C72A77333866}" srcOrd="0" destOrd="0" parTransId="{25C90808-90C8-43B5-9A13-F13DE31D67D9}" sibTransId="{57F41E2E-CF81-43D8-9649-3AD80E90488E}"/>
    <dgm:cxn modelId="{BB7372A3-F836-4788-840E-3757B1BCCF80}" type="presOf" srcId="{ECD92A26-FE78-485B-BE9D-F68772CDEC0D}" destId="{B7186CBA-C402-4289-A6EC-BCA8BD71FE67}" srcOrd="0" destOrd="0" presId="urn:microsoft.com/office/officeart/2005/8/layout/vList2"/>
    <dgm:cxn modelId="{11C37652-5111-4877-98B3-BDD96991832A}" type="presOf" srcId="{6B2A494F-A960-4332-826C-F893786C6885}" destId="{084D9324-2BA1-4C59-A22D-97091670A2D2}" srcOrd="0" destOrd="5" presId="urn:microsoft.com/office/officeart/2005/8/layout/vList2"/>
    <dgm:cxn modelId="{2D1A7DB5-6D02-495E-B7A8-41AA0C666251}" srcId="{668F0F09-A132-4C42-A87B-E5430B8A87F9}" destId="{E80D4C37-FDA6-4D31-AA6F-C7FEDCF35A6A}" srcOrd="1" destOrd="0" parTransId="{1751E38C-7E94-4DDD-9FE6-7BF3BCC117EC}" sibTransId="{9A9BE296-74EC-46D6-9BFD-ECFF262A8190}"/>
    <dgm:cxn modelId="{81258911-0C85-4C0F-90C9-4D7642868D47}" srcId="{ECD92A26-FE78-485B-BE9D-F68772CDEC0D}" destId="{B68AB621-04D6-472D-8A52-8984B08F010E}" srcOrd="2" destOrd="0" parTransId="{12641562-07FB-4F56-9DB2-1C2D5081FCF6}" sibTransId="{B91CF4D3-7970-464D-95F8-0FA9C0E25E4E}"/>
    <dgm:cxn modelId="{11247D06-3B8E-4D4C-A31E-246BD56DA268}" type="presOf" srcId="{C015ECCC-D50C-4296-850A-562593817310}" destId="{084D9324-2BA1-4C59-A22D-97091670A2D2}" srcOrd="0" destOrd="1" presId="urn:microsoft.com/office/officeart/2005/8/layout/vList2"/>
    <dgm:cxn modelId="{C6BF85A7-061C-45C0-B158-6BCCCCA70DEB}" srcId="{ECD92A26-FE78-485B-BE9D-F68772CDEC0D}" destId="{C015ECCC-D50C-4296-850A-562593817310}" srcOrd="1" destOrd="0" parTransId="{1EFDBBAA-CB9D-457D-B495-0E60B9036034}" sibTransId="{3C26D283-A1F9-43D7-A651-EFFBE592AB2F}"/>
    <dgm:cxn modelId="{AD06A905-7E25-4A49-9921-BA770227C1FE}" srcId="{B68AB621-04D6-472D-8A52-8984B08F010E}" destId="{DFE32E22-C1B7-41A0-BE49-70682CEE69AB}" srcOrd="0" destOrd="0" parTransId="{C05F4820-A7F6-4639-B97D-4F4581A3D619}" sibTransId="{79F66D08-744B-4EC9-AE43-05E43A534F0D}"/>
    <dgm:cxn modelId="{AC3D343D-BDDB-4B22-95D3-F09226CC8C51}" type="presOf" srcId="{3030E6CC-2184-49B1-90E3-A23D08143F80}" destId="{2F1D6C4F-0FED-426C-9998-AE8DB93EA74F}" srcOrd="0" destOrd="2" presId="urn:microsoft.com/office/officeart/2005/8/layout/vList2"/>
    <dgm:cxn modelId="{50B4FA3F-FCBD-4776-A0E4-AFB008AFCED8}" type="presOf" srcId="{6491201B-FE9A-4370-8AE5-677452F90CEC}" destId="{084D9324-2BA1-4C59-A22D-97091670A2D2}" srcOrd="0" destOrd="0" presId="urn:microsoft.com/office/officeart/2005/8/layout/vList2"/>
    <dgm:cxn modelId="{25109F97-2C4D-4A5A-BA33-62268EBEAC47}" srcId="{ECD92A26-FE78-485B-BE9D-F68772CDEC0D}" destId="{6491201B-FE9A-4370-8AE5-677452F90CEC}" srcOrd="0" destOrd="0" parTransId="{1DCDE2B2-9E84-4AD6-AB48-07FAADAD3C50}" sibTransId="{8E92B103-4ADA-40E6-8A03-86319A146D28}"/>
    <dgm:cxn modelId="{B2763005-E49A-4488-9099-B2D02BC82BC0}" srcId="{668F0F09-A132-4C42-A87B-E5430B8A87F9}" destId="{D6277713-36BF-4A92-A3BC-0B49F82D0C42}" srcOrd="2" destOrd="0" parTransId="{3870E97C-DE83-4458-88A4-3FA065B2133D}" sibTransId="{7071E552-67B2-4103-A1C3-9CD9B279ACDF}"/>
    <dgm:cxn modelId="{67323B33-E9C6-407D-AEC4-3E5A64C69500}" srcId="{B94E3AFD-2BC2-43D2-922F-63117D4B07EB}" destId="{ECD92A26-FE78-485B-BE9D-F68772CDEC0D}" srcOrd="0" destOrd="0" parTransId="{2A183297-7C2C-4B1E-AC86-548B8A294B25}" sibTransId="{7656E373-19C4-4CB9-890C-8B88D4F58E8F}"/>
    <dgm:cxn modelId="{697D1B05-86A3-4910-A937-911CA2C841E3}" type="presOf" srcId="{D6277713-36BF-4A92-A3BC-0B49F82D0C42}" destId="{2F1D6C4F-0FED-426C-9998-AE8DB93EA74F}" srcOrd="0" destOrd="3" presId="urn:microsoft.com/office/officeart/2005/8/layout/vList2"/>
    <dgm:cxn modelId="{6867B200-E320-4F37-BFFC-57AD8AAB72BC}" srcId="{D6277713-36BF-4A92-A3BC-0B49F82D0C42}" destId="{4FD61FFA-54FC-47F1-BEBE-FFB1680378CA}" srcOrd="0" destOrd="0" parTransId="{650AC570-9261-4F3F-B827-684D73E46CC5}" sibTransId="{B0EF0E89-B41B-4007-9F58-789EAB03F8FC}"/>
    <dgm:cxn modelId="{8269EA62-D20E-4B94-A360-AFA09A3C075E}" srcId="{ECD92A26-FE78-485B-BE9D-F68772CDEC0D}" destId="{CEFD5628-7D48-4C3E-A95C-FDABAE80512B}" srcOrd="3" destOrd="0" parTransId="{5216C61C-180F-4776-8E5E-A3F8035889AD}" sibTransId="{4B5BFB9C-DB08-47E2-BE23-4E25E991B5CD}"/>
    <dgm:cxn modelId="{1800B255-9F93-46AB-8FF9-202E7FDC572D}" type="presParOf" srcId="{1FDA1BC5-73C1-49BA-8DB7-E054652D1320}" destId="{B7186CBA-C402-4289-A6EC-BCA8BD71FE67}" srcOrd="0" destOrd="0" presId="urn:microsoft.com/office/officeart/2005/8/layout/vList2"/>
    <dgm:cxn modelId="{7E682AA2-57DE-4BD6-B062-AB2C6C2D9E00}" type="presParOf" srcId="{1FDA1BC5-73C1-49BA-8DB7-E054652D1320}" destId="{084D9324-2BA1-4C59-A22D-97091670A2D2}" srcOrd="1" destOrd="0" presId="urn:microsoft.com/office/officeart/2005/8/layout/vList2"/>
    <dgm:cxn modelId="{30B85C20-9419-4F33-96A1-61F2419F7C29}" type="presParOf" srcId="{1FDA1BC5-73C1-49BA-8DB7-E054652D1320}" destId="{653D2F43-4716-4FAF-BAD3-FEA3D176D980}" srcOrd="2" destOrd="0" presId="urn:microsoft.com/office/officeart/2005/8/layout/vList2"/>
    <dgm:cxn modelId="{870406F1-7EE2-4C80-B862-B5FFE9703870}" type="presParOf" srcId="{1FDA1BC5-73C1-49BA-8DB7-E054652D1320}" destId="{2F1D6C4F-0FED-426C-9998-AE8DB93EA74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94E3AFD-2BC2-43D2-922F-63117D4B07EB}"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ECD92A26-FE78-485B-BE9D-F68772CDEC0D}">
      <dgm:prSet/>
      <dgm:spPr/>
      <dgm:t>
        <a:bodyPr/>
        <a:lstStyle/>
        <a:p>
          <a:pPr rtl="0"/>
          <a:r>
            <a:rPr kumimoji="1" lang="en-US" smtClean="0"/>
            <a:t>1.3.4</a:t>
          </a:r>
          <a:r>
            <a:rPr kumimoji="1" lang="ja-JP" smtClean="0"/>
            <a:t>運動の</a:t>
          </a:r>
          <a:r>
            <a:rPr kumimoji="1" lang="en-US" smtClean="0"/>
            <a:t>第3法則(作用</a:t>
          </a:r>
          <a:r>
            <a:rPr kumimoji="1" lang="ja-JP" smtClean="0"/>
            <a:t>・</a:t>
          </a:r>
          <a:r>
            <a:rPr kumimoji="1" lang="en-US" smtClean="0"/>
            <a:t>反作用の法則)</a:t>
          </a:r>
          <a:endParaRPr lang="ja-JP"/>
        </a:p>
      </dgm:t>
    </dgm:pt>
    <dgm:pt modelId="{2A183297-7C2C-4B1E-AC86-548B8A294B25}" type="parTrans" cxnId="{67323B33-E9C6-407D-AEC4-3E5A64C69500}">
      <dgm:prSet/>
      <dgm:spPr/>
      <dgm:t>
        <a:bodyPr/>
        <a:lstStyle/>
        <a:p>
          <a:endParaRPr kumimoji="1" lang="ja-JP" altLang="en-US"/>
        </a:p>
      </dgm:t>
    </dgm:pt>
    <dgm:pt modelId="{7656E373-19C4-4CB9-890C-8B88D4F58E8F}" type="sibTrans" cxnId="{67323B33-E9C6-407D-AEC4-3E5A64C69500}">
      <dgm:prSet/>
      <dgm:spPr/>
      <dgm:t>
        <a:bodyPr/>
        <a:lstStyle/>
        <a:p>
          <a:endParaRPr kumimoji="1" lang="ja-JP" altLang="en-US"/>
        </a:p>
      </dgm:t>
    </dgm:pt>
    <dgm:pt modelId="{6491201B-FE9A-4370-8AE5-677452F90CEC}">
      <dgm:prSet/>
      <dgm:spPr>
        <a:blipFill rotWithShape="0">
          <a:blip xmlns:r="http://schemas.openxmlformats.org/officeDocument/2006/relationships" r:embed="rId1"/>
          <a:stretch>
            <a:fillRect t="-3970" b="-5955"/>
          </a:stretch>
        </a:blipFill>
      </dgm:spPr>
      <dgm:t>
        <a:bodyPr/>
        <a:lstStyle/>
        <a:p>
          <a:r>
            <a:rPr lang="ja-JP" altLang="en-US">
              <a:noFill/>
            </a:rPr>
            <a:t> </a:t>
          </a:r>
        </a:p>
      </dgm:t>
    </dgm:pt>
    <dgm:pt modelId="{1DCDE2B2-9E84-4AD6-AB48-07FAADAD3C50}" type="parTrans" cxnId="{25109F97-2C4D-4A5A-BA33-62268EBEAC47}">
      <dgm:prSet/>
      <dgm:spPr/>
      <dgm:t>
        <a:bodyPr/>
        <a:lstStyle/>
        <a:p>
          <a:endParaRPr kumimoji="1" lang="ja-JP" altLang="en-US"/>
        </a:p>
      </dgm:t>
    </dgm:pt>
    <dgm:pt modelId="{8E92B103-4ADA-40E6-8A03-86319A146D28}" type="sibTrans" cxnId="{25109F97-2C4D-4A5A-BA33-62268EBEAC47}">
      <dgm:prSet/>
      <dgm:spPr/>
      <dgm:t>
        <a:bodyPr/>
        <a:lstStyle/>
        <a:p>
          <a:endParaRPr kumimoji="1" lang="ja-JP" altLang="en-US"/>
        </a:p>
      </dgm:t>
    </dgm:pt>
    <dgm:pt modelId="{C015ECCC-D50C-4296-850A-562593817310}">
      <dgm:prSet/>
      <dgm:spPr/>
      <dgm:t>
        <a:bodyPr/>
        <a:lstStyle/>
        <a:p>
          <a:r>
            <a:rPr lang="ja-JP" altLang="en-US">
              <a:noFill/>
            </a:rPr>
            <a:t> </a:t>
          </a:r>
        </a:p>
      </dgm:t>
    </dgm:pt>
    <dgm:pt modelId="{1EFDBBAA-CB9D-457D-B495-0E60B9036034}" type="parTrans" cxnId="{C6BF85A7-061C-45C0-B158-6BCCCCA70DEB}">
      <dgm:prSet/>
      <dgm:spPr/>
      <dgm:t>
        <a:bodyPr/>
        <a:lstStyle/>
        <a:p>
          <a:endParaRPr kumimoji="1" lang="ja-JP" altLang="en-US"/>
        </a:p>
      </dgm:t>
    </dgm:pt>
    <dgm:pt modelId="{3C26D283-A1F9-43D7-A651-EFFBE592AB2F}" type="sibTrans" cxnId="{C6BF85A7-061C-45C0-B158-6BCCCCA70DEB}">
      <dgm:prSet/>
      <dgm:spPr/>
      <dgm:t>
        <a:bodyPr/>
        <a:lstStyle/>
        <a:p>
          <a:endParaRPr kumimoji="1" lang="ja-JP" altLang="en-US"/>
        </a:p>
      </dgm:t>
    </dgm:pt>
    <dgm:pt modelId="{B68AB621-04D6-472D-8A52-8984B08F010E}">
      <dgm:prSet/>
      <dgm:spPr/>
      <dgm:t>
        <a:bodyPr/>
        <a:lstStyle/>
        <a:p>
          <a:r>
            <a:rPr lang="ja-JP" altLang="en-US">
              <a:noFill/>
            </a:rPr>
            <a:t> </a:t>
          </a:r>
        </a:p>
      </dgm:t>
    </dgm:pt>
    <dgm:pt modelId="{12641562-07FB-4F56-9DB2-1C2D5081FCF6}" type="parTrans" cxnId="{81258911-0C85-4C0F-90C9-4D7642868D47}">
      <dgm:prSet/>
      <dgm:spPr/>
      <dgm:t>
        <a:bodyPr/>
        <a:lstStyle/>
        <a:p>
          <a:endParaRPr kumimoji="1" lang="ja-JP" altLang="en-US"/>
        </a:p>
      </dgm:t>
    </dgm:pt>
    <dgm:pt modelId="{B91CF4D3-7970-464D-95F8-0FA9C0E25E4E}" type="sibTrans" cxnId="{81258911-0C85-4C0F-90C9-4D7642868D47}">
      <dgm:prSet/>
      <dgm:spPr/>
      <dgm:t>
        <a:bodyPr/>
        <a:lstStyle/>
        <a:p>
          <a:endParaRPr kumimoji="1" lang="ja-JP" altLang="en-US"/>
        </a:p>
      </dgm:t>
    </dgm:pt>
    <dgm:pt modelId="{DFE32E22-C1B7-41A0-BE49-70682CEE69AB}">
      <dgm:prSet/>
      <dgm:spPr/>
      <dgm:t>
        <a:bodyPr/>
        <a:lstStyle/>
        <a:p>
          <a:r>
            <a:rPr lang="ja-JP" altLang="en-US">
              <a:noFill/>
            </a:rPr>
            <a:t> </a:t>
          </a:r>
        </a:p>
      </dgm:t>
    </dgm:pt>
    <dgm:pt modelId="{C05F4820-A7F6-4639-B97D-4F4581A3D619}" type="parTrans" cxnId="{AD06A905-7E25-4A49-9921-BA770227C1FE}">
      <dgm:prSet/>
      <dgm:spPr/>
      <dgm:t>
        <a:bodyPr/>
        <a:lstStyle/>
        <a:p>
          <a:endParaRPr kumimoji="1" lang="ja-JP" altLang="en-US"/>
        </a:p>
      </dgm:t>
    </dgm:pt>
    <dgm:pt modelId="{79F66D08-744B-4EC9-AE43-05E43A534F0D}" type="sibTrans" cxnId="{AD06A905-7E25-4A49-9921-BA770227C1FE}">
      <dgm:prSet/>
      <dgm:spPr/>
      <dgm:t>
        <a:bodyPr/>
        <a:lstStyle/>
        <a:p>
          <a:endParaRPr kumimoji="1" lang="ja-JP" altLang="en-US"/>
        </a:p>
      </dgm:t>
    </dgm:pt>
    <dgm:pt modelId="{CEFD5628-7D48-4C3E-A95C-FDABAE80512B}">
      <dgm:prSet/>
      <dgm:spPr/>
      <dgm:t>
        <a:bodyPr/>
        <a:lstStyle/>
        <a:p>
          <a:r>
            <a:rPr lang="ja-JP" altLang="en-US">
              <a:noFill/>
            </a:rPr>
            <a:t> </a:t>
          </a:r>
        </a:p>
      </dgm:t>
    </dgm:pt>
    <dgm:pt modelId="{5216C61C-180F-4776-8E5E-A3F8035889AD}" type="parTrans" cxnId="{8269EA62-D20E-4B94-A360-AFA09A3C075E}">
      <dgm:prSet/>
      <dgm:spPr/>
      <dgm:t>
        <a:bodyPr/>
        <a:lstStyle/>
        <a:p>
          <a:endParaRPr kumimoji="1" lang="ja-JP" altLang="en-US"/>
        </a:p>
      </dgm:t>
    </dgm:pt>
    <dgm:pt modelId="{4B5BFB9C-DB08-47E2-BE23-4E25E991B5CD}" type="sibTrans" cxnId="{8269EA62-D20E-4B94-A360-AFA09A3C075E}">
      <dgm:prSet/>
      <dgm:spPr/>
      <dgm:t>
        <a:bodyPr/>
        <a:lstStyle/>
        <a:p>
          <a:endParaRPr kumimoji="1" lang="ja-JP" altLang="en-US"/>
        </a:p>
      </dgm:t>
    </dgm:pt>
    <dgm:pt modelId="{668F0F09-A132-4C42-A87B-E5430B8A87F9}">
      <dgm:prSet/>
      <dgm:spPr/>
      <dgm:t>
        <a:bodyPr/>
        <a:lstStyle/>
        <a:p>
          <a:pPr rtl="0"/>
          <a:r>
            <a:rPr kumimoji="1" lang="ja-JP" dirty="0" smtClean="0"/>
            <a:t>物体</a:t>
          </a:r>
          <a:r>
            <a:rPr kumimoji="1" lang="en-US" dirty="0"/>
            <a:t>C</a:t>
          </a:r>
          <a:r>
            <a:rPr kumimoji="1" lang="ja-JP" dirty="0"/>
            <a:t>の運動を扱うには</a:t>
          </a:r>
          <a:r>
            <a:rPr kumimoji="1" lang="ja-JP" dirty="0" smtClean="0"/>
            <a:t>，</a:t>
          </a:r>
          <a:endParaRPr lang="ja-JP" dirty="0"/>
        </a:p>
      </dgm:t>
    </dgm:pt>
    <dgm:pt modelId="{81C3C51F-C253-4525-999D-3137FA5D1E5E}" type="parTrans" cxnId="{C11715FC-79C1-4287-B889-B54D2E2F78C6}">
      <dgm:prSet/>
      <dgm:spPr/>
      <dgm:t>
        <a:bodyPr/>
        <a:lstStyle/>
        <a:p>
          <a:endParaRPr kumimoji="1" lang="ja-JP" altLang="en-US"/>
        </a:p>
      </dgm:t>
    </dgm:pt>
    <dgm:pt modelId="{D65D5CFD-B913-4FB5-805E-9E223A608984}" type="sibTrans" cxnId="{C11715FC-79C1-4287-B889-B54D2E2F78C6}">
      <dgm:prSet/>
      <dgm:spPr/>
      <dgm:t>
        <a:bodyPr/>
        <a:lstStyle/>
        <a:p>
          <a:endParaRPr kumimoji="1" lang="ja-JP" altLang="en-US"/>
        </a:p>
      </dgm:t>
    </dgm:pt>
    <dgm:pt modelId="{E80D4C37-FDA6-4D31-AA6F-C7FEDCF35A6A}">
      <dgm:prSet/>
      <dgm:spPr/>
      <dgm:t>
        <a:bodyPr/>
        <a:lstStyle/>
        <a:p>
          <a:r>
            <a:rPr lang="ja-JP" altLang="en-US">
              <a:noFill/>
            </a:rPr>
            <a:t> </a:t>
          </a:r>
        </a:p>
      </dgm:t>
    </dgm:pt>
    <dgm:pt modelId="{1751E38C-7E94-4DDD-9FE6-7BF3BCC117EC}" type="parTrans" cxnId="{2D1A7DB5-6D02-495E-B7A8-41AA0C666251}">
      <dgm:prSet/>
      <dgm:spPr/>
      <dgm:t>
        <a:bodyPr/>
        <a:lstStyle/>
        <a:p>
          <a:endParaRPr kumimoji="1" lang="ja-JP" altLang="en-US"/>
        </a:p>
      </dgm:t>
    </dgm:pt>
    <dgm:pt modelId="{9A9BE296-74EC-46D6-9BFD-ECFF262A8190}" type="sibTrans" cxnId="{2D1A7DB5-6D02-495E-B7A8-41AA0C666251}">
      <dgm:prSet/>
      <dgm:spPr/>
      <dgm:t>
        <a:bodyPr/>
        <a:lstStyle/>
        <a:p>
          <a:endParaRPr kumimoji="1" lang="ja-JP" altLang="en-US"/>
        </a:p>
      </dgm:t>
    </dgm:pt>
    <dgm:pt modelId="{D6277713-36BF-4A92-A3BC-0B49F82D0C42}">
      <dgm:prSet/>
      <dgm:spPr/>
      <dgm:t>
        <a:bodyPr/>
        <a:lstStyle/>
        <a:p>
          <a:r>
            <a:rPr lang="ja-JP" altLang="en-US">
              <a:noFill/>
            </a:rPr>
            <a:t> </a:t>
          </a:r>
        </a:p>
      </dgm:t>
    </dgm:pt>
    <dgm:pt modelId="{3870E97C-DE83-4458-88A4-3FA065B2133D}" type="parTrans" cxnId="{B2763005-E49A-4488-9099-B2D02BC82BC0}">
      <dgm:prSet/>
      <dgm:spPr/>
      <dgm:t>
        <a:bodyPr/>
        <a:lstStyle/>
        <a:p>
          <a:endParaRPr kumimoji="1" lang="ja-JP" altLang="en-US"/>
        </a:p>
      </dgm:t>
    </dgm:pt>
    <dgm:pt modelId="{7071E552-67B2-4103-A1C3-9CD9B279ACDF}" type="sibTrans" cxnId="{B2763005-E49A-4488-9099-B2D02BC82BC0}">
      <dgm:prSet/>
      <dgm:spPr/>
      <dgm:t>
        <a:bodyPr/>
        <a:lstStyle/>
        <a:p>
          <a:endParaRPr kumimoji="1" lang="ja-JP" altLang="en-US"/>
        </a:p>
      </dgm:t>
    </dgm:pt>
    <dgm:pt modelId="{DCE398C9-B3E8-4AED-9654-C72A77333866}">
      <dgm:prSet/>
      <dgm:spPr>
        <a:blipFill rotWithShape="0">
          <a:blip xmlns:r="http://schemas.openxmlformats.org/officeDocument/2006/relationships" r:embed="rId2"/>
          <a:stretch>
            <a:fillRect t="-3636" b="-5455"/>
          </a:stretch>
        </a:blipFill>
      </dgm:spPr>
      <dgm:t>
        <a:bodyPr/>
        <a:lstStyle/>
        <a:p>
          <a:r>
            <a:rPr lang="ja-JP" altLang="en-US">
              <a:noFill/>
            </a:rPr>
            <a:t> </a:t>
          </a:r>
        </a:p>
      </dgm:t>
    </dgm:pt>
    <dgm:pt modelId="{25C90808-90C8-43B5-9A13-F13DE31D67D9}" type="parTrans" cxnId="{559D9ACB-DCD3-46A8-8495-EB59BB8BB8BC}">
      <dgm:prSet/>
      <dgm:spPr/>
      <dgm:t>
        <a:bodyPr/>
        <a:lstStyle/>
        <a:p>
          <a:endParaRPr kumimoji="1" lang="ja-JP" altLang="en-US"/>
        </a:p>
      </dgm:t>
    </dgm:pt>
    <dgm:pt modelId="{57F41E2E-CF81-43D8-9649-3AD80E90488E}" type="sibTrans" cxnId="{559D9ACB-DCD3-46A8-8495-EB59BB8BB8BC}">
      <dgm:prSet/>
      <dgm:spPr/>
      <dgm:t>
        <a:bodyPr/>
        <a:lstStyle/>
        <a:p>
          <a:endParaRPr kumimoji="1" lang="ja-JP" altLang="en-US"/>
        </a:p>
      </dgm:t>
    </dgm:pt>
    <dgm:pt modelId="{6B2A494F-A960-4332-826C-F893786C6885}">
      <dgm:prSet/>
      <dgm:spPr/>
      <dgm:t>
        <a:bodyPr/>
        <a:lstStyle/>
        <a:p>
          <a:r>
            <a:rPr lang="ja-JP" altLang="en-US">
              <a:noFill/>
            </a:rPr>
            <a:t> </a:t>
          </a:r>
        </a:p>
      </dgm:t>
    </dgm:pt>
    <dgm:pt modelId="{DF49CC57-50A0-4D9C-B45D-4A162D2A5C9B}" type="parTrans" cxnId="{6184D178-8539-4C46-A60D-97892783DAC8}">
      <dgm:prSet/>
      <dgm:spPr/>
      <dgm:t>
        <a:bodyPr/>
        <a:lstStyle/>
        <a:p>
          <a:endParaRPr kumimoji="1" lang="ja-JP" altLang="en-US"/>
        </a:p>
      </dgm:t>
    </dgm:pt>
    <dgm:pt modelId="{E397D48D-DC0A-444C-8B64-78309A13549B}" type="sibTrans" cxnId="{6184D178-8539-4C46-A60D-97892783DAC8}">
      <dgm:prSet/>
      <dgm:spPr/>
      <dgm:t>
        <a:bodyPr/>
        <a:lstStyle/>
        <a:p>
          <a:endParaRPr kumimoji="1" lang="ja-JP" altLang="en-US"/>
        </a:p>
      </dgm:t>
    </dgm:pt>
    <dgm:pt modelId="{3030E6CC-2184-49B1-90E3-A23D08143F80}">
      <dgm:prSet/>
      <dgm:spPr/>
      <dgm:t>
        <a:bodyPr/>
        <a:lstStyle/>
        <a:p>
          <a:r>
            <a:rPr lang="ja-JP" altLang="en-US">
              <a:noFill/>
            </a:rPr>
            <a:t> </a:t>
          </a:r>
        </a:p>
      </dgm:t>
    </dgm:pt>
    <dgm:pt modelId="{21A51801-03E0-44CD-8DF8-3876C33DF4E4}" type="parTrans" cxnId="{B44A9F5A-5D16-421F-BA86-194B25B8FC74}">
      <dgm:prSet/>
      <dgm:spPr/>
      <dgm:t>
        <a:bodyPr/>
        <a:lstStyle/>
        <a:p>
          <a:endParaRPr kumimoji="1" lang="ja-JP" altLang="en-US"/>
        </a:p>
      </dgm:t>
    </dgm:pt>
    <dgm:pt modelId="{618592C8-9036-45E0-8C24-0B2CD17D97EC}" type="sibTrans" cxnId="{B44A9F5A-5D16-421F-BA86-194B25B8FC74}">
      <dgm:prSet/>
      <dgm:spPr/>
      <dgm:t>
        <a:bodyPr/>
        <a:lstStyle/>
        <a:p>
          <a:endParaRPr kumimoji="1" lang="ja-JP" altLang="en-US"/>
        </a:p>
      </dgm:t>
    </dgm:pt>
    <dgm:pt modelId="{4FD61FFA-54FC-47F1-BEBE-FFB1680378CA}">
      <dgm:prSet/>
      <dgm:spPr/>
      <dgm:t>
        <a:bodyPr/>
        <a:lstStyle/>
        <a:p>
          <a:r>
            <a:rPr lang="ja-JP" altLang="en-US">
              <a:noFill/>
            </a:rPr>
            <a:t> </a:t>
          </a:r>
        </a:p>
      </dgm:t>
    </dgm:pt>
    <dgm:pt modelId="{650AC570-9261-4F3F-B827-684D73E46CC5}" type="parTrans" cxnId="{6867B200-E320-4F37-BFFC-57AD8AAB72BC}">
      <dgm:prSet/>
      <dgm:spPr/>
      <dgm:t>
        <a:bodyPr/>
        <a:lstStyle/>
        <a:p>
          <a:endParaRPr kumimoji="1" lang="ja-JP" altLang="en-US"/>
        </a:p>
      </dgm:t>
    </dgm:pt>
    <dgm:pt modelId="{B0EF0E89-B41B-4007-9F58-789EAB03F8FC}" type="sibTrans" cxnId="{6867B200-E320-4F37-BFFC-57AD8AAB72BC}">
      <dgm:prSet/>
      <dgm:spPr/>
      <dgm:t>
        <a:bodyPr/>
        <a:lstStyle/>
        <a:p>
          <a:endParaRPr kumimoji="1" lang="ja-JP" altLang="en-US"/>
        </a:p>
      </dgm:t>
    </dgm:pt>
    <dgm:pt modelId="{1FDA1BC5-73C1-49BA-8DB7-E054652D1320}" type="pres">
      <dgm:prSet presAssocID="{B94E3AFD-2BC2-43D2-922F-63117D4B07EB}" presName="linear" presStyleCnt="0">
        <dgm:presLayoutVars>
          <dgm:animLvl val="lvl"/>
          <dgm:resizeHandles val="exact"/>
        </dgm:presLayoutVars>
      </dgm:prSet>
      <dgm:spPr/>
    </dgm:pt>
    <dgm:pt modelId="{B7186CBA-C402-4289-A6EC-BCA8BD71FE67}" type="pres">
      <dgm:prSet presAssocID="{ECD92A26-FE78-485B-BE9D-F68772CDEC0D}" presName="parentText" presStyleLbl="node1" presStyleIdx="0" presStyleCnt="2">
        <dgm:presLayoutVars>
          <dgm:chMax val="0"/>
          <dgm:bulletEnabled val="1"/>
        </dgm:presLayoutVars>
      </dgm:prSet>
      <dgm:spPr/>
    </dgm:pt>
    <dgm:pt modelId="{084D9324-2BA1-4C59-A22D-97091670A2D2}" type="pres">
      <dgm:prSet presAssocID="{ECD92A26-FE78-485B-BE9D-F68772CDEC0D}" presName="childText" presStyleLbl="revTx" presStyleIdx="0" presStyleCnt="2">
        <dgm:presLayoutVars>
          <dgm:bulletEnabled val="1"/>
        </dgm:presLayoutVars>
      </dgm:prSet>
      <dgm:spPr/>
      <dgm:t>
        <a:bodyPr/>
        <a:lstStyle/>
        <a:p>
          <a:endParaRPr kumimoji="1" lang="ja-JP" altLang="en-US"/>
        </a:p>
      </dgm:t>
    </dgm:pt>
    <dgm:pt modelId="{653D2F43-4716-4FAF-BAD3-FEA3D176D980}" type="pres">
      <dgm:prSet presAssocID="{668F0F09-A132-4C42-A87B-E5430B8A87F9}" presName="parentText" presStyleLbl="node1" presStyleIdx="1" presStyleCnt="2">
        <dgm:presLayoutVars>
          <dgm:chMax val="0"/>
          <dgm:bulletEnabled val="1"/>
        </dgm:presLayoutVars>
      </dgm:prSet>
      <dgm:spPr/>
    </dgm:pt>
    <dgm:pt modelId="{2F1D6C4F-0FED-426C-9998-AE8DB93EA74F}" type="pres">
      <dgm:prSet presAssocID="{668F0F09-A132-4C42-A87B-E5430B8A87F9}" presName="childText" presStyleLbl="revTx" presStyleIdx="1" presStyleCnt="2">
        <dgm:presLayoutVars>
          <dgm:bulletEnabled val="1"/>
        </dgm:presLayoutVars>
      </dgm:prSet>
      <dgm:spPr/>
      <dgm:t>
        <a:bodyPr/>
        <a:lstStyle/>
        <a:p>
          <a:endParaRPr kumimoji="1" lang="ja-JP" altLang="en-US"/>
        </a:p>
      </dgm:t>
    </dgm:pt>
  </dgm:ptLst>
  <dgm:cxnLst>
    <dgm:cxn modelId="{7EF37EA0-D823-4ADA-ADD5-143A0C27ADB7}" type="presOf" srcId="{CEFD5628-7D48-4C3E-A95C-FDABAE80512B}" destId="{084D9324-2BA1-4C59-A22D-97091670A2D2}" srcOrd="0" destOrd="4" presId="urn:microsoft.com/office/officeart/2005/8/layout/vList2"/>
    <dgm:cxn modelId="{8FA6ECB4-D3C8-4E78-B633-74A2B805FB11}" type="presOf" srcId="{DCE398C9-B3E8-4AED-9654-C72A77333866}" destId="{2F1D6C4F-0FED-426C-9998-AE8DB93EA74F}" srcOrd="0" destOrd="0" presId="urn:microsoft.com/office/officeart/2005/8/layout/vList2"/>
    <dgm:cxn modelId="{B44A9F5A-5D16-421F-BA86-194B25B8FC74}" srcId="{E80D4C37-FDA6-4D31-AA6F-C7FEDCF35A6A}" destId="{3030E6CC-2184-49B1-90E3-A23D08143F80}" srcOrd="0" destOrd="0" parTransId="{21A51801-03E0-44CD-8DF8-3876C33DF4E4}" sibTransId="{618592C8-9036-45E0-8C24-0B2CD17D97EC}"/>
    <dgm:cxn modelId="{C11715FC-79C1-4287-B889-B54D2E2F78C6}" srcId="{B94E3AFD-2BC2-43D2-922F-63117D4B07EB}" destId="{668F0F09-A132-4C42-A87B-E5430B8A87F9}" srcOrd="1" destOrd="0" parTransId="{81C3C51F-C253-4525-999D-3137FA5D1E5E}" sibTransId="{D65D5CFD-B913-4FB5-805E-9E223A608984}"/>
    <dgm:cxn modelId="{5B33E5D5-EFF7-4101-8862-372438DAD6E4}" type="presOf" srcId="{668F0F09-A132-4C42-A87B-E5430B8A87F9}" destId="{653D2F43-4716-4FAF-BAD3-FEA3D176D980}" srcOrd="0" destOrd="0" presId="urn:microsoft.com/office/officeart/2005/8/layout/vList2"/>
    <dgm:cxn modelId="{19E234B4-4149-457E-B36C-A7C70F12888B}" type="presOf" srcId="{B94E3AFD-2BC2-43D2-922F-63117D4B07EB}" destId="{1FDA1BC5-73C1-49BA-8DB7-E054652D1320}" srcOrd="0" destOrd="0" presId="urn:microsoft.com/office/officeart/2005/8/layout/vList2"/>
    <dgm:cxn modelId="{61E33E81-6EDE-4F0F-89BD-B14441957EAE}" type="presOf" srcId="{B68AB621-04D6-472D-8A52-8984B08F010E}" destId="{084D9324-2BA1-4C59-A22D-97091670A2D2}" srcOrd="0" destOrd="2" presId="urn:microsoft.com/office/officeart/2005/8/layout/vList2"/>
    <dgm:cxn modelId="{CA36A4EC-02D5-4DAF-819F-593D0397FB08}" type="presOf" srcId="{DFE32E22-C1B7-41A0-BE49-70682CEE69AB}" destId="{084D9324-2BA1-4C59-A22D-97091670A2D2}" srcOrd="0" destOrd="3" presId="urn:microsoft.com/office/officeart/2005/8/layout/vList2"/>
    <dgm:cxn modelId="{6184D178-8539-4C46-A60D-97892783DAC8}" srcId="{CEFD5628-7D48-4C3E-A95C-FDABAE80512B}" destId="{6B2A494F-A960-4332-826C-F893786C6885}" srcOrd="0" destOrd="0" parTransId="{DF49CC57-50A0-4D9C-B45D-4A162D2A5C9B}" sibTransId="{E397D48D-DC0A-444C-8B64-78309A13549B}"/>
    <dgm:cxn modelId="{8B4395D3-8474-4942-8F5C-D70D847613DD}" type="presOf" srcId="{E80D4C37-FDA6-4D31-AA6F-C7FEDCF35A6A}" destId="{2F1D6C4F-0FED-426C-9998-AE8DB93EA74F}" srcOrd="0" destOrd="1" presId="urn:microsoft.com/office/officeart/2005/8/layout/vList2"/>
    <dgm:cxn modelId="{EC0FBCF1-B809-40C8-8743-26D50F7F1052}" type="presOf" srcId="{4FD61FFA-54FC-47F1-BEBE-FFB1680378CA}" destId="{2F1D6C4F-0FED-426C-9998-AE8DB93EA74F}" srcOrd="0" destOrd="4" presId="urn:microsoft.com/office/officeart/2005/8/layout/vList2"/>
    <dgm:cxn modelId="{559D9ACB-DCD3-46A8-8495-EB59BB8BB8BC}" srcId="{668F0F09-A132-4C42-A87B-E5430B8A87F9}" destId="{DCE398C9-B3E8-4AED-9654-C72A77333866}" srcOrd="0" destOrd="0" parTransId="{25C90808-90C8-43B5-9A13-F13DE31D67D9}" sibTransId="{57F41E2E-CF81-43D8-9649-3AD80E90488E}"/>
    <dgm:cxn modelId="{BB7372A3-F836-4788-840E-3757B1BCCF80}" type="presOf" srcId="{ECD92A26-FE78-485B-BE9D-F68772CDEC0D}" destId="{B7186CBA-C402-4289-A6EC-BCA8BD71FE67}" srcOrd="0" destOrd="0" presId="urn:microsoft.com/office/officeart/2005/8/layout/vList2"/>
    <dgm:cxn modelId="{11C37652-5111-4877-98B3-BDD96991832A}" type="presOf" srcId="{6B2A494F-A960-4332-826C-F893786C6885}" destId="{084D9324-2BA1-4C59-A22D-97091670A2D2}" srcOrd="0" destOrd="5" presId="urn:microsoft.com/office/officeart/2005/8/layout/vList2"/>
    <dgm:cxn modelId="{2D1A7DB5-6D02-495E-B7A8-41AA0C666251}" srcId="{668F0F09-A132-4C42-A87B-E5430B8A87F9}" destId="{E80D4C37-FDA6-4D31-AA6F-C7FEDCF35A6A}" srcOrd="1" destOrd="0" parTransId="{1751E38C-7E94-4DDD-9FE6-7BF3BCC117EC}" sibTransId="{9A9BE296-74EC-46D6-9BFD-ECFF262A8190}"/>
    <dgm:cxn modelId="{81258911-0C85-4C0F-90C9-4D7642868D47}" srcId="{ECD92A26-FE78-485B-BE9D-F68772CDEC0D}" destId="{B68AB621-04D6-472D-8A52-8984B08F010E}" srcOrd="2" destOrd="0" parTransId="{12641562-07FB-4F56-9DB2-1C2D5081FCF6}" sibTransId="{B91CF4D3-7970-464D-95F8-0FA9C0E25E4E}"/>
    <dgm:cxn modelId="{11247D06-3B8E-4D4C-A31E-246BD56DA268}" type="presOf" srcId="{C015ECCC-D50C-4296-850A-562593817310}" destId="{084D9324-2BA1-4C59-A22D-97091670A2D2}" srcOrd="0" destOrd="1" presId="urn:microsoft.com/office/officeart/2005/8/layout/vList2"/>
    <dgm:cxn modelId="{C6BF85A7-061C-45C0-B158-6BCCCCA70DEB}" srcId="{ECD92A26-FE78-485B-BE9D-F68772CDEC0D}" destId="{C015ECCC-D50C-4296-850A-562593817310}" srcOrd="1" destOrd="0" parTransId="{1EFDBBAA-CB9D-457D-B495-0E60B9036034}" sibTransId="{3C26D283-A1F9-43D7-A651-EFFBE592AB2F}"/>
    <dgm:cxn modelId="{AD06A905-7E25-4A49-9921-BA770227C1FE}" srcId="{B68AB621-04D6-472D-8A52-8984B08F010E}" destId="{DFE32E22-C1B7-41A0-BE49-70682CEE69AB}" srcOrd="0" destOrd="0" parTransId="{C05F4820-A7F6-4639-B97D-4F4581A3D619}" sibTransId="{79F66D08-744B-4EC9-AE43-05E43A534F0D}"/>
    <dgm:cxn modelId="{AC3D343D-BDDB-4B22-95D3-F09226CC8C51}" type="presOf" srcId="{3030E6CC-2184-49B1-90E3-A23D08143F80}" destId="{2F1D6C4F-0FED-426C-9998-AE8DB93EA74F}" srcOrd="0" destOrd="2" presId="urn:microsoft.com/office/officeart/2005/8/layout/vList2"/>
    <dgm:cxn modelId="{50B4FA3F-FCBD-4776-A0E4-AFB008AFCED8}" type="presOf" srcId="{6491201B-FE9A-4370-8AE5-677452F90CEC}" destId="{084D9324-2BA1-4C59-A22D-97091670A2D2}" srcOrd="0" destOrd="0" presId="urn:microsoft.com/office/officeart/2005/8/layout/vList2"/>
    <dgm:cxn modelId="{25109F97-2C4D-4A5A-BA33-62268EBEAC47}" srcId="{ECD92A26-FE78-485B-BE9D-F68772CDEC0D}" destId="{6491201B-FE9A-4370-8AE5-677452F90CEC}" srcOrd="0" destOrd="0" parTransId="{1DCDE2B2-9E84-4AD6-AB48-07FAADAD3C50}" sibTransId="{8E92B103-4ADA-40E6-8A03-86319A146D28}"/>
    <dgm:cxn modelId="{B2763005-E49A-4488-9099-B2D02BC82BC0}" srcId="{668F0F09-A132-4C42-A87B-E5430B8A87F9}" destId="{D6277713-36BF-4A92-A3BC-0B49F82D0C42}" srcOrd="2" destOrd="0" parTransId="{3870E97C-DE83-4458-88A4-3FA065B2133D}" sibTransId="{7071E552-67B2-4103-A1C3-9CD9B279ACDF}"/>
    <dgm:cxn modelId="{67323B33-E9C6-407D-AEC4-3E5A64C69500}" srcId="{B94E3AFD-2BC2-43D2-922F-63117D4B07EB}" destId="{ECD92A26-FE78-485B-BE9D-F68772CDEC0D}" srcOrd="0" destOrd="0" parTransId="{2A183297-7C2C-4B1E-AC86-548B8A294B25}" sibTransId="{7656E373-19C4-4CB9-890C-8B88D4F58E8F}"/>
    <dgm:cxn modelId="{697D1B05-86A3-4910-A937-911CA2C841E3}" type="presOf" srcId="{D6277713-36BF-4A92-A3BC-0B49F82D0C42}" destId="{2F1D6C4F-0FED-426C-9998-AE8DB93EA74F}" srcOrd="0" destOrd="3" presId="urn:microsoft.com/office/officeart/2005/8/layout/vList2"/>
    <dgm:cxn modelId="{6867B200-E320-4F37-BFFC-57AD8AAB72BC}" srcId="{D6277713-36BF-4A92-A3BC-0B49F82D0C42}" destId="{4FD61FFA-54FC-47F1-BEBE-FFB1680378CA}" srcOrd="0" destOrd="0" parTransId="{650AC570-9261-4F3F-B827-684D73E46CC5}" sibTransId="{B0EF0E89-B41B-4007-9F58-789EAB03F8FC}"/>
    <dgm:cxn modelId="{8269EA62-D20E-4B94-A360-AFA09A3C075E}" srcId="{ECD92A26-FE78-485B-BE9D-F68772CDEC0D}" destId="{CEFD5628-7D48-4C3E-A95C-FDABAE80512B}" srcOrd="3" destOrd="0" parTransId="{5216C61C-180F-4776-8E5E-A3F8035889AD}" sibTransId="{4B5BFB9C-DB08-47E2-BE23-4E25E991B5CD}"/>
    <dgm:cxn modelId="{1800B255-9F93-46AB-8FF9-202E7FDC572D}" type="presParOf" srcId="{1FDA1BC5-73C1-49BA-8DB7-E054652D1320}" destId="{B7186CBA-C402-4289-A6EC-BCA8BD71FE67}" srcOrd="0" destOrd="0" presId="urn:microsoft.com/office/officeart/2005/8/layout/vList2"/>
    <dgm:cxn modelId="{7E682AA2-57DE-4BD6-B062-AB2C6C2D9E00}" type="presParOf" srcId="{1FDA1BC5-73C1-49BA-8DB7-E054652D1320}" destId="{084D9324-2BA1-4C59-A22D-97091670A2D2}" srcOrd="1" destOrd="0" presId="urn:microsoft.com/office/officeart/2005/8/layout/vList2"/>
    <dgm:cxn modelId="{30B85C20-9419-4F33-96A1-61F2419F7C29}" type="presParOf" srcId="{1FDA1BC5-73C1-49BA-8DB7-E054652D1320}" destId="{653D2F43-4716-4FAF-BAD3-FEA3D176D980}" srcOrd="2" destOrd="0" presId="urn:microsoft.com/office/officeart/2005/8/layout/vList2"/>
    <dgm:cxn modelId="{870406F1-7EE2-4C80-B862-B5FFE9703870}" type="presParOf" srcId="{1FDA1BC5-73C1-49BA-8DB7-E054652D1320}" destId="{2F1D6C4F-0FED-426C-9998-AE8DB93EA74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B55400A-E341-4DF1-8842-264D2660DEA4}"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kumimoji="1" lang="ja-JP" altLang="en-US"/>
        </a:p>
      </dgm:t>
    </dgm:pt>
    <dgm:pt modelId="{BD85F42C-187A-472C-AEDD-5FA664410D5D}">
      <dgm:prSet/>
      <dgm:spPr/>
      <dgm:t>
        <a:bodyPr/>
        <a:lstStyle/>
        <a:p>
          <a:pPr rtl="0"/>
          <a:r>
            <a:rPr kumimoji="1" lang="en-US" dirty="0" smtClean="0">
              <a:latin typeface="HGPｺﾞｼｯｸM" panose="020B0600000000000000" pitchFamily="50" charset="-128"/>
              <a:ea typeface="HGPｺﾞｼｯｸM" panose="020B0600000000000000" pitchFamily="50" charset="-128"/>
            </a:rPr>
            <a:t>1.3.1</a:t>
          </a:r>
          <a:r>
            <a:rPr kumimoji="1" lang="ja-JP" dirty="0" smtClean="0">
              <a:latin typeface="HGPｺﾞｼｯｸM" panose="020B0600000000000000" pitchFamily="50" charset="-128"/>
              <a:ea typeface="HGPｺﾞｼｯｸM" panose="020B0600000000000000" pitchFamily="50" charset="-128"/>
            </a:rPr>
            <a:t>運動の</a:t>
          </a:r>
          <a:r>
            <a:rPr kumimoji="1" lang="en-US" dirty="0" smtClean="0">
              <a:latin typeface="HGPｺﾞｼｯｸM" panose="020B0600000000000000" pitchFamily="50" charset="-128"/>
              <a:ea typeface="HGPｺﾞｼｯｸM" panose="020B0600000000000000" pitchFamily="50" charset="-128"/>
            </a:rPr>
            <a:t>第1法則(</a:t>
          </a:r>
          <a:r>
            <a:rPr kumimoji="1" lang="ja-JP" dirty="0" smtClean="0">
              <a:latin typeface="HGPｺﾞｼｯｸM" panose="020B0600000000000000" pitchFamily="50" charset="-128"/>
              <a:ea typeface="HGPｺﾞｼｯｸM" panose="020B0600000000000000" pitchFamily="50" charset="-128"/>
            </a:rPr>
            <a:t>慣性</a:t>
          </a:r>
          <a:r>
            <a:rPr kumimoji="1" lang="en-US" dirty="0" err="1" smtClean="0">
              <a:latin typeface="HGPｺﾞｼｯｸM" panose="020B0600000000000000" pitchFamily="50" charset="-128"/>
              <a:ea typeface="HGPｺﾞｼｯｸM" panose="020B0600000000000000" pitchFamily="50" charset="-128"/>
            </a:rPr>
            <a:t>の法則</a:t>
          </a:r>
          <a:r>
            <a:rPr kumimoji="1" lang="ja-JP"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4FE37C97-6336-42FD-9821-0C3910ED00B6}" type="parTrans" cxnId="{D05906F0-806F-492C-BEE7-4AB5354427FC}">
      <dgm:prSet/>
      <dgm:spPr/>
      <dgm:t>
        <a:bodyPr/>
        <a:lstStyle/>
        <a:p>
          <a:endParaRPr kumimoji="1" lang="ja-JP" altLang="en-US"/>
        </a:p>
      </dgm:t>
    </dgm:pt>
    <dgm:pt modelId="{D1AEB411-E716-49BD-A118-997EB2ED86FC}" type="sibTrans" cxnId="{D05906F0-806F-492C-BEE7-4AB5354427FC}">
      <dgm:prSet/>
      <dgm:spPr/>
      <dgm:t>
        <a:bodyPr/>
        <a:lstStyle/>
        <a:p>
          <a:endParaRPr kumimoji="1" lang="ja-JP" altLang="en-US"/>
        </a:p>
      </dgm:t>
    </dgm:pt>
    <dgm:pt modelId="{DAD36208-C638-44E6-B165-9107DE11CA57}">
      <dgm:prSet/>
      <dgm:spPr/>
      <dgm:t>
        <a:bodyPr/>
        <a:lstStyle/>
        <a:p>
          <a:pPr rtl="0"/>
          <a:r>
            <a:rPr kumimoji="1" lang="en-US" dirty="0" smtClean="0">
              <a:latin typeface="HGPｺﾞｼｯｸM" panose="020B0600000000000000" pitchFamily="50" charset="-128"/>
              <a:ea typeface="HGPｺﾞｼｯｸM" panose="020B0600000000000000" pitchFamily="50" charset="-128"/>
            </a:rPr>
            <a:t>1.3.2</a:t>
          </a:r>
          <a:r>
            <a:rPr kumimoji="1" lang="ja-JP" dirty="0" smtClean="0">
              <a:latin typeface="HGPｺﾞｼｯｸM" panose="020B0600000000000000" pitchFamily="50" charset="-128"/>
              <a:ea typeface="HGPｺﾞｼｯｸM" panose="020B0600000000000000" pitchFamily="50" charset="-128"/>
            </a:rPr>
            <a:t>運動の第</a:t>
          </a:r>
          <a:r>
            <a:rPr kumimoji="1" lang="en-US" dirty="0" smtClean="0">
              <a:latin typeface="HGPｺﾞｼｯｸM" panose="020B0600000000000000" pitchFamily="50" charset="-128"/>
              <a:ea typeface="HGPｺﾞｼｯｸM" panose="020B0600000000000000" pitchFamily="50" charset="-128"/>
            </a:rPr>
            <a:t>2法則(</a:t>
          </a:r>
          <a:r>
            <a:rPr kumimoji="1" lang="ja-JP" dirty="0" smtClean="0">
              <a:latin typeface="HGPｺﾞｼｯｸM" panose="020B0600000000000000" pitchFamily="50" charset="-128"/>
              <a:ea typeface="HGPｺﾞｼｯｸM" panose="020B0600000000000000" pitchFamily="50" charset="-128"/>
            </a:rPr>
            <a:t>運動方程式</a:t>
          </a:r>
          <a:r>
            <a:rPr kumimoji="1" lang="en-US"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AF1A1E5D-EDE0-4E0A-AFC7-76F654F7DCAC}" type="parTrans" cxnId="{4185B8AD-26F7-468A-829C-1BDF20804B5B}">
      <dgm:prSet/>
      <dgm:spPr/>
      <dgm:t>
        <a:bodyPr/>
        <a:lstStyle/>
        <a:p>
          <a:endParaRPr kumimoji="1" lang="ja-JP" altLang="en-US"/>
        </a:p>
      </dgm:t>
    </dgm:pt>
    <dgm:pt modelId="{039A14DE-BA3E-481C-997E-32AA7E23DE12}" type="sibTrans" cxnId="{4185B8AD-26F7-468A-829C-1BDF20804B5B}">
      <dgm:prSet/>
      <dgm:spPr/>
      <dgm:t>
        <a:bodyPr/>
        <a:lstStyle/>
        <a:p>
          <a:endParaRPr kumimoji="1" lang="ja-JP" altLang="en-US"/>
        </a:p>
      </dgm:t>
    </dgm:pt>
    <dgm:pt modelId="{B78DF50F-1673-4CEF-9D5F-BADD31095394}">
      <dgm:prSet/>
      <dgm:spPr/>
      <dgm:t>
        <a:bodyPr/>
        <a:lstStyle/>
        <a:p>
          <a:pPr rtl="0"/>
          <a:r>
            <a:rPr kumimoji="1" lang="en-US" dirty="0" smtClean="0">
              <a:latin typeface="HGPｺﾞｼｯｸM" panose="020B0600000000000000" pitchFamily="50" charset="-128"/>
              <a:ea typeface="HGPｺﾞｼｯｸM" panose="020B0600000000000000" pitchFamily="50" charset="-128"/>
            </a:rPr>
            <a:t>1.3.3重力</a:t>
          </a:r>
          <a:endParaRPr lang="ja-JP" dirty="0">
            <a:latin typeface="HGPｺﾞｼｯｸM" panose="020B0600000000000000" pitchFamily="50" charset="-128"/>
            <a:ea typeface="HGPｺﾞｼｯｸM" panose="020B0600000000000000" pitchFamily="50" charset="-128"/>
          </a:endParaRPr>
        </a:p>
      </dgm:t>
    </dgm:pt>
    <dgm:pt modelId="{F90FF1C1-BB56-42F7-8330-B266A1540850}" type="parTrans" cxnId="{0148AFBB-311D-47ED-BD5B-FCF674306C3B}">
      <dgm:prSet/>
      <dgm:spPr/>
      <dgm:t>
        <a:bodyPr/>
        <a:lstStyle/>
        <a:p>
          <a:endParaRPr kumimoji="1" lang="ja-JP" altLang="en-US"/>
        </a:p>
      </dgm:t>
    </dgm:pt>
    <dgm:pt modelId="{254681B2-F2BE-4816-83CC-1C1422AE05AD}" type="sibTrans" cxnId="{0148AFBB-311D-47ED-BD5B-FCF674306C3B}">
      <dgm:prSet/>
      <dgm:spPr/>
      <dgm:t>
        <a:bodyPr/>
        <a:lstStyle/>
        <a:p>
          <a:endParaRPr kumimoji="1" lang="ja-JP" altLang="en-US"/>
        </a:p>
      </dgm:t>
    </dgm:pt>
    <dgm:pt modelId="{9BE4FA3E-F336-42C5-9C06-A2FF579CF509}">
      <dgm:prSet>
        <dgm:style>
          <a:lnRef idx="1">
            <a:schemeClr val="accent1"/>
          </a:lnRef>
          <a:fillRef idx="2">
            <a:schemeClr val="accent1"/>
          </a:fillRef>
          <a:effectRef idx="1">
            <a:schemeClr val="accent1"/>
          </a:effectRef>
          <a:fontRef idx="minor">
            <a:schemeClr val="dk1"/>
          </a:fontRef>
        </dgm:style>
      </dgm:prSet>
      <dgm:spPr/>
      <dgm:t>
        <a:bodyPr/>
        <a:lstStyle/>
        <a:p>
          <a:pPr rtl="0"/>
          <a:r>
            <a:rPr kumimoji="1" lang="en-US" dirty="0" smtClean="0">
              <a:latin typeface="HGPｺﾞｼｯｸM" panose="020B0600000000000000" pitchFamily="50" charset="-128"/>
              <a:ea typeface="HGPｺﾞｼｯｸM" panose="020B0600000000000000" pitchFamily="50" charset="-128"/>
            </a:rPr>
            <a:t>1.3.5</a:t>
          </a:r>
          <a:r>
            <a:rPr kumimoji="1" lang="ja-JP" dirty="0" smtClean="0">
              <a:latin typeface="HGPｺﾞｼｯｸM" panose="020B0600000000000000" pitchFamily="50" charset="-128"/>
              <a:ea typeface="HGPｺﾞｼｯｸM" panose="020B0600000000000000" pitchFamily="50" charset="-128"/>
            </a:rPr>
            <a:t>運動方程式</a:t>
          </a:r>
          <a:r>
            <a:rPr kumimoji="1" lang="en-US" dirty="0" err="1" smtClean="0">
              <a:latin typeface="HGPｺﾞｼｯｸM" panose="020B0600000000000000" pitchFamily="50" charset="-128"/>
              <a:ea typeface="HGPｺﾞｼｯｸM" panose="020B0600000000000000" pitchFamily="50" charset="-128"/>
            </a:rPr>
            <a:t>の作り方</a:t>
          </a:r>
          <a:endParaRPr lang="ja-JP" dirty="0">
            <a:latin typeface="HGPｺﾞｼｯｸM" panose="020B0600000000000000" pitchFamily="50" charset="-128"/>
            <a:ea typeface="HGPｺﾞｼｯｸM" panose="020B0600000000000000" pitchFamily="50" charset="-128"/>
          </a:endParaRPr>
        </a:p>
      </dgm:t>
    </dgm:pt>
    <dgm:pt modelId="{D8101A1E-0750-45E8-B77F-FF3429A57857}" type="parTrans" cxnId="{CFEEB87A-C081-401A-9288-ED8EBFA0A247}">
      <dgm:prSet/>
      <dgm:spPr/>
      <dgm:t>
        <a:bodyPr/>
        <a:lstStyle/>
        <a:p>
          <a:endParaRPr kumimoji="1" lang="ja-JP" altLang="en-US"/>
        </a:p>
      </dgm:t>
    </dgm:pt>
    <dgm:pt modelId="{C8A39E60-8AEB-408E-BAF1-05085EB17248}" type="sibTrans" cxnId="{CFEEB87A-C081-401A-9288-ED8EBFA0A247}">
      <dgm:prSet/>
      <dgm:spPr/>
      <dgm:t>
        <a:bodyPr/>
        <a:lstStyle/>
        <a:p>
          <a:endParaRPr kumimoji="1" lang="ja-JP" altLang="en-US"/>
        </a:p>
      </dgm:t>
    </dgm:pt>
    <dgm:pt modelId="{416B8231-F367-4707-91B2-11D876626A45}">
      <dgm:prSet/>
      <dgm:spPr/>
      <dgm:t>
        <a:bodyPr/>
        <a:lstStyle/>
        <a:p>
          <a:pPr rtl="0"/>
          <a:r>
            <a:rPr kumimoji="1" lang="en-US" dirty="0" smtClean="0">
              <a:latin typeface="HGPｺﾞｼｯｸM" panose="020B0600000000000000" pitchFamily="50" charset="-128"/>
              <a:ea typeface="HGPｺﾞｼｯｸM" panose="020B0600000000000000" pitchFamily="50" charset="-128"/>
            </a:rPr>
            <a:t>1.3.4</a:t>
          </a:r>
          <a:r>
            <a:rPr kumimoji="1" lang="ja-JP" dirty="0" smtClean="0">
              <a:latin typeface="HGPｺﾞｼｯｸM" panose="020B0600000000000000" pitchFamily="50" charset="-128"/>
              <a:ea typeface="HGPｺﾞｼｯｸM" panose="020B0600000000000000" pitchFamily="50" charset="-128"/>
            </a:rPr>
            <a:t>運動の</a:t>
          </a:r>
          <a:r>
            <a:rPr kumimoji="1" lang="en-US" dirty="0" smtClean="0">
              <a:latin typeface="HGPｺﾞｼｯｸM" panose="020B0600000000000000" pitchFamily="50" charset="-128"/>
              <a:ea typeface="HGPｺﾞｼｯｸM" panose="020B0600000000000000" pitchFamily="50" charset="-128"/>
            </a:rPr>
            <a:t>第3法則(</a:t>
          </a:r>
          <a:r>
            <a:rPr kumimoji="1" lang="en-US" dirty="0" err="1" smtClean="0">
              <a:latin typeface="HGPｺﾞｼｯｸM" panose="020B0600000000000000" pitchFamily="50" charset="-128"/>
              <a:ea typeface="HGPｺﾞｼｯｸM" panose="020B0600000000000000" pitchFamily="50" charset="-128"/>
            </a:rPr>
            <a:t>作用</a:t>
          </a:r>
          <a:r>
            <a:rPr kumimoji="1" lang="ja-JP" dirty="0" smtClean="0">
              <a:latin typeface="HGPｺﾞｼｯｸM" panose="020B0600000000000000" pitchFamily="50" charset="-128"/>
              <a:ea typeface="HGPｺﾞｼｯｸM" panose="020B0600000000000000" pitchFamily="50" charset="-128"/>
            </a:rPr>
            <a:t>・</a:t>
          </a:r>
          <a:r>
            <a:rPr kumimoji="1" lang="en-US" dirty="0" err="1" smtClean="0">
              <a:latin typeface="HGPｺﾞｼｯｸM" panose="020B0600000000000000" pitchFamily="50" charset="-128"/>
              <a:ea typeface="HGPｺﾞｼｯｸM" panose="020B0600000000000000" pitchFamily="50" charset="-128"/>
            </a:rPr>
            <a:t>反作用の法則</a:t>
          </a:r>
          <a:r>
            <a:rPr kumimoji="1" lang="en-US"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CB20C03F-5DC2-4504-B6EA-22A4542D4015}" type="parTrans" cxnId="{FF8EF364-3CD4-439E-B194-6BF00F477FEC}">
      <dgm:prSet/>
      <dgm:spPr/>
      <dgm:t>
        <a:bodyPr/>
        <a:lstStyle/>
        <a:p>
          <a:endParaRPr kumimoji="1" lang="ja-JP" altLang="en-US"/>
        </a:p>
      </dgm:t>
    </dgm:pt>
    <dgm:pt modelId="{CDC843B5-36CB-44CE-89A1-3B1B69161E3D}" type="sibTrans" cxnId="{FF8EF364-3CD4-439E-B194-6BF00F477FEC}">
      <dgm:prSet/>
      <dgm:spPr/>
      <dgm:t>
        <a:bodyPr/>
        <a:lstStyle/>
        <a:p>
          <a:endParaRPr kumimoji="1" lang="ja-JP" altLang="en-US"/>
        </a:p>
      </dgm:t>
    </dgm:pt>
    <dgm:pt modelId="{03F5ED04-A33A-45F8-86C5-8AD241238F59}" type="pres">
      <dgm:prSet presAssocID="{2B55400A-E341-4DF1-8842-264D2660DEA4}" presName="linear" presStyleCnt="0">
        <dgm:presLayoutVars>
          <dgm:animLvl val="lvl"/>
          <dgm:resizeHandles val="exact"/>
        </dgm:presLayoutVars>
      </dgm:prSet>
      <dgm:spPr/>
      <dgm:t>
        <a:bodyPr/>
        <a:lstStyle/>
        <a:p>
          <a:endParaRPr kumimoji="1" lang="ja-JP" altLang="en-US"/>
        </a:p>
      </dgm:t>
    </dgm:pt>
    <dgm:pt modelId="{9315001B-028F-4D63-A8AE-38CE5F00B691}" type="pres">
      <dgm:prSet presAssocID="{BD85F42C-187A-472C-AEDD-5FA664410D5D}" presName="parentText" presStyleLbl="node1" presStyleIdx="0" presStyleCnt="5">
        <dgm:presLayoutVars>
          <dgm:chMax val="0"/>
          <dgm:bulletEnabled val="1"/>
        </dgm:presLayoutVars>
      </dgm:prSet>
      <dgm:spPr/>
      <dgm:t>
        <a:bodyPr/>
        <a:lstStyle/>
        <a:p>
          <a:endParaRPr kumimoji="1" lang="ja-JP" altLang="en-US"/>
        </a:p>
      </dgm:t>
    </dgm:pt>
    <dgm:pt modelId="{0E416916-8B98-42EB-82A0-79640C443919}" type="pres">
      <dgm:prSet presAssocID="{D1AEB411-E716-49BD-A118-997EB2ED86FC}" presName="spacer" presStyleCnt="0"/>
      <dgm:spPr/>
      <dgm:t>
        <a:bodyPr/>
        <a:lstStyle/>
        <a:p>
          <a:endParaRPr kumimoji="1" lang="ja-JP" altLang="en-US"/>
        </a:p>
      </dgm:t>
    </dgm:pt>
    <dgm:pt modelId="{BCA812D1-A972-45EB-8828-F33B833CF168}" type="pres">
      <dgm:prSet presAssocID="{DAD36208-C638-44E6-B165-9107DE11CA57}" presName="parentText" presStyleLbl="node1" presStyleIdx="1" presStyleCnt="5">
        <dgm:presLayoutVars>
          <dgm:chMax val="0"/>
          <dgm:bulletEnabled val="1"/>
        </dgm:presLayoutVars>
      </dgm:prSet>
      <dgm:spPr/>
      <dgm:t>
        <a:bodyPr/>
        <a:lstStyle/>
        <a:p>
          <a:endParaRPr kumimoji="1" lang="ja-JP" altLang="en-US"/>
        </a:p>
      </dgm:t>
    </dgm:pt>
    <dgm:pt modelId="{800DF828-F0DA-4458-A150-B805BAF3FC60}" type="pres">
      <dgm:prSet presAssocID="{039A14DE-BA3E-481C-997E-32AA7E23DE12}" presName="spacer" presStyleCnt="0"/>
      <dgm:spPr/>
      <dgm:t>
        <a:bodyPr/>
        <a:lstStyle/>
        <a:p>
          <a:endParaRPr kumimoji="1" lang="ja-JP" altLang="en-US"/>
        </a:p>
      </dgm:t>
    </dgm:pt>
    <dgm:pt modelId="{35007BC3-4839-43CE-9A03-F90D69232406}" type="pres">
      <dgm:prSet presAssocID="{B78DF50F-1673-4CEF-9D5F-BADD31095394}" presName="parentText" presStyleLbl="node1" presStyleIdx="2" presStyleCnt="5">
        <dgm:presLayoutVars>
          <dgm:chMax val="0"/>
          <dgm:bulletEnabled val="1"/>
        </dgm:presLayoutVars>
      </dgm:prSet>
      <dgm:spPr/>
      <dgm:t>
        <a:bodyPr/>
        <a:lstStyle/>
        <a:p>
          <a:endParaRPr kumimoji="1" lang="ja-JP" altLang="en-US"/>
        </a:p>
      </dgm:t>
    </dgm:pt>
    <dgm:pt modelId="{A49E132A-795C-42E5-8E27-4F5B5730F784}" type="pres">
      <dgm:prSet presAssocID="{254681B2-F2BE-4816-83CC-1C1422AE05AD}" presName="spacer" presStyleCnt="0"/>
      <dgm:spPr/>
      <dgm:t>
        <a:bodyPr/>
        <a:lstStyle/>
        <a:p>
          <a:endParaRPr kumimoji="1" lang="ja-JP" altLang="en-US"/>
        </a:p>
      </dgm:t>
    </dgm:pt>
    <dgm:pt modelId="{394BEB7A-5E30-483D-BE2B-2F123EDAF14F}" type="pres">
      <dgm:prSet presAssocID="{416B8231-F367-4707-91B2-11D876626A45}" presName="parentText" presStyleLbl="node1" presStyleIdx="3" presStyleCnt="5">
        <dgm:presLayoutVars>
          <dgm:chMax val="0"/>
          <dgm:bulletEnabled val="1"/>
        </dgm:presLayoutVars>
      </dgm:prSet>
      <dgm:spPr/>
      <dgm:t>
        <a:bodyPr/>
        <a:lstStyle/>
        <a:p>
          <a:endParaRPr kumimoji="1" lang="ja-JP" altLang="en-US"/>
        </a:p>
      </dgm:t>
    </dgm:pt>
    <dgm:pt modelId="{10B2FBD5-447F-47BB-8A67-0ACF5208129A}" type="pres">
      <dgm:prSet presAssocID="{CDC843B5-36CB-44CE-89A1-3B1B69161E3D}" presName="spacer" presStyleCnt="0"/>
      <dgm:spPr/>
      <dgm:t>
        <a:bodyPr/>
        <a:lstStyle/>
        <a:p>
          <a:endParaRPr kumimoji="1" lang="ja-JP" altLang="en-US"/>
        </a:p>
      </dgm:t>
    </dgm:pt>
    <dgm:pt modelId="{B6B9EE8B-6BBC-43F5-A231-7A6C05B16514}" type="pres">
      <dgm:prSet presAssocID="{9BE4FA3E-F336-42C5-9C06-A2FF579CF509}" presName="parentText" presStyleLbl="node1" presStyleIdx="4" presStyleCnt="5">
        <dgm:presLayoutVars>
          <dgm:chMax val="0"/>
          <dgm:bulletEnabled val="1"/>
        </dgm:presLayoutVars>
      </dgm:prSet>
      <dgm:spPr/>
      <dgm:t>
        <a:bodyPr/>
        <a:lstStyle/>
        <a:p>
          <a:endParaRPr kumimoji="1" lang="ja-JP" altLang="en-US"/>
        </a:p>
      </dgm:t>
    </dgm:pt>
  </dgm:ptLst>
  <dgm:cxnLst>
    <dgm:cxn modelId="{49C77251-852D-4A9E-BC0F-C4FB58FA104D}" type="presOf" srcId="{416B8231-F367-4707-91B2-11D876626A45}" destId="{394BEB7A-5E30-483D-BE2B-2F123EDAF14F}" srcOrd="0" destOrd="0" presId="urn:microsoft.com/office/officeart/2005/8/layout/vList2"/>
    <dgm:cxn modelId="{0148AFBB-311D-47ED-BD5B-FCF674306C3B}" srcId="{2B55400A-E341-4DF1-8842-264D2660DEA4}" destId="{B78DF50F-1673-4CEF-9D5F-BADD31095394}" srcOrd="2" destOrd="0" parTransId="{F90FF1C1-BB56-42F7-8330-B266A1540850}" sibTransId="{254681B2-F2BE-4816-83CC-1C1422AE05AD}"/>
    <dgm:cxn modelId="{7303BC4D-8B54-4A91-A4C3-D42B01A6C175}" type="presOf" srcId="{B78DF50F-1673-4CEF-9D5F-BADD31095394}" destId="{35007BC3-4839-43CE-9A03-F90D69232406}" srcOrd="0" destOrd="0" presId="urn:microsoft.com/office/officeart/2005/8/layout/vList2"/>
    <dgm:cxn modelId="{EC2987D5-6304-4E2C-B768-A10456666A7F}" type="presOf" srcId="{2B55400A-E341-4DF1-8842-264D2660DEA4}" destId="{03F5ED04-A33A-45F8-86C5-8AD241238F59}" srcOrd="0" destOrd="0" presId="urn:microsoft.com/office/officeart/2005/8/layout/vList2"/>
    <dgm:cxn modelId="{CFEEB87A-C081-401A-9288-ED8EBFA0A247}" srcId="{2B55400A-E341-4DF1-8842-264D2660DEA4}" destId="{9BE4FA3E-F336-42C5-9C06-A2FF579CF509}" srcOrd="4" destOrd="0" parTransId="{D8101A1E-0750-45E8-B77F-FF3429A57857}" sibTransId="{C8A39E60-8AEB-408E-BAF1-05085EB17248}"/>
    <dgm:cxn modelId="{D05906F0-806F-492C-BEE7-4AB5354427FC}" srcId="{2B55400A-E341-4DF1-8842-264D2660DEA4}" destId="{BD85F42C-187A-472C-AEDD-5FA664410D5D}" srcOrd="0" destOrd="0" parTransId="{4FE37C97-6336-42FD-9821-0C3910ED00B6}" sibTransId="{D1AEB411-E716-49BD-A118-997EB2ED86FC}"/>
    <dgm:cxn modelId="{9505E0CE-3C04-466F-A3CF-8D1F65001871}" type="presOf" srcId="{BD85F42C-187A-472C-AEDD-5FA664410D5D}" destId="{9315001B-028F-4D63-A8AE-38CE5F00B691}" srcOrd="0" destOrd="0" presId="urn:microsoft.com/office/officeart/2005/8/layout/vList2"/>
    <dgm:cxn modelId="{4185B8AD-26F7-468A-829C-1BDF20804B5B}" srcId="{2B55400A-E341-4DF1-8842-264D2660DEA4}" destId="{DAD36208-C638-44E6-B165-9107DE11CA57}" srcOrd="1" destOrd="0" parTransId="{AF1A1E5D-EDE0-4E0A-AFC7-76F654F7DCAC}" sibTransId="{039A14DE-BA3E-481C-997E-32AA7E23DE12}"/>
    <dgm:cxn modelId="{0A2E867D-5D4A-4FB8-9754-683E923E2A6C}" type="presOf" srcId="{9BE4FA3E-F336-42C5-9C06-A2FF579CF509}" destId="{B6B9EE8B-6BBC-43F5-A231-7A6C05B16514}" srcOrd="0" destOrd="0" presId="urn:microsoft.com/office/officeart/2005/8/layout/vList2"/>
    <dgm:cxn modelId="{2B06887F-57AA-40A7-AEB6-2AEF6DA5F499}" type="presOf" srcId="{DAD36208-C638-44E6-B165-9107DE11CA57}" destId="{BCA812D1-A972-45EB-8828-F33B833CF168}" srcOrd="0" destOrd="0" presId="urn:microsoft.com/office/officeart/2005/8/layout/vList2"/>
    <dgm:cxn modelId="{FF8EF364-3CD4-439E-B194-6BF00F477FEC}" srcId="{2B55400A-E341-4DF1-8842-264D2660DEA4}" destId="{416B8231-F367-4707-91B2-11D876626A45}" srcOrd="3" destOrd="0" parTransId="{CB20C03F-5DC2-4504-B6EA-22A4542D4015}" sibTransId="{CDC843B5-36CB-44CE-89A1-3B1B69161E3D}"/>
    <dgm:cxn modelId="{AF8F6D07-74CD-4EA5-8D4B-92CA8D7722B0}" type="presParOf" srcId="{03F5ED04-A33A-45F8-86C5-8AD241238F59}" destId="{9315001B-028F-4D63-A8AE-38CE5F00B691}" srcOrd="0" destOrd="0" presId="urn:microsoft.com/office/officeart/2005/8/layout/vList2"/>
    <dgm:cxn modelId="{FCDCE0D3-039A-4FC4-A098-8DC897904520}" type="presParOf" srcId="{03F5ED04-A33A-45F8-86C5-8AD241238F59}" destId="{0E416916-8B98-42EB-82A0-79640C443919}" srcOrd="1" destOrd="0" presId="urn:microsoft.com/office/officeart/2005/8/layout/vList2"/>
    <dgm:cxn modelId="{6B7C6680-7116-4D0A-A52F-A4527B283FD2}" type="presParOf" srcId="{03F5ED04-A33A-45F8-86C5-8AD241238F59}" destId="{BCA812D1-A972-45EB-8828-F33B833CF168}" srcOrd="2" destOrd="0" presId="urn:microsoft.com/office/officeart/2005/8/layout/vList2"/>
    <dgm:cxn modelId="{98A62C12-22DA-432D-85EB-DD253F81EAC9}" type="presParOf" srcId="{03F5ED04-A33A-45F8-86C5-8AD241238F59}" destId="{800DF828-F0DA-4458-A150-B805BAF3FC60}" srcOrd="3" destOrd="0" presId="urn:microsoft.com/office/officeart/2005/8/layout/vList2"/>
    <dgm:cxn modelId="{421F9CA1-3FD9-45C8-8B5B-17A8AA00D938}" type="presParOf" srcId="{03F5ED04-A33A-45F8-86C5-8AD241238F59}" destId="{35007BC3-4839-43CE-9A03-F90D69232406}" srcOrd="4" destOrd="0" presId="urn:microsoft.com/office/officeart/2005/8/layout/vList2"/>
    <dgm:cxn modelId="{6247417F-A061-457F-97FF-0772C5524A18}" type="presParOf" srcId="{03F5ED04-A33A-45F8-86C5-8AD241238F59}" destId="{A49E132A-795C-42E5-8E27-4F5B5730F784}" srcOrd="5" destOrd="0" presId="urn:microsoft.com/office/officeart/2005/8/layout/vList2"/>
    <dgm:cxn modelId="{0663DEBC-027B-4453-9B33-85A319A018DE}" type="presParOf" srcId="{03F5ED04-A33A-45F8-86C5-8AD241238F59}" destId="{394BEB7A-5E30-483D-BE2B-2F123EDAF14F}" srcOrd="6" destOrd="0" presId="urn:microsoft.com/office/officeart/2005/8/layout/vList2"/>
    <dgm:cxn modelId="{2F5552E4-4B8B-40B6-9E53-70E59C08EED5}" type="presParOf" srcId="{03F5ED04-A33A-45F8-86C5-8AD241238F59}" destId="{10B2FBD5-447F-47BB-8A67-0ACF5208129A}" srcOrd="7" destOrd="0" presId="urn:microsoft.com/office/officeart/2005/8/layout/vList2"/>
    <dgm:cxn modelId="{75A9FCEF-C854-4D57-96D8-E9A4B256F834}" type="presParOf" srcId="{03F5ED04-A33A-45F8-86C5-8AD241238F59}" destId="{B6B9EE8B-6BBC-43F5-A231-7A6C05B1651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24806BA-9979-4B4A-B274-0E5A72D077BE}"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627297B7-1F82-4D45-A44F-FD4221A8F7D5}">
      <dgm:prSet/>
      <dgm:spPr/>
      <dgm:t>
        <a:bodyPr/>
        <a:lstStyle/>
        <a:p>
          <a:pPr rtl="0"/>
          <a:r>
            <a:rPr kumimoji="1" lang="en-US" dirty="0" smtClean="0"/>
            <a:t>1.3.5</a:t>
          </a:r>
          <a:r>
            <a:rPr kumimoji="1" lang="ja-JP" dirty="0" smtClean="0"/>
            <a:t>運動方程式</a:t>
          </a:r>
          <a:r>
            <a:rPr kumimoji="1" lang="en-US" dirty="0" err="1" smtClean="0"/>
            <a:t>の作り方</a:t>
          </a:r>
          <a:endParaRPr lang="ja-JP" dirty="0"/>
        </a:p>
      </dgm:t>
    </dgm:pt>
    <dgm:pt modelId="{9009323D-F70C-4FDF-A3AD-01BD768A72C7}" type="parTrans" cxnId="{0C11172B-797A-4649-8174-35C7312FCCCE}">
      <dgm:prSet/>
      <dgm:spPr/>
      <dgm:t>
        <a:bodyPr/>
        <a:lstStyle/>
        <a:p>
          <a:endParaRPr kumimoji="1" lang="ja-JP" altLang="en-US"/>
        </a:p>
      </dgm:t>
    </dgm:pt>
    <dgm:pt modelId="{F114F3EB-F3F1-4E8E-8D46-96F870E36054}" type="sibTrans" cxnId="{0C11172B-797A-4649-8174-35C7312FCCCE}">
      <dgm:prSet/>
      <dgm:spPr/>
      <dgm:t>
        <a:bodyPr/>
        <a:lstStyle/>
        <a:p>
          <a:endParaRPr kumimoji="1" lang="ja-JP" altLang="en-US"/>
        </a:p>
      </dgm:t>
    </dgm:pt>
    <dgm:pt modelId="{FD3B10E0-B2D7-449C-8D58-BD1DDF84D521}">
      <dgm:prSet/>
      <dgm:spPr/>
      <dgm:t>
        <a:bodyPr/>
        <a:lstStyle/>
        <a:p>
          <a:pPr rtl="0"/>
          <a:r>
            <a:rPr kumimoji="1" lang="ja-JP" dirty="0" smtClean="0"/>
            <a:t>運動方程式を用いると，物体にはたらく力がわかっているときには，</a:t>
          </a:r>
          <a:endParaRPr lang="ja-JP" dirty="0"/>
        </a:p>
      </dgm:t>
    </dgm:pt>
    <dgm:pt modelId="{06E95DDB-48C5-4F20-94EA-EB25B1D7BEE3}" type="parTrans" cxnId="{0C3E92BA-8EE0-42DA-B2A2-188AE0816323}">
      <dgm:prSet/>
      <dgm:spPr/>
      <dgm:t>
        <a:bodyPr/>
        <a:lstStyle/>
        <a:p>
          <a:endParaRPr kumimoji="1" lang="ja-JP" altLang="en-US"/>
        </a:p>
      </dgm:t>
    </dgm:pt>
    <dgm:pt modelId="{A0B17DB7-CAE3-4456-881A-3F248021AB6F}" type="sibTrans" cxnId="{0C3E92BA-8EE0-42DA-B2A2-188AE0816323}">
      <dgm:prSet/>
      <dgm:spPr/>
      <dgm:t>
        <a:bodyPr/>
        <a:lstStyle/>
        <a:p>
          <a:endParaRPr kumimoji="1" lang="ja-JP" altLang="en-US"/>
        </a:p>
      </dgm:t>
    </dgm:pt>
    <dgm:pt modelId="{E458B3F5-3853-48E2-9D96-5E3E0EBEED7A}">
      <dgm:prSet/>
      <dgm:spPr/>
      <dgm:t>
        <a:bodyPr/>
        <a:lstStyle/>
        <a:p>
          <a:pPr rtl="0"/>
          <a:r>
            <a:rPr kumimoji="1" lang="ja-JP" dirty="0" smtClean="0"/>
            <a:t>逆に， 物体の運動のようすがわかっているときには，</a:t>
          </a:r>
          <a:endParaRPr lang="ja-JP" dirty="0"/>
        </a:p>
      </dgm:t>
    </dgm:pt>
    <dgm:pt modelId="{C505AB28-5825-47A6-A220-67BA7DB1E15A}" type="parTrans" cxnId="{D6A3E616-3B90-47EE-A4D2-3D792AC0F9BD}">
      <dgm:prSet/>
      <dgm:spPr/>
      <dgm:t>
        <a:bodyPr/>
        <a:lstStyle/>
        <a:p>
          <a:endParaRPr kumimoji="1" lang="ja-JP" altLang="en-US"/>
        </a:p>
      </dgm:t>
    </dgm:pt>
    <dgm:pt modelId="{417BD67C-6F6F-44DB-A999-6414F22C4508}" type="sibTrans" cxnId="{D6A3E616-3B90-47EE-A4D2-3D792AC0F9BD}">
      <dgm:prSet/>
      <dgm:spPr/>
      <dgm:t>
        <a:bodyPr/>
        <a:lstStyle/>
        <a:p>
          <a:endParaRPr kumimoji="1" lang="ja-JP" altLang="en-US"/>
        </a:p>
      </dgm:t>
    </dgm:pt>
    <dgm:pt modelId="{C9558CE6-C271-4DC4-B878-C123A8A9AECE}">
      <dgm:prSet/>
      <dgm:spPr/>
      <dgm:t>
        <a:bodyPr/>
        <a:lstStyle/>
        <a:p>
          <a:pPr rtl="0"/>
          <a:r>
            <a:rPr kumimoji="1" lang="ja-JP" dirty="0" smtClean="0"/>
            <a:t>たとえば，図</a:t>
          </a:r>
          <a:r>
            <a:rPr kumimoji="1" lang="en-US" dirty="0" smtClean="0"/>
            <a:t>1.32</a:t>
          </a:r>
          <a:r>
            <a:rPr kumimoji="1" lang="ja-JP" dirty="0" smtClean="0"/>
            <a:t>に示すように，</a:t>
          </a:r>
          <a:endParaRPr lang="ja-JP" dirty="0"/>
        </a:p>
      </dgm:t>
    </dgm:pt>
    <dgm:pt modelId="{B7A269CE-5A99-47B4-BB64-93266573E46D}" type="parTrans" cxnId="{2A6D51CD-E3EC-4420-94BF-3634D6897F0B}">
      <dgm:prSet/>
      <dgm:spPr/>
      <dgm:t>
        <a:bodyPr/>
        <a:lstStyle/>
        <a:p>
          <a:endParaRPr kumimoji="1" lang="ja-JP" altLang="en-US"/>
        </a:p>
      </dgm:t>
    </dgm:pt>
    <dgm:pt modelId="{D38EAA36-B773-4039-8B25-DE7F3645F87F}" type="sibTrans" cxnId="{2A6D51CD-E3EC-4420-94BF-3634D6897F0B}">
      <dgm:prSet/>
      <dgm:spPr/>
      <dgm:t>
        <a:bodyPr/>
        <a:lstStyle/>
        <a:p>
          <a:endParaRPr kumimoji="1" lang="ja-JP" altLang="en-US"/>
        </a:p>
      </dgm:t>
    </dgm:pt>
    <dgm:pt modelId="{7656E4EA-B67D-4588-97A5-2B2437469484}">
      <dgm:prSet/>
      <dgm:spPr/>
      <dgm:t>
        <a:bodyPr/>
        <a:lstStyle/>
        <a:p>
          <a:pPr rtl="0"/>
          <a:r>
            <a:rPr kumimoji="1" lang="ja-JP" dirty="0" smtClean="0"/>
            <a:t>この場合，</a:t>
          </a:r>
          <a:endParaRPr lang="ja-JP" dirty="0"/>
        </a:p>
      </dgm:t>
    </dgm:pt>
    <dgm:pt modelId="{04976BCC-F673-4E7C-98FD-D48AB390A6B2}" type="parTrans" cxnId="{E13D7F73-8B59-4773-9E37-D6E4F777AD38}">
      <dgm:prSet/>
      <dgm:spPr/>
      <dgm:t>
        <a:bodyPr/>
        <a:lstStyle/>
        <a:p>
          <a:endParaRPr kumimoji="1" lang="ja-JP" altLang="en-US"/>
        </a:p>
      </dgm:t>
    </dgm:pt>
    <dgm:pt modelId="{AE00E6DC-E0DE-4B0B-B49B-6711BF6744B3}" type="sibTrans" cxnId="{E13D7F73-8B59-4773-9E37-D6E4F777AD38}">
      <dgm:prSet/>
      <dgm:spPr/>
      <dgm:t>
        <a:bodyPr/>
        <a:lstStyle/>
        <a:p>
          <a:endParaRPr kumimoji="1" lang="ja-JP" altLang="en-US"/>
        </a:p>
      </dgm:t>
    </dgm:pt>
    <dgm:pt modelId="{A44070AE-A9C0-41AB-B24C-34F566A66EBB}">
      <dgm:prSet/>
      <dgm:spPr/>
      <dgm:t>
        <a:bodyPr/>
        <a:lstStyle/>
        <a:p>
          <a:pPr rtl="0"/>
          <a:r>
            <a:rPr kumimoji="1" lang="ja-JP" altLang="en-US" dirty="0" smtClean="0"/>
            <a:t>⇒</a:t>
          </a:r>
          <a:r>
            <a:rPr kumimoji="1" lang="ja-JP" dirty="0" smtClean="0"/>
            <a:t>容易にその加速度が求められ，</a:t>
          </a:r>
          <a:r>
            <a:rPr kumimoji="1" lang="en-US" altLang="ja-JP" dirty="0" smtClean="0"/>
            <a:t>          </a:t>
          </a:r>
          <a:r>
            <a:rPr kumimoji="1" lang="ja-JP" dirty="0" smtClean="0"/>
            <a:t>のようすを知ることができる．</a:t>
          </a:r>
          <a:endParaRPr lang="ja-JP" dirty="0"/>
        </a:p>
      </dgm:t>
    </dgm:pt>
    <dgm:pt modelId="{5FBFE5ED-79A6-4429-B332-2FC43AA02F56}" type="parTrans" cxnId="{43D155EF-1CB7-4F92-B85E-BE12E0D59E58}">
      <dgm:prSet/>
      <dgm:spPr/>
      <dgm:t>
        <a:bodyPr/>
        <a:lstStyle/>
        <a:p>
          <a:endParaRPr kumimoji="1" lang="ja-JP" altLang="en-US"/>
        </a:p>
      </dgm:t>
    </dgm:pt>
    <dgm:pt modelId="{B736D95E-D7FB-476F-A702-E5383D99A22C}" type="sibTrans" cxnId="{43D155EF-1CB7-4F92-B85E-BE12E0D59E58}">
      <dgm:prSet/>
      <dgm:spPr/>
      <dgm:t>
        <a:bodyPr/>
        <a:lstStyle/>
        <a:p>
          <a:endParaRPr kumimoji="1" lang="ja-JP" altLang="en-US"/>
        </a:p>
      </dgm:t>
    </dgm:pt>
    <dgm:pt modelId="{73C6050B-7413-4564-8CE9-FD3DD21B1061}">
      <dgm:prSet/>
      <dgm:spPr/>
      <dgm:t>
        <a:bodyPr/>
        <a:lstStyle/>
        <a:p>
          <a:pPr rtl="0"/>
          <a:r>
            <a:rPr kumimoji="1" lang="ja-JP" altLang="en-US" dirty="0" smtClean="0"/>
            <a:t>⇒</a:t>
          </a:r>
          <a:r>
            <a:rPr kumimoji="1" lang="ja-JP" dirty="0" smtClean="0"/>
            <a:t>その加速度から，物体に</a:t>
          </a:r>
          <a:r>
            <a:rPr kumimoji="1" lang="en-US" altLang="ja-JP" dirty="0" smtClean="0"/>
            <a:t>                                 </a:t>
          </a:r>
          <a:r>
            <a:rPr kumimoji="1" lang="ja-JP" dirty="0" smtClean="0"/>
            <a:t>を知ることができる．</a:t>
          </a:r>
          <a:endParaRPr lang="ja-JP" dirty="0"/>
        </a:p>
      </dgm:t>
    </dgm:pt>
    <dgm:pt modelId="{CC5578D6-E939-433B-9BB8-61A2B18D3FBF}" type="parTrans" cxnId="{576CF7DC-6866-42AE-9DD2-494DC0A20E47}">
      <dgm:prSet/>
      <dgm:spPr/>
      <dgm:t>
        <a:bodyPr/>
        <a:lstStyle/>
        <a:p>
          <a:endParaRPr kumimoji="1" lang="ja-JP" altLang="en-US"/>
        </a:p>
      </dgm:t>
    </dgm:pt>
    <dgm:pt modelId="{61020FF6-19F6-48DE-8717-DAB755E3C708}" type="sibTrans" cxnId="{576CF7DC-6866-42AE-9DD2-494DC0A20E47}">
      <dgm:prSet/>
      <dgm:spPr/>
      <dgm:t>
        <a:bodyPr/>
        <a:lstStyle/>
        <a:p>
          <a:endParaRPr kumimoji="1" lang="ja-JP" altLang="en-US"/>
        </a:p>
      </dgm:t>
    </dgm:pt>
    <dgm:pt modelId="{5C1F3917-9AEA-48E8-A505-3E7931F7C61E}">
      <dgm:prSet/>
      <dgm:spPr/>
      <dgm:t>
        <a:bodyPr/>
        <a:lstStyle/>
        <a:p>
          <a:pPr rtl="0"/>
          <a:r>
            <a:rPr kumimoji="1" lang="ja-JP" dirty="0" smtClean="0"/>
            <a:t>質量がそれぞれ</a:t>
          </a:r>
          <a:r>
            <a:rPr kumimoji="1" lang="en-US" i="1" dirty="0" smtClean="0"/>
            <a:t>m</a:t>
          </a:r>
          <a:r>
            <a:rPr kumimoji="1" lang="en-US" i="1" baseline="-25000" dirty="0" smtClean="0"/>
            <a:t>1</a:t>
          </a:r>
          <a:r>
            <a:rPr kumimoji="1" lang="en-US" dirty="0" smtClean="0"/>
            <a:t>. </a:t>
          </a:r>
          <a:r>
            <a:rPr kumimoji="1" lang="en-US" i="1" dirty="0" smtClean="0"/>
            <a:t>m</a:t>
          </a:r>
          <a:r>
            <a:rPr kumimoji="1" lang="en-US" i="1" baseline="-25000" dirty="0" smtClean="0"/>
            <a:t>2</a:t>
          </a:r>
          <a:r>
            <a:rPr kumimoji="1" lang="ja-JP" dirty="0" smtClean="0"/>
            <a:t>の物体</a:t>
          </a:r>
          <a:r>
            <a:rPr kumimoji="1" lang="en-US" dirty="0" smtClean="0"/>
            <a:t>A, B</a:t>
          </a:r>
          <a:r>
            <a:rPr kumimoji="1" lang="ja-JP" dirty="0" smtClean="0"/>
            <a:t>を接してなめらかな水平面上に置き，</a:t>
          </a:r>
          <a:endParaRPr lang="ja-JP" dirty="0"/>
        </a:p>
      </dgm:t>
    </dgm:pt>
    <dgm:pt modelId="{2138F26E-9670-42BB-BAB7-B31B7CC896EF}" type="parTrans" cxnId="{5417E90A-284E-4F7A-8730-2A35C0D117C1}">
      <dgm:prSet/>
      <dgm:spPr/>
      <dgm:t>
        <a:bodyPr/>
        <a:lstStyle/>
        <a:p>
          <a:endParaRPr kumimoji="1" lang="ja-JP" altLang="en-US"/>
        </a:p>
      </dgm:t>
    </dgm:pt>
    <dgm:pt modelId="{78E0F870-FEF7-47B8-ADD3-1C94AA0E5663}" type="sibTrans" cxnId="{5417E90A-284E-4F7A-8730-2A35C0D117C1}">
      <dgm:prSet/>
      <dgm:spPr/>
      <dgm:t>
        <a:bodyPr/>
        <a:lstStyle/>
        <a:p>
          <a:endParaRPr kumimoji="1" lang="ja-JP" altLang="en-US"/>
        </a:p>
      </dgm:t>
    </dgm:pt>
    <dgm:pt modelId="{8AAAF21F-274B-4F60-966D-41F3891A3A90}">
      <dgm:prSet/>
      <dgm:spPr/>
      <dgm:t>
        <a:bodyPr/>
        <a:lstStyle/>
        <a:p>
          <a:pPr rtl="0"/>
          <a:r>
            <a:rPr kumimoji="1" lang="ja-JP" dirty="0" smtClean="0"/>
            <a:t>物体</a:t>
          </a:r>
          <a:r>
            <a:rPr kumimoji="1" lang="en-US" dirty="0" smtClean="0"/>
            <a:t>A</a:t>
          </a:r>
          <a:r>
            <a:rPr kumimoji="1" lang="ja-JP" dirty="0" smtClean="0"/>
            <a:t>が物体</a:t>
          </a:r>
          <a:r>
            <a:rPr kumimoji="1" lang="en-US" dirty="0" smtClean="0"/>
            <a:t>B</a:t>
          </a:r>
          <a:r>
            <a:rPr kumimoji="1" lang="ja-JP" dirty="0" smtClean="0"/>
            <a:t>に及ぼす力を</a:t>
          </a:r>
          <a:r>
            <a:rPr kumimoji="1" lang="en-US" i="1" dirty="0" smtClean="0"/>
            <a:t>f</a:t>
          </a:r>
          <a:r>
            <a:rPr kumimoji="1" lang="ja-JP" dirty="0" smtClean="0"/>
            <a:t>とすると，</a:t>
          </a:r>
          <a:r>
            <a:rPr kumimoji="1" lang="en-US" altLang="ja-JP" dirty="0" smtClean="0"/>
            <a:t>                                      </a:t>
          </a:r>
          <a:r>
            <a:rPr kumimoji="1" lang="ja-JP" dirty="0" smtClean="0"/>
            <a:t>によって，</a:t>
          </a:r>
          <a:endParaRPr lang="ja-JP" dirty="0"/>
        </a:p>
      </dgm:t>
    </dgm:pt>
    <dgm:pt modelId="{83A71FB2-4134-4C17-9B51-63E3DB5009C0}" type="parTrans" cxnId="{2503056D-92D4-438A-A681-F3B5CC583B16}">
      <dgm:prSet/>
      <dgm:spPr/>
      <dgm:t>
        <a:bodyPr/>
        <a:lstStyle/>
        <a:p>
          <a:endParaRPr kumimoji="1" lang="ja-JP" altLang="en-US"/>
        </a:p>
      </dgm:t>
    </dgm:pt>
    <dgm:pt modelId="{A38DF1BA-C0E9-40C7-990E-1D4271605A0E}" type="sibTrans" cxnId="{2503056D-92D4-438A-A681-F3B5CC583B16}">
      <dgm:prSet/>
      <dgm:spPr/>
      <dgm:t>
        <a:bodyPr/>
        <a:lstStyle/>
        <a:p>
          <a:endParaRPr kumimoji="1" lang="ja-JP" altLang="en-US"/>
        </a:p>
      </dgm:t>
    </dgm:pt>
    <dgm:pt modelId="{E98F65BC-B964-47B0-843D-A83F98F7F9FA}">
      <dgm:prSet/>
      <dgm:spPr/>
      <dgm:t>
        <a:bodyPr/>
        <a:lstStyle/>
        <a:p>
          <a:pPr rtl="0"/>
          <a:r>
            <a:rPr kumimoji="1" lang="ja-JP" dirty="0" smtClean="0"/>
            <a:t>物体</a:t>
          </a:r>
          <a:r>
            <a:rPr kumimoji="1" lang="en-US" dirty="0" smtClean="0"/>
            <a:t>A</a:t>
          </a:r>
          <a:r>
            <a:rPr kumimoji="1" lang="ja-JP" dirty="0" smtClean="0"/>
            <a:t>は</a:t>
          </a:r>
          <a:r>
            <a:rPr kumimoji="1" lang="en-US" i="1" dirty="0" smtClean="0"/>
            <a:t>f</a:t>
          </a:r>
          <a:r>
            <a:rPr kumimoji="1" lang="ja-JP" dirty="0" smtClean="0"/>
            <a:t>と</a:t>
          </a:r>
          <a:r>
            <a:rPr kumimoji="1" lang="en-US" altLang="ja-JP" dirty="0" smtClean="0"/>
            <a:t>                        </a:t>
          </a:r>
          <a:r>
            <a:rPr kumimoji="1" lang="ja-JP" dirty="0" smtClean="0"/>
            <a:t>を受ける．</a:t>
          </a:r>
          <a:endParaRPr lang="ja-JP" dirty="0"/>
        </a:p>
      </dgm:t>
    </dgm:pt>
    <dgm:pt modelId="{10C43D5D-0AC8-439B-B595-D9094F931200}" type="parTrans" cxnId="{240002E1-7C16-4C1E-9D1C-1E381B6761B4}">
      <dgm:prSet/>
      <dgm:spPr/>
      <dgm:t>
        <a:bodyPr/>
        <a:lstStyle/>
        <a:p>
          <a:endParaRPr kumimoji="1" lang="ja-JP" altLang="en-US"/>
        </a:p>
      </dgm:t>
    </dgm:pt>
    <dgm:pt modelId="{D2B246F7-AE11-4929-888E-B103C8DC20CF}" type="sibTrans" cxnId="{240002E1-7C16-4C1E-9D1C-1E381B6761B4}">
      <dgm:prSet/>
      <dgm:spPr/>
      <dgm:t>
        <a:bodyPr/>
        <a:lstStyle/>
        <a:p>
          <a:endParaRPr kumimoji="1" lang="ja-JP" altLang="en-US"/>
        </a:p>
      </dgm:t>
    </dgm:pt>
    <dgm:pt modelId="{FFAF4665-91C1-498D-8C2F-4FAF4C0E45BD}">
      <dgm:prSet/>
      <dgm:spPr/>
      <dgm:t>
        <a:bodyPr/>
        <a:lstStyle/>
        <a:p>
          <a:pPr rtl="0"/>
          <a:r>
            <a:rPr kumimoji="1" lang="ja-JP" dirty="0" smtClean="0"/>
            <a:t>物体</a:t>
          </a:r>
          <a:r>
            <a:rPr kumimoji="1" lang="en-US" dirty="0" smtClean="0"/>
            <a:t>A</a:t>
          </a:r>
          <a:r>
            <a:rPr kumimoji="1" lang="ja-JP" dirty="0" smtClean="0"/>
            <a:t>を水平方向に力</a:t>
          </a:r>
          <a:r>
            <a:rPr kumimoji="1" lang="en-US" i="1" dirty="0" smtClean="0"/>
            <a:t>F</a:t>
          </a:r>
          <a:r>
            <a:rPr kumimoji="1" lang="ja-JP" dirty="0" smtClean="0"/>
            <a:t>で押す場合を考えよう．</a:t>
          </a:r>
          <a:endParaRPr lang="ja-JP" dirty="0"/>
        </a:p>
      </dgm:t>
    </dgm:pt>
    <dgm:pt modelId="{759128CA-87AA-4CC0-AC9F-465FF1D2CD86}" type="parTrans" cxnId="{5B365627-70D4-4B79-958D-9B9F5833F9C9}">
      <dgm:prSet/>
      <dgm:spPr/>
      <dgm:t>
        <a:bodyPr/>
        <a:lstStyle/>
        <a:p>
          <a:endParaRPr kumimoji="1" lang="ja-JP" altLang="en-US"/>
        </a:p>
      </dgm:t>
    </dgm:pt>
    <dgm:pt modelId="{7F8BAF81-0274-44EE-938D-5DE55FBB835F}" type="sibTrans" cxnId="{5B365627-70D4-4B79-958D-9B9F5833F9C9}">
      <dgm:prSet/>
      <dgm:spPr/>
      <dgm:t>
        <a:bodyPr/>
        <a:lstStyle/>
        <a:p>
          <a:endParaRPr kumimoji="1" lang="ja-JP" altLang="en-US"/>
        </a:p>
      </dgm:t>
    </dgm:pt>
    <dgm:pt modelId="{A7630396-A0B8-4568-A254-4B386B263C7B}" type="pres">
      <dgm:prSet presAssocID="{B24806BA-9979-4B4A-B274-0E5A72D077BE}" presName="linear" presStyleCnt="0">
        <dgm:presLayoutVars>
          <dgm:animLvl val="lvl"/>
          <dgm:resizeHandles val="exact"/>
        </dgm:presLayoutVars>
      </dgm:prSet>
      <dgm:spPr/>
      <dgm:t>
        <a:bodyPr/>
        <a:lstStyle/>
        <a:p>
          <a:endParaRPr kumimoji="1" lang="ja-JP" altLang="en-US"/>
        </a:p>
      </dgm:t>
    </dgm:pt>
    <dgm:pt modelId="{626381DC-465B-4577-ACD2-7B29B9387313}" type="pres">
      <dgm:prSet presAssocID="{627297B7-1F82-4D45-A44F-FD4221A8F7D5}" presName="parentText" presStyleLbl="node1" presStyleIdx="0" presStyleCnt="2">
        <dgm:presLayoutVars>
          <dgm:chMax val="0"/>
          <dgm:bulletEnabled val="1"/>
        </dgm:presLayoutVars>
      </dgm:prSet>
      <dgm:spPr/>
      <dgm:t>
        <a:bodyPr/>
        <a:lstStyle/>
        <a:p>
          <a:endParaRPr kumimoji="1" lang="ja-JP" altLang="en-US"/>
        </a:p>
      </dgm:t>
    </dgm:pt>
    <dgm:pt modelId="{44762BF8-8934-4DEF-835A-97DDA76820CE}" type="pres">
      <dgm:prSet presAssocID="{627297B7-1F82-4D45-A44F-FD4221A8F7D5}" presName="childText" presStyleLbl="revTx" presStyleIdx="0" presStyleCnt="2">
        <dgm:presLayoutVars>
          <dgm:bulletEnabled val="1"/>
        </dgm:presLayoutVars>
      </dgm:prSet>
      <dgm:spPr/>
      <dgm:t>
        <a:bodyPr/>
        <a:lstStyle/>
        <a:p>
          <a:endParaRPr kumimoji="1" lang="ja-JP" altLang="en-US"/>
        </a:p>
      </dgm:t>
    </dgm:pt>
    <dgm:pt modelId="{3C410A05-D3C0-4812-97F1-C0EBD6EC96B8}" type="pres">
      <dgm:prSet presAssocID="{C9558CE6-C271-4DC4-B878-C123A8A9AECE}" presName="parentText" presStyleLbl="node1" presStyleIdx="1" presStyleCnt="2">
        <dgm:presLayoutVars>
          <dgm:chMax val="0"/>
          <dgm:bulletEnabled val="1"/>
        </dgm:presLayoutVars>
      </dgm:prSet>
      <dgm:spPr/>
      <dgm:t>
        <a:bodyPr/>
        <a:lstStyle/>
        <a:p>
          <a:endParaRPr kumimoji="1" lang="ja-JP" altLang="en-US"/>
        </a:p>
      </dgm:t>
    </dgm:pt>
    <dgm:pt modelId="{FCDDDA24-05BE-4AB9-82E5-0D67EA8BE38F}" type="pres">
      <dgm:prSet presAssocID="{C9558CE6-C271-4DC4-B878-C123A8A9AECE}" presName="childText" presStyleLbl="revTx" presStyleIdx="1" presStyleCnt="2">
        <dgm:presLayoutVars>
          <dgm:bulletEnabled val="1"/>
        </dgm:presLayoutVars>
      </dgm:prSet>
      <dgm:spPr/>
      <dgm:t>
        <a:bodyPr/>
        <a:lstStyle/>
        <a:p>
          <a:endParaRPr kumimoji="1" lang="ja-JP" altLang="en-US"/>
        </a:p>
      </dgm:t>
    </dgm:pt>
  </dgm:ptLst>
  <dgm:cxnLst>
    <dgm:cxn modelId="{5B365627-70D4-4B79-958D-9B9F5833F9C9}" srcId="{5C1F3917-9AEA-48E8-A505-3E7931F7C61E}" destId="{FFAF4665-91C1-498D-8C2F-4FAF4C0E45BD}" srcOrd="0" destOrd="0" parTransId="{759128CA-87AA-4CC0-AC9F-465FF1D2CD86}" sibTransId="{7F8BAF81-0274-44EE-938D-5DE55FBB835F}"/>
    <dgm:cxn modelId="{0C3E92BA-8EE0-42DA-B2A2-188AE0816323}" srcId="{627297B7-1F82-4D45-A44F-FD4221A8F7D5}" destId="{FD3B10E0-B2D7-449C-8D58-BD1DDF84D521}" srcOrd="0" destOrd="0" parTransId="{06E95DDB-48C5-4F20-94EA-EB25B1D7BEE3}" sibTransId="{A0B17DB7-CAE3-4456-881A-3F248021AB6F}"/>
    <dgm:cxn modelId="{D6A3E616-3B90-47EE-A4D2-3D792AC0F9BD}" srcId="{627297B7-1F82-4D45-A44F-FD4221A8F7D5}" destId="{E458B3F5-3853-48E2-9D96-5E3E0EBEED7A}" srcOrd="1" destOrd="0" parTransId="{C505AB28-5825-47A6-A220-67BA7DB1E15A}" sibTransId="{417BD67C-6F6F-44DB-A999-6414F22C4508}"/>
    <dgm:cxn modelId="{48140558-782B-4591-8575-266C57F31345}" type="presOf" srcId="{7656E4EA-B67D-4588-97A5-2B2437469484}" destId="{FCDDDA24-05BE-4AB9-82E5-0D67EA8BE38F}" srcOrd="0" destOrd="2" presId="urn:microsoft.com/office/officeart/2005/8/layout/vList2"/>
    <dgm:cxn modelId="{0C11172B-797A-4649-8174-35C7312FCCCE}" srcId="{B24806BA-9979-4B4A-B274-0E5A72D077BE}" destId="{627297B7-1F82-4D45-A44F-FD4221A8F7D5}" srcOrd="0" destOrd="0" parTransId="{9009323D-F70C-4FDF-A3AD-01BD768A72C7}" sibTransId="{F114F3EB-F3F1-4E8E-8D46-96F870E36054}"/>
    <dgm:cxn modelId="{11ECE6B5-1378-4C25-8889-953AB18122E6}" type="presOf" srcId="{C9558CE6-C271-4DC4-B878-C123A8A9AECE}" destId="{3C410A05-D3C0-4812-97F1-C0EBD6EC96B8}" srcOrd="0" destOrd="0" presId="urn:microsoft.com/office/officeart/2005/8/layout/vList2"/>
    <dgm:cxn modelId="{2A6D51CD-E3EC-4420-94BF-3634D6897F0B}" srcId="{B24806BA-9979-4B4A-B274-0E5A72D077BE}" destId="{C9558CE6-C271-4DC4-B878-C123A8A9AECE}" srcOrd="1" destOrd="0" parTransId="{B7A269CE-5A99-47B4-BB64-93266573E46D}" sibTransId="{D38EAA36-B773-4039-8B25-DE7F3645F87F}"/>
    <dgm:cxn modelId="{F50CEEFD-3AB4-40FD-A4B7-B9902E37D5D2}" type="presOf" srcId="{A44070AE-A9C0-41AB-B24C-34F566A66EBB}" destId="{44762BF8-8934-4DEF-835A-97DDA76820CE}" srcOrd="0" destOrd="1" presId="urn:microsoft.com/office/officeart/2005/8/layout/vList2"/>
    <dgm:cxn modelId="{240002E1-7C16-4C1E-9D1C-1E381B6761B4}" srcId="{8AAAF21F-274B-4F60-966D-41F3891A3A90}" destId="{E98F65BC-B964-47B0-843D-A83F98F7F9FA}" srcOrd="0" destOrd="0" parTransId="{10C43D5D-0AC8-439B-B595-D9094F931200}" sibTransId="{D2B246F7-AE11-4929-888E-B103C8DC20CF}"/>
    <dgm:cxn modelId="{576CF7DC-6866-42AE-9DD2-494DC0A20E47}" srcId="{E458B3F5-3853-48E2-9D96-5E3E0EBEED7A}" destId="{73C6050B-7413-4564-8CE9-FD3DD21B1061}" srcOrd="0" destOrd="0" parTransId="{CC5578D6-E939-433B-9BB8-61A2B18D3FBF}" sibTransId="{61020FF6-19F6-48DE-8717-DAB755E3C708}"/>
    <dgm:cxn modelId="{E13D7F73-8B59-4773-9E37-D6E4F777AD38}" srcId="{C9558CE6-C271-4DC4-B878-C123A8A9AECE}" destId="{7656E4EA-B67D-4588-97A5-2B2437469484}" srcOrd="1" destOrd="0" parTransId="{04976BCC-F673-4E7C-98FD-D48AB390A6B2}" sibTransId="{AE00E6DC-E0DE-4B0B-B49B-6711BF6744B3}"/>
    <dgm:cxn modelId="{43D155EF-1CB7-4F92-B85E-BE12E0D59E58}" srcId="{FD3B10E0-B2D7-449C-8D58-BD1DDF84D521}" destId="{A44070AE-A9C0-41AB-B24C-34F566A66EBB}" srcOrd="0" destOrd="0" parTransId="{5FBFE5ED-79A6-4429-B332-2FC43AA02F56}" sibTransId="{B736D95E-D7FB-476F-A702-E5383D99A22C}"/>
    <dgm:cxn modelId="{136EC503-9029-4564-9D73-05F04E5E3DAA}" type="presOf" srcId="{8AAAF21F-274B-4F60-966D-41F3891A3A90}" destId="{FCDDDA24-05BE-4AB9-82E5-0D67EA8BE38F}" srcOrd="0" destOrd="3" presId="urn:microsoft.com/office/officeart/2005/8/layout/vList2"/>
    <dgm:cxn modelId="{A76E2B69-8791-4E29-886B-02FF341F0A86}" type="presOf" srcId="{B24806BA-9979-4B4A-B274-0E5A72D077BE}" destId="{A7630396-A0B8-4568-A254-4B386B263C7B}" srcOrd="0" destOrd="0" presId="urn:microsoft.com/office/officeart/2005/8/layout/vList2"/>
    <dgm:cxn modelId="{8F3D7B0D-81A0-4F38-9C20-6658F6DC2FD1}" type="presOf" srcId="{E98F65BC-B964-47B0-843D-A83F98F7F9FA}" destId="{FCDDDA24-05BE-4AB9-82E5-0D67EA8BE38F}" srcOrd="0" destOrd="4" presId="urn:microsoft.com/office/officeart/2005/8/layout/vList2"/>
    <dgm:cxn modelId="{50588AF8-26DE-4220-8AB9-50C1CA6A7A60}" type="presOf" srcId="{FD3B10E0-B2D7-449C-8D58-BD1DDF84D521}" destId="{44762BF8-8934-4DEF-835A-97DDA76820CE}" srcOrd="0" destOrd="0" presId="urn:microsoft.com/office/officeart/2005/8/layout/vList2"/>
    <dgm:cxn modelId="{6273F69D-F3A5-4A7C-8473-6350041C83EF}" type="presOf" srcId="{FFAF4665-91C1-498D-8C2F-4FAF4C0E45BD}" destId="{FCDDDA24-05BE-4AB9-82E5-0D67EA8BE38F}" srcOrd="0" destOrd="1" presId="urn:microsoft.com/office/officeart/2005/8/layout/vList2"/>
    <dgm:cxn modelId="{2503056D-92D4-438A-A681-F3B5CC583B16}" srcId="{7656E4EA-B67D-4588-97A5-2B2437469484}" destId="{8AAAF21F-274B-4F60-966D-41F3891A3A90}" srcOrd="0" destOrd="0" parTransId="{83A71FB2-4134-4C17-9B51-63E3DB5009C0}" sibTransId="{A38DF1BA-C0E9-40C7-990E-1D4271605A0E}"/>
    <dgm:cxn modelId="{FA2A3ADC-AF2F-42AD-A28F-20EA54472F17}" type="presOf" srcId="{E458B3F5-3853-48E2-9D96-5E3E0EBEED7A}" destId="{44762BF8-8934-4DEF-835A-97DDA76820CE}" srcOrd="0" destOrd="2" presId="urn:microsoft.com/office/officeart/2005/8/layout/vList2"/>
    <dgm:cxn modelId="{28B04E6C-88AB-45D2-AB3F-3A464E44D031}" type="presOf" srcId="{5C1F3917-9AEA-48E8-A505-3E7931F7C61E}" destId="{FCDDDA24-05BE-4AB9-82E5-0D67EA8BE38F}" srcOrd="0" destOrd="0" presId="urn:microsoft.com/office/officeart/2005/8/layout/vList2"/>
    <dgm:cxn modelId="{5417E90A-284E-4F7A-8730-2A35C0D117C1}" srcId="{C9558CE6-C271-4DC4-B878-C123A8A9AECE}" destId="{5C1F3917-9AEA-48E8-A505-3E7931F7C61E}" srcOrd="0" destOrd="0" parTransId="{2138F26E-9670-42BB-BAB7-B31B7CC896EF}" sibTransId="{78E0F870-FEF7-47B8-ADD3-1C94AA0E5663}"/>
    <dgm:cxn modelId="{48DB519F-3921-4896-B388-603C2C4A0DD2}" type="presOf" srcId="{627297B7-1F82-4D45-A44F-FD4221A8F7D5}" destId="{626381DC-465B-4577-ACD2-7B29B9387313}" srcOrd="0" destOrd="0" presId="urn:microsoft.com/office/officeart/2005/8/layout/vList2"/>
    <dgm:cxn modelId="{E50D3BAE-8A59-4C7E-B59C-96317C561BA5}" type="presOf" srcId="{73C6050B-7413-4564-8CE9-FD3DD21B1061}" destId="{44762BF8-8934-4DEF-835A-97DDA76820CE}" srcOrd="0" destOrd="3" presId="urn:microsoft.com/office/officeart/2005/8/layout/vList2"/>
    <dgm:cxn modelId="{0378AA53-B607-4C3B-A07A-4002AF395A76}" type="presParOf" srcId="{A7630396-A0B8-4568-A254-4B386B263C7B}" destId="{626381DC-465B-4577-ACD2-7B29B9387313}" srcOrd="0" destOrd="0" presId="urn:microsoft.com/office/officeart/2005/8/layout/vList2"/>
    <dgm:cxn modelId="{75BA9A50-E918-4314-967A-54E361AD5719}" type="presParOf" srcId="{A7630396-A0B8-4568-A254-4B386B263C7B}" destId="{44762BF8-8934-4DEF-835A-97DDA76820CE}" srcOrd="1" destOrd="0" presId="urn:microsoft.com/office/officeart/2005/8/layout/vList2"/>
    <dgm:cxn modelId="{377C6195-E213-48DF-993D-8F897CA7AEF3}" type="presParOf" srcId="{A7630396-A0B8-4568-A254-4B386B263C7B}" destId="{3C410A05-D3C0-4812-97F1-C0EBD6EC96B8}" srcOrd="2" destOrd="0" presId="urn:microsoft.com/office/officeart/2005/8/layout/vList2"/>
    <dgm:cxn modelId="{ED1D42A3-12BA-4DEE-8AE6-8126B2734504}" type="presParOf" srcId="{A7630396-A0B8-4568-A254-4B386B263C7B}" destId="{FCDDDA24-05BE-4AB9-82E5-0D67EA8BE38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24806BA-9979-4B4A-B274-0E5A72D077BE}"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627297B7-1F82-4D45-A44F-FD4221A8F7D5}">
      <dgm:prSet/>
      <dgm:spPr/>
      <dgm:t>
        <a:bodyPr/>
        <a:lstStyle/>
        <a:p>
          <a:pPr rtl="0"/>
          <a:r>
            <a:rPr kumimoji="1" lang="en-US" dirty="0" smtClean="0"/>
            <a:t>1.3.5</a:t>
          </a:r>
          <a:r>
            <a:rPr kumimoji="1" lang="ja-JP" dirty="0" smtClean="0"/>
            <a:t>運動方程式</a:t>
          </a:r>
          <a:r>
            <a:rPr kumimoji="1" lang="en-US" dirty="0" err="1" smtClean="0"/>
            <a:t>の作り方</a:t>
          </a:r>
          <a:endParaRPr lang="ja-JP" dirty="0"/>
        </a:p>
      </dgm:t>
    </dgm:pt>
    <dgm:pt modelId="{9009323D-F70C-4FDF-A3AD-01BD768A72C7}" type="parTrans" cxnId="{0C11172B-797A-4649-8174-35C7312FCCCE}">
      <dgm:prSet/>
      <dgm:spPr/>
      <dgm:t>
        <a:bodyPr/>
        <a:lstStyle/>
        <a:p>
          <a:endParaRPr kumimoji="1" lang="ja-JP" altLang="en-US"/>
        </a:p>
      </dgm:t>
    </dgm:pt>
    <dgm:pt modelId="{F114F3EB-F3F1-4E8E-8D46-96F870E36054}" type="sibTrans" cxnId="{0C11172B-797A-4649-8174-35C7312FCCCE}">
      <dgm:prSet/>
      <dgm:spPr/>
      <dgm:t>
        <a:bodyPr/>
        <a:lstStyle/>
        <a:p>
          <a:endParaRPr kumimoji="1" lang="ja-JP" altLang="en-US"/>
        </a:p>
      </dgm:t>
    </dgm:pt>
    <dgm:pt modelId="{036EE67B-FA30-4A70-9D62-D15B9DC18A76}">
      <dgm:prSet/>
      <dgm:spPr/>
      <dgm:t>
        <a:bodyPr/>
        <a:lstStyle/>
        <a:p>
          <a:pPr rtl="0"/>
          <a:r>
            <a:rPr kumimoji="1" lang="en-US" i="1" dirty="0" smtClean="0"/>
            <a:t>_</a:t>
          </a:r>
          <a:endParaRPr lang="ja-JP" dirty="0"/>
        </a:p>
      </dgm:t>
    </dgm:pt>
    <dgm:pt modelId="{B19BC37F-3A5B-40B5-9521-4E5434F2A8F4}" type="parTrans" cxnId="{3CF19653-C9E9-4EA2-878B-48B8DB1521D1}">
      <dgm:prSet/>
      <dgm:spPr/>
      <dgm:t>
        <a:bodyPr/>
        <a:lstStyle/>
        <a:p>
          <a:endParaRPr kumimoji="1" lang="ja-JP" altLang="en-US"/>
        </a:p>
      </dgm:t>
    </dgm:pt>
    <dgm:pt modelId="{429CCDC7-2568-4417-96CD-6A1110538A77}" type="sibTrans" cxnId="{3CF19653-C9E9-4EA2-878B-48B8DB1521D1}">
      <dgm:prSet/>
      <dgm:spPr/>
      <dgm:t>
        <a:bodyPr/>
        <a:lstStyle/>
        <a:p>
          <a:endParaRPr kumimoji="1" lang="ja-JP" altLang="en-US"/>
        </a:p>
      </dgm:t>
    </dgm:pt>
    <dgm:pt modelId="{870D79CC-A742-4332-B961-F3352766F5F9}">
      <dgm:prSet/>
      <dgm:spPr/>
      <dgm:t>
        <a:bodyPr/>
        <a:lstStyle/>
        <a:p>
          <a:pPr rtl="0"/>
          <a:r>
            <a:rPr kumimoji="1" lang="ja-JP" dirty="0" smtClean="0"/>
            <a:t>これから</a:t>
          </a:r>
          <a:r>
            <a:rPr kumimoji="1" lang="en-US" i="1" dirty="0" smtClean="0"/>
            <a:t>a</a:t>
          </a:r>
          <a:r>
            <a:rPr kumimoji="1" lang="ja-JP" dirty="0" smtClean="0"/>
            <a:t>を求めると，次式となる．</a:t>
          </a:r>
          <a:endParaRPr lang="ja-JP" dirty="0"/>
        </a:p>
      </dgm:t>
    </dgm:pt>
    <dgm:pt modelId="{8C8DB12D-D829-4CCA-8C6E-6AA316E86101}" type="parTrans" cxnId="{C764A7EA-BB75-4739-AC5A-523F56AB78DA}">
      <dgm:prSet/>
      <dgm:spPr/>
      <dgm:t>
        <a:bodyPr/>
        <a:lstStyle/>
        <a:p>
          <a:endParaRPr kumimoji="1" lang="ja-JP" altLang="en-US"/>
        </a:p>
      </dgm:t>
    </dgm:pt>
    <dgm:pt modelId="{5EB9B9DC-912E-4BCB-B74C-E3384CA5B60A}" type="sibTrans" cxnId="{C764A7EA-BB75-4739-AC5A-523F56AB78DA}">
      <dgm:prSet/>
      <dgm:spPr/>
      <dgm:t>
        <a:bodyPr/>
        <a:lstStyle/>
        <a:p>
          <a:endParaRPr kumimoji="1" lang="ja-JP" altLang="en-US"/>
        </a:p>
      </dgm:t>
    </dgm:pt>
    <mc:AlternateContent xmlns:mc="http://schemas.openxmlformats.org/markup-compatibility/2006" xmlns:a14="http://schemas.microsoft.com/office/drawing/2010/main">
      <mc:Choice Requires="a14">
        <dgm:pt modelId="{CD81A035-FAE5-484B-844D-B78AA50E2EE3}">
          <dgm:prSet/>
          <dgm:spPr/>
          <dgm:t>
            <a:bodyPr/>
            <a:lstStyle/>
            <a:p>
              <a:pPr rtl="0"/>
              <a:r>
                <a:rPr kumimoji="1" lang="en-US" i="1" dirty="0" smtClean="0">
                  <a:solidFill>
                    <a:schemeClr val="bg1"/>
                  </a:solidFill>
                </a:rPr>
                <a:t>a</a:t>
              </a:r>
              <a:r>
                <a:rPr kumimoji="1" lang="en-US" dirty="0">
                  <a:solidFill>
                    <a:schemeClr val="bg1"/>
                  </a:solidFill>
                </a:rPr>
                <a:t>=</a:t>
              </a:r>
              <a14:m>
                <m:oMath xmlns:m="http://schemas.openxmlformats.org/officeDocument/2006/math">
                  <m:f>
                    <m:fPr>
                      <m:ctrlPr>
                        <a:rPr kumimoji="1" lang="en-US" i="1">
                          <a:solidFill>
                            <a:schemeClr val="bg1"/>
                          </a:solidFill>
                          <a:latin typeface="Cambria Math" panose="02040503050406030204" pitchFamily="18" charset="0"/>
                        </a:rPr>
                      </m:ctrlPr>
                    </m:fPr>
                    <m:num>
                      <m:r>
                        <a:rPr kumimoji="1" lang="en-US" b="0" i="1">
                          <a:solidFill>
                            <a:schemeClr val="bg1"/>
                          </a:solidFill>
                          <a:latin typeface="Cambria Math" panose="02040503050406030204" pitchFamily="18" charset="0"/>
                        </a:rPr>
                        <m:t>𝐹</m:t>
                      </m:r>
                    </m:num>
                    <m:den>
                      <m:r>
                        <a:rPr kumimoji="1" lang="en-US" b="0" i="1">
                          <a:solidFill>
                            <a:schemeClr val="bg1"/>
                          </a:solidFill>
                          <a:latin typeface="Cambria Math" panose="02040503050406030204" pitchFamily="18" charset="0"/>
                        </a:rPr>
                        <m:t>𝑚</m:t>
                      </m:r>
                      <m:r>
                        <a:rPr kumimoji="1" lang="en-US" b="0" i="1" baseline="-25000">
                          <a:solidFill>
                            <a:schemeClr val="bg1"/>
                          </a:solidFill>
                          <a:latin typeface="Cambria Math" panose="02040503050406030204" pitchFamily="18" charset="0"/>
                        </a:rPr>
                        <m:t>1</m:t>
                      </m:r>
                      <m:r>
                        <a:rPr kumimoji="1" lang="en-US" b="0" i="1">
                          <a:solidFill>
                            <a:schemeClr val="bg1"/>
                          </a:solidFill>
                          <a:latin typeface="Cambria Math" panose="02040503050406030204" pitchFamily="18" charset="0"/>
                        </a:rPr>
                        <m:t>+</m:t>
                      </m:r>
                      <m:r>
                        <a:rPr kumimoji="1" lang="en-US" b="0" i="1">
                          <a:solidFill>
                            <a:schemeClr val="bg1"/>
                          </a:solidFill>
                          <a:latin typeface="Cambria Math" panose="02040503050406030204" pitchFamily="18" charset="0"/>
                        </a:rPr>
                        <m:t>𝑚</m:t>
                      </m:r>
                      <m:r>
                        <a:rPr kumimoji="1" lang="en-US" b="0" i="1" baseline="-25000">
                          <a:solidFill>
                            <a:schemeClr val="bg1"/>
                          </a:solidFill>
                          <a:latin typeface="Cambria Math" panose="02040503050406030204" pitchFamily="18" charset="0"/>
                        </a:rPr>
                        <m:t>2</m:t>
                      </m:r>
                    </m:den>
                  </m:f>
                  <m:r>
                    <a:rPr kumimoji="1" lang="en-US" b="0" i="1">
                      <a:latin typeface="Cambria Math" panose="02040503050406030204" pitchFamily="18" charset="0"/>
                    </a:rPr>
                    <m:t> </m:t>
                  </m:r>
                </m:oMath>
              </a14:m>
              <a:r>
                <a:rPr kumimoji="1" lang="ja-JP" altLang="en-US" dirty="0" smtClean="0"/>
                <a:t>　　　　　　　　　　　　　　　　　　　</a:t>
              </a:r>
              <a:r>
                <a:rPr kumimoji="1" lang="en-US" dirty="0" smtClean="0"/>
                <a:t>(</a:t>
              </a:r>
              <a:r>
                <a:rPr kumimoji="1" lang="en-US" dirty="0"/>
                <a:t>1.29)</a:t>
              </a:r>
              <a:endParaRPr lang="ja-JP" dirty="0"/>
            </a:p>
          </dgm:t>
        </dgm:pt>
      </mc:Choice>
      <mc:Fallback xmlns="">
        <dgm:pt modelId="{CD81A035-FAE5-484B-844D-B78AA50E2EE3}">
          <dgm:prSet/>
          <dgm:spPr/>
          <dgm:t>
            <a:bodyPr/>
            <a:lstStyle/>
            <a:p>
              <a:pPr rtl="0"/>
              <a:r>
                <a:rPr kumimoji="1" lang="en-US" i="1" dirty="0" smtClean="0">
                  <a:solidFill>
                    <a:schemeClr val="bg1"/>
                  </a:solidFill>
                </a:rPr>
                <a:t>a</a:t>
              </a:r>
              <a:r>
                <a:rPr kumimoji="1" lang="en-US" dirty="0">
                  <a:solidFill>
                    <a:schemeClr val="bg1"/>
                  </a:solidFill>
                </a:rPr>
                <a:t>=</a:t>
              </a:r>
              <a:r>
                <a:rPr kumimoji="1" lang="en-US" b="0" i="0">
                  <a:solidFill>
                    <a:schemeClr val="bg1"/>
                  </a:solidFill>
                </a:rPr>
                <a:t>𝐹/(𝑚</a:t>
              </a:r>
              <a:r>
                <a:rPr kumimoji="1" lang="en-US" b="0" i="0" baseline="-25000">
                  <a:solidFill>
                    <a:schemeClr val="bg1"/>
                  </a:solidFill>
                </a:rPr>
                <a:t>1</a:t>
              </a:r>
              <a:r>
                <a:rPr kumimoji="1" lang="en-US" b="0" i="0">
                  <a:solidFill>
                    <a:schemeClr val="bg1"/>
                  </a:solidFill>
                </a:rPr>
                <a:t>+𝑚</a:t>
              </a:r>
              <a:r>
                <a:rPr kumimoji="1" lang="en-US" b="0" i="0" baseline="-25000">
                  <a:solidFill>
                    <a:schemeClr val="bg1"/>
                  </a:solidFill>
                </a:rPr>
                <a:t>2) </a:t>
              </a:r>
              <a:r>
                <a:rPr kumimoji="1" lang="en-US" b="0" i="0"/>
                <a:t> </a:t>
              </a:r>
              <a:r>
                <a:rPr kumimoji="1" lang="ja-JP" altLang="en-US" dirty="0" smtClean="0"/>
                <a:t>　　　　　　　　　　　　　　　　　　　</a:t>
              </a:r>
              <a:r>
                <a:rPr kumimoji="1" lang="en-US" dirty="0" smtClean="0"/>
                <a:t>(</a:t>
              </a:r>
              <a:r>
                <a:rPr kumimoji="1" lang="en-US" dirty="0"/>
                <a:t>1.29)</a:t>
              </a:r>
              <a:endParaRPr lang="ja-JP" dirty="0"/>
            </a:p>
          </dgm:t>
        </dgm:pt>
      </mc:Fallback>
    </mc:AlternateContent>
    <dgm:pt modelId="{4B75D34C-8C7F-452A-BF6B-24D718C10CD1}" type="parTrans" cxnId="{0087C741-8403-43D2-9399-B44DEBEC2A81}">
      <dgm:prSet/>
      <dgm:spPr/>
      <dgm:t>
        <a:bodyPr/>
        <a:lstStyle/>
        <a:p>
          <a:endParaRPr kumimoji="1" lang="ja-JP" altLang="en-US"/>
        </a:p>
      </dgm:t>
    </dgm:pt>
    <dgm:pt modelId="{C1C7409E-ABC4-4500-B87F-C27088F02A29}" type="sibTrans" cxnId="{0087C741-8403-43D2-9399-B44DEBEC2A81}">
      <dgm:prSet/>
      <dgm:spPr/>
      <dgm:t>
        <a:bodyPr/>
        <a:lstStyle/>
        <a:p>
          <a:endParaRPr kumimoji="1" lang="ja-JP" altLang="en-US"/>
        </a:p>
      </dgm:t>
    </dgm:pt>
    <dgm:pt modelId="{A5E98AB6-990D-4631-A779-8A77941778EF}">
      <dgm:prSet/>
      <dgm:spPr/>
      <dgm:t>
        <a:bodyPr/>
        <a:lstStyle/>
        <a:p>
          <a:pPr rtl="0"/>
          <a:r>
            <a:rPr kumimoji="1" lang="ja-JP" dirty="0" smtClean="0"/>
            <a:t>上の解では， それぞれ</a:t>
          </a:r>
          <a:r>
            <a:rPr kumimoji="1" lang="en-US" dirty="0" smtClean="0"/>
            <a:t>A, B</a:t>
          </a:r>
          <a:r>
            <a:rPr kumimoji="1" lang="ja-JP" dirty="0" smtClean="0"/>
            <a:t>についての運動方程式をつくったが， </a:t>
          </a:r>
          <a:endParaRPr lang="ja-JP" dirty="0"/>
        </a:p>
      </dgm:t>
    </dgm:pt>
    <dgm:pt modelId="{3C05BF90-63E0-4499-8A45-0462349CFD88}" type="parTrans" cxnId="{A6144478-631D-4204-90D1-5C5480853A64}">
      <dgm:prSet/>
      <dgm:spPr/>
      <dgm:t>
        <a:bodyPr/>
        <a:lstStyle/>
        <a:p>
          <a:endParaRPr kumimoji="1" lang="ja-JP" altLang="en-US"/>
        </a:p>
      </dgm:t>
    </dgm:pt>
    <dgm:pt modelId="{F86C5469-480F-4EC2-A543-8FDF6CFF93BD}" type="sibTrans" cxnId="{A6144478-631D-4204-90D1-5C5480853A64}">
      <dgm:prSet/>
      <dgm:spPr/>
      <dgm:t>
        <a:bodyPr/>
        <a:lstStyle/>
        <a:p>
          <a:endParaRPr kumimoji="1" lang="ja-JP" altLang="en-US"/>
        </a:p>
      </dgm:t>
    </dgm:pt>
    <dgm:pt modelId="{7135F45D-8DAA-4F1E-B7AF-6202AEE8AF27}">
      <dgm:prSet/>
      <dgm:spPr/>
      <dgm:t>
        <a:bodyPr/>
        <a:lstStyle/>
        <a:p>
          <a:pPr rtl="0"/>
          <a:r>
            <a:rPr kumimoji="1" lang="en-US" dirty="0" smtClean="0"/>
            <a:t>A, B</a:t>
          </a:r>
          <a:r>
            <a:rPr kumimoji="1" lang="ja-JP" dirty="0" smtClean="0"/>
            <a:t>を一つの物体とみなして運動方程式をつくると，</a:t>
          </a:r>
          <a:endParaRPr lang="ja-JP" dirty="0"/>
        </a:p>
      </dgm:t>
    </dgm:pt>
    <dgm:pt modelId="{58515A6F-0DC9-49E4-81BE-EEC8FEAB83B2}" type="parTrans" cxnId="{5EADFE23-57E7-4358-8CD5-F01520ECFA68}">
      <dgm:prSet/>
      <dgm:spPr/>
      <dgm:t>
        <a:bodyPr/>
        <a:lstStyle/>
        <a:p>
          <a:endParaRPr kumimoji="1" lang="ja-JP" altLang="en-US"/>
        </a:p>
      </dgm:t>
    </dgm:pt>
    <dgm:pt modelId="{D772A6EA-93D1-43EB-A0E2-DE32D5E5CFC1}" type="sibTrans" cxnId="{5EADFE23-57E7-4358-8CD5-F01520ECFA68}">
      <dgm:prSet/>
      <dgm:spPr/>
      <dgm:t>
        <a:bodyPr/>
        <a:lstStyle/>
        <a:p>
          <a:endParaRPr kumimoji="1" lang="ja-JP" altLang="en-US"/>
        </a:p>
      </dgm:t>
    </dgm:pt>
    <dgm:pt modelId="{B29F11F3-8C03-48D7-B505-2C95EE3F27C6}">
      <dgm:prSet/>
      <dgm:spPr/>
      <dgm:t>
        <a:bodyPr/>
        <a:lstStyle/>
        <a:p>
          <a:pPr rtl="0"/>
          <a:r>
            <a:rPr kumimoji="1" lang="en-US" smtClean="0"/>
            <a:t>_______</a:t>
          </a:r>
          <a:endParaRPr lang="ja-JP" dirty="0"/>
        </a:p>
      </dgm:t>
    </dgm:pt>
    <dgm:pt modelId="{5A5E0E5B-D1AD-4366-953B-1725428CDC4E}" type="parTrans" cxnId="{7E95D140-7BFA-4BC6-BDDC-FF9F14B35124}">
      <dgm:prSet/>
      <dgm:spPr/>
      <dgm:t>
        <a:bodyPr/>
        <a:lstStyle/>
        <a:p>
          <a:endParaRPr kumimoji="1" lang="ja-JP" altLang="en-US"/>
        </a:p>
      </dgm:t>
    </dgm:pt>
    <dgm:pt modelId="{8E4ECADB-107D-45A8-AC09-96020FB46D80}" type="sibTrans" cxnId="{7E95D140-7BFA-4BC6-BDDC-FF9F14B35124}">
      <dgm:prSet/>
      <dgm:spPr/>
      <dgm:t>
        <a:bodyPr/>
        <a:lstStyle/>
        <a:p>
          <a:endParaRPr kumimoji="1" lang="ja-JP" altLang="en-US"/>
        </a:p>
      </dgm:t>
    </dgm:pt>
    <dgm:pt modelId="{F8482D46-B58A-4F24-B926-2F5D9BF50A40}">
      <dgm:prSet/>
      <dgm:spPr/>
      <dgm:t>
        <a:bodyPr/>
        <a:lstStyle/>
        <a:p>
          <a:pPr rtl="0"/>
          <a:r>
            <a:rPr kumimoji="1" lang="ja-JP" dirty="0" smtClean="0"/>
            <a:t>式</a:t>
          </a:r>
          <a:r>
            <a:rPr kumimoji="1" lang="en-US" dirty="0" smtClean="0"/>
            <a:t>(1.29</a:t>
          </a:r>
          <a:r>
            <a:rPr kumimoji="1" lang="ja-JP" dirty="0" smtClean="0"/>
            <a:t>）と同じ結果が得られる．</a:t>
          </a:r>
          <a:endParaRPr lang="ja-JP" dirty="0"/>
        </a:p>
      </dgm:t>
    </dgm:pt>
    <dgm:pt modelId="{88CC8F70-E3A2-4FC7-8B3F-E0B8A09A24C0}" type="parTrans" cxnId="{C5634060-CBAE-4013-A8B8-7E948F2F5A4C}">
      <dgm:prSet/>
      <dgm:spPr/>
      <dgm:t>
        <a:bodyPr/>
        <a:lstStyle/>
        <a:p>
          <a:endParaRPr kumimoji="1" lang="ja-JP" altLang="en-US"/>
        </a:p>
      </dgm:t>
    </dgm:pt>
    <dgm:pt modelId="{3C38B3EB-0A5B-4D4F-9F81-139848500D66}" type="sibTrans" cxnId="{C5634060-CBAE-4013-A8B8-7E948F2F5A4C}">
      <dgm:prSet/>
      <dgm:spPr/>
      <dgm:t>
        <a:bodyPr/>
        <a:lstStyle/>
        <a:p>
          <a:endParaRPr kumimoji="1" lang="ja-JP" altLang="en-US"/>
        </a:p>
      </dgm:t>
    </dgm:pt>
    <dgm:pt modelId="{39387D64-E1DF-4DA4-9B6B-607C83299768}">
      <dgm:prSet/>
      <dgm:spPr/>
      <dgm:t>
        <a:bodyPr/>
        <a:lstStyle/>
        <a:p>
          <a:pPr rtl="0"/>
          <a:r>
            <a:rPr kumimoji="1" lang="ja-JP" dirty="0" smtClean="0"/>
            <a:t>したがって，</a:t>
          </a:r>
          <a:r>
            <a:rPr kumimoji="1" lang="en-US" dirty="0" smtClean="0"/>
            <a:t>A, B</a:t>
          </a:r>
          <a:r>
            <a:rPr kumimoji="1" lang="ja-JP" dirty="0" smtClean="0"/>
            <a:t>についての運動方程式は，</a:t>
          </a:r>
          <a:endParaRPr lang="ja-JP" dirty="0"/>
        </a:p>
      </dgm:t>
    </dgm:pt>
    <dgm:pt modelId="{30BEBE37-1893-4782-87D7-EE445EC961DB}" type="parTrans" cxnId="{6931FD17-068A-46CB-B552-A42611EE7F7D}">
      <dgm:prSet/>
      <dgm:spPr/>
      <dgm:t>
        <a:bodyPr/>
        <a:lstStyle/>
        <a:p>
          <a:endParaRPr kumimoji="1" lang="ja-JP" altLang="en-US"/>
        </a:p>
      </dgm:t>
    </dgm:pt>
    <dgm:pt modelId="{6E83461F-A1DD-4765-9836-E2A9666EF47F}" type="sibTrans" cxnId="{6931FD17-068A-46CB-B552-A42611EE7F7D}">
      <dgm:prSet/>
      <dgm:spPr/>
      <dgm:t>
        <a:bodyPr/>
        <a:lstStyle/>
        <a:p>
          <a:endParaRPr kumimoji="1" lang="ja-JP" altLang="en-US"/>
        </a:p>
      </dgm:t>
    </dgm:pt>
    <dgm:pt modelId="{FEF68CF6-CB92-4BD3-9AEA-EF32623A7C1A}">
      <dgm:prSet/>
      <dgm:spPr/>
      <dgm:t>
        <a:bodyPr/>
        <a:lstStyle/>
        <a:p>
          <a:pPr rtl="0"/>
          <a:r>
            <a:rPr kumimoji="1" lang="ja-JP" dirty="0" smtClean="0"/>
            <a:t>このように， </a:t>
          </a:r>
          <a:r>
            <a:rPr kumimoji="1" lang="en-US" dirty="0" smtClean="0"/>
            <a:t>A. B</a:t>
          </a:r>
          <a:r>
            <a:rPr kumimoji="1" lang="ja-JP" dirty="0" smtClean="0"/>
            <a:t>間の力</a:t>
          </a:r>
          <a:r>
            <a:rPr kumimoji="1" lang="en-US" i="1" dirty="0" smtClean="0"/>
            <a:t>f</a:t>
          </a:r>
          <a:r>
            <a:rPr kumimoji="1" lang="ja-JP" dirty="0" smtClean="0"/>
            <a:t>は全体の運動には関係しない．</a:t>
          </a:r>
          <a:endParaRPr lang="ja-JP" dirty="0"/>
        </a:p>
      </dgm:t>
    </dgm:pt>
    <dgm:pt modelId="{11F06C77-B8E4-4594-B6AF-8D31E013F4F2}" type="parTrans" cxnId="{9D4DA156-6AB3-4EE3-8EC1-9DFFBFA611A3}">
      <dgm:prSet/>
      <dgm:spPr/>
      <dgm:t>
        <a:bodyPr/>
        <a:lstStyle/>
        <a:p>
          <a:endParaRPr kumimoji="1" lang="ja-JP" altLang="en-US"/>
        </a:p>
      </dgm:t>
    </dgm:pt>
    <dgm:pt modelId="{2EC8E24E-9BA7-40DE-8C1A-7536B6778F79}" type="sibTrans" cxnId="{9D4DA156-6AB3-4EE3-8EC1-9DFFBFA611A3}">
      <dgm:prSet/>
      <dgm:spPr/>
      <dgm:t>
        <a:bodyPr/>
        <a:lstStyle/>
        <a:p>
          <a:endParaRPr kumimoji="1" lang="ja-JP" altLang="en-US"/>
        </a:p>
      </dgm:t>
    </dgm:pt>
    <dgm:pt modelId="{A7630396-A0B8-4568-A254-4B386B263C7B}" type="pres">
      <dgm:prSet presAssocID="{B24806BA-9979-4B4A-B274-0E5A72D077BE}" presName="linear" presStyleCnt="0">
        <dgm:presLayoutVars>
          <dgm:animLvl val="lvl"/>
          <dgm:resizeHandles val="exact"/>
        </dgm:presLayoutVars>
      </dgm:prSet>
      <dgm:spPr/>
      <dgm:t>
        <a:bodyPr/>
        <a:lstStyle/>
        <a:p>
          <a:endParaRPr kumimoji="1" lang="ja-JP" altLang="en-US"/>
        </a:p>
      </dgm:t>
    </dgm:pt>
    <dgm:pt modelId="{626381DC-465B-4577-ACD2-7B29B9387313}" type="pres">
      <dgm:prSet presAssocID="{627297B7-1F82-4D45-A44F-FD4221A8F7D5}" presName="parentText" presStyleLbl="node1" presStyleIdx="0" presStyleCnt="4">
        <dgm:presLayoutVars>
          <dgm:chMax val="0"/>
          <dgm:bulletEnabled val="1"/>
        </dgm:presLayoutVars>
      </dgm:prSet>
      <dgm:spPr/>
      <dgm:t>
        <a:bodyPr/>
        <a:lstStyle/>
        <a:p>
          <a:endParaRPr kumimoji="1" lang="ja-JP" altLang="en-US"/>
        </a:p>
      </dgm:t>
    </dgm:pt>
    <dgm:pt modelId="{5EF0CB98-31AB-47CA-9503-8AC5095B3808}" type="pres">
      <dgm:prSet presAssocID="{F114F3EB-F3F1-4E8E-8D46-96F870E36054}" presName="spacer" presStyleCnt="0"/>
      <dgm:spPr/>
    </dgm:pt>
    <dgm:pt modelId="{595F6A7B-A4CA-4852-A88A-FB76A912F17E}" type="pres">
      <dgm:prSet presAssocID="{39387D64-E1DF-4DA4-9B6B-607C83299768}" presName="parentText" presStyleLbl="node1" presStyleIdx="1" presStyleCnt="4">
        <dgm:presLayoutVars>
          <dgm:chMax val="0"/>
          <dgm:bulletEnabled val="1"/>
        </dgm:presLayoutVars>
      </dgm:prSet>
      <dgm:spPr/>
      <dgm:t>
        <a:bodyPr/>
        <a:lstStyle/>
        <a:p>
          <a:endParaRPr kumimoji="1" lang="ja-JP" altLang="en-US"/>
        </a:p>
      </dgm:t>
    </dgm:pt>
    <dgm:pt modelId="{17D0FEBA-E3E3-4897-9BE6-6B698497ECD0}" type="pres">
      <dgm:prSet presAssocID="{39387D64-E1DF-4DA4-9B6B-607C83299768}" presName="childText" presStyleLbl="revTx" presStyleIdx="0" presStyleCnt="3">
        <dgm:presLayoutVars>
          <dgm:bulletEnabled val="1"/>
        </dgm:presLayoutVars>
      </dgm:prSet>
      <dgm:spPr/>
      <dgm:t>
        <a:bodyPr/>
        <a:lstStyle/>
        <a:p>
          <a:endParaRPr kumimoji="1" lang="ja-JP" altLang="en-US"/>
        </a:p>
      </dgm:t>
    </dgm:pt>
    <dgm:pt modelId="{2208492B-638F-41F3-B142-0F3B9D4EEC8D}" type="pres">
      <dgm:prSet presAssocID="{870D79CC-A742-4332-B961-F3352766F5F9}" presName="parentText" presStyleLbl="node1" presStyleIdx="2" presStyleCnt="4">
        <dgm:presLayoutVars>
          <dgm:chMax val="0"/>
          <dgm:bulletEnabled val="1"/>
        </dgm:presLayoutVars>
      </dgm:prSet>
      <dgm:spPr/>
      <dgm:t>
        <a:bodyPr/>
        <a:lstStyle/>
        <a:p>
          <a:endParaRPr kumimoji="1" lang="ja-JP" altLang="en-US"/>
        </a:p>
      </dgm:t>
    </dgm:pt>
    <dgm:pt modelId="{44C3DCB5-D279-4573-B9D8-2FACACD2B377}" type="pres">
      <dgm:prSet presAssocID="{870D79CC-A742-4332-B961-F3352766F5F9}" presName="childText" presStyleLbl="revTx" presStyleIdx="1" presStyleCnt="3">
        <dgm:presLayoutVars>
          <dgm:bulletEnabled val="1"/>
        </dgm:presLayoutVars>
      </dgm:prSet>
      <dgm:spPr/>
      <dgm:t>
        <a:bodyPr/>
        <a:lstStyle/>
        <a:p>
          <a:endParaRPr kumimoji="1" lang="ja-JP" altLang="en-US"/>
        </a:p>
      </dgm:t>
    </dgm:pt>
    <dgm:pt modelId="{4DC22F8A-A20D-44EF-BD0D-95FAE585621E}" type="pres">
      <dgm:prSet presAssocID="{A5E98AB6-990D-4631-A779-8A77941778EF}" presName="parentText" presStyleLbl="node1" presStyleIdx="3" presStyleCnt="4">
        <dgm:presLayoutVars>
          <dgm:chMax val="0"/>
          <dgm:bulletEnabled val="1"/>
        </dgm:presLayoutVars>
      </dgm:prSet>
      <dgm:spPr/>
      <dgm:t>
        <a:bodyPr/>
        <a:lstStyle/>
        <a:p>
          <a:endParaRPr kumimoji="1" lang="ja-JP" altLang="en-US"/>
        </a:p>
      </dgm:t>
    </dgm:pt>
    <dgm:pt modelId="{96F5F4C5-E6DA-4D50-A699-6331D406ABD9}" type="pres">
      <dgm:prSet presAssocID="{A5E98AB6-990D-4631-A779-8A77941778EF}" presName="childText" presStyleLbl="revTx" presStyleIdx="2" presStyleCnt="3">
        <dgm:presLayoutVars>
          <dgm:bulletEnabled val="1"/>
        </dgm:presLayoutVars>
      </dgm:prSet>
      <dgm:spPr/>
      <dgm:t>
        <a:bodyPr/>
        <a:lstStyle/>
        <a:p>
          <a:endParaRPr kumimoji="1" lang="ja-JP" altLang="en-US"/>
        </a:p>
      </dgm:t>
    </dgm:pt>
  </dgm:ptLst>
  <dgm:cxnLst>
    <dgm:cxn modelId="{1C82209C-237F-4555-B07F-5334C7DCA5E2}" type="presOf" srcId="{B29F11F3-8C03-48D7-B505-2C95EE3F27C6}" destId="{96F5F4C5-E6DA-4D50-A699-6331D406ABD9}" srcOrd="0" destOrd="1" presId="urn:microsoft.com/office/officeart/2005/8/layout/vList2"/>
    <dgm:cxn modelId="{06BE69E7-E022-4B8C-B17A-1A1FC10A3DAD}" type="presOf" srcId="{A5E98AB6-990D-4631-A779-8A77941778EF}" destId="{4DC22F8A-A20D-44EF-BD0D-95FAE585621E}" srcOrd="0" destOrd="0" presId="urn:microsoft.com/office/officeart/2005/8/layout/vList2"/>
    <dgm:cxn modelId="{E5C4884D-F467-44E5-8110-637CCA969928}" type="presOf" srcId="{036EE67B-FA30-4A70-9D62-D15B9DC18A76}" destId="{17D0FEBA-E3E3-4897-9BE6-6B698497ECD0}" srcOrd="0" destOrd="0" presId="urn:microsoft.com/office/officeart/2005/8/layout/vList2"/>
    <dgm:cxn modelId="{0D24A92C-A709-4083-8DB6-EA5A229A6A15}" type="presOf" srcId="{FEF68CF6-CB92-4BD3-9AEA-EF32623A7C1A}" destId="{96F5F4C5-E6DA-4D50-A699-6331D406ABD9}" srcOrd="0" destOrd="3" presId="urn:microsoft.com/office/officeart/2005/8/layout/vList2"/>
    <dgm:cxn modelId="{83032806-E5DC-438C-BB86-3FDA2B3A1298}" type="presOf" srcId="{7135F45D-8DAA-4F1E-B7AF-6202AEE8AF27}" destId="{96F5F4C5-E6DA-4D50-A699-6331D406ABD9}" srcOrd="0" destOrd="0" presId="urn:microsoft.com/office/officeart/2005/8/layout/vList2"/>
    <dgm:cxn modelId="{7E95D140-7BFA-4BC6-BDDC-FF9F14B35124}" srcId="{A5E98AB6-990D-4631-A779-8A77941778EF}" destId="{B29F11F3-8C03-48D7-B505-2C95EE3F27C6}" srcOrd="1" destOrd="0" parTransId="{5A5E0E5B-D1AD-4366-953B-1725428CDC4E}" sibTransId="{8E4ECADB-107D-45A8-AC09-96020FB46D80}"/>
    <dgm:cxn modelId="{3CF19653-C9E9-4EA2-878B-48B8DB1521D1}" srcId="{39387D64-E1DF-4DA4-9B6B-607C83299768}" destId="{036EE67B-FA30-4A70-9D62-D15B9DC18A76}" srcOrd="0" destOrd="0" parTransId="{B19BC37F-3A5B-40B5-9521-4E5434F2A8F4}" sibTransId="{429CCDC7-2568-4417-96CD-6A1110538A77}"/>
    <dgm:cxn modelId="{92BEFC40-D6F9-4D12-898B-37EB95370D9D}" type="presOf" srcId="{39387D64-E1DF-4DA4-9B6B-607C83299768}" destId="{595F6A7B-A4CA-4852-A88A-FB76A912F17E}" srcOrd="0" destOrd="0" presId="urn:microsoft.com/office/officeart/2005/8/layout/vList2"/>
    <dgm:cxn modelId="{0C11172B-797A-4649-8174-35C7312FCCCE}" srcId="{B24806BA-9979-4B4A-B274-0E5A72D077BE}" destId="{627297B7-1F82-4D45-A44F-FD4221A8F7D5}" srcOrd="0" destOrd="0" parTransId="{9009323D-F70C-4FDF-A3AD-01BD768A72C7}" sibTransId="{F114F3EB-F3F1-4E8E-8D46-96F870E36054}"/>
    <dgm:cxn modelId="{85EEBCA0-FD42-4B98-BB1C-35E89D034ED5}" type="presOf" srcId="{870D79CC-A742-4332-B961-F3352766F5F9}" destId="{2208492B-638F-41F3-B142-0F3B9D4EEC8D}" srcOrd="0" destOrd="0" presId="urn:microsoft.com/office/officeart/2005/8/layout/vList2"/>
    <dgm:cxn modelId="{C19357F3-30A1-493D-8F6F-35A873F25F07}" type="presOf" srcId="{CD81A035-FAE5-484B-844D-B78AA50E2EE3}" destId="{44C3DCB5-D279-4573-B9D8-2FACACD2B377}" srcOrd="0" destOrd="0" presId="urn:microsoft.com/office/officeart/2005/8/layout/vList2"/>
    <dgm:cxn modelId="{9D4DA156-6AB3-4EE3-8EC1-9DFFBFA611A3}" srcId="{A5E98AB6-990D-4631-A779-8A77941778EF}" destId="{FEF68CF6-CB92-4BD3-9AEA-EF32623A7C1A}" srcOrd="3" destOrd="0" parTransId="{11F06C77-B8E4-4594-B6AF-8D31E013F4F2}" sibTransId="{2EC8E24E-9BA7-40DE-8C1A-7536B6778F79}"/>
    <dgm:cxn modelId="{7BDED29A-C3DE-450C-910A-C06772134335}" type="presOf" srcId="{627297B7-1F82-4D45-A44F-FD4221A8F7D5}" destId="{626381DC-465B-4577-ACD2-7B29B9387313}" srcOrd="0" destOrd="0" presId="urn:microsoft.com/office/officeart/2005/8/layout/vList2"/>
    <dgm:cxn modelId="{A6144478-631D-4204-90D1-5C5480853A64}" srcId="{B24806BA-9979-4B4A-B274-0E5A72D077BE}" destId="{A5E98AB6-990D-4631-A779-8A77941778EF}" srcOrd="3" destOrd="0" parTransId="{3C05BF90-63E0-4499-8A45-0462349CFD88}" sibTransId="{F86C5469-480F-4EC2-A543-8FDF6CFF93BD}"/>
    <dgm:cxn modelId="{5EADFE23-57E7-4358-8CD5-F01520ECFA68}" srcId="{A5E98AB6-990D-4631-A779-8A77941778EF}" destId="{7135F45D-8DAA-4F1E-B7AF-6202AEE8AF27}" srcOrd="0" destOrd="0" parTransId="{58515A6F-0DC9-49E4-81BE-EEC8FEAB83B2}" sibTransId="{D772A6EA-93D1-43EB-A0E2-DE32D5E5CFC1}"/>
    <dgm:cxn modelId="{E4A1562E-75E3-4548-B854-D3DC6CE4CCE2}" type="presOf" srcId="{B24806BA-9979-4B4A-B274-0E5A72D077BE}" destId="{A7630396-A0B8-4568-A254-4B386B263C7B}" srcOrd="0" destOrd="0" presId="urn:microsoft.com/office/officeart/2005/8/layout/vList2"/>
    <dgm:cxn modelId="{D5949EA9-0478-4FC6-A16A-AE6075721F0F}" type="presOf" srcId="{F8482D46-B58A-4F24-B926-2F5D9BF50A40}" destId="{96F5F4C5-E6DA-4D50-A699-6331D406ABD9}" srcOrd="0" destOrd="2" presId="urn:microsoft.com/office/officeart/2005/8/layout/vList2"/>
    <dgm:cxn modelId="{6931FD17-068A-46CB-B552-A42611EE7F7D}" srcId="{B24806BA-9979-4B4A-B274-0E5A72D077BE}" destId="{39387D64-E1DF-4DA4-9B6B-607C83299768}" srcOrd="1" destOrd="0" parTransId="{30BEBE37-1893-4782-87D7-EE445EC961DB}" sibTransId="{6E83461F-A1DD-4765-9836-E2A9666EF47F}"/>
    <dgm:cxn modelId="{0087C741-8403-43D2-9399-B44DEBEC2A81}" srcId="{870D79CC-A742-4332-B961-F3352766F5F9}" destId="{CD81A035-FAE5-484B-844D-B78AA50E2EE3}" srcOrd="0" destOrd="0" parTransId="{4B75D34C-8C7F-452A-BF6B-24D718C10CD1}" sibTransId="{C1C7409E-ABC4-4500-B87F-C27088F02A29}"/>
    <dgm:cxn modelId="{C5634060-CBAE-4013-A8B8-7E948F2F5A4C}" srcId="{A5E98AB6-990D-4631-A779-8A77941778EF}" destId="{F8482D46-B58A-4F24-B926-2F5D9BF50A40}" srcOrd="2" destOrd="0" parTransId="{88CC8F70-E3A2-4FC7-8B3F-E0B8A09A24C0}" sibTransId="{3C38B3EB-0A5B-4D4F-9F81-139848500D66}"/>
    <dgm:cxn modelId="{C764A7EA-BB75-4739-AC5A-523F56AB78DA}" srcId="{B24806BA-9979-4B4A-B274-0E5A72D077BE}" destId="{870D79CC-A742-4332-B961-F3352766F5F9}" srcOrd="2" destOrd="0" parTransId="{8C8DB12D-D829-4CCA-8C6E-6AA316E86101}" sibTransId="{5EB9B9DC-912E-4BCB-B74C-E3384CA5B60A}"/>
    <dgm:cxn modelId="{FC9095F6-52E4-4D95-8861-B30E34F7C61D}" type="presParOf" srcId="{A7630396-A0B8-4568-A254-4B386B263C7B}" destId="{626381DC-465B-4577-ACD2-7B29B9387313}" srcOrd="0" destOrd="0" presId="urn:microsoft.com/office/officeart/2005/8/layout/vList2"/>
    <dgm:cxn modelId="{75C473A4-92C3-4E11-9668-4C9E1DD57E86}" type="presParOf" srcId="{A7630396-A0B8-4568-A254-4B386B263C7B}" destId="{5EF0CB98-31AB-47CA-9503-8AC5095B3808}" srcOrd="1" destOrd="0" presId="urn:microsoft.com/office/officeart/2005/8/layout/vList2"/>
    <dgm:cxn modelId="{A08BCDF1-F97E-4476-988F-19081C0B84D4}" type="presParOf" srcId="{A7630396-A0B8-4568-A254-4B386B263C7B}" destId="{595F6A7B-A4CA-4852-A88A-FB76A912F17E}" srcOrd="2" destOrd="0" presId="urn:microsoft.com/office/officeart/2005/8/layout/vList2"/>
    <dgm:cxn modelId="{B3C0AB2D-5BA3-4F7D-A96B-AE70D1C16DC2}" type="presParOf" srcId="{A7630396-A0B8-4568-A254-4B386B263C7B}" destId="{17D0FEBA-E3E3-4897-9BE6-6B698497ECD0}" srcOrd="3" destOrd="0" presId="urn:microsoft.com/office/officeart/2005/8/layout/vList2"/>
    <dgm:cxn modelId="{795BAE73-7EEF-45D1-ABE1-4D095BA677C6}" type="presParOf" srcId="{A7630396-A0B8-4568-A254-4B386B263C7B}" destId="{2208492B-638F-41F3-B142-0F3B9D4EEC8D}" srcOrd="4" destOrd="0" presId="urn:microsoft.com/office/officeart/2005/8/layout/vList2"/>
    <dgm:cxn modelId="{B6C0B9F2-E748-4ADD-91DD-E7F2640C5EF6}" type="presParOf" srcId="{A7630396-A0B8-4568-A254-4B386B263C7B}" destId="{44C3DCB5-D279-4573-B9D8-2FACACD2B377}" srcOrd="5" destOrd="0" presId="urn:microsoft.com/office/officeart/2005/8/layout/vList2"/>
    <dgm:cxn modelId="{D091FE8D-A93E-44AA-91E6-DC9A60ECEBD3}" type="presParOf" srcId="{A7630396-A0B8-4568-A254-4B386B263C7B}" destId="{4DC22F8A-A20D-44EF-BD0D-95FAE585621E}" srcOrd="6" destOrd="0" presId="urn:microsoft.com/office/officeart/2005/8/layout/vList2"/>
    <dgm:cxn modelId="{004A34DD-D79E-4940-AF26-6C61CE4C20F4}" type="presParOf" srcId="{A7630396-A0B8-4568-A254-4B386B263C7B}" destId="{96F5F4C5-E6DA-4D50-A699-6331D406ABD9}"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55400A-E341-4DF1-8842-264D2660DEA4}"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BD85F42C-187A-472C-AEDD-5FA664410D5D}">
      <dgm:prSet/>
      <dgm:spPr/>
      <dgm:t>
        <a:bodyPr/>
        <a:lstStyle/>
        <a:p>
          <a:pPr rtl="0"/>
          <a:r>
            <a:rPr kumimoji="1" lang="en-US" dirty="0" smtClean="0">
              <a:latin typeface="HGPｺﾞｼｯｸM" panose="020B0600000000000000" pitchFamily="50" charset="-128"/>
              <a:ea typeface="HGPｺﾞｼｯｸM" panose="020B0600000000000000" pitchFamily="50" charset="-128"/>
            </a:rPr>
            <a:t>1.3.1</a:t>
          </a:r>
          <a:r>
            <a:rPr kumimoji="1" lang="ja-JP" dirty="0" smtClean="0">
              <a:latin typeface="HGPｺﾞｼｯｸM" panose="020B0600000000000000" pitchFamily="50" charset="-128"/>
              <a:ea typeface="HGPｺﾞｼｯｸM" panose="020B0600000000000000" pitchFamily="50" charset="-128"/>
            </a:rPr>
            <a:t>運動の</a:t>
          </a:r>
          <a:r>
            <a:rPr kumimoji="1" lang="en-US" dirty="0" smtClean="0">
              <a:latin typeface="HGPｺﾞｼｯｸM" panose="020B0600000000000000" pitchFamily="50" charset="-128"/>
              <a:ea typeface="HGPｺﾞｼｯｸM" panose="020B0600000000000000" pitchFamily="50" charset="-128"/>
            </a:rPr>
            <a:t>第1法則(</a:t>
          </a:r>
          <a:r>
            <a:rPr kumimoji="1" lang="ja-JP" dirty="0" smtClean="0">
              <a:latin typeface="HGPｺﾞｼｯｸM" panose="020B0600000000000000" pitchFamily="50" charset="-128"/>
              <a:ea typeface="HGPｺﾞｼｯｸM" panose="020B0600000000000000" pitchFamily="50" charset="-128"/>
            </a:rPr>
            <a:t>慣性</a:t>
          </a:r>
          <a:r>
            <a:rPr kumimoji="1" lang="en-US" dirty="0" err="1" smtClean="0">
              <a:latin typeface="HGPｺﾞｼｯｸM" panose="020B0600000000000000" pitchFamily="50" charset="-128"/>
              <a:ea typeface="HGPｺﾞｼｯｸM" panose="020B0600000000000000" pitchFamily="50" charset="-128"/>
            </a:rPr>
            <a:t>の法則</a:t>
          </a:r>
          <a:r>
            <a:rPr kumimoji="1" lang="ja-JP"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4FE37C97-6336-42FD-9821-0C3910ED00B6}" type="parTrans" cxnId="{D05906F0-806F-492C-BEE7-4AB5354427FC}">
      <dgm:prSet/>
      <dgm:spPr/>
      <dgm:t>
        <a:bodyPr/>
        <a:lstStyle/>
        <a:p>
          <a:endParaRPr kumimoji="1" lang="ja-JP" altLang="en-US"/>
        </a:p>
      </dgm:t>
    </dgm:pt>
    <dgm:pt modelId="{D1AEB411-E716-49BD-A118-997EB2ED86FC}" type="sibTrans" cxnId="{D05906F0-806F-492C-BEE7-4AB5354427FC}">
      <dgm:prSet/>
      <dgm:spPr/>
      <dgm:t>
        <a:bodyPr/>
        <a:lstStyle/>
        <a:p>
          <a:endParaRPr kumimoji="1" lang="ja-JP" altLang="en-US"/>
        </a:p>
      </dgm:t>
    </dgm:pt>
    <dgm:pt modelId="{DAD36208-C638-44E6-B165-9107DE11CA57}">
      <dgm:prSet>
        <dgm:style>
          <a:lnRef idx="2">
            <a:schemeClr val="accent6"/>
          </a:lnRef>
          <a:fillRef idx="1">
            <a:schemeClr val="lt1"/>
          </a:fillRef>
          <a:effectRef idx="0">
            <a:schemeClr val="accent6"/>
          </a:effectRef>
          <a:fontRef idx="minor">
            <a:schemeClr val="dk1"/>
          </a:fontRef>
        </dgm:style>
      </dgm:prSet>
      <dgm:spPr/>
      <dgm:t>
        <a:bodyPr/>
        <a:lstStyle/>
        <a:p>
          <a:pPr rtl="0"/>
          <a:r>
            <a:rPr kumimoji="1" lang="en-US" dirty="0" smtClean="0">
              <a:latin typeface="HGPｺﾞｼｯｸM" panose="020B0600000000000000" pitchFamily="50" charset="-128"/>
              <a:ea typeface="HGPｺﾞｼｯｸM" panose="020B0600000000000000" pitchFamily="50" charset="-128"/>
            </a:rPr>
            <a:t>1.3.2</a:t>
          </a:r>
          <a:r>
            <a:rPr kumimoji="1" lang="ja-JP" dirty="0" smtClean="0">
              <a:latin typeface="HGPｺﾞｼｯｸM" panose="020B0600000000000000" pitchFamily="50" charset="-128"/>
              <a:ea typeface="HGPｺﾞｼｯｸM" panose="020B0600000000000000" pitchFamily="50" charset="-128"/>
            </a:rPr>
            <a:t>運動の第</a:t>
          </a:r>
          <a:r>
            <a:rPr kumimoji="1" lang="en-US" dirty="0" smtClean="0">
              <a:latin typeface="HGPｺﾞｼｯｸM" panose="020B0600000000000000" pitchFamily="50" charset="-128"/>
              <a:ea typeface="HGPｺﾞｼｯｸM" panose="020B0600000000000000" pitchFamily="50" charset="-128"/>
            </a:rPr>
            <a:t>2法則(</a:t>
          </a:r>
          <a:r>
            <a:rPr kumimoji="1" lang="ja-JP" dirty="0" smtClean="0">
              <a:latin typeface="HGPｺﾞｼｯｸM" panose="020B0600000000000000" pitchFamily="50" charset="-128"/>
              <a:ea typeface="HGPｺﾞｼｯｸM" panose="020B0600000000000000" pitchFamily="50" charset="-128"/>
            </a:rPr>
            <a:t>運動方程式</a:t>
          </a:r>
          <a:r>
            <a:rPr kumimoji="1" lang="en-US"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AF1A1E5D-EDE0-4E0A-AFC7-76F654F7DCAC}" type="parTrans" cxnId="{4185B8AD-26F7-468A-829C-1BDF20804B5B}">
      <dgm:prSet/>
      <dgm:spPr/>
      <dgm:t>
        <a:bodyPr/>
        <a:lstStyle/>
        <a:p>
          <a:endParaRPr kumimoji="1" lang="ja-JP" altLang="en-US"/>
        </a:p>
      </dgm:t>
    </dgm:pt>
    <dgm:pt modelId="{039A14DE-BA3E-481C-997E-32AA7E23DE12}" type="sibTrans" cxnId="{4185B8AD-26F7-468A-829C-1BDF20804B5B}">
      <dgm:prSet/>
      <dgm:spPr/>
      <dgm:t>
        <a:bodyPr/>
        <a:lstStyle/>
        <a:p>
          <a:endParaRPr kumimoji="1" lang="ja-JP" altLang="en-US"/>
        </a:p>
      </dgm:t>
    </dgm:pt>
    <dgm:pt modelId="{B78DF50F-1673-4CEF-9D5F-BADD31095394}">
      <dgm:prSet>
        <dgm:style>
          <a:lnRef idx="2">
            <a:schemeClr val="accent6"/>
          </a:lnRef>
          <a:fillRef idx="1">
            <a:schemeClr val="lt1"/>
          </a:fillRef>
          <a:effectRef idx="0">
            <a:schemeClr val="accent6"/>
          </a:effectRef>
          <a:fontRef idx="minor">
            <a:schemeClr val="dk1"/>
          </a:fontRef>
        </dgm:style>
      </dgm:prSet>
      <dgm:spPr/>
      <dgm:t>
        <a:bodyPr/>
        <a:lstStyle/>
        <a:p>
          <a:pPr rtl="0"/>
          <a:r>
            <a:rPr kumimoji="1" lang="en-US" dirty="0" smtClean="0">
              <a:latin typeface="HGPｺﾞｼｯｸM" panose="020B0600000000000000" pitchFamily="50" charset="-128"/>
              <a:ea typeface="HGPｺﾞｼｯｸM" panose="020B0600000000000000" pitchFamily="50" charset="-128"/>
            </a:rPr>
            <a:t>1.3.3重力</a:t>
          </a:r>
          <a:endParaRPr lang="ja-JP" dirty="0">
            <a:latin typeface="HGPｺﾞｼｯｸM" panose="020B0600000000000000" pitchFamily="50" charset="-128"/>
            <a:ea typeface="HGPｺﾞｼｯｸM" panose="020B0600000000000000" pitchFamily="50" charset="-128"/>
          </a:endParaRPr>
        </a:p>
      </dgm:t>
    </dgm:pt>
    <dgm:pt modelId="{F90FF1C1-BB56-42F7-8330-B266A1540850}" type="parTrans" cxnId="{0148AFBB-311D-47ED-BD5B-FCF674306C3B}">
      <dgm:prSet/>
      <dgm:spPr/>
      <dgm:t>
        <a:bodyPr/>
        <a:lstStyle/>
        <a:p>
          <a:endParaRPr kumimoji="1" lang="ja-JP" altLang="en-US"/>
        </a:p>
      </dgm:t>
    </dgm:pt>
    <dgm:pt modelId="{254681B2-F2BE-4816-83CC-1C1422AE05AD}" type="sibTrans" cxnId="{0148AFBB-311D-47ED-BD5B-FCF674306C3B}">
      <dgm:prSet/>
      <dgm:spPr/>
      <dgm:t>
        <a:bodyPr/>
        <a:lstStyle/>
        <a:p>
          <a:endParaRPr kumimoji="1" lang="ja-JP" altLang="en-US"/>
        </a:p>
      </dgm:t>
    </dgm:pt>
    <dgm:pt modelId="{9BE4FA3E-F336-42C5-9C06-A2FF579CF509}">
      <dgm:prSet>
        <dgm:style>
          <a:lnRef idx="2">
            <a:schemeClr val="accent6"/>
          </a:lnRef>
          <a:fillRef idx="1">
            <a:schemeClr val="lt1"/>
          </a:fillRef>
          <a:effectRef idx="0">
            <a:schemeClr val="accent6"/>
          </a:effectRef>
          <a:fontRef idx="minor">
            <a:schemeClr val="dk1"/>
          </a:fontRef>
        </dgm:style>
      </dgm:prSet>
      <dgm:spPr/>
      <dgm:t>
        <a:bodyPr/>
        <a:lstStyle/>
        <a:p>
          <a:pPr rtl="0"/>
          <a:r>
            <a:rPr kumimoji="1" lang="en-US" dirty="0" smtClean="0">
              <a:latin typeface="HGPｺﾞｼｯｸM" panose="020B0600000000000000" pitchFamily="50" charset="-128"/>
              <a:ea typeface="HGPｺﾞｼｯｸM" panose="020B0600000000000000" pitchFamily="50" charset="-128"/>
            </a:rPr>
            <a:t>1.3.5</a:t>
          </a:r>
          <a:r>
            <a:rPr kumimoji="1" lang="ja-JP" dirty="0" smtClean="0">
              <a:latin typeface="HGPｺﾞｼｯｸM" panose="020B0600000000000000" pitchFamily="50" charset="-128"/>
              <a:ea typeface="HGPｺﾞｼｯｸM" panose="020B0600000000000000" pitchFamily="50" charset="-128"/>
            </a:rPr>
            <a:t>運動方程式</a:t>
          </a:r>
          <a:r>
            <a:rPr kumimoji="1" lang="en-US" dirty="0" err="1" smtClean="0">
              <a:latin typeface="HGPｺﾞｼｯｸM" panose="020B0600000000000000" pitchFamily="50" charset="-128"/>
              <a:ea typeface="HGPｺﾞｼｯｸM" panose="020B0600000000000000" pitchFamily="50" charset="-128"/>
            </a:rPr>
            <a:t>の作り方</a:t>
          </a:r>
          <a:endParaRPr lang="ja-JP" dirty="0">
            <a:latin typeface="HGPｺﾞｼｯｸM" panose="020B0600000000000000" pitchFamily="50" charset="-128"/>
            <a:ea typeface="HGPｺﾞｼｯｸM" panose="020B0600000000000000" pitchFamily="50" charset="-128"/>
          </a:endParaRPr>
        </a:p>
      </dgm:t>
    </dgm:pt>
    <dgm:pt modelId="{D8101A1E-0750-45E8-B77F-FF3429A57857}" type="parTrans" cxnId="{CFEEB87A-C081-401A-9288-ED8EBFA0A247}">
      <dgm:prSet/>
      <dgm:spPr/>
      <dgm:t>
        <a:bodyPr/>
        <a:lstStyle/>
        <a:p>
          <a:endParaRPr kumimoji="1" lang="ja-JP" altLang="en-US"/>
        </a:p>
      </dgm:t>
    </dgm:pt>
    <dgm:pt modelId="{C8A39E60-8AEB-408E-BAF1-05085EB17248}" type="sibTrans" cxnId="{CFEEB87A-C081-401A-9288-ED8EBFA0A247}">
      <dgm:prSet/>
      <dgm:spPr/>
      <dgm:t>
        <a:bodyPr/>
        <a:lstStyle/>
        <a:p>
          <a:endParaRPr kumimoji="1" lang="ja-JP" altLang="en-US"/>
        </a:p>
      </dgm:t>
    </dgm:pt>
    <dgm:pt modelId="{416B8231-F367-4707-91B2-11D876626A45}">
      <dgm:prSet>
        <dgm:style>
          <a:lnRef idx="2">
            <a:schemeClr val="accent6"/>
          </a:lnRef>
          <a:fillRef idx="1">
            <a:schemeClr val="lt1"/>
          </a:fillRef>
          <a:effectRef idx="0">
            <a:schemeClr val="accent6"/>
          </a:effectRef>
          <a:fontRef idx="minor">
            <a:schemeClr val="dk1"/>
          </a:fontRef>
        </dgm:style>
      </dgm:prSet>
      <dgm:spPr/>
      <dgm:t>
        <a:bodyPr/>
        <a:lstStyle/>
        <a:p>
          <a:pPr rtl="0"/>
          <a:r>
            <a:rPr kumimoji="1" lang="en-US" dirty="0" smtClean="0">
              <a:latin typeface="HGPｺﾞｼｯｸM" panose="020B0600000000000000" pitchFamily="50" charset="-128"/>
              <a:ea typeface="HGPｺﾞｼｯｸM" panose="020B0600000000000000" pitchFamily="50" charset="-128"/>
            </a:rPr>
            <a:t>1.3.4</a:t>
          </a:r>
          <a:r>
            <a:rPr kumimoji="1" lang="ja-JP" dirty="0" smtClean="0">
              <a:latin typeface="HGPｺﾞｼｯｸM" panose="020B0600000000000000" pitchFamily="50" charset="-128"/>
              <a:ea typeface="HGPｺﾞｼｯｸM" panose="020B0600000000000000" pitchFamily="50" charset="-128"/>
            </a:rPr>
            <a:t>運動の</a:t>
          </a:r>
          <a:r>
            <a:rPr kumimoji="1" lang="en-US" dirty="0" smtClean="0">
              <a:latin typeface="HGPｺﾞｼｯｸM" panose="020B0600000000000000" pitchFamily="50" charset="-128"/>
              <a:ea typeface="HGPｺﾞｼｯｸM" panose="020B0600000000000000" pitchFamily="50" charset="-128"/>
            </a:rPr>
            <a:t>第3法則(</a:t>
          </a:r>
          <a:r>
            <a:rPr kumimoji="1" lang="en-US" dirty="0" err="1" smtClean="0">
              <a:latin typeface="HGPｺﾞｼｯｸM" panose="020B0600000000000000" pitchFamily="50" charset="-128"/>
              <a:ea typeface="HGPｺﾞｼｯｸM" panose="020B0600000000000000" pitchFamily="50" charset="-128"/>
            </a:rPr>
            <a:t>作用</a:t>
          </a:r>
          <a:r>
            <a:rPr kumimoji="1" lang="ja-JP" dirty="0" smtClean="0">
              <a:latin typeface="HGPｺﾞｼｯｸM" panose="020B0600000000000000" pitchFamily="50" charset="-128"/>
              <a:ea typeface="HGPｺﾞｼｯｸM" panose="020B0600000000000000" pitchFamily="50" charset="-128"/>
            </a:rPr>
            <a:t>・</a:t>
          </a:r>
          <a:r>
            <a:rPr kumimoji="1" lang="en-US" dirty="0" err="1" smtClean="0">
              <a:latin typeface="HGPｺﾞｼｯｸM" panose="020B0600000000000000" pitchFamily="50" charset="-128"/>
              <a:ea typeface="HGPｺﾞｼｯｸM" panose="020B0600000000000000" pitchFamily="50" charset="-128"/>
            </a:rPr>
            <a:t>反作用の法則</a:t>
          </a:r>
          <a:r>
            <a:rPr kumimoji="1" lang="en-US"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CB20C03F-5DC2-4504-B6EA-22A4542D4015}" type="parTrans" cxnId="{FF8EF364-3CD4-439E-B194-6BF00F477FEC}">
      <dgm:prSet/>
      <dgm:spPr/>
      <dgm:t>
        <a:bodyPr/>
        <a:lstStyle/>
        <a:p>
          <a:endParaRPr kumimoji="1" lang="ja-JP" altLang="en-US"/>
        </a:p>
      </dgm:t>
    </dgm:pt>
    <dgm:pt modelId="{CDC843B5-36CB-44CE-89A1-3B1B69161E3D}" type="sibTrans" cxnId="{FF8EF364-3CD4-439E-B194-6BF00F477FEC}">
      <dgm:prSet/>
      <dgm:spPr/>
      <dgm:t>
        <a:bodyPr/>
        <a:lstStyle/>
        <a:p>
          <a:endParaRPr kumimoji="1" lang="ja-JP" altLang="en-US"/>
        </a:p>
      </dgm:t>
    </dgm:pt>
    <dgm:pt modelId="{03F5ED04-A33A-45F8-86C5-8AD241238F59}" type="pres">
      <dgm:prSet presAssocID="{2B55400A-E341-4DF1-8842-264D2660DEA4}" presName="linear" presStyleCnt="0">
        <dgm:presLayoutVars>
          <dgm:animLvl val="lvl"/>
          <dgm:resizeHandles val="exact"/>
        </dgm:presLayoutVars>
      </dgm:prSet>
      <dgm:spPr/>
      <dgm:t>
        <a:bodyPr/>
        <a:lstStyle/>
        <a:p>
          <a:endParaRPr kumimoji="1" lang="ja-JP" altLang="en-US"/>
        </a:p>
      </dgm:t>
    </dgm:pt>
    <dgm:pt modelId="{9315001B-028F-4D63-A8AE-38CE5F00B691}" type="pres">
      <dgm:prSet presAssocID="{BD85F42C-187A-472C-AEDD-5FA664410D5D}" presName="parentText" presStyleLbl="node1" presStyleIdx="0" presStyleCnt="5">
        <dgm:presLayoutVars>
          <dgm:chMax val="0"/>
          <dgm:bulletEnabled val="1"/>
        </dgm:presLayoutVars>
      </dgm:prSet>
      <dgm:spPr/>
      <dgm:t>
        <a:bodyPr/>
        <a:lstStyle/>
        <a:p>
          <a:endParaRPr kumimoji="1" lang="ja-JP" altLang="en-US"/>
        </a:p>
      </dgm:t>
    </dgm:pt>
    <dgm:pt modelId="{0E416916-8B98-42EB-82A0-79640C443919}" type="pres">
      <dgm:prSet presAssocID="{D1AEB411-E716-49BD-A118-997EB2ED86FC}" presName="spacer" presStyleCnt="0"/>
      <dgm:spPr/>
      <dgm:t>
        <a:bodyPr/>
        <a:lstStyle/>
        <a:p>
          <a:endParaRPr kumimoji="1" lang="ja-JP" altLang="en-US"/>
        </a:p>
      </dgm:t>
    </dgm:pt>
    <dgm:pt modelId="{BCA812D1-A972-45EB-8828-F33B833CF168}" type="pres">
      <dgm:prSet presAssocID="{DAD36208-C638-44E6-B165-9107DE11CA57}" presName="parentText" presStyleLbl="node1" presStyleIdx="1" presStyleCnt="5">
        <dgm:presLayoutVars>
          <dgm:chMax val="0"/>
          <dgm:bulletEnabled val="1"/>
        </dgm:presLayoutVars>
      </dgm:prSet>
      <dgm:spPr/>
      <dgm:t>
        <a:bodyPr/>
        <a:lstStyle/>
        <a:p>
          <a:endParaRPr kumimoji="1" lang="ja-JP" altLang="en-US"/>
        </a:p>
      </dgm:t>
    </dgm:pt>
    <dgm:pt modelId="{800DF828-F0DA-4458-A150-B805BAF3FC60}" type="pres">
      <dgm:prSet presAssocID="{039A14DE-BA3E-481C-997E-32AA7E23DE12}" presName="spacer" presStyleCnt="0"/>
      <dgm:spPr/>
      <dgm:t>
        <a:bodyPr/>
        <a:lstStyle/>
        <a:p>
          <a:endParaRPr kumimoji="1" lang="ja-JP" altLang="en-US"/>
        </a:p>
      </dgm:t>
    </dgm:pt>
    <dgm:pt modelId="{35007BC3-4839-43CE-9A03-F90D69232406}" type="pres">
      <dgm:prSet presAssocID="{B78DF50F-1673-4CEF-9D5F-BADD31095394}" presName="parentText" presStyleLbl="node1" presStyleIdx="2" presStyleCnt="5">
        <dgm:presLayoutVars>
          <dgm:chMax val="0"/>
          <dgm:bulletEnabled val="1"/>
        </dgm:presLayoutVars>
      </dgm:prSet>
      <dgm:spPr/>
      <dgm:t>
        <a:bodyPr/>
        <a:lstStyle/>
        <a:p>
          <a:endParaRPr kumimoji="1" lang="ja-JP" altLang="en-US"/>
        </a:p>
      </dgm:t>
    </dgm:pt>
    <dgm:pt modelId="{A49E132A-795C-42E5-8E27-4F5B5730F784}" type="pres">
      <dgm:prSet presAssocID="{254681B2-F2BE-4816-83CC-1C1422AE05AD}" presName="spacer" presStyleCnt="0"/>
      <dgm:spPr/>
      <dgm:t>
        <a:bodyPr/>
        <a:lstStyle/>
        <a:p>
          <a:endParaRPr kumimoji="1" lang="ja-JP" altLang="en-US"/>
        </a:p>
      </dgm:t>
    </dgm:pt>
    <dgm:pt modelId="{394BEB7A-5E30-483D-BE2B-2F123EDAF14F}" type="pres">
      <dgm:prSet presAssocID="{416B8231-F367-4707-91B2-11D876626A45}" presName="parentText" presStyleLbl="node1" presStyleIdx="3" presStyleCnt="5">
        <dgm:presLayoutVars>
          <dgm:chMax val="0"/>
          <dgm:bulletEnabled val="1"/>
        </dgm:presLayoutVars>
      </dgm:prSet>
      <dgm:spPr/>
      <dgm:t>
        <a:bodyPr/>
        <a:lstStyle/>
        <a:p>
          <a:endParaRPr kumimoji="1" lang="ja-JP" altLang="en-US"/>
        </a:p>
      </dgm:t>
    </dgm:pt>
    <dgm:pt modelId="{10B2FBD5-447F-47BB-8A67-0ACF5208129A}" type="pres">
      <dgm:prSet presAssocID="{CDC843B5-36CB-44CE-89A1-3B1B69161E3D}" presName="spacer" presStyleCnt="0"/>
      <dgm:spPr/>
      <dgm:t>
        <a:bodyPr/>
        <a:lstStyle/>
        <a:p>
          <a:endParaRPr kumimoji="1" lang="ja-JP" altLang="en-US"/>
        </a:p>
      </dgm:t>
    </dgm:pt>
    <dgm:pt modelId="{B6B9EE8B-6BBC-43F5-A231-7A6C05B16514}" type="pres">
      <dgm:prSet presAssocID="{9BE4FA3E-F336-42C5-9C06-A2FF579CF509}" presName="parentText" presStyleLbl="node1" presStyleIdx="4" presStyleCnt="5">
        <dgm:presLayoutVars>
          <dgm:chMax val="0"/>
          <dgm:bulletEnabled val="1"/>
        </dgm:presLayoutVars>
      </dgm:prSet>
      <dgm:spPr/>
      <dgm:t>
        <a:bodyPr/>
        <a:lstStyle/>
        <a:p>
          <a:endParaRPr kumimoji="1" lang="ja-JP" altLang="en-US"/>
        </a:p>
      </dgm:t>
    </dgm:pt>
  </dgm:ptLst>
  <dgm:cxnLst>
    <dgm:cxn modelId="{A030D4B8-44ED-423F-A606-13280FC19B39}" type="presOf" srcId="{2B55400A-E341-4DF1-8842-264D2660DEA4}" destId="{03F5ED04-A33A-45F8-86C5-8AD241238F59}" srcOrd="0" destOrd="0" presId="urn:microsoft.com/office/officeart/2005/8/layout/vList2"/>
    <dgm:cxn modelId="{04765428-167F-447D-B520-AC11DEF9054A}" type="presOf" srcId="{9BE4FA3E-F336-42C5-9C06-A2FF579CF509}" destId="{B6B9EE8B-6BBC-43F5-A231-7A6C05B16514}" srcOrd="0" destOrd="0" presId="urn:microsoft.com/office/officeart/2005/8/layout/vList2"/>
    <dgm:cxn modelId="{3A0A6FB8-9968-40AD-8D4B-ADB9ED71098A}" type="presOf" srcId="{416B8231-F367-4707-91B2-11D876626A45}" destId="{394BEB7A-5E30-483D-BE2B-2F123EDAF14F}" srcOrd="0" destOrd="0" presId="urn:microsoft.com/office/officeart/2005/8/layout/vList2"/>
    <dgm:cxn modelId="{0148AFBB-311D-47ED-BD5B-FCF674306C3B}" srcId="{2B55400A-E341-4DF1-8842-264D2660DEA4}" destId="{B78DF50F-1673-4CEF-9D5F-BADD31095394}" srcOrd="2" destOrd="0" parTransId="{F90FF1C1-BB56-42F7-8330-B266A1540850}" sibTransId="{254681B2-F2BE-4816-83CC-1C1422AE05AD}"/>
    <dgm:cxn modelId="{2A62F44D-C9F2-430A-9075-CD4DA123F58F}" type="presOf" srcId="{B78DF50F-1673-4CEF-9D5F-BADD31095394}" destId="{35007BC3-4839-43CE-9A03-F90D69232406}" srcOrd="0" destOrd="0" presId="urn:microsoft.com/office/officeart/2005/8/layout/vList2"/>
    <dgm:cxn modelId="{4185B8AD-26F7-468A-829C-1BDF20804B5B}" srcId="{2B55400A-E341-4DF1-8842-264D2660DEA4}" destId="{DAD36208-C638-44E6-B165-9107DE11CA57}" srcOrd="1" destOrd="0" parTransId="{AF1A1E5D-EDE0-4E0A-AFC7-76F654F7DCAC}" sibTransId="{039A14DE-BA3E-481C-997E-32AA7E23DE12}"/>
    <dgm:cxn modelId="{FF8EF364-3CD4-439E-B194-6BF00F477FEC}" srcId="{2B55400A-E341-4DF1-8842-264D2660DEA4}" destId="{416B8231-F367-4707-91B2-11D876626A45}" srcOrd="3" destOrd="0" parTransId="{CB20C03F-5DC2-4504-B6EA-22A4542D4015}" sibTransId="{CDC843B5-36CB-44CE-89A1-3B1B69161E3D}"/>
    <dgm:cxn modelId="{D05906F0-806F-492C-BEE7-4AB5354427FC}" srcId="{2B55400A-E341-4DF1-8842-264D2660DEA4}" destId="{BD85F42C-187A-472C-AEDD-5FA664410D5D}" srcOrd="0" destOrd="0" parTransId="{4FE37C97-6336-42FD-9821-0C3910ED00B6}" sibTransId="{D1AEB411-E716-49BD-A118-997EB2ED86FC}"/>
    <dgm:cxn modelId="{C5A285C8-BCDC-4D4B-9C2C-A5C6FD0CCF9B}" type="presOf" srcId="{DAD36208-C638-44E6-B165-9107DE11CA57}" destId="{BCA812D1-A972-45EB-8828-F33B833CF168}" srcOrd="0" destOrd="0" presId="urn:microsoft.com/office/officeart/2005/8/layout/vList2"/>
    <dgm:cxn modelId="{CFEEB87A-C081-401A-9288-ED8EBFA0A247}" srcId="{2B55400A-E341-4DF1-8842-264D2660DEA4}" destId="{9BE4FA3E-F336-42C5-9C06-A2FF579CF509}" srcOrd="4" destOrd="0" parTransId="{D8101A1E-0750-45E8-B77F-FF3429A57857}" sibTransId="{C8A39E60-8AEB-408E-BAF1-05085EB17248}"/>
    <dgm:cxn modelId="{B30D08E9-A94A-46B0-9C23-A3CEDB7425A8}" type="presOf" srcId="{BD85F42C-187A-472C-AEDD-5FA664410D5D}" destId="{9315001B-028F-4D63-A8AE-38CE5F00B691}" srcOrd="0" destOrd="0" presId="urn:microsoft.com/office/officeart/2005/8/layout/vList2"/>
    <dgm:cxn modelId="{D273DB3D-23E9-4084-88AE-19CAAAE159FF}" type="presParOf" srcId="{03F5ED04-A33A-45F8-86C5-8AD241238F59}" destId="{9315001B-028F-4D63-A8AE-38CE5F00B691}" srcOrd="0" destOrd="0" presId="urn:microsoft.com/office/officeart/2005/8/layout/vList2"/>
    <dgm:cxn modelId="{0A462D67-BCD2-4331-BFFC-BAA4F57E6CD2}" type="presParOf" srcId="{03F5ED04-A33A-45F8-86C5-8AD241238F59}" destId="{0E416916-8B98-42EB-82A0-79640C443919}" srcOrd="1" destOrd="0" presId="urn:microsoft.com/office/officeart/2005/8/layout/vList2"/>
    <dgm:cxn modelId="{D1EAA7A6-EA4A-4B09-97BF-C9D4B3FD31A4}" type="presParOf" srcId="{03F5ED04-A33A-45F8-86C5-8AD241238F59}" destId="{BCA812D1-A972-45EB-8828-F33B833CF168}" srcOrd="2" destOrd="0" presId="urn:microsoft.com/office/officeart/2005/8/layout/vList2"/>
    <dgm:cxn modelId="{42625101-05BD-404D-AD7C-5D7392105C87}" type="presParOf" srcId="{03F5ED04-A33A-45F8-86C5-8AD241238F59}" destId="{800DF828-F0DA-4458-A150-B805BAF3FC60}" srcOrd="3" destOrd="0" presId="urn:microsoft.com/office/officeart/2005/8/layout/vList2"/>
    <dgm:cxn modelId="{8CE4417F-3896-4BA5-BEDF-128A7576B000}" type="presParOf" srcId="{03F5ED04-A33A-45F8-86C5-8AD241238F59}" destId="{35007BC3-4839-43CE-9A03-F90D69232406}" srcOrd="4" destOrd="0" presId="urn:microsoft.com/office/officeart/2005/8/layout/vList2"/>
    <dgm:cxn modelId="{335D04B6-A32B-43AF-8F3B-B7B266CAE5AC}" type="presParOf" srcId="{03F5ED04-A33A-45F8-86C5-8AD241238F59}" destId="{A49E132A-795C-42E5-8E27-4F5B5730F784}" srcOrd="5" destOrd="0" presId="urn:microsoft.com/office/officeart/2005/8/layout/vList2"/>
    <dgm:cxn modelId="{52F73AEB-C925-47B1-B026-F413FF7FDBAE}" type="presParOf" srcId="{03F5ED04-A33A-45F8-86C5-8AD241238F59}" destId="{394BEB7A-5E30-483D-BE2B-2F123EDAF14F}" srcOrd="6" destOrd="0" presId="urn:microsoft.com/office/officeart/2005/8/layout/vList2"/>
    <dgm:cxn modelId="{541739E0-5D81-482C-9577-ECC1E8A0A6E5}" type="presParOf" srcId="{03F5ED04-A33A-45F8-86C5-8AD241238F59}" destId="{10B2FBD5-447F-47BB-8A67-0ACF5208129A}" srcOrd="7" destOrd="0" presId="urn:microsoft.com/office/officeart/2005/8/layout/vList2"/>
    <dgm:cxn modelId="{6DEC97E9-6F3C-4765-AFBF-0C8E820D5CBE}" type="presParOf" srcId="{03F5ED04-A33A-45F8-86C5-8AD241238F59}" destId="{B6B9EE8B-6BBC-43F5-A231-7A6C05B1651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24806BA-9979-4B4A-B274-0E5A72D077BE}"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627297B7-1F82-4D45-A44F-FD4221A8F7D5}">
      <dgm:prSet/>
      <dgm:spPr/>
      <dgm:t>
        <a:bodyPr/>
        <a:lstStyle/>
        <a:p>
          <a:pPr rtl="0"/>
          <a:r>
            <a:rPr kumimoji="1" lang="en-US" dirty="0" smtClean="0"/>
            <a:t>1.3.5</a:t>
          </a:r>
          <a:r>
            <a:rPr kumimoji="1" lang="ja-JP" dirty="0" smtClean="0"/>
            <a:t>運動方程式</a:t>
          </a:r>
          <a:r>
            <a:rPr kumimoji="1" lang="en-US" dirty="0" err="1" smtClean="0"/>
            <a:t>の作り方</a:t>
          </a:r>
          <a:endParaRPr lang="ja-JP" dirty="0"/>
        </a:p>
      </dgm:t>
    </dgm:pt>
    <dgm:pt modelId="{9009323D-F70C-4FDF-A3AD-01BD768A72C7}" type="parTrans" cxnId="{0C11172B-797A-4649-8174-35C7312FCCCE}">
      <dgm:prSet/>
      <dgm:spPr/>
      <dgm:t>
        <a:bodyPr/>
        <a:lstStyle/>
        <a:p>
          <a:endParaRPr kumimoji="1" lang="ja-JP" altLang="en-US"/>
        </a:p>
      </dgm:t>
    </dgm:pt>
    <dgm:pt modelId="{F114F3EB-F3F1-4E8E-8D46-96F870E36054}" type="sibTrans" cxnId="{0C11172B-797A-4649-8174-35C7312FCCCE}">
      <dgm:prSet/>
      <dgm:spPr/>
      <dgm:t>
        <a:bodyPr/>
        <a:lstStyle/>
        <a:p>
          <a:endParaRPr kumimoji="1" lang="ja-JP" altLang="en-US"/>
        </a:p>
      </dgm:t>
    </dgm:pt>
    <dgm:pt modelId="{036EE67B-FA30-4A70-9D62-D15B9DC18A76}">
      <dgm:prSet/>
      <dgm:spPr/>
      <dgm:t>
        <a:bodyPr/>
        <a:lstStyle/>
        <a:p>
          <a:r>
            <a:rPr lang="ja-JP" altLang="en-US">
              <a:noFill/>
            </a:rPr>
            <a:t> </a:t>
          </a:r>
        </a:p>
      </dgm:t>
    </dgm:pt>
    <dgm:pt modelId="{B19BC37F-3A5B-40B5-9521-4E5434F2A8F4}" type="parTrans" cxnId="{3CF19653-C9E9-4EA2-878B-48B8DB1521D1}">
      <dgm:prSet/>
      <dgm:spPr/>
      <dgm:t>
        <a:bodyPr/>
        <a:lstStyle/>
        <a:p>
          <a:endParaRPr kumimoji="1" lang="ja-JP" altLang="en-US"/>
        </a:p>
      </dgm:t>
    </dgm:pt>
    <dgm:pt modelId="{429CCDC7-2568-4417-96CD-6A1110538A77}" type="sibTrans" cxnId="{3CF19653-C9E9-4EA2-878B-48B8DB1521D1}">
      <dgm:prSet/>
      <dgm:spPr/>
      <dgm:t>
        <a:bodyPr/>
        <a:lstStyle/>
        <a:p>
          <a:endParaRPr kumimoji="1" lang="ja-JP" altLang="en-US"/>
        </a:p>
      </dgm:t>
    </dgm:pt>
    <dgm:pt modelId="{870D79CC-A742-4332-B961-F3352766F5F9}">
      <dgm:prSet/>
      <dgm:spPr/>
      <dgm:t>
        <a:bodyPr/>
        <a:lstStyle/>
        <a:p>
          <a:r>
            <a:rPr lang="ja-JP" altLang="en-US">
              <a:noFill/>
            </a:rPr>
            <a:t> </a:t>
          </a:r>
        </a:p>
      </dgm:t>
    </dgm:pt>
    <dgm:pt modelId="{8C8DB12D-D829-4CCA-8C6E-6AA316E86101}" type="parTrans" cxnId="{C764A7EA-BB75-4739-AC5A-523F56AB78DA}">
      <dgm:prSet/>
      <dgm:spPr/>
      <dgm:t>
        <a:bodyPr/>
        <a:lstStyle/>
        <a:p>
          <a:endParaRPr kumimoji="1" lang="ja-JP" altLang="en-US"/>
        </a:p>
      </dgm:t>
    </dgm:pt>
    <dgm:pt modelId="{5EB9B9DC-912E-4BCB-B74C-E3384CA5B60A}" type="sibTrans" cxnId="{C764A7EA-BB75-4739-AC5A-523F56AB78DA}">
      <dgm:prSet/>
      <dgm:spPr/>
      <dgm:t>
        <a:bodyPr/>
        <a:lstStyle/>
        <a:p>
          <a:endParaRPr kumimoji="1" lang="ja-JP" altLang="en-US"/>
        </a:p>
      </dgm:t>
    </dgm:pt>
    <dgm:pt modelId="{CD81A035-FAE5-484B-844D-B78AA50E2EE3}">
      <dgm:prSet/>
      <dgm:spPr>
        <a:blipFill rotWithShape="0">
          <a:blip xmlns:r="http://schemas.openxmlformats.org/officeDocument/2006/relationships" r:embed="rId1"/>
          <a:stretch>
            <a:fillRect t="-4348" b="-13043"/>
          </a:stretch>
        </a:blipFill>
      </dgm:spPr>
      <dgm:t>
        <a:bodyPr/>
        <a:lstStyle/>
        <a:p>
          <a:r>
            <a:rPr lang="ja-JP" altLang="en-US">
              <a:noFill/>
            </a:rPr>
            <a:t> </a:t>
          </a:r>
        </a:p>
      </dgm:t>
    </dgm:pt>
    <dgm:pt modelId="{4B75D34C-8C7F-452A-BF6B-24D718C10CD1}" type="parTrans" cxnId="{0087C741-8403-43D2-9399-B44DEBEC2A81}">
      <dgm:prSet/>
      <dgm:spPr/>
      <dgm:t>
        <a:bodyPr/>
        <a:lstStyle/>
        <a:p>
          <a:endParaRPr kumimoji="1" lang="ja-JP" altLang="en-US"/>
        </a:p>
      </dgm:t>
    </dgm:pt>
    <dgm:pt modelId="{C1C7409E-ABC4-4500-B87F-C27088F02A29}" type="sibTrans" cxnId="{0087C741-8403-43D2-9399-B44DEBEC2A81}">
      <dgm:prSet/>
      <dgm:spPr/>
      <dgm:t>
        <a:bodyPr/>
        <a:lstStyle/>
        <a:p>
          <a:endParaRPr kumimoji="1" lang="ja-JP" altLang="en-US"/>
        </a:p>
      </dgm:t>
    </dgm:pt>
    <dgm:pt modelId="{A5E98AB6-990D-4631-A779-8A77941778EF}">
      <dgm:prSet/>
      <dgm:spPr/>
      <dgm:t>
        <a:bodyPr/>
        <a:lstStyle/>
        <a:p>
          <a:pPr rtl="0"/>
          <a:r>
            <a:rPr kumimoji="1" lang="ja-JP" dirty="0" smtClean="0"/>
            <a:t>上の解では， それぞれ</a:t>
          </a:r>
          <a:r>
            <a:rPr kumimoji="1" lang="en-US" dirty="0" smtClean="0"/>
            <a:t>A, B</a:t>
          </a:r>
          <a:r>
            <a:rPr kumimoji="1" lang="ja-JP" dirty="0" smtClean="0"/>
            <a:t>についての運動方程式をつくったが， </a:t>
          </a:r>
          <a:endParaRPr lang="ja-JP" dirty="0"/>
        </a:p>
      </dgm:t>
    </dgm:pt>
    <dgm:pt modelId="{3C05BF90-63E0-4499-8A45-0462349CFD88}" type="parTrans" cxnId="{A6144478-631D-4204-90D1-5C5480853A64}">
      <dgm:prSet/>
      <dgm:spPr/>
      <dgm:t>
        <a:bodyPr/>
        <a:lstStyle/>
        <a:p>
          <a:endParaRPr kumimoji="1" lang="ja-JP" altLang="en-US"/>
        </a:p>
      </dgm:t>
    </dgm:pt>
    <dgm:pt modelId="{F86C5469-480F-4EC2-A543-8FDF6CFF93BD}" type="sibTrans" cxnId="{A6144478-631D-4204-90D1-5C5480853A64}">
      <dgm:prSet/>
      <dgm:spPr/>
      <dgm:t>
        <a:bodyPr/>
        <a:lstStyle/>
        <a:p>
          <a:endParaRPr kumimoji="1" lang="ja-JP" altLang="en-US"/>
        </a:p>
      </dgm:t>
    </dgm:pt>
    <dgm:pt modelId="{7135F45D-8DAA-4F1E-B7AF-6202AEE8AF27}">
      <dgm:prSet/>
      <dgm:spPr/>
      <dgm:t>
        <a:bodyPr/>
        <a:lstStyle/>
        <a:p>
          <a:pPr rtl="0"/>
          <a:r>
            <a:rPr kumimoji="1" lang="en-US" dirty="0" smtClean="0"/>
            <a:t>A, B</a:t>
          </a:r>
          <a:r>
            <a:rPr kumimoji="1" lang="ja-JP" dirty="0" smtClean="0"/>
            <a:t>を一つの物体とみなして運動方程式をつくると，</a:t>
          </a:r>
          <a:endParaRPr lang="ja-JP" dirty="0"/>
        </a:p>
      </dgm:t>
    </dgm:pt>
    <dgm:pt modelId="{58515A6F-0DC9-49E4-81BE-EEC8FEAB83B2}" type="parTrans" cxnId="{5EADFE23-57E7-4358-8CD5-F01520ECFA68}">
      <dgm:prSet/>
      <dgm:spPr/>
      <dgm:t>
        <a:bodyPr/>
        <a:lstStyle/>
        <a:p>
          <a:endParaRPr kumimoji="1" lang="ja-JP" altLang="en-US"/>
        </a:p>
      </dgm:t>
    </dgm:pt>
    <dgm:pt modelId="{D772A6EA-93D1-43EB-A0E2-DE32D5E5CFC1}" type="sibTrans" cxnId="{5EADFE23-57E7-4358-8CD5-F01520ECFA68}">
      <dgm:prSet/>
      <dgm:spPr/>
      <dgm:t>
        <a:bodyPr/>
        <a:lstStyle/>
        <a:p>
          <a:endParaRPr kumimoji="1" lang="ja-JP" altLang="en-US"/>
        </a:p>
      </dgm:t>
    </dgm:pt>
    <dgm:pt modelId="{B29F11F3-8C03-48D7-B505-2C95EE3F27C6}">
      <dgm:prSet/>
      <dgm:spPr/>
      <dgm:t>
        <a:bodyPr/>
        <a:lstStyle/>
        <a:p>
          <a:pPr rtl="0"/>
          <a:r>
            <a:rPr kumimoji="1" lang="en-US" smtClean="0"/>
            <a:t>_______</a:t>
          </a:r>
          <a:endParaRPr lang="ja-JP" dirty="0"/>
        </a:p>
      </dgm:t>
    </dgm:pt>
    <dgm:pt modelId="{5A5E0E5B-D1AD-4366-953B-1725428CDC4E}" type="parTrans" cxnId="{7E95D140-7BFA-4BC6-BDDC-FF9F14B35124}">
      <dgm:prSet/>
      <dgm:spPr/>
      <dgm:t>
        <a:bodyPr/>
        <a:lstStyle/>
        <a:p>
          <a:endParaRPr kumimoji="1" lang="ja-JP" altLang="en-US"/>
        </a:p>
      </dgm:t>
    </dgm:pt>
    <dgm:pt modelId="{8E4ECADB-107D-45A8-AC09-96020FB46D80}" type="sibTrans" cxnId="{7E95D140-7BFA-4BC6-BDDC-FF9F14B35124}">
      <dgm:prSet/>
      <dgm:spPr/>
      <dgm:t>
        <a:bodyPr/>
        <a:lstStyle/>
        <a:p>
          <a:endParaRPr kumimoji="1" lang="ja-JP" altLang="en-US"/>
        </a:p>
      </dgm:t>
    </dgm:pt>
    <dgm:pt modelId="{F8482D46-B58A-4F24-B926-2F5D9BF50A40}">
      <dgm:prSet/>
      <dgm:spPr/>
      <dgm:t>
        <a:bodyPr/>
        <a:lstStyle/>
        <a:p>
          <a:pPr rtl="0"/>
          <a:r>
            <a:rPr kumimoji="1" lang="ja-JP" dirty="0" smtClean="0"/>
            <a:t>式</a:t>
          </a:r>
          <a:r>
            <a:rPr kumimoji="1" lang="en-US" dirty="0" smtClean="0"/>
            <a:t>(1.29</a:t>
          </a:r>
          <a:r>
            <a:rPr kumimoji="1" lang="ja-JP" dirty="0" smtClean="0"/>
            <a:t>）と同じ結果が得られる．</a:t>
          </a:r>
          <a:endParaRPr lang="ja-JP" dirty="0"/>
        </a:p>
      </dgm:t>
    </dgm:pt>
    <dgm:pt modelId="{88CC8F70-E3A2-4FC7-8B3F-E0B8A09A24C0}" type="parTrans" cxnId="{C5634060-CBAE-4013-A8B8-7E948F2F5A4C}">
      <dgm:prSet/>
      <dgm:spPr/>
      <dgm:t>
        <a:bodyPr/>
        <a:lstStyle/>
        <a:p>
          <a:endParaRPr kumimoji="1" lang="ja-JP" altLang="en-US"/>
        </a:p>
      </dgm:t>
    </dgm:pt>
    <dgm:pt modelId="{3C38B3EB-0A5B-4D4F-9F81-139848500D66}" type="sibTrans" cxnId="{C5634060-CBAE-4013-A8B8-7E948F2F5A4C}">
      <dgm:prSet/>
      <dgm:spPr/>
      <dgm:t>
        <a:bodyPr/>
        <a:lstStyle/>
        <a:p>
          <a:endParaRPr kumimoji="1" lang="ja-JP" altLang="en-US"/>
        </a:p>
      </dgm:t>
    </dgm:pt>
    <dgm:pt modelId="{39387D64-E1DF-4DA4-9B6B-607C83299768}">
      <dgm:prSet/>
      <dgm:spPr/>
      <dgm:t>
        <a:bodyPr/>
        <a:lstStyle/>
        <a:p>
          <a:r>
            <a:rPr lang="ja-JP" altLang="en-US">
              <a:noFill/>
            </a:rPr>
            <a:t> </a:t>
          </a:r>
        </a:p>
      </dgm:t>
    </dgm:pt>
    <dgm:pt modelId="{30BEBE37-1893-4782-87D7-EE445EC961DB}" type="parTrans" cxnId="{6931FD17-068A-46CB-B552-A42611EE7F7D}">
      <dgm:prSet/>
      <dgm:spPr/>
      <dgm:t>
        <a:bodyPr/>
        <a:lstStyle/>
        <a:p>
          <a:endParaRPr kumimoji="1" lang="ja-JP" altLang="en-US"/>
        </a:p>
      </dgm:t>
    </dgm:pt>
    <dgm:pt modelId="{6E83461F-A1DD-4765-9836-E2A9666EF47F}" type="sibTrans" cxnId="{6931FD17-068A-46CB-B552-A42611EE7F7D}">
      <dgm:prSet/>
      <dgm:spPr/>
      <dgm:t>
        <a:bodyPr/>
        <a:lstStyle/>
        <a:p>
          <a:endParaRPr kumimoji="1" lang="ja-JP" altLang="en-US"/>
        </a:p>
      </dgm:t>
    </dgm:pt>
    <dgm:pt modelId="{FEF68CF6-CB92-4BD3-9AEA-EF32623A7C1A}">
      <dgm:prSet/>
      <dgm:spPr/>
      <dgm:t>
        <a:bodyPr/>
        <a:lstStyle/>
        <a:p>
          <a:pPr rtl="0"/>
          <a:r>
            <a:rPr kumimoji="1" lang="ja-JP" dirty="0" smtClean="0"/>
            <a:t>このように， </a:t>
          </a:r>
          <a:r>
            <a:rPr kumimoji="1" lang="en-US" dirty="0" smtClean="0"/>
            <a:t>A. B</a:t>
          </a:r>
          <a:r>
            <a:rPr kumimoji="1" lang="ja-JP" dirty="0" smtClean="0"/>
            <a:t>間の力</a:t>
          </a:r>
          <a:r>
            <a:rPr kumimoji="1" lang="en-US" i="1" dirty="0" smtClean="0"/>
            <a:t>f</a:t>
          </a:r>
          <a:r>
            <a:rPr kumimoji="1" lang="ja-JP" dirty="0" smtClean="0"/>
            <a:t>は全体の運動には関係しない．</a:t>
          </a:r>
          <a:endParaRPr lang="ja-JP" dirty="0"/>
        </a:p>
      </dgm:t>
    </dgm:pt>
    <dgm:pt modelId="{11F06C77-B8E4-4594-B6AF-8D31E013F4F2}" type="parTrans" cxnId="{9D4DA156-6AB3-4EE3-8EC1-9DFFBFA611A3}">
      <dgm:prSet/>
      <dgm:spPr/>
      <dgm:t>
        <a:bodyPr/>
        <a:lstStyle/>
        <a:p>
          <a:endParaRPr kumimoji="1" lang="ja-JP" altLang="en-US"/>
        </a:p>
      </dgm:t>
    </dgm:pt>
    <dgm:pt modelId="{2EC8E24E-9BA7-40DE-8C1A-7536B6778F79}" type="sibTrans" cxnId="{9D4DA156-6AB3-4EE3-8EC1-9DFFBFA611A3}">
      <dgm:prSet/>
      <dgm:spPr/>
      <dgm:t>
        <a:bodyPr/>
        <a:lstStyle/>
        <a:p>
          <a:endParaRPr kumimoji="1" lang="ja-JP" altLang="en-US"/>
        </a:p>
      </dgm:t>
    </dgm:pt>
    <dgm:pt modelId="{A7630396-A0B8-4568-A254-4B386B263C7B}" type="pres">
      <dgm:prSet presAssocID="{B24806BA-9979-4B4A-B274-0E5A72D077BE}" presName="linear" presStyleCnt="0">
        <dgm:presLayoutVars>
          <dgm:animLvl val="lvl"/>
          <dgm:resizeHandles val="exact"/>
        </dgm:presLayoutVars>
      </dgm:prSet>
      <dgm:spPr/>
    </dgm:pt>
    <dgm:pt modelId="{626381DC-465B-4577-ACD2-7B29B9387313}" type="pres">
      <dgm:prSet presAssocID="{627297B7-1F82-4D45-A44F-FD4221A8F7D5}" presName="parentText" presStyleLbl="node1" presStyleIdx="0" presStyleCnt="4">
        <dgm:presLayoutVars>
          <dgm:chMax val="0"/>
          <dgm:bulletEnabled val="1"/>
        </dgm:presLayoutVars>
      </dgm:prSet>
      <dgm:spPr/>
      <dgm:t>
        <a:bodyPr/>
        <a:lstStyle/>
        <a:p>
          <a:endParaRPr kumimoji="1" lang="ja-JP" altLang="en-US"/>
        </a:p>
      </dgm:t>
    </dgm:pt>
    <dgm:pt modelId="{5EF0CB98-31AB-47CA-9503-8AC5095B3808}" type="pres">
      <dgm:prSet presAssocID="{F114F3EB-F3F1-4E8E-8D46-96F870E36054}" presName="spacer" presStyleCnt="0"/>
      <dgm:spPr/>
    </dgm:pt>
    <dgm:pt modelId="{595F6A7B-A4CA-4852-A88A-FB76A912F17E}" type="pres">
      <dgm:prSet presAssocID="{39387D64-E1DF-4DA4-9B6B-607C83299768}" presName="parentText" presStyleLbl="node1" presStyleIdx="1" presStyleCnt="4">
        <dgm:presLayoutVars>
          <dgm:chMax val="0"/>
          <dgm:bulletEnabled val="1"/>
        </dgm:presLayoutVars>
      </dgm:prSet>
      <dgm:spPr/>
    </dgm:pt>
    <dgm:pt modelId="{17D0FEBA-E3E3-4897-9BE6-6B698497ECD0}" type="pres">
      <dgm:prSet presAssocID="{39387D64-E1DF-4DA4-9B6B-607C83299768}" presName="childText" presStyleLbl="revTx" presStyleIdx="0" presStyleCnt="3">
        <dgm:presLayoutVars>
          <dgm:bulletEnabled val="1"/>
        </dgm:presLayoutVars>
      </dgm:prSet>
      <dgm:spPr/>
      <dgm:t>
        <a:bodyPr/>
        <a:lstStyle/>
        <a:p>
          <a:endParaRPr kumimoji="1" lang="ja-JP" altLang="en-US"/>
        </a:p>
      </dgm:t>
    </dgm:pt>
    <dgm:pt modelId="{2208492B-638F-41F3-B142-0F3B9D4EEC8D}" type="pres">
      <dgm:prSet presAssocID="{870D79CC-A742-4332-B961-F3352766F5F9}" presName="parentText" presStyleLbl="node1" presStyleIdx="2" presStyleCnt="4">
        <dgm:presLayoutVars>
          <dgm:chMax val="0"/>
          <dgm:bulletEnabled val="1"/>
        </dgm:presLayoutVars>
      </dgm:prSet>
      <dgm:spPr/>
      <dgm:t>
        <a:bodyPr/>
        <a:lstStyle/>
        <a:p>
          <a:endParaRPr kumimoji="1" lang="ja-JP" altLang="en-US"/>
        </a:p>
      </dgm:t>
    </dgm:pt>
    <dgm:pt modelId="{44C3DCB5-D279-4573-B9D8-2FACACD2B377}" type="pres">
      <dgm:prSet presAssocID="{870D79CC-A742-4332-B961-F3352766F5F9}" presName="childText" presStyleLbl="revTx" presStyleIdx="1" presStyleCnt="3">
        <dgm:presLayoutVars>
          <dgm:bulletEnabled val="1"/>
        </dgm:presLayoutVars>
      </dgm:prSet>
      <dgm:spPr/>
    </dgm:pt>
    <dgm:pt modelId="{4DC22F8A-A20D-44EF-BD0D-95FAE585621E}" type="pres">
      <dgm:prSet presAssocID="{A5E98AB6-990D-4631-A779-8A77941778EF}" presName="parentText" presStyleLbl="node1" presStyleIdx="3" presStyleCnt="4">
        <dgm:presLayoutVars>
          <dgm:chMax val="0"/>
          <dgm:bulletEnabled val="1"/>
        </dgm:presLayoutVars>
      </dgm:prSet>
      <dgm:spPr/>
    </dgm:pt>
    <dgm:pt modelId="{96F5F4C5-E6DA-4D50-A699-6331D406ABD9}" type="pres">
      <dgm:prSet presAssocID="{A5E98AB6-990D-4631-A779-8A77941778EF}" presName="childText" presStyleLbl="revTx" presStyleIdx="2" presStyleCnt="3">
        <dgm:presLayoutVars>
          <dgm:bulletEnabled val="1"/>
        </dgm:presLayoutVars>
      </dgm:prSet>
      <dgm:spPr/>
      <dgm:t>
        <a:bodyPr/>
        <a:lstStyle/>
        <a:p>
          <a:endParaRPr kumimoji="1" lang="ja-JP" altLang="en-US"/>
        </a:p>
      </dgm:t>
    </dgm:pt>
  </dgm:ptLst>
  <dgm:cxnLst>
    <dgm:cxn modelId="{83032806-E5DC-438C-BB86-3FDA2B3A1298}" type="presOf" srcId="{7135F45D-8DAA-4F1E-B7AF-6202AEE8AF27}" destId="{96F5F4C5-E6DA-4D50-A699-6331D406ABD9}" srcOrd="0" destOrd="0" presId="urn:microsoft.com/office/officeart/2005/8/layout/vList2"/>
    <dgm:cxn modelId="{E4A1562E-75E3-4548-B854-D3DC6CE4CCE2}" type="presOf" srcId="{B24806BA-9979-4B4A-B274-0E5A72D077BE}" destId="{A7630396-A0B8-4568-A254-4B386B263C7B}" srcOrd="0" destOrd="0" presId="urn:microsoft.com/office/officeart/2005/8/layout/vList2"/>
    <dgm:cxn modelId="{7E95D140-7BFA-4BC6-BDDC-FF9F14B35124}" srcId="{A5E98AB6-990D-4631-A779-8A77941778EF}" destId="{B29F11F3-8C03-48D7-B505-2C95EE3F27C6}" srcOrd="1" destOrd="0" parTransId="{5A5E0E5B-D1AD-4366-953B-1725428CDC4E}" sibTransId="{8E4ECADB-107D-45A8-AC09-96020FB46D80}"/>
    <dgm:cxn modelId="{D5949EA9-0478-4FC6-A16A-AE6075721F0F}" type="presOf" srcId="{F8482D46-B58A-4F24-B926-2F5D9BF50A40}" destId="{96F5F4C5-E6DA-4D50-A699-6331D406ABD9}" srcOrd="0" destOrd="2" presId="urn:microsoft.com/office/officeart/2005/8/layout/vList2"/>
    <dgm:cxn modelId="{7BDED29A-C3DE-450C-910A-C06772134335}" type="presOf" srcId="{627297B7-1F82-4D45-A44F-FD4221A8F7D5}" destId="{626381DC-465B-4577-ACD2-7B29B9387313}" srcOrd="0" destOrd="0" presId="urn:microsoft.com/office/officeart/2005/8/layout/vList2"/>
    <dgm:cxn modelId="{6931FD17-068A-46CB-B552-A42611EE7F7D}" srcId="{B24806BA-9979-4B4A-B274-0E5A72D077BE}" destId="{39387D64-E1DF-4DA4-9B6B-607C83299768}" srcOrd="1" destOrd="0" parTransId="{30BEBE37-1893-4782-87D7-EE445EC961DB}" sibTransId="{6E83461F-A1DD-4765-9836-E2A9666EF47F}"/>
    <dgm:cxn modelId="{9D4DA156-6AB3-4EE3-8EC1-9DFFBFA611A3}" srcId="{A5E98AB6-990D-4631-A779-8A77941778EF}" destId="{FEF68CF6-CB92-4BD3-9AEA-EF32623A7C1A}" srcOrd="3" destOrd="0" parTransId="{11F06C77-B8E4-4594-B6AF-8D31E013F4F2}" sibTransId="{2EC8E24E-9BA7-40DE-8C1A-7536B6778F79}"/>
    <dgm:cxn modelId="{C19357F3-30A1-493D-8F6F-35A873F25F07}" type="presOf" srcId="{CD81A035-FAE5-484B-844D-B78AA50E2EE3}" destId="{44C3DCB5-D279-4573-B9D8-2FACACD2B377}" srcOrd="0" destOrd="0" presId="urn:microsoft.com/office/officeart/2005/8/layout/vList2"/>
    <dgm:cxn modelId="{0087C741-8403-43D2-9399-B44DEBEC2A81}" srcId="{870D79CC-A742-4332-B961-F3352766F5F9}" destId="{CD81A035-FAE5-484B-844D-B78AA50E2EE3}" srcOrd="0" destOrd="0" parTransId="{4B75D34C-8C7F-452A-BF6B-24D718C10CD1}" sibTransId="{C1C7409E-ABC4-4500-B87F-C27088F02A29}"/>
    <dgm:cxn modelId="{A6144478-631D-4204-90D1-5C5480853A64}" srcId="{B24806BA-9979-4B4A-B274-0E5A72D077BE}" destId="{A5E98AB6-990D-4631-A779-8A77941778EF}" srcOrd="3" destOrd="0" parTransId="{3C05BF90-63E0-4499-8A45-0462349CFD88}" sibTransId="{F86C5469-480F-4EC2-A543-8FDF6CFF93BD}"/>
    <dgm:cxn modelId="{06BE69E7-E022-4B8C-B17A-1A1FC10A3DAD}" type="presOf" srcId="{A5E98AB6-990D-4631-A779-8A77941778EF}" destId="{4DC22F8A-A20D-44EF-BD0D-95FAE585621E}" srcOrd="0" destOrd="0" presId="urn:microsoft.com/office/officeart/2005/8/layout/vList2"/>
    <dgm:cxn modelId="{E5C4884D-F467-44E5-8110-637CCA969928}" type="presOf" srcId="{036EE67B-FA30-4A70-9D62-D15B9DC18A76}" destId="{17D0FEBA-E3E3-4897-9BE6-6B698497ECD0}" srcOrd="0" destOrd="0" presId="urn:microsoft.com/office/officeart/2005/8/layout/vList2"/>
    <dgm:cxn modelId="{0C11172B-797A-4649-8174-35C7312FCCCE}" srcId="{B24806BA-9979-4B4A-B274-0E5A72D077BE}" destId="{627297B7-1F82-4D45-A44F-FD4221A8F7D5}" srcOrd="0" destOrd="0" parTransId="{9009323D-F70C-4FDF-A3AD-01BD768A72C7}" sibTransId="{F114F3EB-F3F1-4E8E-8D46-96F870E36054}"/>
    <dgm:cxn modelId="{C5634060-CBAE-4013-A8B8-7E948F2F5A4C}" srcId="{A5E98AB6-990D-4631-A779-8A77941778EF}" destId="{F8482D46-B58A-4F24-B926-2F5D9BF50A40}" srcOrd="2" destOrd="0" parTransId="{88CC8F70-E3A2-4FC7-8B3F-E0B8A09A24C0}" sibTransId="{3C38B3EB-0A5B-4D4F-9F81-139848500D66}"/>
    <dgm:cxn modelId="{0D24A92C-A709-4083-8DB6-EA5A229A6A15}" type="presOf" srcId="{FEF68CF6-CB92-4BD3-9AEA-EF32623A7C1A}" destId="{96F5F4C5-E6DA-4D50-A699-6331D406ABD9}" srcOrd="0" destOrd="3" presId="urn:microsoft.com/office/officeart/2005/8/layout/vList2"/>
    <dgm:cxn modelId="{1C82209C-237F-4555-B07F-5334C7DCA5E2}" type="presOf" srcId="{B29F11F3-8C03-48D7-B505-2C95EE3F27C6}" destId="{96F5F4C5-E6DA-4D50-A699-6331D406ABD9}" srcOrd="0" destOrd="1" presId="urn:microsoft.com/office/officeart/2005/8/layout/vList2"/>
    <dgm:cxn modelId="{5EADFE23-57E7-4358-8CD5-F01520ECFA68}" srcId="{A5E98AB6-990D-4631-A779-8A77941778EF}" destId="{7135F45D-8DAA-4F1E-B7AF-6202AEE8AF27}" srcOrd="0" destOrd="0" parTransId="{58515A6F-0DC9-49E4-81BE-EEC8FEAB83B2}" sibTransId="{D772A6EA-93D1-43EB-A0E2-DE32D5E5CFC1}"/>
    <dgm:cxn modelId="{C764A7EA-BB75-4739-AC5A-523F56AB78DA}" srcId="{B24806BA-9979-4B4A-B274-0E5A72D077BE}" destId="{870D79CC-A742-4332-B961-F3352766F5F9}" srcOrd="2" destOrd="0" parTransId="{8C8DB12D-D829-4CCA-8C6E-6AA316E86101}" sibTransId="{5EB9B9DC-912E-4BCB-B74C-E3384CA5B60A}"/>
    <dgm:cxn modelId="{3CF19653-C9E9-4EA2-878B-48B8DB1521D1}" srcId="{39387D64-E1DF-4DA4-9B6B-607C83299768}" destId="{036EE67B-FA30-4A70-9D62-D15B9DC18A76}" srcOrd="0" destOrd="0" parTransId="{B19BC37F-3A5B-40B5-9521-4E5434F2A8F4}" sibTransId="{429CCDC7-2568-4417-96CD-6A1110538A77}"/>
    <dgm:cxn modelId="{85EEBCA0-FD42-4B98-BB1C-35E89D034ED5}" type="presOf" srcId="{870D79CC-A742-4332-B961-F3352766F5F9}" destId="{2208492B-638F-41F3-B142-0F3B9D4EEC8D}" srcOrd="0" destOrd="0" presId="urn:microsoft.com/office/officeart/2005/8/layout/vList2"/>
    <dgm:cxn modelId="{92BEFC40-D6F9-4D12-898B-37EB95370D9D}" type="presOf" srcId="{39387D64-E1DF-4DA4-9B6B-607C83299768}" destId="{595F6A7B-A4CA-4852-A88A-FB76A912F17E}" srcOrd="0" destOrd="0" presId="urn:microsoft.com/office/officeart/2005/8/layout/vList2"/>
    <dgm:cxn modelId="{FC9095F6-52E4-4D95-8861-B30E34F7C61D}" type="presParOf" srcId="{A7630396-A0B8-4568-A254-4B386B263C7B}" destId="{626381DC-465B-4577-ACD2-7B29B9387313}" srcOrd="0" destOrd="0" presId="urn:microsoft.com/office/officeart/2005/8/layout/vList2"/>
    <dgm:cxn modelId="{75C473A4-92C3-4E11-9668-4C9E1DD57E86}" type="presParOf" srcId="{A7630396-A0B8-4568-A254-4B386B263C7B}" destId="{5EF0CB98-31AB-47CA-9503-8AC5095B3808}" srcOrd="1" destOrd="0" presId="urn:microsoft.com/office/officeart/2005/8/layout/vList2"/>
    <dgm:cxn modelId="{A08BCDF1-F97E-4476-988F-19081C0B84D4}" type="presParOf" srcId="{A7630396-A0B8-4568-A254-4B386B263C7B}" destId="{595F6A7B-A4CA-4852-A88A-FB76A912F17E}" srcOrd="2" destOrd="0" presId="urn:microsoft.com/office/officeart/2005/8/layout/vList2"/>
    <dgm:cxn modelId="{B3C0AB2D-5BA3-4F7D-A96B-AE70D1C16DC2}" type="presParOf" srcId="{A7630396-A0B8-4568-A254-4B386B263C7B}" destId="{17D0FEBA-E3E3-4897-9BE6-6B698497ECD0}" srcOrd="3" destOrd="0" presId="urn:microsoft.com/office/officeart/2005/8/layout/vList2"/>
    <dgm:cxn modelId="{795BAE73-7EEF-45D1-ABE1-4D095BA677C6}" type="presParOf" srcId="{A7630396-A0B8-4568-A254-4B386B263C7B}" destId="{2208492B-638F-41F3-B142-0F3B9D4EEC8D}" srcOrd="4" destOrd="0" presId="urn:microsoft.com/office/officeart/2005/8/layout/vList2"/>
    <dgm:cxn modelId="{B6C0B9F2-E748-4ADD-91DD-E7F2640C5EF6}" type="presParOf" srcId="{A7630396-A0B8-4568-A254-4B386B263C7B}" destId="{44C3DCB5-D279-4573-B9D8-2FACACD2B377}" srcOrd="5" destOrd="0" presId="urn:microsoft.com/office/officeart/2005/8/layout/vList2"/>
    <dgm:cxn modelId="{D091FE8D-A93E-44AA-91E6-DC9A60ECEBD3}" type="presParOf" srcId="{A7630396-A0B8-4568-A254-4B386B263C7B}" destId="{4DC22F8A-A20D-44EF-BD0D-95FAE585621E}" srcOrd="6" destOrd="0" presId="urn:microsoft.com/office/officeart/2005/8/layout/vList2"/>
    <dgm:cxn modelId="{004A34DD-D79E-4940-AF26-6C61CE4C20F4}" type="presParOf" srcId="{A7630396-A0B8-4568-A254-4B386B263C7B}" destId="{96F5F4C5-E6DA-4D50-A699-6331D406ABD9}"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55400A-E341-4DF1-8842-264D2660DEA4}"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AFB52561-575B-483F-9066-9CDB8BB66405}">
      <dgm:prSet/>
      <dgm:spPr/>
      <dgm:t>
        <a:bodyPr/>
        <a:lstStyle/>
        <a:p>
          <a:pPr rtl="0"/>
          <a:r>
            <a:rPr lang="ja-JP" altLang="en-US" dirty="0" smtClean="0"/>
            <a:t>水平な面の上で物体をすべらせるとき，</a:t>
          </a:r>
          <a:endParaRPr lang="ja-JP" dirty="0"/>
        </a:p>
      </dgm:t>
    </dgm:pt>
    <dgm:pt modelId="{9AE73D4B-3FF6-435F-9F1E-0BC0957E3F42}" type="parTrans" cxnId="{5DBD6B93-2A17-4556-BF0F-16BC2681DAE5}">
      <dgm:prSet/>
      <dgm:spPr/>
      <dgm:t>
        <a:bodyPr/>
        <a:lstStyle/>
        <a:p>
          <a:endParaRPr lang="ja-JP" altLang="en-US"/>
        </a:p>
      </dgm:t>
    </dgm:pt>
    <dgm:pt modelId="{1524A8AF-A9CF-4EF2-9717-0F9F51961F6C}" type="sibTrans" cxnId="{5DBD6B93-2A17-4556-BF0F-16BC2681DAE5}">
      <dgm:prSet/>
      <dgm:spPr/>
      <dgm:t>
        <a:bodyPr/>
        <a:lstStyle/>
        <a:p>
          <a:endParaRPr lang="ja-JP" altLang="en-US"/>
        </a:p>
      </dgm:t>
    </dgm:pt>
    <dgm:pt modelId="{98B26DD0-C4AB-4403-B6FB-E3BFE83D8850}">
      <dgm:prSet/>
      <dgm:spPr/>
      <dgm:t>
        <a:bodyPr/>
        <a:lstStyle/>
        <a:p>
          <a:r>
            <a:rPr lang="ja-JP" altLang="en-US" dirty="0" smtClean="0"/>
            <a:t>水</a:t>
          </a:r>
          <a:r>
            <a:rPr lang="ja-JP" altLang="en-US" dirty="0"/>
            <a:t>平面と物体の間の摩擦を小さくしていくと</a:t>
          </a:r>
          <a:r>
            <a:rPr lang="ja-JP" altLang="en-US" dirty="0" smtClean="0"/>
            <a:t>，</a:t>
          </a:r>
          <a:endParaRPr lang="ja-JP" altLang="en-US" dirty="0"/>
        </a:p>
      </dgm:t>
    </dgm:pt>
    <dgm:pt modelId="{7FBB656A-4081-4621-B2CE-0B10B8D09763}" type="parTrans" cxnId="{A12BB8BE-012E-443B-8E95-B3B254B816F8}">
      <dgm:prSet/>
      <dgm:spPr/>
      <dgm:t>
        <a:bodyPr/>
        <a:lstStyle/>
        <a:p>
          <a:endParaRPr lang="ja-JP" altLang="en-US"/>
        </a:p>
      </dgm:t>
    </dgm:pt>
    <dgm:pt modelId="{8E58AB8A-1295-4FF2-B66B-6873A217DEE4}" type="sibTrans" cxnId="{A12BB8BE-012E-443B-8E95-B3B254B816F8}">
      <dgm:prSet/>
      <dgm:spPr/>
      <dgm:t>
        <a:bodyPr/>
        <a:lstStyle/>
        <a:p>
          <a:endParaRPr lang="ja-JP" altLang="en-US"/>
        </a:p>
      </dgm:t>
    </dgm:pt>
    <dgm:pt modelId="{4ED71DA6-6E28-46DF-AE48-8D63FD752BB7}">
      <dgm:prSet/>
      <dgm:spPr/>
      <dgm:t>
        <a:bodyPr/>
        <a:lstStyle/>
        <a:p>
          <a:r>
            <a:rPr lang="ja-JP" altLang="en-US" dirty="0">
              <a:solidFill>
                <a:srgbClr val="FF0000"/>
              </a:solidFill>
            </a:rPr>
            <a:t>物体はいつまでも静止し， 運動している物体はいつまで</a:t>
          </a:r>
          <a:r>
            <a:rPr lang="ja-JP" altLang="en-US" dirty="0" smtClean="0">
              <a:solidFill>
                <a:srgbClr val="FF0000"/>
              </a:solidFill>
            </a:rPr>
            <a:t>も　　　　　　　　　を</a:t>
          </a:r>
          <a:r>
            <a:rPr lang="ja-JP" altLang="en-US" dirty="0">
              <a:solidFill>
                <a:srgbClr val="FF0000"/>
              </a:solidFill>
            </a:rPr>
            <a:t>続ける</a:t>
          </a:r>
          <a:r>
            <a:rPr lang="ja-JP" altLang="en-US" dirty="0"/>
            <a:t>．</a:t>
          </a:r>
        </a:p>
      </dgm:t>
    </dgm:pt>
    <dgm:pt modelId="{A17F391A-B084-4A88-AA83-2FC5A87D2EC5}" type="parTrans" cxnId="{F4FA655A-D293-4444-BD83-81E5024FA33A}">
      <dgm:prSet/>
      <dgm:spPr/>
      <dgm:t>
        <a:bodyPr/>
        <a:lstStyle/>
        <a:p>
          <a:endParaRPr lang="ja-JP" altLang="en-US"/>
        </a:p>
      </dgm:t>
    </dgm:pt>
    <dgm:pt modelId="{1928F546-416F-4338-8FDF-6CA001880C8F}" type="sibTrans" cxnId="{F4FA655A-D293-4444-BD83-81E5024FA33A}">
      <dgm:prSet/>
      <dgm:spPr/>
      <dgm:t>
        <a:bodyPr/>
        <a:lstStyle/>
        <a:p>
          <a:endParaRPr lang="ja-JP" altLang="en-US"/>
        </a:p>
      </dgm:t>
    </dgm:pt>
    <dgm:pt modelId="{1C9E3386-7C59-4FB9-BE02-7C5FDE0DEBAF}">
      <dgm:prSet/>
      <dgm:spPr/>
      <dgm:t>
        <a:bodyPr/>
        <a:lstStyle/>
        <a:p>
          <a:r>
            <a:rPr lang="ja-JP" altLang="en-US" dirty="0"/>
            <a:t>これ</a:t>
          </a:r>
          <a:r>
            <a:rPr lang="ja-JP" altLang="en-US" dirty="0" smtClean="0"/>
            <a:t>を　　　　　　　  または                            という</a:t>
          </a:r>
          <a:r>
            <a:rPr lang="en-US" altLang="ja-JP" dirty="0" smtClean="0"/>
            <a:t>.</a:t>
          </a:r>
          <a:endParaRPr lang="ja-JP" altLang="en-US" dirty="0"/>
        </a:p>
      </dgm:t>
    </dgm:pt>
    <dgm:pt modelId="{DDEA2EE2-DAF0-425D-9345-F58879B609EA}" type="parTrans" cxnId="{C9366932-94B3-48F9-9C87-CBC8AF05E6AB}">
      <dgm:prSet/>
      <dgm:spPr/>
      <dgm:t>
        <a:bodyPr/>
        <a:lstStyle/>
        <a:p>
          <a:endParaRPr lang="ja-JP" altLang="en-US"/>
        </a:p>
      </dgm:t>
    </dgm:pt>
    <dgm:pt modelId="{C9BD2608-0E15-4C51-B158-9B68D8D3CAC1}" type="sibTrans" cxnId="{C9366932-94B3-48F9-9C87-CBC8AF05E6AB}">
      <dgm:prSet/>
      <dgm:spPr/>
      <dgm:t>
        <a:bodyPr/>
        <a:lstStyle/>
        <a:p>
          <a:endParaRPr lang="ja-JP" altLang="en-US"/>
        </a:p>
      </dgm:t>
    </dgm:pt>
    <dgm:pt modelId="{CEBCBC02-686B-4D5D-BB79-2765400CB1E2}">
      <dgm:prSet/>
      <dgm:spPr/>
      <dgm:t>
        <a:bodyPr/>
        <a:lstStyle/>
        <a:p>
          <a:pPr rtl="0"/>
          <a:r>
            <a:rPr lang="ja-JP" altLang="en-US" dirty="0" smtClean="0"/>
            <a:t>面をなめらかにしていくと，</a:t>
          </a:r>
          <a:endParaRPr lang="ja-JP" dirty="0"/>
        </a:p>
      </dgm:t>
    </dgm:pt>
    <dgm:pt modelId="{0EFA8A7E-5108-4B42-B1E7-C26C3E5A5A1B}" type="parTrans" cxnId="{3F0B95F4-5DAB-4013-A88F-77B4D1C7611A}">
      <dgm:prSet/>
      <dgm:spPr/>
      <dgm:t>
        <a:bodyPr/>
        <a:lstStyle/>
        <a:p>
          <a:endParaRPr lang="ja-JP" altLang="en-US"/>
        </a:p>
      </dgm:t>
    </dgm:pt>
    <dgm:pt modelId="{B254AD61-2DB8-4B44-8395-8C419B72DD29}" type="sibTrans" cxnId="{3F0B95F4-5DAB-4013-A88F-77B4D1C7611A}">
      <dgm:prSet/>
      <dgm:spPr/>
      <dgm:t>
        <a:bodyPr/>
        <a:lstStyle/>
        <a:p>
          <a:endParaRPr lang="ja-JP" altLang="en-US"/>
        </a:p>
      </dgm:t>
    </dgm:pt>
    <dgm:pt modelId="{39F172CF-82FF-4F67-995D-974F27EB949E}">
      <dgm:prSet/>
      <dgm:spPr/>
      <dgm:t>
        <a:bodyPr/>
        <a:lstStyle/>
        <a:p>
          <a:r>
            <a:rPr lang="ja-JP" altLang="en-US" dirty="0" smtClean="0"/>
            <a:t> したがって， 摩擦がないときには，</a:t>
          </a:r>
          <a:endParaRPr lang="ja-JP" altLang="en-US" dirty="0"/>
        </a:p>
      </dgm:t>
    </dgm:pt>
    <dgm:pt modelId="{C1FB1A90-3EC3-4AF3-98E9-CB273AA79813}" type="parTrans" cxnId="{69B3A6F0-A51F-469A-8E1D-52674AB1A932}">
      <dgm:prSet/>
      <dgm:spPr/>
      <dgm:t>
        <a:bodyPr/>
        <a:lstStyle/>
        <a:p>
          <a:endParaRPr lang="ja-JP" altLang="en-US"/>
        </a:p>
      </dgm:t>
    </dgm:pt>
    <dgm:pt modelId="{5F17607A-C39D-4754-AEBC-1E22A0BADE0C}" type="sibTrans" cxnId="{69B3A6F0-A51F-469A-8E1D-52674AB1A932}">
      <dgm:prSet/>
      <dgm:spPr/>
      <dgm:t>
        <a:bodyPr/>
        <a:lstStyle/>
        <a:p>
          <a:endParaRPr lang="ja-JP" altLang="en-US"/>
        </a:p>
      </dgm:t>
    </dgm:pt>
    <dgm:pt modelId="{6343B82F-4AE8-434A-8DBA-90A9DDD54B74}">
      <dgm:prSet/>
      <dgm:spPr/>
      <dgm:t>
        <a:bodyPr/>
        <a:lstStyle/>
        <a:p>
          <a:pPr rtl="0"/>
          <a:r>
            <a:rPr lang="ja-JP" altLang="en-US" dirty="0" smtClean="0"/>
            <a:t>面がなめらかでなければ， 押していた手を離すと， 物体は間もなく　　　　　　　　　．</a:t>
          </a:r>
          <a:endParaRPr lang="ja-JP" dirty="0"/>
        </a:p>
      </dgm:t>
    </dgm:pt>
    <dgm:pt modelId="{88D75340-41E5-403D-BB7A-25A369C3F948}" type="parTrans" cxnId="{B22B6FF7-C474-4EA0-9448-094AE279F1A6}">
      <dgm:prSet/>
      <dgm:spPr/>
      <dgm:t>
        <a:bodyPr/>
        <a:lstStyle/>
        <a:p>
          <a:endParaRPr lang="ja-JP" altLang="en-US"/>
        </a:p>
      </dgm:t>
    </dgm:pt>
    <dgm:pt modelId="{34EA103C-DC1E-4206-9A03-09168646EB68}" type="sibTrans" cxnId="{B22B6FF7-C474-4EA0-9448-094AE279F1A6}">
      <dgm:prSet/>
      <dgm:spPr/>
      <dgm:t>
        <a:bodyPr/>
        <a:lstStyle/>
        <a:p>
          <a:endParaRPr lang="ja-JP" altLang="en-US"/>
        </a:p>
      </dgm:t>
    </dgm:pt>
    <dgm:pt modelId="{6F638BE6-D043-4F75-89AE-8A9C609291EB}">
      <dgm:prSet/>
      <dgm:spPr/>
      <dgm:t>
        <a:bodyPr/>
        <a:lstStyle/>
        <a:p>
          <a:pPr rtl="0"/>
          <a:r>
            <a:rPr lang="ja-JP" altLang="en-US" dirty="0" smtClean="0"/>
            <a:t>手を離したのちも， 物体はしばらく止まらず， 面をなめらかにすればするほど， 遠くまで　　　　　　　　　．</a:t>
          </a:r>
          <a:endParaRPr lang="ja-JP" dirty="0"/>
        </a:p>
      </dgm:t>
    </dgm:pt>
    <dgm:pt modelId="{AB47C81B-2C9C-4C4F-97E0-BB5E36B6901E}" type="parTrans" cxnId="{2D0F1DEC-A8BA-49A9-998F-97E7CA65D90C}">
      <dgm:prSet/>
      <dgm:spPr/>
      <dgm:t>
        <a:bodyPr/>
        <a:lstStyle/>
        <a:p>
          <a:endParaRPr lang="ja-JP" altLang="en-US"/>
        </a:p>
      </dgm:t>
    </dgm:pt>
    <dgm:pt modelId="{34ECA2B7-2188-402F-973C-6CAE7840FA35}" type="sibTrans" cxnId="{2D0F1DEC-A8BA-49A9-998F-97E7CA65D90C}">
      <dgm:prSet/>
      <dgm:spPr/>
      <dgm:t>
        <a:bodyPr/>
        <a:lstStyle/>
        <a:p>
          <a:endParaRPr lang="ja-JP" altLang="en-US"/>
        </a:p>
      </dgm:t>
    </dgm:pt>
    <dgm:pt modelId="{048F2274-2CFF-438D-94A0-4FD7CEFD6D5D}">
      <dgm:prSet/>
      <dgm:spPr/>
      <dgm:t>
        <a:bodyPr/>
        <a:lstStyle/>
        <a:p>
          <a:r>
            <a:rPr lang="ja-JP" altLang="en-US" dirty="0" smtClean="0"/>
            <a:t>物体</a:t>
          </a:r>
          <a:r>
            <a:rPr lang="ja-JP" altLang="en-US" dirty="0"/>
            <a:t>がすべる距離は</a:t>
          </a:r>
          <a:r>
            <a:rPr lang="ja-JP" altLang="en-US" dirty="0" smtClean="0"/>
            <a:t>しだいに大きくなり， 速さの変化は　　　　　　　　　　　．</a:t>
          </a:r>
          <a:endParaRPr lang="ja-JP" altLang="en-US" dirty="0"/>
        </a:p>
      </dgm:t>
    </dgm:pt>
    <dgm:pt modelId="{BF549A2D-976C-487F-A608-F6E43AA8597F}" type="parTrans" cxnId="{AE14D839-A5E9-45ED-B0BD-C90ABE626666}">
      <dgm:prSet/>
      <dgm:spPr/>
      <dgm:t>
        <a:bodyPr/>
        <a:lstStyle/>
        <a:p>
          <a:endParaRPr lang="ja-JP" altLang="en-US"/>
        </a:p>
      </dgm:t>
    </dgm:pt>
    <dgm:pt modelId="{C8A963B3-0DFC-4B81-B381-E67116DDE72C}" type="sibTrans" cxnId="{AE14D839-A5E9-45ED-B0BD-C90ABE626666}">
      <dgm:prSet/>
      <dgm:spPr/>
      <dgm:t>
        <a:bodyPr/>
        <a:lstStyle/>
        <a:p>
          <a:endParaRPr lang="ja-JP" altLang="en-US"/>
        </a:p>
      </dgm:t>
    </dgm:pt>
    <dgm:pt modelId="{1C625398-B077-4989-A5B3-C64FF7F9AE4F}">
      <dgm:prSet/>
      <dgm:spPr/>
      <dgm:t>
        <a:bodyPr/>
        <a:lstStyle/>
        <a:p>
          <a:r>
            <a:rPr lang="ja-JP" altLang="en-US" dirty="0" smtClean="0"/>
            <a:t>物体はその速さを変えず， 直線の上をどこまでも　　　　　　　　であろう．</a:t>
          </a:r>
          <a:endParaRPr lang="ja-JP" altLang="en-US" dirty="0"/>
        </a:p>
      </dgm:t>
    </dgm:pt>
    <dgm:pt modelId="{225F77D5-A0E4-4542-9DCA-7D67B9ABCA6C}" type="parTrans" cxnId="{74AFE827-BA34-41BD-B170-DE78E06CA025}">
      <dgm:prSet/>
      <dgm:spPr/>
      <dgm:t>
        <a:bodyPr/>
        <a:lstStyle/>
        <a:p>
          <a:endParaRPr lang="ja-JP" altLang="en-US"/>
        </a:p>
      </dgm:t>
    </dgm:pt>
    <dgm:pt modelId="{CCB019D3-9DDE-4200-9B13-00DB3DE8B989}" type="sibTrans" cxnId="{74AFE827-BA34-41BD-B170-DE78E06CA025}">
      <dgm:prSet/>
      <dgm:spPr/>
      <dgm:t>
        <a:bodyPr/>
        <a:lstStyle/>
        <a:p>
          <a:endParaRPr lang="ja-JP" altLang="en-US"/>
        </a:p>
      </dgm:t>
    </dgm:pt>
    <dgm:pt modelId="{675BEE26-E21B-4BF4-A496-F13C39451332}">
      <dgm:prSet/>
      <dgm:spPr/>
      <dgm:t>
        <a:bodyPr/>
        <a:lstStyle/>
        <a:p>
          <a:r>
            <a:rPr lang="ja-JP" altLang="en-US" dirty="0" smtClean="0"/>
            <a:t>物体に力がはたらかなければ（または力がはたらいてもその合力がゼロであれば），　　　　　　　　　</a:t>
          </a:r>
          <a:endParaRPr lang="ja-JP" altLang="en-US" dirty="0"/>
        </a:p>
      </dgm:t>
    </dgm:pt>
    <dgm:pt modelId="{2CAE3B0C-DD4B-469B-9DD6-5916E611BAF8}" type="parTrans" cxnId="{E895CE82-AC40-4FF0-9B98-8D282D2E86DA}">
      <dgm:prSet/>
      <dgm:spPr/>
      <dgm:t>
        <a:bodyPr/>
        <a:lstStyle/>
        <a:p>
          <a:endParaRPr kumimoji="1" lang="ja-JP" altLang="en-US"/>
        </a:p>
      </dgm:t>
    </dgm:pt>
    <dgm:pt modelId="{2ADAC813-6AD4-4A14-A026-E561E2A21224}" type="sibTrans" cxnId="{E895CE82-AC40-4FF0-9B98-8D282D2E86DA}">
      <dgm:prSet/>
      <dgm:spPr/>
      <dgm:t>
        <a:bodyPr/>
        <a:lstStyle/>
        <a:p>
          <a:endParaRPr kumimoji="1" lang="ja-JP" altLang="en-US"/>
        </a:p>
      </dgm:t>
    </dgm:pt>
    <dgm:pt modelId="{03F5ED04-A33A-45F8-86C5-8AD241238F59}" type="pres">
      <dgm:prSet presAssocID="{2B55400A-E341-4DF1-8842-264D2660DEA4}" presName="linear" presStyleCnt="0">
        <dgm:presLayoutVars>
          <dgm:animLvl val="lvl"/>
          <dgm:resizeHandles val="exact"/>
        </dgm:presLayoutVars>
      </dgm:prSet>
      <dgm:spPr/>
      <dgm:t>
        <a:bodyPr/>
        <a:lstStyle/>
        <a:p>
          <a:endParaRPr kumimoji="1" lang="ja-JP" altLang="en-US"/>
        </a:p>
      </dgm:t>
    </dgm:pt>
    <dgm:pt modelId="{722334B8-C64C-46E7-A23E-5620D947120D}" type="pres">
      <dgm:prSet presAssocID="{AFB52561-575B-483F-9066-9CDB8BB66405}" presName="parentText" presStyleLbl="node1" presStyleIdx="0" presStyleCnt="5">
        <dgm:presLayoutVars>
          <dgm:chMax val="0"/>
          <dgm:bulletEnabled val="1"/>
        </dgm:presLayoutVars>
      </dgm:prSet>
      <dgm:spPr/>
      <dgm:t>
        <a:bodyPr/>
        <a:lstStyle/>
        <a:p>
          <a:endParaRPr kumimoji="1" lang="ja-JP" altLang="en-US"/>
        </a:p>
      </dgm:t>
    </dgm:pt>
    <dgm:pt modelId="{1A29983D-6473-4A4A-8831-75D475D2D28A}" type="pres">
      <dgm:prSet presAssocID="{AFB52561-575B-483F-9066-9CDB8BB66405}" presName="childText" presStyleLbl="revTx" presStyleIdx="0" presStyleCnt="5">
        <dgm:presLayoutVars>
          <dgm:bulletEnabled val="1"/>
        </dgm:presLayoutVars>
      </dgm:prSet>
      <dgm:spPr/>
      <dgm:t>
        <a:bodyPr/>
        <a:lstStyle/>
        <a:p>
          <a:endParaRPr kumimoji="1" lang="ja-JP" altLang="en-US"/>
        </a:p>
      </dgm:t>
    </dgm:pt>
    <dgm:pt modelId="{13C3ACFE-A3F7-45FB-8255-F56F4B97687B}" type="pres">
      <dgm:prSet presAssocID="{CEBCBC02-686B-4D5D-BB79-2765400CB1E2}" presName="parentText" presStyleLbl="node1" presStyleIdx="1" presStyleCnt="5">
        <dgm:presLayoutVars>
          <dgm:chMax val="0"/>
          <dgm:bulletEnabled val="1"/>
        </dgm:presLayoutVars>
      </dgm:prSet>
      <dgm:spPr/>
      <dgm:t>
        <a:bodyPr/>
        <a:lstStyle/>
        <a:p>
          <a:endParaRPr kumimoji="1" lang="ja-JP" altLang="en-US"/>
        </a:p>
      </dgm:t>
    </dgm:pt>
    <dgm:pt modelId="{777BA47A-7F0F-4C67-A7A0-D6C1200F9D06}" type="pres">
      <dgm:prSet presAssocID="{CEBCBC02-686B-4D5D-BB79-2765400CB1E2}" presName="childText" presStyleLbl="revTx" presStyleIdx="1" presStyleCnt="5">
        <dgm:presLayoutVars>
          <dgm:bulletEnabled val="1"/>
        </dgm:presLayoutVars>
      </dgm:prSet>
      <dgm:spPr/>
      <dgm:t>
        <a:bodyPr/>
        <a:lstStyle/>
        <a:p>
          <a:endParaRPr kumimoji="1" lang="ja-JP" altLang="en-US"/>
        </a:p>
      </dgm:t>
    </dgm:pt>
    <dgm:pt modelId="{A5D825E1-F350-4180-84AC-0DFE12277E4D}" type="pres">
      <dgm:prSet presAssocID="{98B26DD0-C4AB-4403-B6FB-E3BFE83D8850}" presName="parentText" presStyleLbl="node1" presStyleIdx="2" presStyleCnt="5">
        <dgm:presLayoutVars>
          <dgm:chMax val="0"/>
          <dgm:bulletEnabled val="1"/>
        </dgm:presLayoutVars>
      </dgm:prSet>
      <dgm:spPr/>
      <dgm:t>
        <a:bodyPr/>
        <a:lstStyle/>
        <a:p>
          <a:endParaRPr kumimoji="1" lang="ja-JP" altLang="en-US"/>
        </a:p>
      </dgm:t>
    </dgm:pt>
    <dgm:pt modelId="{597F8E44-6BFE-4B30-96BA-094F8C0B4402}" type="pres">
      <dgm:prSet presAssocID="{98B26DD0-C4AB-4403-B6FB-E3BFE83D8850}" presName="childText" presStyleLbl="revTx" presStyleIdx="2" presStyleCnt="5">
        <dgm:presLayoutVars>
          <dgm:bulletEnabled val="1"/>
        </dgm:presLayoutVars>
      </dgm:prSet>
      <dgm:spPr/>
      <dgm:t>
        <a:bodyPr/>
        <a:lstStyle/>
        <a:p>
          <a:endParaRPr kumimoji="1" lang="ja-JP" altLang="en-US"/>
        </a:p>
      </dgm:t>
    </dgm:pt>
    <dgm:pt modelId="{8D668935-372B-4691-B8BC-211C97D440CD}" type="pres">
      <dgm:prSet presAssocID="{39F172CF-82FF-4F67-995D-974F27EB949E}" presName="parentText" presStyleLbl="node1" presStyleIdx="3" presStyleCnt="5">
        <dgm:presLayoutVars>
          <dgm:chMax val="0"/>
          <dgm:bulletEnabled val="1"/>
        </dgm:presLayoutVars>
      </dgm:prSet>
      <dgm:spPr/>
      <dgm:t>
        <a:bodyPr/>
        <a:lstStyle/>
        <a:p>
          <a:endParaRPr kumimoji="1" lang="ja-JP" altLang="en-US"/>
        </a:p>
      </dgm:t>
    </dgm:pt>
    <dgm:pt modelId="{217C3742-E004-4B81-887E-A48BAB85970A}" type="pres">
      <dgm:prSet presAssocID="{39F172CF-82FF-4F67-995D-974F27EB949E}" presName="childText" presStyleLbl="revTx" presStyleIdx="3" presStyleCnt="5">
        <dgm:presLayoutVars>
          <dgm:bulletEnabled val="1"/>
        </dgm:presLayoutVars>
      </dgm:prSet>
      <dgm:spPr/>
      <dgm:t>
        <a:bodyPr/>
        <a:lstStyle/>
        <a:p>
          <a:endParaRPr kumimoji="1" lang="ja-JP" altLang="en-US"/>
        </a:p>
      </dgm:t>
    </dgm:pt>
    <dgm:pt modelId="{AC2AA0AC-345A-4F60-BF25-6FA55FDDEE96}" type="pres">
      <dgm:prSet presAssocID="{4ED71DA6-6E28-46DF-AE48-8D63FD752BB7}" presName="parentText" presStyleLbl="node1" presStyleIdx="4" presStyleCnt="5">
        <dgm:presLayoutVars>
          <dgm:chMax val="0"/>
          <dgm:bulletEnabled val="1"/>
        </dgm:presLayoutVars>
      </dgm:prSet>
      <dgm:spPr/>
      <dgm:t>
        <a:bodyPr/>
        <a:lstStyle/>
        <a:p>
          <a:endParaRPr kumimoji="1" lang="ja-JP" altLang="en-US"/>
        </a:p>
      </dgm:t>
    </dgm:pt>
    <dgm:pt modelId="{04DE75C7-3D46-4A46-8FB7-98F87FA1AA83}" type="pres">
      <dgm:prSet presAssocID="{4ED71DA6-6E28-46DF-AE48-8D63FD752BB7}" presName="childText" presStyleLbl="revTx" presStyleIdx="4" presStyleCnt="5">
        <dgm:presLayoutVars>
          <dgm:bulletEnabled val="1"/>
        </dgm:presLayoutVars>
      </dgm:prSet>
      <dgm:spPr/>
      <dgm:t>
        <a:bodyPr/>
        <a:lstStyle/>
        <a:p>
          <a:endParaRPr kumimoji="1" lang="ja-JP" altLang="en-US"/>
        </a:p>
      </dgm:t>
    </dgm:pt>
  </dgm:ptLst>
  <dgm:cxnLst>
    <dgm:cxn modelId="{F982BD2D-669B-4E33-A589-E8FF41199F33}" type="presOf" srcId="{675BEE26-E21B-4BF4-A496-F13C39451332}" destId="{217C3742-E004-4B81-887E-A48BAB85970A}" srcOrd="0" destOrd="1" presId="urn:microsoft.com/office/officeart/2005/8/layout/vList2"/>
    <dgm:cxn modelId="{3F0B95F4-5DAB-4013-A88F-77B4D1C7611A}" srcId="{2B55400A-E341-4DF1-8842-264D2660DEA4}" destId="{CEBCBC02-686B-4D5D-BB79-2765400CB1E2}" srcOrd="1" destOrd="0" parTransId="{0EFA8A7E-5108-4B42-B1E7-C26C3E5A5A1B}" sibTransId="{B254AD61-2DB8-4B44-8395-8C419B72DD29}"/>
    <dgm:cxn modelId="{E9D5EBC4-5843-4ACE-8066-208F5447E2BB}" type="presOf" srcId="{1C625398-B077-4989-A5B3-C64FF7F9AE4F}" destId="{217C3742-E004-4B81-887E-A48BAB85970A}" srcOrd="0" destOrd="0" presId="urn:microsoft.com/office/officeart/2005/8/layout/vList2"/>
    <dgm:cxn modelId="{E895CE82-AC40-4FF0-9B98-8D282D2E86DA}" srcId="{39F172CF-82FF-4F67-995D-974F27EB949E}" destId="{675BEE26-E21B-4BF4-A496-F13C39451332}" srcOrd="1" destOrd="0" parTransId="{2CAE3B0C-DD4B-469B-9DD6-5916E611BAF8}" sibTransId="{2ADAC813-6AD4-4A14-A026-E561E2A21224}"/>
    <dgm:cxn modelId="{2D0F1DEC-A8BA-49A9-998F-97E7CA65D90C}" srcId="{CEBCBC02-686B-4D5D-BB79-2765400CB1E2}" destId="{6F638BE6-D043-4F75-89AE-8A9C609291EB}" srcOrd="0" destOrd="0" parTransId="{AB47C81B-2C9C-4C4F-97E0-BB5E36B6901E}" sibTransId="{34ECA2B7-2188-402F-973C-6CAE7840FA35}"/>
    <dgm:cxn modelId="{21D2B50B-44F9-41EE-B198-2757ABB2F792}" type="presOf" srcId="{4ED71DA6-6E28-46DF-AE48-8D63FD752BB7}" destId="{AC2AA0AC-345A-4F60-BF25-6FA55FDDEE96}" srcOrd="0" destOrd="0" presId="urn:microsoft.com/office/officeart/2005/8/layout/vList2"/>
    <dgm:cxn modelId="{29A760FA-FFE4-442E-AE40-E8038C56DD83}" type="presOf" srcId="{98B26DD0-C4AB-4403-B6FB-E3BFE83D8850}" destId="{A5D825E1-F350-4180-84AC-0DFE12277E4D}" srcOrd="0" destOrd="0" presId="urn:microsoft.com/office/officeart/2005/8/layout/vList2"/>
    <dgm:cxn modelId="{F4FA655A-D293-4444-BD83-81E5024FA33A}" srcId="{2B55400A-E341-4DF1-8842-264D2660DEA4}" destId="{4ED71DA6-6E28-46DF-AE48-8D63FD752BB7}" srcOrd="4" destOrd="0" parTransId="{A17F391A-B084-4A88-AA83-2FC5A87D2EC5}" sibTransId="{1928F546-416F-4338-8FDF-6CA001880C8F}"/>
    <dgm:cxn modelId="{E5738816-0619-42CA-BD4A-CF4C4DC1DDDB}" type="presOf" srcId="{CEBCBC02-686B-4D5D-BB79-2765400CB1E2}" destId="{13C3ACFE-A3F7-45FB-8255-F56F4B97687B}" srcOrd="0" destOrd="0" presId="urn:microsoft.com/office/officeart/2005/8/layout/vList2"/>
    <dgm:cxn modelId="{C3FCD889-0874-419E-A20E-7FA5D870E8C3}" type="presOf" srcId="{1C9E3386-7C59-4FB9-BE02-7C5FDE0DEBAF}" destId="{04DE75C7-3D46-4A46-8FB7-98F87FA1AA83}" srcOrd="0" destOrd="0" presId="urn:microsoft.com/office/officeart/2005/8/layout/vList2"/>
    <dgm:cxn modelId="{8AC80BD9-C5A4-48C1-9C8F-309355525CE2}" type="presOf" srcId="{39F172CF-82FF-4F67-995D-974F27EB949E}" destId="{8D668935-372B-4691-B8BC-211C97D440CD}" srcOrd="0" destOrd="0" presId="urn:microsoft.com/office/officeart/2005/8/layout/vList2"/>
    <dgm:cxn modelId="{B22B6FF7-C474-4EA0-9448-094AE279F1A6}" srcId="{AFB52561-575B-483F-9066-9CDB8BB66405}" destId="{6343B82F-4AE8-434A-8DBA-90A9DDD54B74}" srcOrd="0" destOrd="0" parTransId="{88D75340-41E5-403D-BB7A-25A369C3F948}" sibTransId="{34EA103C-DC1E-4206-9A03-09168646EB68}"/>
    <dgm:cxn modelId="{AEA8CEAA-88AF-4517-ADD9-9C52DB76B22E}" type="presOf" srcId="{AFB52561-575B-483F-9066-9CDB8BB66405}" destId="{722334B8-C64C-46E7-A23E-5620D947120D}" srcOrd="0" destOrd="0" presId="urn:microsoft.com/office/officeart/2005/8/layout/vList2"/>
    <dgm:cxn modelId="{0203A262-E770-476C-8617-63B15FFCAEC9}" type="presOf" srcId="{2B55400A-E341-4DF1-8842-264D2660DEA4}" destId="{03F5ED04-A33A-45F8-86C5-8AD241238F59}" srcOrd="0" destOrd="0" presId="urn:microsoft.com/office/officeart/2005/8/layout/vList2"/>
    <dgm:cxn modelId="{C14258C2-6CEF-40BD-A445-BA7D2C00F4B7}" type="presOf" srcId="{6F638BE6-D043-4F75-89AE-8A9C609291EB}" destId="{777BA47A-7F0F-4C67-A7A0-D6C1200F9D06}" srcOrd="0" destOrd="0" presId="urn:microsoft.com/office/officeart/2005/8/layout/vList2"/>
    <dgm:cxn modelId="{5DBD6B93-2A17-4556-BF0F-16BC2681DAE5}" srcId="{2B55400A-E341-4DF1-8842-264D2660DEA4}" destId="{AFB52561-575B-483F-9066-9CDB8BB66405}" srcOrd="0" destOrd="0" parTransId="{9AE73D4B-3FF6-435F-9F1E-0BC0957E3F42}" sibTransId="{1524A8AF-A9CF-4EF2-9717-0F9F51961F6C}"/>
    <dgm:cxn modelId="{AE14D839-A5E9-45ED-B0BD-C90ABE626666}" srcId="{98B26DD0-C4AB-4403-B6FB-E3BFE83D8850}" destId="{048F2274-2CFF-438D-94A0-4FD7CEFD6D5D}" srcOrd="0" destOrd="0" parTransId="{BF549A2D-976C-487F-A608-F6E43AA8597F}" sibTransId="{C8A963B3-0DFC-4B81-B381-E67116DDE72C}"/>
    <dgm:cxn modelId="{94771CF0-8857-423E-A643-95DCF137E258}" type="presOf" srcId="{6343B82F-4AE8-434A-8DBA-90A9DDD54B74}" destId="{1A29983D-6473-4A4A-8831-75D475D2D28A}" srcOrd="0" destOrd="0" presId="urn:microsoft.com/office/officeart/2005/8/layout/vList2"/>
    <dgm:cxn modelId="{74AFE827-BA34-41BD-B170-DE78E06CA025}" srcId="{39F172CF-82FF-4F67-995D-974F27EB949E}" destId="{1C625398-B077-4989-A5B3-C64FF7F9AE4F}" srcOrd="0" destOrd="0" parTransId="{225F77D5-A0E4-4542-9DCA-7D67B9ABCA6C}" sibTransId="{CCB019D3-9DDE-4200-9B13-00DB3DE8B989}"/>
    <dgm:cxn modelId="{E8494972-B2E2-4390-8123-33A79F02F19B}" type="presOf" srcId="{048F2274-2CFF-438D-94A0-4FD7CEFD6D5D}" destId="{597F8E44-6BFE-4B30-96BA-094F8C0B4402}" srcOrd="0" destOrd="0" presId="urn:microsoft.com/office/officeart/2005/8/layout/vList2"/>
    <dgm:cxn modelId="{C9366932-94B3-48F9-9C87-CBC8AF05E6AB}" srcId="{4ED71DA6-6E28-46DF-AE48-8D63FD752BB7}" destId="{1C9E3386-7C59-4FB9-BE02-7C5FDE0DEBAF}" srcOrd="0" destOrd="0" parTransId="{DDEA2EE2-DAF0-425D-9345-F58879B609EA}" sibTransId="{C9BD2608-0E15-4C51-B158-9B68D8D3CAC1}"/>
    <dgm:cxn modelId="{A12BB8BE-012E-443B-8E95-B3B254B816F8}" srcId="{2B55400A-E341-4DF1-8842-264D2660DEA4}" destId="{98B26DD0-C4AB-4403-B6FB-E3BFE83D8850}" srcOrd="2" destOrd="0" parTransId="{7FBB656A-4081-4621-B2CE-0B10B8D09763}" sibTransId="{8E58AB8A-1295-4FF2-B66B-6873A217DEE4}"/>
    <dgm:cxn modelId="{69B3A6F0-A51F-469A-8E1D-52674AB1A932}" srcId="{2B55400A-E341-4DF1-8842-264D2660DEA4}" destId="{39F172CF-82FF-4F67-995D-974F27EB949E}" srcOrd="3" destOrd="0" parTransId="{C1FB1A90-3EC3-4AF3-98E9-CB273AA79813}" sibTransId="{5F17607A-C39D-4754-AEBC-1E22A0BADE0C}"/>
    <dgm:cxn modelId="{99FA4DF2-4262-4F84-B649-FD26A7114A39}" type="presParOf" srcId="{03F5ED04-A33A-45F8-86C5-8AD241238F59}" destId="{722334B8-C64C-46E7-A23E-5620D947120D}" srcOrd="0" destOrd="0" presId="urn:microsoft.com/office/officeart/2005/8/layout/vList2"/>
    <dgm:cxn modelId="{96DA9ABB-C5C2-4822-9EF1-C0809F712D59}" type="presParOf" srcId="{03F5ED04-A33A-45F8-86C5-8AD241238F59}" destId="{1A29983D-6473-4A4A-8831-75D475D2D28A}" srcOrd="1" destOrd="0" presId="urn:microsoft.com/office/officeart/2005/8/layout/vList2"/>
    <dgm:cxn modelId="{2496941E-9BE0-436F-99C8-87759C52C365}" type="presParOf" srcId="{03F5ED04-A33A-45F8-86C5-8AD241238F59}" destId="{13C3ACFE-A3F7-45FB-8255-F56F4B97687B}" srcOrd="2" destOrd="0" presId="urn:microsoft.com/office/officeart/2005/8/layout/vList2"/>
    <dgm:cxn modelId="{BEC3B72B-7BBC-4440-8868-CFC83198AAA3}" type="presParOf" srcId="{03F5ED04-A33A-45F8-86C5-8AD241238F59}" destId="{777BA47A-7F0F-4C67-A7A0-D6C1200F9D06}" srcOrd="3" destOrd="0" presId="urn:microsoft.com/office/officeart/2005/8/layout/vList2"/>
    <dgm:cxn modelId="{CD63A60E-A8F1-4FEF-8435-6A0D3E9CAB46}" type="presParOf" srcId="{03F5ED04-A33A-45F8-86C5-8AD241238F59}" destId="{A5D825E1-F350-4180-84AC-0DFE12277E4D}" srcOrd="4" destOrd="0" presId="urn:microsoft.com/office/officeart/2005/8/layout/vList2"/>
    <dgm:cxn modelId="{4A0D99DA-F4A1-4EF7-AAA7-96EDEB39D81D}" type="presParOf" srcId="{03F5ED04-A33A-45F8-86C5-8AD241238F59}" destId="{597F8E44-6BFE-4B30-96BA-094F8C0B4402}" srcOrd="5" destOrd="0" presId="urn:microsoft.com/office/officeart/2005/8/layout/vList2"/>
    <dgm:cxn modelId="{2ACA78FF-F227-45A9-B080-B26948EF9F68}" type="presParOf" srcId="{03F5ED04-A33A-45F8-86C5-8AD241238F59}" destId="{8D668935-372B-4691-B8BC-211C97D440CD}" srcOrd="6" destOrd="0" presId="urn:microsoft.com/office/officeart/2005/8/layout/vList2"/>
    <dgm:cxn modelId="{F4D2E069-464D-4930-A24E-1FBC0523A7FC}" type="presParOf" srcId="{03F5ED04-A33A-45F8-86C5-8AD241238F59}" destId="{217C3742-E004-4B81-887E-A48BAB85970A}" srcOrd="7" destOrd="0" presId="urn:microsoft.com/office/officeart/2005/8/layout/vList2"/>
    <dgm:cxn modelId="{99C4DDAF-9534-4E2A-A79B-94E8A53ECF15}" type="presParOf" srcId="{03F5ED04-A33A-45F8-86C5-8AD241238F59}" destId="{AC2AA0AC-345A-4F60-BF25-6FA55FDDEE96}" srcOrd="8" destOrd="0" presId="urn:microsoft.com/office/officeart/2005/8/layout/vList2"/>
    <dgm:cxn modelId="{6DF29F6D-750A-4EE8-BCAE-42FDF0195F72}" type="presParOf" srcId="{03F5ED04-A33A-45F8-86C5-8AD241238F59}" destId="{04DE75C7-3D46-4A46-8FB7-98F87FA1AA83}"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E457B1-504D-4074-B576-75E0F61FCCA5}"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A8864574-2031-4DDD-B604-0211AFBDBDD2}">
      <dgm:prSet/>
      <dgm:spPr/>
      <dgm:t>
        <a:bodyPr/>
        <a:lstStyle/>
        <a:p>
          <a:pPr rtl="0"/>
          <a:r>
            <a:rPr kumimoji="1" lang="en-US" altLang="ja-JP" dirty="0" smtClean="0"/>
            <a:t>___________</a:t>
          </a:r>
          <a:endParaRPr lang="ja-JP" dirty="0"/>
        </a:p>
      </dgm:t>
    </dgm:pt>
    <dgm:pt modelId="{85BEC639-DD35-4742-8B13-E13C6824CE0C}" type="parTrans" cxnId="{42219D1B-2BCD-42A9-9F87-759F9277328A}">
      <dgm:prSet/>
      <dgm:spPr/>
      <dgm:t>
        <a:bodyPr/>
        <a:lstStyle/>
        <a:p>
          <a:endParaRPr kumimoji="1" lang="ja-JP" altLang="en-US"/>
        </a:p>
      </dgm:t>
    </dgm:pt>
    <dgm:pt modelId="{7FABA792-9906-4453-857E-A4C4C5D9A2A2}" type="sibTrans" cxnId="{42219D1B-2BCD-42A9-9F87-759F9277328A}">
      <dgm:prSet/>
      <dgm:spPr/>
      <dgm:t>
        <a:bodyPr/>
        <a:lstStyle/>
        <a:p>
          <a:endParaRPr kumimoji="1" lang="ja-JP" altLang="en-US"/>
        </a:p>
      </dgm:t>
    </dgm:pt>
    <dgm:pt modelId="{743006E5-B708-4995-8DF7-9EBC1CCCE9E0}">
      <dgm:prSet/>
      <dgm:spPr/>
      <dgm:t>
        <a:bodyPr/>
        <a:lstStyle/>
        <a:p>
          <a:pPr rtl="0"/>
          <a:r>
            <a:rPr kumimoji="1" lang="ja-JP" dirty="0" smtClean="0"/>
            <a:t>日常の経験</a:t>
          </a:r>
          <a:endParaRPr lang="ja-JP" dirty="0"/>
        </a:p>
      </dgm:t>
    </dgm:pt>
    <dgm:pt modelId="{491BF8B7-D9F0-4535-8E6A-E099FA031D09}" type="parTrans" cxnId="{D065D259-D210-44FB-824C-83811EA3F925}">
      <dgm:prSet/>
      <dgm:spPr/>
      <dgm:t>
        <a:bodyPr/>
        <a:lstStyle/>
        <a:p>
          <a:endParaRPr kumimoji="1" lang="ja-JP" altLang="en-US"/>
        </a:p>
      </dgm:t>
    </dgm:pt>
    <dgm:pt modelId="{8A84FECE-FE0D-4375-80F1-0EFDD1F2B744}" type="sibTrans" cxnId="{D065D259-D210-44FB-824C-83811EA3F925}">
      <dgm:prSet/>
      <dgm:spPr/>
      <dgm:t>
        <a:bodyPr/>
        <a:lstStyle/>
        <a:p>
          <a:endParaRPr kumimoji="1" lang="ja-JP" altLang="en-US"/>
        </a:p>
      </dgm:t>
    </dgm:pt>
    <dgm:pt modelId="{61CD802C-AF81-40BE-B065-3A9B40498E64}">
      <dgm:prSet/>
      <dgm:spPr/>
      <dgm:t>
        <a:bodyPr/>
        <a:lstStyle/>
        <a:p>
          <a:pPr rtl="0"/>
          <a:r>
            <a:rPr kumimoji="1" lang="ja-JP" dirty="0" smtClean="0"/>
            <a:t>しかし，</a:t>
          </a:r>
          <a:endParaRPr lang="ja-JP" dirty="0"/>
        </a:p>
      </dgm:t>
    </dgm:pt>
    <dgm:pt modelId="{32ECB9D6-4C47-4605-809F-B8101608B098}" type="parTrans" cxnId="{620BF774-7AA5-49AE-9F32-BA3EDED2290A}">
      <dgm:prSet/>
      <dgm:spPr/>
      <dgm:t>
        <a:bodyPr/>
        <a:lstStyle/>
        <a:p>
          <a:endParaRPr kumimoji="1" lang="ja-JP" altLang="en-US"/>
        </a:p>
      </dgm:t>
    </dgm:pt>
    <dgm:pt modelId="{1A3D018C-3BE1-4114-80F5-582E1CD17D9D}" type="sibTrans" cxnId="{620BF774-7AA5-49AE-9F32-BA3EDED2290A}">
      <dgm:prSet/>
      <dgm:spPr/>
      <dgm:t>
        <a:bodyPr/>
        <a:lstStyle/>
        <a:p>
          <a:endParaRPr kumimoji="1" lang="ja-JP" altLang="en-US"/>
        </a:p>
      </dgm:t>
    </dgm:pt>
    <dgm:pt modelId="{41890FBD-808B-48C3-8CB4-355D00253CF2}">
      <dgm:prSet/>
      <dgm:spPr/>
      <dgm:t>
        <a:bodyPr/>
        <a:lstStyle/>
        <a:p>
          <a:pPr rtl="0"/>
          <a:r>
            <a:rPr kumimoji="1" lang="ja-JP" dirty="0" smtClean="0"/>
            <a:t> 慣性の法則は</a:t>
          </a:r>
          <a:endParaRPr lang="ja-JP" dirty="0"/>
        </a:p>
      </dgm:t>
    </dgm:pt>
    <dgm:pt modelId="{5900C15D-D370-49B8-ACDD-6167649B49AE}" type="parTrans" cxnId="{6EAA5C06-6563-495A-B843-D01834DA1F8B}">
      <dgm:prSet/>
      <dgm:spPr/>
      <dgm:t>
        <a:bodyPr/>
        <a:lstStyle/>
        <a:p>
          <a:endParaRPr kumimoji="1" lang="ja-JP" altLang="en-US"/>
        </a:p>
      </dgm:t>
    </dgm:pt>
    <dgm:pt modelId="{5191DED8-FDB1-401E-8186-CAEF65675448}" type="sibTrans" cxnId="{6EAA5C06-6563-495A-B843-D01834DA1F8B}">
      <dgm:prSet/>
      <dgm:spPr/>
      <dgm:t>
        <a:bodyPr/>
        <a:lstStyle/>
        <a:p>
          <a:endParaRPr kumimoji="1" lang="ja-JP" altLang="en-US"/>
        </a:p>
      </dgm:t>
    </dgm:pt>
    <dgm:pt modelId="{6AD71531-C14B-4462-860A-D996883FFA30}">
      <dgm:prSet/>
      <dgm:spPr/>
      <dgm:t>
        <a:bodyPr/>
        <a:lstStyle/>
        <a:p>
          <a:pPr rtl="0"/>
          <a:r>
            <a:rPr kumimoji="1" lang="ja-JP" dirty="0" smtClean="0"/>
            <a:t>どんな物体も力がはたらかない限り， その速度を保ち続けようとする性質．</a:t>
          </a:r>
          <a:endParaRPr lang="ja-JP" dirty="0"/>
        </a:p>
      </dgm:t>
    </dgm:pt>
    <dgm:pt modelId="{7BA74A8A-BB32-4175-8E0F-4CDFAA291DB6}" type="parTrans" cxnId="{A3F662C7-B8F1-4293-852B-99825E813EB0}">
      <dgm:prSet/>
      <dgm:spPr/>
      <dgm:t>
        <a:bodyPr/>
        <a:lstStyle/>
        <a:p>
          <a:endParaRPr kumimoji="1" lang="ja-JP" altLang="en-US"/>
        </a:p>
      </dgm:t>
    </dgm:pt>
    <dgm:pt modelId="{D6D96A74-B2CC-4C2C-B090-BE16E6312816}" type="sibTrans" cxnId="{A3F662C7-B8F1-4293-852B-99825E813EB0}">
      <dgm:prSet/>
      <dgm:spPr/>
      <dgm:t>
        <a:bodyPr/>
        <a:lstStyle/>
        <a:p>
          <a:endParaRPr kumimoji="1" lang="ja-JP" altLang="en-US"/>
        </a:p>
      </dgm:t>
    </dgm:pt>
    <dgm:pt modelId="{D6D83CDE-D4AF-48EA-BF20-BDA47D8F04BD}">
      <dgm:prSet/>
      <dgm:spPr/>
      <dgm:t>
        <a:bodyPr/>
        <a:lstStyle/>
        <a:p>
          <a:pPr rtl="0"/>
          <a:r>
            <a:rPr kumimoji="1" lang="ja-JP" dirty="0" smtClean="0"/>
            <a:t>走っている自転車はこぐのを止めると間もなく止まってしまうようなことなどは，</a:t>
          </a:r>
          <a:endParaRPr lang="ja-JP" dirty="0"/>
        </a:p>
      </dgm:t>
    </dgm:pt>
    <dgm:pt modelId="{FF307600-2B85-44E2-ABCC-365117DA4D10}" type="parTrans" cxnId="{F60E3914-5218-41EC-9572-CE258CAA5669}">
      <dgm:prSet/>
      <dgm:spPr/>
      <dgm:t>
        <a:bodyPr/>
        <a:lstStyle/>
        <a:p>
          <a:endParaRPr kumimoji="1" lang="ja-JP" altLang="en-US"/>
        </a:p>
      </dgm:t>
    </dgm:pt>
    <dgm:pt modelId="{DCE69EBF-B8FC-4D52-B0D3-1A04934C1AC9}" type="sibTrans" cxnId="{F60E3914-5218-41EC-9572-CE258CAA5669}">
      <dgm:prSet/>
      <dgm:spPr/>
      <dgm:t>
        <a:bodyPr/>
        <a:lstStyle/>
        <a:p>
          <a:endParaRPr kumimoji="1" lang="ja-JP" altLang="en-US"/>
        </a:p>
      </dgm:t>
    </dgm:pt>
    <dgm:pt modelId="{682AE38B-DAE3-4303-84BF-34D47AD1933F}">
      <dgm:prSet/>
      <dgm:spPr/>
      <dgm:t>
        <a:bodyPr/>
        <a:lstStyle/>
        <a:p>
          <a:pPr rtl="0"/>
          <a:r>
            <a:rPr kumimoji="1" lang="ja-JP" dirty="0" smtClean="0"/>
            <a:t>一見， 慣性の法則と矛盾しているように見える．</a:t>
          </a:r>
          <a:endParaRPr lang="ja-JP" dirty="0"/>
        </a:p>
      </dgm:t>
    </dgm:pt>
    <dgm:pt modelId="{FF88D42E-CEBA-4FDB-B5D8-A9C263ACBDAE}" type="parTrans" cxnId="{D80E7854-A112-48CC-AD4B-E05DEC3050F3}">
      <dgm:prSet/>
      <dgm:spPr/>
      <dgm:t>
        <a:bodyPr/>
        <a:lstStyle/>
        <a:p>
          <a:endParaRPr kumimoji="1" lang="ja-JP" altLang="en-US"/>
        </a:p>
      </dgm:t>
    </dgm:pt>
    <dgm:pt modelId="{C8329C8F-4649-4BE8-8D60-777A707B9510}" type="sibTrans" cxnId="{D80E7854-A112-48CC-AD4B-E05DEC3050F3}">
      <dgm:prSet/>
      <dgm:spPr/>
      <dgm:t>
        <a:bodyPr/>
        <a:lstStyle/>
        <a:p>
          <a:endParaRPr kumimoji="1" lang="ja-JP" altLang="en-US"/>
        </a:p>
      </dgm:t>
    </dgm:pt>
    <dgm:pt modelId="{095C517F-212D-4688-8BB3-2481CE75608B}">
      <dgm:prSet/>
      <dgm:spPr/>
      <dgm:t>
        <a:bodyPr/>
        <a:lstStyle/>
        <a:p>
          <a:pPr rtl="0"/>
          <a:r>
            <a:rPr kumimoji="1" lang="ja-JP" dirty="0" smtClean="0"/>
            <a:t>力がはたらいていないように見える場合で</a:t>
          </a:r>
          <a:r>
            <a:rPr kumimoji="1" lang="ja-JP" altLang="en-US" dirty="0" smtClean="0"/>
            <a:t>も、</a:t>
          </a:r>
          <a:endParaRPr lang="ja-JP" dirty="0"/>
        </a:p>
      </dgm:t>
    </dgm:pt>
    <dgm:pt modelId="{8A3BA073-93F1-4CEA-B2CA-CE505D4AFDAC}" type="parTrans" cxnId="{71EFD4A4-86DF-4D92-B892-2413C8317829}">
      <dgm:prSet/>
      <dgm:spPr/>
      <dgm:t>
        <a:bodyPr/>
        <a:lstStyle/>
        <a:p>
          <a:endParaRPr kumimoji="1" lang="ja-JP" altLang="en-US"/>
        </a:p>
      </dgm:t>
    </dgm:pt>
    <dgm:pt modelId="{8970172B-E442-47E6-9B95-B6DFC14C5E61}" type="sibTrans" cxnId="{71EFD4A4-86DF-4D92-B892-2413C8317829}">
      <dgm:prSet/>
      <dgm:spPr/>
      <dgm:t>
        <a:bodyPr/>
        <a:lstStyle/>
        <a:p>
          <a:endParaRPr kumimoji="1" lang="ja-JP" altLang="en-US"/>
        </a:p>
      </dgm:t>
    </dgm:pt>
    <dgm:pt modelId="{76D1A613-1C2B-4B3B-92F8-2A7EE06A0BC7}">
      <dgm:prSet/>
      <dgm:spPr/>
      <dgm:t>
        <a:bodyPr/>
        <a:lstStyle/>
        <a:p>
          <a:pPr rtl="0"/>
          <a:r>
            <a:rPr kumimoji="1" lang="ja-JP" dirty="0" smtClean="0"/>
            <a:t>速度が変化するときは， 必ず</a:t>
          </a:r>
          <a:r>
            <a:rPr kumimoji="1" lang="en-US" altLang="ja-JP" dirty="0" smtClean="0"/>
            <a:t>________</a:t>
          </a:r>
          <a:r>
            <a:rPr kumimoji="1" lang="ja-JP" dirty="0" smtClean="0"/>
            <a:t>が物体にはたらいている．</a:t>
          </a:r>
          <a:endParaRPr lang="ja-JP" dirty="0"/>
        </a:p>
      </dgm:t>
    </dgm:pt>
    <dgm:pt modelId="{63F7D3DD-6D9A-4C6E-B36B-98A3162D567A}" type="parTrans" cxnId="{1A0574E2-1453-4AF1-B7A5-F34762F97EC4}">
      <dgm:prSet/>
      <dgm:spPr/>
      <dgm:t>
        <a:bodyPr/>
        <a:lstStyle/>
        <a:p>
          <a:endParaRPr kumimoji="1" lang="ja-JP" altLang="en-US"/>
        </a:p>
      </dgm:t>
    </dgm:pt>
    <dgm:pt modelId="{25871835-D76A-4905-B17B-54BDDB4DA990}" type="sibTrans" cxnId="{1A0574E2-1453-4AF1-B7A5-F34762F97EC4}">
      <dgm:prSet/>
      <dgm:spPr/>
      <dgm:t>
        <a:bodyPr/>
        <a:lstStyle/>
        <a:p>
          <a:endParaRPr kumimoji="1" lang="ja-JP" altLang="en-US"/>
        </a:p>
      </dgm:t>
    </dgm:pt>
    <dgm:pt modelId="{93F6B507-B153-4044-96EC-DDCC6BEFFDC0}">
      <dgm:prSet/>
      <dgm:spPr/>
      <dgm:t>
        <a:bodyPr/>
        <a:lstStyle/>
        <a:p>
          <a:pPr rtl="0"/>
          <a:r>
            <a:rPr kumimoji="1" lang="ja-JP" dirty="0" smtClean="0"/>
            <a:t>この性質を物体の慣性という．</a:t>
          </a:r>
          <a:endParaRPr lang="ja-JP" dirty="0"/>
        </a:p>
      </dgm:t>
    </dgm:pt>
    <dgm:pt modelId="{EC846EA0-3964-45F1-B437-4AE9769BD4CF}" type="sibTrans" cxnId="{EBE01BD9-D907-4F25-9392-C2D598678F80}">
      <dgm:prSet/>
      <dgm:spPr/>
      <dgm:t>
        <a:bodyPr/>
        <a:lstStyle/>
        <a:p>
          <a:endParaRPr kumimoji="1" lang="ja-JP" altLang="en-US"/>
        </a:p>
      </dgm:t>
    </dgm:pt>
    <dgm:pt modelId="{284429F9-F20B-4D86-945F-B20A9205B942}" type="parTrans" cxnId="{EBE01BD9-D907-4F25-9392-C2D598678F80}">
      <dgm:prSet/>
      <dgm:spPr/>
      <dgm:t>
        <a:bodyPr/>
        <a:lstStyle/>
        <a:p>
          <a:endParaRPr kumimoji="1" lang="ja-JP" altLang="en-US"/>
        </a:p>
      </dgm:t>
    </dgm:pt>
    <dgm:pt modelId="{625D3751-CF8C-4010-ACA8-581D76DC1937}">
      <dgm:prSet/>
      <dgm:spPr/>
      <dgm:t>
        <a:bodyPr/>
        <a:lstStyle/>
        <a:p>
          <a:pPr rtl="0"/>
          <a:r>
            <a:rPr kumimoji="1" lang="ja-JP" dirty="0" smtClean="0"/>
            <a:t>これは，物体に</a:t>
          </a:r>
          <a:r>
            <a:rPr kumimoji="1" lang="en-US" altLang="ja-JP" dirty="0" smtClean="0"/>
            <a:t>______</a:t>
          </a:r>
          <a:r>
            <a:rPr kumimoji="1" lang="ja-JP" dirty="0" smtClean="0"/>
            <a:t>などがはたらくためで， 慣性の法則と矛盾はしていない．</a:t>
          </a:r>
          <a:endParaRPr lang="ja-JP" dirty="0"/>
        </a:p>
      </dgm:t>
    </dgm:pt>
    <dgm:pt modelId="{77E63B60-1063-441F-9993-CF745001A513}" type="parTrans" cxnId="{6096C9E9-FDC8-4804-A344-C196F9F9D3AE}">
      <dgm:prSet/>
      <dgm:spPr/>
      <dgm:t>
        <a:bodyPr/>
        <a:lstStyle/>
        <a:p>
          <a:endParaRPr kumimoji="1" lang="ja-JP" altLang="en-US"/>
        </a:p>
      </dgm:t>
    </dgm:pt>
    <dgm:pt modelId="{275AED76-3F0F-44DA-AB9C-B98A8565DE3B}" type="sibTrans" cxnId="{6096C9E9-FDC8-4804-A344-C196F9F9D3AE}">
      <dgm:prSet/>
      <dgm:spPr/>
      <dgm:t>
        <a:bodyPr/>
        <a:lstStyle/>
        <a:p>
          <a:endParaRPr kumimoji="1" lang="ja-JP" altLang="en-US"/>
        </a:p>
      </dgm:t>
    </dgm:pt>
    <dgm:pt modelId="{02F94F28-AE2A-4300-85F7-8DE5DAC0A1CA}" type="pres">
      <dgm:prSet presAssocID="{B7E457B1-504D-4074-B576-75E0F61FCCA5}" presName="linear" presStyleCnt="0">
        <dgm:presLayoutVars>
          <dgm:animLvl val="lvl"/>
          <dgm:resizeHandles val="exact"/>
        </dgm:presLayoutVars>
      </dgm:prSet>
      <dgm:spPr/>
      <dgm:t>
        <a:bodyPr/>
        <a:lstStyle/>
        <a:p>
          <a:endParaRPr kumimoji="1" lang="ja-JP" altLang="en-US"/>
        </a:p>
      </dgm:t>
    </dgm:pt>
    <dgm:pt modelId="{04174C34-C9F3-403B-BB2F-A8200E3C9823}" type="pres">
      <dgm:prSet presAssocID="{A8864574-2031-4DDD-B604-0211AFBDBDD2}" presName="parentText" presStyleLbl="node1" presStyleIdx="0" presStyleCnt="4">
        <dgm:presLayoutVars>
          <dgm:chMax val="0"/>
          <dgm:bulletEnabled val="1"/>
        </dgm:presLayoutVars>
      </dgm:prSet>
      <dgm:spPr/>
      <dgm:t>
        <a:bodyPr/>
        <a:lstStyle/>
        <a:p>
          <a:endParaRPr kumimoji="1" lang="ja-JP" altLang="en-US"/>
        </a:p>
      </dgm:t>
    </dgm:pt>
    <dgm:pt modelId="{6B8169BB-8C22-41FE-86C0-34999A0DED0A}" type="pres">
      <dgm:prSet presAssocID="{A8864574-2031-4DDD-B604-0211AFBDBDD2}" presName="childText" presStyleLbl="revTx" presStyleIdx="0" presStyleCnt="4">
        <dgm:presLayoutVars>
          <dgm:bulletEnabled val="1"/>
        </dgm:presLayoutVars>
      </dgm:prSet>
      <dgm:spPr/>
      <dgm:t>
        <a:bodyPr/>
        <a:lstStyle/>
        <a:p>
          <a:endParaRPr kumimoji="1" lang="ja-JP" altLang="en-US"/>
        </a:p>
      </dgm:t>
    </dgm:pt>
    <dgm:pt modelId="{E4B146EB-5C97-4C5C-A7D5-FD792A1D6DD8}" type="pres">
      <dgm:prSet presAssocID="{743006E5-B708-4995-8DF7-9EBC1CCCE9E0}" presName="parentText" presStyleLbl="node1" presStyleIdx="1" presStyleCnt="4">
        <dgm:presLayoutVars>
          <dgm:chMax val="0"/>
          <dgm:bulletEnabled val="1"/>
        </dgm:presLayoutVars>
      </dgm:prSet>
      <dgm:spPr/>
      <dgm:t>
        <a:bodyPr/>
        <a:lstStyle/>
        <a:p>
          <a:endParaRPr kumimoji="1" lang="ja-JP" altLang="en-US"/>
        </a:p>
      </dgm:t>
    </dgm:pt>
    <dgm:pt modelId="{4AC03968-E007-4B30-A242-7FD68E666046}" type="pres">
      <dgm:prSet presAssocID="{743006E5-B708-4995-8DF7-9EBC1CCCE9E0}" presName="childText" presStyleLbl="revTx" presStyleIdx="1" presStyleCnt="4">
        <dgm:presLayoutVars>
          <dgm:bulletEnabled val="1"/>
        </dgm:presLayoutVars>
      </dgm:prSet>
      <dgm:spPr/>
      <dgm:t>
        <a:bodyPr/>
        <a:lstStyle/>
        <a:p>
          <a:endParaRPr kumimoji="1" lang="ja-JP" altLang="en-US"/>
        </a:p>
      </dgm:t>
    </dgm:pt>
    <dgm:pt modelId="{6839EB98-BF1B-466A-9C61-43BF1F9DC560}" type="pres">
      <dgm:prSet presAssocID="{61CD802C-AF81-40BE-B065-3A9B40498E64}" presName="parentText" presStyleLbl="node1" presStyleIdx="2" presStyleCnt="4">
        <dgm:presLayoutVars>
          <dgm:chMax val="0"/>
          <dgm:bulletEnabled val="1"/>
        </dgm:presLayoutVars>
      </dgm:prSet>
      <dgm:spPr/>
      <dgm:t>
        <a:bodyPr/>
        <a:lstStyle/>
        <a:p>
          <a:endParaRPr kumimoji="1" lang="ja-JP" altLang="en-US"/>
        </a:p>
      </dgm:t>
    </dgm:pt>
    <dgm:pt modelId="{AE6DBC35-1B48-45D4-A568-0C103535E657}" type="pres">
      <dgm:prSet presAssocID="{61CD802C-AF81-40BE-B065-3A9B40498E64}" presName="childText" presStyleLbl="revTx" presStyleIdx="2" presStyleCnt="4">
        <dgm:presLayoutVars>
          <dgm:bulletEnabled val="1"/>
        </dgm:presLayoutVars>
      </dgm:prSet>
      <dgm:spPr/>
      <dgm:t>
        <a:bodyPr/>
        <a:lstStyle/>
        <a:p>
          <a:endParaRPr kumimoji="1" lang="ja-JP" altLang="en-US"/>
        </a:p>
      </dgm:t>
    </dgm:pt>
    <dgm:pt modelId="{3C96D36E-D950-4862-A50C-4F8BA3CD3291}" type="pres">
      <dgm:prSet presAssocID="{41890FBD-808B-48C3-8CB4-355D00253CF2}" presName="parentText" presStyleLbl="node1" presStyleIdx="3" presStyleCnt="4">
        <dgm:presLayoutVars>
          <dgm:chMax val="0"/>
          <dgm:bulletEnabled val="1"/>
        </dgm:presLayoutVars>
      </dgm:prSet>
      <dgm:spPr/>
      <dgm:t>
        <a:bodyPr/>
        <a:lstStyle/>
        <a:p>
          <a:endParaRPr kumimoji="1" lang="ja-JP" altLang="en-US"/>
        </a:p>
      </dgm:t>
    </dgm:pt>
    <dgm:pt modelId="{D320E6B6-E68A-442E-A87E-CB87546240F6}" type="pres">
      <dgm:prSet presAssocID="{41890FBD-808B-48C3-8CB4-355D00253CF2}" presName="childText" presStyleLbl="revTx" presStyleIdx="3" presStyleCnt="4">
        <dgm:presLayoutVars>
          <dgm:bulletEnabled val="1"/>
        </dgm:presLayoutVars>
      </dgm:prSet>
      <dgm:spPr/>
      <dgm:t>
        <a:bodyPr/>
        <a:lstStyle/>
        <a:p>
          <a:endParaRPr kumimoji="1" lang="ja-JP" altLang="en-US"/>
        </a:p>
      </dgm:t>
    </dgm:pt>
  </dgm:ptLst>
  <dgm:cxnLst>
    <dgm:cxn modelId="{0BDBD706-77DB-411C-BEF0-078B39BDE2E1}" type="presOf" srcId="{B7E457B1-504D-4074-B576-75E0F61FCCA5}" destId="{02F94F28-AE2A-4300-85F7-8DE5DAC0A1CA}" srcOrd="0" destOrd="0" presId="urn:microsoft.com/office/officeart/2005/8/layout/vList2"/>
    <dgm:cxn modelId="{A3F662C7-B8F1-4293-852B-99825E813EB0}" srcId="{A8864574-2031-4DDD-B604-0211AFBDBDD2}" destId="{6AD71531-C14B-4462-860A-D996883FFA30}" srcOrd="0" destOrd="0" parTransId="{7BA74A8A-BB32-4175-8E0F-4CDFAA291DB6}" sibTransId="{D6D96A74-B2CC-4C2C-B090-BE16E6312816}"/>
    <dgm:cxn modelId="{6096C9E9-FDC8-4804-A344-C196F9F9D3AE}" srcId="{61CD802C-AF81-40BE-B065-3A9B40498E64}" destId="{625D3751-CF8C-4010-ACA8-581D76DC1937}" srcOrd="0" destOrd="0" parTransId="{77E63B60-1063-441F-9993-CF745001A513}" sibTransId="{275AED76-3F0F-44DA-AB9C-B98A8565DE3B}"/>
    <dgm:cxn modelId="{71EFD4A4-86DF-4D92-B892-2413C8317829}" srcId="{41890FBD-808B-48C3-8CB4-355D00253CF2}" destId="{095C517F-212D-4688-8BB3-2481CE75608B}" srcOrd="0" destOrd="0" parTransId="{8A3BA073-93F1-4CEA-B2CA-CE505D4AFDAC}" sibTransId="{8970172B-E442-47E6-9B95-B6DFC14C5E61}"/>
    <dgm:cxn modelId="{620BF774-7AA5-49AE-9F32-BA3EDED2290A}" srcId="{B7E457B1-504D-4074-B576-75E0F61FCCA5}" destId="{61CD802C-AF81-40BE-B065-3A9B40498E64}" srcOrd="2" destOrd="0" parTransId="{32ECB9D6-4C47-4605-809F-B8101608B098}" sibTransId="{1A3D018C-3BE1-4114-80F5-582E1CD17D9D}"/>
    <dgm:cxn modelId="{CA8F1805-8051-4AD1-9C55-B0AD3116861E}" type="presOf" srcId="{76D1A613-1C2B-4B3B-92F8-2A7EE06A0BC7}" destId="{D320E6B6-E68A-442E-A87E-CB87546240F6}" srcOrd="0" destOrd="1" presId="urn:microsoft.com/office/officeart/2005/8/layout/vList2"/>
    <dgm:cxn modelId="{1FD0436D-83F8-405E-9FCE-BF397112489F}" type="presOf" srcId="{93F6B507-B153-4044-96EC-DDCC6BEFFDC0}" destId="{6B8169BB-8C22-41FE-86C0-34999A0DED0A}" srcOrd="0" destOrd="1" presId="urn:microsoft.com/office/officeart/2005/8/layout/vList2"/>
    <dgm:cxn modelId="{1E4029D3-E12C-40E9-90DD-FDAA664E56EC}" type="presOf" srcId="{682AE38B-DAE3-4303-84BF-34D47AD1933F}" destId="{4AC03968-E007-4B30-A242-7FD68E666046}" srcOrd="0" destOrd="1" presId="urn:microsoft.com/office/officeart/2005/8/layout/vList2"/>
    <dgm:cxn modelId="{152B6D99-C19E-46EF-A8AA-FFD7F11597E5}" type="presOf" srcId="{D6D83CDE-D4AF-48EA-BF20-BDA47D8F04BD}" destId="{4AC03968-E007-4B30-A242-7FD68E666046}" srcOrd="0" destOrd="0" presId="urn:microsoft.com/office/officeart/2005/8/layout/vList2"/>
    <dgm:cxn modelId="{6EAA5C06-6563-495A-B843-D01834DA1F8B}" srcId="{B7E457B1-504D-4074-B576-75E0F61FCCA5}" destId="{41890FBD-808B-48C3-8CB4-355D00253CF2}" srcOrd="3" destOrd="0" parTransId="{5900C15D-D370-49B8-ACDD-6167649B49AE}" sibTransId="{5191DED8-FDB1-401E-8186-CAEF65675448}"/>
    <dgm:cxn modelId="{2506EDE4-F182-4A6D-AF63-517B6FFEED50}" type="presOf" srcId="{61CD802C-AF81-40BE-B065-3A9B40498E64}" destId="{6839EB98-BF1B-466A-9C61-43BF1F9DC560}" srcOrd="0" destOrd="0" presId="urn:microsoft.com/office/officeart/2005/8/layout/vList2"/>
    <dgm:cxn modelId="{86A2D3F9-7033-4D4C-AAB9-F78EAD5C3993}" type="presOf" srcId="{41890FBD-808B-48C3-8CB4-355D00253CF2}" destId="{3C96D36E-D950-4862-A50C-4F8BA3CD3291}" srcOrd="0" destOrd="0" presId="urn:microsoft.com/office/officeart/2005/8/layout/vList2"/>
    <dgm:cxn modelId="{D065D259-D210-44FB-824C-83811EA3F925}" srcId="{B7E457B1-504D-4074-B576-75E0F61FCCA5}" destId="{743006E5-B708-4995-8DF7-9EBC1CCCE9E0}" srcOrd="1" destOrd="0" parTransId="{491BF8B7-D9F0-4535-8E6A-E099FA031D09}" sibTransId="{8A84FECE-FE0D-4375-80F1-0EFDD1F2B744}"/>
    <dgm:cxn modelId="{F60E3914-5218-41EC-9572-CE258CAA5669}" srcId="{743006E5-B708-4995-8DF7-9EBC1CCCE9E0}" destId="{D6D83CDE-D4AF-48EA-BF20-BDA47D8F04BD}" srcOrd="0" destOrd="0" parTransId="{FF307600-2B85-44E2-ABCC-365117DA4D10}" sibTransId="{DCE69EBF-B8FC-4D52-B0D3-1A04934C1AC9}"/>
    <dgm:cxn modelId="{714DE389-7AF3-4D62-8294-F66049B71DFB}" type="presOf" srcId="{625D3751-CF8C-4010-ACA8-581D76DC1937}" destId="{AE6DBC35-1B48-45D4-A568-0C103535E657}" srcOrd="0" destOrd="0" presId="urn:microsoft.com/office/officeart/2005/8/layout/vList2"/>
    <dgm:cxn modelId="{42219D1B-2BCD-42A9-9F87-759F9277328A}" srcId="{B7E457B1-504D-4074-B576-75E0F61FCCA5}" destId="{A8864574-2031-4DDD-B604-0211AFBDBDD2}" srcOrd="0" destOrd="0" parTransId="{85BEC639-DD35-4742-8B13-E13C6824CE0C}" sibTransId="{7FABA792-9906-4453-857E-A4C4C5D9A2A2}"/>
    <dgm:cxn modelId="{EBE01BD9-D907-4F25-9392-C2D598678F80}" srcId="{A8864574-2031-4DDD-B604-0211AFBDBDD2}" destId="{93F6B507-B153-4044-96EC-DDCC6BEFFDC0}" srcOrd="1" destOrd="0" parTransId="{284429F9-F20B-4D86-945F-B20A9205B942}" sibTransId="{EC846EA0-3964-45F1-B437-4AE9769BD4CF}"/>
    <dgm:cxn modelId="{1A0574E2-1453-4AF1-B7A5-F34762F97EC4}" srcId="{41890FBD-808B-48C3-8CB4-355D00253CF2}" destId="{76D1A613-1C2B-4B3B-92F8-2A7EE06A0BC7}" srcOrd="1" destOrd="0" parTransId="{63F7D3DD-6D9A-4C6E-B36B-98A3162D567A}" sibTransId="{25871835-D76A-4905-B17B-54BDDB4DA990}"/>
    <dgm:cxn modelId="{D80E7854-A112-48CC-AD4B-E05DEC3050F3}" srcId="{D6D83CDE-D4AF-48EA-BF20-BDA47D8F04BD}" destId="{682AE38B-DAE3-4303-84BF-34D47AD1933F}" srcOrd="0" destOrd="0" parTransId="{FF88D42E-CEBA-4FDB-B5D8-A9C263ACBDAE}" sibTransId="{C8329C8F-4649-4BE8-8D60-777A707B9510}"/>
    <dgm:cxn modelId="{D84224CE-079B-4E3F-A811-AAEE5B2FCE0B}" type="presOf" srcId="{095C517F-212D-4688-8BB3-2481CE75608B}" destId="{D320E6B6-E68A-442E-A87E-CB87546240F6}" srcOrd="0" destOrd="0" presId="urn:microsoft.com/office/officeart/2005/8/layout/vList2"/>
    <dgm:cxn modelId="{31D6AA86-FF3F-422C-9ACC-2309A694C831}" type="presOf" srcId="{6AD71531-C14B-4462-860A-D996883FFA30}" destId="{6B8169BB-8C22-41FE-86C0-34999A0DED0A}" srcOrd="0" destOrd="0" presId="urn:microsoft.com/office/officeart/2005/8/layout/vList2"/>
    <dgm:cxn modelId="{A779F909-0E6E-4DF8-991E-2C1EEFBBAA93}" type="presOf" srcId="{A8864574-2031-4DDD-B604-0211AFBDBDD2}" destId="{04174C34-C9F3-403B-BB2F-A8200E3C9823}" srcOrd="0" destOrd="0" presId="urn:microsoft.com/office/officeart/2005/8/layout/vList2"/>
    <dgm:cxn modelId="{BF53D479-3A81-4403-826F-09A5446EB641}" type="presOf" srcId="{743006E5-B708-4995-8DF7-9EBC1CCCE9E0}" destId="{E4B146EB-5C97-4C5C-A7D5-FD792A1D6DD8}" srcOrd="0" destOrd="0" presId="urn:microsoft.com/office/officeart/2005/8/layout/vList2"/>
    <dgm:cxn modelId="{23F033AF-8486-4D8F-A0D0-044A7664A323}" type="presParOf" srcId="{02F94F28-AE2A-4300-85F7-8DE5DAC0A1CA}" destId="{04174C34-C9F3-403B-BB2F-A8200E3C9823}" srcOrd="0" destOrd="0" presId="urn:microsoft.com/office/officeart/2005/8/layout/vList2"/>
    <dgm:cxn modelId="{EB66DBF1-1218-46C2-81D3-6BF227D4ED0A}" type="presParOf" srcId="{02F94F28-AE2A-4300-85F7-8DE5DAC0A1CA}" destId="{6B8169BB-8C22-41FE-86C0-34999A0DED0A}" srcOrd="1" destOrd="0" presId="urn:microsoft.com/office/officeart/2005/8/layout/vList2"/>
    <dgm:cxn modelId="{3F1A5EFB-6157-4023-AB2F-5B3533B65740}" type="presParOf" srcId="{02F94F28-AE2A-4300-85F7-8DE5DAC0A1CA}" destId="{E4B146EB-5C97-4C5C-A7D5-FD792A1D6DD8}" srcOrd="2" destOrd="0" presId="urn:microsoft.com/office/officeart/2005/8/layout/vList2"/>
    <dgm:cxn modelId="{87117C2F-C550-4704-A449-B56BA1BD44AC}" type="presParOf" srcId="{02F94F28-AE2A-4300-85F7-8DE5DAC0A1CA}" destId="{4AC03968-E007-4B30-A242-7FD68E666046}" srcOrd="3" destOrd="0" presId="urn:microsoft.com/office/officeart/2005/8/layout/vList2"/>
    <dgm:cxn modelId="{EBE32729-1E52-4009-A48F-DDAFF67B4FB2}" type="presParOf" srcId="{02F94F28-AE2A-4300-85F7-8DE5DAC0A1CA}" destId="{6839EB98-BF1B-466A-9C61-43BF1F9DC560}" srcOrd="4" destOrd="0" presId="urn:microsoft.com/office/officeart/2005/8/layout/vList2"/>
    <dgm:cxn modelId="{45105100-9183-46BE-B9BF-C4F0E959B153}" type="presParOf" srcId="{02F94F28-AE2A-4300-85F7-8DE5DAC0A1CA}" destId="{AE6DBC35-1B48-45D4-A568-0C103535E657}" srcOrd="5" destOrd="0" presId="urn:microsoft.com/office/officeart/2005/8/layout/vList2"/>
    <dgm:cxn modelId="{EE18B225-F533-456B-A3AF-EE2230E8BD53}" type="presParOf" srcId="{02F94F28-AE2A-4300-85F7-8DE5DAC0A1CA}" destId="{3C96D36E-D950-4862-A50C-4F8BA3CD3291}" srcOrd="6" destOrd="0" presId="urn:microsoft.com/office/officeart/2005/8/layout/vList2"/>
    <dgm:cxn modelId="{6922D765-1ECF-4139-8791-0999753B7296}" type="presParOf" srcId="{02F94F28-AE2A-4300-85F7-8DE5DAC0A1CA}" destId="{D320E6B6-E68A-442E-A87E-CB87546240F6}"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55400A-E341-4DF1-8842-264D2660DEA4}"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kumimoji="1" lang="ja-JP" altLang="en-US"/>
        </a:p>
      </dgm:t>
    </dgm:pt>
    <dgm:pt modelId="{BD85F42C-187A-472C-AEDD-5FA664410D5D}">
      <dgm:prSet/>
      <dgm:spPr/>
      <dgm:t>
        <a:bodyPr/>
        <a:lstStyle/>
        <a:p>
          <a:pPr rtl="0"/>
          <a:r>
            <a:rPr kumimoji="1" lang="en-US" dirty="0" smtClean="0">
              <a:latin typeface="HGPｺﾞｼｯｸM" panose="020B0600000000000000" pitchFamily="50" charset="-128"/>
              <a:ea typeface="HGPｺﾞｼｯｸM" panose="020B0600000000000000" pitchFamily="50" charset="-128"/>
            </a:rPr>
            <a:t>1.3.1</a:t>
          </a:r>
          <a:r>
            <a:rPr kumimoji="1" lang="ja-JP" dirty="0" smtClean="0">
              <a:latin typeface="HGPｺﾞｼｯｸM" panose="020B0600000000000000" pitchFamily="50" charset="-128"/>
              <a:ea typeface="HGPｺﾞｼｯｸM" panose="020B0600000000000000" pitchFamily="50" charset="-128"/>
            </a:rPr>
            <a:t>運動の</a:t>
          </a:r>
          <a:r>
            <a:rPr kumimoji="1" lang="en-US" dirty="0" smtClean="0">
              <a:latin typeface="HGPｺﾞｼｯｸM" panose="020B0600000000000000" pitchFamily="50" charset="-128"/>
              <a:ea typeface="HGPｺﾞｼｯｸM" panose="020B0600000000000000" pitchFamily="50" charset="-128"/>
            </a:rPr>
            <a:t>第1法則(</a:t>
          </a:r>
          <a:r>
            <a:rPr kumimoji="1" lang="ja-JP" dirty="0" smtClean="0">
              <a:latin typeface="HGPｺﾞｼｯｸM" panose="020B0600000000000000" pitchFamily="50" charset="-128"/>
              <a:ea typeface="HGPｺﾞｼｯｸM" panose="020B0600000000000000" pitchFamily="50" charset="-128"/>
            </a:rPr>
            <a:t>慣性</a:t>
          </a:r>
          <a:r>
            <a:rPr kumimoji="1" lang="en-US" dirty="0" err="1" smtClean="0">
              <a:latin typeface="HGPｺﾞｼｯｸM" panose="020B0600000000000000" pitchFamily="50" charset="-128"/>
              <a:ea typeface="HGPｺﾞｼｯｸM" panose="020B0600000000000000" pitchFamily="50" charset="-128"/>
            </a:rPr>
            <a:t>の法則</a:t>
          </a:r>
          <a:r>
            <a:rPr kumimoji="1" lang="ja-JP"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4FE37C97-6336-42FD-9821-0C3910ED00B6}" type="parTrans" cxnId="{D05906F0-806F-492C-BEE7-4AB5354427FC}">
      <dgm:prSet/>
      <dgm:spPr/>
      <dgm:t>
        <a:bodyPr/>
        <a:lstStyle/>
        <a:p>
          <a:endParaRPr kumimoji="1" lang="ja-JP" altLang="en-US"/>
        </a:p>
      </dgm:t>
    </dgm:pt>
    <dgm:pt modelId="{D1AEB411-E716-49BD-A118-997EB2ED86FC}" type="sibTrans" cxnId="{D05906F0-806F-492C-BEE7-4AB5354427FC}">
      <dgm:prSet/>
      <dgm:spPr/>
      <dgm:t>
        <a:bodyPr/>
        <a:lstStyle/>
        <a:p>
          <a:endParaRPr kumimoji="1" lang="ja-JP" altLang="en-US"/>
        </a:p>
      </dgm:t>
    </dgm:pt>
    <dgm:pt modelId="{DAD36208-C638-44E6-B165-9107DE11CA57}">
      <dgm:prSet>
        <dgm:style>
          <a:lnRef idx="1">
            <a:schemeClr val="accent1"/>
          </a:lnRef>
          <a:fillRef idx="2">
            <a:schemeClr val="accent1"/>
          </a:fillRef>
          <a:effectRef idx="1">
            <a:schemeClr val="accent1"/>
          </a:effectRef>
          <a:fontRef idx="minor">
            <a:schemeClr val="dk1"/>
          </a:fontRef>
        </dgm:style>
      </dgm:prSet>
      <dgm:spPr/>
      <dgm:t>
        <a:bodyPr/>
        <a:lstStyle/>
        <a:p>
          <a:pPr rtl="0"/>
          <a:r>
            <a:rPr kumimoji="1" lang="en-US" dirty="0" smtClean="0">
              <a:latin typeface="HGPｺﾞｼｯｸM" panose="020B0600000000000000" pitchFamily="50" charset="-128"/>
              <a:ea typeface="HGPｺﾞｼｯｸM" panose="020B0600000000000000" pitchFamily="50" charset="-128"/>
            </a:rPr>
            <a:t>1.3.2</a:t>
          </a:r>
          <a:r>
            <a:rPr kumimoji="1" lang="ja-JP" dirty="0" smtClean="0">
              <a:latin typeface="HGPｺﾞｼｯｸM" panose="020B0600000000000000" pitchFamily="50" charset="-128"/>
              <a:ea typeface="HGPｺﾞｼｯｸM" panose="020B0600000000000000" pitchFamily="50" charset="-128"/>
            </a:rPr>
            <a:t>運動の第</a:t>
          </a:r>
          <a:r>
            <a:rPr kumimoji="1" lang="en-US" dirty="0" smtClean="0">
              <a:latin typeface="HGPｺﾞｼｯｸM" panose="020B0600000000000000" pitchFamily="50" charset="-128"/>
              <a:ea typeface="HGPｺﾞｼｯｸM" panose="020B0600000000000000" pitchFamily="50" charset="-128"/>
            </a:rPr>
            <a:t>2法則(</a:t>
          </a:r>
          <a:r>
            <a:rPr kumimoji="1" lang="ja-JP" dirty="0" smtClean="0">
              <a:latin typeface="HGPｺﾞｼｯｸM" panose="020B0600000000000000" pitchFamily="50" charset="-128"/>
              <a:ea typeface="HGPｺﾞｼｯｸM" panose="020B0600000000000000" pitchFamily="50" charset="-128"/>
            </a:rPr>
            <a:t>運動方程式</a:t>
          </a:r>
          <a:r>
            <a:rPr kumimoji="1" lang="en-US"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AF1A1E5D-EDE0-4E0A-AFC7-76F654F7DCAC}" type="parTrans" cxnId="{4185B8AD-26F7-468A-829C-1BDF20804B5B}">
      <dgm:prSet/>
      <dgm:spPr/>
      <dgm:t>
        <a:bodyPr/>
        <a:lstStyle/>
        <a:p>
          <a:endParaRPr kumimoji="1" lang="ja-JP" altLang="en-US"/>
        </a:p>
      </dgm:t>
    </dgm:pt>
    <dgm:pt modelId="{039A14DE-BA3E-481C-997E-32AA7E23DE12}" type="sibTrans" cxnId="{4185B8AD-26F7-468A-829C-1BDF20804B5B}">
      <dgm:prSet/>
      <dgm:spPr/>
      <dgm:t>
        <a:bodyPr/>
        <a:lstStyle/>
        <a:p>
          <a:endParaRPr kumimoji="1" lang="ja-JP" altLang="en-US"/>
        </a:p>
      </dgm:t>
    </dgm:pt>
    <dgm:pt modelId="{B78DF50F-1673-4CEF-9D5F-BADD31095394}">
      <dgm:prSet/>
      <dgm:spPr/>
      <dgm:t>
        <a:bodyPr/>
        <a:lstStyle/>
        <a:p>
          <a:pPr rtl="0"/>
          <a:r>
            <a:rPr kumimoji="1" lang="en-US" dirty="0" smtClean="0">
              <a:latin typeface="HGPｺﾞｼｯｸM" panose="020B0600000000000000" pitchFamily="50" charset="-128"/>
              <a:ea typeface="HGPｺﾞｼｯｸM" panose="020B0600000000000000" pitchFamily="50" charset="-128"/>
            </a:rPr>
            <a:t>1.3.3重力</a:t>
          </a:r>
          <a:endParaRPr lang="ja-JP" dirty="0">
            <a:latin typeface="HGPｺﾞｼｯｸM" panose="020B0600000000000000" pitchFamily="50" charset="-128"/>
            <a:ea typeface="HGPｺﾞｼｯｸM" panose="020B0600000000000000" pitchFamily="50" charset="-128"/>
          </a:endParaRPr>
        </a:p>
      </dgm:t>
    </dgm:pt>
    <dgm:pt modelId="{F90FF1C1-BB56-42F7-8330-B266A1540850}" type="parTrans" cxnId="{0148AFBB-311D-47ED-BD5B-FCF674306C3B}">
      <dgm:prSet/>
      <dgm:spPr/>
      <dgm:t>
        <a:bodyPr/>
        <a:lstStyle/>
        <a:p>
          <a:endParaRPr kumimoji="1" lang="ja-JP" altLang="en-US"/>
        </a:p>
      </dgm:t>
    </dgm:pt>
    <dgm:pt modelId="{254681B2-F2BE-4816-83CC-1C1422AE05AD}" type="sibTrans" cxnId="{0148AFBB-311D-47ED-BD5B-FCF674306C3B}">
      <dgm:prSet/>
      <dgm:spPr/>
      <dgm:t>
        <a:bodyPr/>
        <a:lstStyle/>
        <a:p>
          <a:endParaRPr kumimoji="1" lang="ja-JP" altLang="en-US"/>
        </a:p>
      </dgm:t>
    </dgm:pt>
    <dgm:pt modelId="{9BE4FA3E-F336-42C5-9C06-A2FF579CF509}">
      <dgm:prSet/>
      <dgm:spPr/>
      <dgm:t>
        <a:bodyPr/>
        <a:lstStyle/>
        <a:p>
          <a:pPr rtl="0"/>
          <a:r>
            <a:rPr kumimoji="1" lang="en-US" dirty="0" smtClean="0">
              <a:latin typeface="HGPｺﾞｼｯｸM" panose="020B0600000000000000" pitchFamily="50" charset="-128"/>
              <a:ea typeface="HGPｺﾞｼｯｸM" panose="020B0600000000000000" pitchFamily="50" charset="-128"/>
            </a:rPr>
            <a:t>1.3.5</a:t>
          </a:r>
          <a:r>
            <a:rPr kumimoji="1" lang="ja-JP" dirty="0" smtClean="0">
              <a:latin typeface="HGPｺﾞｼｯｸM" panose="020B0600000000000000" pitchFamily="50" charset="-128"/>
              <a:ea typeface="HGPｺﾞｼｯｸM" panose="020B0600000000000000" pitchFamily="50" charset="-128"/>
            </a:rPr>
            <a:t>運動方程式</a:t>
          </a:r>
          <a:r>
            <a:rPr kumimoji="1" lang="en-US" dirty="0" err="1" smtClean="0">
              <a:latin typeface="HGPｺﾞｼｯｸM" panose="020B0600000000000000" pitchFamily="50" charset="-128"/>
              <a:ea typeface="HGPｺﾞｼｯｸM" panose="020B0600000000000000" pitchFamily="50" charset="-128"/>
            </a:rPr>
            <a:t>の作り方</a:t>
          </a:r>
          <a:endParaRPr lang="ja-JP" dirty="0">
            <a:latin typeface="HGPｺﾞｼｯｸM" panose="020B0600000000000000" pitchFamily="50" charset="-128"/>
            <a:ea typeface="HGPｺﾞｼｯｸM" panose="020B0600000000000000" pitchFamily="50" charset="-128"/>
          </a:endParaRPr>
        </a:p>
      </dgm:t>
    </dgm:pt>
    <dgm:pt modelId="{D8101A1E-0750-45E8-B77F-FF3429A57857}" type="parTrans" cxnId="{CFEEB87A-C081-401A-9288-ED8EBFA0A247}">
      <dgm:prSet/>
      <dgm:spPr/>
      <dgm:t>
        <a:bodyPr/>
        <a:lstStyle/>
        <a:p>
          <a:endParaRPr kumimoji="1" lang="ja-JP" altLang="en-US"/>
        </a:p>
      </dgm:t>
    </dgm:pt>
    <dgm:pt modelId="{C8A39E60-8AEB-408E-BAF1-05085EB17248}" type="sibTrans" cxnId="{CFEEB87A-C081-401A-9288-ED8EBFA0A247}">
      <dgm:prSet/>
      <dgm:spPr/>
      <dgm:t>
        <a:bodyPr/>
        <a:lstStyle/>
        <a:p>
          <a:endParaRPr kumimoji="1" lang="ja-JP" altLang="en-US"/>
        </a:p>
      </dgm:t>
    </dgm:pt>
    <dgm:pt modelId="{416B8231-F367-4707-91B2-11D876626A45}">
      <dgm:prSet/>
      <dgm:spPr/>
      <dgm:t>
        <a:bodyPr/>
        <a:lstStyle/>
        <a:p>
          <a:pPr rtl="0"/>
          <a:r>
            <a:rPr kumimoji="1" lang="en-US" smtClean="0">
              <a:latin typeface="HGPｺﾞｼｯｸM" panose="020B0600000000000000" pitchFamily="50" charset="-128"/>
              <a:ea typeface="HGPｺﾞｼｯｸM" panose="020B0600000000000000" pitchFamily="50" charset="-128"/>
            </a:rPr>
            <a:t>1.3.4</a:t>
          </a:r>
          <a:r>
            <a:rPr kumimoji="1" lang="ja-JP" smtClean="0">
              <a:latin typeface="HGPｺﾞｼｯｸM" panose="020B0600000000000000" pitchFamily="50" charset="-128"/>
              <a:ea typeface="HGPｺﾞｼｯｸM" panose="020B0600000000000000" pitchFamily="50" charset="-128"/>
            </a:rPr>
            <a:t>運動の</a:t>
          </a:r>
          <a:r>
            <a:rPr kumimoji="1" lang="en-US" smtClean="0">
              <a:latin typeface="HGPｺﾞｼｯｸM" panose="020B0600000000000000" pitchFamily="50" charset="-128"/>
              <a:ea typeface="HGPｺﾞｼｯｸM" panose="020B0600000000000000" pitchFamily="50" charset="-128"/>
            </a:rPr>
            <a:t>第3法則(作用</a:t>
          </a:r>
          <a:r>
            <a:rPr kumimoji="1" lang="ja-JP" smtClean="0">
              <a:latin typeface="HGPｺﾞｼｯｸM" panose="020B0600000000000000" pitchFamily="50" charset="-128"/>
              <a:ea typeface="HGPｺﾞｼｯｸM" panose="020B0600000000000000" pitchFamily="50" charset="-128"/>
            </a:rPr>
            <a:t>・</a:t>
          </a:r>
          <a:r>
            <a:rPr kumimoji="1" lang="en-US" smtClean="0">
              <a:latin typeface="HGPｺﾞｼｯｸM" panose="020B0600000000000000" pitchFamily="50" charset="-128"/>
              <a:ea typeface="HGPｺﾞｼｯｸM" panose="020B0600000000000000" pitchFamily="50" charset="-128"/>
            </a:rPr>
            <a:t>反作用の法則)</a:t>
          </a:r>
          <a:endParaRPr lang="ja-JP" dirty="0">
            <a:latin typeface="HGPｺﾞｼｯｸM" panose="020B0600000000000000" pitchFamily="50" charset="-128"/>
            <a:ea typeface="HGPｺﾞｼｯｸM" panose="020B0600000000000000" pitchFamily="50" charset="-128"/>
          </a:endParaRPr>
        </a:p>
      </dgm:t>
    </dgm:pt>
    <dgm:pt modelId="{CB20C03F-5DC2-4504-B6EA-22A4542D4015}" type="parTrans" cxnId="{FF8EF364-3CD4-439E-B194-6BF00F477FEC}">
      <dgm:prSet/>
      <dgm:spPr/>
      <dgm:t>
        <a:bodyPr/>
        <a:lstStyle/>
        <a:p>
          <a:endParaRPr kumimoji="1" lang="ja-JP" altLang="en-US"/>
        </a:p>
      </dgm:t>
    </dgm:pt>
    <dgm:pt modelId="{CDC843B5-36CB-44CE-89A1-3B1B69161E3D}" type="sibTrans" cxnId="{FF8EF364-3CD4-439E-B194-6BF00F477FEC}">
      <dgm:prSet/>
      <dgm:spPr/>
      <dgm:t>
        <a:bodyPr/>
        <a:lstStyle/>
        <a:p>
          <a:endParaRPr kumimoji="1" lang="ja-JP" altLang="en-US"/>
        </a:p>
      </dgm:t>
    </dgm:pt>
    <dgm:pt modelId="{03F5ED04-A33A-45F8-86C5-8AD241238F59}" type="pres">
      <dgm:prSet presAssocID="{2B55400A-E341-4DF1-8842-264D2660DEA4}" presName="linear" presStyleCnt="0">
        <dgm:presLayoutVars>
          <dgm:animLvl val="lvl"/>
          <dgm:resizeHandles val="exact"/>
        </dgm:presLayoutVars>
      </dgm:prSet>
      <dgm:spPr/>
      <dgm:t>
        <a:bodyPr/>
        <a:lstStyle/>
        <a:p>
          <a:endParaRPr kumimoji="1" lang="ja-JP" altLang="en-US"/>
        </a:p>
      </dgm:t>
    </dgm:pt>
    <dgm:pt modelId="{9315001B-028F-4D63-A8AE-38CE5F00B691}" type="pres">
      <dgm:prSet presAssocID="{BD85F42C-187A-472C-AEDD-5FA664410D5D}" presName="parentText" presStyleLbl="node1" presStyleIdx="0" presStyleCnt="5">
        <dgm:presLayoutVars>
          <dgm:chMax val="0"/>
          <dgm:bulletEnabled val="1"/>
        </dgm:presLayoutVars>
      </dgm:prSet>
      <dgm:spPr/>
      <dgm:t>
        <a:bodyPr/>
        <a:lstStyle/>
        <a:p>
          <a:endParaRPr kumimoji="1" lang="ja-JP" altLang="en-US"/>
        </a:p>
      </dgm:t>
    </dgm:pt>
    <dgm:pt modelId="{0E416916-8B98-42EB-82A0-79640C443919}" type="pres">
      <dgm:prSet presAssocID="{D1AEB411-E716-49BD-A118-997EB2ED86FC}" presName="spacer" presStyleCnt="0"/>
      <dgm:spPr/>
      <dgm:t>
        <a:bodyPr/>
        <a:lstStyle/>
        <a:p>
          <a:endParaRPr kumimoji="1" lang="ja-JP" altLang="en-US"/>
        </a:p>
      </dgm:t>
    </dgm:pt>
    <dgm:pt modelId="{BCA812D1-A972-45EB-8828-F33B833CF168}" type="pres">
      <dgm:prSet presAssocID="{DAD36208-C638-44E6-B165-9107DE11CA57}" presName="parentText" presStyleLbl="node1" presStyleIdx="1" presStyleCnt="5">
        <dgm:presLayoutVars>
          <dgm:chMax val="0"/>
          <dgm:bulletEnabled val="1"/>
        </dgm:presLayoutVars>
      </dgm:prSet>
      <dgm:spPr/>
      <dgm:t>
        <a:bodyPr/>
        <a:lstStyle/>
        <a:p>
          <a:endParaRPr kumimoji="1" lang="ja-JP" altLang="en-US"/>
        </a:p>
      </dgm:t>
    </dgm:pt>
    <dgm:pt modelId="{800DF828-F0DA-4458-A150-B805BAF3FC60}" type="pres">
      <dgm:prSet presAssocID="{039A14DE-BA3E-481C-997E-32AA7E23DE12}" presName="spacer" presStyleCnt="0"/>
      <dgm:spPr/>
      <dgm:t>
        <a:bodyPr/>
        <a:lstStyle/>
        <a:p>
          <a:endParaRPr kumimoji="1" lang="ja-JP" altLang="en-US"/>
        </a:p>
      </dgm:t>
    </dgm:pt>
    <dgm:pt modelId="{35007BC3-4839-43CE-9A03-F90D69232406}" type="pres">
      <dgm:prSet presAssocID="{B78DF50F-1673-4CEF-9D5F-BADD31095394}" presName="parentText" presStyleLbl="node1" presStyleIdx="2" presStyleCnt="5">
        <dgm:presLayoutVars>
          <dgm:chMax val="0"/>
          <dgm:bulletEnabled val="1"/>
        </dgm:presLayoutVars>
      </dgm:prSet>
      <dgm:spPr/>
      <dgm:t>
        <a:bodyPr/>
        <a:lstStyle/>
        <a:p>
          <a:endParaRPr kumimoji="1" lang="ja-JP" altLang="en-US"/>
        </a:p>
      </dgm:t>
    </dgm:pt>
    <dgm:pt modelId="{A49E132A-795C-42E5-8E27-4F5B5730F784}" type="pres">
      <dgm:prSet presAssocID="{254681B2-F2BE-4816-83CC-1C1422AE05AD}" presName="spacer" presStyleCnt="0"/>
      <dgm:spPr/>
      <dgm:t>
        <a:bodyPr/>
        <a:lstStyle/>
        <a:p>
          <a:endParaRPr kumimoji="1" lang="ja-JP" altLang="en-US"/>
        </a:p>
      </dgm:t>
    </dgm:pt>
    <dgm:pt modelId="{394BEB7A-5E30-483D-BE2B-2F123EDAF14F}" type="pres">
      <dgm:prSet presAssocID="{416B8231-F367-4707-91B2-11D876626A45}" presName="parentText" presStyleLbl="node1" presStyleIdx="3" presStyleCnt="5">
        <dgm:presLayoutVars>
          <dgm:chMax val="0"/>
          <dgm:bulletEnabled val="1"/>
        </dgm:presLayoutVars>
      </dgm:prSet>
      <dgm:spPr/>
      <dgm:t>
        <a:bodyPr/>
        <a:lstStyle/>
        <a:p>
          <a:endParaRPr kumimoji="1" lang="ja-JP" altLang="en-US"/>
        </a:p>
      </dgm:t>
    </dgm:pt>
    <dgm:pt modelId="{10B2FBD5-447F-47BB-8A67-0ACF5208129A}" type="pres">
      <dgm:prSet presAssocID="{CDC843B5-36CB-44CE-89A1-3B1B69161E3D}" presName="spacer" presStyleCnt="0"/>
      <dgm:spPr/>
      <dgm:t>
        <a:bodyPr/>
        <a:lstStyle/>
        <a:p>
          <a:endParaRPr kumimoji="1" lang="ja-JP" altLang="en-US"/>
        </a:p>
      </dgm:t>
    </dgm:pt>
    <dgm:pt modelId="{B6B9EE8B-6BBC-43F5-A231-7A6C05B16514}" type="pres">
      <dgm:prSet presAssocID="{9BE4FA3E-F336-42C5-9C06-A2FF579CF509}" presName="parentText" presStyleLbl="node1" presStyleIdx="4" presStyleCnt="5">
        <dgm:presLayoutVars>
          <dgm:chMax val="0"/>
          <dgm:bulletEnabled val="1"/>
        </dgm:presLayoutVars>
      </dgm:prSet>
      <dgm:spPr/>
      <dgm:t>
        <a:bodyPr/>
        <a:lstStyle/>
        <a:p>
          <a:endParaRPr kumimoji="1" lang="ja-JP" altLang="en-US"/>
        </a:p>
      </dgm:t>
    </dgm:pt>
  </dgm:ptLst>
  <dgm:cxnLst>
    <dgm:cxn modelId="{315D1952-ECE9-4082-A88E-43DA654F9770}" type="presOf" srcId="{416B8231-F367-4707-91B2-11D876626A45}" destId="{394BEB7A-5E30-483D-BE2B-2F123EDAF14F}" srcOrd="0" destOrd="0" presId="urn:microsoft.com/office/officeart/2005/8/layout/vList2"/>
    <dgm:cxn modelId="{ADF4D247-A94C-446C-B521-9FFE42678EF4}" type="presOf" srcId="{DAD36208-C638-44E6-B165-9107DE11CA57}" destId="{BCA812D1-A972-45EB-8828-F33B833CF168}" srcOrd="0" destOrd="0" presId="urn:microsoft.com/office/officeart/2005/8/layout/vList2"/>
    <dgm:cxn modelId="{6B145920-65B2-4D0B-AD84-108BEC21FA69}" type="presOf" srcId="{2B55400A-E341-4DF1-8842-264D2660DEA4}" destId="{03F5ED04-A33A-45F8-86C5-8AD241238F59}" srcOrd="0" destOrd="0" presId="urn:microsoft.com/office/officeart/2005/8/layout/vList2"/>
    <dgm:cxn modelId="{F8550CE7-3F0E-49D2-8C84-191E6D45DAB8}" type="presOf" srcId="{9BE4FA3E-F336-42C5-9C06-A2FF579CF509}" destId="{B6B9EE8B-6BBC-43F5-A231-7A6C05B16514}" srcOrd="0" destOrd="0" presId="urn:microsoft.com/office/officeart/2005/8/layout/vList2"/>
    <dgm:cxn modelId="{0148AFBB-311D-47ED-BD5B-FCF674306C3B}" srcId="{2B55400A-E341-4DF1-8842-264D2660DEA4}" destId="{B78DF50F-1673-4CEF-9D5F-BADD31095394}" srcOrd="2" destOrd="0" parTransId="{F90FF1C1-BB56-42F7-8330-B266A1540850}" sibTransId="{254681B2-F2BE-4816-83CC-1C1422AE05AD}"/>
    <dgm:cxn modelId="{4185B8AD-26F7-468A-829C-1BDF20804B5B}" srcId="{2B55400A-E341-4DF1-8842-264D2660DEA4}" destId="{DAD36208-C638-44E6-B165-9107DE11CA57}" srcOrd="1" destOrd="0" parTransId="{AF1A1E5D-EDE0-4E0A-AFC7-76F654F7DCAC}" sibTransId="{039A14DE-BA3E-481C-997E-32AA7E23DE12}"/>
    <dgm:cxn modelId="{FF8EF364-3CD4-439E-B194-6BF00F477FEC}" srcId="{2B55400A-E341-4DF1-8842-264D2660DEA4}" destId="{416B8231-F367-4707-91B2-11D876626A45}" srcOrd="3" destOrd="0" parTransId="{CB20C03F-5DC2-4504-B6EA-22A4542D4015}" sibTransId="{CDC843B5-36CB-44CE-89A1-3B1B69161E3D}"/>
    <dgm:cxn modelId="{D05906F0-806F-492C-BEE7-4AB5354427FC}" srcId="{2B55400A-E341-4DF1-8842-264D2660DEA4}" destId="{BD85F42C-187A-472C-AEDD-5FA664410D5D}" srcOrd="0" destOrd="0" parTransId="{4FE37C97-6336-42FD-9821-0C3910ED00B6}" sibTransId="{D1AEB411-E716-49BD-A118-997EB2ED86FC}"/>
    <dgm:cxn modelId="{CFEEB87A-C081-401A-9288-ED8EBFA0A247}" srcId="{2B55400A-E341-4DF1-8842-264D2660DEA4}" destId="{9BE4FA3E-F336-42C5-9C06-A2FF579CF509}" srcOrd="4" destOrd="0" parTransId="{D8101A1E-0750-45E8-B77F-FF3429A57857}" sibTransId="{C8A39E60-8AEB-408E-BAF1-05085EB17248}"/>
    <dgm:cxn modelId="{48575661-C11C-4F2C-BE46-8AC7158F7A77}" type="presOf" srcId="{B78DF50F-1673-4CEF-9D5F-BADD31095394}" destId="{35007BC3-4839-43CE-9A03-F90D69232406}" srcOrd="0" destOrd="0" presId="urn:microsoft.com/office/officeart/2005/8/layout/vList2"/>
    <dgm:cxn modelId="{476300AA-689E-43B9-AAFA-8E42441C37C5}" type="presOf" srcId="{BD85F42C-187A-472C-AEDD-5FA664410D5D}" destId="{9315001B-028F-4D63-A8AE-38CE5F00B691}" srcOrd="0" destOrd="0" presId="urn:microsoft.com/office/officeart/2005/8/layout/vList2"/>
    <dgm:cxn modelId="{E1623C62-E1F1-4D10-8095-AA189BBEF191}" type="presParOf" srcId="{03F5ED04-A33A-45F8-86C5-8AD241238F59}" destId="{9315001B-028F-4D63-A8AE-38CE5F00B691}" srcOrd="0" destOrd="0" presId="urn:microsoft.com/office/officeart/2005/8/layout/vList2"/>
    <dgm:cxn modelId="{00B1B74B-E11D-45F5-B474-3091A9355358}" type="presParOf" srcId="{03F5ED04-A33A-45F8-86C5-8AD241238F59}" destId="{0E416916-8B98-42EB-82A0-79640C443919}" srcOrd="1" destOrd="0" presId="urn:microsoft.com/office/officeart/2005/8/layout/vList2"/>
    <dgm:cxn modelId="{C5F3A263-81A7-4B68-B1DC-E68487587D35}" type="presParOf" srcId="{03F5ED04-A33A-45F8-86C5-8AD241238F59}" destId="{BCA812D1-A972-45EB-8828-F33B833CF168}" srcOrd="2" destOrd="0" presId="urn:microsoft.com/office/officeart/2005/8/layout/vList2"/>
    <dgm:cxn modelId="{C9590119-6ED1-4B24-BBA2-D930497CCCFB}" type="presParOf" srcId="{03F5ED04-A33A-45F8-86C5-8AD241238F59}" destId="{800DF828-F0DA-4458-A150-B805BAF3FC60}" srcOrd="3" destOrd="0" presId="urn:microsoft.com/office/officeart/2005/8/layout/vList2"/>
    <dgm:cxn modelId="{158851E7-E971-4A95-BA70-82546480745E}" type="presParOf" srcId="{03F5ED04-A33A-45F8-86C5-8AD241238F59}" destId="{35007BC3-4839-43CE-9A03-F90D69232406}" srcOrd="4" destOrd="0" presId="urn:microsoft.com/office/officeart/2005/8/layout/vList2"/>
    <dgm:cxn modelId="{314336D2-3AF7-4104-85A1-538A436AF2E7}" type="presParOf" srcId="{03F5ED04-A33A-45F8-86C5-8AD241238F59}" destId="{A49E132A-795C-42E5-8E27-4F5B5730F784}" srcOrd="5" destOrd="0" presId="urn:microsoft.com/office/officeart/2005/8/layout/vList2"/>
    <dgm:cxn modelId="{C54D010E-3870-45F2-8C48-8734142C2277}" type="presParOf" srcId="{03F5ED04-A33A-45F8-86C5-8AD241238F59}" destId="{394BEB7A-5E30-483D-BE2B-2F123EDAF14F}" srcOrd="6" destOrd="0" presId="urn:microsoft.com/office/officeart/2005/8/layout/vList2"/>
    <dgm:cxn modelId="{96184F07-943A-4784-A414-D8FDED4544A3}" type="presParOf" srcId="{03F5ED04-A33A-45F8-86C5-8AD241238F59}" destId="{10B2FBD5-447F-47BB-8A67-0ACF5208129A}" srcOrd="7" destOrd="0" presId="urn:microsoft.com/office/officeart/2005/8/layout/vList2"/>
    <dgm:cxn modelId="{778292AC-057F-4E90-BFE9-7E2C15DE80D1}" type="presParOf" srcId="{03F5ED04-A33A-45F8-86C5-8AD241238F59}" destId="{B6B9EE8B-6BBC-43F5-A231-7A6C05B1651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93F7EA-3073-47CC-A628-0E6951E262EC}"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EF5921D0-6145-4B42-8AF1-66CD252A14AB}">
      <dgm:prSet/>
      <dgm:spPr/>
      <dgm:t>
        <a:bodyPr/>
        <a:lstStyle/>
        <a:p>
          <a:pPr rtl="0"/>
          <a:r>
            <a:rPr kumimoji="1" lang="ja-JP" dirty="0" smtClean="0"/>
            <a:t>図</a:t>
          </a:r>
          <a:r>
            <a:rPr kumimoji="1" lang="en-US" dirty="0" smtClean="0"/>
            <a:t>1.29</a:t>
          </a:r>
          <a:r>
            <a:rPr kumimoji="1" lang="ja-JP" dirty="0" smtClean="0"/>
            <a:t>において， </a:t>
          </a:r>
          <a:r>
            <a:rPr kumimoji="1" lang="en-US" dirty="0" smtClean="0"/>
            <a:t>P</a:t>
          </a:r>
          <a:r>
            <a:rPr kumimoji="1" lang="ja-JP" dirty="0" smtClean="0"/>
            <a:t>は床の上で静止している物体</a:t>
          </a:r>
          <a:endParaRPr lang="ja-JP" dirty="0"/>
        </a:p>
      </dgm:t>
    </dgm:pt>
    <dgm:pt modelId="{42CEEC21-75CF-4134-8CF5-7C884ED35070}" type="parTrans" cxnId="{2B04FA22-79A1-40B3-B219-4C3ED78AB4EE}">
      <dgm:prSet/>
      <dgm:spPr/>
      <dgm:t>
        <a:bodyPr/>
        <a:lstStyle/>
        <a:p>
          <a:endParaRPr kumimoji="1" lang="ja-JP" altLang="en-US"/>
        </a:p>
      </dgm:t>
    </dgm:pt>
    <dgm:pt modelId="{03E0F3F8-295A-458A-9BF5-E61FC7D93E72}" type="sibTrans" cxnId="{2B04FA22-79A1-40B3-B219-4C3ED78AB4EE}">
      <dgm:prSet/>
      <dgm:spPr/>
      <dgm:t>
        <a:bodyPr/>
        <a:lstStyle/>
        <a:p>
          <a:endParaRPr kumimoji="1" lang="ja-JP" altLang="en-US"/>
        </a:p>
      </dgm:t>
    </dgm:pt>
    <mc:AlternateContent xmlns:mc="http://schemas.openxmlformats.org/markup-compatibility/2006" xmlns:a14="http://schemas.microsoft.com/office/drawing/2010/main">
      <mc:Choice Requires="a14">
        <dgm:pt modelId="{A0FA124D-868E-4B0D-8905-9232DA04BAA2}">
          <dgm:prSet/>
          <dgm:spPr/>
          <dgm:t>
            <a:bodyPr/>
            <a:lstStyle/>
            <a:p>
              <a:pPr rtl="0"/>
              <a:r>
                <a:rPr kumimoji="1" lang="en-US" dirty="0" smtClean="0"/>
                <a:t>P</a:t>
              </a:r>
              <a:r>
                <a:rPr kumimoji="1" lang="ja-JP" dirty="0"/>
                <a:t>に一定の力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ja-JP" dirty="0"/>
                <a:t>を作用させると</a:t>
              </a:r>
              <a:r>
                <a:rPr kumimoji="1" lang="ja-JP" dirty="0" smtClean="0"/>
                <a:t>，力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ja-JP" dirty="0"/>
                <a:t>の方向に加速度が生じる．</a:t>
              </a:r>
              <a:endParaRPr lang="ja-JP" dirty="0"/>
            </a:p>
          </dgm:t>
        </dgm:pt>
      </mc:Choice>
      <mc:Fallback xmlns="">
        <dgm:pt modelId="{A0FA124D-868E-4B0D-8905-9232DA04BAA2}">
          <dgm:prSet/>
          <dgm:spPr/>
          <dgm:t>
            <a:bodyPr/>
            <a:lstStyle/>
            <a:p>
              <a:pPr rtl="0"/>
              <a:r>
                <a:rPr kumimoji="1" lang="en-US" dirty="0" smtClean="0"/>
                <a:t>P</a:t>
              </a:r>
              <a:r>
                <a:rPr kumimoji="1" lang="ja-JP" dirty="0"/>
                <a:t>に一定の力</a:t>
              </a:r>
              <a:r>
                <a:rPr kumimoji="1" lang="en-US" i="0">
                  <a:latin typeface="Cambria Math" panose="02040503050406030204" pitchFamily="18" charset="0"/>
                </a:rPr>
                <a:t>𝐹</a:t>
              </a:r>
              <a:r>
                <a:rPr kumimoji="1" lang="ja-JP" altLang="en-US" i="0">
                  <a:latin typeface="Cambria Math" panose="02040503050406030204" pitchFamily="18" charset="0"/>
                </a:rPr>
                <a:t> ⃗</a:t>
              </a:r>
              <a:r>
                <a:rPr kumimoji="1" lang="ja-JP" dirty="0"/>
                <a:t>を作用させると</a:t>
              </a:r>
              <a:r>
                <a:rPr kumimoji="1" lang="ja-JP" dirty="0" smtClean="0"/>
                <a:t>，力</a:t>
              </a:r>
              <a:r>
                <a:rPr kumimoji="1" lang="en-US" i="0">
                  <a:latin typeface="Cambria Math" panose="02040503050406030204" pitchFamily="18" charset="0"/>
                </a:rPr>
                <a:t>𝐹</a:t>
              </a:r>
              <a:r>
                <a:rPr kumimoji="1" lang="ja-JP" altLang="en-US" i="0">
                  <a:latin typeface="Cambria Math" panose="02040503050406030204" pitchFamily="18" charset="0"/>
                </a:rPr>
                <a:t> ⃗</a:t>
              </a:r>
              <a:r>
                <a:rPr kumimoji="1" lang="ja-JP" dirty="0"/>
                <a:t>の方向に加速度が生じる．</a:t>
              </a:r>
              <a:endParaRPr lang="ja-JP" dirty="0"/>
            </a:p>
          </dgm:t>
        </dgm:pt>
      </mc:Fallback>
    </mc:AlternateContent>
    <dgm:pt modelId="{46A1BC99-509C-4EE5-BCC9-1B57E33A1DC2}" type="parTrans" cxnId="{25A85E85-16E5-4572-B290-AE1C257E1CAC}">
      <dgm:prSet/>
      <dgm:spPr/>
      <dgm:t>
        <a:bodyPr/>
        <a:lstStyle/>
        <a:p>
          <a:endParaRPr kumimoji="1" lang="ja-JP" altLang="en-US"/>
        </a:p>
      </dgm:t>
    </dgm:pt>
    <dgm:pt modelId="{7DCAF5FA-D9BA-4318-A84A-C83B973E0558}" type="sibTrans" cxnId="{25A85E85-16E5-4572-B290-AE1C257E1CAC}">
      <dgm:prSet/>
      <dgm:spPr/>
      <dgm:t>
        <a:bodyPr/>
        <a:lstStyle/>
        <a:p>
          <a:endParaRPr kumimoji="1" lang="ja-JP" altLang="en-US"/>
        </a:p>
      </dgm:t>
    </dgm:pt>
    <mc:AlternateContent xmlns:mc="http://schemas.openxmlformats.org/markup-compatibility/2006" xmlns:a14="http://schemas.microsoft.com/office/drawing/2010/main">
      <mc:Choice Requires="a14">
        <dgm:pt modelId="{4934BAEB-F4A8-4AAD-9A47-12062907EC64}">
          <dgm:prSet/>
          <dgm:spPr/>
          <dgm:t>
            <a:bodyPr/>
            <a:lstStyle/>
            <a:p>
              <a:pPr rtl="0"/>
              <a:r>
                <a:rPr kumimoji="1" lang="ja-JP" dirty="0" smtClean="0"/>
                <a:t>単位時間</a:t>
              </a:r>
              <a:r>
                <a:rPr kumimoji="1" lang="ja-JP" altLang="en-US" dirty="0" smtClean="0"/>
                <a:t>；</a:t>
              </a:r>
              <a:r>
                <a:rPr kumimoji="1" lang="ja-JP" dirty="0" smtClean="0"/>
                <a:t>１秒あたりの速度の増加（</a:t>
              </a:r>
              <a:r>
                <a:rPr kumimoji="1" lang="en-US" altLang="ja-JP" dirty="0" smtClean="0"/>
                <a:t>              </a:t>
              </a:r>
              <a:r>
                <a:rPr kumimoji="1" lang="ja-JP" dirty="0" smtClean="0"/>
                <a:t>）</a:t>
              </a:r>
              <a:r>
                <a:rPr kumimoji="1" lang="ja-JP" altLang="en-US" dirty="0" smtClean="0"/>
                <a:t>＝</a:t>
              </a:r>
              <a:r>
                <a:rPr kumimoji="1" lang="ja-JP" dirty="0" smtClean="0"/>
                <a:t>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ja-JP" dirty="0"/>
                <a:t> が大きくなるほど大きくなる。</a:t>
              </a:r>
              <a:endParaRPr lang="ja-JP" dirty="0"/>
            </a:p>
          </dgm:t>
        </dgm:pt>
      </mc:Choice>
      <mc:Fallback xmlns="">
        <dgm:pt modelId="{4934BAEB-F4A8-4AAD-9A47-12062907EC64}">
          <dgm:prSet/>
          <dgm:spPr/>
          <dgm:t>
            <a:bodyPr/>
            <a:lstStyle/>
            <a:p>
              <a:pPr rtl="0"/>
              <a:r>
                <a:rPr kumimoji="1" lang="ja-JP" dirty="0" smtClean="0"/>
                <a:t>単位時間</a:t>
              </a:r>
              <a:r>
                <a:rPr kumimoji="1" lang="ja-JP" altLang="en-US" dirty="0" smtClean="0"/>
                <a:t>；</a:t>
              </a:r>
              <a:r>
                <a:rPr kumimoji="1" lang="ja-JP" dirty="0" smtClean="0"/>
                <a:t>１秒あたりの速度の増加</a:t>
              </a:r>
              <a:r>
                <a:rPr kumimoji="1" lang="ja-JP" dirty="0" smtClean="0"/>
                <a:t>（</a:t>
              </a:r>
              <a:r>
                <a:rPr kumimoji="1" lang="en-US" altLang="ja-JP" dirty="0" smtClean="0"/>
                <a:t>              </a:t>
              </a:r>
              <a:r>
                <a:rPr kumimoji="1" lang="ja-JP" dirty="0" smtClean="0"/>
                <a:t>）</a:t>
              </a:r>
              <a:r>
                <a:rPr kumimoji="1" lang="ja-JP" altLang="en-US" dirty="0" smtClean="0"/>
                <a:t>＝</a:t>
              </a:r>
              <a:r>
                <a:rPr kumimoji="1" lang="ja-JP" dirty="0" smtClean="0"/>
                <a:t>力</a:t>
              </a:r>
              <a:r>
                <a:rPr kumimoji="1" lang="en-US" i="0">
                  <a:latin typeface="Cambria Math" panose="02040503050406030204" pitchFamily="18" charset="0"/>
                </a:rPr>
                <a:t>𝐹</a:t>
              </a:r>
              <a:r>
                <a:rPr kumimoji="1" lang="ja-JP" altLang="en-US" i="0">
                  <a:latin typeface="Cambria Math" panose="02040503050406030204" pitchFamily="18" charset="0"/>
                </a:rPr>
                <a:t> ⃗</a:t>
              </a:r>
              <a:r>
                <a:rPr kumimoji="1" lang="ja-JP" dirty="0"/>
                <a:t> が大きくなるほど大きくなる。</a:t>
              </a:r>
              <a:endParaRPr lang="ja-JP" dirty="0"/>
            </a:p>
          </dgm:t>
        </dgm:pt>
      </mc:Fallback>
    </mc:AlternateContent>
    <dgm:pt modelId="{E80A4E3C-C4C8-413F-9F4E-3EEC982E35F5}" type="parTrans" cxnId="{4B71CEDF-1CA8-4CD8-8235-03499F6FA302}">
      <dgm:prSet/>
      <dgm:spPr/>
      <dgm:t>
        <a:bodyPr/>
        <a:lstStyle/>
        <a:p>
          <a:endParaRPr kumimoji="1" lang="ja-JP" altLang="en-US"/>
        </a:p>
      </dgm:t>
    </dgm:pt>
    <dgm:pt modelId="{8D0CB469-9BA5-4A7E-BD5A-91A111CE8AF3}" type="sibTrans" cxnId="{4B71CEDF-1CA8-4CD8-8235-03499F6FA302}">
      <dgm:prSet/>
      <dgm:spPr/>
      <dgm:t>
        <a:bodyPr/>
        <a:lstStyle/>
        <a:p>
          <a:endParaRPr kumimoji="1" lang="ja-JP" altLang="en-US"/>
        </a:p>
      </dgm:t>
    </dgm:pt>
    <dgm:pt modelId="{8634B09D-FC1B-4978-8A51-C804E9744667}">
      <dgm:prSet/>
      <dgm:spPr/>
      <dgm:t>
        <a:bodyPr/>
        <a:lstStyle/>
        <a:p>
          <a:pPr rtl="0"/>
          <a:r>
            <a:rPr kumimoji="1" lang="ja-JP" dirty="0" smtClean="0"/>
            <a:t>たとえば，力の大きさが，</a:t>
          </a:r>
          <a:r>
            <a:rPr kumimoji="1" lang="en-US" dirty="0" smtClean="0"/>
            <a:t>2</a:t>
          </a:r>
          <a:r>
            <a:rPr kumimoji="1" lang="ja-JP" dirty="0" smtClean="0"/>
            <a:t>倍，</a:t>
          </a:r>
          <a:r>
            <a:rPr kumimoji="1" lang="en-US" dirty="0" smtClean="0"/>
            <a:t>3</a:t>
          </a:r>
          <a:r>
            <a:rPr kumimoji="1" lang="ja-JP" dirty="0" smtClean="0"/>
            <a:t>倍，</a:t>
          </a:r>
          <a:r>
            <a:rPr kumimoji="1" lang="en-US" dirty="0" smtClean="0"/>
            <a:t>…</a:t>
          </a:r>
          <a:r>
            <a:rPr kumimoji="1" lang="ja-JP" dirty="0" smtClean="0"/>
            <a:t>になるに従って，加速度も，</a:t>
          </a:r>
          <a:r>
            <a:rPr kumimoji="1" lang="en-US" dirty="0" smtClean="0"/>
            <a:t>2</a:t>
          </a:r>
          <a:r>
            <a:rPr kumimoji="1" lang="ja-JP" dirty="0" smtClean="0"/>
            <a:t>倍，</a:t>
          </a:r>
          <a:r>
            <a:rPr kumimoji="1" lang="en-US" dirty="0" smtClean="0"/>
            <a:t>3</a:t>
          </a:r>
          <a:r>
            <a:rPr kumimoji="1" lang="ja-JP" dirty="0" smtClean="0"/>
            <a:t>倍， </a:t>
          </a:r>
          <a:r>
            <a:rPr kumimoji="1" lang="en-US" dirty="0" smtClean="0"/>
            <a:t>…</a:t>
          </a:r>
          <a:r>
            <a:rPr kumimoji="1" lang="ja-JP" dirty="0" smtClean="0"/>
            <a:t>になる． </a:t>
          </a:r>
          <a:endParaRPr lang="ja-JP" dirty="0"/>
        </a:p>
      </dgm:t>
    </dgm:pt>
    <dgm:pt modelId="{12F0D11A-94D4-4ED3-8282-D593C7272E65}" type="parTrans" cxnId="{3649B0D5-FAED-48EE-8EFB-7427FB0C3746}">
      <dgm:prSet/>
      <dgm:spPr/>
      <dgm:t>
        <a:bodyPr/>
        <a:lstStyle/>
        <a:p>
          <a:endParaRPr kumimoji="1" lang="ja-JP" altLang="en-US"/>
        </a:p>
      </dgm:t>
    </dgm:pt>
    <dgm:pt modelId="{0640DE4D-DBCC-44E6-94C7-0EB76C6F9BE5}" type="sibTrans" cxnId="{3649B0D5-FAED-48EE-8EFB-7427FB0C3746}">
      <dgm:prSet/>
      <dgm:spPr/>
      <dgm:t>
        <a:bodyPr/>
        <a:lstStyle/>
        <a:p>
          <a:endParaRPr kumimoji="1" lang="ja-JP" altLang="en-US"/>
        </a:p>
      </dgm:t>
    </dgm:pt>
    <dgm:pt modelId="{05D00B04-FE1D-4B7F-AD58-4EBAE22EB925}">
      <dgm:prSet/>
      <dgm:spPr/>
      <dgm:t>
        <a:bodyPr/>
        <a:lstStyle/>
        <a:p>
          <a:pPr rtl="0"/>
          <a:r>
            <a:rPr kumimoji="1" lang="ja-JP" smtClean="0"/>
            <a:t>次に， </a:t>
          </a:r>
          <a:r>
            <a:rPr kumimoji="1" lang="en-US" smtClean="0"/>
            <a:t>P</a:t>
          </a:r>
          <a:r>
            <a:rPr kumimoji="1" lang="ja-JP" smtClean="0"/>
            <a:t>と同じ物体を</a:t>
          </a:r>
          <a:r>
            <a:rPr kumimoji="1" lang="en-US" smtClean="0"/>
            <a:t>2</a:t>
          </a:r>
          <a:r>
            <a:rPr kumimoji="1" lang="ja-JP" smtClean="0"/>
            <a:t>個つなげたものを</a:t>
          </a:r>
          <a:r>
            <a:rPr kumimoji="1" lang="en-US" smtClean="0"/>
            <a:t>Q</a:t>
          </a:r>
          <a:r>
            <a:rPr kumimoji="1" lang="ja-JP" smtClean="0"/>
            <a:t>とする</a:t>
          </a:r>
          <a:r>
            <a:rPr kumimoji="1" lang="en-US" smtClean="0"/>
            <a:t>. </a:t>
          </a:r>
          <a:endParaRPr lang="ja-JP"/>
        </a:p>
      </dgm:t>
    </dgm:pt>
    <dgm:pt modelId="{8DAA1CEE-EFBE-4D39-B915-2814BDB0B0BA}" type="parTrans" cxnId="{52D81A45-0BC0-4B43-A28C-04F1C8F01BCE}">
      <dgm:prSet/>
      <dgm:spPr/>
      <dgm:t>
        <a:bodyPr/>
        <a:lstStyle/>
        <a:p>
          <a:endParaRPr kumimoji="1" lang="ja-JP" altLang="en-US"/>
        </a:p>
      </dgm:t>
    </dgm:pt>
    <dgm:pt modelId="{F41F2B46-8A08-4857-A376-5FA0946CAD66}" type="sibTrans" cxnId="{52D81A45-0BC0-4B43-A28C-04F1C8F01BCE}">
      <dgm:prSet/>
      <dgm:spPr/>
      <dgm:t>
        <a:bodyPr/>
        <a:lstStyle/>
        <a:p>
          <a:endParaRPr kumimoji="1" lang="ja-JP" altLang="en-US"/>
        </a:p>
      </dgm:t>
    </dgm:pt>
    <mc:AlternateContent xmlns:mc="http://schemas.openxmlformats.org/markup-compatibility/2006" xmlns:a14="http://schemas.microsoft.com/office/drawing/2010/main">
      <mc:Choice Requires="a14">
        <dgm:pt modelId="{D27A3198-2797-4D9A-8377-2B2F4CFBD6CF}">
          <dgm:prSet/>
          <dgm:spPr/>
          <dgm:t>
            <a:bodyPr/>
            <a:lstStyle/>
            <a:p>
              <a:pPr rtl="0"/>
              <a:r>
                <a:rPr kumimoji="1" lang="en-US" dirty="0" smtClean="0"/>
                <a:t>Q</a:t>
              </a:r>
              <a:r>
                <a:rPr kumimoji="1" lang="ja-JP" dirty="0"/>
                <a:t>に</a:t>
              </a:r>
              <a:r>
                <a:rPr kumimoji="1" lang="en-US" dirty="0"/>
                <a:t>P</a:t>
              </a:r>
              <a:r>
                <a:rPr kumimoji="1" lang="ja-JP" dirty="0"/>
                <a:t>と同じ力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ja-JP" dirty="0"/>
                <a:t>を作用させたとき，</a:t>
              </a:r>
              <a:r>
                <a:rPr kumimoji="1" lang="en-US" dirty="0"/>
                <a:t>Q</a:t>
              </a:r>
              <a:r>
                <a:rPr kumimoji="1" lang="ja-JP" dirty="0"/>
                <a:t>に生じる加速度は， </a:t>
              </a:r>
              <a:r>
                <a:rPr kumimoji="1" lang="en-US" dirty="0"/>
                <a:t>P</a:t>
              </a:r>
              <a:r>
                <a:rPr kumimoji="1" lang="ja-JP" dirty="0"/>
                <a:t>に生じる加速度</a:t>
              </a:r>
              <a:r>
                <a:rPr kumimoji="1" lang="ja-JP" dirty="0" smtClean="0"/>
                <a:t>の</a:t>
              </a:r>
              <a:r>
                <a:rPr kumimoji="1" lang="en-US" altLang="ja-JP" dirty="0" smtClean="0"/>
                <a:t>       </a:t>
              </a:r>
              <a:r>
                <a:rPr kumimoji="1" lang="ja-JP" dirty="0" smtClean="0"/>
                <a:t>に</a:t>
              </a:r>
              <a:r>
                <a:rPr kumimoji="1" lang="ja-JP" dirty="0"/>
                <a:t>なる</a:t>
              </a:r>
              <a:r>
                <a:rPr kumimoji="1" lang="en-US" dirty="0"/>
                <a:t>.</a:t>
              </a:r>
              <a:endParaRPr lang="ja-JP" dirty="0"/>
            </a:p>
          </dgm:t>
        </dgm:pt>
      </mc:Choice>
      <mc:Fallback xmlns="">
        <dgm:pt modelId="{D27A3198-2797-4D9A-8377-2B2F4CFBD6CF}">
          <dgm:prSet/>
          <dgm:spPr/>
          <dgm:t>
            <a:bodyPr/>
            <a:lstStyle/>
            <a:p>
              <a:pPr rtl="0"/>
              <a:r>
                <a:rPr kumimoji="1" lang="en-US" dirty="0" smtClean="0"/>
                <a:t>Q</a:t>
              </a:r>
              <a:r>
                <a:rPr kumimoji="1" lang="ja-JP" dirty="0"/>
                <a:t>に</a:t>
              </a:r>
              <a:r>
                <a:rPr kumimoji="1" lang="en-US" dirty="0"/>
                <a:t>P</a:t>
              </a:r>
              <a:r>
                <a:rPr kumimoji="1" lang="ja-JP" dirty="0"/>
                <a:t>と同じ力</a:t>
              </a:r>
              <a:r>
                <a:rPr kumimoji="1" lang="en-US" i="0">
                  <a:latin typeface="Cambria Math" panose="02040503050406030204" pitchFamily="18" charset="0"/>
                </a:rPr>
                <a:t>𝐹</a:t>
              </a:r>
              <a:r>
                <a:rPr kumimoji="1" lang="ja-JP" altLang="en-US" i="0">
                  <a:latin typeface="Cambria Math" panose="02040503050406030204" pitchFamily="18" charset="0"/>
                </a:rPr>
                <a:t> ⃗</a:t>
              </a:r>
              <a:r>
                <a:rPr kumimoji="1" lang="ja-JP" dirty="0"/>
                <a:t>を作用させたとき，</a:t>
              </a:r>
              <a:r>
                <a:rPr kumimoji="1" lang="en-US" dirty="0"/>
                <a:t>Q</a:t>
              </a:r>
              <a:r>
                <a:rPr kumimoji="1" lang="ja-JP" dirty="0"/>
                <a:t>に生じる加速度は， </a:t>
              </a:r>
              <a:r>
                <a:rPr kumimoji="1" lang="en-US" dirty="0"/>
                <a:t>P</a:t>
              </a:r>
              <a:r>
                <a:rPr kumimoji="1" lang="ja-JP" dirty="0"/>
                <a:t>に生じる加速度</a:t>
              </a:r>
              <a:r>
                <a:rPr kumimoji="1" lang="ja-JP" dirty="0" smtClean="0"/>
                <a:t>の</a:t>
              </a:r>
              <a:r>
                <a:rPr kumimoji="1" lang="en-US" altLang="ja-JP" dirty="0" smtClean="0"/>
                <a:t>       </a:t>
              </a:r>
              <a:r>
                <a:rPr kumimoji="1" lang="ja-JP" dirty="0" smtClean="0"/>
                <a:t>に</a:t>
              </a:r>
              <a:r>
                <a:rPr kumimoji="1" lang="ja-JP" dirty="0"/>
                <a:t>なる</a:t>
              </a:r>
              <a:r>
                <a:rPr kumimoji="1" lang="en-US" dirty="0"/>
                <a:t>.</a:t>
              </a:r>
              <a:endParaRPr lang="ja-JP" dirty="0"/>
            </a:p>
          </dgm:t>
        </dgm:pt>
      </mc:Fallback>
    </mc:AlternateContent>
    <dgm:pt modelId="{035504BF-0BE9-4C43-BD08-7121EDEFAEA1}" type="parTrans" cxnId="{C1105266-A150-4D60-A4D5-D37CDFCF3E5E}">
      <dgm:prSet/>
      <dgm:spPr/>
      <dgm:t>
        <a:bodyPr/>
        <a:lstStyle/>
        <a:p>
          <a:endParaRPr kumimoji="1" lang="ja-JP" altLang="en-US"/>
        </a:p>
      </dgm:t>
    </dgm:pt>
    <dgm:pt modelId="{15C948FB-00BE-470E-95A2-2CDDB7EB6DC7}" type="sibTrans" cxnId="{C1105266-A150-4D60-A4D5-D37CDFCF3E5E}">
      <dgm:prSet/>
      <dgm:spPr/>
      <dgm:t>
        <a:bodyPr/>
        <a:lstStyle/>
        <a:p>
          <a:endParaRPr kumimoji="1" lang="ja-JP" altLang="en-US"/>
        </a:p>
      </dgm:t>
    </dgm:pt>
    <dgm:pt modelId="{6D7C2810-BF7F-45B7-9DF5-83C1C490CBEC}">
      <dgm:prSet/>
      <dgm:spPr/>
      <dgm:t>
        <a:bodyPr/>
        <a:lstStyle/>
        <a:p>
          <a:pPr rtl="0"/>
          <a:r>
            <a:rPr kumimoji="1" lang="en-US" dirty="0" smtClean="0"/>
            <a:t>Q</a:t>
          </a:r>
          <a:r>
            <a:rPr kumimoji="1" lang="ja-JP" dirty="0" smtClean="0"/>
            <a:t>は， </a:t>
          </a:r>
          <a:r>
            <a:rPr kumimoji="1" lang="en-US" dirty="0" smtClean="0"/>
            <a:t>P</a:t>
          </a:r>
          <a:r>
            <a:rPr kumimoji="1" lang="ja-JP" dirty="0" smtClean="0"/>
            <a:t>よりも速度の変化が起こりにくいので，</a:t>
          </a:r>
          <a:r>
            <a:rPr kumimoji="1" lang="en-US" altLang="ja-JP" dirty="0" smtClean="0"/>
            <a:t>          </a:t>
          </a:r>
          <a:r>
            <a:rPr kumimoji="1" lang="ja-JP" dirty="0" smtClean="0"/>
            <a:t>が大きい．</a:t>
          </a:r>
          <a:endParaRPr lang="ja-JP" dirty="0"/>
        </a:p>
      </dgm:t>
    </dgm:pt>
    <dgm:pt modelId="{A92BAA22-BFC3-48B1-A7C6-E14A13C61626}" type="parTrans" cxnId="{1C60C86C-9325-42F5-A675-AACE89C779BD}">
      <dgm:prSet/>
      <dgm:spPr/>
      <dgm:t>
        <a:bodyPr/>
        <a:lstStyle/>
        <a:p>
          <a:endParaRPr kumimoji="1" lang="ja-JP" altLang="en-US"/>
        </a:p>
      </dgm:t>
    </dgm:pt>
    <dgm:pt modelId="{4B433478-F061-4862-A074-17006F9E8FD0}" type="sibTrans" cxnId="{1C60C86C-9325-42F5-A675-AACE89C779BD}">
      <dgm:prSet/>
      <dgm:spPr/>
      <dgm:t>
        <a:bodyPr/>
        <a:lstStyle/>
        <a:p>
          <a:endParaRPr kumimoji="1" lang="ja-JP" altLang="en-US"/>
        </a:p>
      </dgm:t>
    </dgm:pt>
    <dgm:pt modelId="{C8CE48AE-5EEB-4F88-9BA2-EF3A69B7354F}">
      <dgm:prSet/>
      <dgm:spPr/>
      <dgm:t>
        <a:bodyPr/>
        <a:lstStyle/>
        <a:p>
          <a:pPr rtl="0"/>
          <a:r>
            <a:rPr kumimoji="1" lang="ja-JP" dirty="0" smtClean="0"/>
            <a:t>物体の慣性の大きさを</a:t>
          </a:r>
          <a:r>
            <a:rPr kumimoji="1" lang="en-US" altLang="ja-JP" dirty="0" smtClean="0"/>
            <a:t>         </a:t>
          </a:r>
          <a:r>
            <a:rPr kumimoji="1" lang="ja-JP" dirty="0" smtClean="0"/>
            <a:t>という． </a:t>
          </a:r>
          <a:endParaRPr lang="ja-JP" dirty="0"/>
        </a:p>
      </dgm:t>
    </dgm:pt>
    <dgm:pt modelId="{08723E65-C612-4E82-9460-2D4247FF993C}" type="parTrans" cxnId="{FE053E5D-BD8F-46F5-8DB4-318197E805CD}">
      <dgm:prSet/>
      <dgm:spPr/>
      <dgm:t>
        <a:bodyPr/>
        <a:lstStyle/>
        <a:p>
          <a:endParaRPr kumimoji="1" lang="ja-JP" altLang="en-US"/>
        </a:p>
      </dgm:t>
    </dgm:pt>
    <dgm:pt modelId="{BEC71049-619B-4E8C-AB72-5CEB1C24CDDF}" type="sibTrans" cxnId="{FE053E5D-BD8F-46F5-8DB4-318197E805CD}">
      <dgm:prSet/>
      <dgm:spPr/>
      <dgm:t>
        <a:bodyPr/>
        <a:lstStyle/>
        <a:p>
          <a:endParaRPr kumimoji="1" lang="ja-JP" altLang="en-US"/>
        </a:p>
      </dgm:t>
    </dgm:pt>
    <dgm:pt modelId="{4705D310-3C2D-4784-850E-7E5C10F48EDB}">
      <dgm:prSet/>
      <dgm:spPr/>
      <dgm:t>
        <a:bodyPr/>
        <a:lstStyle/>
        <a:p>
          <a:pPr rtl="0"/>
          <a:r>
            <a:rPr kumimoji="1" lang="ja-JP" dirty="0" smtClean="0"/>
            <a:t>この場合，</a:t>
          </a:r>
          <a:r>
            <a:rPr kumimoji="1" lang="en-US" dirty="0" smtClean="0"/>
            <a:t>Q</a:t>
          </a:r>
          <a:r>
            <a:rPr kumimoji="1" lang="ja-JP" dirty="0" smtClean="0"/>
            <a:t>の質量は，</a:t>
          </a:r>
          <a:r>
            <a:rPr kumimoji="1" lang="en-US" dirty="0" smtClean="0"/>
            <a:t>P</a:t>
          </a:r>
          <a:r>
            <a:rPr kumimoji="1" lang="ja-JP" dirty="0" smtClean="0"/>
            <a:t>の質量の</a:t>
          </a:r>
          <a:r>
            <a:rPr kumimoji="1" lang="en-US" altLang="ja-JP" dirty="0" smtClean="0"/>
            <a:t>        </a:t>
          </a:r>
          <a:r>
            <a:rPr kumimoji="1" lang="ja-JP" dirty="0" smtClean="0"/>
            <a:t>である</a:t>
          </a:r>
          <a:r>
            <a:rPr kumimoji="1" lang="en-US" dirty="0" smtClean="0"/>
            <a:t>. </a:t>
          </a:r>
          <a:endParaRPr lang="ja-JP" dirty="0"/>
        </a:p>
      </dgm:t>
    </dgm:pt>
    <dgm:pt modelId="{06D35638-FE34-4A20-995F-D820CC041BAD}" type="parTrans" cxnId="{DEB07F7A-3975-4061-B0AA-58100B2A82E1}">
      <dgm:prSet/>
      <dgm:spPr/>
      <dgm:t>
        <a:bodyPr/>
        <a:lstStyle/>
        <a:p>
          <a:endParaRPr kumimoji="1" lang="ja-JP" altLang="en-US"/>
        </a:p>
      </dgm:t>
    </dgm:pt>
    <dgm:pt modelId="{8FD7D1F4-8503-44B3-A4B7-D32F11E279AB}" type="sibTrans" cxnId="{DEB07F7A-3975-4061-B0AA-58100B2A82E1}">
      <dgm:prSet/>
      <dgm:spPr/>
      <dgm:t>
        <a:bodyPr/>
        <a:lstStyle/>
        <a:p>
          <a:endParaRPr kumimoji="1" lang="ja-JP" altLang="en-US"/>
        </a:p>
      </dgm:t>
    </dgm:pt>
    <dgm:pt modelId="{F5F22B83-6BA2-4A20-BBD7-B70511DF1E45}">
      <dgm:prSet/>
      <dgm:spPr/>
      <dgm:t>
        <a:bodyPr/>
        <a:lstStyle/>
        <a:p>
          <a:pPr rtl="0"/>
          <a:r>
            <a:rPr kumimoji="1" lang="ja-JP" smtClean="0"/>
            <a:t>一般に，物体に力が作用するとき，力の方向に加速度を生じる．</a:t>
          </a:r>
          <a:endParaRPr lang="ja-JP"/>
        </a:p>
      </dgm:t>
    </dgm:pt>
    <dgm:pt modelId="{4D5F9A48-A9C8-4950-BF9B-8B96A7EF686A}" type="parTrans" cxnId="{A7DA2870-52A4-455E-AA37-461E5B2482CC}">
      <dgm:prSet/>
      <dgm:spPr/>
      <dgm:t>
        <a:bodyPr/>
        <a:lstStyle/>
        <a:p>
          <a:endParaRPr kumimoji="1" lang="ja-JP" altLang="en-US"/>
        </a:p>
      </dgm:t>
    </dgm:pt>
    <dgm:pt modelId="{CF4D3A82-8F96-47EA-AFB9-CAA5CD173DBC}" type="sibTrans" cxnId="{A7DA2870-52A4-455E-AA37-461E5B2482CC}">
      <dgm:prSet/>
      <dgm:spPr/>
      <dgm:t>
        <a:bodyPr/>
        <a:lstStyle/>
        <a:p>
          <a:endParaRPr kumimoji="1" lang="ja-JP" altLang="en-US"/>
        </a:p>
      </dgm:t>
    </dgm:pt>
    <dgm:pt modelId="{179503E8-AC7A-4B03-A254-A8C0C4A0B972}">
      <dgm:prSet/>
      <dgm:spPr/>
      <dgm:t>
        <a:bodyPr/>
        <a:lstStyle/>
        <a:p>
          <a:pPr rtl="0"/>
          <a:r>
            <a:rPr kumimoji="1" lang="ja-JP" dirty="0" smtClean="0"/>
            <a:t>加速度の大きさは， カの大きさに比例し，物体の質量に反比例することが確かめられている．</a:t>
          </a:r>
          <a:endParaRPr lang="ja-JP" dirty="0"/>
        </a:p>
      </dgm:t>
    </dgm:pt>
    <dgm:pt modelId="{6EEAC942-6400-4B6F-9AD2-14C2B071F8CF}" type="parTrans" cxnId="{A2F11B3E-9DAC-4C5C-BFD2-7B8B61FEF1DB}">
      <dgm:prSet/>
      <dgm:spPr/>
      <dgm:t>
        <a:bodyPr/>
        <a:lstStyle/>
        <a:p>
          <a:endParaRPr kumimoji="1" lang="ja-JP" altLang="en-US"/>
        </a:p>
      </dgm:t>
    </dgm:pt>
    <dgm:pt modelId="{5A4AC1EF-2A3B-4039-B2B3-4C292BD39920}" type="sibTrans" cxnId="{A2F11B3E-9DAC-4C5C-BFD2-7B8B61FEF1DB}">
      <dgm:prSet/>
      <dgm:spPr/>
      <dgm:t>
        <a:bodyPr/>
        <a:lstStyle/>
        <a:p>
          <a:endParaRPr kumimoji="1" lang="ja-JP" altLang="en-US"/>
        </a:p>
      </dgm:t>
    </dgm:pt>
    <dgm:pt modelId="{E9CC928B-9B45-42BB-89F7-64A7A78BFFB9}">
      <dgm:prSet/>
      <dgm:spPr/>
      <dgm:t>
        <a:bodyPr/>
        <a:lstStyle/>
        <a:p>
          <a:pPr rtl="0"/>
          <a:r>
            <a:rPr kumimoji="1" lang="ja-JP" dirty="0" smtClean="0"/>
            <a:t>これを運動の</a:t>
          </a:r>
          <a:r>
            <a:rPr kumimoji="1" lang="en-US" altLang="ja-JP" dirty="0" smtClean="0"/>
            <a:t>                </a:t>
          </a:r>
          <a:r>
            <a:rPr kumimoji="1" lang="ja-JP" dirty="0" smtClean="0"/>
            <a:t>という．</a:t>
          </a:r>
          <a:endParaRPr lang="ja-JP" dirty="0"/>
        </a:p>
      </dgm:t>
    </dgm:pt>
    <dgm:pt modelId="{045E2B67-C9A9-487B-BC0C-8132FDE730DD}" type="parTrans" cxnId="{6FDAE84D-43B2-4313-8685-D3267BFC09D7}">
      <dgm:prSet/>
      <dgm:spPr/>
      <dgm:t>
        <a:bodyPr/>
        <a:lstStyle/>
        <a:p>
          <a:endParaRPr kumimoji="1" lang="ja-JP" altLang="en-US"/>
        </a:p>
      </dgm:t>
    </dgm:pt>
    <dgm:pt modelId="{23422E5D-2D46-49D5-A9CD-4B597046459C}" type="sibTrans" cxnId="{6FDAE84D-43B2-4313-8685-D3267BFC09D7}">
      <dgm:prSet/>
      <dgm:spPr/>
      <dgm:t>
        <a:bodyPr/>
        <a:lstStyle/>
        <a:p>
          <a:endParaRPr kumimoji="1" lang="ja-JP" altLang="en-US"/>
        </a:p>
      </dgm:t>
    </dgm:pt>
    <dgm:pt modelId="{B3B8C445-A4DB-4DE8-88F0-128D2DA5D177}">
      <dgm:prSet/>
      <dgm:spPr/>
      <dgm:t>
        <a:bodyPr/>
        <a:lstStyle/>
        <a:p>
          <a:pPr rtl="0"/>
          <a:r>
            <a:rPr kumimoji="1" lang="en-US" altLang="ja-JP" i="1" dirty="0" smtClean="0"/>
            <a:t>___</a:t>
          </a:r>
          <a:endParaRPr lang="ja-JP" dirty="0"/>
        </a:p>
      </dgm:t>
    </dgm:pt>
    <dgm:pt modelId="{BFD5F85F-AB2B-4A72-B7BC-5FA3386F0FA4}" type="parTrans" cxnId="{F5B4EE99-885E-4D67-A531-6F4968B27767}">
      <dgm:prSet/>
      <dgm:spPr/>
      <dgm:t>
        <a:bodyPr/>
        <a:lstStyle/>
        <a:p>
          <a:endParaRPr kumimoji="1" lang="ja-JP" altLang="en-US"/>
        </a:p>
      </dgm:t>
    </dgm:pt>
    <dgm:pt modelId="{85B07B76-5FB3-4E6A-AFDD-3039C0BC0D5B}" type="sibTrans" cxnId="{F5B4EE99-885E-4D67-A531-6F4968B27767}">
      <dgm:prSet/>
      <dgm:spPr/>
      <dgm:t>
        <a:bodyPr/>
        <a:lstStyle/>
        <a:p>
          <a:endParaRPr kumimoji="1" lang="ja-JP" altLang="en-US"/>
        </a:p>
      </dgm:t>
    </dgm:pt>
    <dgm:pt modelId="{C9C8749B-4BB1-4C22-9186-CC16F92A1607}">
      <dgm:prSet/>
      <dgm:spPr/>
      <dgm:t>
        <a:bodyPr/>
        <a:lstStyle/>
        <a:p>
          <a:pPr rtl="0"/>
          <a:r>
            <a:rPr kumimoji="1" lang="ja-JP" dirty="0" smtClean="0"/>
            <a:t>加速度の大きさ，力の大きさ，質量をそれぞれ</a:t>
          </a:r>
          <a:r>
            <a:rPr kumimoji="1" lang="en-US" i="1" dirty="0" smtClean="0"/>
            <a:t>a</a:t>
          </a:r>
          <a:r>
            <a:rPr kumimoji="1" lang="en-US" dirty="0" smtClean="0"/>
            <a:t>, </a:t>
          </a:r>
          <a:r>
            <a:rPr kumimoji="1" lang="en-US" i="1" dirty="0" smtClean="0"/>
            <a:t>F</a:t>
          </a:r>
          <a:r>
            <a:rPr kumimoji="1" lang="en-US" dirty="0" smtClean="0"/>
            <a:t>, </a:t>
          </a:r>
          <a:r>
            <a:rPr kumimoji="1" lang="en-US" i="1" dirty="0" smtClean="0"/>
            <a:t>m</a:t>
          </a:r>
          <a:r>
            <a:rPr kumimoji="1" lang="ja-JP" dirty="0" smtClean="0"/>
            <a:t>として， 第</a:t>
          </a:r>
          <a:r>
            <a:rPr kumimoji="1" lang="en-US" dirty="0" smtClean="0"/>
            <a:t>2</a:t>
          </a:r>
          <a:r>
            <a:rPr kumimoji="1" lang="ja-JP" dirty="0" smtClean="0"/>
            <a:t>法則を式で表せば，</a:t>
          </a:r>
          <a:endParaRPr lang="ja-JP" dirty="0"/>
        </a:p>
      </dgm:t>
    </dgm:pt>
    <dgm:pt modelId="{83624356-35F7-4A8E-B601-D4E56A6C46B5}" type="parTrans" cxnId="{C95245DF-CF7E-4A36-A2B6-8138B7A0B96B}">
      <dgm:prSet/>
      <dgm:spPr/>
      <dgm:t>
        <a:bodyPr/>
        <a:lstStyle/>
        <a:p>
          <a:endParaRPr kumimoji="1" lang="ja-JP" altLang="en-US"/>
        </a:p>
      </dgm:t>
    </dgm:pt>
    <dgm:pt modelId="{5E1918DB-9C39-4551-ACF5-0389EA6A02DC}" type="sibTrans" cxnId="{C95245DF-CF7E-4A36-A2B6-8138B7A0B96B}">
      <dgm:prSet/>
      <dgm:spPr/>
      <dgm:t>
        <a:bodyPr/>
        <a:lstStyle/>
        <a:p>
          <a:endParaRPr kumimoji="1" lang="ja-JP" altLang="en-US"/>
        </a:p>
      </dgm:t>
    </dgm:pt>
    <dgm:pt modelId="{C15E2A01-2F55-46A8-9AF7-208B2AC7D27D}">
      <dgm:prSet/>
      <dgm:spPr/>
      <dgm:t>
        <a:bodyPr/>
        <a:lstStyle/>
        <a:p>
          <a:pPr rtl="0"/>
          <a:r>
            <a:rPr kumimoji="1" lang="ja-JP" smtClean="0"/>
            <a:t>ここで，</a:t>
          </a:r>
          <a:r>
            <a:rPr kumimoji="1" lang="en-US" i="1" smtClean="0"/>
            <a:t>k</a:t>
          </a:r>
          <a:r>
            <a:rPr kumimoji="1" lang="ja-JP" smtClean="0"/>
            <a:t>は比例定数である．</a:t>
          </a:r>
          <a:endParaRPr lang="ja-JP" dirty="0"/>
        </a:p>
      </dgm:t>
    </dgm:pt>
    <dgm:pt modelId="{01400D02-B6C9-4B6D-B9EB-B75BFC42BA61}" type="parTrans" cxnId="{EF76CB2D-1F0F-4695-9894-F80A8A7CE78F}">
      <dgm:prSet/>
      <dgm:spPr/>
      <dgm:t>
        <a:bodyPr/>
        <a:lstStyle/>
        <a:p>
          <a:endParaRPr kumimoji="1" lang="ja-JP" altLang="en-US"/>
        </a:p>
      </dgm:t>
    </dgm:pt>
    <dgm:pt modelId="{97D50B12-F79D-45B0-8E25-F44B870867EE}" type="sibTrans" cxnId="{EF76CB2D-1F0F-4695-9894-F80A8A7CE78F}">
      <dgm:prSet/>
      <dgm:spPr/>
      <dgm:t>
        <a:bodyPr/>
        <a:lstStyle/>
        <a:p>
          <a:endParaRPr kumimoji="1" lang="ja-JP" altLang="en-US"/>
        </a:p>
      </dgm:t>
    </dgm:pt>
    <dgm:pt modelId="{47BFFA9C-1FDD-431D-A5CF-86B56ADC7E7D}" type="pres">
      <dgm:prSet presAssocID="{0893F7EA-3073-47CC-A628-0E6951E262EC}" presName="linear" presStyleCnt="0">
        <dgm:presLayoutVars>
          <dgm:animLvl val="lvl"/>
          <dgm:resizeHandles val="exact"/>
        </dgm:presLayoutVars>
      </dgm:prSet>
      <dgm:spPr/>
      <dgm:t>
        <a:bodyPr/>
        <a:lstStyle/>
        <a:p>
          <a:endParaRPr kumimoji="1" lang="ja-JP" altLang="en-US"/>
        </a:p>
      </dgm:t>
    </dgm:pt>
    <dgm:pt modelId="{404AE6E5-F268-4F45-B19A-69003AEE4B30}" type="pres">
      <dgm:prSet presAssocID="{EF5921D0-6145-4B42-8AF1-66CD252A14AB}" presName="parentText" presStyleLbl="node1" presStyleIdx="0" presStyleCnt="3">
        <dgm:presLayoutVars>
          <dgm:chMax val="0"/>
          <dgm:bulletEnabled val="1"/>
        </dgm:presLayoutVars>
      </dgm:prSet>
      <dgm:spPr/>
      <dgm:t>
        <a:bodyPr/>
        <a:lstStyle/>
        <a:p>
          <a:endParaRPr kumimoji="1" lang="ja-JP" altLang="en-US"/>
        </a:p>
      </dgm:t>
    </dgm:pt>
    <dgm:pt modelId="{74C1B59D-9064-451B-8F25-83ABF12D9193}" type="pres">
      <dgm:prSet presAssocID="{EF5921D0-6145-4B42-8AF1-66CD252A14AB}" presName="childText" presStyleLbl="revTx" presStyleIdx="0" presStyleCnt="3">
        <dgm:presLayoutVars>
          <dgm:bulletEnabled val="1"/>
        </dgm:presLayoutVars>
      </dgm:prSet>
      <dgm:spPr/>
      <dgm:t>
        <a:bodyPr/>
        <a:lstStyle/>
        <a:p>
          <a:endParaRPr kumimoji="1" lang="ja-JP" altLang="en-US"/>
        </a:p>
      </dgm:t>
    </dgm:pt>
    <dgm:pt modelId="{A06102BE-9449-43DC-BF9D-912A49E78A5E}" type="pres">
      <dgm:prSet presAssocID="{05D00B04-FE1D-4B7F-AD58-4EBAE22EB925}" presName="parentText" presStyleLbl="node1" presStyleIdx="1" presStyleCnt="3">
        <dgm:presLayoutVars>
          <dgm:chMax val="0"/>
          <dgm:bulletEnabled val="1"/>
        </dgm:presLayoutVars>
      </dgm:prSet>
      <dgm:spPr/>
      <dgm:t>
        <a:bodyPr/>
        <a:lstStyle/>
        <a:p>
          <a:endParaRPr kumimoji="1" lang="ja-JP" altLang="en-US"/>
        </a:p>
      </dgm:t>
    </dgm:pt>
    <dgm:pt modelId="{3567ECA3-9F2B-4BD9-85D0-7275CE460560}" type="pres">
      <dgm:prSet presAssocID="{05D00B04-FE1D-4B7F-AD58-4EBAE22EB925}" presName="childText" presStyleLbl="revTx" presStyleIdx="1" presStyleCnt="3">
        <dgm:presLayoutVars>
          <dgm:bulletEnabled val="1"/>
        </dgm:presLayoutVars>
      </dgm:prSet>
      <dgm:spPr/>
      <dgm:t>
        <a:bodyPr/>
        <a:lstStyle/>
        <a:p>
          <a:endParaRPr kumimoji="1" lang="ja-JP" altLang="en-US"/>
        </a:p>
      </dgm:t>
    </dgm:pt>
    <dgm:pt modelId="{F890E0C6-CE49-4158-A943-B50F7C9DB761}" type="pres">
      <dgm:prSet presAssocID="{F5F22B83-6BA2-4A20-BBD7-B70511DF1E45}" presName="parentText" presStyleLbl="node1" presStyleIdx="2" presStyleCnt="3">
        <dgm:presLayoutVars>
          <dgm:chMax val="0"/>
          <dgm:bulletEnabled val="1"/>
        </dgm:presLayoutVars>
      </dgm:prSet>
      <dgm:spPr/>
      <dgm:t>
        <a:bodyPr/>
        <a:lstStyle/>
        <a:p>
          <a:endParaRPr kumimoji="1" lang="ja-JP" altLang="en-US"/>
        </a:p>
      </dgm:t>
    </dgm:pt>
    <dgm:pt modelId="{B3C28328-2B94-4D25-AEA0-31DBD4495ABD}" type="pres">
      <dgm:prSet presAssocID="{F5F22B83-6BA2-4A20-BBD7-B70511DF1E45}" presName="childText" presStyleLbl="revTx" presStyleIdx="2" presStyleCnt="3">
        <dgm:presLayoutVars>
          <dgm:bulletEnabled val="1"/>
        </dgm:presLayoutVars>
      </dgm:prSet>
      <dgm:spPr/>
      <dgm:t>
        <a:bodyPr/>
        <a:lstStyle/>
        <a:p>
          <a:endParaRPr kumimoji="1" lang="ja-JP" altLang="en-US"/>
        </a:p>
      </dgm:t>
    </dgm:pt>
  </dgm:ptLst>
  <dgm:cxnLst>
    <dgm:cxn modelId="{DEB07F7A-3975-4061-B0AA-58100B2A82E1}" srcId="{05D00B04-FE1D-4B7F-AD58-4EBAE22EB925}" destId="{4705D310-3C2D-4784-850E-7E5C10F48EDB}" srcOrd="3" destOrd="0" parTransId="{06D35638-FE34-4A20-995F-D820CC041BAD}" sibTransId="{8FD7D1F4-8503-44B3-A4B7-D32F11E279AB}"/>
    <dgm:cxn modelId="{332BE9C6-1516-4D1E-A5DF-9F4ADA3A1A7B}" type="presOf" srcId="{C15E2A01-2F55-46A8-9AF7-208B2AC7D27D}" destId="{B3C28328-2B94-4D25-AEA0-31DBD4495ABD}" srcOrd="0" destOrd="4" presId="urn:microsoft.com/office/officeart/2005/8/layout/vList2"/>
    <dgm:cxn modelId="{6788FDEB-4BD6-446A-978D-7870CF8E97CC}" type="presOf" srcId="{8634B09D-FC1B-4978-8A51-C804E9744667}" destId="{74C1B59D-9064-451B-8F25-83ABF12D9193}" srcOrd="0" destOrd="2" presId="urn:microsoft.com/office/officeart/2005/8/layout/vList2"/>
    <dgm:cxn modelId="{3649B0D5-FAED-48EE-8EFB-7427FB0C3746}" srcId="{4934BAEB-F4A8-4AAD-9A47-12062907EC64}" destId="{8634B09D-FC1B-4978-8A51-C804E9744667}" srcOrd="0" destOrd="0" parTransId="{12F0D11A-94D4-4ED3-8282-D593C7272E65}" sibTransId="{0640DE4D-DBCC-44E6-94C7-0EB76C6F9BE5}"/>
    <dgm:cxn modelId="{CDC2B91D-94D4-4263-9C6E-A997D3B7BFCB}" type="presOf" srcId="{D27A3198-2797-4D9A-8377-2B2F4CFBD6CF}" destId="{3567ECA3-9F2B-4BD9-85D0-7275CE460560}" srcOrd="0" destOrd="0" presId="urn:microsoft.com/office/officeart/2005/8/layout/vList2"/>
    <dgm:cxn modelId="{574273B0-D51F-4584-95BE-077CF2070C22}" type="presOf" srcId="{4934BAEB-F4A8-4AAD-9A47-12062907EC64}" destId="{74C1B59D-9064-451B-8F25-83ABF12D9193}" srcOrd="0" destOrd="1" presId="urn:microsoft.com/office/officeart/2005/8/layout/vList2"/>
    <dgm:cxn modelId="{D5307E5D-AA6D-42BD-B636-B2DCE1D216AD}" type="presOf" srcId="{EF5921D0-6145-4B42-8AF1-66CD252A14AB}" destId="{404AE6E5-F268-4F45-B19A-69003AEE4B30}" srcOrd="0" destOrd="0" presId="urn:microsoft.com/office/officeart/2005/8/layout/vList2"/>
    <dgm:cxn modelId="{85131316-6804-42C2-A06B-E9BB22A07084}" type="presOf" srcId="{6D7C2810-BF7F-45B7-9DF5-83C1C490CBEC}" destId="{3567ECA3-9F2B-4BD9-85D0-7275CE460560}" srcOrd="0" destOrd="1" presId="urn:microsoft.com/office/officeart/2005/8/layout/vList2"/>
    <dgm:cxn modelId="{1C60C86C-9325-42F5-A675-AACE89C779BD}" srcId="{05D00B04-FE1D-4B7F-AD58-4EBAE22EB925}" destId="{6D7C2810-BF7F-45B7-9DF5-83C1C490CBEC}" srcOrd="1" destOrd="0" parTransId="{A92BAA22-BFC3-48B1-A7C6-E14A13C61626}" sibTransId="{4B433478-F061-4862-A074-17006F9E8FD0}"/>
    <dgm:cxn modelId="{2B04FA22-79A1-40B3-B219-4C3ED78AB4EE}" srcId="{0893F7EA-3073-47CC-A628-0E6951E262EC}" destId="{EF5921D0-6145-4B42-8AF1-66CD252A14AB}" srcOrd="0" destOrd="0" parTransId="{42CEEC21-75CF-4134-8CF5-7C884ED35070}" sibTransId="{03E0F3F8-295A-458A-9BF5-E61FC7D93E72}"/>
    <dgm:cxn modelId="{E6E89865-D84D-4344-AC75-52C8C41949A4}" type="presOf" srcId="{A0FA124D-868E-4B0D-8905-9232DA04BAA2}" destId="{74C1B59D-9064-451B-8F25-83ABF12D9193}" srcOrd="0" destOrd="0" presId="urn:microsoft.com/office/officeart/2005/8/layout/vList2"/>
    <dgm:cxn modelId="{79311D8E-AE93-48EA-B1D1-6F3A89C14694}" type="presOf" srcId="{C9C8749B-4BB1-4C22-9186-CC16F92A1607}" destId="{B3C28328-2B94-4D25-AEA0-31DBD4495ABD}" srcOrd="0" destOrd="2" presId="urn:microsoft.com/office/officeart/2005/8/layout/vList2"/>
    <dgm:cxn modelId="{6A0B31EB-4D67-4E60-8873-118279742FC3}" type="presOf" srcId="{F5F22B83-6BA2-4A20-BBD7-B70511DF1E45}" destId="{F890E0C6-CE49-4158-A943-B50F7C9DB761}" srcOrd="0" destOrd="0" presId="urn:microsoft.com/office/officeart/2005/8/layout/vList2"/>
    <dgm:cxn modelId="{EF76CB2D-1F0F-4695-9894-F80A8A7CE78F}" srcId="{F5F22B83-6BA2-4A20-BBD7-B70511DF1E45}" destId="{C15E2A01-2F55-46A8-9AF7-208B2AC7D27D}" srcOrd="4" destOrd="0" parTransId="{01400D02-B6C9-4B6D-B9EB-B75BFC42BA61}" sibTransId="{97D50B12-F79D-45B0-8E25-F44B870867EE}"/>
    <dgm:cxn modelId="{6FDAE84D-43B2-4313-8685-D3267BFC09D7}" srcId="{F5F22B83-6BA2-4A20-BBD7-B70511DF1E45}" destId="{E9CC928B-9B45-42BB-89F7-64A7A78BFFB9}" srcOrd="1" destOrd="0" parTransId="{045E2B67-C9A9-487B-BC0C-8132FDE730DD}" sibTransId="{23422E5D-2D46-49D5-A9CD-4B597046459C}"/>
    <dgm:cxn modelId="{F5B4EE99-885E-4D67-A531-6F4968B27767}" srcId="{F5F22B83-6BA2-4A20-BBD7-B70511DF1E45}" destId="{B3B8C445-A4DB-4DE8-88F0-128D2DA5D177}" srcOrd="3" destOrd="0" parTransId="{BFD5F85F-AB2B-4A72-B7BC-5FA3386F0FA4}" sibTransId="{85B07B76-5FB3-4E6A-AFDD-3039C0BC0D5B}"/>
    <dgm:cxn modelId="{25A85E85-16E5-4572-B290-AE1C257E1CAC}" srcId="{EF5921D0-6145-4B42-8AF1-66CD252A14AB}" destId="{A0FA124D-868E-4B0D-8905-9232DA04BAA2}" srcOrd="0" destOrd="0" parTransId="{46A1BC99-509C-4EE5-BCC9-1B57E33A1DC2}" sibTransId="{7DCAF5FA-D9BA-4318-A84A-C83B973E0558}"/>
    <dgm:cxn modelId="{4B71CEDF-1CA8-4CD8-8235-03499F6FA302}" srcId="{EF5921D0-6145-4B42-8AF1-66CD252A14AB}" destId="{4934BAEB-F4A8-4AAD-9A47-12062907EC64}" srcOrd="1" destOrd="0" parTransId="{E80A4E3C-C4C8-413F-9F4E-3EEC982E35F5}" sibTransId="{8D0CB469-9BA5-4A7E-BD5A-91A111CE8AF3}"/>
    <dgm:cxn modelId="{F4F20045-3D57-4D17-BC89-576424D1E56C}" type="presOf" srcId="{E9CC928B-9B45-42BB-89F7-64A7A78BFFB9}" destId="{B3C28328-2B94-4D25-AEA0-31DBD4495ABD}" srcOrd="0" destOrd="1" presId="urn:microsoft.com/office/officeart/2005/8/layout/vList2"/>
    <dgm:cxn modelId="{C95245DF-CF7E-4A36-A2B6-8138B7A0B96B}" srcId="{F5F22B83-6BA2-4A20-BBD7-B70511DF1E45}" destId="{C9C8749B-4BB1-4C22-9186-CC16F92A1607}" srcOrd="2" destOrd="0" parTransId="{83624356-35F7-4A8E-B601-D4E56A6C46B5}" sibTransId="{5E1918DB-9C39-4551-ACF5-0389EA6A02DC}"/>
    <dgm:cxn modelId="{21DF5D4C-1CD8-41D6-B39F-66DAB447123F}" type="presOf" srcId="{179503E8-AC7A-4B03-A254-A8C0C4A0B972}" destId="{B3C28328-2B94-4D25-AEA0-31DBD4495ABD}" srcOrd="0" destOrd="0" presId="urn:microsoft.com/office/officeart/2005/8/layout/vList2"/>
    <dgm:cxn modelId="{459F8335-D62A-4127-80BE-94712B00FF9B}" type="presOf" srcId="{4705D310-3C2D-4784-850E-7E5C10F48EDB}" destId="{3567ECA3-9F2B-4BD9-85D0-7275CE460560}" srcOrd="0" destOrd="3" presId="urn:microsoft.com/office/officeart/2005/8/layout/vList2"/>
    <dgm:cxn modelId="{6131341C-E9ED-4720-9FF2-36279BDBE6DA}" type="presOf" srcId="{0893F7EA-3073-47CC-A628-0E6951E262EC}" destId="{47BFFA9C-1FDD-431D-A5CF-86B56ADC7E7D}" srcOrd="0" destOrd="0" presId="urn:microsoft.com/office/officeart/2005/8/layout/vList2"/>
    <dgm:cxn modelId="{A7DA2870-52A4-455E-AA37-461E5B2482CC}" srcId="{0893F7EA-3073-47CC-A628-0E6951E262EC}" destId="{F5F22B83-6BA2-4A20-BBD7-B70511DF1E45}" srcOrd="2" destOrd="0" parTransId="{4D5F9A48-A9C8-4950-BF9B-8B96A7EF686A}" sibTransId="{CF4D3A82-8F96-47EA-AFB9-CAA5CD173DBC}"/>
    <dgm:cxn modelId="{52D81A45-0BC0-4B43-A28C-04F1C8F01BCE}" srcId="{0893F7EA-3073-47CC-A628-0E6951E262EC}" destId="{05D00B04-FE1D-4B7F-AD58-4EBAE22EB925}" srcOrd="1" destOrd="0" parTransId="{8DAA1CEE-EFBE-4D39-B915-2814BDB0B0BA}" sibTransId="{F41F2B46-8A08-4857-A376-5FA0946CAD66}"/>
    <dgm:cxn modelId="{58C3BC4E-44C5-4DB9-A261-34C8AC83BDB1}" type="presOf" srcId="{05D00B04-FE1D-4B7F-AD58-4EBAE22EB925}" destId="{A06102BE-9449-43DC-BF9D-912A49E78A5E}" srcOrd="0" destOrd="0" presId="urn:microsoft.com/office/officeart/2005/8/layout/vList2"/>
    <dgm:cxn modelId="{B6F3EB52-0CAB-4861-BE95-B51945E27F9A}" type="presOf" srcId="{B3B8C445-A4DB-4DE8-88F0-128D2DA5D177}" destId="{B3C28328-2B94-4D25-AEA0-31DBD4495ABD}" srcOrd="0" destOrd="3" presId="urn:microsoft.com/office/officeart/2005/8/layout/vList2"/>
    <dgm:cxn modelId="{A2F11B3E-9DAC-4C5C-BFD2-7B8B61FEF1DB}" srcId="{F5F22B83-6BA2-4A20-BBD7-B70511DF1E45}" destId="{179503E8-AC7A-4B03-A254-A8C0C4A0B972}" srcOrd="0" destOrd="0" parTransId="{6EEAC942-6400-4B6F-9AD2-14C2B071F8CF}" sibTransId="{5A4AC1EF-2A3B-4039-B2B3-4C292BD39920}"/>
    <dgm:cxn modelId="{FE053E5D-BD8F-46F5-8DB4-318197E805CD}" srcId="{05D00B04-FE1D-4B7F-AD58-4EBAE22EB925}" destId="{C8CE48AE-5EEB-4F88-9BA2-EF3A69B7354F}" srcOrd="2" destOrd="0" parTransId="{08723E65-C612-4E82-9460-2D4247FF993C}" sibTransId="{BEC71049-619B-4E8C-AB72-5CEB1C24CDDF}"/>
    <dgm:cxn modelId="{C1105266-A150-4D60-A4D5-D37CDFCF3E5E}" srcId="{05D00B04-FE1D-4B7F-AD58-4EBAE22EB925}" destId="{D27A3198-2797-4D9A-8377-2B2F4CFBD6CF}" srcOrd="0" destOrd="0" parTransId="{035504BF-0BE9-4C43-BD08-7121EDEFAEA1}" sibTransId="{15C948FB-00BE-470E-95A2-2CDDB7EB6DC7}"/>
    <dgm:cxn modelId="{235F3164-B7E0-403C-8D7F-384D83E1DCE6}" type="presOf" srcId="{C8CE48AE-5EEB-4F88-9BA2-EF3A69B7354F}" destId="{3567ECA3-9F2B-4BD9-85D0-7275CE460560}" srcOrd="0" destOrd="2" presId="urn:microsoft.com/office/officeart/2005/8/layout/vList2"/>
    <dgm:cxn modelId="{8B402863-7789-4735-8D24-5C990B670048}" type="presParOf" srcId="{47BFFA9C-1FDD-431D-A5CF-86B56ADC7E7D}" destId="{404AE6E5-F268-4F45-B19A-69003AEE4B30}" srcOrd="0" destOrd="0" presId="urn:microsoft.com/office/officeart/2005/8/layout/vList2"/>
    <dgm:cxn modelId="{B611A4BA-0140-499C-84BB-3AE229ACC371}" type="presParOf" srcId="{47BFFA9C-1FDD-431D-A5CF-86B56ADC7E7D}" destId="{74C1B59D-9064-451B-8F25-83ABF12D9193}" srcOrd="1" destOrd="0" presId="urn:microsoft.com/office/officeart/2005/8/layout/vList2"/>
    <dgm:cxn modelId="{74AADDAC-1D68-45D7-A35A-9C232EF5BA9A}" type="presParOf" srcId="{47BFFA9C-1FDD-431D-A5CF-86B56ADC7E7D}" destId="{A06102BE-9449-43DC-BF9D-912A49E78A5E}" srcOrd="2" destOrd="0" presId="urn:microsoft.com/office/officeart/2005/8/layout/vList2"/>
    <dgm:cxn modelId="{17B21F33-7448-49CD-8FB6-24D65221890F}" type="presParOf" srcId="{47BFFA9C-1FDD-431D-A5CF-86B56ADC7E7D}" destId="{3567ECA3-9F2B-4BD9-85D0-7275CE460560}" srcOrd="3" destOrd="0" presId="urn:microsoft.com/office/officeart/2005/8/layout/vList2"/>
    <dgm:cxn modelId="{90DFE65F-B01E-4C2A-B6C8-0A7CEFA56586}" type="presParOf" srcId="{47BFFA9C-1FDD-431D-A5CF-86B56ADC7E7D}" destId="{F890E0C6-CE49-4158-A943-B50F7C9DB761}" srcOrd="4" destOrd="0" presId="urn:microsoft.com/office/officeart/2005/8/layout/vList2"/>
    <dgm:cxn modelId="{8667475D-392D-4EA5-841D-72472C1D0658}" type="presParOf" srcId="{47BFFA9C-1FDD-431D-A5CF-86B56ADC7E7D}" destId="{B3C28328-2B94-4D25-AEA0-31DBD4495ABD}"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93F7EA-3073-47CC-A628-0E6951E262EC}"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EF5921D0-6145-4B42-8AF1-66CD252A14AB}">
      <dgm:prSet/>
      <dgm:spPr/>
      <dgm:t>
        <a:bodyPr/>
        <a:lstStyle/>
        <a:p>
          <a:pPr rtl="0"/>
          <a:r>
            <a:rPr kumimoji="1" lang="ja-JP" dirty="0" smtClean="0"/>
            <a:t>図</a:t>
          </a:r>
          <a:r>
            <a:rPr kumimoji="1" lang="en-US" dirty="0" smtClean="0"/>
            <a:t>1.29</a:t>
          </a:r>
          <a:r>
            <a:rPr kumimoji="1" lang="ja-JP" dirty="0" smtClean="0"/>
            <a:t>において， </a:t>
          </a:r>
          <a:r>
            <a:rPr kumimoji="1" lang="en-US" dirty="0" smtClean="0"/>
            <a:t>P</a:t>
          </a:r>
          <a:r>
            <a:rPr kumimoji="1" lang="ja-JP" dirty="0" smtClean="0"/>
            <a:t>は床の上で静止している物体</a:t>
          </a:r>
          <a:endParaRPr lang="ja-JP" dirty="0"/>
        </a:p>
      </dgm:t>
    </dgm:pt>
    <dgm:pt modelId="{42CEEC21-75CF-4134-8CF5-7C884ED35070}" type="parTrans" cxnId="{2B04FA22-79A1-40B3-B219-4C3ED78AB4EE}">
      <dgm:prSet/>
      <dgm:spPr/>
      <dgm:t>
        <a:bodyPr/>
        <a:lstStyle/>
        <a:p>
          <a:endParaRPr kumimoji="1" lang="ja-JP" altLang="en-US"/>
        </a:p>
      </dgm:t>
    </dgm:pt>
    <dgm:pt modelId="{03E0F3F8-295A-458A-9BF5-E61FC7D93E72}" type="sibTrans" cxnId="{2B04FA22-79A1-40B3-B219-4C3ED78AB4EE}">
      <dgm:prSet/>
      <dgm:spPr/>
      <dgm:t>
        <a:bodyPr/>
        <a:lstStyle/>
        <a:p>
          <a:endParaRPr kumimoji="1" lang="ja-JP" altLang="en-US"/>
        </a:p>
      </dgm:t>
    </dgm:pt>
    <dgm:pt modelId="{A0FA124D-868E-4B0D-8905-9232DA04BAA2}">
      <dgm:prSet/>
      <dgm:spPr>
        <a:blipFill rotWithShape="0">
          <a:blip xmlns:r="http://schemas.openxmlformats.org/officeDocument/2006/relationships" r:embed="rId1"/>
          <a:stretch>
            <a:fillRect t="-11413" b="-9783"/>
          </a:stretch>
        </a:blipFill>
      </dgm:spPr>
      <dgm:t>
        <a:bodyPr/>
        <a:lstStyle/>
        <a:p>
          <a:r>
            <a:rPr lang="ja-JP" altLang="en-US">
              <a:noFill/>
            </a:rPr>
            <a:t> </a:t>
          </a:r>
        </a:p>
      </dgm:t>
    </dgm:pt>
    <dgm:pt modelId="{46A1BC99-509C-4EE5-BCC9-1B57E33A1DC2}" type="parTrans" cxnId="{25A85E85-16E5-4572-B290-AE1C257E1CAC}">
      <dgm:prSet/>
      <dgm:spPr/>
      <dgm:t>
        <a:bodyPr/>
        <a:lstStyle/>
        <a:p>
          <a:endParaRPr kumimoji="1" lang="ja-JP" altLang="en-US"/>
        </a:p>
      </dgm:t>
    </dgm:pt>
    <dgm:pt modelId="{7DCAF5FA-D9BA-4318-A84A-C83B973E0558}" type="sibTrans" cxnId="{25A85E85-16E5-4572-B290-AE1C257E1CAC}">
      <dgm:prSet/>
      <dgm:spPr/>
      <dgm:t>
        <a:bodyPr/>
        <a:lstStyle/>
        <a:p>
          <a:endParaRPr kumimoji="1" lang="ja-JP" altLang="en-US"/>
        </a:p>
      </dgm:t>
    </dgm:pt>
    <dgm:pt modelId="{4934BAEB-F4A8-4AAD-9A47-12062907EC64}">
      <dgm:prSet/>
      <dgm:spPr/>
      <dgm:t>
        <a:bodyPr/>
        <a:lstStyle/>
        <a:p>
          <a:r>
            <a:rPr lang="ja-JP" altLang="en-US">
              <a:noFill/>
            </a:rPr>
            <a:t> </a:t>
          </a:r>
        </a:p>
      </dgm:t>
    </dgm:pt>
    <dgm:pt modelId="{E80A4E3C-C4C8-413F-9F4E-3EEC982E35F5}" type="parTrans" cxnId="{4B71CEDF-1CA8-4CD8-8235-03499F6FA302}">
      <dgm:prSet/>
      <dgm:spPr/>
      <dgm:t>
        <a:bodyPr/>
        <a:lstStyle/>
        <a:p>
          <a:endParaRPr kumimoji="1" lang="ja-JP" altLang="en-US"/>
        </a:p>
      </dgm:t>
    </dgm:pt>
    <dgm:pt modelId="{8D0CB469-9BA5-4A7E-BD5A-91A111CE8AF3}" type="sibTrans" cxnId="{4B71CEDF-1CA8-4CD8-8235-03499F6FA302}">
      <dgm:prSet/>
      <dgm:spPr/>
      <dgm:t>
        <a:bodyPr/>
        <a:lstStyle/>
        <a:p>
          <a:endParaRPr kumimoji="1" lang="ja-JP" altLang="en-US"/>
        </a:p>
      </dgm:t>
    </dgm:pt>
    <dgm:pt modelId="{8634B09D-FC1B-4978-8A51-C804E9744667}">
      <dgm:prSet/>
      <dgm:spPr/>
      <dgm:t>
        <a:bodyPr/>
        <a:lstStyle/>
        <a:p>
          <a:r>
            <a:rPr lang="ja-JP" altLang="en-US">
              <a:noFill/>
            </a:rPr>
            <a:t> </a:t>
          </a:r>
        </a:p>
      </dgm:t>
    </dgm:pt>
    <dgm:pt modelId="{12F0D11A-94D4-4ED3-8282-D593C7272E65}" type="parTrans" cxnId="{3649B0D5-FAED-48EE-8EFB-7427FB0C3746}">
      <dgm:prSet/>
      <dgm:spPr/>
      <dgm:t>
        <a:bodyPr/>
        <a:lstStyle/>
        <a:p>
          <a:endParaRPr kumimoji="1" lang="ja-JP" altLang="en-US"/>
        </a:p>
      </dgm:t>
    </dgm:pt>
    <dgm:pt modelId="{0640DE4D-DBCC-44E6-94C7-0EB76C6F9BE5}" type="sibTrans" cxnId="{3649B0D5-FAED-48EE-8EFB-7427FB0C3746}">
      <dgm:prSet/>
      <dgm:spPr/>
      <dgm:t>
        <a:bodyPr/>
        <a:lstStyle/>
        <a:p>
          <a:endParaRPr kumimoji="1" lang="ja-JP" altLang="en-US"/>
        </a:p>
      </dgm:t>
    </dgm:pt>
    <dgm:pt modelId="{05D00B04-FE1D-4B7F-AD58-4EBAE22EB925}">
      <dgm:prSet/>
      <dgm:spPr/>
      <dgm:t>
        <a:bodyPr/>
        <a:lstStyle/>
        <a:p>
          <a:pPr rtl="0"/>
          <a:r>
            <a:rPr kumimoji="1" lang="ja-JP" smtClean="0"/>
            <a:t>次に， </a:t>
          </a:r>
          <a:r>
            <a:rPr kumimoji="1" lang="en-US" smtClean="0"/>
            <a:t>P</a:t>
          </a:r>
          <a:r>
            <a:rPr kumimoji="1" lang="ja-JP" smtClean="0"/>
            <a:t>と同じ物体を</a:t>
          </a:r>
          <a:r>
            <a:rPr kumimoji="1" lang="en-US" smtClean="0"/>
            <a:t>2</a:t>
          </a:r>
          <a:r>
            <a:rPr kumimoji="1" lang="ja-JP" smtClean="0"/>
            <a:t>個つなげたものを</a:t>
          </a:r>
          <a:r>
            <a:rPr kumimoji="1" lang="en-US" smtClean="0"/>
            <a:t>Q</a:t>
          </a:r>
          <a:r>
            <a:rPr kumimoji="1" lang="ja-JP" smtClean="0"/>
            <a:t>とする</a:t>
          </a:r>
          <a:r>
            <a:rPr kumimoji="1" lang="en-US" smtClean="0"/>
            <a:t>. </a:t>
          </a:r>
          <a:endParaRPr lang="ja-JP"/>
        </a:p>
      </dgm:t>
    </dgm:pt>
    <dgm:pt modelId="{8DAA1CEE-EFBE-4D39-B915-2814BDB0B0BA}" type="parTrans" cxnId="{52D81A45-0BC0-4B43-A28C-04F1C8F01BCE}">
      <dgm:prSet/>
      <dgm:spPr/>
      <dgm:t>
        <a:bodyPr/>
        <a:lstStyle/>
        <a:p>
          <a:endParaRPr kumimoji="1" lang="ja-JP" altLang="en-US"/>
        </a:p>
      </dgm:t>
    </dgm:pt>
    <dgm:pt modelId="{F41F2B46-8A08-4857-A376-5FA0946CAD66}" type="sibTrans" cxnId="{52D81A45-0BC0-4B43-A28C-04F1C8F01BCE}">
      <dgm:prSet/>
      <dgm:spPr/>
      <dgm:t>
        <a:bodyPr/>
        <a:lstStyle/>
        <a:p>
          <a:endParaRPr kumimoji="1" lang="ja-JP" altLang="en-US"/>
        </a:p>
      </dgm:t>
    </dgm:pt>
    <dgm:pt modelId="{D27A3198-2797-4D9A-8377-2B2F4CFBD6CF}">
      <dgm:prSet/>
      <dgm:spPr>
        <a:blipFill rotWithShape="0">
          <a:blip xmlns:r="http://schemas.openxmlformats.org/officeDocument/2006/relationships" r:embed="rId2"/>
          <a:stretch>
            <a:fillRect t="-9483" b="-9052"/>
          </a:stretch>
        </a:blipFill>
      </dgm:spPr>
      <dgm:t>
        <a:bodyPr/>
        <a:lstStyle/>
        <a:p>
          <a:r>
            <a:rPr lang="ja-JP" altLang="en-US">
              <a:noFill/>
            </a:rPr>
            <a:t> </a:t>
          </a:r>
        </a:p>
      </dgm:t>
    </dgm:pt>
    <dgm:pt modelId="{035504BF-0BE9-4C43-BD08-7121EDEFAEA1}" type="parTrans" cxnId="{C1105266-A150-4D60-A4D5-D37CDFCF3E5E}">
      <dgm:prSet/>
      <dgm:spPr/>
      <dgm:t>
        <a:bodyPr/>
        <a:lstStyle/>
        <a:p>
          <a:endParaRPr kumimoji="1" lang="ja-JP" altLang="en-US"/>
        </a:p>
      </dgm:t>
    </dgm:pt>
    <dgm:pt modelId="{15C948FB-00BE-470E-95A2-2CDDB7EB6DC7}" type="sibTrans" cxnId="{C1105266-A150-4D60-A4D5-D37CDFCF3E5E}">
      <dgm:prSet/>
      <dgm:spPr/>
      <dgm:t>
        <a:bodyPr/>
        <a:lstStyle/>
        <a:p>
          <a:endParaRPr kumimoji="1" lang="ja-JP" altLang="en-US"/>
        </a:p>
      </dgm:t>
    </dgm:pt>
    <dgm:pt modelId="{6D7C2810-BF7F-45B7-9DF5-83C1C490CBEC}">
      <dgm:prSet/>
      <dgm:spPr/>
      <dgm:t>
        <a:bodyPr/>
        <a:lstStyle/>
        <a:p>
          <a:r>
            <a:rPr lang="ja-JP" altLang="en-US">
              <a:noFill/>
            </a:rPr>
            <a:t> </a:t>
          </a:r>
        </a:p>
      </dgm:t>
    </dgm:pt>
    <dgm:pt modelId="{A92BAA22-BFC3-48B1-A7C6-E14A13C61626}" type="parTrans" cxnId="{1C60C86C-9325-42F5-A675-AACE89C779BD}">
      <dgm:prSet/>
      <dgm:spPr/>
      <dgm:t>
        <a:bodyPr/>
        <a:lstStyle/>
        <a:p>
          <a:endParaRPr kumimoji="1" lang="ja-JP" altLang="en-US"/>
        </a:p>
      </dgm:t>
    </dgm:pt>
    <dgm:pt modelId="{4B433478-F061-4862-A074-17006F9E8FD0}" type="sibTrans" cxnId="{1C60C86C-9325-42F5-A675-AACE89C779BD}">
      <dgm:prSet/>
      <dgm:spPr/>
      <dgm:t>
        <a:bodyPr/>
        <a:lstStyle/>
        <a:p>
          <a:endParaRPr kumimoji="1" lang="ja-JP" altLang="en-US"/>
        </a:p>
      </dgm:t>
    </dgm:pt>
    <dgm:pt modelId="{C8CE48AE-5EEB-4F88-9BA2-EF3A69B7354F}">
      <dgm:prSet/>
      <dgm:spPr/>
      <dgm:t>
        <a:bodyPr/>
        <a:lstStyle/>
        <a:p>
          <a:r>
            <a:rPr lang="ja-JP" altLang="en-US">
              <a:noFill/>
            </a:rPr>
            <a:t> </a:t>
          </a:r>
        </a:p>
      </dgm:t>
    </dgm:pt>
    <dgm:pt modelId="{08723E65-C612-4E82-9460-2D4247FF993C}" type="parTrans" cxnId="{FE053E5D-BD8F-46F5-8DB4-318197E805CD}">
      <dgm:prSet/>
      <dgm:spPr/>
      <dgm:t>
        <a:bodyPr/>
        <a:lstStyle/>
        <a:p>
          <a:endParaRPr kumimoji="1" lang="ja-JP" altLang="en-US"/>
        </a:p>
      </dgm:t>
    </dgm:pt>
    <dgm:pt modelId="{BEC71049-619B-4E8C-AB72-5CEB1C24CDDF}" type="sibTrans" cxnId="{FE053E5D-BD8F-46F5-8DB4-318197E805CD}">
      <dgm:prSet/>
      <dgm:spPr/>
      <dgm:t>
        <a:bodyPr/>
        <a:lstStyle/>
        <a:p>
          <a:endParaRPr kumimoji="1" lang="ja-JP" altLang="en-US"/>
        </a:p>
      </dgm:t>
    </dgm:pt>
    <dgm:pt modelId="{4705D310-3C2D-4784-850E-7E5C10F48EDB}">
      <dgm:prSet/>
      <dgm:spPr/>
      <dgm:t>
        <a:bodyPr/>
        <a:lstStyle/>
        <a:p>
          <a:r>
            <a:rPr lang="ja-JP" altLang="en-US">
              <a:noFill/>
            </a:rPr>
            <a:t> </a:t>
          </a:r>
        </a:p>
      </dgm:t>
    </dgm:pt>
    <dgm:pt modelId="{06D35638-FE34-4A20-995F-D820CC041BAD}" type="parTrans" cxnId="{DEB07F7A-3975-4061-B0AA-58100B2A82E1}">
      <dgm:prSet/>
      <dgm:spPr/>
      <dgm:t>
        <a:bodyPr/>
        <a:lstStyle/>
        <a:p>
          <a:endParaRPr kumimoji="1" lang="ja-JP" altLang="en-US"/>
        </a:p>
      </dgm:t>
    </dgm:pt>
    <dgm:pt modelId="{8FD7D1F4-8503-44B3-A4B7-D32F11E279AB}" type="sibTrans" cxnId="{DEB07F7A-3975-4061-B0AA-58100B2A82E1}">
      <dgm:prSet/>
      <dgm:spPr/>
      <dgm:t>
        <a:bodyPr/>
        <a:lstStyle/>
        <a:p>
          <a:endParaRPr kumimoji="1" lang="ja-JP" altLang="en-US"/>
        </a:p>
      </dgm:t>
    </dgm:pt>
    <dgm:pt modelId="{F5F22B83-6BA2-4A20-BBD7-B70511DF1E45}">
      <dgm:prSet/>
      <dgm:spPr/>
      <dgm:t>
        <a:bodyPr/>
        <a:lstStyle/>
        <a:p>
          <a:pPr rtl="0"/>
          <a:r>
            <a:rPr kumimoji="1" lang="ja-JP" smtClean="0"/>
            <a:t>一般に，物体に力が作用するとき，力の方向に加速度を生じる．</a:t>
          </a:r>
          <a:endParaRPr lang="ja-JP"/>
        </a:p>
      </dgm:t>
    </dgm:pt>
    <dgm:pt modelId="{4D5F9A48-A9C8-4950-BF9B-8B96A7EF686A}" type="parTrans" cxnId="{A7DA2870-52A4-455E-AA37-461E5B2482CC}">
      <dgm:prSet/>
      <dgm:spPr/>
      <dgm:t>
        <a:bodyPr/>
        <a:lstStyle/>
        <a:p>
          <a:endParaRPr kumimoji="1" lang="ja-JP" altLang="en-US"/>
        </a:p>
      </dgm:t>
    </dgm:pt>
    <dgm:pt modelId="{CF4D3A82-8F96-47EA-AFB9-CAA5CD173DBC}" type="sibTrans" cxnId="{A7DA2870-52A4-455E-AA37-461E5B2482CC}">
      <dgm:prSet/>
      <dgm:spPr/>
      <dgm:t>
        <a:bodyPr/>
        <a:lstStyle/>
        <a:p>
          <a:endParaRPr kumimoji="1" lang="ja-JP" altLang="en-US"/>
        </a:p>
      </dgm:t>
    </dgm:pt>
    <dgm:pt modelId="{179503E8-AC7A-4B03-A254-A8C0C4A0B972}">
      <dgm:prSet/>
      <dgm:spPr/>
      <dgm:t>
        <a:bodyPr/>
        <a:lstStyle/>
        <a:p>
          <a:pPr rtl="0"/>
          <a:r>
            <a:rPr kumimoji="1" lang="ja-JP" dirty="0" smtClean="0"/>
            <a:t>加速度の大きさは， カの大きさに比例し，物体の質量に反比例することが確かめられている．</a:t>
          </a:r>
          <a:endParaRPr lang="ja-JP" dirty="0"/>
        </a:p>
      </dgm:t>
    </dgm:pt>
    <dgm:pt modelId="{6EEAC942-6400-4B6F-9AD2-14C2B071F8CF}" type="parTrans" cxnId="{A2F11B3E-9DAC-4C5C-BFD2-7B8B61FEF1DB}">
      <dgm:prSet/>
      <dgm:spPr/>
      <dgm:t>
        <a:bodyPr/>
        <a:lstStyle/>
        <a:p>
          <a:endParaRPr kumimoji="1" lang="ja-JP" altLang="en-US"/>
        </a:p>
      </dgm:t>
    </dgm:pt>
    <dgm:pt modelId="{5A4AC1EF-2A3B-4039-B2B3-4C292BD39920}" type="sibTrans" cxnId="{A2F11B3E-9DAC-4C5C-BFD2-7B8B61FEF1DB}">
      <dgm:prSet/>
      <dgm:spPr/>
      <dgm:t>
        <a:bodyPr/>
        <a:lstStyle/>
        <a:p>
          <a:endParaRPr kumimoji="1" lang="ja-JP" altLang="en-US"/>
        </a:p>
      </dgm:t>
    </dgm:pt>
    <dgm:pt modelId="{E9CC928B-9B45-42BB-89F7-64A7A78BFFB9}">
      <dgm:prSet/>
      <dgm:spPr/>
      <dgm:t>
        <a:bodyPr/>
        <a:lstStyle/>
        <a:p>
          <a:pPr rtl="0"/>
          <a:r>
            <a:rPr kumimoji="1" lang="ja-JP" dirty="0" smtClean="0"/>
            <a:t>これを運動</a:t>
          </a:r>
          <a:r>
            <a:rPr kumimoji="1" lang="ja-JP" dirty="0" smtClean="0"/>
            <a:t>の</a:t>
          </a:r>
          <a:r>
            <a:rPr kumimoji="1" lang="en-US" altLang="ja-JP" dirty="0" smtClean="0"/>
            <a:t>                </a:t>
          </a:r>
          <a:r>
            <a:rPr kumimoji="1" lang="ja-JP" dirty="0" smtClean="0"/>
            <a:t>と</a:t>
          </a:r>
          <a:r>
            <a:rPr kumimoji="1" lang="ja-JP" dirty="0" smtClean="0"/>
            <a:t>いう．</a:t>
          </a:r>
          <a:endParaRPr lang="ja-JP" dirty="0"/>
        </a:p>
      </dgm:t>
    </dgm:pt>
    <dgm:pt modelId="{045E2B67-C9A9-487B-BC0C-8132FDE730DD}" type="parTrans" cxnId="{6FDAE84D-43B2-4313-8685-D3267BFC09D7}">
      <dgm:prSet/>
      <dgm:spPr/>
      <dgm:t>
        <a:bodyPr/>
        <a:lstStyle/>
        <a:p>
          <a:endParaRPr kumimoji="1" lang="ja-JP" altLang="en-US"/>
        </a:p>
      </dgm:t>
    </dgm:pt>
    <dgm:pt modelId="{23422E5D-2D46-49D5-A9CD-4B597046459C}" type="sibTrans" cxnId="{6FDAE84D-43B2-4313-8685-D3267BFC09D7}">
      <dgm:prSet/>
      <dgm:spPr/>
      <dgm:t>
        <a:bodyPr/>
        <a:lstStyle/>
        <a:p>
          <a:endParaRPr kumimoji="1" lang="ja-JP" altLang="en-US"/>
        </a:p>
      </dgm:t>
    </dgm:pt>
    <dgm:pt modelId="{B3B8C445-A4DB-4DE8-88F0-128D2DA5D177}">
      <dgm:prSet/>
      <dgm:spPr/>
      <dgm:t>
        <a:bodyPr/>
        <a:lstStyle/>
        <a:p>
          <a:pPr rtl="0"/>
          <a:r>
            <a:rPr kumimoji="1" lang="en-US" altLang="ja-JP" i="1" dirty="0" smtClean="0"/>
            <a:t>___</a:t>
          </a:r>
          <a:endParaRPr lang="ja-JP" dirty="0"/>
        </a:p>
      </dgm:t>
    </dgm:pt>
    <dgm:pt modelId="{BFD5F85F-AB2B-4A72-B7BC-5FA3386F0FA4}" type="parTrans" cxnId="{F5B4EE99-885E-4D67-A531-6F4968B27767}">
      <dgm:prSet/>
      <dgm:spPr/>
      <dgm:t>
        <a:bodyPr/>
        <a:lstStyle/>
        <a:p>
          <a:endParaRPr kumimoji="1" lang="ja-JP" altLang="en-US"/>
        </a:p>
      </dgm:t>
    </dgm:pt>
    <dgm:pt modelId="{85B07B76-5FB3-4E6A-AFDD-3039C0BC0D5B}" type="sibTrans" cxnId="{F5B4EE99-885E-4D67-A531-6F4968B27767}">
      <dgm:prSet/>
      <dgm:spPr/>
      <dgm:t>
        <a:bodyPr/>
        <a:lstStyle/>
        <a:p>
          <a:endParaRPr kumimoji="1" lang="ja-JP" altLang="en-US"/>
        </a:p>
      </dgm:t>
    </dgm:pt>
    <dgm:pt modelId="{C9C8749B-4BB1-4C22-9186-CC16F92A1607}">
      <dgm:prSet/>
      <dgm:spPr/>
      <dgm:t>
        <a:bodyPr/>
        <a:lstStyle/>
        <a:p>
          <a:pPr rtl="0"/>
          <a:r>
            <a:rPr kumimoji="1" lang="ja-JP" dirty="0" smtClean="0"/>
            <a:t>加速度の大きさ，力の大きさ，質量をそれぞれ</a:t>
          </a:r>
          <a:r>
            <a:rPr kumimoji="1" lang="en-US" i="1" dirty="0" smtClean="0"/>
            <a:t>a</a:t>
          </a:r>
          <a:r>
            <a:rPr kumimoji="1" lang="en-US" dirty="0" smtClean="0"/>
            <a:t>, </a:t>
          </a:r>
          <a:r>
            <a:rPr kumimoji="1" lang="en-US" i="1" dirty="0" smtClean="0"/>
            <a:t>F</a:t>
          </a:r>
          <a:r>
            <a:rPr kumimoji="1" lang="en-US" dirty="0" smtClean="0"/>
            <a:t>, </a:t>
          </a:r>
          <a:r>
            <a:rPr kumimoji="1" lang="en-US" i="1" dirty="0" smtClean="0"/>
            <a:t>m</a:t>
          </a:r>
          <a:r>
            <a:rPr kumimoji="1" lang="ja-JP" dirty="0" smtClean="0"/>
            <a:t>として， 第</a:t>
          </a:r>
          <a:r>
            <a:rPr kumimoji="1" lang="en-US" dirty="0" smtClean="0"/>
            <a:t>2</a:t>
          </a:r>
          <a:r>
            <a:rPr kumimoji="1" lang="ja-JP" dirty="0" smtClean="0"/>
            <a:t>法則を式で表せば，</a:t>
          </a:r>
          <a:endParaRPr lang="ja-JP" dirty="0"/>
        </a:p>
      </dgm:t>
    </dgm:pt>
    <dgm:pt modelId="{83624356-35F7-4A8E-B601-D4E56A6C46B5}" type="parTrans" cxnId="{C95245DF-CF7E-4A36-A2B6-8138B7A0B96B}">
      <dgm:prSet/>
      <dgm:spPr/>
      <dgm:t>
        <a:bodyPr/>
        <a:lstStyle/>
        <a:p>
          <a:endParaRPr kumimoji="1" lang="ja-JP" altLang="en-US"/>
        </a:p>
      </dgm:t>
    </dgm:pt>
    <dgm:pt modelId="{5E1918DB-9C39-4551-ACF5-0389EA6A02DC}" type="sibTrans" cxnId="{C95245DF-CF7E-4A36-A2B6-8138B7A0B96B}">
      <dgm:prSet/>
      <dgm:spPr/>
      <dgm:t>
        <a:bodyPr/>
        <a:lstStyle/>
        <a:p>
          <a:endParaRPr kumimoji="1" lang="ja-JP" altLang="en-US"/>
        </a:p>
      </dgm:t>
    </dgm:pt>
    <dgm:pt modelId="{C15E2A01-2F55-46A8-9AF7-208B2AC7D27D}">
      <dgm:prSet/>
      <dgm:spPr/>
      <dgm:t>
        <a:bodyPr/>
        <a:lstStyle/>
        <a:p>
          <a:pPr rtl="0"/>
          <a:r>
            <a:rPr kumimoji="1" lang="ja-JP" smtClean="0"/>
            <a:t>ここで，</a:t>
          </a:r>
          <a:r>
            <a:rPr kumimoji="1" lang="en-US" i="1" smtClean="0"/>
            <a:t>k</a:t>
          </a:r>
          <a:r>
            <a:rPr kumimoji="1" lang="ja-JP" smtClean="0"/>
            <a:t>は比例定数である．</a:t>
          </a:r>
          <a:endParaRPr lang="ja-JP" dirty="0"/>
        </a:p>
      </dgm:t>
    </dgm:pt>
    <dgm:pt modelId="{01400D02-B6C9-4B6D-B9EB-B75BFC42BA61}" type="parTrans" cxnId="{EF76CB2D-1F0F-4695-9894-F80A8A7CE78F}">
      <dgm:prSet/>
      <dgm:spPr/>
      <dgm:t>
        <a:bodyPr/>
        <a:lstStyle/>
        <a:p>
          <a:endParaRPr kumimoji="1" lang="ja-JP" altLang="en-US"/>
        </a:p>
      </dgm:t>
    </dgm:pt>
    <dgm:pt modelId="{97D50B12-F79D-45B0-8E25-F44B870867EE}" type="sibTrans" cxnId="{EF76CB2D-1F0F-4695-9894-F80A8A7CE78F}">
      <dgm:prSet/>
      <dgm:spPr/>
      <dgm:t>
        <a:bodyPr/>
        <a:lstStyle/>
        <a:p>
          <a:endParaRPr kumimoji="1" lang="ja-JP" altLang="en-US"/>
        </a:p>
      </dgm:t>
    </dgm:pt>
    <dgm:pt modelId="{47BFFA9C-1FDD-431D-A5CF-86B56ADC7E7D}" type="pres">
      <dgm:prSet presAssocID="{0893F7EA-3073-47CC-A628-0E6951E262EC}" presName="linear" presStyleCnt="0">
        <dgm:presLayoutVars>
          <dgm:animLvl val="lvl"/>
          <dgm:resizeHandles val="exact"/>
        </dgm:presLayoutVars>
      </dgm:prSet>
      <dgm:spPr/>
      <dgm:t>
        <a:bodyPr/>
        <a:lstStyle/>
        <a:p>
          <a:endParaRPr kumimoji="1" lang="ja-JP" altLang="en-US"/>
        </a:p>
      </dgm:t>
    </dgm:pt>
    <dgm:pt modelId="{404AE6E5-F268-4F45-B19A-69003AEE4B30}" type="pres">
      <dgm:prSet presAssocID="{EF5921D0-6145-4B42-8AF1-66CD252A14AB}" presName="parentText" presStyleLbl="node1" presStyleIdx="0" presStyleCnt="3">
        <dgm:presLayoutVars>
          <dgm:chMax val="0"/>
          <dgm:bulletEnabled val="1"/>
        </dgm:presLayoutVars>
      </dgm:prSet>
      <dgm:spPr/>
      <dgm:t>
        <a:bodyPr/>
        <a:lstStyle/>
        <a:p>
          <a:endParaRPr kumimoji="1" lang="ja-JP" altLang="en-US"/>
        </a:p>
      </dgm:t>
    </dgm:pt>
    <dgm:pt modelId="{74C1B59D-9064-451B-8F25-83ABF12D9193}" type="pres">
      <dgm:prSet presAssocID="{EF5921D0-6145-4B42-8AF1-66CD252A14AB}" presName="childText" presStyleLbl="revTx" presStyleIdx="0" presStyleCnt="3">
        <dgm:presLayoutVars>
          <dgm:bulletEnabled val="1"/>
        </dgm:presLayoutVars>
      </dgm:prSet>
      <dgm:spPr/>
      <dgm:t>
        <a:bodyPr/>
        <a:lstStyle/>
        <a:p>
          <a:endParaRPr kumimoji="1" lang="ja-JP" altLang="en-US"/>
        </a:p>
      </dgm:t>
    </dgm:pt>
    <dgm:pt modelId="{A06102BE-9449-43DC-BF9D-912A49E78A5E}" type="pres">
      <dgm:prSet presAssocID="{05D00B04-FE1D-4B7F-AD58-4EBAE22EB925}" presName="parentText" presStyleLbl="node1" presStyleIdx="1" presStyleCnt="3">
        <dgm:presLayoutVars>
          <dgm:chMax val="0"/>
          <dgm:bulletEnabled val="1"/>
        </dgm:presLayoutVars>
      </dgm:prSet>
      <dgm:spPr/>
      <dgm:t>
        <a:bodyPr/>
        <a:lstStyle/>
        <a:p>
          <a:endParaRPr kumimoji="1" lang="ja-JP" altLang="en-US"/>
        </a:p>
      </dgm:t>
    </dgm:pt>
    <dgm:pt modelId="{3567ECA3-9F2B-4BD9-85D0-7275CE460560}" type="pres">
      <dgm:prSet presAssocID="{05D00B04-FE1D-4B7F-AD58-4EBAE22EB925}" presName="childText" presStyleLbl="revTx" presStyleIdx="1" presStyleCnt="3">
        <dgm:presLayoutVars>
          <dgm:bulletEnabled val="1"/>
        </dgm:presLayoutVars>
      </dgm:prSet>
      <dgm:spPr/>
      <dgm:t>
        <a:bodyPr/>
        <a:lstStyle/>
        <a:p>
          <a:endParaRPr kumimoji="1" lang="ja-JP" altLang="en-US"/>
        </a:p>
      </dgm:t>
    </dgm:pt>
    <dgm:pt modelId="{F890E0C6-CE49-4158-A943-B50F7C9DB761}" type="pres">
      <dgm:prSet presAssocID="{F5F22B83-6BA2-4A20-BBD7-B70511DF1E45}" presName="parentText" presStyleLbl="node1" presStyleIdx="2" presStyleCnt="3">
        <dgm:presLayoutVars>
          <dgm:chMax val="0"/>
          <dgm:bulletEnabled val="1"/>
        </dgm:presLayoutVars>
      </dgm:prSet>
      <dgm:spPr/>
      <dgm:t>
        <a:bodyPr/>
        <a:lstStyle/>
        <a:p>
          <a:endParaRPr kumimoji="1" lang="ja-JP" altLang="en-US"/>
        </a:p>
      </dgm:t>
    </dgm:pt>
    <dgm:pt modelId="{B3C28328-2B94-4D25-AEA0-31DBD4495ABD}" type="pres">
      <dgm:prSet presAssocID="{F5F22B83-6BA2-4A20-BBD7-B70511DF1E45}" presName="childText" presStyleLbl="revTx" presStyleIdx="2" presStyleCnt="3">
        <dgm:presLayoutVars>
          <dgm:bulletEnabled val="1"/>
        </dgm:presLayoutVars>
      </dgm:prSet>
      <dgm:spPr/>
      <dgm:t>
        <a:bodyPr/>
        <a:lstStyle/>
        <a:p>
          <a:endParaRPr kumimoji="1" lang="ja-JP" altLang="en-US"/>
        </a:p>
      </dgm:t>
    </dgm:pt>
  </dgm:ptLst>
  <dgm:cxnLst>
    <dgm:cxn modelId="{DEB07F7A-3975-4061-B0AA-58100B2A82E1}" srcId="{05D00B04-FE1D-4B7F-AD58-4EBAE22EB925}" destId="{4705D310-3C2D-4784-850E-7E5C10F48EDB}" srcOrd="3" destOrd="0" parTransId="{06D35638-FE34-4A20-995F-D820CC041BAD}" sibTransId="{8FD7D1F4-8503-44B3-A4B7-D32F11E279AB}"/>
    <dgm:cxn modelId="{332BE9C6-1516-4D1E-A5DF-9F4ADA3A1A7B}" type="presOf" srcId="{C15E2A01-2F55-46A8-9AF7-208B2AC7D27D}" destId="{B3C28328-2B94-4D25-AEA0-31DBD4495ABD}" srcOrd="0" destOrd="4" presId="urn:microsoft.com/office/officeart/2005/8/layout/vList2"/>
    <dgm:cxn modelId="{6788FDEB-4BD6-446A-978D-7870CF8E97CC}" type="presOf" srcId="{8634B09D-FC1B-4978-8A51-C804E9744667}" destId="{74C1B59D-9064-451B-8F25-83ABF12D9193}" srcOrd="0" destOrd="2" presId="urn:microsoft.com/office/officeart/2005/8/layout/vList2"/>
    <dgm:cxn modelId="{3649B0D5-FAED-48EE-8EFB-7427FB0C3746}" srcId="{4934BAEB-F4A8-4AAD-9A47-12062907EC64}" destId="{8634B09D-FC1B-4978-8A51-C804E9744667}" srcOrd="0" destOrd="0" parTransId="{12F0D11A-94D4-4ED3-8282-D593C7272E65}" sibTransId="{0640DE4D-DBCC-44E6-94C7-0EB76C6F9BE5}"/>
    <dgm:cxn modelId="{CDC2B91D-94D4-4263-9C6E-A997D3B7BFCB}" type="presOf" srcId="{D27A3198-2797-4D9A-8377-2B2F4CFBD6CF}" destId="{3567ECA3-9F2B-4BD9-85D0-7275CE460560}" srcOrd="0" destOrd="0" presId="urn:microsoft.com/office/officeart/2005/8/layout/vList2"/>
    <dgm:cxn modelId="{574273B0-D51F-4584-95BE-077CF2070C22}" type="presOf" srcId="{4934BAEB-F4A8-4AAD-9A47-12062907EC64}" destId="{74C1B59D-9064-451B-8F25-83ABF12D9193}" srcOrd="0" destOrd="1" presId="urn:microsoft.com/office/officeart/2005/8/layout/vList2"/>
    <dgm:cxn modelId="{D5307E5D-AA6D-42BD-B636-B2DCE1D216AD}" type="presOf" srcId="{EF5921D0-6145-4B42-8AF1-66CD252A14AB}" destId="{404AE6E5-F268-4F45-B19A-69003AEE4B30}" srcOrd="0" destOrd="0" presId="urn:microsoft.com/office/officeart/2005/8/layout/vList2"/>
    <dgm:cxn modelId="{85131316-6804-42C2-A06B-E9BB22A07084}" type="presOf" srcId="{6D7C2810-BF7F-45B7-9DF5-83C1C490CBEC}" destId="{3567ECA3-9F2B-4BD9-85D0-7275CE460560}" srcOrd="0" destOrd="1" presId="urn:microsoft.com/office/officeart/2005/8/layout/vList2"/>
    <dgm:cxn modelId="{1C60C86C-9325-42F5-A675-AACE89C779BD}" srcId="{05D00B04-FE1D-4B7F-AD58-4EBAE22EB925}" destId="{6D7C2810-BF7F-45B7-9DF5-83C1C490CBEC}" srcOrd="1" destOrd="0" parTransId="{A92BAA22-BFC3-48B1-A7C6-E14A13C61626}" sibTransId="{4B433478-F061-4862-A074-17006F9E8FD0}"/>
    <dgm:cxn modelId="{2B04FA22-79A1-40B3-B219-4C3ED78AB4EE}" srcId="{0893F7EA-3073-47CC-A628-0E6951E262EC}" destId="{EF5921D0-6145-4B42-8AF1-66CD252A14AB}" srcOrd="0" destOrd="0" parTransId="{42CEEC21-75CF-4134-8CF5-7C884ED35070}" sibTransId="{03E0F3F8-295A-458A-9BF5-E61FC7D93E72}"/>
    <dgm:cxn modelId="{E6E89865-D84D-4344-AC75-52C8C41949A4}" type="presOf" srcId="{A0FA124D-868E-4B0D-8905-9232DA04BAA2}" destId="{74C1B59D-9064-451B-8F25-83ABF12D9193}" srcOrd="0" destOrd="0" presId="urn:microsoft.com/office/officeart/2005/8/layout/vList2"/>
    <dgm:cxn modelId="{79311D8E-AE93-48EA-B1D1-6F3A89C14694}" type="presOf" srcId="{C9C8749B-4BB1-4C22-9186-CC16F92A1607}" destId="{B3C28328-2B94-4D25-AEA0-31DBD4495ABD}" srcOrd="0" destOrd="2" presId="urn:microsoft.com/office/officeart/2005/8/layout/vList2"/>
    <dgm:cxn modelId="{6A0B31EB-4D67-4E60-8873-118279742FC3}" type="presOf" srcId="{F5F22B83-6BA2-4A20-BBD7-B70511DF1E45}" destId="{F890E0C6-CE49-4158-A943-B50F7C9DB761}" srcOrd="0" destOrd="0" presId="urn:microsoft.com/office/officeart/2005/8/layout/vList2"/>
    <dgm:cxn modelId="{EF76CB2D-1F0F-4695-9894-F80A8A7CE78F}" srcId="{F5F22B83-6BA2-4A20-BBD7-B70511DF1E45}" destId="{C15E2A01-2F55-46A8-9AF7-208B2AC7D27D}" srcOrd="4" destOrd="0" parTransId="{01400D02-B6C9-4B6D-B9EB-B75BFC42BA61}" sibTransId="{97D50B12-F79D-45B0-8E25-F44B870867EE}"/>
    <dgm:cxn modelId="{6FDAE84D-43B2-4313-8685-D3267BFC09D7}" srcId="{F5F22B83-6BA2-4A20-BBD7-B70511DF1E45}" destId="{E9CC928B-9B45-42BB-89F7-64A7A78BFFB9}" srcOrd="1" destOrd="0" parTransId="{045E2B67-C9A9-487B-BC0C-8132FDE730DD}" sibTransId="{23422E5D-2D46-49D5-A9CD-4B597046459C}"/>
    <dgm:cxn modelId="{F5B4EE99-885E-4D67-A531-6F4968B27767}" srcId="{F5F22B83-6BA2-4A20-BBD7-B70511DF1E45}" destId="{B3B8C445-A4DB-4DE8-88F0-128D2DA5D177}" srcOrd="3" destOrd="0" parTransId="{BFD5F85F-AB2B-4A72-B7BC-5FA3386F0FA4}" sibTransId="{85B07B76-5FB3-4E6A-AFDD-3039C0BC0D5B}"/>
    <dgm:cxn modelId="{25A85E85-16E5-4572-B290-AE1C257E1CAC}" srcId="{EF5921D0-6145-4B42-8AF1-66CD252A14AB}" destId="{A0FA124D-868E-4B0D-8905-9232DA04BAA2}" srcOrd="0" destOrd="0" parTransId="{46A1BC99-509C-4EE5-BCC9-1B57E33A1DC2}" sibTransId="{7DCAF5FA-D9BA-4318-A84A-C83B973E0558}"/>
    <dgm:cxn modelId="{4B71CEDF-1CA8-4CD8-8235-03499F6FA302}" srcId="{EF5921D0-6145-4B42-8AF1-66CD252A14AB}" destId="{4934BAEB-F4A8-4AAD-9A47-12062907EC64}" srcOrd="1" destOrd="0" parTransId="{E80A4E3C-C4C8-413F-9F4E-3EEC982E35F5}" sibTransId="{8D0CB469-9BA5-4A7E-BD5A-91A111CE8AF3}"/>
    <dgm:cxn modelId="{F4F20045-3D57-4D17-BC89-576424D1E56C}" type="presOf" srcId="{E9CC928B-9B45-42BB-89F7-64A7A78BFFB9}" destId="{B3C28328-2B94-4D25-AEA0-31DBD4495ABD}" srcOrd="0" destOrd="1" presId="urn:microsoft.com/office/officeart/2005/8/layout/vList2"/>
    <dgm:cxn modelId="{C95245DF-CF7E-4A36-A2B6-8138B7A0B96B}" srcId="{F5F22B83-6BA2-4A20-BBD7-B70511DF1E45}" destId="{C9C8749B-4BB1-4C22-9186-CC16F92A1607}" srcOrd="2" destOrd="0" parTransId="{83624356-35F7-4A8E-B601-D4E56A6C46B5}" sibTransId="{5E1918DB-9C39-4551-ACF5-0389EA6A02DC}"/>
    <dgm:cxn modelId="{21DF5D4C-1CD8-41D6-B39F-66DAB447123F}" type="presOf" srcId="{179503E8-AC7A-4B03-A254-A8C0C4A0B972}" destId="{B3C28328-2B94-4D25-AEA0-31DBD4495ABD}" srcOrd="0" destOrd="0" presId="urn:microsoft.com/office/officeart/2005/8/layout/vList2"/>
    <dgm:cxn modelId="{459F8335-D62A-4127-80BE-94712B00FF9B}" type="presOf" srcId="{4705D310-3C2D-4784-850E-7E5C10F48EDB}" destId="{3567ECA3-9F2B-4BD9-85D0-7275CE460560}" srcOrd="0" destOrd="3" presId="urn:microsoft.com/office/officeart/2005/8/layout/vList2"/>
    <dgm:cxn modelId="{6131341C-E9ED-4720-9FF2-36279BDBE6DA}" type="presOf" srcId="{0893F7EA-3073-47CC-A628-0E6951E262EC}" destId="{47BFFA9C-1FDD-431D-A5CF-86B56ADC7E7D}" srcOrd="0" destOrd="0" presId="urn:microsoft.com/office/officeart/2005/8/layout/vList2"/>
    <dgm:cxn modelId="{A7DA2870-52A4-455E-AA37-461E5B2482CC}" srcId="{0893F7EA-3073-47CC-A628-0E6951E262EC}" destId="{F5F22B83-6BA2-4A20-BBD7-B70511DF1E45}" srcOrd="2" destOrd="0" parTransId="{4D5F9A48-A9C8-4950-BF9B-8B96A7EF686A}" sibTransId="{CF4D3A82-8F96-47EA-AFB9-CAA5CD173DBC}"/>
    <dgm:cxn modelId="{52D81A45-0BC0-4B43-A28C-04F1C8F01BCE}" srcId="{0893F7EA-3073-47CC-A628-0E6951E262EC}" destId="{05D00B04-FE1D-4B7F-AD58-4EBAE22EB925}" srcOrd="1" destOrd="0" parTransId="{8DAA1CEE-EFBE-4D39-B915-2814BDB0B0BA}" sibTransId="{F41F2B46-8A08-4857-A376-5FA0946CAD66}"/>
    <dgm:cxn modelId="{58C3BC4E-44C5-4DB9-A261-34C8AC83BDB1}" type="presOf" srcId="{05D00B04-FE1D-4B7F-AD58-4EBAE22EB925}" destId="{A06102BE-9449-43DC-BF9D-912A49E78A5E}" srcOrd="0" destOrd="0" presId="urn:microsoft.com/office/officeart/2005/8/layout/vList2"/>
    <dgm:cxn modelId="{B6F3EB52-0CAB-4861-BE95-B51945E27F9A}" type="presOf" srcId="{B3B8C445-A4DB-4DE8-88F0-128D2DA5D177}" destId="{B3C28328-2B94-4D25-AEA0-31DBD4495ABD}" srcOrd="0" destOrd="3" presId="urn:microsoft.com/office/officeart/2005/8/layout/vList2"/>
    <dgm:cxn modelId="{A2F11B3E-9DAC-4C5C-BFD2-7B8B61FEF1DB}" srcId="{F5F22B83-6BA2-4A20-BBD7-B70511DF1E45}" destId="{179503E8-AC7A-4B03-A254-A8C0C4A0B972}" srcOrd="0" destOrd="0" parTransId="{6EEAC942-6400-4B6F-9AD2-14C2B071F8CF}" sibTransId="{5A4AC1EF-2A3B-4039-B2B3-4C292BD39920}"/>
    <dgm:cxn modelId="{FE053E5D-BD8F-46F5-8DB4-318197E805CD}" srcId="{05D00B04-FE1D-4B7F-AD58-4EBAE22EB925}" destId="{C8CE48AE-5EEB-4F88-9BA2-EF3A69B7354F}" srcOrd="2" destOrd="0" parTransId="{08723E65-C612-4E82-9460-2D4247FF993C}" sibTransId="{BEC71049-619B-4E8C-AB72-5CEB1C24CDDF}"/>
    <dgm:cxn modelId="{C1105266-A150-4D60-A4D5-D37CDFCF3E5E}" srcId="{05D00B04-FE1D-4B7F-AD58-4EBAE22EB925}" destId="{D27A3198-2797-4D9A-8377-2B2F4CFBD6CF}" srcOrd="0" destOrd="0" parTransId="{035504BF-0BE9-4C43-BD08-7121EDEFAEA1}" sibTransId="{15C948FB-00BE-470E-95A2-2CDDB7EB6DC7}"/>
    <dgm:cxn modelId="{235F3164-B7E0-403C-8D7F-384D83E1DCE6}" type="presOf" srcId="{C8CE48AE-5EEB-4F88-9BA2-EF3A69B7354F}" destId="{3567ECA3-9F2B-4BD9-85D0-7275CE460560}" srcOrd="0" destOrd="2" presId="urn:microsoft.com/office/officeart/2005/8/layout/vList2"/>
    <dgm:cxn modelId="{8B402863-7789-4735-8D24-5C990B670048}" type="presParOf" srcId="{47BFFA9C-1FDD-431D-A5CF-86B56ADC7E7D}" destId="{404AE6E5-F268-4F45-B19A-69003AEE4B30}" srcOrd="0" destOrd="0" presId="urn:microsoft.com/office/officeart/2005/8/layout/vList2"/>
    <dgm:cxn modelId="{B611A4BA-0140-499C-84BB-3AE229ACC371}" type="presParOf" srcId="{47BFFA9C-1FDD-431D-A5CF-86B56ADC7E7D}" destId="{74C1B59D-9064-451B-8F25-83ABF12D9193}" srcOrd="1" destOrd="0" presId="urn:microsoft.com/office/officeart/2005/8/layout/vList2"/>
    <dgm:cxn modelId="{74AADDAC-1D68-45D7-A35A-9C232EF5BA9A}" type="presParOf" srcId="{47BFFA9C-1FDD-431D-A5CF-86B56ADC7E7D}" destId="{A06102BE-9449-43DC-BF9D-912A49E78A5E}" srcOrd="2" destOrd="0" presId="urn:microsoft.com/office/officeart/2005/8/layout/vList2"/>
    <dgm:cxn modelId="{17B21F33-7448-49CD-8FB6-24D65221890F}" type="presParOf" srcId="{47BFFA9C-1FDD-431D-A5CF-86B56ADC7E7D}" destId="{3567ECA3-9F2B-4BD9-85D0-7275CE460560}" srcOrd="3" destOrd="0" presId="urn:microsoft.com/office/officeart/2005/8/layout/vList2"/>
    <dgm:cxn modelId="{90DFE65F-B01E-4C2A-B6C8-0A7CEFA56586}" type="presParOf" srcId="{47BFFA9C-1FDD-431D-A5CF-86B56ADC7E7D}" destId="{F890E0C6-CE49-4158-A943-B50F7C9DB761}" srcOrd="4" destOrd="0" presId="urn:microsoft.com/office/officeart/2005/8/layout/vList2"/>
    <dgm:cxn modelId="{8667475D-392D-4EA5-841D-72472C1D0658}" type="presParOf" srcId="{47BFFA9C-1FDD-431D-A5CF-86B56ADC7E7D}" destId="{B3C28328-2B94-4D25-AEA0-31DBD4495ABD}"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FDEECBA-A70E-45FB-8D46-E77B4672A6D7}"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94F98B26-3C39-494E-89E8-E075F1E6B756}">
      <dgm:prSet/>
      <dgm:spPr/>
      <dgm:t>
        <a:bodyPr/>
        <a:lstStyle/>
        <a:p>
          <a:pPr rtl="0"/>
          <a:r>
            <a:rPr kumimoji="1" lang="ja-JP" dirty="0" smtClean="0"/>
            <a:t>ここで，質量の単位を</a:t>
          </a:r>
          <a:r>
            <a:rPr kumimoji="1" lang="en-US" dirty="0" smtClean="0"/>
            <a:t>kg</a:t>
          </a:r>
          <a:r>
            <a:rPr kumimoji="1" lang="ja-JP" dirty="0" err="1" smtClean="0"/>
            <a:t>，</a:t>
          </a:r>
          <a:r>
            <a:rPr kumimoji="1" lang="ja-JP" dirty="0" smtClean="0"/>
            <a:t>加速度の単位を</a:t>
          </a:r>
          <a:r>
            <a:rPr kumimoji="1" lang="en-US" altLang="ja-JP" dirty="0" smtClean="0"/>
            <a:t>         </a:t>
          </a:r>
          <a:r>
            <a:rPr kumimoji="1" lang="ja-JP" dirty="0" smtClean="0"/>
            <a:t>としたとき，</a:t>
          </a:r>
          <a:endParaRPr lang="ja-JP" dirty="0"/>
        </a:p>
      </dgm:t>
    </dgm:pt>
    <dgm:pt modelId="{58960261-BD13-4081-A440-AC933D206A24}" type="parTrans" cxnId="{73A4B3B2-0DDB-44F6-9E60-B2CD20D89637}">
      <dgm:prSet/>
      <dgm:spPr/>
      <dgm:t>
        <a:bodyPr/>
        <a:lstStyle/>
        <a:p>
          <a:endParaRPr kumimoji="1" lang="ja-JP" altLang="en-US"/>
        </a:p>
      </dgm:t>
    </dgm:pt>
    <dgm:pt modelId="{EAB3A459-64DF-4DCA-A52C-31C9015D5A5D}" type="sibTrans" cxnId="{73A4B3B2-0DDB-44F6-9E60-B2CD20D89637}">
      <dgm:prSet/>
      <dgm:spPr/>
      <dgm:t>
        <a:bodyPr/>
        <a:lstStyle/>
        <a:p>
          <a:endParaRPr kumimoji="1" lang="ja-JP" altLang="en-US"/>
        </a:p>
      </dgm:t>
    </dgm:pt>
    <dgm:pt modelId="{18C3BCE0-32C9-460A-8FDD-C2EAD11F096E}">
      <dgm:prSet/>
      <dgm:spPr/>
      <dgm:t>
        <a:bodyPr/>
        <a:lstStyle/>
        <a:p>
          <a:pPr rtl="0"/>
          <a:r>
            <a:rPr kumimoji="1" lang="ja-JP" dirty="0" smtClean="0"/>
            <a:t>そのとき， 式（</a:t>
          </a:r>
          <a:r>
            <a:rPr kumimoji="1" lang="en-US" dirty="0" smtClean="0"/>
            <a:t>1.24</a:t>
          </a:r>
          <a:r>
            <a:rPr kumimoji="1" lang="ja-JP" dirty="0" smtClean="0"/>
            <a:t>） は，</a:t>
          </a:r>
          <a:endParaRPr lang="ja-JP" dirty="0"/>
        </a:p>
      </dgm:t>
    </dgm:pt>
    <dgm:pt modelId="{59168611-3E29-4E51-AB97-DF2FC9D948F3}" type="parTrans" cxnId="{0560973D-9D40-4D5F-B9D5-84391B899746}">
      <dgm:prSet/>
      <dgm:spPr/>
      <dgm:t>
        <a:bodyPr/>
        <a:lstStyle/>
        <a:p>
          <a:endParaRPr kumimoji="1" lang="ja-JP" altLang="en-US"/>
        </a:p>
      </dgm:t>
    </dgm:pt>
    <dgm:pt modelId="{9D38A783-38CC-4B60-B6DB-6EB7E673743F}" type="sibTrans" cxnId="{0560973D-9D40-4D5F-B9D5-84391B899746}">
      <dgm:prSet/>
      <dgm:spPr/>
      <dgm:t>
        <a:bodyPr/>
        <a:lstStyle/>
        <a:p>
          <a:endParaRPr kumimoji="1" lang="ja-JP" altLang="en-US"/>
        </a:p>
      </dgm:t>
    </dgm:pt>
    <dgm:pt modelId="{5E87210F-395F-4840-B727-9D4B9AA08AD5}">
      <dgm:prSet/>
      <dgm:spPr/>
      <dgm:t>
        <a:bodyPr/>
        <a:lstStyle/>
        <a:p>
          <a:pPr rtl="0"/>
          <a:r>
            <a:rPr kumimoji="1" lang="en-US" i="1" dirty="0" smtClean="0"/>
            <a:t>                                           </a:t>
          </a:r>
          <a:r>
            <a:rPr kumimoji="1" lang="en-US" dirty="0" smtClean="0"/>
            <a:t> (1. 25)</a:t>
          </a:r>
          <a:endParaRPr lang="ja-JP" dirty="0"/>
        </a:p>
      </dgm:t>
    </dgm:pt>
    <dgm:pt modelId="{70A830C4-B7FF-448F-A74B-6CFC8F0B183A}" type="parTrans" cxnId="{2F28BB05-E6F3-4E33-8461-F528738EA0DE}">
      <dgm:prSet/>
      <dgm:spPr/>
      <dgm:t>
        <a:bodyPr/>
        <a:lstStyle/>
        <a:p>
          <a:endParaRPr kumimoji="1" lang="ja-JP" altLang="en-US"/>
        </a:p>
      </dgm:t>
    </dgm:pt>
    <dgm:pt modelId="{A31239E1-E726-4E8C-A6BF-E83232B3A01A}" type="sibTrans" cxnId="{2F28BB05-E6F3-4E33-8461-F528738EA0DE}">
      <dgm:prSet/>
      <dgm:spPr/>
      <dgm:t>
        <a:bodyPr/>
        <a:lstStyle/>
        <a:p>
          <a:endParaRPr kumimoji="1" lang="ja-JP" altLang="en-US"/>
        </a:p>
      </dgm:t>
    </dgm:pt>
    <dgm:pt modelId="{1F4469DF-02DA-4991-BEC9-24A56C9E0D50}">
      <dgm:prSet/>
      <dgm:spPr/>
      <dgm:t>
        <a:bodyPr/>
        <a:lstStyle/>
        <a:p>
          <a:pPr rtl="0"/>
          <a:r>
            <a:rPr kumimoji="1" lang="ja-JP" dirty="0" smtClean="0"/>
            <a:t>この式を</a:t>
          </a:r>
          <a:r>
            <a:rPr kumimoji="1" lang="en-US" altLang="ja-JP" dirty="0" smtClean="0"/>
            <a:t>                       </a:t>
          </a:r>
          <a:r>
            <a:rPr kumimoji="1" lang="ja-JP" dirty="0" smtClean="0"/>
            <a:t>とよび，力学において最も基本的な関係式．</a:t>
          </a:r>
          <a:endParaRPr lang="ja-JP" dirty="0"/>
        </a:p>
      </dgm:t>
    </dgm:pt>
    <dgm:pt modelId="{6D9C1CA9-69DB-47B0-A459-6865AE0F13D5}" type="parTrans" cxnId="{76CD6017-557A-45DD-8E69-B4E0E3091B0E}">
      <dgm:prSet/>
      <dgm:spPr/>
      <dgm:t>
        <a:bodyPr/>
        <a:lstStyle/>
        <a:p>
          <a:endParaRPr kumimoji="1" lang="ja-JP" altLang="en-US"/>
        </a:p>
      </dgm:t>
    </dgm:pt>
    <dgm:pt modelId="{571D90C6-B74C-4D51-9284-9164A5F87A08}" type="sibTrans" cxnId="{76CD6017-557A-45DD-8E69-B4E0E3091B0E}">
      <dgm:prSet/>
      <dgm:spPr/>
      <dgm:t>
        <a:bodyPr/>
        <a:lstStyle/>
        <a:p>
          <a:endParaRPr kumimoji="1" lang="ja-JP" altLang="en-US"/>
        </a:p>
      </dgm:t>
    </dgm:pt>
    <dgm:pt modelId="{1F33FF15-D304-42C8-9361-A01904D83848}">
      <dgm:prSet/>
      <dgm:spPr/>
      <dgm:t>
        <a:bodyPr/>
        <a:lstStyle/>
        <a:p>
          <a:pPr rtl="0"/>
          <a:r>
            <a:rPr kumimoji="1" lang="ja-JP" dirty="0" smtClean="0"/>
            <a:t>単位については，運動方程式から，</a:t>
          </a:r>
          <a:endParaRPr lang="ja-JP" dirty="0"/>
        </a:p>
      </dgm:t>
    </dgm:pt>
    <dgm:pt modelId="{55C25F74-FD53-4DE1-BB07-456B4CA83FFC}" type="parTrans" cxnId="{D0A195DC-9F36-44F5-8ADE-1C029AEEC6E5}">
      <dgm:prSet/>
      <dgm:spPr/>
      <dgm:t>
        <a:bodyPr/>
        <a:lstStyle/>
        <a:p>
          <a:endParaRPr kumimoji="1" lang="ja-JP" altLang="en-US"/>
        </a:p>
      </dgm:t>
    </dgm:pt>
    <dgm:pt modelId="{37C54633-85B8-4ED6-8BD1-B17384D752B4}" type="sibTrans" cxnId="{D0A195DC-9F36-44F5-8ADE-1C029AEEC6E5}">
      <dgm:prSet/>
      <dgm:spPr/>
      <dgm:t>
        <a:bodyPr/>
        <a:lstStyle/>
        <a:p>
          <a:endParaRPr kumimoji="1" lang="ja-JP" altLang="en-US"/>
        </a:p>
      </dgm:t>
    </dgm:pt>
    <dgm:pt modelId="{C9031320-58C4-44FE-A3D6-4DC38F3A605F}">
      <dgm:prSet/>
      <dgm:spPr/>
      <dgm:t>
        <a:bodyPr/>
        <a:lstStyle/>
        <a:p>
          <a:pPr rtl="0"/>
          <a:r>
            <a:rPr kumimoji="1" lang="pt-BR" dirty="0" smtClean="0"/>
            <a:t>1 N =                              (1.26)</a:t>
          </a:r>
          <a:endParaRPr lang="ja-JP" dirty="0"/>
        </a:p>
      </dgm:t>
    </dgm:pt>
    <dgm:pt modelId="{768A00BE-0EC0-4072-9222-4C80273F12E8}" type="parTrans" cxnId="{1DBC87B5-7936-4BC5-8084-4DADACD99C6E}">
      <dgm:prSet/>
      <dgm:spPr/>
      <dgm:t>
        <a:bodyPr/>
        <a:lstStyle/>
        <a:p>
          <a:endParaRPr kumimoji="1" lang="ja-JP" altLang="en-US"/>
        </a:p>
      </dgm:t>
    </dgm:pt>
    <dgm:pt modelId="{F07D933E-0139-4360-A213-E9C0A29BB3B4}" type="sibTrans" cxnId="{1DBC87B5-7936-4BC5-8084-4DADACD99C6E}">
      <dgm:prSet/>
      <dgm:spPr/>
      <dgm:t>
        <a:bodyPr/>
        <a:lstStyle/>
        <a:p>
          <a:endParaRPr kumimoji="1" lang="ja-JP" altLang="en-US"/>
        </a:p>
      </dgm:t>
    </dgm:pt>
    <dgm:pt modelId="{74B28B3D-BF5C-4BC8-B20F-A3FDBDBA25FE}">
      <dgm:prSet/>
      <dgm:spPr/>
      <dgm:t>
        <a:bodyPr/>
        <a:lstStyle/>
        <a:p>
          <a:pPr rtl="0"/>
          <a:r>
            <a:rPr kumimoji="1" lang="ja-JP" dirty="0" smtClean="0"/>
            <a:t>運動方程式</a:t>
          </a:r>
          <a:endParaRPr lang="ja-JP" dirty="0"/>
        </a:p>
      </dgm:t>
    </dgm:pt>
    <dgm:pt modelId="{033708DB-B967-4215-B899-61BCD5DE854E}" type="parTrans" cxnId="{F1E687AB-125D-43D6-809A-79A4C25A752A}">
      <dgm:prSet/>
      <dgm:spPr/>
      <dgm:t>
        <a:bodyPr/>
        <a:lstStyle/>
        <a:p>
          <a:endParaRPr kumimoji="1" lang="ja-JP" altLang="en-US"/>
        </a:p>
      </dgm:t>
    </dgm:pt>
    <dgm:pt modelId="{FDDCF878-D694-4C5F-A777-4CE3581C0DEE}" type="sibTrans" cxnId="{F1E687AB-125D-43D6-809A-79A4C25A752A}">
      <dgm:prSet/>
      <dgm:spPr/>
      <dgm:t>
        <a:bodyPr/>
        <a:lstStyle/>
        <a:p>
          <a:endParaRPr kumimoji="1" lang="ja-JP" altLang="en-US"/>
        </a:p>
      </dgm:t>
    </dgm:pt>
    <mc:AlternateContent xmlns:mc="http://schemas.openxmlformats.org/markup-compatibility/2006" xmlns:a14="http://schemas.microsoft.com/office/drawing/2010/main">
      <mc:Choice Requires="a14">
        <dgm:pt modelId="{4712E7F5-9DA6-4B5F-BCC9-0A5F7C1B3B98}">
          <dgm:prSet/>
          <dgm:spPr/>
          <dgm:t>
            <a:bodyPr/>
            <a:lstStyle/>
            <a:p>
              <a:pPr rtl="0"/>
              <a14:m>
                <m:oMath xmlns:m="http://schemas.openxmlformats.org/officeDocument/2006/math">
                  <m:r>
                    <a:rPr kumimoji="1" lang="en-US" altLang="ja-JP" i="1" dirty="0" smtClean="0">
                      <a:latin typeface="Cambria Math" panose="02040503050406030204" pitchFamily="18" charset="0"/>
                    </a:rPr>
                    <m:t> </m:t>
                  </m:r>
                  <m:r>
                    <a:rPr kumimoji="1" lang="en-US" altLang="ja-JP" b="0" i="1" dirty="0" smtClean="0">
                      <a:latin typeface="Cambria Math" panose="02040503050406030204" pitchFamily="18" charset="0"/>
                    </a:rPr>
                    <m:t>    </m:t>
                  </m:r>
                </m:oMath>
              </a14:m>
              <a:r>
                <a:rPr kumimoji="1" lang="en-US" dirty="0" smtClean="0"/>
                <a:t>                                   (1. 27)</a:t>
              </a:r>
              <a:endParaRPr lang="ja-JP" dirty="0"/>
            </a:p>
          </dgm:t>
        </dgm:pt>
      </mc:Choice>
      <mc:Fallback xmlns="">
        <dgm:pt modelId="{4712E7F5-9DA6-4B5F-BCC9-0A5F7C1B3B98}">
          <dgm:prSet/>
          <dgm:spPr/>
          <dgm:t>
            <a:bodyPr/>
            <a:lstStyle/>
            <a:p>
              <a:pPr rtl="0"/>
              <a:r>
                <a:rPr kumimoji="1" lang="en-US" altLang="ja-JP" i="0" dirty="0" smtClean="0">
                  <a:latin typeface="Cambria Math" panose="02040503050406030204" pitchFamily="18" charset="0"/>
                </a:rPr>
                <a:t> </a:t>
              </a:r>
              <a:r>
                <a:rPr kumimoji="1" lang="en-US" altLang="ja-JP" b="0" i="0" dirty="0" smtClean="0">
                  <a:latin typeface="Cambria Math" panose="02040503050406030204" pitchFamily="18" charset="0"/>
                </a:rPr>
                <a:t>    </a:t>
              </a:r>
              <a:r>
                <a:rPr kumimoji="1" lang="en-US" dirty="0" smtClean="0"/>
                <a:t>                                   (1. 27)</a:t>
              </a:r>
              <a:endParaRPr lang="ja-JP" dirty="0"/>
            </a:p>
          </dgm:t>
        </dgm:pt>
      </mc:Fallback>
    </mc:AlternateContent>
    <dgm:pt modelId="{66CE87CE-E055-404C-85AA-F1054F746058}" type="parTrans" cxnId="{C789B6DE-8B56-4B09-B21A-438FC8AB9DF7}">
      <dgm:prSet/>
      <dgm:spPr/>
      <dgm:t>
        <a:bodyPr/>
        <a:lstStyle/>
        <a:p>
          <a:endParaRPr kumimoji="1" lang="ja-JP" altLang="en-US"/>
        </a:p>
      </dgm:t>
    </dgm:pt>
    <dgm:pt modelId="{0EE8E91A-CE58-48B3-B3C7-61BBD1FF805C}" type="sibTrans" cxnId="{C789B6DE-8B56-4B09-B21A-438FC8AB9DF7}">
      <dgm:prSet/>
      <dgm:spPr/>
      <dgm:t>
        <a:bodyPr/>
        <a:lstStyle/>
        <a:p>
          <a:endParaRPr kumimoji="1" lang="ja-JP" altLang="en-US"/>
        </a:p>
      </dgm:t>
    </dgm:pt>
    <dgm:pt modelId="{D00862D9-7D37-40A0-B0CB-DE5F26039A14}">
      <dgm:prSet/>
      <dgm:spPr/>
      <dgm:t>
        <a:bodyPr/>
        <a:lstStyle/>
        <a:p>
          <a:pPr rtl="0"/>
          <a:r>
            <a:rPr kumimoji="1" lang="en-US" i="1" dirty="0" smtClean="0"/>
            <a:t>k</a:t>
          </a:r>
          <a:r>
            <a:rPr kumimoji="1" lang="en-US" dirty="0" smtClean="0"/>
            <a:t>=1</a:t>
          </a:r>
          <a:r>
            <a:rPr kumimoji="1" lang="ja-JP" dirty="0" smtClean="0"/>
            <a:t>となるように，質量</a:t>
          </a:r>
          <a:r>
            <a:rPr kumimoji="1" lang="en-US" dirty="0" smtClean="0"/>
            <a:t>1 kg </a:t>
          </a:r>
          <a:r>
            <a:rPr kumimoji="1" lang="ja-JP" dirty="0" smtClean="0"/>
            <a:t>の物体にはたらいて、</a:t>
          </a:r>
          <a:endParaRPr lang="ja-JP" dirty="0"/>
        </a:p>
      </dgm:t>
    </dgm:pt>
    <dgm:pt modelId="{37EBAD69-243E-4AE8-B071-5F2C523F8916}" type="parTrans" cxnId="{A4CFB9AB-3BF7-403B-A033-486A7EF699B6}">
      <dgm:prSet/>
      <dgm:spPr/>
      <dgm:t>
        <a:bodyPr/>
        <a:lstStyle/>
        <a:p>
          <a:endParaRPr kumimoji="1" lang="ja-JP" altLang="en-US"/>
        </a:p>
      </dgm:t>
    </dgm:pt>
    <dgm:pt modelId="{92C16BCA-99AF-4DF0-A6C2-54CC512765FB}" type="sibTrans" cxnId="{A4CFB9AB-3BF7-403B-A033-486A7EF699B6}">
      <dgm:prSet/>
      <dgm:spPr/>
      <dgm:t>
        <a:bodyPr/>
        <a:lstStyle/>
        <a:p>
          <a:endParaRPr kumimoji="1" lang="ja-JP" altLang="en-US"/>
        </a:p>
      </dgm:t>
    </dgm:pt>
    <dgm:pt modelId="{B284D375-1732-4BB2-A62B-1CA37062E27C}">
      <dgm:prSet/>
      <dgm:spPr/>
      <dgm:t>
        <a:bodyPr/>
        <a:lstStyle/>
        <a:p>
          <a:pPr rtl="0"/>
          <a:r>
            <a:rPr kumimoji="1" lang="en-US" dirty="0" smtClean="0"/>
            <a:t>1</a:t>
          </a:r>
          <a:r>
            <a:rPr kumimoji="1" lang="ja-JP" dirty="0" smtClean="0"/>
            <a:t>　</a:t>
          </a:r>
          <a:r>
            <a:rPr kumimoji="1" lang="en-US" dirty="0" smtClean="0"/>
            <a:t>m/s</a:t>
          </a:r>
          <a:r>
            <a:rPr kumimoji="1" lang="en-US" baseline="30000" dirty="0" smtClean="0"/>
            <a:t>2</a:t>
          </a:r>
          <a:r>
            <a:rPr kumimoji="1" lang="ja-JP" dirty="0" smtClean="0"/>
            <a:t>の加速度を生じさせる力の大きさを</a:t>
          </a:r>
          <a:r>
            <a:rPr kumimoji="1" lang="en-US" altLang="ja-JP" dirty="0" smtClean="0"/>
            <a:t>                              </a:t>
          </a:r>
          <a:r>
            <a:rPr kumimoji="1" lang="ja-JP" dirty="0" err="1" smtClean="0"/>
            <a:t>．</a:t>
          </a:r>
          <a:endParaRPr lang="ja-JP" dirty="0"/>
        </a:p>
      </dgm:t>
    </dgm:pt>
    <dgm:pt modelId="{B96A73AB-29C8-4519-8031-5C2F81801BDA}" type="parTrans" cxnId="{9FDB28E4-517F-44DD-94CD-C9B9E217721E}">
      <dgm:prSet/>
      <dgm:spPr/>
      <dgm:t>
        <a:bodyPr/>
        <a:lstStyle/>
        <a:p>
          <a:endParaRPr kumimoji="1" lang="ja-JP" altLang="en-US"/>
        </a:p>
      </dgm:t>
    </dgm:pt>
    <dgm:pt modelId="{17F4E822-AD11-481B-85DD-5DC0758376A4}" type="sibTrans" cxnId="{9FDB28E4-517F-44DD-94CD-C9B9E217721E}">
      <dgm:prSet/>
      <dgm:spPr/>
      <dgm:t>
        <a:bodyPr/>
        <a:lstStyle/>
        <a:p>
          <a:endParaRPr kumimoji="1" lang="ja-JP" altLang="en-US"/>
        </a:p>
      </dgm:t>
    </dgm:pt>
    <dgm:pt modelId="{5923A91F-B3AB-483D-B6E7-9AD1284CC162}">
      <dgm:prSet/>
      <dgm:spPr/>
      <dgm:t>
        <a:bodyPr/>
        <a:lstStyle/>
        <a:p>
          <a:pPr rtl="0"/>
          <a:r>
            <a:rPr kumimoji="1" lang="ja-JP" dirty="0" smtClean="0"/>
            <a:t>運動の方向と力の方向が一致しない一般の場合にも成り立ち，</a:t>
          </a:r>
          <a:endParaRPr lang="ja-JP" dirty="0"/>
        </a:p>
      </dgm:t>
    </dgm:pt>
    <dgm:pt modelId="{B67CCB06-374F-4CD5-BD48-4A6F2C56C414}" type="parTrans" cxnId="{CF90EFE3-22A3-44FE-A0FF-7954F09C299F}">
      <dgm:prSet/>
      <dgm:spPr/>
      <dgm:t>
        <a:bodyPr/>
        <a:lstStyle/>
        <a:p>
          <a:endParaRPr kumimoji="1" lang="ja-JP" altLang="en-US"/>
        </a:p>
      </dgm:t>
    </dgm:pt>
    <dgm:pt modelId="{95E438B4-9A2B-491B-830A-169FF9093FC0}" type="sibTrans" cxnId="{CF90EFE3-22A3-44FE-A0FF-7954F09C299F}">
      <dgm:prSet/>
      <dgm:spPr/>
      <dgm:t>
        <a:bodyPr/>
        <a:lstStyle/>
        <a:p>
          <a:endParaRPr kumimoji="1" lang="ja-JP" altLang="en-US"/>
        </a:p>
      </dgm:t>
    </dgm:pt>
    <dgm:pt modelId="{CDB5E0C2-F777-4909-BDD0-E3BD644523BF}">
      <dgm:prSet/>
      <dgm:spPr/>
      <dgm:t>
        <a:bodyPr/>
        <a:lstStyle/>
        <a:p>
          <a:pPr rtl="0"/>
          <a:r>
            <a:rPr kumimoji="1" lang="ja-JP" dirty="0" smtClean="0"/>
            <a:t> 次のようなベクトルの式で与えられる．</a:t>
          </a:r>
          <a:endParaRPr lang="ja-JP" dirty="0"/>
        </a:p>
      </dgm:t>
    </dgm:pt>
    <dgm:pt modelId="{82D0C046-7E92-4201-8F25-E1BC38552A0C}" type="parTrans" cxnId="{1E444CCA-081A-41CC-8AAF-49B4882D31E0}">
      <dgm:prSet/>
      <dgm:spPr/>
      <dgm:t>
        <a:bodyPr/>
        <a:lstStyle/>
        <a:p>
          <a:endParaRPr kumimoji="1" lang="ja-JP" altLang="en-US"/>
        </a:p>
      </dgm:t>
    </dgm:pt>
    <dgm:pt modelId="{39407FB2-9E9C-4CC6-8EE2-9CD72F4F80D3}" type="sibTrans" cxnId="{1E444CCA-081A-41CC-8AAF-49B4882D31E0}">
      <dgm:prSet/>
      <dgm:spPr/>
      <dgm:t>
        <a:bodyPr/>
        <a:lstStyle/>
        <a:p>
          <a:endParaRPr kumimoji="1" lang="ja-JP" altLang="en-US"/>
        </a:p>
      </dgm:t>
    </dgm:pt>
    <dgm:pt modelId="{9DC81E06-D6C2-4649-8852-16DD7C28FC8F}" type="pres">
      <dgm:prSet presAssocID="{2FDEECBA-A70E-45FB-8D46-E77B4672A6D7}" presName="linear" presStyleCnt="0">
        <dgm:presLayoutVars>
          <dgm:animLvl val="lvl"/>
          <dgm:resizeHandles val="exact"/>
        </dgm:presLayoutVars>
      </dgm:prSet>
      <dgm:spPr/>
      <dgm:t>
        <a:bodyPr/>
        <a:lstStyle/>
        <a:p>
          <a:endParaRPr kumimoji="1" lang="ja-JP" altLang="en-US"/>
        </a:p>
      </dgm:t>
    </dgm:pt>
    <dgm:pt modelId="{DBB9699C-0CBE-4125-AE9B-00C2F447B81A}" type="pres">
      <dgm:prSet presAssocID="{94F98B26-3C39-494E-89E8-E075F1E6B756}" presName="parentText" presStyleLbl="node1" presStyleIdx="0" presStyleCnt="5">
        <dgm:presLayoutVars>
          <dgm:chMax val="0"/>
          <dgm:bulletEnabled val="1"/>
        </dgm:presLayoutVars>
      </dgm:prSet>
      <dgm:spPr/>
      <dgm:t>
        <a:bodyPr/>
        <a:lstStyle/>
        <a:p>
          <a:endParaRPr kumimoji="1" lang="ja-JP" altLang="en-US"/>
        </a:p>
      </dgm:t>
    </dgm:pt>
    <dgm:pt modelId="{4CBDC645-8D20-4D8A-9E5F-43E000D50962}" type="pres">
      <dgm:prSet presAssocID="{94F98B26-3C39-494E-89E8-E075F1E6B756}" presName="childText" presStyleLbl="revTx" presStyleIdx="0" presStyleCnt="4">
        <dgm:presLayoutVars>
          <dgm:bulletEnabled val="1"/>
        </dgm:presLayoutVars>
      </dgm:prSet>
      <dgm:spPr/>
      <dgm:t>
        <a:bodyPr/>
        <a:lstStyle/>
        <a:p>
          <a:endParaRPr kumimoji="1" lang="ja-JP" altLang="en-US"/>
        </a:p>
      </dgm:t>
    </dgm:pt>
    <dgm:pt modelId="{9690EBC8-5550-4813-9312-6335E9BC894B}" type="pres">
      <dgm:prSet presAssocID="{18C3BCE0-32C9-460A-8FDD-C2EAD11F096E}" presName="parentText" presStyleLbl="node1" presStyleIdx="1" presStyleCnt="5">
        <dgm:presLayoutVars>
          <dgm:chMax val="0"/>
          <dgm:bulletEnabled val="1"/>
        </dgm:presLayoutVars>
      </dgm:prSet>
      <dgm:spPr/>
      <dgm:t>
        <a:bodyPr/>
        <a:lstStyle/>
        <a:p>
          <a:endParaRPr kumimoji="1" lang="ja-JP" altLang="en-US"/>
        </a:p>
      </dgm:t>
    </dgm:pt>
    <dgm:pt modelId="{48BA9126-5D55-44D7-B2A4-09F741DE8157}" type="pres">
      <dgm:prSet presAssocID="{18C3BCE0-32C9-460A-8FDD-C2EAD11F096E}" presName="childText" presStyleLbl="revTx" presStyleIdx="1" presStyleCnt="4">
        <dgm:presLayoutVars>
          <dgm:bulletEnabled val="1"/>
        </dgm:presLayoutVars>
      </dgm:prSet>
      <dgm:spPr/>
      <dgm:t>
        <a:bodyPr/>
        <a:lstStyle/>
        <a:p>
          <a:endParaRPr kumimoji="1" lang="ja-JP" altLang="en-US"/>
        </a:p>
      </dgm:t>
    </dgm:pt>
    <dgm:pt modelId="{C948CE7D-8FA7-43FC-9270-C67F709AD75E}" type="pres">
      <dgm:prSet presAssocID="{1F4469DF-02DA-4991-BEC9-24A56C9E0D50}" presName="parentText" presStyleLbl="node1" presStyleIdx="2" presStyleCnt="5">
        <dgm:presLayoutVars>
          <dgm:chMax val="0"/>
          <dgm:bulletEnabled val="1"/>
        </dgm:presLayoutVars>
      </dgm:prSet>
      <dgm:spPr/>
      <dgm:t>
        <a:bodyPr/>
        <a:lstStyle/>
        <a:p>
          <a:endParaRPr kumimoji="1" lang="ja-JP" altLang="en-US"/>
        </a:p>
      </dgm:t>
    </dgm:pt>
    <dgm:pt modelId="{BABF364F-6185-4259-A974-A0DB7092C024}" type="pres">
      <dgm:prSet presAssocID="{571D90C6-B74C-4D51-9284-9164A5F87A08}" presName="spacer" presStyleCnt="0"/>
      <dgm:spPr/>
    </dgm:pt>
    <dgm:pt modelId="{BE1D3DED-837A-4E01-B90B-DDFF9669981E}" type="pres">
      <dgm:prSet presAssocID="{1F33FF15-D304-42C8-9361-A01904D83848}" presName="parentText" presStyleLbl="node1" presStyleIdx="3" presStyleCnt="5">
        <dgm:presLayoutVars>
          <dgm:chMax val="0"/>
          <dgm:bulletEnabled val="1"/>
        </dgm:presLayoutVars>
      </dgm:prSet>
      <dgm:spPr/>
      <dgm:t>
        <a:bodyPr/>
        <a:lstStyle/>
        <a:p>
          <a:endParaRPr kumimoji="1" lang="ja-JP" altLang="en-US"/>
        </a:p>
      </dgm:t>
    </dgm:pt>
    <dgm:pt modelId="{CB50E9BD-ADBC-4D29-9963-204498D34786}" type="pres">
      <dgm:prSet presAssocID="{1F33FF15-D304-42C8-9361-A01904D83848}" presName="childText" presStyleLbl="revTx" presStyleIdx="2" presStyleCnt="4">
        <dgm:presLayoutVars>
          <dgm:bulletEnabled val="1"/>
        </dgm:presLayoutVars>
      </dgm:prSet>
      <dgm:spPr/>
      <dgm:t>
        <a:bodyPr/>
        <a:lstStyle/>
        <a:p>
          <a:endParaRPr kumimoji="1" lang="ja-JP" altLang="en-US"/>
        </a:p>
      </dgm:t>
    </dgm:pt>
    <dgm:pt modelId="{A633A879-778C-4D75-B24C-68148D56DEA0}" type="pres">
      <dgm:prSet presAssocID="{74B28B3D-BF5C-4BC8-B20F-A3FDBDBA25FE}" presName="parentText" presStyleLbl="node1" presStyleIdx="4" presStyleCnt="5">
        <dgm:presLayoutVars>
          <dgm:chMax val="0"/>
          <dgm:bulletEnabled val="1"/>
        </dgm:presLayoutVars>
      </dgm:prSet>
      <dgm:spPr/>
      <dgm:t>
        <a:bodyPr/>
        <a:lstStyle/>
        <a:p>
          <a:endParaRPr kumimoji="1" lang="ja-JP" altLang="en-US"/>
        </a:p>
      </dgm:t>
    </dgm:pt>
    <dgm:pt modelId="{77E07BE0-AF5B-4D38-BF70-E7E02940F36A}" type="pres">
      <dgm:prSet presAssocID="{74B28B3D-BF5C-4BC8-B20F-A3FDBDBA25FE}" presName="childText" presStyleLbl="revTx" presStyleIdx="3" presStyleCnt="4">
        <dgm:presLayoutVars>
          <dgm:bulletEnabled val="1"/>
        </dgm:presLayoutVars>
      </dgm:prSet>
      <dgm:spPr/>
      <dgm:t>
        <a:bodyPr/>
        <a:lstStyle/>
        <a:p>
          <a:endParaRPr kumimoji="1" lang="ja-JP" altLang="en-US"/>
        </a:p>
      </dgm:t>
    </dgm:pt>
  </dgm:ptLst>
  <dgm:cxnLst>
    <dgm:cxn modelId="{1DBC87B5-7936-4BC5-8084-4DADACD99C6E}" srcId="{1F33FF15-D304-42C8-9361-A01904D83848}" destId="{C9031320-58C4-44FE-A3D6-4DC38F3A605F}" srcOrd="0" destOrd="0" parTransId="{768A00BE-0EC0-4072-9222-4C80273F12E8}" sibTransId="{F07D933E-0139-4360-A213-E9C0A29BB3B4}"/>
    <dgm:cxn modelId="{CF90EFE3-22A3-44FE-A0FF-7954F09C299F}" srcId="{74B28B3D-BF5C-4BC8-B20F-A3FDBDBA25FE}" destId="{5923A91F-B3AB-483D-B6E7-9AD1284CC162}" srcOrd="0" destOrd="0" parTransId="{B67CCB06-374F-4CD5-BD48-4A6F2C56C414}" sibTransId="{95E438B4-9A2B-491B-830A-169FF9093FC0}"/>
    <dgm:cxn modelId="{DD84AAFA-7ED1-49FB-A07A-88396D5D90F2}" type="presOf" srcId="{B284D375-1732-4BB2-A62B-1CA37062E27C}" destId="{4CBDC645-8D20-4D8A-9E5F-43E000D50962}" srcOrd="0" destOrd="1" presId="urn:microsoft.com/office/officeart/2005/8/layout/vList2"/>
    <dgm:cxn modelId="{C5BB871B-0F40-4CD9-9484-2488A7FB7A1F}" type="presOf" srcId="{2FDEECBA-A70E-45FB-8D46-E77B4672A6D7}" destId="{9DC81E06-D6C2-4649-8852-16DD7C28FC8F}" srcOrd="0" destOrd="0" presId="urn:microsoft.com/office/officeart/2005/8/layout/vList2"/>
    <dgm:cxn modelId="{7BBCB7AD-85E8-48D0-9A6C-192D339469E2}" type="presOf" srcId="{CDB5E0C2-F777-4909-BDD0-E3BD644523BF}" destId="{77E07BE0-AF5B-4D38-BF70-E7E02940F36A}" srcOrd="0" destOrd="1" presId="urn:microsoft.com/office/officeart/2005/8/layout/vList2"/>
    <dgm:cxn modelId="{A4CFB9AB-3BF7-403B-A033-486A7EF699B6}" srcId="{94F98B26-3C39-494E-89E8-E075F1E6B756}" destId="{D00862D9-7D37-40A0-B0CB-DE5F26039A14}" srcOrd="0" destOrd="0" parTransId="{37EBAD69-243E-4AE8-B071-5F2C523F8916}" sibTransId="{92C16BCA-99AF-4DF0-A6C2-54CC512765FB}"/>
    <dgm:cxn modelId="{76CD6017-557A-45DD-8E69-B4E0E3091B0E}" srcId="{2FDEECBA-A70E-45FB-8D46-E77B4672A6D7}" destId="{1F4469DF-02DA-4991-BEC9-24A56C9E0D50}" srcOrd="2" destOrd="0" parTransId="{6D9C1CA9-69DB-47B0-A459-6865AE0F13D5}" sibTransId="{571D90C6-B74C-4D51-9284-9164A5F87A08}"/>
    <dgm:cxn modelId="{9BD668AC-233F-4EC0-A627-71147EC41AC4}" type="presOf" srcId="{C9031320-58C4-44FE-A3D6-4DC38F3A605F}" destId="{CB50E9BD-ADBC-4D29-9963-204498D34786}" srcOrd="0" destOrd="0" presId="urn:microsoft.com/office/officeart/2005/8/layout/vList2"/>
    <dgm:cxn modelId="{9FDB28E4-517F-44DD-94CD-C9B9E217721E}" srcId="{94F98B26-3C39-494E-89E8-E075F1E6B756}" destId="{B284D375-1732-4BB2-A62B-1CA37062E27C}" srcOrd="1" destOrd="0" parTransId="{B96A73AB-29C8-4519-8031-5C2F81801BDA}" sibTransId="{17F4E822-AD11-481B-85DD-5DC0758376A4}"/>
    <dgm:cxn modelId="{F1E687AB-125D-43D6-809A-79A4C25A752A}" srcId="{2FDEECBA-A70E-45FB-8D46-E77B4672A6D7}" destId="{74B28B3D-BF5C-4BC8-B20F-A3FDBDBA25FE}" srcOrd="4" destOrd="0" parTransId="{033708DB-B967-4215-B899-61BCD5DE854E}" sibTransId="{FDDCF878-D694-4C5F-A777-4CE3581C0DEE}"/>
    <dgm:cxn modelId="{0560973D-9D40-4D5F-B9D5-84391B899746}" srcId="{2FDEECBA-A70E-45FB-8D46-E77B4672A6D7}" destId="{18C3BCE0-32C9-460A-8FDD-C2EAD11F096E}" srcOrd="1" destOrd="0" parTransId="{59168611-3E29-4E51-AB97-DF2FC9D948F3}" sibTransId="{9D38A783-38CC-4B60-B6DB-6EB7E673743F}"/>
    <dgm:cxn modelId="{2F28BB05-E6F3-4E33-8461-F528738EA0DE}" srcId="{18C3BCE0-32C9-460A-8FDD-C2EAD11F096E}" destId="{5E87210F-395F-4840-B727-9D4B9AA08AD5}" srcOrd="0" destOrd="0" parTransId="{70A830C4-B7FF-448F-A74B-6CFC8F0B183A}" sibTransId="{A31239E1-E726-4E8C-A6BF-E83232B3A01A}"/>
    <dgm:cxn modelId="{E8850466-D6E8-452E-A13F-0B845206BB7A}" type="presOf" srcId="{D00862D9-7D37-40A0-B0CB-DE5F26039A14}" destId="{4CBDC645-8D20-4D8A-9E5F-43E000D50962}" srcOrd="0" destOrd="0" presId="urn:microsoft.com/office/officeart/2005/8/layout/vList2"/>
    <dgm:cxn modelId="{C789B6DE-8B56-4B09-B21A-438FC8AB9DF7}" srcId="{74B28B3D-BF5C-4BC8-B20F-A3FDBDBA25FE}" destId="{4712E7F5-9DA6-4B5F-BCC9-0A5F7C1B3B98}" srcOrd="2" destOrd="0" parTransId="{66CE87CE-E055-404C-85AA-F1054F746058}" sibTransId="{0EE8E91A-CE58-48B3-B3C7-61BBD1FF805C}"/>
    <dgm:cxn modelId="{A3ECA493-1802-4E69-9E1D-DF8C3B2C4BDD}" type="presOf" srcId="{18C3BCE0-32C9-460A-8FDD-C2EAD11F096E}" destId="{9690EBC8-5550-4813-9312-6335E9BC894B}" srcOrd="0" destOrd="0" presId="urn:microsoft.com/office/officeart/2005/8/layout/vList2"/>
    <dgm:cxn modelId="{C0402A32-5A6C-476B-98D9-7354BB856225}" type="presOf" srcId="{5923A91F-B3AB-483D-B6E7-9AD1284CC162}" destId="{77E07BE0-AF5B-4D38-BF70-E7E02940F36A}" srcOrd="0" destOrd="0" presId="urn:microsoft.com/office/officeart/2005/8/layout/vList2"/>
    <dgm:cxn modelId="{D0A195DC-9F36-44F5-8ADE-1C029AEEC6E5}" srcId="{2FDEECBA-A70E-45FB-8D46-E77B4672A6D7}" destId="{1F33FF15-D304-42C8-9361-A01904D83848}" srcOrd="3" destOrd="0" parTransId="{55C25F74-FD53-4DE1-BB07-456B4CA83FFC}" sibTransId="{37C54633-85B8-4ED6-8BD1-B17384D752B4}"/>
    <dgm:cxn modelId="{3833850F-F322-4E64-A5B9-530FE166AD3C}" type="presOf" srcId="{1F33FF15-D304-42C8-9361-A01904D83848}" destId="{BE1D3DED-837A-4E01-B90B-DDFF9669981E}" srcOrd="0" destOrd="0" presId="urn:microsoft.com/office/officeart/2005/8/layout/vList2"/>
    <dgm:cxn modelId="{88D7042C-951A-4A46-9CC4-3A5980B03917}" type="presOf" srcId="{1F4469DF-02DA-4991-BEC9-24A56C9E0D50}" destId="{C948CE7D-8FA7-43FC-9270-C67F709AD75E}" srcOrd="0" destOrd="0" presId="urn:microsoft.com/office/officeart/2005/8/layout/vList2"/>
    <dgm:cxn modelId="{73A4B3B2-0DDB-44F6-9E60-B2CD20D89637}" srcId="{2FDEECBA-A70E-45FB-8D46-E77B4672A6D7}" destId="{94F98B26-3C39-494E-89E8-E075F1E6B756}" srcOrd="0" destOrd="0" parTransId="{58960261-BD13-4081-A440-AC933D206A24}" sibTransId="{EAB3A459-64DF-4DCA-A52C-31C9015D5A5D}"/>
    <dgm:cxn modelId="{3CD3010E-C7B3-46E9-A0BB-F0C3A55DA5FA}" type="presOf" srcId="{5E87210F-395F-4840-B727-9D4B9AA08AD5}" destId="{48BA9126-5D55-44D7-B2A4-09F741DE8157}" srcOrd="0" destOrd="0" presId="urn:microsoft.com/office/officeart/2005/8/layout/vList2"/>
    <dgm:cxn modelId="{C0948426-67D1-436C-990D-7D6484B22FEB}" type="presOf" srcId="{4712E7F5-9DA6-4B5F-BCC9-0A5F7C1B3B98}" destId="{77E07BE0-AF5B-4D38-BF70-E7E02940F36A}" srcOrd="0" destOrd="2" presId="urn:microsoft.com/office/officeart/2005/8/layout/vList2"/>
    <dgm:cxn modelId="{1E444CCA-081A-41CC-8AAF-49B4882D31E0}" srcId="{74B28B3D-BF5C-4BC8-B20F-A3FDBDBA25FE}" destId="{CDB5E0C2-F777-4909-BDD0-E3BD644523BF}" srcOrd="1" destOrd="0" parTransId="{82D0C046-7E92-4201-8F25-E1BC38552A0C}" sibTransId="{39407FB2-9E9C-4CC6-8EE2-9CD72F4F80D3}"/>
    <dgm:cxn modelId="{A6C0911E-078B-4BCF-86FD-62860EC52668}" type="presOf" srcId="{94F98B26-3C39-494E-89E8-E075F1E6B756}" destId="{DBB9699C-0CBE-4125-AE9B-00C2F447B81A}" srcOrd="0" destOrd="0" presId="urn:microsoft.com/office/officeart/2005/8/layout/vList2"/>
    <dgm:cxn modelId="{274B51AC-22E9-4DB4-917D-88DC8D04C71E}" type="presOf" srcId="{74B28B3D-BF5C-4BC8-B20F-A3FDBDBA25FE}" destId="{A633A879-778C-4D75-B24C-68148D56DEA0}" srcOrd="0" destOrd="0" presId="urn:microsoft.com/office/officeart/2005/8/layout/vList2"/>
    <dgm:cxn modelId="{011533A4-E79F-4ED9-8AC0-0C39D1D5541B}" type="presParOf" srcId="{9DC81E06-D6C2-4649-8852-16DD7C28FC8F}" destId="{DBB9699C-0CBE-4125-AE9B-00C2F447B81A}" srcOrd="0" destOrd="0" presId="urn:microsoft.com/office/officeart/2005/8/layout/vList2"/>
    <dgm:cxn modelId="{6AA682DF-D8DB-4A89-9BAE-B2E67F9FBBCB}" type="presParOf" srcId="{9DC81E06-D6C2-4649-8852-16DD7C28FC8F}" destId="{4CBDC645-8D20-4D8A-9E5F-43E000D50962}" srcOrd="1" destOrd="0" presId="urn:microsoft.com/office/officeart/2005/8/layout/vList2"/>
    <dgm:cxn modelId="{B4ADF658-57AD-4BA1-BF02-3CC379A2242B}" type="presParOf" srcId="{9DC81E06-D6C2-4649-8852-16DD7C28FC8F}" destId="{9690EBC8-5550-4813-9312-6335E9BC894B}" srcOrd="2" destOrd="0" presId="urn:microsoft.com/office/officeart/2005/8/layout/vList2"/>
    <dgm:cxn modelId="{8C7B6B53-F163-44D0-B9FF-BD62E17CDB2D}" type="presParOf" srcId="{9DC81E06-D6C2-4649-8852-16DD7C28FC8F}" destId="{48BA9126-5D55-44D7-B2A4-09F741DE8157}" srcOrd="3" destOrd="0" presId="urn:microsoft.com/office/officeart/2005/8/layout/vList2"/>
    <dgm:cxn modelId="{EB22062B-CB29-4A8D-BAE2-F89358439CF6}" type="presParOf" srcId="{9DC81E06-D6C2-4649-8852-16DD7C28FC8F}" destId="{C948CE7D-8FA7-43FC-9270-C67F709AD75E}" srcOrd="4" destOrd="0" presId="urn:microsoft.com/office/officeart/2005/8/layout/vList2"/>
    <dgm:cxn modelId="{9688CC8A-4165-485F-95C8-C363A32D31C9}" type="presParOf" srcId="{9DC81E06-D6C2-4649-8852-16DD7C28FC8F}" destId="{BABF364F-6185-4259-A974-A0DB7092C024}" srcOrd="5" destOrd="0" presId="urn:microsoft.com/office/officeart/2005/8/layout/vList2"/>
    <dgm:cxn modelId="{C3AD40F2-1834-4BA8-BAB0-0BDA08D6F345}" type="presParOf" srcId="{9DC81E06-D6C2-4649-8852-16DD7C28FC8F}" destId="{BE1D3DED-837A-4E01-B90B-DDFF9669981E}" srcOrd="6" destOrd="0" presId="urn:microsoft.com/office/officeart/2005/8/layout/vList2"/>
    <dgm:cxn modelId="{492F692B-03B5-429E-90A3-B801A7CA6F69}" type="presParOf" srcId="{9DC81E06-D6C2-4649-8852-16DD7C28FC8F}" destId="{CB50E9BD-ADBC-4D29-9963-204498D34786}" srcOrd="7" destOrd="0" presId="urn:microsoft.com/office/officeart/2005/8/layout/vList2"/>
    <dgm:cxn modelId="{3F0305B1-DE9B-4697-B85C-22DA38A45429}" type="presParOf" srcId="{9DC81E06-D6C2-4649-8852-16DD7C28FC8F}" destId="{A633A879-778C-4D75-B24C-68148D56DEA0}" srcOrd="8" destOrd="0" presId="urn:microsoft.com/office/officeart/2005/8/layout/vList2"/>
    <dgm:cxn modelId="{0AD6E7C7-991E-4BAF-9AA3-9649E5322896}" type="presParOf" srcId="{9DC81E06-D6C2-4649-8852-16DD7C28FC8F}" destId="{77E07BE0-AF5B-4D38-BF70-E7E02940F36A}"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FDEECBA-A70E-45FB-8D46-E77B4672A6D7}"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94F98B26-3C39-494E-89E8-E075F1E6B756}">
      <dgm:prSet/>
      <dgm:spPr/>
      <dgm:t>
        <a:bodyPr/>
        <a:lstStyle/>
        <a:p>
          <a:pPr rtl="0"/>
          <a:r>
            <a:rPr kumimoji="1" lang="ja-JP" dirty="0" smtClean="0"/>
            <a:t>ここで，質量の単位を</a:t>
          </a:r>
          <a:r>
            <a:rPr kumimoji="1" lang="en-US" dirty="0" smtClean="0"/>
            <a:t>kg</a:t>
          </a:r>
          <a:r>
            <a:rPr kumimoji="1" lang="ja-JP" dirty="0" err="1" smtClean="0"/>
            <a:t>，</a:t>
          </a:r>
          <a:r>
            <a:rPr kumimoji="1" lang="ja-JP" dirty="0" smtClean="0"/>
            <a:t>加速度の単位を</a:t>
          </a:r>
          <a:r>
            <a:rPr kumimoji="1" lang="en-US" altLang="ja-JP" dirty="0" smtClean="0"/>
            <a:t>         </a:t>
          </a:r>
          <a:r>
            <a:rPr kumimoji="1" lang="ja-JP" dirty="0" smtClean="0"/>
            <a:t>としたとき，</a:t>
          </a:r>
          <a:endParaRPr lang="ja-JP" dirty="0"/>
        </a:p>
      </dgm:t>
    </dgm:pt>
    <dgm:pt modelId="{58960261-BD13-4081-A440-AC933D206A24}" type="parTrans" cxnId="{73A4B3B2-0DDB-44F6-9E60-B2CD20D89637}">
      <dgm:prSet/>
      <dgm:spPr/>
      <dgm:t>
        <a:bodyPr/>
        <a:lstStyle/>
        <a:p>
          <a:endParaRPr kumimoji="1" lang="ja-JP" altLang="en-US"/>
        </a:p>
      </dgm:t>
    </dgm:pt>
    <dgm:pt modelId="{EAB3A459-64DF-4DCA-A52C-31C9015D5A5D}" type="sibTrans" cxnId="{73A4B3B2-0DDB-44F6-9E60-B2CD20D89637}">
      <dgm:prSet/>
      <dgm:spPr/>
      <dgm:t>
        <a:bodyPr/>
        <a:lstStyle/>
        <a:p>
          <a:endParaRPr kumimoji="1" lang="ja-JP" altLang="en-US"/>
        </a:p>
      </dgm:t>
    </dgm:pt>
    <dgm:pt modelId="{18C3BCE0-32C9-460A-8FDD-C2EAD11F096E}">
      <dgm:prSet/>
      <dgm:spPr/>
      <dgm:t>
        <a:bodyPr/>
        <a:lstStyle/>
        <a:p>
          <a:pPr rtl="0"/>
          <a:r>
            <a:rPr kumimoji="1" lang="ja-JP" dirty="0" smtClean="0"/>
            <a:t>そのとき， 式（</a:t>
          </a:r>
          <a:r>
            <a:rPr kumimoji="1" lang="en-US" dirty="0" smtClean="0"/>
            <a:t>1.24</a:t>
          </a:r>
          <a:r>
            <a:rPr kumimoji="1" lang="ja-JP" dirty="0" smtClean="0"/>
            <a:t>） は，</a:t>
          </a:r>
          <a:endParaRPr lang="ja-JP" dirty="0"/>
        </a:p>
      </dgm:t>
    </dgm:pt>
    <dgm:pt modelId="{59168611-3E29-4E51-AB97-DF2FC9D948F3}" type="parTrans" cxnId="{0560973D-9D40-4D5F-B9D5-84391B899746}">
      <dgm:prSet/>
      <dgm:spPr/>
      <dgm:t>
        <a:bodyPr/>
        <a:lstStyle/>
        <a:p>
          <a:endParaRPr kumimoji="1" lang="ja-JP" altLang="en-US"/>
        </a:p>
      </dgm:t>
    </dgm:pt>
    <dgm:pt modelId="{9D38A783-38CC-4B60-B6DB-6EB7E673743F}" type="sibTrans" cxnId="{0560973D-9D40-4D5F-B9D5-84391B899746}">
      <dgm:prSet/>
      <dgm:spPr/>
      <dgm:t>
        <a:bodyPr/>
        <a:lstStyle/>
        <a:p>
          <a:endParaRPr kumimoji="1" lang="ja-JP" altLang="en-US"/>
        </a:p>
      </dgm:t>
    </dgm:pt>
    <dgm:pt modelId="{5E87210F-395F-4840-B727-9D4B9AA08AD5}">
      <dgm:prSet/>
      <dgm:spPr/>
      <dgm:t>
        <a:bodyPr/>
        <a:lstStyle/>
        <a:p>
          <a:pPr rtl="0"/>
          <a:r>
            <a:rPr kumimoji="1" lang="en-US" i="1" dirty="0" smtClean="0"/>
            <a:t>                                           </a:t>
          </a:r>
          <a:r>
            <a:rPr kumimoji="1" lang="en-US" dirty="0" smtClean="0"/>
            <a:t> (1. 25)</a:t>
          </a:r>
          <a:endParaRPr lang="ja-JP" dirty="0"/>
        </a:p>
      </dgm:t>
    </dgm:pt>
    <dgm:pt modelId="{70A830C4-B7FF-448F-A74B-6CFC8F0B183A}" type="parTrans" cxnId="{2F28BB05-E6F3-4E33-8461-F528738EA0DE}">
      <dgm:prSet/>
      <dgm:spPr/>
      <dgm:t>
        <a:bodyPr/>
        <a:lstStyle/>
        <a:p>
          <a:endParaRPr kumimoji="1" lang="ja-JP" altLang="en-US"/>
        </a:p>
      </dgm:t>
    </dgm:pt>
    <dgm:pt modelId="{A31239E1-E726-4E8C-A6BF-E83232B3A01A}" type="sibTrans" cxnId="{2F28BB05-E6F3-4E33-8461-F528738EA0DE}">
      <dgm:prSet/>
      <dgm:spPr/>
      <dgm:t>
        <a:bodyPr/>
        <a:lstStyle/>
        <a:p>
          <a:endParaRPr kumimoji="1" lang="ja-JP" altLang="en-US"/>
        </a:p>
      </dgm:t>
    </dgm:pt>
    <dgm:pt modelId="{1F4469DF-02DA-4991-BEC9-24A56C9E0D50}">
      <dgm:prSet/>
      <dgm:spPr/>
      <dgm:t>
        <a:bodyPr/>
        <a:lstStyle/>
        <a:p>
          <a:pPr rtl="0"/>
          <a:r>
            <a:rPr kumimoji="1" lang="ja-JP" dirty="0" smtClean="0"/>
            <a:t>この式を</a:t>
          </a:r>
          <a:r>
            <a:rPr kumimoji="1" lang="en-US" altLang="ja-JP" dirty="0" smtClean="0"/>
            <a:t>                       </a:t>
          </a:r>
          <a:r>
            <a:rPr kumimoji="1" lang="ja-JP" dirty="0" smtClean="0"/>
            <a:t>とよび，力学において最も基本的な関係式．</a:t>
          </a:r>
          <a:endParaRPr lang="ja-JP" dirty="0"/>
        </a:p>
      </dgm:t>
    </dgm:pt>
    <dgm:pt modelId="{6D9C1CA9-69DB-47B0-A459-6865AE0F13D5}" type="parTrans" cxnId="{76CD6017-557A-45DD-8E69-B4E0E3091B0E}">
      <dgm:prSet/>
      <dgm:spPr/>
      <dgm:t>
        <a:bodyPr/>
        <a:lstStyle/>
        <a:p>
          <a:endParaRPr kumimoji="1" lang="ja-JP" altLang="en-US"/>
        </a:p>
      </dgm:t>
    </dgm:pt>
    <dgm:pt modelId="{571D90C6-B74C-4D51-9284-9164A5F87A08}" type="sibTrans" cxnId="{76CD6017-557A-45DD-8E69-B4E0E3091B0E}">
      <dgm:prSet/>
      <dgm:spPr/>
      <dgm:t>
        <a:bodyPr/>
        <a:lstStyle/>
        <a:p>
          <a:endParaRPr kumimoji="1" lang="ja-JP" altLang="en-US"/>
        </a:p>
      </dgm:t>
    </dgm:pt>
    <dgm:pt modelId="{1F33FF15-D304-42C8-9361-A01904D83848}">
      <dgm:prSet/>
      <dgm:spPr/>
      <dgm:t>
        <a:bodyPr/>
        <a:lstStyle/>
        <a:p>
          <a:pPr rtl="0"/>
          <a:r>
            <a:rPr kumimoji="1" lang="ja-JP" dirty="0" smtClean="0"/>
            <a:t>単位については，運動方程式から，</a:t>
          </a:r>
          <a:endParaRPr lang="ja-JP" dirty="0"/>
        </a:p>
      </dgm:t>
    </dgm:pt>
    <dgm:pt modelId="{55C25F74-FD53-4DE1-BB07-456B4CA83FFC}" type="parTrans" cxnId="{D0A195DC-9F36-44F5-8ADE-1C029AEEC6E5}">
      <dgm:prSet/>
      <dgm:spPr/>
      <dgm:t>
        <a:bodyPr/>
        <a:lstStyle/>
        <a:p>
          <a:endParaRPr kumimoji="1" lang="ja-JP" altLang="en-US"/>
        </a:p>
      </dgm:t>
    </dgm:pt>
    <dgm:pt modelId="{37C54633-85B8-4ED6-8BD1-B17384D752B4}" type="sibTrans" cxnId="{D0A195DC-9F36-44F5-8ADE-1C029AEEC6E5}">
      <dgm:prSet/>
      <dgm:spPr/>
      <dgm:t>
        <a:bodyPr/>
        <a:lstStyle/>
        <a:p>
          <a:endParaRPr kumimoji="1" lang="ja-JP" altLang="en-US"/>
        </a:p>
      </dgm:t>
    </dgm:pt>
    <dgm:pt modelId="{C9031320-58C4-44FE-A3D6-4DC38F3A605F}">
      <dgm:prSet/>
      <dgm:spPr/>
      <dgm:t>
        <a:bodyPr/>
        <a:lstStyle/>
        <a:p>
          <a:pPr rtl="0"/>
          <a:r>
            <a:rPr kumimoji="1" lang="pt-BR" dirty="0" smtClean="0"/>
            <a:t>1 N =                              (1.26)</a:t>
          </a:r>
          <a:endParaRPr lang="ja-JP" dirty="0"/>
        </a:p>
      </dgm:t>
    </dgm:pt>
    <dgm:pt modelId="{768A00BE-0EC0-4072-9222-4C80273F12E8}" type="parTrans" cxnId="{1DBC87B5-7936-4BC5-8084-4DADACD99C6E}">
      <dgm:prSet/>
      <dgm:spPr/>
      <dgm:t>
        <a:bodyPr/>
        <a:lstStyle/>
        <a:p>
          <a:endParaRPr kumimoji="1" lang="ja-JP" altLang="en-US"/>
        </a:p>
      </dgm:t>
    </dgm:pt>
    <dgm:pt modelId="{F07D933E-0139-4360-A213-E9C0A29BB3B4}" type="sibTrans" cxnId="{1DBC87B5-7936-4BC5-8084-4DADACD99C6E}">
      <dgm:prSet/>
      <dgm:spPr/>
      <dgm:t>
        <a:bodyPr/>
        <a:lstStyle/>
        <a:p>
          <a:endParaRPr kumimoji="1" lang="ja-JP" altLang="en-US"/>
        </a:p>
      </dgm:t>
    </dgm:pt>
    <dgm:pt modelId="{74B28B3D-BF5C-4BC8-B20F-A3FDBDBA25FE}">
      <dgm:prSet/>
      <dgm:spPr/>
      <dgm:t>
        <a:bodyPr/>
        <a:lstStyle/>
        <a:p>
          <a:pPr rtl="0"/>
          <a:r>
            <a:rPr kumimoji="1" lang="ja-JP" dirty="0" smtClean="0"/>
            <a:t>運動方程式</a:t>
          </a:r>
          <a:endParaRPr lang="ja-JP" dirty="0"/>
        </a:p>
      </dgm:t>
    </dgm:pt>
    <dgm:pt modelId="{033708DB-B967-4215-B899-61BCD5DE854E}" type="parTrans" cxnId="{F1E687AB-125D-43D6-809A-79A4C25A752A}">
      <dgm:prSet/>
      <dgm:spPr/>
      <dgm:t>
        <a:bodyPr/>
        <a:lstStyle/>
        <a:p>
          <a:endParaRPr kumimoji="1" lang="ja-JP" altLang="en-US"/>
        </a:p>
      </dgm:t>
    </dgm:pt>
    <dgm:pt modelId="{FDDCF878-D694-4C5F-A777-4CE3581C0DEE}" type="sibTrans" cxnId="{F1E687AB-125D-43D6-809A-79A4C25A752A}">
      <dgm:prSet/>
      <dgm:spPr/>
      <dgm:t>
        <a:bodyPr/>
        <a:lstStyle/>
        <a:p>
          <a:endParaRPr kumimoji="1" lang="ja-JP" altLang="en-US"/>
        </a:p>
      </dgm:t>
    </dgm:pt>
    <dgm:pt modelId="{4712E7F5-9DA6-4B5F-BCC9-0A5F7C1B3B98}">
      <dgm:prSet/>
      <dgm:spPr/>
      <dgm:t>
        <a:bodyPr/>
        <a:lstStyle/>
        <a:p>
          <a:r>
            <a:rPr lang="ja-JP" altLang="en-US">
              <a:noFill/>
            </a:rPr>
            <a:t> </a:t>
          </a:r>
        </a:p>
      </dgm:t>
    </dgm:pt>
    <dgm:pt modelId="{66CE87CE-E055-404C-85AA-F1054F746058}" type="parTrans" cxnId="{C789B6DE-8B56-4B09-B21A-438FC8AB9DF7}">
      <dgm:prSet/>
      <dgm:spPr/>
      <dgm:t>
        <a:bodyPr/>
        <a:lstStyle/>
        <a:p>
          <a:endParaRPr kumimoji="1" lang="ja-JP" altLang="en-US"/>
        </a:p>
      </dgm:t>
    </dgm:pt>
    <dgm:pt modelId="{0EE8E91A-CE58-48B3-B3C7-61BBD1FF805C}" type="sibTrans" cxnId="{C789B6DE-8B56-4B09-B21A-438FC8AB9DF7}">
      <dgm:prSet/>
      <dgm:spPr/>
      <dgm:t>
        <a:bodyPr/>
        <a:lstStyle/>
        <a:p>
          <a:endParaRPr kumimoji="1" lang="ja-JP" altLang="en-US"/>
        </a:p>
      </dgm:t>
    </dgm:pt>
    <dgm:pt modelId="{D00862D9-7D37-40A0-B0CB-DE5F26039A14}">
      <dgm:prSet/>
      <dgm:spPr/>
      <dgm:t>
        <a:bodyPr/>
        <a:lstStyle/>
        <a:p>
          <a:pPr rtl="0"/>
          <a:r>
            <a:rPr kumimoji="1" lang="en-US" i="1" dirty="0" smtClean="0"/>
            <a:t>k</a:t>
          </a:r>
          <a:r>
            <a:rPr kumimoji="1" lang="en-US" dirty="0" smtClean="0"/>
            <a:t>=1</a:t>
          </a:r>
          <a:r>
            <a:rPr kumimoji="1" lang="ja-JP" dirty="0" smtClean="0"/>
            <a:t>となるように，質量</a:t>
          </a:r>
          <a:r>
            <a:rPr kumimoji="1" lang="en-US" dirty="0" smtClean="0"/>
            <a:t>1 kg </a:t>
          </a:r>
          <a:r>
            <a:rPr kumimoji="1" lang="ja-JP" dirty="0" smtClean="0"/>
            <a:t>の物体にはたらいて、</a:t>
          </a:r>
          <a:endParaRPr lang="ja-JP" dirty="0"/>
        </a:p>
      </dgm:t>
    </dgm:pt>
    <dgm:pt modelId="{37EBAD69-243E-4AE8-B071-5F2C523F8916}" type="parTrans" cxnId="{A4CFB9AB-3BF7-403B-A033-486A7EF699B6}">
      <dgm:prSet/>
      <dgm:spPr/>
      <dgm:t>
        <a:bodyPr/>
        <a:lstStyle/>
        <a:p>
          <a:endParaRPr kumimoji="1" lang="ja-JP" altLang="en-US"/>
        </a:p>
      </dgm:t>
    </dgm:pt>
    <dgm:pt modelId="{92C16BCA-99AF-4DF0-A6C2-54CC512765FB}" type="sibTrans" cxnId="{A4CFB9AB-3BF7-403B-A033-486A7EF699B6}">
      <dgm:prSet/>
      <dgm:spPr/>
      <dgm:t>
        <a:bodyPr/>
        <a:lstStyle/>
        <a:p>
          <a:endParaRPr kumimoji="1" lang="ja-JP" altLang="en-US"/>
        </a:p>
      </dgm:t>
    </dgm:pt>
    <dgm:pt modelId="{B284D375-1732-4BB2-A62B-1CA37062E27C}">
      <dgm:prSet/>
      <dgm:spPr/>
      <dgm:t>
        <a:bodyPr/>
        <a:lstStyle/>
        <a:p>
          <a:pPr rtl="0"/>
          <a:r>
            <a:rPr kumimoji="1" lang="en-US" dirty="0" smtClean="0"/>
            <a:t>1</a:t>
          </a:r>
          <a:r>
            <a:rPr kumimoji="1" lang="ja-JP" dirty="0" smtClean="0"/>
            <a:t>　</a:t>
          </a:r>
          <a:r>
            <a:rPr kumimoji="1" lang="en-US" dirty="0" smtClean="0"/>
            <a:t>m/s</a:t>
          </a:r>
          <a:r>
            <a:rPr kumimoji="1" lang="en-US" baseline="30000" dirty="0" smtClean="0"/>
            <a:t>2</a:t>
          </a:r>
          <a:r>
            <a:rPr kumimoji="1" lang="ja-JP" dirty="0" smtClean="0"/>
            <a:t>の加速度を生じさせる力の大きさを</a:t>
          </a:r>
          <a:r>
            <a:rPr kumimoji="1" lang="en-US" altLang="ja-JP" dirty="0" smtClean="0"/>
            <a:t>                              </a:t>
          </a:r>
          <a:r>
            <a:rPr kumimoji="1" lang="ja-JP" dirty="0" err="1" smtClean="0"/>
            <a:t>．</a:t>
          </a:r>
          <a:endParaRPr lang="ja-JP" dirty="0"/>
        </a:p>
      </dgm:t>
    </dgm:pt>
    <dgm:pt modelId="{B96A73AB-29C8-4519-8031-5C2F81801BDA}" type="parTrans" cxnId="{9FDB28E4-517F-44DD-94CD-C9B9E217721E}">
      <dgm:prSet/>
      <dgm:spPr/>
      <dgm:t>
        <a:bodyPr/>
        <a:lstStyle/>
        <a:p>
          <a:endParaRPr kumimoji="1" lang="ja-JP" altLang="en-US"/>
        </a:p>
      </dgm:t>
    </dgm:pt>
    <dgm:pt modelId="{17F4E822-AD11-481B-85DD-5DC0758376A4}" type="sibTrans" cxnId="{9FDB28E4-517F-44DD-94CD-C9B9E217721E}">
      <dgm:prSet/>
      <dgm:spPr/>
      <dgm:t>
        <a:bodyPr/>
        <a:lstStyle/>
        <a:p>
          <a:endParaRPr kumimoji="1" lang="ja-JP" altLang="en-US"/>
        </a:p>
      </dgm:t>
    </dgm:pt>
    <dgm:pt modelId="{5923A91F-B3AB-483D-B6E7-9AD1284CC162}">
      <dgm:prSet/>
      <dgm:spPr>
        <a:blipFill rotWithShape="0">
          <a:blip xmlns:r="http://schemas.openxmlformats.org/officeDocument/2006/relationships" r:embed="rId1"/>
          <a:stretch>
            <a:fillRect t="-7263" b="-10056"/>
          </a:stretch>
        </a:blipFill>
      </dgm:spPr>
      <dgm:t>
        <a:bodyPr/>
        <a:lstStyle/>
        <a:p>
          <a:r>
            <a:rPr lang="ja-JP" altLang="en-US">
              <a:noFill/>
            </a:rPr>
            <a:t> </a:t>
          </a:r>
        </a:p>
      </dgm:t>
    </dgm:pt>
    <dgm:pt modelId="{B67CCB06-374F-4CD5-BD48-4A6F2C56C414}" type="parTrans" cxnId="{CF90EFE3-22A3-44FE-A0FF-7954F09C299F}">
      <dgm:prSet/>
      <dgm:spPr/>
      <dgm:t>
        <a:bodyPr/>
        <a:lstStyle/>
        <a:p>
          <a:endParaRPr kumimoji="1" lang="ja-JP" altLang="en-US"/>
        </a:p>
      </dgm:t>
    </dgm:pt>
    <dgm:pt modelId="{95E438B4-9A2B-491B-830A-169FF9093FC0}" type="sibTrans" cxnId="{CF90EFE3-22A3-44FE-A0FF-7954F09C299F}">
      <dgm:prSet/>
      <dgm:spPr/>
      <dgm:t>
        <a:bodyPr/>
        <a:lstStyle/>
        <a:p>
          <a:endParaRPr kumimoji="1" lang="ja-JP" altLang="en-US"/>
        </a:p>
      </dgm:t>
    </dgm:pt>
    <dgm:pt modelId="{CDB5E0C2-F777-4909-BDD0-E3BD644523BF}">
      <dgm:prSet/>
      <dgm:spPr/>
      <dgm:t>
        <a:bodyPr/>
        <a:lstStyle/>
        <a:p>
          <a:r>
            <a:rPr lang="ja-JP" altLang="en-US">
              <a:noFill/>
            </a:rPr>
            <a:t> </a:t>
          </a:r>
        </a:p>
      </dgm:t>
    </dgm:pt>
    <dgm:pt modelId="{82D0C046-7E92-4201-8F25-E1BC38552A0C}" type="parTrans" cxnId="{1E444CCA-081A-41CC-8AAF-49B4882D31E0}">
      <dgm:prSet/>
      <dgm:spPr/>
      <dgm:t>
        <a:bodyPr/>
        <a:lstStyle/>
        <a:p>
          <a:endParaRPr kumimoji="1" lang="ja-JP" altLang="en-US"/>
        </a:p>
      </dgm:t>
    </dgm:pt>
    <dgm:pt modelId="{39407FB2-9E9C-4CC6-8EE2-9CD72F4F80D3}" type="sibTrans" cxnId="{1E444CCA-081A-41CC-8AAF-49B4882D31E0}">
      <dgm:prSet/>
      <dgm:spPr/>
      <dgm:t>
        <a:bodyPr/>
        <a:lstStyle/>
        <a:p>
          <a:endParaRPr kumimoji="1" lang="ja-JP" altLang="en-US"/>
        </a:p>
      </dgm:t>
    </dgm:pt>
    <dgm:pt modelId="{9DC81E06-D6C2-4649-8852-16DD7C28FC8F}" type="pres">
      <dgm:prSet presAssocID="{2FDEECBA-A70E-45FB-8D46-E77B4672A6D7}" presName="linear" presStyleCnt="0">
        <dgm:presLayoutVars>
          <dgm:animLvl val="lvl"/>
          <dgm:resizeHandles val="exact"/>
        </dgm:presLayoutVars>
      </dgm:prSet>
      <dgm:spPr/>
    </dgm:pt>
    <dgm:pt modelId="{DBB9699C-0CBE-4125-AE9B-00C2F447B81A}" type="pres">
      <dgm:prSet presAssocID="{94F98B26-3C39-494E-89E8-E075F1E6B756}" presName="parentText" presStyleLbl="node1" presStyleIdx="0" presStyleCnt="5">
        <dgm:presLayoutVars>
          <dgm:chMax val="0"/>
          <dgm:bulletEnabled val="1"/>
        </dgm:presLayoutVars>
      </dgm:prSet>
      <dgm:spPr/>
      <dgm:t>
        <a:bodyPr/>
        <a:lstStyle/>
        <a:p>
          <a:endParaRPr kumimoji="1" lang="ja-JP" altLang="en-US"/>
        </a:p>
      </dgm:t>
    </dgm:pt>
    <dgm:pt modelId="{4CBDC645-8D20-4D8A-9E5F-43E000D50962}" type="pres">
      <dgm:prSet presAssocID="{94F98B26-3C39-494E-89E8-E075F1E6B756}" presName="childText" presStyleLbl="revTx" presStyleIdx="0" presStyleCnt="4">
        <dgm:presLayoutVars>
          <dgm:bulletEnabled val="1"/>
        </dgm:presLayoutVars>
      </dgm:prSet>
      <dgm:spPr/>
      <dgm:t>
        <a:bodyPr/>
        <a:lstStyle/>
        <a:p>
          <a:endParaRPr kumimoji="1" lang="ja-JP" altLang="en-US"/>
        </a:p>
      </dgm:t>
    </dgm:pt>
    <dgm:pt modelId="{9690EBC8-5550-4813-9312-6335E9BC894B}" type="pres">
      <dgm:prSet presAssocID="{18C3BCE0-32C9-460A-8FDD-C2EAD11F096E}" presName="parentText" presStyleLbl="node1" presStyleIdx="1" presStyleCnt="5">
        <dgm:presLayoutVars>
          <dgm:chMax val="0"/>
          <dgm:bulletEnabled val="1"/>
        </dgm:presLayoutVars>
      </dgm:prSet>
      <dgm:spPr/>
    </dgm:pt>
    <dgm:pt modelId="{48BA9126-5D55-44D7-B2A4-09F741DE8157}" type="pres">
      <dgm:prSet presAssocID="{18C3BCE0-32C9-460A-8FDD-C2EAD11F096E}" presName="childText" presStyleLbl="revTx" presStyleIdx="1" presStyleCnt="4">
        <dgm:presLayoutVars>
          <dgm:bulletEnabled val="1"/>
        </dgm:presLayoutVars>
      </dgm:prSet>
      <dgm:spPr/>
      <dgm:t>
        <a:bodyPr/>
        <a:lstStyle/>
        <a:p>
          <a:endParaRPr kumimoji="1" lang="ja-JP" altLang="en-US"/>
        </a:p>
      </dgm:t>
    </dgm:pt>
    <dgm:pt modelId="{C948CE7D-8FA7-43FC-9270-C67F709AD75E}" type="pres">
      <dgm:prSet presAssocID="{1F4469DF-02DA-4991-BEC9-24A56C9E0D50}" presName="parentText" presStyleLbl="node1" presStyleIdx="2" presStyleCnt="5">
        <dgm:presLayoutVars>
          <dgm:chMax val="0"/>
          <dgm:bulletEnabled val="1"/>
        </dgm:presLayoutVars>
      </dgm:prSet>
      <dgm:spPr/>
      <dgm:t>
        <a:bodyPr/>
        <a:lstStyle/>
        <a:p>
          <a:endParaRPr kumimoji="1" lang="ja-JP" altLang="en-US"/>
        </a:p>
      </dgm:t>
    </dgm:pt>
    <dgm:pt modelId="{BABF364F-6185-4259-A974-A0DB7092C024}" type="pres">
      <dgm:prSet presAssocID="{571D90C6-B74C-4D51-9284-9164A5F87A08}" presName="spacer" presStyleCnt="0"/>
      <dgm:spPr/>
    </dgm:pt>
    <dgm:pt modelId="{BE1D3DED-837A-4E01-B90B-DDFF9669981E}" type="pres">
      <dgm:prSet presAssocID="{1F33FF15-D304-42C8-9361-A01904D83848}" presName="parentText" presStyleLbl="node1" presStyleIdx="3" presStyleCnt="5">
        <dgm:presLayoutVars>
          <dgm:chMax val="0"/>
          <dgm:bulletEnabled val="1"/>
        </dgm:presLayoutVars>
      </dgm:prSet>
      <dgm:spPr/>
    </dgm:pt>
    <dgm:pt modelId="{CB50E9BD-ADBC-4D29-9963-204498D34786}" type="pres">
      <dgm:prSet presAssocID="{1F33FF15-D304-42C8-9361-A01904D83848}" presName="childText" presStyleLbl="revTx" presStyleIdx="2" presStyleCnt="4">
        <dgm:presLayoutVars>
          <dgm:bulletEnabled val="1"/>
        </dgm:presLayoutVars>
      </dgm:prSet>
      <dgm:spPr/>
      <dgm:t>
        <a:bodyPr/>
        <a:lstStyle/>
        <a:p>
          <a:endParaRPr kumimoji="1" lang="ja-JP" altLang="en-US"/>
        </a:p>
      </dgm:t>
    </dgm:pt>
    <dgm:pt modelId="{A633A879-778C-4D75-B24C-68148D56DEA0}" type="pres">
      <dgm:prSet presAssocID="{74B28B3D-BF5C-4BC8-B20F-A3FDBDBA25FE}" presName="parentText" presStyleLbl="node1" presStyleIdx="4" presStyleCnt="5">
        <dgm:presLayoutVars>
          <dgm:chMax val="0"/>
          <dgm:bulletEnabled val="1"/>
        </dgm:presLayoutVars>
      </dgm:prSet>
      <dgm:spPr/>
      <dgm:t>
        <a:bodyPr/>
        <a:lstStyle/>
        <a:p>
          <a:endParaRPr kumimoji="1" lang="ja-JP" altLang="en-US"/>
        </a:p>
      </dgm:t>
    </dgm:pt>
    <dgm:pt modelId="{77E07BE0-AF5B-4D38-BF70-E7E02940F36A}" type="pres">
      <dgm:prSet presAssocID="{74B28B3D-BF5C-4BC8-B20F-A3FDBDBA25FE}" presName="childText" presStyleLbl="revTx" presStyleIdx="3" presStyleCnt="4">
        <dgm:presLayoutVars>
          <dgm:bulletEnabled val="1"/>
        </dgm:presLayoutVars>
      </dgm:prSet>
      <dgm:spPr/>
      <dgm:t>
        <a:bodyPr/>
        <a:lstStyle/>
        <a:p>
          <a:endParaRPr kumimoji="1" lang="ja-JP" altLang="en-US"/>
        </a:p>
      </dgm:t>
    </dgm:pt>
  </dgm:ptLst>
  <dgm:cxnLst>
    <dgm:cxn modelId="{1DBC87B5-7936-4BC5-8084-4DADACD99C6E}" srcId="{1F33FF15-D304-42C8-9361-A01904D83848}" destId="{C9031320-58C4-44FE-A3D6-4DC38F3A605F}" srcOrd="0" destOrd="0" parTransId="{768A00BE-0EC0-4072-9222-4C80273F12E8}" sibTransId="{F07D933E-0139-4360-A213-E9C0A29BB3B4}"/>
    <dgm:cxn modelId="{CF90EFE3-22A3-44FE-A0FF-7954F09C299F}" srcId="{74B28B3D-BF5C-4BC8-B20F-A3FDBDBA25FE}" destId="{5923A91F-B3AB-483D-B6E7-9AD1284CC162}" srcOrd="0" destOrd="0" parTransId="{B67CCB06-374F-4CD5-BD48-4A6F2C56C414}" sibTransId="{95E438B4-9A2B-491B-830A-169FF9093FC0}"/>
    <dgm:cxn modelId="{DD84AAFA-7ED1-49FB-A07A-88396D5D90F2}" type="presOf" srcId="{B284D375-1732-4BB2-A62B-1CA37062E27C}" destId="{4CBDC645-8D20-4D8A-9E5F-43E000D50962}" srcOrd="0" destOrd="1" presId="urn:microsoft.com/office/officeart/2005/8/layout/vList2"/>
    <dgm:cxn modelId="{C5BB871B-0F40-4CD9-9484-2488A7FB7A1F}" type="presOf" srcId="{2FDEECBA-A70E-45FB-8D46-E77B4672A6D7}" destId="{9DC81E06-D6C2-4649-8852-16DD7C28FC8F}" srcOrd="0" destOrd="0" presId="urn:microsoft.com/office/officeart/2005/8/layout/vList2"/>
    <dgm:cxn modelId="{A4CFB9AB-3BF7-403B-A033-486A7EF699B6}" srcId="{94F98B26-3C39-494E-89E8-E075F1E6B756}" destId="{D00862D9-7D37-40A0-B0CB-DE5F26039A14}" srcOrd="0" destOrd="0" parTransId="{37EBAD69-243E-4AE8-B071-5F2C523F8916}" sibTransId="{92C16BCA-99AF-4DF0-A6C2-54CC512765FB}"/>
    <dgm:cxn modelId="{7BBCB7AD-85E8-48D0-9A6C-192D339469E2}" type="presOf" srcId="{CDB5E0C2-F777-4909-BDD0-E3BD644523BF}" destId="{77E07BE0-AF5B-4D38-BF70-E7E02940F36A}" srcOrd="0" destOrd="1" presId="urn:microsoft.com/office/officeart/2005/8/layout/vList2"/>
    <dgm:cxn modelId="{76CD6017-557A-45DD-8E69-B4E0E3091B0E}" srcId="{2FDEECBA-A70E-45FB-8D46-E77B4672A6D7}" destId="{1F4469DF-02DA-4991-BEC9-24A56C9E0D50}" srcOrd="2" destOrd="0" parTransId="{6D9C1CA9-69DB-47B0-A459-6865AE0F13D5}" sibTransId="{571D90C6-B74C-4D51-9284-9164A5F87A08}"/>
    <dgm:cxn modelId="{9FDB28E4-517F-44DD-94CD-C9B9E217721E}" srcId="{94F98B26-3C39-494E-89E8-E075F1E6B756}" destId="{B284D375-1732-4BB2-A62B-1CA37062E27C}" srcOrd="1" destOrd="0" parTransId="{B96A73AB-29C8-4519-8031-5C2F81801BDA}" sibTransId="{17F4E822-AD11-481B-85DD-5DC0758376A4}"/>
    <dgm:cxn modelId="{9BD668AC-233F-4EC0-A627-71147EC41AC4}" type="presOf" srcId="{C9031320-58C4-44FE-A3D6-4DC38F3A605F}" destId="{CB50E9BD-ADBC-4D29-9963-204498D34786}" srcOrd="0" destOrd="0" presId="urn:microsoft.com/office/officeart/2005/8/layout/vList2"/>
    <dgm:cxn modelId="{F1E687AB-125D-43D6-809A-79A4C25A752A}" srcId="{2FDEECBA-A70E-45FB-8D46-E77B4672A6D7}" destId="{74B28B3D-BF5C-4BC8-B20F-A3FDBDBA25FE}" srcOrd="4" destOrd="0" parTransId="{033708DB-B967-4215-B899-61BCD5DE854E}" sibTransId="{FDDCF878-D694-4C5F-A777-4CE3581C0DEE}"/>
    <dgm:cxn modelId="{0560973D-9D40-4D5F-B9D5-84391B899746}" srcId="{2FDEECBA-A70E-45FB-8D46-E77B4672A6D7}" destId="{18C3BCE0-32C9-460A-8FDD-C2EAD11F096E}" srcOrd="1" destOrd="0" parTransId="{59168611-3E29-4E51-AB97-DF2FC9D948F3}" sibTransId="{9D38A783-38CC-4B60-B6DB-6EB7E673743F}"/>
    <dgm:cxn modelId="{E8850466-D6E8-452E-A13F-0B845206BB7A}" type="presOf" srcId="{D00862D9-7D37-40A0-B0CB-DE5F26039A14}" destId="{4CBDC645-8D20-4D8A-9E5F-43E000D50962}" srcOrd="0" destOrd="0" presId="urn:microsoft.com/office/officeart/2005/8/layout/vList2"/>
    <dgm:cxn modelId="{2F28BB05-E6F3-4E33-8461-F528738EA0DE}" srcId="{18C3BCE0-32C9-460A-8FDD-C2EAD11F096E}" destId="{5E87210F-395F-4840-B727-9D4B9AA08AD5}" srcOrd="0" destOrd="0" parTransId="{70A830C4-B7FF-448F-A74B-6CFC8F0B183A}" sibTransId="{A31239E1-E726-4E8C-A6BF-E83232B3A01A}"/>
    <dgm:cxn modelId="{C789B6DE-8B56-4B09-B21A-438FC8AB9DF7}" srcId="{74B28B3D-BF5C-4BC8-B20F-A3FDBDBA25FE}" destId="{4712E7F5-9DA6-4B5F-BCC9-0A5F7C1B3B98}" srcOrd="2" destOrd="0" parTransId="{66CE87CE-E055-404C-85AA-F1054F746058}" sibTransId="{0EE8E91A-CE58-48B3-B3C7-61BBD1FF805C}"/>
    <dgm:cxn modelId="{A3ECA493-1802-4E69-9E1D-DF8C3B2C4BDD}" type="presOf" srcId="{18C3BCE0-32C9-460A-8FDD-C2EAD11F096E}" destId="{9690EBC8-5550-4813-9312-6335E9BC894B}" srcOrd="0" destOrd="0" presId="urn:microsoft.com/office/officeart/2005/8/layout/vList2"/>
    <dgm:cxn modelId="{C0402A32-5A6C-476B-98D9-7354BB856225}" type="presOf" srcId="{5923A91F-B3AB-483D-B6E7-9AD1284CC162}" destId="{77E07BE0-AF5B-4D38-BF70-E7E02940F36A}" srcOrd="0" destOrd="0" presId="urn:microsoft.com/office/officeart/2005/8/layout/vList2"/>
    <dgm:cxn modelId="{D0A195DC-9F36-44F5-8ADE-1C029AEEC6E5}" srcId="{2FDEECBA-A70E-45FB-8D46-E77B4672A6D7}" destId="{1F33FF15-D304-42C8-9361-A01904D83848}" srcOrd="3" destOrd="0" parTransId="{55C25F74-FD53-4DE1-BB07-456B4CA83FFC}" sibTransId="{37C54633-85B8-4ED6-8BD1-B17384D752B4}"/>
    <dgm:cxn modelId="{3833850F-F322-4E64-A5B9-530FE166AD3C}" type="presOf" srcId="{1F33FF15-D304-42C8-9361-A01904D83848}" destId="{BE1D3DED-837A-4E01-B90B-DDFF9669981E}" srcOrd="0" destOrd="0" presId="urn:microsoft.com/office/officeart/2005/8/layout/vList2"/>
    <dgm:cxn modelId="{88D7042C-951A-4A46-9CC4-3A5980B03917}" type="presOf" srcId="{1F4469DF-02DA-4991-BEC9-24A56C9E0D50}" destId="{C948CE7D-8FA7-43FC-9270-C67F709AD75E}" srcOrd="0" destOrd="0" presId="urn:microsoft.com/office/officeart/2005/8/layout/vList2"/>
    <dgm:cxn modelId="{73A4B3B2-0DDB-44F6-9E60-B2CD20D89637}" srcId="{2FDEECBA-A70E-45FB-8D46-E77B4672A6D7}" destId="{94F98B26-3C39-494E-89E8-E075F1E6B756}" srcOrd="0" destOrd="0" parTransId="{58960261-BD13-4081-A440-AC933D206A24}" sibTransId="{EAB3A459-64DF-4DCA-A52C-31C9015D5A5D}"/>
    <dgm:cxn modelId="{3CD3010E-C7B3-46E9-A0BB-F0C3A55DA5FA}" type="presOf" srcId="{5E87210F-395F-4840-B727-9D4B9AA08AD5}" destId="{48BA9126-5D55-44D7-B2A4-09F741DE8157}" srcOrd="0" destOrd="0" presId="urn:microsoft.com/office/officeart/2005/8/layout/vList2"/>
    <dgm:cxn modelId="{C0948426-67D1-436C-990D-7D6484B22FEB}" type="presOf" srcId="{4712E7F5-9DA6-4B5F-BCC9-0A5F7C1B3B98}" destId="{77E07BE0-AF5B-4D38-BF70-E7E02940F36A}" srcOrd="0" destOrd="2" presId="urn:microsoft.com/office/officeart/2005/8/layout/vList2"/>
    <dgm:cxn modelId="{1E444CCA-081A-41CC-8AAF-49B4882D31E0}" srcId="{74B28B3D-BF5C-4BC8-B20F-A3FDBDBA25FE}" destId="{CDB5E0C2-F777-4909-BDD0-E3BD644523BF}" srcOrd="1" destOrd="0" parTransId="{82D0C046-7E92-4201-8F25-E1BC38552A0C}" sibTransId="{39407FB2-9E9C-4CC6-8EE2-9CD72F4F80D3}"/>
    <dgm:cxn modelId="{A6C0911E-078B-4BCF-86FD-62860EC52668}" type="presOf" srcId="{94F98B26-3C39-494E-89E8-E075F1E6B756}" destId="{DBB9699C-0CBE-4125-AE9B-00C2F447B81A}" srcOrd="0" destOrd="0" presId="urn:microsoft.com/office/officeart/2005/8/layout/vList2"/>
    <dgm:cxn modelId="{274B51AC-22E9-4DB4-917D-88DC8D04C71E}" type="presOf" srcId="{74B28B3D-BF5C-4BC8-B20F-A3FDBDBA25FE}" destId="{A633A879-778C-4D75-B24C-68148D56DEA0}" srcOrd="0" destOrd="0" presId="urn:microsoft.com/office/officeart/2005/8/layout/vList2"/>
    <dgm:cxn modelId="{011533A4-E79F-4ED9-8AC0-0C39D1D5541B}" type="presParOf" srcId="{9DC81E06-D6C2-4649-8852-16DD7C28FC8F}" destId="{DBB9699C-0CBE-4125-AE9B-00C2F447B81A}" srcOrd="0" destOrd="0" presId="urn:microsoft.com/office/officeart/2005/8/layout/vList2"/>
    <dgm:cxn modelId="{6AA682DF-D8DB-4A89-9BAE-B2E67F9FBBCB}" type="presParOf" srcId="{9DC81E06-D6C2-4649-8852-16DD7C28FC8F}" destId="{4CBDC645-8D20-4D8A-9E5F-43E000D50962}" srcOrd="1" destOrd="0" presId="urn:microsoft.com/office/officeart/2005/8/layout/vList2"/>
    <dgm:cxn modelId="{B4ADF658-57AD-4BA1-BF02-3CC379A2242B}" type="presParOf" srcId="{9DC81E06-D6C2-4649-8852-16DD7C28FC8F}" destId="{9690EBC8-5550-4813-9312-6335E9BC894B}" srcOrd="2" destOrd="0" presId="urn:microsoft.com/office/officeart/2005/8/layout/vList2"/>
    <dgm:cxn modelId="{8C7B6B53-F163-44D0-B9FF-BD62E17CDB2D}" type="presParOf" srcId="{9DC81E06-D6C2-4649-8852-16DD7C28FC8F}" destId="{48BA9126-5D55-44D7-B2A4-09F741DE8157}" srcOrd="3" destOrd="0" presId="urn:microsoft.com/office/officeart/2005/8/layout/vList2"/>
    <dgm:cxn modelId="{EB22062B-CB29-4A8D-BAE2-F89358439CF6}" type="presParOf" srcId="{9DC81E06-D6C2-4649-8852-16DD7C28FC8F}" destId="{C948CE7D-8FA7-43FC-9270-C67F709AD75E}" srcOrd="4" destOrd="0" presId="urn:microsoft.com/office/officeart/2005/8/layout/vList2"/>
    <dgm:cxn modelId="{9688CC8A-4165-485F-95C8-C363A32D31C9}" type="presParOf" srcId="{9DC81E06-D6C2-4649-8852-16DD7C28FC8F}" destId="{BABF364F-6185-4259-A974-A0DB7092C024}" srcOrd="5" destOrd="0" presId="urn:microsoft.com/office/officeart/2005/8/layout/vList2"/>
    <dgm:cxn modelId="{C3AD40F2-1834-4BA8-BAB0-0BDA08D6F345}" type="presParOf" srcId="{9DC81E06-D6C2-4649-8852-16DD7C28FC8F}" destId="{BE1D3DED-837A-4E01-B90B-DDFF9669981E}" srcOrd="6" destOrd="0" presId="urn:microsoft.com/office/officeart/2005/8/layout/vList2"/>
    <dgm:cxn modelId="{492F692B-03B5-429E-90A3-B801A7CA6F69}" type="presParOf" srcId="{9DC81E06-D6C2-4649-8852-16DD7C28FC8F}" destId="{CB50E9BD-ADBC-4D29-9963-204498D34786}" srcOrd="7" destOrd="0" presId="urn:microsoft.com/office/officeart/2005/8/layout/vList2"/>
    <dgm:cxn modelId="{3F0305B1-DE9B-4697-B85C-22DA38A45429}" type="presParOf" srcId="{9DC81E06-D6C2-4649-8852-16DD7C28FC8F}" destId="{A633A879-778C-4D75-B24C-68148D56DEA0}" srcOrd="8" destOrd="0" presId="urn:microsoft.com/office/officeart/2005/8/layout/vList2"/>
    <dgm:cxn modelId="{0AD6E7C7-991E-4BAF-9AA3-9649E5322896}" type="presParOf" srcId="{9DC81E06-D6C2-4649-8852-16DD7C28FC8F}" destId="{77E07BE0-AF5B-4D38-BF70-E7E02940F36A}"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FEF8A-DB58-45D4-B560-EFF469261EF3}">
      <dsp:nvSpPr>
        <dsp:cNvPr id="0" name=""/>
        <dsp:cNvSpPr/>
      </dsp:nvSpPr>
      <dsp:spPr>
        <a:xfrm>
          <a:off x="4622" y="2664"/>
          <a:ext cx="1172005" cy="245539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kumimoji="1" lang="en-US" sz="2400" kern="1200" dirty="0" smtClean="0">
              <a:latin typeface="HGPｺﾞｼｯｸM" panose="020B0600000000000000" pitchFamily="50" charset="-128"/>
              <a:ea typeface="HGPｺﾞｼｯｸM" panose="020B0600000000000000" pitchFamily="50" charset="-128"/>
            </a:rPr>
            <a:t>1.1</a:t>
          </a:r>
          <a:r>
            <a:rPr kumimoji="1" lang="ja-JP" sz="2400" kern="1200" dirty="0" smtClean="0">
              <a:latin typeface="HGPｺﾞｼｯｸM" panose="020B0600000000000000" pitchFamily="50" charset="-128"/>
              <a:ea typeface="HGPｺﾞｼｯｸM" panose="020B0600000000000000" pitchFamily="50" charset="-128"/>
            </a:rPr>
            <a:t>運動</a:t>
          </a:r>
          <a:endParaRPr lang="ja-JP" sz="2400" kern="1200" dirty="0">
            <a:latin typeface="HGPｺﾞｼｯｸM" panose="020B0600000000000000" pitchFamily="50" charset="-128"/>
            <a:ea typeface="HGPｺﾞｼｯｸM" panose="020B0600000000000000" pitchFamily="50" charset="-128"/>
          </a:endParaRPr>
        </a:p>
      </dsp:txBody>
      <dsp:txXfrm>
        <a:off x="38949" y="36991"/>
        <a:ext cx="1103351" cy="2386741"/>
      </dsp:txXfrm>
    </dsp:sp>
    <dsp:sp modelId="{4B1F5DB6-6F83-4359-A647-1C1AD6A92F24}">
      <dsp:nvSpPr>
        <dsp:cNvPr id="0" name=""/>
        <dsp:cNvSpPr/>
      </dsp:nvSpPr>
      <dsp:spPr>
        <a:xfrm>
          <a:off x="4622"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1.1.1速さ</a:t>
          </a:r>
          <a:endParaRPr lang="ja-JP" sz="900" kern="1200" dirty="0">
            <a:latin typeface="HGPｺﾞｼｯｸM" panose="020B0600000000000000" pitchFamily="50" charset="-128"/>
            <a:ea typeface="HGPｺﾞｼｯｸM" panose="020B0600000000000000" pitchFamily="50" charset="-128"/>
          </a:endParaRPr>
        </a:p>
      </dsp:txBody>
      <dsp:txXfrm>
        <a:off x="15457" y="2769217"/>
        <a:ext cx="348281" cy="2433725"/>
      </dsp:txXfrm>
    </dsp:sp>
    <dsp:sp modelId="{7906594E-EFEA-4CD6-97FB-726CC0B22F3C}">
      <dsp:nvSpPr>
        <dsp:cNvPr id="0" name=""/>
        <dsp:cNvSpPr/>
      </dsp:nvSpPr>
      <dsp:spPr>
        <a:xfrm>
          <a:off x="405650"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1.1.2速度</a:t>
          </a:r>
          <a:endParaRPr lang="ja-JP" sz="900" kern="1200" dirty="0">
            <a:latin typeface="HGPｺﾞｼｯｸM" panose="020B0600000000000000" pitchFamily="50" charset="-128"/>
            <a:ea typeface="HGPｺﾞｼｯｸM" panose="020B0600000000000000" pitchFamily="50" charset="-128"/>
          </a:endParaRPr>
        </a:p>
      </dsp:txBody>
      <dsp:txXfrm>
        <a:off x="416485" y="2769217"/>
        <a:ext cx="348281" cy="2433725"/>
      </dsp:txXfrm>
    </dsp:sp>
    <dsp:sp modelId="{D5C9C54A-6F7F-4763-AE98-C75FA148011A}">
      <dsp:nvSpPr>
        <dsp:cNvPr id="0" name=""/>
        <dsp:cNvSpPr/>
      </dsp:nvSpPr>
      <dsp:spPr>
        <a:xfrm>
          <a:off x="806677"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1.1.3等加速度直線運動</a:t>
          </a:r>
          <a:endParaRPr lang="ja-JP" sz="900" kern="1200" dirty="0">
            <a:latin typeface="HGPｺﾞｼｯｸM" panose="020B0600000000000000" pitchFamily="50" charset="-128"/>
            <a:ea typeface="HGPｺﾞｼｯｸM" panose="020B0600000000000000" pitchFamily="50" charset="-128"/>
          </a:endParaRPr>
        </a:p>
      </dsp:txBody>
      <dsp:txXfrm>
        <a:off x="817512" y="2769217"/>
        <a:ext cx="348281" cy="2433725"/>
      </dsp:txXfrm>
    </dsp:sp>
    <dsp:sp modelId="{32B62D07-42B9-4EE3-AA5C-D68348EA3BA0}">
      <dsp:nvSpPr>
        <dsp:cNvPr id="0" name=""/>
        <dsp:cNvSpPr/>
      </dsp:nvSpPr>
      <dsp:spPr>
        <a:xfrm>
          <a:off x="1238780" y="2664"/>
          <a:ext cx="770978" cy="245539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kumimoji="1" lang="en-US" sz="2400" kern="1200" dirty="0" smtClean="0">
              <a:latin typeface="HGPｺﾞｼｯｸM" panose="020B0600000000000000" pitchFamily="50" charset="-128"/>
              <a:ea typeface="HGPｺﾞｼｯｸM" panose="020B0600000000000000" pitchFamily="50" charset="-128"/>
            </a:rPr>
            <a:t>1.2力学</a:t>
          </a:r>
          <a:endParaRPr lang="ja-JP" sz="2400" kern="1200" dirty="0">
            <a:latin typeface="HGPｺﾞｼｯｸM" panose="020B0600000000000000" pitchFamily="50" charset="-128"/>
            <a:ea typeface="HGPｺﾞｼｯｸM" panose="020B0600000000000000" pitchFamily="50" charset="-128"/>
          </a:endParaRPr>
        </a:p>
      </dsp:txBody>
      <dsp:txXfrm>
        <a:off x="1261361" y="25245"/>
        <a:ext cx="725816" cy="2410233"/>
      </dsp:txXfrm>
    </dsp:sp>
    <dsp:sp modelId="{0F7DD9B1-FAE5-498E-A693-456A2FBFC3CC}">
      <dsp:nvSpPr>
        <dsp:cNvPr id="0" name=""/>
        <dsp:cNvSpPr/>
      </dsp:nvSpPr>
      <dsp:spPr>
        <a:xfrm>
          <a:off x="1238780"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1.2.1力の大きさ</a:t>
          </a:r>
          <a:endParaRPr lang="ja-JP" sz="900" kern="1200" dirty="0">
            <a:latin typeface="HGPｺﾞｼｯｸM" panose="020B0600000000000000" pitchFamily="50" charset="-128"/>
            <a:ea typeface="HGPｺﾞｼｯｸM" panose="020B0600000000000000" pitchFamily="50" charset="-128"/>
          </a:endParaRPr>
        </a:p>
      </dsp:txBody>
      <dsp:txXfrm>
        <a:off x="1249615" y="2769217"/>
        <a:ext cx="348281" cy="2433725"/>
      </dsp:txXfrm>
    </dsp:sp>
    <dsp:sp modelId="{9319C445-6067-47BC-8C1C-E87934E8FA57}">
      <dsp:nvSpPr>
        <dsp:cNvPr id="0" name=""/>
        <dsp:cNvSpPr/>
      </dsp:nvSpPr>
      <dsp:spPr>
        <a:xfrm>
          <a:off x="1639807"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1.2.2 1点に作用する力のつり合い</a:t>
          </a:r>
          <a:endParaRPr lang="ja-JP" sz="900" kern="1200" dirty="0">
            <a:latin typeface="HGPｺﾞｼｯｸM" panose="020B0600000000000000" pitchFamily="50" charset="-128"/>
            <a:ea typeface="HGPｺﾞｼｯｸM" panose="020B0600000000000000" pitchFamily="50" charset="-128"/>
          </a:endParaRPr>
        </a:p>
      </dsp:txBody>
      <dsp:txXfrm>
        <a:off x="1650642" y="2769217"/>
        <a:ext cx="348281" cy="2433725"/>
      </dsp:txXfrm>
    </dsp:sp>
    <dsp:sp modelId="{A94FCB7E-F807-4F4F-BD26-286AD39F2A06}">
      <dsp:nvSpPr>
        <dsp:cNvPr id="0" name=""/>
        <dsp:cNvSpPr/>
      </dsp:nvSpPr>
      <dsp:spPr>
        <a:xfrm>
          <a:off x="2071910" y="2664"/>
          <a:ext cx="1974059" cy="245539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kumimoji="1" lang="en-US" sz="2400" kern="1200" dirty="0" smtClean="0">
              <a:latin typeface="HGPｺﾞｼｯｸM" panose="020B0600000000000000" pitchFamily="50" charset="-128"/>
              <a:ea typeface="HGPｺﾞｼｯｸM" panose="020B0600000000000000" pitchFamily="50" charset="-128"/>
            </a:rPr>
            <a:t>1.3</a:t>
          </a:r>
          <a:r>
            <a:rPr kumimoji="1" lang="ja-JP" sz="2400" kern="1200" dirty="0" smtClean="0">
              <a:latin typeface="HGPｺﾞｼｯｸM" panose="020B0600000000000000" pitchFamily="50" charset="-128"/>
              <a:ea typeface="HGPｺﾞｼｯｸM" panose="020B0600000000000000" pitchFamily="50" charset="-128"/>
            </a:rPr>
            <a:t>運動の法則</a:t>
          </a:r>
          <a:endParaRPr lang="ja-JP" sz="2400" kern="1200" dirty="0">
            <a:latin typeface="HGPｺﾞｼｯｸM" panose="020B0600000000000000" pitchFamily="50" charset="-128"/>
            <a:ea typeface="HGPｺﾞｼｯｸM" panose="020B0600000000000000" pitchFamily="50" charset="-128"/>
          </a:endParaRPr>
        </a:p>
      </dsp:txBody>
      <dsp:txXfrm>
        <a:off x="2129728" y="60482"/>
        <a:ext cx="1858423" cy="2339759"/>
      </dsp:txXfrm>
    </dsp:sp>
    <dsp:sp modelId="{A384C2ED-84AF-468B-9E0F-7D2FF5788BEB}">
      <dsp:nvSpPr>
        <dsp:cNvPr id="0" name=""/>
        <dsp:cNvSpPr/>
      </dsp:nvSpPr>
      <dsp:spPr>
        <a:xfrm>
          <a:off x="2071910"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1.3.1</a:t>
          </a:r>
          <a:r>
            <a:rPr kumimoji="1" lang="ja-JP" sz="900" kern="1200" dirty="0" smtClean="0">
              <a:latin typeface="HGPｺﾞｼｯｸM" panose="020B0600000000000000" pitchFamily="50" charset="-128"/>
              <a:ea typeface="HGPｺﾞｼｯｸM" panose="020B0600000000000000" pitchFamily="50" charset="-128"/>
            </a:rPr>
            <a:t>運動の</a:t>
          </a:r>
          <a:r>
            <a:rPr kumimoji="1" lang="en-US" sz="900" kern="1200" dirty="0" smtClean="0">
              <a:latin typeface="HGPｺﾞｼｯｸM" panose="020B0600000000000000" pitchFamily="50" charset="-128"/>
              <a:ea typeface="HGPｺﾞｼｯｸM" panose="020B0600000000000000" pitchFamily="50" charset="-128"/>
            </a:rPr>
            <a:t>第1法則(</a:t>
          </a:r>
          <a:r>
            <a:rPr kumimoji="1" lang="ja-JP" sz="900" kern="1200" dirty="0" smtClean="0">
              <a:latin typeface="HGPｺﾞｼｯｸM" panose="020B0600000000000000" pitchFamily="50" charset="-128"/>
              <a:ea typeface="HGPｺﾞｼｯｸM" panose="020B0600000000000000" pitchFamily="50" charset="-128"/>
            </a:rPr>
            <a:t>慣性</a:t>
          </a:r>
          <a:r>
            <a:rPr kumimoji="1" lang="en-US" sz="900" kern="1200" dirty="0" err="1" smtClean="0">
              <a:latin typeface="HGPｺﾞｼｯｸM" panose="020B0600000000000000" pitchFamily="50" charset="-128"/>
              <a:ea typeface="HGPｺﾞｼｯｸM" panose="020B0600000000000000" pitchFamily="50" charset="-128"/>
            </a:rPr>
            <a:t>の法則</a:t>
          </a:r>
          <a:r>
            <a:rPr kumimoji="1" lang="ja-JP" sz="900" kern="1200" dirty="0" smtClean="0">
              <a:latin typeface="HGPｺﾞｼｯｸM" panose="020B0600000000000000" pitchFamily="50" charset="-128"/>
              <a:ea typeface="HGPｺﾞｼｯｸM" panose="020B0600000000000000" pitchFamily="50" charset="-128"/>
            </a:rPr>
            <a:t>）</a:t>
          </a:r>
          <a:endParaRPr lang="ja-JP" sz="900" kern="1200" dirty="0">
            <a:latin typeface="HGPｺﾞｼｯｸM" panose="020B0600000000000000" pitchFamily="50" charset="-128"/>
            <a:ea typeface="HGPｺﾞｼｯｸM" panose="020B0600000000000000" pitchFamily="50" charset="-128"/>
          </a:endParaRPr>
        </a:p>
      </dsp:txBody>
      <dsp:txXfrm>
        <a:off x="2082745" y="2769217"/>
        <a:ext cx="348281" cy="2433725"/>
      </dsp:txXfrm>
    </dsp:sp>
    <dsp:sp modelId="{D5E65858-818F-4059-B18E-4A530CD7F13C}">
      <dsp:nvSpPr>
        <dsp:cNvPr id="0" name=""/>
        <dsp:cNvSpPr/>
      </dsp:nvSpPr>
      <dsp:spPr>
        <a:xfrm>
          <a:off x="2472937"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1.3.2</a:t>
          </a:r>
          <a:r>
            <a:rPr kumimoji="1" lang="ja-JP" sz="900" kern="1200" dirty="0" smtClean="0">
              <a:latin typeface="HGPｺﾞｼｯｸM" panose="020B0600000000000000" pitchFamily="50" charset="-128"/>
              <a:ea typeface="HGPｺﾞｼｯｸM" panose="020B0600000000000000" pitchFamily="50" charset="-128"/>
            </a:rPr>
            <a:t>運動の第</a:t>
          </a:r>
          <a:r>
            <a:rPr kumimoji="1" lang="en-US" sz="900" kern="1200" dirty="0" smtClean="0">
              <a:latin typeface="HGPｺﾞｼｯｸM" panose="020B0600000000000000" pitchFamily="50" charset="-128"/>
              <a:ea typeface="HGPｺﾞｼｯｸM" panose="020B0600000000000000" pitchFamily="50" charset="-128"/>
            </a:rPr>
            <a:t>2法則(</a:t>
          </a:r>
          <a:r>
            <a:rPr kumimoji="1" lang="ja-JP" sz="900" kern="1200" dirty="0" smtClean="0">
              <a:latin typeface="HGPｺﾞｼｯｸM" panose="020B0600000000000000" pitchFamily="50" charset="-128"/>
              <a:ea typeface="HGPｺﾞｼｯｸM" panose="020B0600000000000000" pitchFamily="50" charset="-128"/>
            </a:rPr>
            <a:t>運動方程式</a:t>
          </a:r>
          <a:r>
            <a:rPr kumimoji="1" lang="en-US" sz="900" kern="1200" dirty="0" smtClean="0">
              <a:latin typeface="HGPｺﾞｼｯｸM" panose="020B0600000000000000" pitchFamily="50" charset="-128"/>
              <a:ea typeface="HGPｺﾞｼｯｸM" panose="020B0600000000000000" pitchFamily="50" charset="-128"/>
            </a:rPr>
            <a:t>)</a:t>
          </a:r>
          <a:endParaRPr lang="ja-JP" sz="900" kern="1200" dirty="0">
            <a:latin typeface="HGPｺﾞｼｯｸM" panose="020B0600000000000000" pitchFamily="50" charset="-128"/>
            <a:ea typeface="HGPｺﾞｼｯｸM" panose="020B0600000000000000" pitchFamily="50" charset="-128"/>
          </a:endParaRPr>
        </a:p>
      </dsp:txBody>
      <dsp:txXfrm>
        <a:off x="2483772" y="2769217"/>
        <a:ext cx="348281" cy="2433725"/>
      </dsp:txXfrm>
    </dsp:sp>
    <dsp:sp modelId="{E52BA73E-28B1-4E8A-B5BD-4E306A67A6C1}">
      <dsp:nvSpPr>
        <dsp:cNvPr id="0" name=""/>
        <dsp:cNvSpPr/>
      </dsp:nvSpPr>
      <dsp:spPr>
        <a:xfrm>
          <a:off x="2873964"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1.3.3重力</a:t>
          </a:r>
          <a:endParaRPr lang="ja-JP" sz="900" kern="1200" dirty="0">
            <a:latin typeface="HGPｺﾞｼｯｸM" panose="020B0600000000000000" pitchFamily="50" charset="-128"/>
            <a:ea typeface="HGPｺﾞｼｯｸM" panose="020B0600000000000000" pitchFamily="50" charset="-128"/>
          </a:endParaRPr>
        </a:p>
      </dsp:txBody>
      <dsp:txXfrm>
        <a:off x="2884799" y="2769217"/>
        <a:ext cx="348281" cy="2433725"/>
      </dsp:txXfrm>
    </dsp:sp>
    <dsp:sp modelId="{190DA7F2-D35A-4845-9B3F-135ED42222B8}">
      <dsp:nvSpPr>
        <dsp:cNvPr id="0" name=""/>
        <dsp:cNvSpPr/>
      </dsp:nvSpPr>
      <dsp:spPr>
        <a:xfrm>
          <a:off x="3274991"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1.3.4</a:t>
          </a:r>
          <a:r>
            <a:rPr kumimoji="1" lang="ja-JP" sz="900" kern="1200" dirty="0" smtClean="0">
              <a:latin typeface="HGPｺﾞｼｯｸM" panose="020B0600000000000000" pitchFamily="50" charset="-128"/>
              <a:ea typeface="HGPｺﾞｼｯｸM" panose="020B0600000000000000" pitchFamily="50" charset="-128"/>
            </a:rPr>
            <a:t>運動の</a:t>
          </a:r>
          <a:r>
            <a:rPr kumimoji="1" lang="en-US" sz="900" kern="1200" dirty="0" smtClean="0">
              <a:latin typeface="HGPｺﾞｼｯｸM" panose="020B0600000000000000" pitchFamily="50" charset="-128"/>
              <a:ea typeface="HGPｺﾞｼｯｸM" panose="020B0600000000000000" pitchFamily="50" charset="-128"/>
            </a:rPr>
            <a:t>第3法則(</a:t>
          </a:r>
          <a:r>
            <a:rPr kumimoji="1" lang="en-US" sz="900" kern="1200" dirty="0" err="1" smtClean="0">
              <a:latin typeface="HGPｺﾞｼｯｸM" panose="020B0600000000000000" pitchFamily="50" charset="-128"/>
              <a:ea typeface="HGPｺﾞｼｯｸM" panose="020B0600000000000000" pitchFamily="50" charset="-128"/>
            </a:rPr>
            <a:t>作用</a:t>
          </a:r>
          <a:r>
            <a:rPr kumimoji="1" lang="ja-JP" sz="900" kern="1200" dirty="0" smtClean="0">
              <a:latin typeface="HGPｺﾞｼｯｸM" panose="020B0600000000000000" pitchFamily="50" charset="-128"/>
              <a:ea typeface="HGPｺﾞｼｯｸM" panose="020B0600000000000000" pitchFamily="50" charset="-128"/>
            </a:rPr>
            <a:t>・</a:t>
          </a:r>
          <a:r>
            <a:rPr kumimoji="1" lang="en-US" sz="900" kern="1200" dirty="0" err="1" smtClean="0">
              <a:latin typeface="HGPｺﾞｼｯｸM" panose="020B0600000000000000" pitchFamily="50" charset="-128"/>
              <a:ea typeface="HGPｺﾞｼｯｸM" panose="020B0600000000000000" pitchFamily="50" charset="-128"/>
            </a:rPr>
            <a:t>反作用の法則</a:t>
          </a:r>
          <a:r>
            <a:rPr kumimoji="1" lang="en-US" sz="900" kern="1200" dirty="0" smtClean="0">
              <a:latin typeface="HGPｺﾞｼｯｸM" panose="020B0600000000000000" pitchFamily="50" charset="-128"/>
              <a:ea typeface="HGPｺﾞｼｯｸM" panose="020B0600000000000000" pitchFamily="50" charset="-128"/>
            </a:rPr>
            <a:t>)</a:t>
          </a:r>
          <a:endParaRPr lang="ja-JP" sz="900" kern="1200" dirty="0">
            <a:latin typeface="HGPｺﾞｼｯｸM" panose="020B0600000000000000" pitchFamily="50" charset="-128"/>
            <a:ea typeface="HGPｺﾞｼｯｸM" panose="020B0600000000000000" pitchFamily="50" charset="-128"/>
          </a:endParaRPr>
        </a:p>
      </dsp:txBody>
      <dsp:txXfrm>
        <a:off x="3285826" y="2769217"/>
        <a:ext cx="348281" cy="2433725"/>
      </dsp:txXfrm>
    </dsp:sp>
    <dsp:sp modelId="{B4C83A27-0913-40A0-A79E-77AC2633B678}">
      <dsp:nvSpPr>
        <dsp:cNvPr id="0" name=""/>
        <dsp:cNvSpPr/>
      </dsp:nvSpPr>
      <dsp:spPr>
        <a:xfrm>
          <a:off x="3676018"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1.3.5</a:t>
          </a:r>
          <a:r>
            <a:rPr kumimoji="1" lang="ja-JP" sz="900" kern="1200" dirty="0" smtClean="0">
              <a:latin typeface="HGPｺﾞｼｯｸM" panose="020B0600000000000000" pitchFamily="50" charset="-128"/>
              <a:ea typeface="HGPｺﾞｼｯｸM" panose="020B0600000000000000" pitchFamily="50" charset="-128"/>
            </a:rPr>
            <a:t>運動方程式</a:t>
          </a:r>
          <a:r>
            <a:rPr kumimoji="1" lang="en-US" sz="900" kern="1200" dirty="0" err="1" smtClean="0">
              <a:latin typeface="HGPｺﾞｼｯｸM" panose="020B0600000000000000" pitchFamily="50" charset="-128"/>
              <a:ea typeface="HGPｺﾞｼｯｸM" panose="020B0600000000000000" pitchFamily="50" charset="-128"/>
            </a:rPr>
            <a:t>の作り方</a:t>
          </a:r>
          <a:endParaRPr lang="ja-JP" sz="900" kern="1200" dirty="0">
            <a:latin typeface="HGPｺﾞｼｯｸM" panose="020B0600000000000000" pitchFamily="50" charset="-128"/>
            <a:ea typeface="HGPｺﾞｼｯｸM" panose="020B0600000000000000" pitchFamily="50" charset="-128"/>
          </a:endParaRPr>
        </a:p>
      </dsp:txBody>
      <dsp:txXfrm>
        <a:off x="3686853" y="2769217"/>
        <a:ext cx="348281" cy="2433725"/>
      </dsp:txXfrm>
    </dsp:sp>
    <dsp:sp modelId="{9942B34D-4EE6-4749-8CC3-6A66C741EB96}">
      <dsp:nvSpPr>
        <dsp:cNvPr id="0" name=""/>
        <dsp:cNvSpPr/>
      </dsp:nvSpPr>
      <dsp:spPr>
        <a:xfrm>
          <a:off x="4108121" y="2664"/>
          <a:ext cx="1573032" cy="245539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kumimoji="1" lang="en-US" sz="2400" kern="1200" dirty="0" smtClean="0">
              <a:latin typeface="HGPｺﾞｼｯｸM" panose="020B0600000000000000" pitchFamily="50" charset="-128"/>
              <a:ea typeface="HGPｺﾞｼｯｸM" panose="020B0600000000000000" pitchFamily="50" charset="-128"/>
            </a:rPr>
            <a:t>1.4</a:t>
          </a:r>
          <a:r>
            <a:rPr kumimoji="1" lang="ja-JP" sz="2400" kern="1200" dirty="0" smtClean="0">
              <a:latin typeface="HGPｺﾞｼｯｸM" panose="020B0600000000000000" pitchFamily="50" charset="-128"/>
              <a:ea typeface="HGPｺﾞｼｯｸM" panose="020B0600000000000000" pitchFamily="50" charset="-128"/>
            </a:rPr>
            <a:t>運動量と</a:t>
          </a:r>
          <a:r>
            <a:rPr kumimoji="1" lang="en-US" sz="2400" kern="1200" dirty="0" err="1" smtClean="0">
              <a:latin typeface="HGPｺﾞｼｯｸM" panose="020B0600000000000000" pitchFamily="50" charset="-128"/>
              <a:ea typeface="HGPｺﾞｼｯｸM" panose="020B0600000000000000" pitchFamily="50" charset="-128"/>
            </a:rPr>
            <a:t>力積</a:t>
          </a:r>
          <a:endParaRPr lang="ja-JP" sz="2400" kern="1200" dirty="0">
            <a:latin typeface="HGPｺﾞｼｯｸM" panose="020B0600000000000000" pitchFamily="50" charset="-128"/>
            <a:ea typeface="HGPｺﾞｼｯｸM" panose="020B0600000000000000" pitchFamily="50" charset="-128"/>
          </a:endParaRPr>
        </a:p>
      </dsp:txBody>
      <dsp:txXfrm>
        <a:off x="4154194" y="48737"/>
        <a:ext cx="1480886" cy="2363249"/>
      </dsp:txXfrm>
    </dsp:sp>
    <dsp:sp modelId="{FBAE38DC-F876-4E8C-8295-A0E9B272C8A1}">
      <dsp:nvSpPr>
        <dsp:cNvPr id="0" name=""/>
        <dsp:cNvSpPr/>
      </dsp:nvSpPr>
      <dsp:spPr>
        <a:xfrm>
          <a:off x="4108121"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1.4.1</a:t>
          </a:r>
          <a:r>
            <a:rPr kumimoji="1" lang="ja-JP" sz="900" kern="1200" dirty="0" smtClean="0">
              <a:latin typeface="HGPｺﾞｼｯｸM" panose="020B0600000000000000" pitchFamily="50" charset="-128"/>
              <a:ea typeface="HGPｺﾞｼｯｸM" panose="020B0600000000000000" pitchFamily="50" charset="-128"/>
            </a:rPr>
            <a:t>運動</a:t>
          </a:r>
          <a:r>
            <a:rPr kumimoji="1" lang="en-US" sz="900" kern="1200" dirty="0" err="1" smtClean="0">
              <a:latin typeface="HGPｺﾞｼｯｸM" panose="020B0600000000000000" pitchFamily="50" charset="-128"/>
              <a:ea typeface="HGPｺﾞｼｯｸM" panose="020B0600000000000000" pitchFamily="50" charset="-128"/>
            </a:rPr>
            <a:t>量と力積</a:t>
          </a:r>
          <a:endParaRPr lang="ja-JP" sz="900" kern="1200" dirty="0">
            <a:latin typeface="HGPｺﾞｼｯｸM" panose="020B0600000000000000" pitchFamily="50" charset="-128"/>
            <a:ea typeface="HGPｺﾞｼｯｸM" panose="020B0600000000000000" pitchFamily="50" charset="-128"/>
          </a:endParaRPr>
        </a:p>
      </dsp:txBody>
      <dsp:txXfrm>
        <a:off x="4118956" y="2769217"/>
        <a:ext cx="348281" cy="2433725"/>
      </dsp:txXfrm>
    </dsp:sp>
    <dsp:sp modelId="{94F1BA45-F1D8-4189-90B1-827ABA05DABA}">
      <dsp:nvSpPr>
        <dsp:cNvPr id="0" name=""/>
        <dsp:cNvSpPr/>
      </dsp:nvSpPr>
      <dsp:spPr>
        <a:xfrm>
          <a:off x="4509149"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1.4.2</a:t>
          </a:r>
          <a:r>
            <a:rPr kumimoji="1" lang="ja-JP" sz="900" kern="1200" dirty="0" smtClean="0">
              <a:latin typeface="HGPｺﾞｼｯｸM" panose="020B0600000000000000" pitchFamily="50" charset="-128"/>
              <a:ea typeface="HGPｺﾞｼｯｸM" panose="020B0600000000000000" pitchFamily="50" charset="-128"/>
            </a:rPr>
            <a:t>運動量保存の</a:t>
          </a:r>
          <a:r>
            <a:rPr kumimoji="1" lang="en-US" sz="900" kern="1200" dirty="0" err="1" smtClean="0">
              <a:latin typeface="HGPｺﾞｼｯｸM" panose="020B0600000000000000" pitchFamily="50" charset="-128"/>
              <a:ea typeface="HGPｺﾞｼｯｸM" panose="020B0600000000000000" pitchFamily="50" charset="-128"/>
            </a:rPr>
            <a:t>法則</a:t>
          </a:r>
          <a:endParaRPr lang="ja-JP" sz="900" kern="1200" dirty="0">
            <a:latin typeface="HGPｺﾞｼｯｸM" panose="020B0600000000000000" pitchFamily="50" charset="-128"/>
            <a:ea typeface="HGPｺﾞｼｯｸM" panose="020B0600000000000000" pitchFamily="50" charset="-128"/>
          </a:endParaRPr>
        </a:p>
      </dsp:txBody>
      <dsp:txXfrm>
        <a:off x="4519984" y="2769217"/>
        <a:ext cx="348281" cy="2433725"/>
      </dsp:txXfrm>
    </dsp:sp>
    <dsp:sp modelId="{D1E8FD52-E084-4B41-A51E-F68749D5DE36}">
      <dsp:nvSpPr>
        <dsp:cNvPr id="0" name=""/>
        <dsp:cNvSpPr/>
      </dsp:nvSpPr>
      <dsp:spPr>
        <a:xfrm>
          <a:off x="4910176"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1.4.3反発係数</a:t>
          </a:r>
          <a:endParaRPr lang="ja-JP" sz="900" kern="1200" dirty="0">
            <a:latin typeface="HGPｺﾞｼｯｸM" panose="020B0600000000000000" pitchFamily="50" charset="-128"/>
            <a:ea typeface="HGPｺﾞｼｯｸM" panose="020B0600000000000000" pitchFamily="50" charset="-128"/>
          </a:endParaRPr>
        </a:p>
      </dsp:txBody>
      <dsp:txXfrm>
        <a:off x="4921011" y="2769217"/>
        <a:ext cx="348281" cy="2433725"/>
      </dsp:txXfrm>
    </dsp:sp>
    <dsp:sp modelId="{C2BDCD07-D58D-4285-98B5-25DE792B3C65}">
      <dsp:nvSpPr>
        <dsp:cNvPr id="0" name=""/>
        <dsp:cNvSpPr/>
      </dsp:nvSpPr>
      <dsp:spPr>
        <a:xfrm>
          <a:off x="5311203"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1.4.4次元</a:t>
          </a:r>
          <a:endParaRPr lang="ja-JP" sz="900" kern="1200" dirty="0">
            <a:latin typeface="HGPｺﾞｼｯｸM" panose="020B0600000000000000" pitchFamily="50" charset="-128"/>
            <a:ea typeface="HGPｺﾞｼｯｸM" panose="020B0600000000000000" pitchFamily="50" charset="-128"/>
          </a:endParaRPr>
        </a:p>
      </dsp:txBody>
      <dsp:txXfrm>
        <a:off x="5322038" y="2769217"/>
        <a:ext cx="348281" cy="2433725"/>
      </dsp:txXfrm>
    </dsp:sp>
    <dsp:sp modelId="{02DA2F2F-8959-4F3C-8687-7EA003ED1A0A}">
      <dsp:nvSpPr>
        <dsp:cNvPr id="0" name=""/>
        <dsp:cNvSpPr/>
      </dsp:nvSpPr>
      <dsp:spPr>
        <a:xfrm>
          <a:off x="5743306" y="2664"/>
          <a:ext cx="1573032" cy="245539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kumimoji="1" lang="en-US" sz="2400" kern="1200" dirty="0" smtClean="0">
              <a:latin typeface="HGPｺﾞｼｯｸM" panose="020B0600000000000000" pitchFamily="50" charset="-128"/>
              <a:ea typeface="HGPｺﾞｼｯｸM" panose="020B0600000000000000" pitchFamily="50" charset="-128"/>
            </a:rPr>
            <a:t>1.5力学エネルギー</a:t>
          </a:r>
          <a:endParaRPr lang="ja-JP" sz="2400" kern="1200" dirty="0">
            <a:latin typeface="HGPｺﾞｼｯｸM" panose="020B0600000000000000" pitchFamily="50" charset="-128"/>
            <a:ea typeface="HGPｺﾞｼｯｸM" panose="020B0600000000000000" pitchFamily="50" charset="-128"/>
          </a:endParaRPr>
        </a:p>
      </dsp:txBody>
      <dsp:txXfrm>
        <a:off x="5789379" y="48737"/>
        <a:ext cx="1480886" cy="2363249"/>
      </dsp:txXfrm>
    </dsp:sp>
    <dsp:sp modelId="{191431BD-AA6C-4D4B-B805-C680EB74832D}">
      <dsp:nvSpPr>
        <dsp:cNvPr id="0" name=""/>
        <dsp:cNvSpPr/>
      </dsp:nvSpPr>
      <dsp:spPr>
        <a:xfrm>
          <a:off x="5743306"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1.5.1仕事</a:t>
          </a:r>
          <a:endParaRPr lang="ja-JP" sz="900" kern="1200" dirty="0">
            <a:latin typeface="HGPｺﾞｼｯｸM" panose="020B0600000000000000" pitchFamily="50" charset="-128"/>
            <a:ea typeface="HGPｺﾞｼｯｸM" panose="020B0600000000000000" pitchFamily="50" charset="-128"/>
          </a:endParaRPr>
        </a:p>
      </dsp:txBody>
      <dsp:txXfrm>
        <a:off x="5754141" y="2769217"/>
        <a:ext cx="348281" cy="2433725"/>
      </dsp:txXfrm>
    </dsp:sp>
    <dsp:sp modelId="{4A120F4F-A9E8-4628-AA05-2514A26081D9}">
      <dsp:nvSpPr>
        <dsp:cNvPr id="0" name=""/>
        <dsp:cNvSpPr/>
      </dsp:nvSpPr>
      <dsp:spPr>
        <a:xfrm>
          <a:off x="6144333"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1.5.2</a:t>
          </a:r>
          <a:r>
            <a:rPr kumimoji="1" lang="ja-JP" sz="900" kern="1200" dirty="0" smtClean="0">
              <a:latin typeface="HGPｺﾞｼｯｸM" panose="020B0600000000000000" pitchFamily="50" charset="-128"/>
              <a:ea typeface="HGPｺﾞｼｯｸM" panose="020B0600000000000000" pitchFamily="50" charset="-128"/>
            </a:rPr>
            <a:t>運動エネルギー</a:t>
          </a:r>
          <a:endParaRPr lang="ja-JP" sz="900" kern="1200" dirty="0">
            <a:latin typeface="HGPｺﾞｼｯｸM" panose="020B0600000000000000" pitchFamily="50" charset="-128"/>
            <a:ea typeface="HGPｺﾞｼｯｸM" panose="020B0600000000000000" pitchFamily="50" charset="-128"/>
          </a:endParaRPr>
        </a:p>
      </dsp:txBody>
      <dsp:txXfrm>
        <a:off x="6155168" y="2769217"/>
        <a:ext cx="348281" cy="2433725"/>
      </dsp:txXfrm>
    </dsp:sp>
    <dsp:sp modelId="{335F8423-9D58-4337-8FC7-09EB60A385AD}">
      <dsp:nvSpPr>
        <dsp:cNvPr id="0" name=""/>
        <dsp:cNvSpPr/>
      </dsp:nvSpPr>
      <dsp:spPr>
        <a:xfrm>
          <a:off x="6545360"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1.5.3</a:t>
          </a:r>
          <a:r>
            <a:rPr kumimoji="1" lang="ja-JP" sz="900" kern="1200" dirty="0" smtClean="0">
              <a:latin typeface="HGPｺﾞｼｯｸM" panose="020B0600000000000000" pitchFamily="50" charset="-128"/>
              <a:ea typeface="HGPｺﾞｼｯｸM" panose="020B0600000000000000" pitchFamily="50" charset="-128"/>
            </a:rPr>
            <a:t>位置エネルギー</a:t>
          </a:r>
          <a:endParaRPr lang="ja-JP" sz="900" kern="1200" dirty="0">
            <a:latin typeface="HGPｺﾞｼｯｸM" panose="020B0600000000000000" pitchFamily="50" charset="-128"/>
            <a:ea typeface="HGPｺﾞｼｯｸM" panose="020B0600000000000000" pitchFamily="50" charset="-128"/>
          </a:endParaRPr>
        </a:p>
      </dsp:txBody>
      <dsp:txXfrm>
        <a:off x="6556195" y="2769217"/>
        <a:ext cx="348281" cy="2433725"/>
      </dsp:txXfrm>
    </dsp:sp>
    <dsp:sp modelId="{DBA503D4-0621-4330-BB3D-4BC4B0660A02}">
      <dsp:nvSpPr>
        <dsp:cNvPr id="0" name=""/>
        <dsp:cNvSpPr/>
      </dsp:nvSpPr>
      <dsp:spPr>
        <a:xfrm>
          <a:off x="6946387"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1.5.4力学的</a:t>
          </a:r>
          <a:r>
            <a:rPr kumimoji="1" lang="ja-JP" sz="900" kern="1200" dirty="0" smtClean="0">
              <a:latin typeface="HGPｺﾞｼｯｸM" panose="020B0600000000000000" pitchFamily="50" charset="-128"/>
              <a:ea typeface="HGPｺﾞｼｯｸM" panose="020B0600000000000000" pitchFamily="50" charset="-128"/>
            </a:rPr>
            <a:t>エネルギー</a:t>
          </a:r>
          <a:r>
            <a:rPr kumimoji="1" lang="en-US" sz="900" kern="1200" dirty="0" err="1" smtClean="0">
              <a:latin typeface="HGPｺﾞｼｯｸM" panose="020B0600000000000000" pitchFamily="50" charset="-128"/>
              <a:ea typeface="HGPｺﾞｼｯｸM" panose="020B0600000000000000" pitchFamily="50" charset="-128"/>
            </a:rPr>
            <a:t>の保存の法則</a:t>
          </a:r>
          <a:endParaRPr lang="ja-JP" sz="900" kern="1200" dirty="0">
            <a:latin typeface="HGPｺﾞｼｯｸM" panose="020B0600000000000000" pitchFamily="50" charset="-128"/>
            <a:ea typeface="HGPｺﾞｼｯｸM" panose="020B0600000000000000" pitchFamily="50" charset="-128"/>
          </a:endParaRPr>
        </a:p>
      </dsp:txBody>
      <dsp:txXfrm>
        <a:off x="6957222" y="2769217"/>
        <a:ext cx="348281" cy="2433725"/>
      </dsp:txXfrm>
    </dsp:sp>
    <dsp:sp modelId="{518E91F4-34F6-46FD-9224-17E8776E9178}">
      <dsp:nvSpPr>
        <dsp:cNvPr id="0" name=""/>
        <dsp:cNvSpPr/>
      </dsp:nvSpPr>
      <dsp:spPr>
        <a:xfrm>
          <a:off x="7378490" y="2664"/>
          <a:ext cx="2776113" cy="245539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kumimoji="1" lang="en-US" sz="2400" kern="1200" dirty="0" smtClean="0">
              <a:latin typeface="HGPｺﾞｼｯｸM" panose="020B0600000000000000" pitchFamily="50" charset="-128"/>
              <a:ea typeface="HGPｺﾞｼｯｸM" panose="020B0600000000000000" pitchFamily="50" charset="-128"/>
            </a:rPr>
            <a:t>1.6</a:t>
          </a:r>
          <a:r>
            <a:rPr kumimoji="1" lang="ja-JP" sz="2400" kern="1200" dirty="0" smtClean="0">
              <a:latin typeface="HGPｺﾞｼｯｸM" panose="020B0600000000000000" pitchFamily="50" charset="-128"/>
              <a:ea typeface="HGPｺﾞｼｯｸM" panose="020B0600000000000000" pitchFamily="50" charset="-128"/>
            </a:rPr>
            <a:t>いろいろな運動</a:t>
          </a:r>
          <a:endParaRPr lang="ja-JP" sz="2400" kern="1200" dirty="0">
            <a:latin typeface="HGPｺﾞｼｯｸM" panose="020B0600000000000000" pitchFamily="50" charset="-128"/>
            <a:ea typeface="HGPｺﾞｼｯｸM" panose="020B0600000000000000" pitchFamily="50" charset="-128"/>
          </a:endParaRPr>
        </a:p>
      </dsp:txBody>
      <dsp:txXfrm>
        <a:off x="7450406" y="74580"/>
        <a:ext cx="2632281" cy="2311563"/>
      </dsp:txXfrm>
    </dsp:sp>
    <dsp:sp modelId="{528B26EE-0981-47CF-8BA0-E7FFFB938E8B}">
      <dsp:nvSpPr>
        <dsp:cNvPr id="0" name=""/>
        <dsp:cNvSpPr/>
      </dsp:nvSpPr>
      <dsp:spPr>
        <a:xfrm>
          <a:off x="7378490"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1.6.1水平方向に投げ出した物体の</a:t>
          </a:r>
          <a:r>
            <a:rPr kumimoji="1" lang="ja-JP" sz="900" kern="1200" dirty="0" smtClean="0">
              <a:latin typeface="HGPｺﾞｼｯｸM" panose="020B0600000000000000" pitchFamily="50" charset="-128"/>
              <a:ea typeface="HGPｺﾞｼｯｸM" panose="020B0600000000000000" pitchFamily="50" charset="-128"/>
            </a:rPr>
            <a:t>運動</a:t>
          </a:r>
          <a:endParaRPr lang="ja-JP" sz="900" kern="1200" dirty="0">
            <a:latin typeface="HGPｺﾞｼｯｸM" panose="020B0600000000000000" pitchFamily="50" charset="-128"/>
            <a:ea typeface="HGPｺﾞｼｯｸM" panose="020B0600000000000000" pitchFamily="50" charset="-128"/>
          </a:endParaRPr>
        </a:p>
      </dsp:txBody>
      <dsp:txXfrm>
        <a:off x="7389325" y="2769217"/>
        <a:ext cx="348281" cy="2433725"/>
      </dsp:txXfrm>
    </dsp:sp>
    <dsp:sp modelId="{A45E44ED-6E7B-4AB2-8768-C6F9636003B4}">
      <dsp:nvSpPr>
        <dsp:cNvPr id="0" name=""/>
        <dsp:cNvSpPr/>
      </dsp:nvSpPr>
      <dsp:spPr>
        <a:xfrm>
          <a:off x="7779517"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1.6.2摩擦力が働く場合の</a:t>
          </a:r>
          <a:r>
            <a:rPr kumimoji="1" lang="ja-JP" sz="900" kern="1200" dirty="0" smtClean="0">
              <a:latin typeface="HGPｺﾞｼｯｸM" panose="020B0600000000000000" pitchFamily="50" charset="-128"/>
              <a:ea typeface="HGPｺﾞｼｯｸM" panose="020B0600000000000000" pitchFamily="50" charset="-128"/>
            </a:rPr>
            <a:t>運動</a:t>
          </a:r>
          <a:endParaRPr lang="ja-JP" sz="900" kern="1200" dirty="0">
            <a:latin typeface="HGPｺﾞｼｯｸM" panose="020B0600000000000000" pitchFamily="50" charset="-128"/>
            <a:ea typeface="HGPｺﾞｼｯｸM" panose="020B0600000000000000" pitchFamily="50" charset="-128"/>
          </a:endParaRPr>
        </a:p>
      </dsp:txBody>
      <dsp:txXfrm>
        <a:off x="7790352" y="2769217"/>
        <a:ext cx="348281" cy="2433725"/>
      </dsp:txXfrm>
    </dsp:sp>
    <dsp:sp modelId="{E395A3A8-363C-4E80-B882-8B74322759A0}">
      <dsp:nvSpPr>
        <dsp:cNvPr id="0" name=""/>
        <dsp:cNvSpPr/>
      </dsp:nvSpPr>
      <dsp:spPr>
        <a:xfrm>
          <a:off x="8180545"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1.6.3斜面上にある物体の運動</a:t>
          </a:r>
          <a:endParaRPr lang="ja-JP" sz="900" kern="1200" dirty="0">
            <a:latin typeface="HGPｺﾞｼｯｸM" panose="020B0600000000000000" pitchFamily="50" charset="-128"/>
            <a:ea typeface="HGPｺﾞｼｯｸM" panose="020B0600000000000000" pitchFamily="50" charset="-128"/>
          </a:endParaRPr>
        </a:p>
      </dsp:txBody>
      <dsp:txXfrm>
        <a:off x="8191380" y="2769217"/>
        <a:ext cx="348281" cy="2433725"/>
      </dsp:txXfrm>
    </dsp:sp>
    <dsp:sp modelId="{F5CFB8FB-C641-48B8-A280-7E8CECBD414F}">
      <dsp:nvSpPr>
        <dsp:cNvPr id="0" name=""/>
        <dsp:cNvSpPr/>
      </dsp:nvSpPr>
      <dsp:spPr>
        <a:xfrm>
          <a:off x="8581572"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1.6.4等速円運動</a:t>
          </a:r>
          <a:endParaRPr lang="ja-JP" sz="900" kern="1200" dirty="0">
            <a:latin typeface="HGPｺﾞｼｯｸM" panose="020B0600000000000000" pitchFamily="50" charset="-128"/>
            <a:ea typeface="HGPｺﾞｼｯｸM" panose="020B0600000000000000" pitchFamily="50" charset="-128"/>
          </a:endParaRPr>
        </a:p>
      </dsp:txBody>
      <dsp:txXfrm>
        <a:off x="8592407" y="2769217"/>
        <a:ext cx="348281" cy="2433725"/>
      </dsp:txXfrm>
    </dsp:sp>
    <dsp:sp modelId="{A7E57E5E-96BA-4543-B6B9-A9F446A78B23}">
      <dsp:nvSpPr>
        <dsp:cNvPr id="0" name=""/>
        <dsp:cNvSpPr/>
      </dsp:nvSpPr>
      <dsp:spPr>
        <a:xfrm>
          <a:off x="8982599"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1.6.5慣性力</a:t>
          </a:r>
          <a:endParaRPr lang="ja-JP" sz="900" kern="1200" dirty="0">
            <a:latin typeface="HGPｺﾞｼｯｸM" panose="020B0600000000000000" pitchFamily="50" charset="-128"/>
            <a:ea typeface="HGPｺﾞｼｯｸM" panose="020B0600000000000000" pitchFamily="50" charset="-128"/>
          </a:endParaRPr>
        </a:p>
      </dsp:txBody>
      <dsp:txXfrm>
        <a:off x="8993434" y="2769217"/>
        <a:ext cx="348281" cy="2433725"/>
      </dsp:txXfrm>
    </dsp:sp>
    <dsp:sp modelId="{44286F01-BA52-4B21-AE83-F22579481C43}">
      <dsp:nvSpPr>
        <dsp:cNvPr id="0" name=""/>
        <dsp:cNvSpPr/>
      </dsp:nvSpPr>
      <dsp:spPr>
        <a:xfrm>
          <a:off x="9383626"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1.6.6惑星の運動</a:t>
          </a:r>
          <a:endParaRPr lang="ja-JP" sz="900" kern="1200" dirty="0">
            <a:latin typeface="HGPｺﾞｼｯｸM" panose="020B0600000000000000" pitchFamily="50" charset="-128"/>
            <a:ea typeface="HGPｺﾞｼｯｸM" panose="020B0600000000000000" pitchFamily="50" charset="-128"/>
          </a:endParaRPr>
        </a:p>
      </dsp:txBody>
      <dsp:txXfrm>
        <a:off x="9394461" y="2769217"/>
        <a:ext cx="348281" cy="2433725"/>
      </dsp:txXfrm>
    </dsp:sp>
    <dsp:sp modelId="{0F38E0B5-DCA1-46BA-B845-6F134035762F}">
      <dsp:nvSpPr>
        <dsp:cNvPr id="0" name=""/>
        <dsp:cNvSpPr/>
      </dsp:nvSpPr>
      <dsp:spPr>
        <a:xfrm>
          <a:off x="9784653"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1.6.7単振動</a:t>
          </a:r>
          <a:endParaRPr lang="ja-JP" sz="900" kern="1200" dirty="0">
            <a:latin typeface="HGPｺﾞｼｯｸM" panose="020B0600000000000000" pitchFamily="50" charset="-128"/>
            <a:ea typeface="HGPｺﾞｼｯｸM" panose="020B0600000000000000" pitchFamily="50" charset="-128"/>
          </a:endParaRPr>
        </a:p>
      </dsp:txBody>
      <dsp:txXfrm>
        <a:off x="9795488" y="2769217"/>
        <a:ext cx="348281" cy="2433725"/>
      </dsp:txXfrm>
    </dsp:sp>
    <dsp:sp modelId="{5C076659-F936-440C-8477-DDF616D31950}">
      <dsp:nvSpPr>
        <dsp:cNvPr id="0" name=""/>
        <dsp:cNvSpPr/>
      </dsp:nvSpPr>
      <dsp:spPr>
        <a:xfrm>
          <a:off x="10216756" y="2664"/>
          <a:ext cx="1172005" cy="245539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kumimoji="1" lang="en-US" sz="2400" kern="1200" dirty="0" smtClean="0">
              <a:latin typeface="HGPｺﾞｼｯｸM" panose="020B0600000000000000" pitchFamily="50" charset="-128"/>
              <a:ea typeface="HGPｺﾞｼｯｸM" panose="020B0600000000000000" pitchFamily="50" charset="-128"/>
            </a:rPr>
            <a:t>1.7剛体や流体にはたらく力のつり合い</a:t>
          </a:r>
          <a:endParaRPr lang="ja-JP" sz="2400" kern="1200" dirty="0">
            <a:latin typeface="HGPｺﾞｼｯｸM" panose="020B0600000000000000" pitchFamily="50" charset="-128"/>
            <a:ea typeface="HGPｺﾞｼｯｸM" panose="020B0600000000000000" pitchFamily="50" charset="-128"/>
          </a:endParaRPr>
        </a:p>
      </dsp:txBody>
      <dsp:txXfrm>
        <a:off x="10251083" y="36991"/>
        <a:ext cx="1103351" cy="2386741"/>
      </dsp:txXfrm>
    </dsp:sp>
    <dsp:sp modelId="{26C1F4E8-FA76-4C6A-B79C-78339E4B4993}">
      <dsp:nvSpPr>
        <dsp:cNvPr id="0" name=""/>
        <dsp:cNvSpPr/>
      </dsp:nvSpPr>
      <dsp:spPr>
        <a:xfrm>
          <a:off x="10216756"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1.7.1剛体にはたらく力</a:t>
          </a:r>
          <a:endParaRPr lang="ja-JP" sz="900" kern="1200" dirty="0">
            <a:latin typeface="HGPｺﾞｼｯｸM" panose="020B0600000000000000" pitchFamily="50" charset="-128"/>
            <a:ea typeface="HGPｺﾞｼｯｸM" panose="020B0600000000000000" pitchFamily="50" charset="-128"/>
          </a:endParaRPr>
        </a:p>
      </dsp:txBody>
      <dsp:txXfrm>
        <a:off x="10227591" y="2769217"/>
        <a:ext cx="348281" cy="2433725"/>
      </dsp:txXfrm>
    </dsp:sp>
    <dsp:sp modelId="{C9E111E5-0A03-4C7E-B8C3-9F286854E6F6}">
      <dsp:nvSpPr>
        <dsp:cNvPr id="0" name=""/>
        <dsp:cNvSpPr/>
      </dsp:nvSpPr>
      <dsp:spPr>
        <a:xfrm>
          <a:off x="10617783"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1.7.2剛体のつり合いの条件</a:t>
          </a:r>
          <a:endParaRPr lang="ja-JP" sz="900" kern="1200" dirty="0">
            <a:latin typeface="HGPｺﾞｼｯｸM" panose="020B0600000000000000" pitchFamily="50" charset="-128"/>
            <a:ea typeface="HGPｺﾞｼｯｸM" panose="020B0600000000000000" pitchFamily="50" charset="-128"/>
          </a:endParaRPr>
        </a:p>
      </dsp:txBody>
      <dsp:txXfrm>
        <a:off x="10628618" y="2769217"/>
        <a:ext cx="348281" cy="2433725"/>
      </dsp:txXfrm>
    </dsp:sp>
    <dsp:sp modelId="{51E961D2-5F44-4CED-AF4D-53212F001E75}">
      <dsp:nvSpPr>
        <dsp:cNvPr id="0" name=""/>
        <dsp:cNvSpPr/>
      </dsp:nvSpPr>
      <dsp:spPr>
        <a:xfrm>
          <a:off x="11018810" y="2758382"/>
          <a:ext cx="369951" cy="245539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kumimoji="1" lang="en-US" sz="900" kern="1200" dirty="0" smtClean="0">
              <a:latin typeface="HGPｺﾞｼｯｸM" panose="020B0600000000000000" pitchFamily="50" charset="-128"/>
              <a:ea typeface="HGPｺﾞｼｯｸM" panose="020B0600000000000000" pitchFamily="50" charset="-128"/>
            </a:rPr>
            <a:t>1.7.3静止した流体</a:t>
          </a:r>
          <a:endParaRPr lang="ja-JP" sz="900" kern="1200" dirty="0">
            <a:latin typeface="HGPｺﾞｼｯｸM" panose="020B0600000000000000" pitchFamily="50" charset="-128"/>
            <a:ea typeface="HGPｺﾞｼｯｸM" panose="020B0600000000000000" pitchFamily="50" charset="-128"/>
          </a:endParaRPr>
        </a:p>
      </dsp:txBody>
      <dsp:txXfrm>
        <a:off x="11029645" y="2769217"/>
        <a:ext cx="348281" cy="24337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5001B-028F-4D63-A8AE-38CE5F00B691}">
      <dsp:nvSpPr>
        <dsp:cNvPr id="0" name=""/>
        <dsp:cNvSpPr/>
      </dsp:nvSpPr>
      <dsp:spPr>
        <a:xfrm>
          <a:off x="0" y="7898"/>
          <a:ext cx="10734852" cy="9055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1.3.1</a:t>
          </a:r>
          <a:r>
            <a:rPr kumimoji="1" lang="ja-JP" sz="3600" kern="1200" dirty="0" smtClean="0">
              <a:latin typeface="HGPｺﾞｼｯｸM" panose="020B0600000000000000" pitchFamily="50" charset="-128"/>
              <a:ea typeface="HGPｺﾞｼｯｸM" panose="020B0600000000000000" pitchFamily="50" charset="-128"/>
            </a:rPr>
            <a:t>運動の</a:t>
          </a:r>
          <a:r>
            <a:rPr kumimoji="1" lang="en-US" sz="3600" kern="1200" dirty="0" smtClean="0">
              <a:latin typeface="HGPｺﾞｼｯｸM" panose="020B0600000000000000" pitchFamily="50" charset="-128"/>
              <a:ea typeface="HGPｺﾞｼｯｸM" panose="020B0600000000000000" pitchFamily="50" charset="-128"/>
            </a:rPr>
            <a:t>第1法則(</a:t>
          </a:r>
          <a:r>
            <a:rPr kumimoji="1" lang="ja-JP" sz="3600" kern="1200" dirty="0" smtClean="0">
              <a:latin typeface="HGPｺﾞｼｯｸM" panose="020B0600000000000000" pitchFamily="50" charset="-128"/>
              <a:ea typeface="HGPｺﾞｼｯｸM" panose="020B0600000000000000" pitchFamily="50" charset="-128"/>
            </a:rPr>
            <a:t>慣性</a:t>
          </a:r>
          <a:r>
            <a:rPr kumimoji="1" lang="en-US" sz="3600" kern="1200" dirty="0" err="1" smtClean="0">
              <a:latin typeface="HGPｺﾞｼｯｸM" panose="020B0600000000000000" pitchFamily="50" charset="-128"/>
              <a:ea typeface="HGPｺﾞｼｯｸM" panose="020B0600000000000000" pitchFamily="50" charset="-128"/>
            </a:rPr>
            <a:t>の法則</a:t>
          </a:r>
          <a:r>
            <a:rPr kumimoji="1" lang="ja-JP" sz="3600" kern="1200" dirty="0" smtClean="0">
              <a:latin typeface="HGPｺﾞｼｯｸM" panose="020B0600000000000000" pitchFamily="50" charset="-128"/>
              <a:ea typeface="HGPｺﾞｼｯｸM" panose="020B0600000000000000" pitchFamily="50" charset="-128"/>
            </a:rPr>
            <a:t>）</a:t>
          </a:r>
          <a:endParaRPr lang="ja-JP" sz="3600" kern="1200" dirty="0">
            <a:latin typeface="HGPｺﾞｼｯｸM" panose="020B0600000000000000" pitchFamily="50" charset="-128"/>
            <a:ea typeface="HGPｺﾞｼｯｸM" panose="020B0600000000000000" pitchFamily="50" charset="-128"/>
          </a:endParaRPr>
        </a:p>
      </dsp:txBody>
      <dsp:txXfrm>
        <a:off x="44207" y="52105"/>
        <a:ext cx="10646438" cy="817166"/>
      </dsp:txXfrm>
    </dsp:sp>
    <dsp:sp modelId="{BCA812D1-A972-45EB-8828-F33B833CF168}">
      <dsp:nvSpPr>
        <dsp:cNvPr id="0" name=""/>
        <dsp:cNvSpPr/>
      </dsp:nvSpPr>
      <dsp:spPr>
        <a:xfrm>
          <a:off x="0" y="1017158"/>
          <a:ext cx="10734852" cy="9055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1.3.2</a:t>
          </a:r>
          <a:r>
            <a:rPr kumimoji="1" lang="ja-JP" sz="3600" kern="1200" dirty="0" smtClean="0">
              <a:latin typeface="HGPｺﾞｼｯｸM" panose="020B0600000000000000" pitchFamily="50" charset="-128"/>
              <a:ea typeface="HGPｺﾞｼｯｸM" panose="020B0600000000000000" pitchFamily="50" charset="-128"/>
            </a:rPr>
            <a:t>運動の第</a:t>
          </a:r>
          <a:r>
            <a:rPr kumimoji="1" lang="en-US" sz="3600" kern="1200" dirty="0" smtClean="0">
              <a:latin typeface="HGPｺﾞｼｯｸM" panose="020B0600000000000000" pitchFamily="50" charset="-128"/>
              <a:ea typeface="HGPｺﾞｼｯｸM" panose="020B0600000000000000" pitchFamily="50" charset="-128"/>
            </a:rPr>
            <a:t>2法則(</a:t>
          </a:r>
          <a:r>
            <a:rPr kumimoji="1" lang="ja-JP" sz="3600" kern="1200" dirty="0" smtClean="0">
              <a:latin typeface="HGPｺﾞｼｯｸM" panose="020B0600000000000000" pitchFamily="50" charset="-128"/>
              <a:ea typeface="HGPｺﾞｼｯｸM" panose="020B0600000000000000" pitchFamily="50" charset="-128"/>
            </a:rPr>
            <a:t>運動方程式</a:t>
          </a:r>
          <a:r>
            <a:rPr kumimoji="1" lang="en-US" sz="3600" kern="1200" dirty="0" smtClean="0">
              <a:latin typeface="HGPｺﾞｼｯｸM" panose="020B0600000000000000" pitchFamily="50" charset="-128"/>
              <a:ea typeface="HGPｺﾞｼｯｸM" panose="020B0600000000000000" pitchFamily="50" charset="-128"/>
            </a:rPr>
            <a:t>)</a:t>
          </a:r>
          <a:endParaRPr lang="ja-JP" sz="3600" kern="1200" dirty="0">
            <a:latin typeface="HGPｺﾞｼｯｸM" panose="020B0600000000000000" pitchFamily="50" charset="-128"/>
            <a:ea typeface="HGPｺﾞｼｯｸM" panose="020B0600000000000000" pitchFamily="50" charset="-128"/>
          </a:endParaRPr>
        </a:p>
      </dsp:txBody>
      <dsp:txXfrm>
        <a:off x="44207" y="1061365"/>
        <a:ext cx="10646438" cy="817166"/>
      </dsp:txXfrm>
    </dsp:sp>
    <dsp:sp modelId="{35007BC3-4839-43CE-9A03-F90D69232406}">
      <dsp:nvSpPr>
        <dsp:cNvPr id="0" name=""/>
        <dsp:cNvSpPr/>
      </dsp:nvSpPr>
      <dsp:spPr>
        <a:xfrm>
          <a:off x="0" y="2026418"/>
          <a:ext cx="10734852" cy="9055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1.3.3重力</a:t>
          </a:r>
          <a:endParaRPr lang="ja-JP" sz="3600" kern="1200" dirty="0">
            <a:latin typeface="HGPｺﾞｼｯｸM" panose="020B0600000000000000" pitchFamily="50" charset="-128"/>
            <a:ea typeface="HGPｺﾞｼｯｸM" panose="020B0600000000000000" pitchFamily="50" charset="-128"/>
          </a:endParaRPr>
        </a:p>
      </dsp:txBody>
      <dsp:txXfrm>
        <a:off x="44207" y="2070625"/>
        <a:ext cx="10646438" cy="817166"/>
      </dsp:txXfrm>
    </dsp:sp>
    <dsp:sp modelId="{394BEB7A-5E30-483D-BE2B-2F123EDAF14F}">
      <dsp:nvSpPr>
        <dsp:cNvPr id="0" name=""/>
        <dsp:cNvSpPr/>
      </dsp:nvSpPr>
      <dsp:spPr>
        <a:xfrm>
          <a:off x="0" y="3035678"/>
          <a:ext cx="10734852" cy="905580"/>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1.3.4</a:t>
          </a:r>
          <a:r>
            <a:rPr kumimoji="1" lang="ja-JP" sz="3600" kern="1200" dirty="0" smtClean="0">
              <a:latin typeface="HGPｺﾞｼｯｸM" panose="020B0600000000000000" pitchFamily="50" charset="-128"/>
              <a:ea typeface="HGPｺﾞｼｯｸM" panose="020B0600000000000000" pitchFamily="50" charset="-128"/>
            </a:rPr>
            <a:t>運動の</a:t>
          </a:r>
          <a:r>
            <a:rPr kumimoji="1" lang="en-US" sz="3600" kern="1200" dirty="0" smtClean="0">
              <a:latin typeface="HGPｺﾞｼｯｸM" panose="020B0600000000000000" pitchFamily="50" charset="-128"/>
              <a:ea typeface="HGPｺﾞｼｯｸM" panose="020B0600000000000000" pitchFamily="50" charset="-128"/>
            </a:rPr>
            <a:t>第3法則(</a:t>
          </a:r>
          <a:r>
            <a:rPr kumimoji="1" lang="en-US" sz="3600" kern="1200" dirty="0" err="1" smtClean="0">
              <a:latin typeface="HGPｺﾞｼｯｸM" panose="020B0600000000000000" pitchFamily="50" charset="-128"/>
              <a:ea typeface="HGPｺﾞｼｯｸM" panose="020B0600000000000000" pitchFamily="50" charset="-128"/>
            </a:rPr>
            <a:t>作用</a:t>
          </a:r>
          <a:r>
            <a:rPr kumimoji="1" lang="ja-JP" sz="3600" kern="1200" dirty="0" smtClean="0">
              <a:latin typeface="HGPｺﾞｼｯｸM" panose="020B0600000000000000" pitchFamily="50" charset="-128"/>
              <a:ea typeface="HGPｺﾞｼｯｸM" panose="020B0600000000000000" pitchFamily="50" charset="-128"/>
            </a:rPr>
            <a:t>・</a:t>
          </a:r>
          <a:r>
            <a:rPr kumimoji="1" lang="en-US" sz="3600" kern="1200" dirty="0" err="1" smtClean="0">
              <a:latin typeface="HGPｺﾞｼｯｸM" panose="020B0600000000000000" pitchFamily="50" charset="-128"/>
              <a:ea typeface="HGPｺﾞｼｯｸM" panose="020B0600000000000000" pitchFamily="50" charset="-128"/>
            </a:rPr>
            <a:t>反作用の法則</a:t>
          </a:r>
          <a:r>
            <a:rPr kumimoji="1" lang="en-US" sz="3600" kern="1200" dirty="0" smtClean="0">
              <a:latin typeface="HGPｺﾞｼｯｸM" panose="020B0600000000000000" pitchFamily="50" charset="-128"/>
              <a:ea typeface="HGPｺﾞｼｯｸM" panose="020B0600000000000000" pitchFamily="50" charset="-128"/>
            </a:rPr>
            <a:t>)</a:t>
          </a:r>
          <a:endParaRPr lang="ja-JP" sz="3600" kern="1200" dirty="0">
            <a:latin typeface="HGPｺﾞｼｯｸM" panose="020B0600000000000000" pitchFamily="50" charset="-128"/>
            <a:ea typeface="HGPｺﾞｼｯｸM" panose="020B0600000000000000" pitchFamily="50" charset="-128"/>
          </a:endParaRPr>
        </a:p>
      </dsp:txBody>
      <dsp:txXfrm>
        <a:off x="44207" y="3079885"/>
        <a:ext cx="10646438" cy="817166"/>
      </dsp:txXfrm>
    </dsp:sp>
    <dsp:sp modelId="{B6B9EE8B-6BBC-43F5-A231-7A6C05B16514}">
      <dsp:nvSpPr>
        <dsp:cNvPr id="0" name=""/>
        <dsp:cNvSpPr/>
      </dsp:nvSpPr>
      <dsp:spPr>
        <a:xfrm>
          <a:off x="0" y="4044938"/>
          <a:ext cx="10734852" cy="9055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1.3.5</a:t>
          </a:r>
          <a:r>
            <a:rPr kumimoji="1" lang="ja-JP" sz="3600" kern="1200" dirty="0" smtClean="0">
              <a:latin typeface="HGPｺﾞｼｯｸM" panose="020B0600000000000000" pitchFamily="50" charset="-128"/>
              <a:ea typeface="HGPｺﾞｼｯｸM" panose="020B0600000000000000" pitchFamily="50" charset="-128"/>
            </a:rPr>
            <a:t>運動方程式</a:t>
          </a:r>
          <a:r>
            <a:rPr kumimoji="1" lang="en-US" sz="3600" kern="1200" dirty="0" err="1" smtClean="0">
              <a:latin typeface="HGPｺﾞｼｯｸM" panose="020B0600000000000000" pitchFamily="50" charset="-128"/>
              <a:ea typeface="HGPｺﾞｼｯｸM" panose="020B0600000000000000" pitchFamily="50" charset="-128"/>
            </a:rPr>
            <a:t>の作り方</a:t>
          </a:r>
          <a:endParaRPr lang="ja-JP" sz="3600" kern="1200" dirty="0">
            <a:latin typeface="HGPｺﾞｼｯｸM" panose="020B0600000000000000" pitchFamily="50" charset="-128"/>
            <a:ea typeface="HGPｺﾞｼｯｸM" panose="020B0600000000000000" pitchFamily="50" charset="-128"/>
          </a:endParaRPr>
        </a:p>
      </dsp:txBody>
      <dsp:txXfrm>
        <a:off x="44207" y="4089145"/>
        <a:ext cx="10646438" cy="8171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076FD-3D2F-47C9-819A-D1CE353C85FE}">
      <dsp:nvSpPr>
        <dsp:cNvPr id="0" name=""/>
        <dsp:cNvSpPr/>
      </dsp:nvSpPr>
      <dsp:spPr>
        <a:xfrm>
          <a:off x="0" y="294878"/>
          <a:ext cx="11503291" cy="729495"/>
        </a:xfrm>
        <a:prstGeom prst="roundRect">
          <a:avLst/>
        </a:prstGeom>
        <a:gradFill rotWithShape="0">
          <a:gsLst>
            <a:gs pos="0">
              <a:schemeClr val="accent4">
                <a:hueOff val="0"/>
                <a:satOff val="0"/>
                <a:lumOff val="0"/>
                <a:alphaOff val="0"/>
                <a:tint val="67000"/>
                <a:satMod val="105000"/>
                <a:lumMod val="110000"/>
              </a:schemeClr>
            </a:gs>
            <a:gs pos="50000">
              <a:schemeClr val="accent4">
                <a:hueOff val="0"/>
                <a:satOff val="0"/>
                <a:lumOff val="0"/>
                <a:alphaOff val="0"/>
                <a:tint val="73000"/>
                <a:satMod val="103000"/>
                <a:lumMod val="105000"/>
              </a:schemeClr>
            </a:gs>
            <a:gs pos="100000">
              <a:schemeClr val="accent4">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altLang="ja-JP" sz="2900" kern="1200" dirty="0" smtClean="0">
              <a:latin typeface="HGPｺﾞｼｯｸM" panose="020B0600000000000000" pitchFamily="50" charset="-128"/>
              <a:ea typeface="HGPｺﾞｼｯｸM" panose="020B0600000000000000" pitchFamily="50" charset="-128"/>
            </a:rPr>
            <a:t>1.3.4</a:t>
          </a:r>
          <a:r>
            <a:rPr lang="ja-JP" altLang="ja-JP" sz="2900" kern="1200" dirty="0" smtClean="0">
              <a:latin typeface="HGPｺﾞｼｯｸM" panose="020B0600000000000000" pitchFamily="50" charset="-128"/>
              <a:ea typeface="HGPｺﾞｼｯｸM" panose="020B0600000000000000" pitchFamily="50" charset="-128"/>
            </a:rPr>
            <a:t>運動の</a:t>
          </a:r>
          <a:r>
            <a:rPr lang="en-US" altLang="ja-JP" sz="2900" kern="1200" dirty="0" smtClean="0">
              <a:latin typeface="HGPｺﾞｼｯｸM" panose="020B0600000000000000" pitchFamily="50" charset="-128"/>
              <a:ea typeface="HGPｺﾞｼｯｸM" panose="020B0600000000000000" pitchFamily="50" charset="-128"/>
            </a:rPr>
            <a:t>第3法則(</a:t>
          </a:r>
          <a:r>
            <a:rPr lang="en-US" altLang="ja-JP" sz="2900" kern="1200" dirty="0" err="1" smtClean="0">
              <a:latin typeface="HGPｺﾞｼｯｸM" panose="020B0600000000000000" pitchFamily="50" charset="-128"/>
              <a:ea typeface="HGPｺﾞｼｯｸM" panose="020B0600000000000000" pitchFamily="50" charset="-128"/>
            </a:rPr>
            <a:t>作用</a:t>
          </a:r>
          <a:r>
            <a:rPr lang="ja-JP" altLang="ja-JP" sz="2900" kern="1200" dirty="0" smtClean="0">
              <a:latin typeface="HGPｺﾞｼｯｸM" panose="020B0600000000000000" pitchFamily="50" charset="-128"/>
              <a:ea typeface="HGPｺﾞｼｯｸM" panose="020B0600000000000000" pitchFamily="50" charset="-128"/>
            </a:rPr>
            <a:t>・</a:t>
          </a:r>
          <a:r>
            <a:rPr lang="en-US" altLang="ja-JP" sz="2900" kern="1200" dirty="0" err="1" smtClean="0">
              <a:latin typeface="HGPｺﾞｼｯｸM" panose="020B0600000000000000" pitchFamily="50" charset="-128"/>
              <a:ea typeface="HGPｺﾞｼｯｸM" panose="020B0600000000000000" pitchFamily="50" charset="-128"/>
            </a:rPr>
            <a:t>反作用の法則</a:t>
          </a:r>
          <a:r>
            <a:rPr lang="en-US" altLang="ja-JP" sz="2900" kern="1200" dirty="0" smtClean="0">
              <a:latin typeface="HGPｺﾞｼｯｸM" panose="020B0600000000000000" pitchFamily="50" charset="-128"/>
              <a:ea typeface="HGPｺﾞｼｯｸM" panose="020B0600000000000000" pitchFamily="50" charset="-128"/>
            </a:rPr>
            <a:t>)</a:t>
          </a:r>
          <a:endParaRPr lang="ja-JP" sz="2900" kern="1200" dirty="0"/>
        </a:p>
      </dsp:txBody>
      <dsp:txXfrm>
        <a:off x="35611" y="330489"/>
        <a:ext cx="11432069" cy="658273"/>
      </dsp:txXfrm>
    </dsp:sp>
    <dsp:sp modelId="{9DEB4129-E1C9-48C1-A473-E909818906BA}">
      <dsp:nvSpPr>
        <dsp:cNvPr id="0" name=""/>
        <dsp:cNvSpPr/>
      </dsp:nvSpPr>
      <dsp:spPr>
        <a:xfrm>
          <a:off x="0" y="1024373"/>
          <a:ext cx="11503291" cy="1740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229" tIns="36830" rIns="206248" bIns="36830" numCol="1" spcCol="1270" anchor="t" anchorCtr="0">
          <a:noAutofit/>
        </a:bodyPr>
        <a:lstStyle/>
        <a:p>
          <a:pPr marL="228600" lvl="1" indent="-228600" algn="l" defTabSz="1022350" rtl="0">
            <a:lnSpc>
              <a:spcPct val="90000"/>
            </a:lnSpc>
            <a:spcBef>
              <a:spcPct val="0"/>
            </a:spcBef>
            <a:spcAft>
              <a:spcPct val="20000"/>
            </a:spcAft>
            <a:buChar char="••"/>
          </a:pPr>
          <a:r>
            <a:rPr kumimoji="1" lang="ja-JP" sz="2300" kern="1200" dirty="0" smtClean="0"/>
            <a:t>ボールをパットで打つ</a:t>
          </a:r>
          <a:r>
            <a:rPr kumimoji="1" lang="ja-JP" altLang="en-US" sz="2300" kern="1200" dirty="0" smtClean="0"/>
            <a:t>時</a:t>
          </a:r>
          <a:r>
            <a:rPr kumimoji="1" lang="ja-JP" sz="2300" kern="1200" dirty="0" smtClean="0"/>
            <a:t>，ボールがパットから受ける力を力</a:t>
          </a:r>
          <a14:m xmlns:a14="http://schemas.microsoft.com/office/drawing/2010/main">
            <m:oMath xmlns:m="http://schemas.openxmlformats.org/officeDocument/2006/math">
              <m:acc>
                <m:accPr>
                  <m:chr m:val="⃗"/>
                  <m:ctrlPr>
                    <a:rPr kumimoji="1" lang="ja-JP" sz="2300" i="1" kern="1200">
                      <a:latin typeface="Cambria Math" panose="02040503050406030204" pitchFamily="18" charset="0"/>
                    </a:rPr>
                  </m:ctrlPr>
                </m:accPr>
                <m:e>
                  <m:r>
                    <a:rPr kumimoji="1" lang="en-US" sz="2300" i="1" kern="1200">
                      <a:latin typeface="Cambria Math" panose="02040503050406030204" pitchFamily="18" charset="0"/>
                    </a:rPr>
                    <m:t>𝐹</m:t>
                  </m:r>
                </m:e>
              </m:acc>
            </m:oMath>
          </a14:m>
          <a:r>
            <a:rPr kumimoji="1" lang="ja-JP" sz="2300" kern="1200" dirty="0"/>
            <a:t>とすると</a:t>
          </a:r>
          <a:r>
            <a:rPr kumimoji="1" lang="ja-JP" sz="2300" kern="1200" dirty="0" smtClean="0"/>
            <a:t>，</a:t>
          </a:r>
          <a:endParaRPr lang="ja-JP" sz="2300" kern="1200" dirty="0"/>
        </a:p>
        <a:p>
          <a:pPr marL="457200" lvl="2" indent="-228600" algn="l" defTabSz="1022350" rtl="0">
            <a:lnSpc>
              <a:spcPct val="90000"/>
            </a:lnSpc>
            <a:spcBef>
              <a:spcPct val="0"/>
            </a:spcBef>
            <a:spcAft>
              <a:spcPct val="20000"/>
            </a:spcAft>
            <a:buChar char="••"/>
          </a:pPr>
          <a:r>
            <a:rPr kumimoji="1" lang="ja-JP" sz="2300" kern="1200" dirty="0" smtClean="0"/>
            <a:t>バット</a:t>
          </a:r>
          <a:r>
            <a:rPr kumimoji="1" lang="ja-JP" sz="2300" kern="1200" dirty="0"/>
            <a:t>はボール</a:t>
          </a:r>
          <a:r>
            <a:rPr kumimoji="1" lang="ja-JP" sz="2300" kern="1200" dirty="0" smtClean="0"/>
            <a:t>から</a:t>
          </a:r>
          <a:r>
            <a:rPr kumimoji="1" lang="en-US" altLang="ja-JP" sz="2300" kern="1200" dirty="0" smtClean="0"/>
            <a:t>         </a:t>
          </a:r>
          <a:r>
            <a:rPr kumimoji="1" lang="ja-JP" sz="2300" kern="1200" dirty="0" smtClean="0"/>
            <a:t>の</a:t>
          </a:r>
          <a:r>
            <a:rPr kumimoji="1" lang="ja-JP" sz="2300" kern="1200" dirty="0"/>
            <a:t>力を受ける．</a:t>
          </a:r>
          <a:endParaRPr lang="ja-JP" sz="2300" kern="1200" dirty="0"/>
        </a:p>
        <a:p>
          <a:pPr marL="228600" lvl="1" indent="-228600" algn="l" defTabSz="1022350" rtl="0">
            <a:lnSpc>
              <a:spcPct val="90000"/>
            </a:lnSpc>
            <a:spcBef>
              <a:spcPct val="0"/>
            </a:spcBef>
            <a:spcAft>
              <a:spcPct val="20000"/>
            </a:spcAft>
            <a:buChar char="••"/>
          </a:pPr>
          <a:r>
            <a:rPr kumimoji="1" lang="ja-JP" sz="2300" kern="1200" dirty="0" smtClean="0"/>
            <a:t>プールで泳いでいる人が</a:t>
          </a:r>
          <a:r>
            <a:rPr kumimoji="1" lang="en-US" sz="2300" kern="1200" dirty="0"/>
            <a:t>U</a:t>
          </a:r>
          <a:r>
            <a:rPr kumimoji="1" lang="ja-JP" sz="2300" kern="1200" dirty="0"/>
            <a:t>ターンをするとき，人は壁をけって</a:t>
          </a:r>
          <a:r>
            <a:rPr kumimoji="1" lang="ja-JP" sz="2300" kern="1200" dirty="0" smtClean="0"/>
            <a:t>，</a:t>
          </a:r>
          <a:endParaRPr lang="ja-JP" sz="2300" kern="1200" dirty="0"/>
        </a:p>
        <a:p>
          <a:pPr marL="457200" lvl="2" indent="-228600" algn="l" defTabSz="1022350" rtl="0">
            <a:lnSpc>
              <a:spcPct val="90000"/>
            </a:lnSpc>
            <a:spcBef>
              <a:spcPct val="0"/>
            </a:spcBef>
            <a:spcAft>
              <a:spcPct val="20000"/>
            </a:spcAft>
            <a:buChar char="••"/>
          </a:pPr>
          <a:r>
            <a:rPr kumimoji="1" lang="ja-JP" sz="2300" kern="1200" dirty="0" smtClean="0"/>
            <a:t>壁</a:t>
          </a:r>
          <a:r>
            <a:rPr kumimoji="1" lang="ja-JP" sz="2300" kern="1200" dirty="0"/>
            <a:t>に力</a:t>
          </a:r>
          <a14:m xmlns:a14="http://schemas.microsoft.com/office/drawing/2010/main">
            <m:oMath xmlns:m="http://schemas.openxmlformats.org/officeDocument/2006/math">
              <m:acc>
                <m:accPr>
                  <m:chr m:val="⃗"/>
                  <m:ctrlPr>
                    <a:rPr kumimoji="1" lang="ja-JP" sz="2300" i="1" kern="1200">
                      <a:latin typeface="Cambria Math" panose="02040503050406030204" pitchFamily="18" charset="0"/>
                    </a:rPr>
                  </m:ctrlPr>
                </m:accPr>
                <m:e>
                  <m:r>
                    <a:rPr kumimoji="1" lang="en-US" sz="2300" i="1" kern="1200">
                      <a:latin typeface="Cambria Math" panose="02040503050406030204" pitchFamily="18" charset="0"/>
                    </a:rPr>
                    <m:t>𝐹</m:t>
                  </m:r>
                </m:e>
              </m:acc>
            </m:oMath>
          </a14:m>
          <a:r>
            <a:rPr kumimoji="1" lang="ja-JP" sz="2300" kern="1200" dirty="0"/>
            <a:t>を及ぼし</a:t>
          </a:r>
          <a:r>
            <a:rPr kumimoji="1" lang="ja-JP" sz="2300" kern="1200" dirty="0" smtClean="0"/>
            <a:t>，逆</a:t>
          </a:r>
          <a:r>
            <a:rPr kumimoji="1" lang="ja-JP" sz="2300" kern="1200" dirty="0"/>
            <a:t>に人</a:t>
          </a:r>
          <a:r>
            <a:rPr kumimoji="1" lang="ja-JP" sz="2300" kern="1200" dirty="0" smtClean="0"/>
            <a:t>は</a:t>
          </a:r>
          <a:r>
            <a:rPr kumimoji="1" lang="en-US" altLang="ja-JP" sz="2300" kern="1200" dirty="0" smtClean="0"/>
            <a:t>     </a:t>
          </a:r>
          <a:r>
            <a:rPr kumimoji="1" lang="ja-JP" sz="2300" kern="1200" dirty="0" smtClean="0"/>
            <a:t>から</a:t>
          </a:r>
          <a:r>
            <a:rPr kumimoji="1" lang="ja-JP" sz="2300" kern="1200" dirty="0"/>
            <a:t>力－</a:t>
          </a:r>
          <a14:m xmlns:a14="http://schemas.microsoft.com/office/drawing/2010/main">
            <m:oMath xmlns:m="http://schemas.openxmlformats.org/officeDocument/2006/math">
              <m:acc>
                <m:accPr>
                  <m:chr m:val="⃗"/>
                  <m:ctrlPr>
                    <a:rPr kumimoji="1" lang="ja-JP" sz="2300" i="1" kern="1200">
                      <a:latin typeface="Cambria Math" panose="02040503050406030204" pitchFamily="18" charset="0"/>
                    </a:rPr>
                  </m:ctrlPr>
                </m:accPr>
                <m:e>
                  <m:r>
                    <a:rPr kumimoji="1" lang="en-US" sz="2300" i="1" kern="1200">
                      <a:latin typeface="Cambria Math" panose="02040503050406030204" pitchFamily="18" charset="0"/>
                    </a:rPr>
                    <m:t>𝐹</m:t>
                  </m:r>
                </m:e>
              </m:acc>
            </m:oMath>
          </a14:m>
          <a:r>
            <a:rPr kumimoji="1" lang="ja-JP" sz="2300" kern="1200" dirty="0"/>
            <a:t>を受けて泳ぐ向きを変える（図</a:t>
          </a:r>
          <a:r>
            <a:rPr kumimoji="1" lang="en-US" sz="2300" kern="1200" dirty="0"/>
            <a:t>1.3 0</a:t>
          </a:r>
          <a:r>
            <a:rPr kumimoji="1" lang="ja-JP" sz="2300" kern="1200" dirty="0"/>
            <a:t>参照）．</a:t>
          </a:r>
          <a:endParaRPr lang="ja-JP" sz="2300" kern="1200" dirty="0"/>
        </a:p>
      </dsp:txBody>
      <dsp:txXfrm>
        <a:off x="0" y="1024373"/>
        <a:ext cx="11503291" cy="1740870"/>
      </dsp:txXfrm>
    </dsp:sp>
    <dsp:sp modelId="{61357699-2415-4805-86A2-CE8AFC5E209F}">
      <dsp:nvSpPr>
        <dsp:cNvPr id="0" name=""/>
        <dsp:cNvSpPr/>
      </dsp:nvSpPr>
      <dsp:spPr>
        <a:xfrm>
          <a:off x="0" y="2765243"/>
          <a:ext cx="11503291" cy="729495"/>
        </a:xfrm>
        <a:prstGeom prst="roundRect">
          <a:avLst/>
        </a:prstGeom>
        <a:gradFill rotWithShape="0">
          <a:gsLst>
            <a:gs pos="0">
              <a:schemeClr val="accent4">
                <a:hueOff val="3465231"/>
                <a:satOff val="-15989"/>
                <a:lumOff val="588"/>
                <a:alphaOff val="0"/>
                <a:tint val="67000"/>
                <a:satMod val="105000"/>
                <a:lumMod val="110000"/>
              </a:schemeClr>
            </a:gs>
            <a:gs pos="50000">
              <a:schemeClr val="accent4">
                <a:hueOff val="3465231"/>
                <a:satOff val="-15989"/>
                <a:lumOff val="588"/>
                <a:alphaOff val="0"/>
                <a:tint val="73000"/>
                <a:satMod val="103000"/>
                <a:lumMod val="105000"/>
              </a:schemeClr>
            </a:gs>
            <a:gs pos="100000">
              <a:schemeClr val="accent4">
                <a:hueOff val="3465231"/>
                <a:satOff val="-15989"/>
                <a:lumOff val="588"/>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kumimoji="1" lang="ja-JP" sz="2900" kern="1200" dirty="0" smtClean="0"/>
            <a:t>力は</a:t>
          </a:r>
          <a:r>
            <a:rPr kumimoji="1" lang="ja-JP" altLang="en-US" sz="2900" kern="1200" dirty="0" smtClean="0"/>
            <a:t>常</a:t>
          </a:r>
          <a:r>
            <a:rPr kumimoji="1" lang="ja-JP" sz="2900" kern="1200" dirty="0" smtClean="0"/>
            <a:t>に対になって現れる．</a:t>
          </a:r>
          <a:endParaRPr lang="ja-JP" sz="2900" kern="1200" dirty="0"/>
        </a:p>
      </dsp:txBody>
      <dsp:txXfrm>
        <a:off x="35611" y="2800854"/>
        <a:ext cx="11432069" cy="658273"/>
      </dsp:txXfrm>
    </dsp:sp>
    <dsp:sp modelId="{DA7DFC33-DFDB-4962-A2FE-82141EB81AF0}">
      <dsp:nvSpPr>
        <dsp:cNvPr id="0" name=""/>
        <dsp:cNvSpPr/>
      </dsp:nvSpPr>
      <dsp:spPr>
        <a:xfrm>
          <a:off x="0" y="3494738"/>
          <a:ext cx="11503291"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229" tIns="36830" rIns="206248" bIns="36830" numCol="1" spcCol="1270" anchor="t" anchorCtr="0">
          <a:noAutofit/>
        </a:bodyPr>
        <a:lstStyle/>
        <a:p>
          <a:pPr marL="228600" lvl="1" indent="-228600" algn="l" defTabSz="1022350" rtl="0">
            <a:lnSpc>
              <a:spcPct val="90000"/>
            </a:lnSpc>
            <a:spcBef>
              <a:spcPct val="0"/>
            </a:spcBef>
            <a:spcAft>
              <a:spcPct val="20000"/>
            </a:spcAft>
            <a:buChar char="••"/>
          </a:pPr>
          <a:r>
            <a:rPr kumimoji="1" lang="ja-JP" sz="2300" kern="1200" dirty="0" smtClean="0"/>
            <a:t>この対の一方を</a:t>
          </a:r>
          <a:r>
            <a:rPr kumimoji="1" lang="en-US" altLang="ja-JP" sz="2300" kern="1200" dirty="0" smtClean="0"/>
            <a:t>          </a:t>
          </a:r>
          <a:r>
            <a:rPr kumimoji="1" lang="ja-JP" sz="2300" kern="1200" dirty="0" err="1" smtClean="0"/>
            <a:t>，</a:t>
          </a:r>
          <a:r>
            <a:rPr kumimoji="1" lang="ja-JP" sz="2300" kern="1200" dirty="0" smtClean="0"/>
            <a:t>他方を反作用といい，次のような法則がある．</a:t>
          </a:r>
          <a:endParaRPr lang="ja-JP" sz="2300" kern="1200" dirty="0"/>
        </a:p>
      </dsp:txBody>
      <dsp:txXfrm>
        <a:off x="0" y="3494738"/>
        <a:ext cx="11503291" cy="480240"/>
      </dsp:txXfrm>
    </dsp:sp>
    <dsp:sp modelId="{802E4F4D-C7EC-4710-9FB6-154DF2150D9A}">
      <dsp:nvSpPr>
        <dsp:cNvPr id="0" name=""/>
        <dsp:cNvSpPr/>
      </dsp:nvSpPr>
      <dsp:spPr>
        <a:xfrm>
          <a:off x="0" y="3974978"/>
          <a:ext cx="11503291" cy="729495"/>
        </a:xfrm>
        <a:prstGeom prst="roundRect">
          <a:avLst/>
        </a:prstGeom>
        <a:gradFill rotWithShape="0">
          <a:gsLst>
            <a:gs pos="0">
              <a:schemeClr val="accent4">
                <a:hueOff val="6930461"/>
                <a:satOff val="-31979"/>
                <a:lumOff val="1177"/>
                <a:alphaOff val="0"/>
                <a:tint val="67000"/>
                <a:satMod val="105000"/>
                <a:lumMod val="110000"/>
              </a:schemeClr>
            </a:gs>
            <a:gs pos="50000">
              <a:schemeClr val="accent4">
                <a:hueOff val="6930461"/>
                <a:satOff val="-31979"/>
                <a:lumOff val="1177"/>
                <a:alphaOff val="0"/>
                <a:tint val="73000"/>
                <a:satMod val="103000"/>
                <a:lumMod val="105000"/>
              </a:schemeClr>
            </a:gs>
            <a:gs pos="100000">
              <a:schemeClr val="accent4">
                <a:hueOff val="6930461"/>
                <a:satOff val="-31979"/>
                <a:lumOff val="1177"/>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kumimoji="1" lang="en-US" altLang="ja-JP" sz="2900" kern="1200" dirty="0" smtClean="0">
              <a:solidFill>
                <a:schemeClr val="accent6">
                  <a:lumMod val="60000"/>
                  <a:lumOff val="40000"/>
                </a:schemeClr>
              </a:solidFill>
            </a:rPr>
            <a:t>[____________________________________________________________</a:t>
          </a:r>
          <a:r>
            <a:rPr kumimoji="1" lang="ja-JP" sz="2900" kern="1200" dirty="0" err="1" smtClean="0"/>
            <a:t>．</a:t>
          </a:r>
          <a:endParaRPr lang="ja-JP" sz="2900" kern="1200" dirty="0"/>
        </a:p>
      </dsp:txBody>
      <dsp:txXfrm>
        <a:off x="35611" y="4010589"/>
        <a:ext cx="11432069" cy="658273"/>
      </dsp:txXfrm>
    </dsp:sp>
    <dsp:sp modelId="{A4F72BF4-3DA8-4538-BA4B-795483B71B99}">
      <dsp:nvSpPr>
        <dsp:cNvPr id="0" name=""/>
        <dsp:cNvSpPr/>
      </dsp:nvSpPr>
      <dsp:spPr>
        <a:xfrm>
          <a:off x="0" y="4787993"/>
          <a:ext cx="11503291" cy="729495"/>
        </a:xfrm>
        <a:prstGeom prst="roundRect">
          <a:avLst/>
        </a:prstGeom>
        <a:gradFill rotWithShape="0">
          <a:gsLst>
            <a:gs pos="0">
              <a:schemeClr val="accent4">
                <a:hueOff val="10395692"/>
                <a:satOff val="-47968"/>
                <a:lumOff val="1765"/>
                <a:alphaOff val="0"/>
                <a:tint val="67000"/>
                <a:satMod val="105000"/>
                <a:lumMod val="110000"/>
              </a:schemeClr>
            </a:gs>
            <a:gs pos="50000">
              <a:schemeClr val="accent4">
                <a:hueOff val="10395692"/>
                <a:satOff val="-47968"/>
                <a:lumOff val="1765"/>
                <a:alphaOff val="0"/>
                <a:tint val="73000"/>
                <a:satMod val="103000"/>
                <a:lumMod val="105000"/>
              </a:schemeClr>
            </a:gs>
            <a:gs pos="100000">
              <a:schemeClr val="accent4">
                <a:hueOff val="10395692"/>
                <a:satOff val="-47968"/>
                <a:lumOff val="1765"/>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kumimoji="1" lang="en-US" altLang="ja-JP" sz="2900" kern="1200" dirty="0" smtClean="0"/>
            <a:t>____________________________________________________________</a:t>
          </a:r>
          <a:r>
            <a:rPr kumimoji="1" lang="ja-JP" sz="2900" kern="1200" dirty="0" smtClean="0"/>
            <a:t>」</a:t>
          </a:r>
          <a:endParaRPr lang="ja-JP" sz="2900" kern="1200" dirty="0"/>
        </a:p>
      </dsp:txBody>
      <dsp:txXfrm>
        <a:off x="35611" y="4823604"/>
        <a:ext cx="11432069" cy="658273"/>
      </dsp:txXfrm>
    </dsp:sp>
    <dsp:sp modelId="{61835358-47CC-453E-84ED-CCA0A6A84A0F}">
      <dsp:nvSpPr>
        <dsp:cNvPr id="0" name=""/>
        <dsp:cNvSpPr/>
      </dsp:nvSpPr>
      <dsp:spPr>
        <a:xfrm>
          <a:off x="0" y="5517488"/>
          <a:ext cx="11503291"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229" tIns="36830" rIns="206248" bIns="36830" numCol="1" spcCol="1270" anchor="t" anchorCtr="0">
          <a:noAutofit/>
        </a:bodyPr>
        <a:lstStyle/>
        <a:p>
          <a:pPr marL="228600" lvl="1" indent="-228600" algn="l" defTabSz="1022350" rtl="0">
            <a:lnSpc>
              <a:spcPct val="90000"/>
            </a:lnSpc>
            <a:spcBef>
              <a:spcPct val="0"/>
            </a:spcBef>
            <a:spcAft>
              <a:spcPct val="20000"/>
            </a:spcAft>
            <a:buChar char="••"/>
          </a:pPr>
          <a:r>
            <a:rPr kumimoji="1" lang="ja-JP" sz="2300" kern="1200" dirty="0" smtClean="0"/>
            <a:t>これを</a:t>
          </a:r>
          <a:r>
            <a:rPr kumimoji="1" lang="en-US" altLang="ja-JP" sz="2300" kern="1200" dirty="0" smtClean="0"/>
            <a:t>                             </a:t>
          </a:r>
          <a:r>
            <a:rPr kumimoji="1" lang="ja-JP" sz="2300" kern="1200" dirty="0" err="1" smtClean="0"/>
            <a:t>，</a:t>
          </a:r>
          <a:r>
            <a:rPr kumimoji="1" lang="ja-JP" sz="2300" kern="1200" dirty="0" smtClean="0"/>
            <a:t>または</a:t>
          </a:r>
          <a:r>
            <a:rPr kumimoji="1" lang="en-US" altLang="ja-JP" sz="2300" kern="1200" dirty="0" smtClean="0"/>
            <a:t>                                        </a:t>
          </a:r>
          <a:r>
            <a:rPr kumimoji="1" lang="ja-JP" sz="2300" kern="1200" dirty="0" smtClean="0"/>
            <a:t>という．</a:t>
          </a:r>
          <a:endParaRPr lang="ja-JP" sz="2300" kern="1200" dirty="0"/>
        </a:p>
      </dsp:txBody>
      <dsp:txXfrm>
        <a:off x="0" y="5517488"/>
        <a:ext cx="11503291" cy="4802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86CBA-C402-4289-A6EC-BCA8BD71FE67}">
      <dsp:nvSpPr>
        <dsp:cNvPr id="0" name=""/>
        <dsp:cNvSpPr/>
      </dsp:nvSpPr>
      <dsp:spPr>
        <a:xfrm>
          <a:off x="0" y="72514"/>
          <a:ext cx="11677267" cy="679184"/>
        </a:xfrm>
        <a:prstGeom prst="roundRect">
          <a:avLst/>
        </a:prstGeom>
        <a:gradFill rotWithShape="0">
          <a:gsLst>
            <a:gs pos="0">
              <a:schemeClr val="accent4">
                <a:hueOff val="0"/>
                <a:satOff val="0"/>
                <a:lumOff val="0"/>
                <a:alphaOff val="0"/>
                <a:tint val="67000"/>
                <a:satMod val="105000"/>
                <a:lumMod val="110000"/>
              </a:schemeClr>
            </a:gs>
            <a:gs pos="50000">
              <a:schemeClr val="accent4">
                <a:hueOff val="0"/>
                <a:satOff val="0"/>
                <a:lumOff val="0"/>
                <a:alphaOff val="0"/>
                <a:tint val="73000"/>
                <a:satMod val="103000"/>
                <a:lumMod val="105000"/>
              </a:schemeClr>
            </a:gs>
            <a:gs pos="100000">
              <a:schemeClr val="accent4">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kumimoji="1" lang="en-US" sz="2700" kern="1200" smtClean="0"/>
            <a:t>1.3.4</a:t>
          </a:r>
          <a:r>
            <a:rPr kumimoji="1" lang="ja-JP" sz="2700" kern="1200" smtClean="0"/>
            <a:t>運動の</a:t>
          </a:r>
          <a:r>
            <a:rPr kumimoji="1" lang="en-US" sz="2700" kern="1200" smtClean="0"/>
            <a:t>第3法則(作用</a:t>
          </a:r>
          <a:r>
            <a:rPr kumimoji="1" lang="ja-JP" sz="2700" kern="1200" smtClean="0"/>
            <a:t>・</a:t>
          </a:r>
          <a:r>
            <a:rPr kumimoji="1" lang="en-US" sz="2700" kern="1200" smtClean="0"/>
            <a:t>反作用の法則)</a:t>
          </a:r>
          <a:endParaRPr lang="ja-JP" sz="2700" kern="1200"/>
        </a:p>
      </dsp:txBody>
      <dsp:txXfrm>
        <a:off x="33155" y="105669"/>
        <a:ext cx="11610957" cy="612874"/>
      </dsp:txXfrm>
    </dsp:sp>
    <dsp:sp modelId="{084D9324-2BA1-4C59-A22D-97091670A2D2}">
      <dsp:nvSpPr>
        <dsp:cNvPr id="0" name=""/>
        <dsp:cNvSpPr/>
      </dsp:nvSpPr>
      <dsp:spPr>
        <a:xfrm>
          <a:off x="0" y="751699"/>
          <a:ext cx="11677267" cy="2459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753" tIns="34290" rIns="192024" bIns="34290" numCol="1" spcCol="1270" anchor="t" anchorCtr="0">
          <a:noAutofit/>
        </a:bodyPr>
        <a:lstStyle/>
        <a:p>
          <a:pPr marL="228600" lvl="1" indent="-228600" algn="l" defTabSz="933450" rtl="0">
            <a:lnSpc>
              <a:spcPct val="90000"/>
            </a:lnSpc>
            <a:spcBef>
              <a:spcPct val="0"/>
            </a:spcBef>
            <a:spcAft>
              <a:spcPct val="20000"/>
            </a:spcAft>
            <a:buChar char="••"/>
          </a:pPr>
          <a:r>
            <a:rPr kumimoji="1" lang="ja-JP" sz="2100" kern="1200" dirty="0" smtClean="0"/>
            <a:t>作用・反作用の関係にある</a:t>
          </a:r>
          <a:r>
            <a:rPr kumimoji="1" lang="en-US" sz="2100" kern="1200" dirty="0" smtClean="0"/>
            <a:t>2</a:t>
          </a:r>
          <a:r>
            <a:rPr kumimoji="1" lang="ja-JP" sz="2100" kern="1200" dirty="0" smtClean="0"/>
            <a:t>力を</a:t>
          </a:r>
          <a:r>
            <a:rPr kumimoji="1" lang="en-US" sz="2100" kern="1200" dirty="0" smtClean="0"/>
            <a:t>2</a:t>
          </a:r>
          <a:r>
            <a:rPr kumimoji="1" lang="ja-JP" sz="2100" kern="1200" dirty="0" smtClean="0"/>
            <a:t>力のつり合いと混同しではならない． </a:t>
          </a:r>
          <a:endParaRPr lang="ja-JP" sz="2100" kern="1200" dirty="0"/>
        </a:p>
        <a:p>
          <a:pPr marL="228600" lvl="1" indent="-228600" algn="l" defTabSz="933450" rtl="0">
            <a:lnSpc>
              <a:spcPct val="90000"/>
            </a:lnSpc>
            <a:spcBef>
              <a:spcPct val="0"/>
            </a:spcBef>
            <a:spcAft>
              <a:spcPct val="20000"/>
            </a:spcAft>
            <a:buChar char="••"/>
          </a:pPr>
          <a:r>
            <a:rPr kumimoji="1" lang="ja-JP" sz="2100" kern="1200" dirty="0" smtClean="0"/>
            <a:t>たとえば，ある物体</a:t>
          </a:r>
          <a:r>
            <a:rPr kumimoji="1" lang="en-US" sz="2100" kern="1200" dirty="0" smtClean="0"/>
            <a:t>C</a:t>
          </a:r>
          <a:r>
            <a:rPr kumimoji="1" lang="ja-JP" sz="2100" kern="1200" dirty="0" smtClean="0"/>
            <a:t>を両側から引く場合を考える（図</a:t>
          </a:r>
          <a:r>
            <a:rPr kumimoji="1" lang="en-US" sz="2100" kern="1200" dirty="0" smtClean="0"/>
            <a:t>1.31</a:t>
          </a:r>
          <a:r>
            <a:rPr kumimoji="1" lang="ja-JP" sz="2100" kern="1200" dirty="0" smtClean="0"/>
            <a:t>参照）．</a:t>
          </a:r>
          <a:endParaRPr lang="ja-JP" sz="2100" kern="1200" dirty="0"/>
        </a:p>
        <a:p>
          <a:pPr marL="228600" lvl="1" indent="-228600" algn="l" defTabSz="933450" rtl="0">
            <a:lnSpc>
              <a:spcPct val="90000"/>
            </a:lnSpc>
            <a:spcBef>
              <a:spcPct val="0"/>
            </a:spcBef>
            <a:spcAft>
              <a:spcPct val="20000"/>
            </a:spcAft>
            <a:buChar char="••"/>
          </a:pPr>
          <a:r>
            <a:rPr kumimoji="1" lang="ja-JP" sz="2100" kern="1200" dirty="0" smtClean="0"/>
            <a:t>手</a:t>
          </a:r>
          <a:r>
            <a:rPr kumimoji="1" lang="en-US" sz="2100" kern="1200" dirty="0"/>
            <a:t>A</a:t>
          </a:r>
          <a:r>
            <a:rPr kumimoji="1" lang="ja-JP" sz="2100" kern="1200" dirty="0"/>
            <a:t>が物体</a:t>
          </a:r>
          <a:r>
            <a:rPr kumimoji="1" lang="en-US" sz="2100" kern="1200" dirty="0"/>
            <a:t>C</a:t>
          </a:r>
          <a:r>
            <a:rPr kumimoji="1" lang="ja-JP" sz="2100" kern="1200" dirty="0"/>
            <a:t>を力</a:t>
          </a:r>
          <a14:m xmlns:a14="http://schemas.microsoft.com/office/drawing/2010/main">
            <m:oMath xmlns:m="http://schemas.openxmlformats.org/officeDocument/2006/math">
              <m:acc>
                <m:accPr>
                  <m:chr m:val="⃗"/>
                  <m:ctrlPr>
                    <a:rPr kumimoji="1" lang="ja-JP" sz="2100" i="1" kern="1200">
                      <a:latin typeface="Cambria Math" panose="02040503050406030204" pitchFamily="18" charset="0"/>
                    </a:rPr>
                  </m:ctrlPr>
                </m:accPr>
                <m:e>
                  <m:r>
                    <a:rPr kumimoji="1" lang="en-US" sz="2100" i="1" kern="1200">
                      <a:latin typeface="Cambria Math" panose="02040503050406030204" pitchFamily="18" charset="0"/>
                    </a:rPr>
                    <m:t>𝐹</m:t>
                  </m:r>
                </m:e>
              </m:acc>
            </m:oMath>
          </a14:m>
          <a:r>
            <a:rPr kumimoji="1" lang="en-US" sz="2100" kern="1200" baseline="-25000" dirty="0"/>
            <a:t>1</a:t>
          </a:r>
          <a:r>
            <a:rPr kumimoji="1" lang="ja-JP" sz="2100" kern="1200" dirty="0"/>
            <a:t>で引くとき，物体</a:t>
          </a:r>
          <a:r>
            <a:rPr kumimoji="1" lang="en-US" sz="2100" kern="1200" dirty="0"/>
            <a:t>C</a:t>
          </a:r>
          <a:r>
            <a:rPr kumimoji="1" lang="ja-JP" sz="2100" kern="1200" dirty="0"/>
            <a:t>は手</a:t>
          </a:r>
          <a:r>
            <a:rPr kumimoji="1" lang="en-US" sz="2100" kern="1200" dirty="0"/>
            <a:t>A</a:t>
          </a:r>
          <a:r>
            <a:rPr kumimoji="1" lang="ja-JP" sz="2100" kern="1200" dirty="0"/>
            <a:t>を力－</a:t>
          </a:r>
          <a14:m xmlns:a14="http://schemas.microsoft.com/office/drawing/2010/main">
            <m:oMath xmlns:m="http://schemas.openxmlformats.org/officeDocument/2006/math">
              <m:acc>
                <m:accPr>
                  <m:chr m:val="⃗"/>
                  <m:ctrlPr>
                    <a:rPr kumimoji="1" lang="ja-JP" sz="2100" i="1" kern="1200">
                      <a:latin typeface="Cambria Math" panose="02040503050406030204" pitchFamily="18" charset="0"/>
                    </a:rPr>
                  </m:ctrlPr>
                </m:accPr>
                <m:e>
                  <m:r>
                    <a:rPr kumimoji="1" lang="en-US" sz="2100" i="1" kern="1200">
                      <a:latin typeface="Cambria Math" panose="02040503050406030204" pitchFamily="18" charset="0"/>
                    </a:rPr>
                    <m:t>𝐹</m:t>
                  </m:r>
                </m:e>
              </m:acc>
            </m:oMath>
          </a14:m>
          <a:r>
            <a:rPr kumimoji="1" lang="ja-JP" sz="2100" kern="1200" dirty="0"/>
            <a:t>で引っ張りかえす</a:t>
          </a:r>
          <a:r>
            <a:rPr kumimoji="1" lang="en-US" sz="2100" kern="1200" dirty="0"/>
            <a:t>.</a:t>
          </a:r>
          <a:endParaRPr lang="ja-JP" sz="2100" kern="1200" dirty="0"/>
        </a:p>
        <a:p>
          <a:pPr marL="457200" lvl="2" indent="-228600" algn="l" defTabSz="933450" rtl="0">
            <a:lnSpc>
              <a:spcPct val="90000"/>
            </a:lnSpc>
            <a:spcBef>
              <a:spcPct val="0"/>
            </a:spcBef>
            <a:spcAft>
              <a:spcPct val="20000"/>
            </a:spcAft>
            <a:buChar char="••"/>
          </a:pPr>
          <a14:m xmlns:a14="http://schemas.microsoft.com/office/drawing/2010/main">
            <m:oMath xmlns:m="http://schemas.openxmlformats.org/officeDocument/2006/math">
              <m:acc>
                <m:accPr>
                  <m:chr m:val="⃗"/>
                  <m:ctrlPr>
                    <a:rPr kumimoji="1" lang="ja-JP" sz="2100" i="1" kern="1200" smtClean="0">
                      <a:latin typeface="Cambria Math" panose="02040503050406030204" pitchFamily="18" charset="0"/>
                    </a:rPr>
                  </m:ctrlPr>
                </m:accPr>
                <m:e>
                  <m:r>
                    <a:rPr kumimoji="1" lang="en-US" sz="2100" i="1" kern="1200">
                      <a:latin typeface="Cambria Math" panose="02040503050406030204" pitchFamily="18" charset="0"/>
                    </a:rPr>
                    <m:t>𝐹</m:t>
                  </m:r>
                </m:e>
              </m:acc>
            </m:oMath>
          </a14:m>
          <a:r>
            <a:rPr kumimoji="1" lang="ja-JP" sz="2100" kern="1200" dirty="0"/>
            <a:t>とー</a:t>
          </a:r>
          <a14:m xmlns:a14="http://schemas.microsoft.com/office/drawing/2010/main">
            <m:oMath xmlns:m="http://schemas.openxmlformats.org/officeDocument/2006/math">
              <m:acc>
                <m:accPr>
                  <m:chr m:val="⃗"/>
                  <m:ctrlPr>
                    <a:rPr kumimoji="1" lang="ja-JP" sz="2100" i="1" kern="1200">
                      <a:latin typeface="Cambria Math" panose="02040503050406030204" pitchFamily="18" charset="0"/>
                    </a:rPr>
                  </m:ctrlPr>
                </m:accPr>
                <m:e>
                  <m:r>
                    <a:rPr kumimoji="1" lang="en-US" sz="2100" i="1" kern="1200">
                      <a:latin typeface="Cambria Math" panose="02040503050406030204" pitchFamily="18" charset="0"/>
                    </a:rPr>
                    <m:t>𝐹</m:t>
                  </m:r>
                </m:e>
              </m:acc>
            </m:oMath>
          </a14:m>
          <a:r>
            <a:rPr kumimoji="1" lang="ja-JP" sz="2100" kern="1200" dirty="0" smtClean="0"/>
            <a:t>は</a:t>
          </a:r>
          <a:r>
            <a:rPr kumimoji="1" lang="en-US" altLang="ja-JP" sz="2100" kern="1200" dirty="0" smtClean="0"/>
            <a:t>                                  </a:t>
          </a:r>
          <a:r>
            <a:rPr kumimoji="1" lang="ja-JP" sz="2100" kern="1200" dirty="0" smtClean="0"/>
            <a:t>で</a:t>
          </a:r>
          <a:r>
            <a:rPr kumimoji="1" lang="ja-JP" sz="2100" kern="1200" dirty="0"/>
            <a:t>ある．</a:t>
          </a:r>
          <a:endParaRPr lang="ja-JP" sz="2100" kern="1200" dirty="0"/>
        </a:p>
        <a:p>
          <a:pPr marL="228600" lvl="1" indent="-228600" algn="l" defTabSz="933450" rtl="0">
            <a:lnSpc>
              <a:spcPct val="90000"/>
            </a:lnSpc>
            <a:spcBef>
              <a:spcPct val="0"/>
            </a:spcBef>
            <a:spcAft>
              <a:spcPct val="20000"/>
            </a:spcAft>
            <a:buChar char="••"/>
          </a:pPr>
          <a:r>
            <a:rPr kumimoji="1" lang="ja-JP" sz="2100" kern="1200" dirty="0" smtClean="0"/>
            <a:t>手</a:t>
          </a:r>
          <a:r>
            <a:rPr kumimoji="1" lang="en-US" sz="2100" kern="1200" dirty="0"/>
            <a:t>B</a:t>
          </a:r>
          <a:r>
            <a:rPr kumimoji="1" lang="ja-JP" sz="2100" kern="1200" dirty="0"/>
            <a:t>が物体</a:t>
          </a:r>
          <a:r>
            <a:rPr kumimoji="1" lang="en-US" sz="2100" kern="1200" dirty="0"/>
            <a:t>C</a:t>
          </a:r>
          <a:r>
            <a:rPr kumimoji="1" lang="ja-JP" sz="2100" kern="1200" dirty="0"/>
            <a:t>を</a:t>
          </a:r>
          <a:r>
            <a:rPr kumimoji="1" lang="ja-JP" sz="2100" kern="1200" dirty="0" err="1"/>
            <a:t>力力</a:t>
          </a:r>
          <a14:m xmlns:a14="http://schemas.microsoft.com/office/drawing/2010/main">
            <m:oMath xmlns:m="http://schemas.openxmlformats.org/officeDocument/2006/math">
              <m:acc>
                <m:accPr>
                  <m:chr m:val="⃗"/>
                  <m:ctrlPr>
                    <a:rPr kumimoji="1" lang="ja-JP" sz="2100" i="1" kern="1200">
                      <a:latin typeface="Cambria Math" panose="02040503050406030204" pitchFamily="18" charset="0"/>
                    </a:rPr>
                  </m:ctrlPr>
                </m:accPr>
                <m:e>
                  <m:r>
                    <a:rPr kumimoji="1" lang="en-US" sz="2100" i="1" kern="1200">
                      <a:latin typeface="Cambria Math" panose="02040503050406030204" pitchFamily="18" charset="0"/>
                    </a:rPr>
                    <m:t>𝐹</m:t>
                  </m:r>
                </m:e>
              </m:acc>
            </m:oMath>
          </a14:m>
          <a:r>
            <a:rPr kumimoji="1" lang="en-US" sz="2100" kern="1200" baseline="-25000" dirty="0"/>
            <a:t>2</a:t>
          </a:r>
          <a:r>
            <a:rPr kumimoji="1" lang="ja-JP" sz="2100" kern="1200" dirty="0"/>
            <a:t>（</a:t>
          </a:r>
          <a:r>
            <a:rPr kumimoji="1" lang="en-US" sz="2100" i="1" kern="1200" dirty="0"/>
            <a:t>F</a:t>
          </a:r>
          <a:r>
            <a:rPr kumimoji="1" lang="en-US" sz="2100" kern="1200" baseline="-25000" dirty="0"/>
            <a:t>2</a:t>
          </a:r>
          <a:r>
            <a:rPr kumimoji="1" lang="en-US" sz="2100" kern="1200" dirty="0"/>
            <a:t> &lt; </a:t>
          </a:r>
          <a:r>
            <a:rPr kumimoji="1" lang="en-US" sz="2100" i="1" kern="1200" dirty="0"/>
            <a:t>F</a:t>
          </a:r>
          <a:r>
            <a:rPr kumimoji="1" lang="en-US" sz="2100" kern="1200" baseline="-25000" dirty="0"/>
            <a:t>1</a:t>
          </a:r>
          <a:r>
            <a:rPr kumimoji="1" lang="ja-JP" sz="2100" kern="1200" dirty="0"/>
            <a:t>） で引くとき，物体</a:t>
          </a:r>
          <a:r>
            <a:rPr kumimoji="1" lang="en-US" sz="2100" kern="1200" dirty="0"/>
            <a:t>C</a:t>
          </a:r>
          <a:r>
            <a:rPr kumimoji="1" lang="ja-JP" sz="2100" kern="1200" dirty="0"/>
            <a:t>は手</a:t>
          </a:r>
          <a:r>
            <a:rPr kumimoji="1" lang="en-US" sz="2100" kern="1200" dirty="0"/>
            <a:t>B</a:t>
          </a:r>
          <a:r>
            <a:rPr kumimoji="1" lang="ja-JP" sz="2100" kern="1200" dirty="0"/>
            <a:t>を一力</a:t>
          </a:r>
          <a14:m xmlns:a14="http://schemas.microsoft.com/office/drawing/2010/main">
            <m:oMath xmlns:m="http://schemas.openxmlformats.org/officeDocument/2006/math">
              <m:acc>
                <m:accPr>
                  <m:chr m:val="⃗"/>
                  <m:ctrlPr>
                    <a:rPr kumimoji="1" lang="ja-JP" sz="2100" i="1" kern="1200">
                      <a:latin typeface="Cambria Math" panose="02040503050406030204" pitchFamily="18" charset="0"/>
                    </a:rPr>
                  </m:ctrlPr>
                </m:accPr>
                <m:e>
                  <m:r>
                    <a:rPr kumimoji="1" lang="en-US" sz="2100" i="1" kern="1200">
                      <a:latin typeface="Cambria Math" panose="02040503050406030204" pitchFamily="18" charset="0"/>
                    </a:rPr>
                    <m:t>𝐹</m:t>
                  </m:r>
                </m:e>
              </m:acc>
            </m:oMath>
          </a14:m>
          <a:r>
            <a:rPr kumimoji="1" lang="en-US" sz="2100" kern="1200" baseline="-25000" dirty="0"/>
            <a:t>2</a:t>
          </a:r>
          <a:r>
            <a:rPr kumimoji="1" lang="ja-JP" sz="2100" kern="1200" dirty="0"/>
            <a:t>で引っ張り</a:t>
          </a:r>
          <a:r>
            <a:rPr kumimoji="1" lang="ja-JP" sz="2100" kern="1200" dirty="0" smtClean="0"/>
            <a:t>かえす</a:t>
          </a:r>
          <a:endParaRPr lang="ja-JP" sz="2100" kern="1200" dirty="0"/>
        </a:p>
        <a:p>
          <a:pPr marL="457200" lvl="2" indent="-228600" algn="l" defTabSz="933450" rtl="0">
            <a:lnSpc>
              <a:spcPct val="90000"/>
            </a:lnSpc>
            <a:spcBef>
              <a:spcPct val="0"/>
            </a:spcBef>
            <a:spcAft>
              <a:spcPct val="20000"/>
            </a:spcAft>
            <a:buChar char="••"/>
          </a:pPr>
          <a14:m xmlns:a14="http://schemas.microsoft.com/office/drawing/2010/main">
            <m:oMath xmlns:m="http://schemas.openxmlformats.org/officeDocument/2006/math">
              <m:acc>
                <m:accPr>
                  <m:chr m:val="⃗"/>
                  <m:ctrlPr>
                    <a:rPr kumimoji="1" lang="ja-JP" sz="2100" i="1" kern="1200">
                      <a:latin typeface="Cambria Math" panose="02040503050406030204" pitchFamily="18" charset="0"/>
                    </a:rPr>
                  </m:ctrlPr>
                </m:accPr>
                <m:e>
                  <m:r>
                    <a:rPr kumimoji="1" lang="en-US" sz="2100" i="1" kern="1200">
                      <a:latin typeface="Cambria Math" panose="02040503050406030204" pitchFamily="18" charset="0"/>
                    </a:rPr>
                    <m:t>𝐹</m:t>
                  </m:r>
                </m:e>
              </m:acc>
            </m:oMath>
          </a14:m>
          <a:r>
            <a:rPr kumimoji="1" lang="en-US" sz="2100" kern="1200" baseline="-25000" dirty="0"/>
            <a:t>2</a:t>
          </a:r>
          <a:r>
            <a:rPr kumimoji="1" lang="ja-JP" sz="2100" kern="1200" dirty="0"/>
            <a:t>と－力</a:t>
          </a:r>
          <a14:m xmlns:a14="http://schemas.microsoft.com/office/drawing/2010/main">
            <m:oMath xmlns:m="http://schemas.openxmlformats.org/officeDocument/2006/math">
              <m:acc>
                <m:accPr>
                  <m:chr m:val="⃗"/>
                  <m:ctrlPr>
                    <a:rPr kumimoji="1" lang="ja-JP" sz="2100" i="1" kern="1200">
                      <a:latin typeface="Cambria Math" panose="02040503050406030204" pitchFamily="18" charset="0"/>
                    </a:rPr>
                  </m:ctrlPr>
                </m:accPr>
                <m:e>
                  <m:r>
                    <a:rPr kumimoji="1" lang="en-US" sz="2100" i="1" kern="1200">
                      <a:latin typeface="Cambria Math" panose="02040503050406030204" pitchFamily="18" charset="0"/>
                    </a:rPr>
                    <m:t>𝐹</m:t>
                  </m:r>
                </m:e>
              </m:acc>
            </m:oMath>
          </a14:m>
          <a:r>
            <a:rPr kumimoji="1" lang="en-US" sz="2100" kern="1200" baseline="-25000" dirty="0"/>
            <a:t>2</a:t>
          </a:r>
          <a:r>
            <a:rPr kumimoji="1" lang="ja-JP" sz="2100" kern="1200" dirty="0" smtClean="0"/>
            <a:t>は</a:t>
          </a:r>
          <a:r>
            <a:rPr kumimoji="1" lang="en-US" altLang="ja-JP" sz="2100" kern="1200" dirty="0" smtClean="0"/>
            <a:t>                                  </a:t>
          </a:r>
          <a:r>
            <a:rPr kumimoji="1" lang="ja-JP" sz="2100" kern="1200" dirty="0" smtClean="0"/>
            <a:t>で</a:t>
          </a:r>
          <a:r>
            <a:rPr kumimoji="1" lang="ja-JP" sz="2100" kern="1200" dirty="0"/>
            <a:t>ある（同図（</a:t>
          </a:r>
          <a:r>
            <a:rPr kumimoji="1" lang="en-US" sz="2100" kern="1200" dirty="0"/>
            <a:t>a</a:t>
          </a:r>
          <a:r>
            <a:rPr kumimoji="1" lang="ja-JP" sz="2100" kern="1200" dirty="0"/>
            <a:t>）上参照）．</a:t>
          </a:r>
          <a:endParaRPr lang="ja-JP" sz="2100" kern="1200" dirty="0"/>
        </a:p>
      </dsp:txBody>
      <dsp:txXfrm>
        <a:off x="0" y="751699"/>
        <a:ext cx="11677267" cy="2459159"/>
      </dsp:txXfrm>
    </dsp:sp>
    <dsp:sp modelId="{653D2F43-4716-4FAF-BAD3-FEA3D176D980}">
      <dsp:nvSpPr>
        <dsp:cNvPr id="0" name=""/>
        <dsp:cNvSpPr/>
      </dsp:nvSpPr>
      <dsp:spPr>
        <a:xfrm>
          <a:off x="0" y="3210859"/>
          <a:ext cx="11677267" cy="679184"/>
        </a:xfrm>
        <a:prstGeom prst="roundRect">
          <a:avLst/>
        </a:prstGeom>
        <a:gradFill rotWithShape="0">
          <a:gsLst>
            <a:gs pos="0">
              <a:schemeClr val="accent4">
                <a:hueOff val="10395692"/>
                <a:satOff val="-47968"/>
                <a:lumOff val="1765"/>
                <a:alphaOff val="0"/>
                <a:tint val="67000"/>
                <a:satMod val="105000"/>
                <a:lumMod val="110000"/>
              </a:schemeClr>
            </a:gs>
            <a:gs pos="50000">
              <a:schemeClr val="accent4">
                <a:hueOff val="10395692"/>
                <a:satOff val="-47968"/>
                <a:lumOff val="1765"/>
                <a:alphaOff val="0"/>
                <a:tint val="73000"/>
                <a:satMod val="103000"/>
                <a:lumMod val="105000"/>
              </a:schemeClr>
            </a:gs>
            <a:gs pos="100000">
              <a:schemeClr val="accent4">
                <a:hueOff val="10395692"/>
                <a:satOff val="-47968"/>
                <a:lumOff val="1765"/>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kumimoji="1" lang="ja-JP" sz="2700" kern="1200" dirty="0" smtClean="0"/>
            <a:t>物体</a:t>
          </a:r>
          <a:r>
            <a:rPr kumimoji="1" lang="en-US" sz="2700" kern="1200" dirty="0"/>
            <a:t>C</a:t>
          </a:r>
          <a:r>
            <a:rPr kumimoji="1" lang="ja-JP" sz="2700" kern="1200" dirty="0"/>
            <a:t>の運動を扱うには</a:t>
          </a:r>
          <a:r>
            <a:rPr kumimoji="1" lang="ja-JP" sz="2700" kern="1200" dirty="0" smtClean="0"/>
            <a:t>，</a:t>
          </a:r>
          <a:endParaRPr lang="ja-JP" sz="2700" kern="1200" dirty="0"/>
        </a:p>
      </dsp:txBody>
      <dsp:txXfrm>
        <a:off x="33155" y="3244014"/>
        <a:ext cx="11610957" cy="612874"/>
      </dsp:txXfrm>
    </dsp:sp>
    <dsp:sp modelId="{2F1D6C4F-0FED-426C-9998-AE8DB93EA74F}">
      <dsp:nvSpPr>
        <dsp:cNvPr id="0" name=""/>
        <dsp:cNvSpPr/>
      </dsp:nvSpPr>
      <dsp:spPr>
        <a:xfrm>
          <a:off x="0" y="3890044"/>
          <a:ext cx="11677267" cy="2012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753" tIns="34290" rIns="192024" bIns="34290" numCol="1" spcCol="1270" anchor="t" anchorCtr="0">
          <a:noAutofit/>
        </a:bodyPr>
        <a:lstStyle/>
        <a:p>
          <a:pPr marL="228600" lvl="1" indent="-228600" algn="l" defTabSz="933450" rtl="0">
            <a:lnSpc>
              <a:spcPct val="90000"/>
            </a:lnSpc>
            <a:spcBef>
              <a:spcPct val="0"/>
            </a:spcBef>
            <a:spcAft>
              <a:spcPct val="20000"/>
            </a:spcAft>
            <a:buChar char="••"/>
          </a:pPr>
          <a:r>
            <a:rPr kumimoji="1" lang="ja-JP" sz="2100" kern="1200" dirty="0" smtClean="0"/>
            <a:t> 外力</a:t>
          </a:r>
          <a14:m xmlns:a14="http://schemas.microsoft.com/office/drawing/2010/main">
            <m:oMath xmlns:m="http://schemas.openxmlformats.org/officeDocument/2006/math">
              <m:acc>
                <m:accPr>
                  <m:chr m:val="⃗"/>
                  <m:ctrlPr>
                    <a:rPr kumimoji="1" lang="ja-JP" sz="2100" i="1" kern="1200">
                      <a:latin typeface="Cambria Math" panose="02040503050406030204" pitchFamily="18" charset="0"/>
                    </a:rPr>
                  </m:ctrlPr>
                </m:accPr>
                <m:e>
                  <m:r>
                    <a:rPr kumimoji="1" lang="en-US" sz="2100" i="1" kern="1200">
                      <a:latin typeface="Cambria Math" panose="02040503050406030204" pitchFamily="18" charset="0"/>
                    </a:rPr>
                    <m:t>𝐹</m:t>
                  </m:r>
                </m:e>
              </m:acc>
            </m:oMath>
          </a14:m>
          <a:r>
            <a:rPr kumimoji="1" lang="en-US" sz="2100" kern="1200" baseline="-25000" dirty="0"/>
            <a:t>1</a:t>
          </a:r>
          <a:r>
            <a:rPr kumimoji="1" lang="ja-JP" sz="2100" kern="1200" dirty="0"/>
            <a:t>と力</a:t>
          </a:r>
          <a14:m xmlns:a14="http://schemas.microsoft.com/office/drawing/2010/main">
            <m:oMath xmlns:m="http://schemas.openxmlformats.org/officeDocument/2006/math">
              <m:acc>
                <m:accPr>
                  <m:chr m:val="⃗"/>
                  <m:ctrlPr>
                    <a:rPr kumimoji="1" lang="ja-JP" sz="2100" i="1" kern="1200">
                      <a:latin typeface="Cambria Math" panose="02040503050406030204" pitchFamily="18" charset="0"/>
                    </a:rPr>
                  </m:ctrlPr>
                </m:accPr>
                <m:e>
                  <m:r>
                    <a:rPr kumimoji="1" lang="en-US" sz="2100" i="1" kern="1200">
                      <a:latin typeface="Cambria Math" panose="02040503050406030204" pitchFamily="18" charset="0"/>
                    </a:rPr>
                    <m:t>𝐹</m:t>
                  </m:r>
                </m:e>
              </m:acc>
            </m:oMath>
          </a14:m>
          <a:r>
            <a:rPr kumimoji="1" lang="en-US" sz="2100" kern="1200" baseline="-25000" dirty="0"/>
            <a:t>2</a:t>
          </a:r>
          <a:r>
            <a:rPr kumimoji="1" lang="ja-JP" sz="2100" kern="1200" dirty="0"/>
            <a:t>の合力</a:t>
          </a:r>
          <a14:m xmlns:a14="http://schemas.microsoft.com/office/drawing/2010/main">
            <m:oMath xmlns:m="http://schemas.openxmlformats.org/officeDocument/2006/math">
              <m:acc>
                <m:accPr>
                  <m:chr m:val="⃗"/>
                  <m:ctrlPr>
                    <a:rPr kumimoji="1" lang="ja-JP" sz="2100" i="1" kern="1200">
                      <a:latin typeface="Cambria Math" panose="02040503050406030204" pitchFamily="18" charset="0"/>
                    </a:rPr>
                  </m:ctrlPr>
                </m:accPr>
                <m:e>
                  <m:r>
                    <a:rPr kumimoji="1" lang="en-US" sz="2100" i="1" kern="1200">
                      <a:latin typeface="Cambria Math" panose="02040503050406030204" pitchFamily="18" charset="0"/>
                    </a:rPr>
                    <m:t>𝐹</m:t>
                  </m:r>
                </m:e>
              </m:acc>
            </m:oMath>
          </a14:m>
          <a:r>
            <a:rPr kumimoji="1" lang="ja-JP" sz="2100" kern="1200" dirty="0"/>
            <a:t>を考えればよい</a:t>
          </a:r>
          <a:r>
            <a:rPr kumimoji="1" lang="en-US" sz="2100" kern="1200" dirty="0"/>
            <a:t>.</a:t>
          </a:r>
          <a:endParaRPr lang="ja-JP" sz="2100" kern="1200" dirty="0"/>
        </a:p>
        <a:p>
          <a:pPr marL="228600" lvl="1" indent="-228600" algn="l" defTabSz="933450" rtl="0">
            <a:lnSpc>
              <a:spcPct val="90000"/>
            </a:lnSpc>
            <a:spcBef>
              <a:spcPct val="0"/>
            </a:spcBef>
            <a:spcAft>
              <a:spcPct val="20000"/>
            </a:spcAft>
            <a:buChar char="••"/>
          </a:pPr>
          <a:r>
            <a:rPr kumimoji="1" lang="en-US" sz="2100" i="1" kern="1200" dirty="0" smtClean="0"/>
            <a:t>F</a:t>
          </a:r>
          <a:r>
            <a:rPr kumimoji="1" lang="en-US" sz="2100" kern="1200" baseline="-25000" dirty="0"/>
            <a:t>1</a:t>
          </a:r>
          <a:r>
            <a:rPr kumimoji="1" lang="en-US" sz="2100" kern="1200" dirty="0"/>
            <a:t>&gt; </a:t>
          </a:r>
          <a:r>
            <a:rPr kumimoji="1" lang="en-US" sz="2100" i="1" kern="1200" dirty="0"/>
            <a:t>F</a:t>
          </a:r>
          <a:r>
            <a:rPr kumimoji="1" lang="en-US" sz="2100" kern="1200" baseline="-25000" dirty="0"/>
            <a:t>2</a:t>
          </a:r>
          <a:r>
            <a:rPr kumimoji="1" lang="ja-JP" sz="2100" kern="1200" dirty="0"/>
            <a:t>のときは</a:t>
          </a:r>
          <a:r>
            <a:rPr kumimoji="1" lang="ja-JP" sz="2100" kern="1200" dirty="0" smtClean="0"/>
            <a:t>，</a:t>
          </a:r>
          <a:endParaRPr lang="ja-JP" sz="2100" kern="1200" dirty="0"/>
        </a:p>
        <a:p>
          <a:pPr marL="457200" lvl="2" indent="-228600" algn="l" defTabSz="933450" rtl="0">
            <a:lnSpc>
              <a:spcPct val="90000"/>
            </a:lnSpc>
            <a:spcBef>
              <a:spcPct val="0"/>
            </a:spcBef>
            <a:spcAft>
              <a:spcPct val="20000"/>
            </a:spcAft>
            <a:buChar char="••"/>
          </a:pPr>
          <a14:m xmlns:a14="http://schemas.microsoft.com/office/drawing/2010/main">
            <m:oMath xmlns:m="http://schemas.openxmlformats.org/officeDocument/2006/math">
              <m:acc>
                <m:accPr>
                  <m:chr m:val="⃗"/>
                  <m:ctrlPr>
                    <a:rPr kumimoji="1" lang="ja-JP" sz="2100" i="1" kern="1200">
                      <a:latin typeface="Cambria Math" panose="02040503050406030204" pitchFamily="18" charset="0"/>
                    </a:rPr>
                  </m:ctrlPr>
                </m:accPr>
                <m:e>
                  <m:r>
                    <a:rPr kumimoji="1" lang="en-US" sz="2100" i="1" kern="1200">
                      <a:latin typeface="Cambria Math" panose="02040503050406030204" pitchFamily="18" charset="0"/>
                    </a:rPr>
                    <m:t>𝐹</m:t>
                  </m:r>
                </m:e>
              </m:acc>
            </m:oMath>
          </a14:m>
          <a:r>
            <a:rPr kumimoji="1" lang="ja-JP" sz="2100" kern="1200" dirty="0"/>
            <a:t>は力</a:t>
          </a:r>
          <a14:m xmlns:a14="http://schemas.microsoft.com/office/drawing/2010/main">
            <m:oMath xmlns:m="http://schemas.openxmlformats.org/officeDocument/2006/math">
              <m:acc>
                <m:accPr>
                  <m:chr m:val="⃗"/>
                  <m:ctrlPr>
                    <a:rPr kumimoji="1" lang="ja-JP" sz="2100" i="1" kern="1200">
                      <a:latin typeface="Cambria Math" panose="02040503050406030204" pitchFamily="18" charset="0"/>
                    </a:rPr>
                  </m:ctrlPr>
                </m:accPr>
                <m:e>
                  <m:r>
                    <a:rPr kumimoji="1" lang="en-US" sz="2100" i="1" kern="1200">
                      <a:latin typeface="Cambria Math" panose="02040503050406030204" pitchFamily="18" charset="0"/>
                    </a:rPr>
                    <m:t>𝐹</m:t>
                  </m:r>
                </m:e>
              </m:acc>
            </m:oMath>
          </a14:m>
          <a:r>
            <a:rPr kumimoji="1" lang="en-US" sz="2100" kern="1200" baseline="-25000" dirty="0"/>
            <a:t>1</a:t>
          </a:r>
          <a:r>
            <a:rPr kumimoji="1" lang="ja-JP" sz="2100" kern="1200" dirty="0"/>
            <a:t>と同じ向きで，物体はその向き（同図（</a:t>
          </a:r>
          <a:r>
            <a:rPr kumimoji="1" lang="en-US" sz="2100" kern="1200" dirty="0"/>
            <a:t>a</a:t>
          </a:r>
          <a:r>
            <a:rPr kumimoji="1" lang="ja-JP" sz="2100" kern="1200" dirty="0"/>
            <a:t>）下では左向き） </a:t>
          </a:r>
          <a:r>
            <a:rPr kumimoji="1" lang="ja-JP" sz="2100" kern="1200" dirty="0" smtClean="0"/>
            <a:t>に</a:t>
          </a:r>
          <a:r>
            <a:rPr kumimoji="1" lang="en-US" altLang="ja-JP" sz="2100" kern="1200" dirty="0" smtClean="0"/>
            <a:t>          </a:t>
          </a:r>
          <a:r>
            <a:rPr kumimoji="1" lang="ja-JP" sz="2100" kern="1200" dirty="0" smtClean="0"/>
            <a:t>される</a:t>
          </a:r>
          <a:r>
            <a:rPr kumimoji="1" lang="ja-JP" sz="2100" kern="1200" dirty="0"/>
            <a:t>．</a:t>
          </a:r>
          <a:endParaRPr lang="ja-JP" sz="2100" kern="1200" dirty="0"/>
        </a:p>
        <a:p>
          <a:pPr marL="228600" lvl="1" indent="-228600" algn="l" defTabSz="933450" rtl="0">
            <a:lnSpc>
              <a:spcPct val="90000"/>
            </a:lnSpc>
            <a:spcBef>
              <a:spcPct val="0"/>
            </a:spcBef>
            <a:spcAft>
              <a:spcPct val="20000"/>
            </a:spcAft>
            <a:buChar char="••"/>
          </a:pPr>
          <a:r>
            <a:rPr kumimoji="1" lang="en-US" sz="2100" i="1" kern="1200" dirty="0" smtClean="0"/>
            <a:t>F</a:t>
          </a:r>
          <a:r>
            <a:rPr kumimoji="1" lang="en-US" sz="2100" kern="1200" baseline="-25000" dirty="0" smtClean="0"/>
            <a:t>1</a:t>
          </a:r>
          <a:r>
            <a:rPr kumimoji="1" lang="en-US" sz="2100" kern="1200" dirty="0" smtClean="0"/>
            <a:t>=</a:t>
          </a:r>
          <a:r>
            <a:rPr kumimoji="1" lang="en-US" sz="2100" i="1" kern="1200" dirty="0" smtClean="0"/>
            <a:t>F</a:t>
          </a:r>
          <a:r>
            <a:rPr kumimoji="1" lang="en-US" sz="2100" kern="1200" baseline="-25000" dirty="0" smtClean="0"/>
            <a:t>2</a:t>
          </a:r>
          <a:r>
            <a:rPr kumimoji="1" lang="ja-JP" sz="2100" kern="1200" dirty="0" smtClean="0"/>
            <a:t>の場合は，</a:t>
          </a:r>
          <a:endParaRPr lang="ja-JP" sz="2100" kern="1200" dirty="0"/>
        </a:p>
        <a:p>
          <a:pPr marL="457200" lvl="2" indent="-228600" algn="l" defTabSz="933450" rtl="0">
            <a:lnSpc>
              <a:spcPct val="90000"/>
            </a:lnSpc>
            <a:spcBef>
              <a:spcPct val="0"/>
            </a:spcBef>
            <a:spcAft>
              <a:spcPct val="20000"/>
            </a:spcAft>
            <a:buChar char="••"/>
          </a:pPr>
          <a:r>
            <a:rPr kumimoji="1" lang="en-US" sz="2100" kern="1200" dirty="0" smtClean="0"/>
            <a:t>2</a:t>
          </a:r>
          <a:r>
            <a:rPr kumimoji="1" lang="ja-JP" sz="2100" kern="1200" dirty="0" smtClean="0"/>
            <a:t>力はつり合い， 加速度は</a:t>
          </a:r>
          <a:r>
            <a:rPr kumimoji="1" lang="en-US" altLang="ja-JP" sz="2100" kern="1200" dirty="0" smtClean="0"/>
            <a:t>          </a:t>
          </a:r>
          <a:r>
            <a:rPr kumimoji="1" lang="ja-JP" sz="2100" kern="1200" dirty="0" smtClean="0"/>
            <a:t>になる（同図（</a:t>
          </a:r>
          <a:r>
            <a:rPr kumimoji="1" lang="en-US" sz="2100" kern="1200" dirty="0" smtClean="0"/>
            <a:t>b</a:t>
          </a:r>
          <a:r>
            <a:rPr kumimoji="1" lang="ja-JP" sz="2100" kern="1200" dirty="0" smtClean="0"/>
            <a:t>） 参照）．</a:t>
          </a:r>
          <a:endParaRPr lang="ja-JP" sz="2100" kern="1200" dirty="0"/>
        </a:p>
      </dsp:txBody>
      <dsp:txXfrm>
        <a:off x="0" y="3890044"/>
        <a:ext cx="11677267" cy="20120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5001B-028F-4D63-A8AE-38CE5F00B691}">
      <dsp:nvSpPr>
        <dsp:cNvPr id="0" name=""/>
        <dsp:cNvSpPr/>
      </dsp:nvSpPr>
      <dsp:spPr>
        <a:xfrm>
          <a:off x="0" y="7898"/>
          <a:ext cx="10734852" cy="9055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1.3.1</a:t>
          </a:r>
          <a:r>
            <a:rPr kumimoji="1" lang="ja-JP" sz="3600" kern="1200" dirty="0" smtClean="0">
              <a:latin typeface="HGPｺﾞｼｯｸM" panose="020B0600000000000000" pitchFamily="50" charset="-128"/>
              <a:ea typeface="HGPｺﾞｼｯｸM" panose="020B0600000000000000" pitchFamily="50" charset="-128"/>
            </a:rPr>
            <a:t>運動の</a:t>
          </a:r>
          <a:r>
            <a:rPr kumimoji="1" lang="en-US" sz="3600" kern="1200" dirty="0" smtClean="0">
              <a:latin typeface="HGPｺﾞｼｯｸM" panose="020B0600000000000000" pitchFamily="50" charset="-128"/>
              <a:ea typeface="HGPｺﾞｼｯｸM" panose="020B0600000000000000" pitchFamily="50" charset="-128"/>
            </a:rPr>
            <a:t>第1法則(</a:t>
          </a:r>
          <a:r>
            <a:rPr kumimoji="1" lang="ja-JP" sz="3600" kern="1200" dirty="0" smtClean="0">
              <a:latin typeface="HGPｺﾞｼｯｸM" panose="020B0600000000000000" pitchFamily="50" charset="-128"/>
              <a:ea typeface="HGPｺﾞｼｯｸM" panose="020B0600000000000000" pitchFamily="50" charset="-128"/>
            </a:rPr>
            <a:t>慣性</a:t>
          </a:r>
          <a:r>
            <a:rPr kumimoji="1" lang="en-US" sz="3600" kern="1200" dirty="0" err="1" smtClean="0">
              <a:latin typeface="HGPｺﾞｼｯｸM" panose="020B0600000000000000" pitchFamily="50" charset="-128"/>
              <a:ea typeface="HGPｺﾞｼｯｸM" panose="020B0600000000000000" pitchFamily="50" charset="-128"/>
            </a:rPr>
            <a:t>の法則</a:t>
          </a:r>
          <a:r>
            <a:rPr kumimoji="1" lang="ja-JP" sz="3600" kern="1200" dirty="0" smtClean="0">
              <a:latin typeface="HGPｺﾞｼｯｸM" panose="020B0600000000000000" pitchFamily="50" charset="-128"/>
              <a:ea typeface="HGPｺﾞｼｯｸM" panose="020B0600000000000000" pitchFamily="50" charset="-128"/>
            </a:rPr>
            <a:t>）</a:t>
          </a:r>
          <a:endParaRPr lang="ja-JP" sz="3600" kern="1200" dirty="0">
            <a:latin typeface="HGPｺﾞｼｯｸM" panose="020B0600000000000000" pitchFamily="50" charset="-128"/>
            <a:ea typeface="HGPｺﾞｼｯｸM" panose="020B0600000000000000" pitchFamily="50" charset="-128"/>
          </a:endParaRPr>
        </a:p>
      </dsp:txBody>
      <dsp:txXfrm>
        <a:off x="44207" y="52105"/>
        <a:ext cx="10646438" cy="817166"/>
      </dsp:txXfrm>
    </dsp:sp>
    <dsp:sp modelId="{BCA812D1-A972-45EB-8828-F33B833CF168}">
      <dsp:nvSpPr>
        <dsp:cNvPr id="0" name=""/>
        <dsp:cNvSpPr/>
      </dsp:nvSpPr>
      <dsp:spPr>
        <a:xfrm>
          <a:off x="0" y="1017158"/>
          <a:ext cx="10734852" cy="9055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1.3.2</a:t>
          </a:r>
          <a:r>
            <a:rPr kumimoji="1" lang="ja-JP" sz="3600" kern="1200" dirty="0" smtClean="0">
              <a:latin typeface="HGPｺﾞｼｯｸM" panose="020B0600000000000000" pitchFamily="50" charset="-128"/>
              <a:ea typeface="HGPｺﾞｼｯｸM" panose="020B0600000000000000" pitchFamily="50" charset="-128"/>
            </a:rPr>
            <a:t>運動の第</a:t>
          </a:r>
          <a:r>
            <a:rPr kumimoji="1" lang="en-US" sz="3600" kern="1200" dirty="0" smtClean="0">
              <a:latin typeface="HGPｺﾞｼｯｸM" panose="020B0600000000000000" pitchFamily="50" charset="-128"/>
              <a:ea typeface="HGPｺﾞｼｯｸM" panose="020B0600000000000000" pitchFamily="50" charset="-128"/>
            </a:rPr>
            <a:t>2法則(</a:t>
          </a:r>
          <a:r>
            <a:rPr kumimoji="1" lang="ja-JP" sz="3600" kern="1200" dirty="0" smtClean="0">
              <a:latin typeface="HGPｺﾞｼｯｸM" panose="020B0600000000000000" pitchFamily="50" charset="-128"/>
              <a:ea typeface="HGPｺﾞｼｯｸM" panose="020B0600000000000000" pitchFamily="50" charset="-128"/>
            </a:rPr>
            <a:t>運動方程式</a:t>
          </a:r>
          <a:r>
            <a:rPr kumimoji="1" lang="en-US" sz="3600" kern="1200" dirty="0" smtClean="0">
              <a:latin typeface="HGPｺﾞｼｯｸM" panose="020B0600000000000000" pitchFamily="50" charset="-128"/>
              <a:ea typeface="HGPｺﾞｼｯｸM" panose="020B0600000000000000" pitchFamily="50" charset="-128"/>
            </a:rPr>
            <a:t>)</a:t>
          </a:r>
          <a:endParaRPr lang="ja-JP" sz="3600" kern="1200" dirty="0">
            <a:latin typeface="HGPｺﾞｼｯｸM" panose="020B0600000000000000" pitchFamily="50" charset="-128"/>
            <a:ea typeface="HGPｺﾞｼｯｸM" panose="020B0600000000000000" pitchFamily="50" charset="-128"/>
          </a:endParaRPr>
        </a:p>
      </dsp:txBody>
      <dsp:txXfrm>
        <a:off x="44207" y="1061365"/>
        <a:ext cx="10646438" cy="817166"/>
      </dsp:txXfrm>
    </dsp:sp>
    <dsp:sp modelId="{35007BC3-4839-43CE-9A03-F90D69232406}">
      <dsp:nvSpPr>
        <dsp:cNvPr id="0" name=""/>
        <dsp:cNvSpPr/>
      </dsp:nvSpPr>
      <dsp:spPr>
        <a:xfrm>
          <a:off x="0" y="2026418"/>
          <a:ext cx="10734852" cy="9055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1.3.3重力</a:t>
          </a:r>
          <a:endParaRPr lang="ja-JP" sz="3600" kern="1200" dirty="0">
            <a:latin typeface="HGPｺﾞｼｯｸM" panose="020B0600000000000000" pitchFamily="50" charset="-128"/>
            <a:ea typeface="HGPｺﾞｼｯｸM" panose="020B0600000000000000" pitchFamily="50" charset="-128"/>
          </a:endParaRPr>
        </a:p>
      </dsp:txBody>
      <dsp:txXfrm>
        <a:off x="44207" y="2070625"/>
        <a:ext cx="10646438" cy="817166"/>
      </dsp:txXfrm>
    </dsp:sp>
    <dsp:sp modelId="{394BEB7A-5E30-483D-BE2B-2F123EDAF14F}">
      <dsp:nvSpPr>
        <dsp:cNvPr id="0" name=""/>
        <dsp:cNvSpPr/>
      </dsp:nvSpPr>
      <dsp:spPr>
        <a:xfrm>
          <a:off x="0" y="3035678"/>
          <a:ext cx="10734852" cy="9055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1.3.4</a:t>
          </a:r>
          <a:r>
            <a:rPr kumimoji="1" lang="ja-JP" sz="3600" kern="1200" dirty="0" smtClean="0">
              <a:latin typeface="HGPｺﾞｼｯｸM" panose="020B0600000000000000" pitchFamily="50" charset="-128"/>
              <a:ea typeface="HGPｺﾞｼｯｸM" panose="020B0600000000000000" pitchFamily="50" charset="-128"/>
            </a:rPr>
            <a:t>運動の</a:t>
          </a:r>
          <a:r>
            <a:rPr kumimoji="1" lang="en-US" sz="3600" kern="1200" dirty="0" smtClean="0">
              <a:latin typeface="HGPｺﾞｼｯｸM" panose="020B0600000000000000" pitchFamily="50" charset="-128"/>
              <a:ea typeface="HGPｺﾞｼｯｸM" panose="020B0600000000000000" pitchFamily="50" charset="-128"/>
            </a:rPr>
            <a:t>第3法則(</a:t>
          </a:r>
          <a:r>
            <a:rPr kumimoji="1" lang="en-US" sz="3600" kern="1200" dirty="0" err="1" smtClean="0">
              <a:latin typeface="HGPｺﾞｼｯｸM" panose="020B0600000000000000" pitchFamily="50" charset="-128"/>
              <a:ea typeface="HGPｺﾞｼｯｸM" panose="020B0600000000000000" pitchFamily="50" charset="-128"/>
            </a:rPr>
            <a:t>作用</a:t>
          </a:r>
          <a:r>
            <a:rPr kumimoji="1" lang="ja-JP" sz="3600" kern="1200" dirty="0" smtClean="0">
              <a:latin typeface="HGPｺﾞｼｯｸM" panose="020B0600000000000000" pitchFamily="50" charset="-128"/>
              <a:ea typeface="HGPｺﾞｼｯｸM" panose="020B0600000000000000" pitchFamily="50" charset="-128"/>
            </a:rPr>
            <a:t>・</a:t>
          </a:r>
          <a:r>
            <a:rPr kumimoji="1" lang="en-US" sz="3600" kern="1200" dirty="0" err="1" smtClean="0">
              <a:latin typeface="HGPｺﾞｼｯｸM" panose="020B0600000000000000" pitchFamily="50" charset="-128"/>
              <a:ea typeface="HGPｺﾞｼｯｸM" panose="020B0600000000000000" pitchFamily="50" charset="-128"/>
            </a:rPr>
            <a:t>反作用の法則</a:t>
          </a:r>
          <a:r>
            <a:rPr kumimoji="1" lang="en-US" sz="3600" kern="1200" dirty="0" smtClean="0">
              <a:latin typeface="HGPｺﾞｼｯｸM" panose="020B0600000000000000" pitchFamily="50" charset="-128"/>
              <a:ea typeface="HGPｺﾞｼｯｸM" panose="020B0600000000000000" pitchFamily="50" charset="-128"/>
            </a:rPr>
            <a:t>)</a:t>
          </a:r>
          <a:endParaRPr lang="ja-JP" sz="3600" kern="1200" dirty="0">
            <a:latin typeface="HGPｺﾞｼｯｸM" panose="020B0600000000000000" pitchFamily="50" charset="-128"/>
            <a:ea typeface="HGPｺﾞｼｯｸM" panose="020B0600000000000000" pitchFamily="50" charset="-128"/>
          </a:endParaRPr>
        </a:p>
      </dsp:txBody>
      <dsp:txXfrm>
        <a:off x="44207" y="3079885"/>
        <a:ext cx="10646438" cy="817166"/>
      </dsp:txXfrm>
    </dsp:sp>
    <dsp:sp modelId="{B6B9EE8B-6BBC-43F5-A231-7A6C05B16514}">
      <dsp:nvSpPr>
        <dsp:cNvPr id="0" name=""/>
        <dsp:cNvSpPr/>
      </dsp:nvSpPr>
      <dsp:spPr>
        <a:xfrm>
          <a:off x="0" y="4044938"/>
          <a:ext cx="10734852" cy="905580"/>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1.3.5</a:t>
          </a:r>
          <a:r>
            <a:rPr kumimoji="1" lang="ja-JP" sz="3600" kern="1200" dirty="0" smtClean="0">
              <a:latin typeface="HGPｺﾞｼｯｸM" panose="020B0600000000000000" pitchFamily="50" charset="-128"/>
              <a:ea typeface="HGPｺﾞｼｯｸM" panose="020B0600000000000000" pitchFamily="50" charset="-128"/>
            </a:rPr>
            <a:t>運動方程式</a:t>
          </a:r>
          <a:r>
            <a:rPr kumimoji="1" lang="en-US" sz="3600" kern="1200" dirty="0" err="1" smtClean="0">
              <a:latin typeface="HGPｺﾞｼｯｸM" panose="020B0600000000000000" pitchFamily="50" charset="-128"/>
              <a:ea typeface="HGPｺﾞｼｯｸM" panose="020B0600000000000000" pitchFamily="50" charset="-128"/>
            </a:rPr>
            <a:t>の作り方</a:t>
          </a:r>
          <a:endParaRPr lang="ja-JP" sz="3600" kern="1200" dirty="0">
            <a:latin typeface="HGPｺﾞｼｯｸM" panose="020B0600000000000000" pitchFamily="50" charset="-128"/>
            <a:ea typeface="HGPｺﾞｼｯｸM" panose="020B0600000000000000" pitchFamily="50" charset="-128"/>
          </a:endParaRPr>
        </a:p>
      </dsp:txBody>
      <dsp:txXfrm>
        <a:off x="44207" y="4089145"/>
        <a:ext cx="10646438" cy="81716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381DC-465B-4577-ACD2-7B29B9387313}">
      <dsp:nvSpPr>
        <dsp:cNvPr id="0" name=""/>
        <dsp:cNvSpPr/>
      </dsp:nvSpPr>
      <dsp:spPr>
        <a:xfrm>
          <a:off x="0" y="61260"/>
          <a:ext cx="11677214" cy="83011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kumimoji="1" lang="en-US" sz="3300" kern="1200" dirty="0" smtClean="0"/>
            <a:t>1.3.5</a:t>
          </a:r>
          <a:r>
            <a:rPr kumimoji="1" lang="ja-JP" sz="3300" kern="1200" dirty="0" smtClean="0"/>
            <a:t>運動方程式</a:t>
          </a:r>
          <a:r>
            <a:rPr kumimoji="1" lang="en-US" sz="3300" kern="1200" dirty="0" err="1" smtClean="0"/>
            <a:t>の作り方</a:t>
          </a:r>
          <a:endParaRPr lang="ja-JP" sz="3300" kern="1200" dirty="0"/>
        </a:p>
      </dsp:txBody>
      <dsp:txXfrm>
        <a:off x="40523" y="101783"/>
        <a:ext cx="11596168" cy="749069"/>
      </dsp:txXfrm>
    </dsp:sp>
    <dsp:sp modelId="{44762BF8-8934-4DEF-835A-97DDA76820CE}">
      <dsp:nvSpPr>
        <dsp:cNvPr id="0" name=""/>
        <dsp:cNvSpPr/>
      </dsp:nvSpPr>
      <dsp:spPr>
        <a:xfrm>
          <a:off x="0" y="891375"/>
          <a:ext cx="11677214" cy="1912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752" tIns="41910" rIns="234696" bIns="41910" numCol="1" spcCol="1270" anchor="t" anchorCtr="0">
          <a:noAutofit/>
        </a:bodyPr>
        <a:lstStyle/>
        <a:p>
          <a:pPr marL="228600" lvl="1" indent="-228600" algn="l" defTabSz="1155700" rtl="0">
            <a:lnSpc>
              <a:spcPct val="90000"/>
            </a:lnSpc>
            <a:spcBef>
              <a:spcPct val="0"/>
            </a:spcBef>
            <a:spcAft>
              <a:spcPct val="20000"/>
            </a:spcAft>
            <a:buChar char="••"/>
          </a:pPr>
          <a:r>
            <a:rPr kumimoji="1" lang="ja-JP" sz="2600" kern="1200" dirty="0" smtClean="0"/>
            <a:t>運動方程式を用いると，物体にはたらく力がわかっているときには，</a:t>
          </a:r>
          <a:endParaRPr lang="ja-JP" sz="2600" kern="1200" dirty="0"/>
        </a:p>
        <a:p>
          <a:pPr marL="457200" lvl="2" indent="-228600" algn="l" defTabSz="1155700" rtl="0">
            <a:lnSpc>
              <a:spcPct val="90000"/>
            </a:lnSpc>
            <a:spcBef>
              <a:spcPct val="0"/>
            </a:spcBef>
            <a:spcAft>
              <a:spcPct val="20000"/>
            </a:spcAft>
            <a:buChar char="••"/>
          </a:pPr>
          <a:r>
            <a:rPr kumimoji="1" lang="ja-JP" altLang="en-US" sz="2600" kern="1200" dirty="0" smtClean="0"/>
            <a:t>⇒</a:t>
          </a:r>
          <a:r>
            <a:rPr kumimoji="1" lang="ja-JP" sz="2600" kern="1200" dirty="0" smtClean="0"/>
            <a:t>容易にその加速度が求められ，</a:t>
          </a:r>
          <a:r>
            <a:rPr kumimoji="1" lang="en-US" altLang="ja-JP" sz="2600" kern="1200" dirty="0" smtClean="0"/>
            <a:t>          </a:t>
          </a:r>
          <a:r>
            <a:rPr kumimoji="1" lang="ja-JP" sz="2600" kern="1200" dirty="0" smtClean="0"/>
            <a:t>のようすを知ることができる．</a:t>
          </a:r>
          <a:endParaRPr lang="ja-JP" sz="2600" kern="1200" dirty="0"/>
        </a:p>
        <a:p>
          <a:pPr marL="228600" lvl="1" indent="-228600" algn="l" defTabSz="1155700" rtl="0">
            <a:lnSpc>
              <a:spcPct val="90000"/>
            </a:lnSpc>
            <a:spcBef>
              <a:spcPct val="0"/>
            </a:spcBef>
            <a:spcAft>
              <a:spcPct val="20000"/>
            </a:spcAft>
            <a:buChar char="••"/>
          </a:pPr>
          <a:r>
            <a:rPr kumimoji="1" lang="ja-JP" sz="2600" kern="1200" dirty="0" smtClean="0"/>
            <a:t>逆に， 物体の運動のようすがわかっているときには，</a:t>
          </a:r>
          <a:endParaRPr lang="ja-JP" sz="2600" kern="1200" dirty="0"/>
        </a:p>
        <a:p>
          <a:pPr marL="457200" lvl="2" indent="-228600" algn="l" defTabSz="1155700" rtl="0">
            <a:lnSpc>
              <a:spcPct val="90000"/>
            </a:lnSpc>
            <a:spcBef>
              <a:spcPct val="0"/>
            </a:spcBef>
            <a:spcAft>
              <a:spcPct val="20000"/>
            </a:spcAft>
            <a:buChar char="••"/>
          </a:pPr>
          <a:r>
            <a:rPr kumimoji="1" lang="ja-JP" altLang="en-US" sz="2600" kern="1200" dirty="0" smtClean="0"/>
            <a:t>⇒</a:t>
          </a:r>
          <a:r>
            <a:rPr kumimoji="1" lang="ja-JP" sz="2600" kern="1200" dirty="0" smtClean="0"/>
            <a:t>その加速度から，物体に</a:t>
          </a:r>
          <a:r>
            <a:rPr kumimoji="1" lang="en-US" altLang="ja-JP" sz="2600" kern="1200" dirty="0" smtClean="0"/>
            <a:t>                                 </a:t>
          </a:r>
          <a:r>
            <a:rPr kumimoji="1" lang="ja-JP" sz="2600" kern="1200" dirty="0" smtClean="0"/>
            <a:t>を知ることができる．</a:t>
          </a:r>
          <a:endParaRPr lang="ja-JP" sz="2600" kern="1200" dirty="0"/>
        </a:p>
      </dsp:txBody>
      <dsp:txXfrm>
        <a:off x="0" y="891375"/>
        <a:ext cx="11677214" cy="1912680"/>
      </dsp:txXfrm>
    </dsp:sp>
    <dsp:sp modelId="{3C410A05-D3C0-4812-97F1-C0EBD6EC96B8}">
      <dsp:nvSpPr>
        <dsp:cNvPr id="0" name=""/>
        <dsp:cNvSpPr/>
      </dsp:nvSpPr>
      <dsp:spPr>
        <a:xfrm>
          <a:off x="0" y="2804055"/>
          <a:ext cx="11677214" cy="830115"/>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kumimoji="1" lang="ja-JP" sz="3300" kern="1200" dirty="0" smtClean="0"/>
            <a:t>たとえば，図</a:t>
          </a:r>
          <a:r>
            <a:rPr kumimoji="1" lang="en-US" sz="3300" kern="1200" dirty="0" smtClean="0"/>
            <a:t>1.32</a:t>
          </a:r>
          <a:r>
            <a:rPr kumimoji="1" lang="ja-JP" sz="3300" kern="1200" dirty="0" smtClean="0"/>
            <a:t>に示すように，</a:t>
          </a:r>
          <a:endParaRPr lang="ja-JP" sz="3300" kern="1200" dirty="0"/>
        </a:p>
      </dsp:txBody>
      <dsp:txXfrm>
        <a:off x="40523" y="2844578"/>
        <a:ext cx="11596168" cy="749069"/>
      </dsp:txXfrm>
    </dsp:sp>
    <dsp:sp modelId="{FCDDDA24-05BE-4AB9-82E5-0D67EA8BE38F}">
      <dsp:nvSpPr>
        <dsp:cNvPr id="0" name=""/>
        <dsp:cNvSpPr/>
      </dsp:nvSpPr>
      <dsp:spPr>
        <a:xfrm>
          <a:off x="0" y="3634170"/>
          <a:ext cx="11677214" cy="2390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752" tIns="41910" rIns="234696" bIns="41910" numCol="1" spcCol="1270" anchor="t" anchorCtr="0">
          <a:noAutofit/>
        </a:bodyPr>
        <a:lstStyle/>
        <a:p>
          <a:pPr marL="228600" lvl="1" indent="-228600" algn="l" defTabSz="1155700" rtl="0">
            <a:lnSpc>
              <a:spcPct val="90000"/>
            </a:lnSpc>
            <a:spcBef>
              <a:spcPct val="0"/>
            </a:spcBef>
            <a:spcAft>
              <a:spcPct val="20000"/>
            </a:spcAft>
            <a:buChar char="••"/>
          </a:pPr>
          <a:r>
            <a:rPr kumimoji="1" lang="ja-JP" sz="2600" kern="1200" dirty="0" smtClean="0"/>
            <a:t>質量がそれぞれ</a:t>
          </a:r>
          <a:r>
            <a:rPr kumimoji="1" lang="en-US" sz="2600" i="1" kern="1200" dirty="0" smtClean="0"/>
            <a:t>m</a:t>
          </a:r>
          <a:r>
            <a:rPr kumimoji="1" lang="en-US" sz="2600" i="1" kern="1200" baseline="-25000" dirty="0" smtClean="0"/>
            <a:t>1</a:t>
          </a:r>
          <a:r>
            <a:rPr kumimoji="1" lang="en-US" sz="2600" kern="1200" dirty="0" smtClean="0"/>
            <a:t>. </a:t>
          </a:r>
          <a:r>
            <a:rPr kumimoji="1" lang="en-US" sz="2600" i="1" kern="1200" dirty="0" smtClean="0"/>
            <a:t>m</a:t>
          </a:r>
          <a:r>
            <a:rPr kumimoji="1" lang="en-US" sz="2600" i="1" kern="1200" baseline="-25000" dirty="0" smtClean="0"/>
            <a:t>2</a:t>
          </a:r>
          <a:r>
            <a:rPr kumimoji="1" lang="ja-JP" sz="2600" kern="1200" dirty="0" smtClean="0"/>
            <a:t>の物体</a:t>
          </a:r>
          <a:r>
            <a:rPr kumimoji="1" lang="en-US" sz="2600" kern="1200" dirty="0" smtClean="0"/>
            <a:t>A, B</a:t>
          </a:r>
          <a:r>
            <a:rPr kumimoji="1" lang="ja-JP" sz="2600" kern="1200" dirty="0" smtClean="0"/>
            <a:t>を接してなめらかな水平面上に置き，</a:t>
          </a:r>
          <a:endParaRPr lang="ja-JP" sz="2600" kern="1200" dirty="0"/>
        </a:p>
        <a:p>
          <a:pPr marL="457200" lvl="2" indent="-228600" algn="l" defTabSz="1155700" rtl="0">
            <a:lnSpc>
              <a:spcPct val="90000"/>
            </a:lnSpc>
            <a:spcBef>
              <a:spcPct val="0"/>
            </a:spcBef>
            <a:spcAft>
              <a:spcPct val="20000"/>
            </a:spcAft>
            <a:buChar char="••"/>
          </a:pPr>
          <a:r>
            <a:rPr kumimoji="1" lang="ja-JP" sz="2600" kern="1200" dirty="0" smtClean="0"/>
            <a:t>物体</a:t>
          </a:r>
          <a:r>
            <a:rPr kumimoji="1" lang="en-US" sz="2600" kern="1200" dirty="0" smtClean="0"/>
            <a:t>A</a:t>
          </a:r>
          <a:r>
            <a:rPr kumimoji="1" lang="ja-JP" sz="2600" kern="1200" dirty="0" smtClean="0"/>
            <a:t>を水平方向に力</a:t>
          </a:r>
          <a:r>
            <a:rPr kumimoji="1" lang="en-US" sz="2600" i="1" kern="1200" dirty="0" smtClean="0"/>
            <a:t>F</a:t>
          </a:r>
          <a:r>
            <a:rPr kumimoji="1" lang="ja-JP" sz="2600" kern="1200" dirty="0" smtClean="0"/>
            <a:t>で押す場合を考えよう．</a:t>
          </a:r>
          <a:endParaRPr lang="ja-JP" sz="2600" kern="1200" dirty="0"/>
        </a:p>
        <a:p>
          <a:pPr marL="228600" lvl="1" indent="-228600" algn="l" defTabSz="1155700" rtl="0">
            <a:lnSpc>
              <a:spcPct val="90000"/>
            </a:lnSpc>
            <a:spcBef>
              <a:spcPct val="0"/>
            </a:spcBef>
            <a:spcAft>
              <a:spcPct val="20000"/>
            </a:spcAft>
            <a:buChar char="••"/>
          </a:pPr>
          <a:r>
            <a:rPr kumimoji="1" lang="ja-JP" sz="2600" kern="1200" dirty="0" smtClean="0"/>
            <a:t>この場合，</a:t>
          </a:r>
          <a:endParaRPr lang="ja-JP" sz="2600" kern="1200" dirty="0"/>
        </a:p>
        <a:p>
          <a:pPr marL="457200" lvl="2" indent="-228600" algn="l" defTabSz="1155700" rtl="0">
            <a:lnSpc>
              <a:spcPct val="90000"/>
            </a:lnSpc>
            <a:spcBef>
              <a:spcPct val="0"/>
            </a:spcBef>
            <a:spcAft>
              <a:spcPct val="20000"/>
            </a:spcAft>
            <a:buChar char="••"/>
          </a:pPr>
          <a:r>
            <a:rPr kumimoji="1" lang="ja-JP" sz="2600" kern="1200" dirty="0" smtClean="0"/>
            <a:t>物体</a:t>
          </a:r>
          <a:r>
            <a:rPr kumimoji="1" lang="en-US" sz="2600" kern="1200" dirty="0" smtClean="0"/>
            <a:t>A</a:t>
          </a:r>
          <a:r>
            <a:rPr kumimoji="1" lang="ja-JP" sz="2600" kern="1200" dirty="0" smtClean="0"/>
            <a:t>が物体</a:t>
          </a:r>
          <a:r>
            <a:rPr kumimoji="1" lang="en-US" sz="2600" kern="1200" dirty="0" smtClean="0"/>
            <a:t>B</a:t>
          </a:r>
          <a:r>
            <a:rPr kumimoji="1" lang="ja-JP" sz="2600" kern="1200" dirty="0" smtClean="0"/>
            <a:t>に及ぼす力を</a:t>
          </a:r>
          <a:r>
            <a:rPr kumimoji="1" lang="en-US" sz="2600" i="1" kern="1200" dirty="0" smtClean="0"/>
            <a:t>f</a:t>
          </a:r>
          <a:r>
            <a:rPr kumimoji="1" lang="ja-JP" sz="2600" kern="1200" dirty="0" smtClean="0"/>
            <a:t>とすると，</a:t>
          </a:r>
          <a:r>
            <a:rPr kumimoji="1" lang="en-US" altLang="ja-JP" sz="2600" kern="1200" dirty="0" smtClean="0"/>
            <a:t>                                      </a:t>
          </a:r>
          <a:r>
            <a:rPr kumimoji="1" lang="ja-JP" sz="2600" kern="1200" dirty="0" smtClean="0"/>
            <a:t>によって，</a:t>
          </a:r>
          <a:endParaRPr lang="ja-JP" sz="2600" kern="1200" dirty="0"/>
        </a:p>
        <a:p>
          <a:pPr marL="685800" lvl="3" indent="-228600" algn="l" defTabSz="1155700" rtl="0">
            <a:lnSpc>
              <a:spcPct val="90000"/>
            </a:lnSpc>
            <a:spcBef>
              <a:spcPct val="0"/>
            </a:spcBef>
            <a:spcAft>
              <a:spcPct val="20000"/>
            </a:spcAft>
            <a:buChar char="••"/>
          </a:pPr>
          <a:r>
            <a:rPr kumimoji="1" lang="ja-JP" sz="2600" kern="1200" dirty="0" smtClean="0"/>
            <a:t>物体</a:t>
          </a:r>
          <a:r>
            <a:rPr kumimoji="1" lang="en-US" sz="2600" kern="1200" dirty="0" smtClean="0"/>
            <a:t>A</a:t>
          </a:r>
          <a:r>
            <a:rPr kumimoji="1" lang="ja-JP" sz="2600" kern="1200" dirty="0" smtClean="0"/>
            <a:t>は</a:t>
          </a:r>
          <a:r>
            <a:rPr kumimoji="1" lang="en-US" sz="2600" i="1" kern="1200" dirty="0" smtClean="0"/>
            <a:t>f</a:t>
          </a:r>
          <a:r>
            <a:rPr kumimoji="1" lang="ja-JP" sz="2600" kern="1200" dirty="0" smtClean="0"/>
            <a:t>と</a:t>
          </a:r>
          <a:r>
            <a:rPr kumimoji="1" lang="en-US" altLang="ja-JP" sz="2600" kern="1200" dirty="0" smtClean="0"/>
            <a:t>                        </a:t>
          </a:r>
          <a:r>
            <a:rPr kumimoji="1" lang="ja-JP" sz="2600" kern="1200" dirty="0" smtClean="0"/>
            <a:t>を受ける．</a:t>
          </a:r>
          <a:endParaRPr lang="ja-JP" sz="2600" kern="1200" dirty="0"/>
        </a:p>
      </dsp:txBody>
      <dsp:txXfrm>
        <a:off x="0" y="3634170"/>
        <a:ext cx="11677214" cy="239084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381DC-465B-4577-ACD2-7B29B9387313}">
      <dsp:nvSpPr>
        <dsp:cNvPr id="0" name=""/>
        <dsp:cNvSpPr/>
      </dsp:nvSpPr>
      <dsp:spPr>
        <a:xfrm>
          <a:off x="0" y="35171"/>
          <a:ext cx="11677214" cy="77980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kumimoji="1" lang="en-US" sz="3100" kern="1200" dirty="0" smtClean="0"/>
            <a:t>1.3.5</a:t>
          </a:r>
          <a:r>
            <a:rPr kumimoji="1" lang="ja-JP" sz="3100" kern="1200" dirty="0" smtClean="0"/>
            <a:t>運動方程式</a:t>
          </a:r>
          <a:r>
            <a:rPr kumimoji="1" lang="en-US" sz="3100" kern="1200" dirty="0" err="1" smtClean="0"/>
            <a:t>の作り方</a:t>
          </a:r>
          <a:endParaRPr lang="ja-JP" sz="3100" kern="1200" dirty="0"/>
        </a:p>
      </dsp:txBody>
      <dsp:txXfrm>
        <a:off x="38067" y="73238"/>
        <a:ext cx="11601080" cy="703671"/>
      </dsp:txXfrm>
    </dsp:sp>
    <dsp:sp modelId="{595F6A7B-A4CA-4852-A88A-FB76A912F17E}">
      <dsp:nvSpPr>
        <dsp:cNvPr id="0" name=""/>
        <dsp:cNvSpPr/>
      </dsp:nvSpPr>
      <dsp:spPr>
        <a:xfrm>
          <a:off x="0" y="904256"/>
          <a:ext cx="11677214" cy="779805"/>
        </a:xfrm>
        <a:prstGeom prst="roundRect">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kumimoji="1" lang="ja-JP" sz="3100" kern="1200" dirty="0" smtClean="0"/>
            <a:t>したがって，</a:t>
          </a:r>
          <a:r>
            <a:rPr kumimoji="1" lang="en-US" sz="3100" kern="1200" dirty="0" smtClean="0"/>
            <a:t>A, B</a:t>
          </a:r>
          <a:r>
            <a:rPr kumimoji="1" lang="ja-JP" sz="3100" kern="1200" dirty="0" smtClean="0"/>
            <a:t>についての運動方程式は，</a:t>
          </a:r>
          <a:endParaRPr lang="ja-JP" sz="3100" kern="1200" dirty="0"/>
        </a:p>
      </dsp:txBody>
      <dsp:txXfrm>
        <a:off x="38067" y="942323"/>
        <a:ext cx="11601080" cy="703671"/>
      </dsp:txXfrm>
    </dsp:sp>
    <dsp:sp modelId="{17D0FEBA-E3E3-4897-9BE6-6B698497ECD0}">
      <dsp:nvSpPr>
        <dsp:cNvPr id="0" name=""/>
        <dsp:cNvSpPr/>
      </dsp:nvSpPr>
      <dsp:spPr>
        <a:xfrm>
          <a:off x="0" y="1684061"/>
          <a:ext cx="11677214"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752"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kumimoji="1" lang="en-US" sz="2400" i="1" kern="1200" dirty="0" smtClean="0"/>
            <a:t>_</a:t>
          </a:r>
          <a:endParaRPr lang="ja-JP" sz="2400" kern="1200" dirty="0"/>
        </a:p>
      </dsp:txBody>
      <dsp:txXfrm>
        <a:off x="0" y="1684061"/>
        <a:ext cx="11677214" cy="513360"/>
      </dsp:txXfrm>
    </dsp:sp>
    <dsp:sp modelId="{2208492B-638F-41F3-B142-0F3B9D4EEC8D}">
      <dsp:nvSpPr>
        <dsp:cNvPr id="0" name=""/>
        <dsp:cNvSpPr/>
      </dsp:nvSpPr>
      <dsp:spPr>
        <a:xfrm>
          <a:off x="0" y="2197421"/>
          <a:ext cx="11677214" cy="779805"/>
        </a:xfrm>
        <a:prstGeom prst="roundRect">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kumimoji="1" lang="ja-JP" sz="3100" kern="1200" dirty="0" smtClean="0"/>
            <a:t>これから</a:t>
          </a:r>
          <a:r>
            <a:rPr kumimoji="1" lang="en-US" sz="3100" i="1" kern="1200" dirty="0" smtClean="0"/>
            <a:t>a</a:t>
          </a:r>
          <a:r>
            <a:rPr kumimoji="1" lang="ja-JP" sz="3100" kern="1200" dirty="0" smtClean="0"/>
            <a:t>を求めると，次式となる．</a:t>
          </a:r>
          <a:endParaRPr lang="ja-JP" sz="3100" kern="1200" dirty="0"/>
        </a:p>
      </dsp:txBody>
      <dsp:txXfrm>
        <a:off x="38067" y="2235488"/>
        <a:ext cx="11601080" cy="703671"/>
      </dsp:txXfrm>
    </dsp:sp>
    <dsp:sp modelId="{44C3DCB5-D279-4573-B9D8-2FACACD2B377}">
      <dsp:nvSpPr>
        <dsp:cNvPr id="0" name=""/>
        <dsp:cNvSpPr/>
      </dsp:nvSpPr>
      <dsp:spPr>
        <a:xfrm>
          <a:off x="0" y="2977226"/>
          <a:ext cx="11677214" cy="561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752"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kumimoji="1" lang="en-US" sz="2400" i="1" kern="1200" dirty="0" smtClean="0">
              <a:solidFill>
                <a:schemeClr val="bg1"/>
              </a:solidFill>
            </a:rPr>
            <a:t>a</a:t>
          </a:r>
          <a:r>
            <a:rPr kumimoji="1" lang="en-US" sz="2400" kern="1200" dirty="0">
              <a:solidFill>
                <a:schemeClr val="bg1"/>
              </a:solidFill>
            </a:rPr>
            <a:t>=</a:t>
          </a:r>
          <a14:m xmlns:a14="http://schemas.microsoft.com/office/drawing/2010/main">
            <m:oMath xmlns:m="http://schemas.openxmlformats.org/officeDocument/2006/math">
              <m:f>
                <m:fPr>
                  <m:ctrlPr>
                    <a:rPr kumimoji="1" lang="en-US" sz="2400" i="1" kern="1200">
                      <a:solidFill>
                        <a:schemeClr val="bg1"/>
                      </a:solidFill>
                      <a:latin typeface="Cambria Math" panose="02040503050406030204" pitchFamily="18" charset="0"/>
                    </a:rPr>
                  </m:ctrlPr>
                </m:fPr>
                <m:num>
                  <m:r>
                    <a:rPr kumimoji="1" lang="en-US" sz="2400" b="0" i="1" kern="1200">
                      <a:solidFill>
                        <a:schemeClr val="bg1"/>
                      </a:solidFill>
                      <a:latin typeface="Cambria Math" panose="02040503050406030204" pitchFamily="18" charset="0"/>
                    </a:rPr>
                    <m:t>𝐹</m:t>
                  </m:r>
                </m:num>
                <m:den>
                  <m:r>
                    <a:rPr kumimoji="1" lang="en-US" sz="2400" b="0" i="1" kern="1200">
                      <a:solidFill>
                        <a:schemeClr val="bg1"/>
                      </a:solidFill>
                      <a:latin typeface="Cambria Math" panose="02040503050406030204" pitchFamily="18" charset="0"/>
                    </a:rPr>
                    <m:t>𝑚</m:t>
                  </m:r>
                  <m:r>
                    <a:rPr kumimoji="1" lang="en-US" sz="2400" b="0" i="1" kern="1200" baseline="-25000">
                      <a:solidFill>
                        <a:schemeClr val="bg1"/>
                      </a:solidFill>
                      <a:latin typeface="Cambria Math" panose="02040503050406030204" pitchFamily="18" charset="0"/>
                    </a:rPr>
                    <m:t>1</m:t>
                  </m:r>
                  <m:r>
                    <a:rPr kumimoji="1" lang="en-US" sz="2400" b="0" i="1" kern="1200">
                      <a:solidFill>
                        <a:schemeClr val="bg1"/>
                      </a:solidFill>
                      <a:latin typeface="Cambria Math" panose="02040503050406030204" pitchFamily="18" charset="0"/>
                    </a:rPr>
                    <m:t>+</m:t>
                  </m:r>
                  <m:r>
                    <a:rPr kumimoji="1" lang="en-US" sz="2400" b="0" i="1" kern="1200">
                      <a:solidFill>
                        <a:schemeClr val="bg1"/>
                      </a:solidFill>
                      <a:latin typeface="Cambria Math" panose="02040503050406030204" pitchFamily="18" charset="0"/>
                    </a:rPr>
                    <m:t>𝑚</m:t>
                  </m:r>
                  <m:r>
                    <a:rPr kumimoji="1" lang="en-US" sz="2400" b="0" i="1" kern="1200" baseline="-25000">
                      <a:solidFill>
                        <a:schemeClr val="bg1"/>
                      </a:solidFill>
                      <a:latin typeface="Cambria Math" panose="02040503050406030204" pitchFamily="18" charset="0"/>
                    </a:rPr>
                    <m:t>2</m:t>
                  </m:r>
                </m:den>
              </m:f>
              <m:r>
                <a:rPr kumimoji="1" lang="en-US" sz="2400" b="0" i="1" kern="1200">
                  <a:latin typeface="Cambria Math" panose="02040503050406030204" pitchFamily="18" charset="0"/>
                </a:rPr>
                <m:t> </m:t>
              </m:r>
            </m:oMath>
          </a14:m>
          <a:r>
            <a:rPr kumimoji="1" lang="ja-JP" altLang="en-US" sz="2400" kern="1200" dirty="0" smtClean="0"/>
            <a:t>　　　　　　　　　　　　　　　　　　　</a:t>
          </a:r>
          <a:r>
            <a:rPr kumimoji="1" lang="en-US" sz="2400" kern="1200" dirty="0" smtClean="0"/>
            <a:t>(</a:t>
          </a:r>
          <a:r>
            <a:rPr kumimoji="1" lang="en-US" sz="2400" kern="1200" dirty="0"/>
            <a:t>1.29)</a:t>
          </a:r>
          <a:endParaRPr lang="ja-JP" sz="2400" kern="1200" dirty="0"/>
        </a:p>
      </dsp:txBody>
      <dsp:txXfrm>
        <a:off x="0" y="2977226"/>
        <a:ext cx="11677214" cy="561487"/>
      </dsp:txXfrm>
    </dsp:sp>
    <dsp:sp modelId="{4DC22F8A-A20D-44EF-BD0D-95FAE585621E}">
      <dsp:nvSpPr>
        <dsp:cNvPr id="0" name=""/>
        <dsp:cNvSpPr/>
      </dsp:nvSpPr>
      <dsp:spPr>
        <a:xfrm>
          <a:off x="0" y="3538714"/>
          <a:ext cx="11677214" cy="779805"/>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kumimoji="1" lang="ja-JP" sz="3100" kern="1200" dirty="0" smtClean="0"/>
            <a:t>上の解では， それぞれ</a:t>
          </a:r>
          <a:r>
            <a:rPr kumimoji="1" lang="en-US" sz="3100" kern="1200" dirty="0" smtClean="0"/>
            <a:t>A, B</a:t>
          </a:r>
          <a:r>
            <a:rPr kumimoji="1" lang="ja-JP" sz="3100" kern="1200" dirty="0" smtClean="0"/>
            <a:t>についての運動方程式をつくったが， </a:t>
          </a:r>
          <a:endParaRPr lang="ja-JP" sz="3100" kern="1200" dirty="0"/>
        </a:p>
      </dsp:txBody>
      <dsp:txXfrm>
        <a:off x="38067" y="3576781"/>
        <a:ext cx="11601080" cy="703671"/>
      </dsp:txXfrm>
    </dsp:sp>
    <dsp:sp modelId="{96F5F4C5-E6DA-4D50-A699-6331D406ABD9}">
      <dsp:nvSpPr>
        <dsp:cNvPr id="0" name=""/>
        <dsp:cNvSpPr/>
      </dsp:nvSpPr>
      <dsp:spPr>
        <a:xfrm>
          <a:off x="0" y="4318519"/>
          <a:ext cx="11677214" cy="173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752"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kumimoji="1" lang="en-US" sz="2400" kern="1200" dirty="0" smtClean="0"/>
            <a:t>A, B</a:t>
          </a:r>
          <a:r>
            <a:rPr kumimoji="1" lang="ja-JP" sz="2400" kern="1200" dirty="0" smtClean="0"/>
            <a:t>を一つの物体とみなして運動方程式をつくると，</a:t>
          </a:r>
          <a:endParaRPr lang="ja-JP" sz="2400" kern="1200" dirty="0"/>
        </a:p>
        <a:p>
          <a:pPr marL="228600" lvl="1" indent="-228600" algn="l" defTabSz="1066800" rtl="0">
            <a:lnSpc>
              <a:spcPct val="90000"/>
            </a:lnSpc>
            <a:spcBef>
              <a:spcPct val="0"/>
            </a:spcBef>
            <a:spcAft>
              <a:spcPct val="20000"/>
            </a:spcAft>
            <a:buChar char="••"/>
          </a:pPr>
          <a:r>
            <a:rPr kumimoji="1" lang="en-US" sz="2400" kern="1200" smtClean="0"/>
            <a:t>_______</a:t>
          </a:r>
          <a:endParaRPr lang="ja-JP" sz="2400" kern="1200" dirty="0"/>
        </a:p>
        <a:p>
          <a:pPr marL="228600" lvl="1" indent="-228600" algn="l" defTabSz="1066800" rtl="0">
            <a:lnSpc>
              <a:spcPct val="90000"/>
            </a:lnSpc>
            <a:spcBef>
              <a:spcPct val="0"/>
            </a:spcBef>
            <a:spcAft>
              <a:spcPct val="20000"/>
            </a:spcAft>
            <a:buChar char="••"/>
          </a:pPr>
          <a:r>
            <a:rPr kumimoji="1" lang="ja-JP" sz="2400" kern="1200" dirty="0" smtClean="0"/>
            <a:t>式</a:t>
          </a:r>
          <a:r>
            <a:rPr kumimoji="1" lang="en-US" sz="2400" kern="1200" dirty="0" smtClean="0"/>
            <a:t>(1.29</a:t>
          </a:r>
          <a:r>
            <a:rPr kumimoji="1" lang="ja-JP" sz="2400" kern="1200" dirty="0" smtClean="0"/>
            <a:t>）と同じ結果が得られる．</a:t>
          </a:r>
          <a:endParaRPr lang="ja-JP" sz="2400" kern="1200" dirty="0"/>
        </a:p>
        <a:p>
          <a:pPr marL="228600" lvl="1" indent="-228600" algn="l" defTabSz="1066800" rtl="0">
            <a:lnSpc>
              <a:spcPct val="90000"/>
            </a:lnSpc>
            <a:spcBef>
              <a:spcPct val="0"/>
            </a:spcBef>
            <a:spcAft>
              <a:spcPct val="20000"/>
            </a:spcAft>
            <a:buChar char="••"/>
          </a:pPr>
          <a:r>
            <a:rPr kumimoji="1" lang="ja-JP" sz="2400" kern="1200" dirty="0" smtClean="0"/>
            <a:t>このように， </a:t>
          </a:r>
          <a:r>
            <a:rPr kumimoji="1" lang="en-US" sz="2400" kern="1200" dirty="0" smtClean="0"/>
            <a:t>A. B</a:t>
          </a:r>
          <a:r>
            <a:rPr kumimoji="1" lang="ja-JP" sz="2400" kern="1200" dirty="0" smtClean="0"/>
            <a:t>間の力</a:t>
          </a:r>
          <a:r>
            <a:rPr kumimoji="1" lang="en-US" sz="2400" i="1" kern="1200" dirty="0" smtClean="0"/>
            <a:t>f</a:t>
          </a:r>
          <a:r>
            <a:rPr kumimoji="1" lang="ja-JP" sz="2400" kern="1200" dirty="0" smtClean="0"/>
            <a:t>は全体の運動には関係しない．</a:t>
          </a:r>
          <a:endParaRPr lang="ja-JP" sz="2400" kern="1200" dirty="0"/>
        </a:p>
      </dsp:txBody>
      <dsp:txXfrm>
        <a:off x="0" y="4318519"/>
        <a:ext cx="11677214" cy="17325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5001B-028F-4D63-A8AE-38CE5F00B691}">
      <dsp:nvSpPr>
        <dsp:cNvPr id="0" name=""/>
        <dsp:cNvSpPr/>
      </dsp:nvSpPr>
      <dsp:spPr>
        <a:xfrm>
          <a:off x="0" y="7898"/>
          <a:ext cx="10734852" cy="90558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1.3.1</a:t>
          </a:r>
          <a:r>
            <a:rPr kumimoji="1" lang="ja-JP" sz="3600" kern="1200" dirty="0" smtClean="0">
              <a:latin typeface="HGPｺﾞｼｯｸM" panose="020B0600000000000000" pitchFamily="50" charset="-128"/>
              <a:ea typeface="HGPｺﾞｼｯｸM" panose="020B0600000000000000" pitchFamily="50" charset="-128"/>
            </a:rPr>
            <a:t>運動の</a:t>
          </a:r>
          <a:r>
            <a:rPr kumimoji="1" lang="en-US" sz="3600" kern="1200" dirty="0" smtClean="0">
              <a:latin typeface="HGPｺﾞｼｯｸM" panose="020B0600000000000000" pitchFamily="50" charset="-128"/>
              <a:ea typeface="HGPｺﾞｼｯｸM" panose="020B0600000000000000" pitchFamily="50" charset="-128"/>
            </a:rPr>
            <a:t>第1法則(</a:t>
          </a:r>
          <a:r>
            <a:rPr kumimoji="1" lang="ja-JP" sz="3600" kern="1200" dirty="0" smtClean="0">
              <a:latin typeface="HGPｺﾞｼｯｸM" panose="020B0600000000000000" pitchFamily="50" charset="-128"/>
              <a:ea typeface="HGPｺﾞｼｯｸM" panose="020B0600000000000000" pitchFamily="50" charset="-128"/>
            </a:rPr>
            <a:t>慣性</a:t>
          </a:r>
          <a:r>
            <a:rPr kumimoji="1" lang="en-US" sz="3600" kern="1200" dirty="0" err="1" smtClean="0">
              <a:latin typeface="HGPｺﾞｼｯｸM" panose="020B0600000000000000" pitchFamily="50" charset="-128"/>
              <a:ea typeface="HGPｺﾞｼｯｸM" panose="020B0600000000000000" pitchFamily="50" charset="-128"/>
            </a:rPr>
            <a:t>の法則</a:t>
          </a:r>
          <a:r>
            <a:rPr kumimoji="1" lang="ja-JP" sz="3600" kern="1200" dirty="0" smtClean="0">
              <a:latin typeface="HGPｺﾞｼｯｸM" panose="020B0600000000000000" pitchFamily="50" charset="-128"/>
              <a:ea typeface="HGPｺﾞｼｯｸM" panose="020B0600000000000000" pitchFamily="50" charset="-128"/>
            </a:rPr>
            <a:t>）</a:t>
          </a:r>
          <a:endParaRPr lang="ja-JP" sz="3600" kern="1200" dirty="0">
            <a:latin typeface="HGPｺﾞｼｯｸM" panose="020B0600000000000000" pitchFamily="50" charset="-128"/>
            <a:ea typeface="HGPｺﾞｼｯｸM" panose="020B0600000000000000" pitchFamily="50" charset="-128"/>
          </a:endParaRPr>
        </a:p>
      </dsp:txBody>
      <dsp:txXfrm>
        <a:off x="44207" y="52105"/>
        <a:ext cx="10646438" cy="817166"/>
      </dsp:txXfrm>
    </dsp:sp>
    <dsp:sp modelId="{BCA812D1-A972-45EB-8828-F33B833CF168}">
      <dsp:nvSpPr>
        <dsp:cNvPr id="0" name=""/>
        <dsp:cNvSpPr/>
      </dsp:nvSpPr>
      <dsp:spPr>
        <a:xfrm>
          <a:off x="0" y="1017158"/>
          <a:ext cx="10734852" cy="905580"/>
        </a:xfrm>
        <a:prstGeom prst="roundRect">
          <a:avLst/>
        </a:prstGeom>
        <a:solidFill>
          <a:schemeClr val="lt1"/>
        </a:solidFill>
        <a:ln w="12700" cap="flat" cmpd="sng" algn="ctr">
          <a:solidFill>
            <a:schemeClr val="accent6"/>
          </a:solidFill>
          <a:prstDash val="solid"/>
          <a:miter lim="800000"/>
        </a:ln>
        <a:effectLst/>
        <a:scene3d>
          <a:camera prst="orthographicFront"/>
          <a:lightRig rig="flat" dir="t"/>
        </a:scene3d>
        <a:sp3d/>
      </dsp:spPr>
      <dsp:style>
        <a:lnRef idx="2">
          <a:schemeClr val="accent6"/>
        </a:lnRef>
        <a:fillRef idx="1">
          <a:schemeClr val="lt1"/>
        </a:fillRef>
        <a:effectRef idx="0">
          <a:schemeClr val="accent6"/>
        </a:effectRef>
        <a:fontRef idx="minor">
          <a:schemeClr val="dk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1.3.2</a:t>
          </a:r>
          <a:r>
            <a:rPr kumimoji="1" lang="ja-JP" sz="3600" kern="1200" dirty="0" smtClean="0">
              <a:latin typeface="HGPｺﾞｼｯｸM" panose="020B0600000000000000" pitchFamily="50" charset="-128"/>
              <a:ea typeface="HGPｺﾞｼｯｸM" panose="020B0600000000000000" pitchFamily="50" charset="-128"/>
            </a:rPr>
            <a:t>運動の第</a:t>
          </a:r>
          <a:r>
            <a:rPr kumimoji="1" lang="en-US" sz="3600" kern="1200" dirty="0" smtClean="0">
              <a:latin typeface="HGPｺﾞｼｯｸM" panose="020B0600000000000000" pitchFamily="50" charset="-128"/>
              <a:ea typeface="HGPｺﾞｼｯｸM" panose="020B0600000000000000" pitchFamily="50" charset="-128"/>
            </a:rPr>
            <a:t>2法則(</a:t>
          </a:r>
          <a:r>
            <a:rPr kumimoji="1" lang="ja-JP" sz="3600" kern="1200" dirty="0" smtClean="0">
              <a:latin typeface="HGPｺﾞｼｯｸM" panose="020B0600000000000000" pitchFamily="50" charset="-128"/>
              <a:ea typeface="HGPｺﾞｼｯｸM" panose="020B0600000000000000" pitchFamily="50" charset="-128"/>
            </a:rPr>
            <a:t>運動方程式</a:t>
          </a:r>
          <a:r>
            <a:rPr kumimoji="1" lang="en-US" sz="3600" kern="1200" dirty="0" smtClean="0">
              <a:latin typeface="HGPｺﾞｼｯｸM" panose="020B0600000000000000" pitchFamily="50" charset="-128"/>
              <a:ea typeface="HGPｺﾞｼｯｸM" panose="020B0600000000000000" pitchFamily="50" charset="-128"/>
            </a:rPr>
            <a:t>)</a:t>
          </a:r>
          <a:endParaRPr lang="ja-JP" sz="3600" kern="1200" dirty="0">
            <a:latin typeface="HGPｺﾞｼｯｸM" panose="020B0600000000000000" pitchFamily="50" charset="-128"/>
            <a:ea typeface="HGPｺﾞｼｯｸM" panose="020B0600000000000000" pitchFamily="50" charset="-128"/>
          </a:endParaRPr>
        </a:p>
      </dsp:txBody>
      <dsp:txXfrm>
        <a:off x="44207" y="1061365"/>
        <a:ext cx="10646438" cy="817166"/>
      </dsp:txXfrm>
    </dsp:sp>
    <dsp:sp modelId="{35007BC3-4839-43CE-9A03-F90D69232406}">
      <dsp:nvSpPr>
        <dsp:cNvPr id="0" name=""/>
        <dsp:cNvSpPr/>
      </dsp:nvSpPr>
      <dsp:spPr>
        <a:xfrm>
          <a:off x="0" y="2026418"/>
          <a:ext cx="10734852" cy="905580"/>
        </a:xfrm>
        <a:prstGeom prst="roundRect">
          <a:avLst/>
        </a:prstGeom>
        <a:solidFill>
          <a:schemeClr val="lt1"/>
        </a:solidFill>
        <a:ln w="12700" cap="flat" cmpd="sng" algn="ctr">
          <a:solidFill>
            <a:schemeClr val="accent6"/>
          </a:solidFill>
          <a:prstDash val="solid"/>
          <a:miter lim="800000"/>
        </a:ln>
        <a:effectLst/>
        <a:scene3d>
          <a:camera prst="orthographicFront"/>
          <a:lightRig rig="flat" dir="t"/>
        </a:scene3d>
        <a:sp3d/>
      </dsp:spPr>
      <dsp:style>
        <a:lnRef idx="2">
          <a:schemeClr val="accent6"/>
        </a:lnRef>
        <a:fillRef idx="1">
          <a:schemeClr val="lt1"/>
        </a:fillRef>
        <a:effectRef idx="0">
          <a:schemeClr val="accent6"/>
        </a:effectRef>
        <a:fontRef idx="minor">
          <a:schemeClr val="dk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1.3.3重力</a:t>
          </a:r>
          <a:endParaRPr lang="ja-JP" sz="3600" kern="1200" dirty="0">
            <a:latin typeface="HGPｺﾞｼｯｸM" panose="020B0600000000000000" pitchFamily="50" charset="-128"/>
            <a:ea typeface="HGPｺﾞｼｯｸM" panose="020B0600000000000000" pitchFamily="50" charset="-128"/>
          </a:endParaRPr>
        </a:p>
      </dsp:txBody>
      <dsp:txXfrm>
        <a:off x="44207" y="2070625"/>
        <a:ext cx="10646438" cy="817166"/>
      </dsp:txXfrm>
    </dsp:sp>
    <dsp:sp modelId="{394BEB7A-5E30-483D-BE2B-2F123EDAF14F}">
      <dsp:nvSpPr>
        <dsp:cNvPr id="0" name=""/>
        <dsp:cNvSpPr/>
      </dsp:nvSpPr>
      <dsp:spPr>
        <a:xfrm>
          <a:off x="0" y="3035678"/>
          <a:ext cx="10734852" cy="905580"/>
        </a:xfrm>
        <a:prstGeom prst="roundRect">
          <a:avLst/>
        </a:prstGeom>
        <a:solidFill>
          <a:schemeClr val="lt1"/>
        </a:solidFill>
        <a:ln w="12700" cap="flat" cmpd="sng" algn="ctr">
          <a:solidFill>
            <a:schemeClr val="accent6"/>
          </a:solidFill>
          <a:prstDash val="solid"/>
          <a:miter lim="800000"/>
        </a:ln>
        <a:effectLst/>
        <a:scene3d>
          <a:camera prst="orthographicFront"/>
          <a:lightRig rig="flat" dir="t"/>
        </a:scene3d>
        <a:sp3d/>
      </dsp:spPr>
      <dsp:style>
        <a:lnRef idx="2">
          <a:schemeClr val="accent6"/>
        </a:lnRef>
        <a:fillRef idx="1">
          <a:schemeClr val="lt1"/>
        </a:fillRef>
        <a:effectRef idx="0">
          <a:schemeClr val="accent6"/>
        </a:effectRef>
        <a:fontRef idx="minor">
          <a:schemeClr val="dk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1.3.4</a:t>
          </a:r>
          <a:r>
            <a:rPr kumimoji="1" lang="ja-JP" sz="3600" kern="1200" dirty="0" smtClean="0">
              <a:latin typeface="HGPｺﾞｼｯｸM" panose="020B0600000000000000" pitchFamily="50" charset="-128"/>
              <a:ea typeface="HGPｺﾞｼｯｸM" panose="020B0600000000000000" pitchFamily="50" charset="-128"/>
            </a:rPr>
            <a:t>運動の</a:t>
          </a:r>
          <a:r>
            <a:rPr kumimoji="1" lang="en-US" sz="3600" kern="1200" dirty="0" smtClean="0">
              <a:latin typeface="HGPｺﾞｼｯｸM" panose="020B0600000000000000" pitchFamily="50" charset="-128"/>
              <a:ea typeface="HGPｺﾞｼｯｸM" panose="020B0600000000000000" pitchFamily="50" charset="-128"/>
            </a:rPr>
            <a:t>第3法則(</a:t>
          </a:r>
          <a:r>
            <a:rPr kumimoji="1" lang="en-US" sz="3600" kern="1200" dirty="0" err="1" smtClean="0">
              <a:latin typeface="HGPｺﾞｼｯｸM" panose="020B0600000000000000" pitchFamily="50" charset="-128"/>
              <a:ea typeface="HGPｺﾞｼｯｸM" panose="020B0600000000000000" pitchFamily="50" charset="-128"/>
            </a:rPr>
            <a:t>作用</a:t>
          </a:r>
          <a:r>
            <a:rPr kumimoji="1" lang="ja-JP" sz="3600" kern="1200" dirty="0" smtClean="0">
              <a:latin typeface="HGPｺﾞｼｯｸM" panose="020B0600000000000000" pitchFamily="50" charset="-128"/>
              <a:ea typeface="HGPｺﾞｼｯｸM" panose="020B0600000000000000" pitchFamily="50" charset="-128"/>
            </a:rPr>
            <a:t>・</a:t>
          </a:r>
          <a:r>
            <a:rPr kumimoji="1" lang="en-US" sz="3600" kern="1200" dirty="0" err="1" smtClean="0">
              <a:latin typeface="HGPｺﾞｼｯｸM" panose="020B0600000000000000" pitchFamily="50" charset="-128"/>
              <a:ea typeface="HGPｺﾞｼｯｸM" panose="020B0600000000000000" pitchFamily="50" charset="-128"/>
            </a:rPr>
            <a:t>反作用の法則</a:t>
          </a:r>
          <a:r>
            <a:rPr kumimoji="1" lang="en-US" sz="3600" kern="1200" dirty="0" smtClean="0">
              <a:latin typeface="HGPｺﾞｼｯｸM" panose="020B0600000000000000" pitchFamily="50" charset="-128"/>
              <a:ea typeface="HGPｺﾞｼｯｸM" panose="020B0600000000000000" pitchFamily="50" charset="-128"/>
            </a:rPr>
            <a:t>)</a:t>
          </a:r>
          <a:endParaRPr lang="ja-JP" sz="3600" kern="1200" dirty="0">
            <a:latin typeface="HGPｺﾞｼｯｸM" panose="020B0600000000000000" pitchFamily="50" charset="-128"/>
            <a:ea typeface="HGPｺﾞｼｯｸM" panose="020B0600000000000000" pitchFamily="50" charset="-128"/>
          </a:endParaRPr>
        </a:p>
      </dsp:txBody>
      <dsp:txXfrm>
        <a:off x="44207" y="3079885"/>
        <a:ext cx="10646438" cy="817166"/>
      </dsp:txXfrm>
    </dsp:sp>
    <dsp:sp modelId="{B6B9EE8B-6BBC-43F5-A231-7A6C05B16514}">
      <dsp:nvSpPr>
        <dsp:cNvPr id="0" name=""/>
        <dsp:cNvSpPr/>
      </dsp:nvSpPr>
      <dsp:spPr>
        <a:xfrm>
          <a:off x="0" y="4044938"/>
          <a:ext cx="10734852" cy="905580"/>
        </a:xfrm>
        <a:prstGeom prst="roundRect">
          <a:avLst/>
        </a:prstGeom>
        <a:solidFill>
          <a:schemeClr val="lt1"/>
        </a:solidFill>
        <a:ln w="12700" cap="flat" cmpd="sng" algn="ctr">
          <a:solidFill>
            <a:schemeClr val="accent6"/>
          </a:solidFill>
          <a:prstDash val="solid"/>
          <a:miter lim="800000"/>
        </a:ln>
        <a:effectLst/>
        <a:scene3d>
          <a:camera prst="orthographicFront"/>
          <a:lightRig rig="flat" dir="t"/>
        </a:scene3d>
        <a:sp3d/>
      </dsp:spPr>
      <dsp:style>
        <a:lnRef idx="2">
          <a:schemeClr val="accent6"/>
        </a:lnRef>
        <a:fillRef idx="1">
          <a:schemeClr val="lt1"/>
        </a:fillRef>
        <a:effectRef idx="0">
          <a:schemeClr val="accent6"/>
        </a:effectRef>
        <a:fontRef idx="minor">
          <a:schemeClr val="dk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1.3.5</a:t>
          </a:r>
          <a:r>
            <a:rPr kumimoji="1" lang="ja-JP" sz="3600" kern="1200" dirty="0" smtClean="0">
              <a:latin typeface="HGPｺﾞｼｯｸM" panose="020B0600000000000000" pitchFamily="50" charset="-128"/>
              <a:ea typeface="HGPｺﾞｼｯｸM" panose="020B0600000000000000" pitchFamily="50" charset="-128"/>
            </a:rPr>
            <a:t>運動方程式</a:t>
          </a:r>
          <a:r>
            <a:rPr kumimoji="1" lang="en-US" sz="3600" kern="1200" dirty="0" err="1" smtClean="0">
              <a:latin typeface="HGPｺﾞｼｯｸM" panose="020B0600000000000000" pitchFamily="50" charset="-128"/>
              <a:ea typeface="HGPｺﾞｼｯｸM" panose="020B0600000000000000" pitchFamily="50" charset="-128"/>
            </a:rPr>
            <a:t>の作り方</a:t>
          </a:r>
          <a:endParaRPr lang="ja-JP" sz="3600" kern="1200" dirty="0">
            <a:latin typeface="HGPｺﾞｼｯｸM" panose="020B0600000000000000" pitchFamily="50" charset="-128"/>
            <a:ea typeface="HGPｺﾞｼｯｸM" panose="020B0600000000000000" pitchFamily="50" charset="-128"/>
          </a:endParaRPr>
        </a:p>
      </dsp:txBody>
      <dsp:txXfrm>
        <a:off x="44207" y="4089145"/>
        <a:ext cx="10646438" cy="817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334B8-C64C-46E7-A23E-5620D947120D}">
      <dsp:nvSpPr>
        <dsp:cNvPr id="0" name=""/>
        <dsp:cNvSpPr/>
      </dsp:nvSpPr>
      <dsp:spPr>
        <a:xfrm>
          <a:off x="0" y="231239"/>
          <a:ext cx="11849154" cy="65403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ja-JP" altLang="en-US" sz="2600" kern="1200" dirty="0" smtClean="0"/>
            <a:t>水平な面の上で物体をすべらせるとき，</a:t>
          </a:r>
          <a:endParaRPr lang="ja-JP" sz="2600" kern="1200" dirty="0"/>
        </a:p>
      </dsp:txBody>
      <dsp:txXfrm>
        <a:off x="31927" y="263166"/>
        <a:ext cx="11785300" cy="590176"/>
      </dsp:txXfrm>
    </dsp:sp>
    <dsp:sp modelId="{1A29983D-6473-4A4A-8831-75D475D2D28A}">
      <dsp:nvSpPr>
        <dsp:cNvPr id="0" name=""/>
        <dsp:cNvSpPr/>
      </dsp:nvSpPr>
      <dsp:spPr>
        <a:xfrm>
          <a:off x="0" y="885269"/>
          <a:ext cx="11849154"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211"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ja-JP" altLang="en-US" sz="2000" kern="1200" dirty="0" smtClean="0"/>
            <a:t>面がなめらかでなければ， 押していた手を離すと， 物体は間もなく　　　　　　　　　．</a:t>
          </a:r>
          <a:endParaRPr lang="ja-JP" sz="2000" kern="1200" dirty="0"/>
        </a:p>
      </dsp:txBody>
      <dsp:txXfrm>
        <a:off x="0" y="885269"/>
        <a:ext cx="11849154" cy="430560"/>
      </dsp:txXfrm>
    </dsp:sp>
    <dsp:sp modelId="{13C3ACFE-A3F7-45FB-8255-F56F4B97687B}">
      <dsp:nvSpPr>
        <dsp:cNvPr id="0" name=""/>
        <dsp:cNvSpPr/>
      </dsp:nvSpPr>
      <dsp:spPr>
        <a:xfrm>
          <a:off x="0" y="1315829"/>
          <a:ext cx="11849154" cy="654030"/>
        </a:xfrm>
        <a:prstGeom prst="roundRect">
          <a:avLst/>
        </a:prstGeom>
        <a:gradFill rotWithShape="0">
          <a:gsLst>
            <a:gs pos="0">
              <a:schemeClr val="accent4">
                <a:hueOff val="2598923"/>
                <a:satOff val="-11992"/>
                <a:lumOff val="441"/>
                <a:alphaOff val="0"/>
                <a:lumMod val="110000"/>
                <a:satMod val="105000"/>
                <a:tint val="67000"/>
              </a:schemeClr>
            </a:gs>
            <a:gs pos="50000">
              <a:schemeClr val="accent4">
                <a:hueOff val="2598923"/>
                <a:satOff val="-11992"/>
                <a:lumOff val="441"/>
                <a:alphaOff val="0"/>
                <a:lumMod val="105000"/>
                <a:satMod val="103000"/>
                <a:tint val="73000"/>
              </a:schemeClr>
            </a:gs>
            <a:gs pos="100000">
              <a:schemeClr val="accent4">
                <a:hueOff val="2598923"/>
                <a:satOff val="-11992"/>
                <a:lumOff val="4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ja-JP" altLang="en-US" sz="2600" kern="1200" dirty="0" smtClean="0"/>
            <a:t>面をなめらかにしていくと，</a:t>
          </a:r>
          <a:endParaRPr lang="ja-JP" sz="2600" kern="1200" dirty="0"/>
        </a:p>
      </dsp:txBody>
      <dsp:txXfrm>
        <a:off x="31927" y="1347756"/>
        <a:ext cx="11785300" cy="590176"/>
      </dsp:txXfrm>
    </dsp:sp>
    <dsp:sp modelId="{777BA47A-7F0F-4C67-A7A0-D6C1200F9D06}">
      <dsp:nvSpPr>
        <dsp:cNvPr id="0" name=""/>
        <dsp:cNvSpPr/>
      </dsp:nvSpPr>
      <dsp:spPr>
        <a:xfrm>
          <a:off x="0" y="1969859"/>
          <a:ext cx="11849154"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211"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ja-JP" altLang="en-US" sz="2000" kern="1200" dirty="0" smtClean="0"/>
            <a:t>手を離したのちも， 物体はしばらく止まらず， 面をなめらかにすればするほど， 遠くまで　　　　　　　　　．</a:t>
          </a:r>
          <a:endParaRPr lang="ja-JP" sz="2000" kern="1200" dirty="0"/>
        </a:p>
      </dsp:txBody>
      <dsp:txXfrm>
        <a:off x="0" y="1969859"/>
        <a:ext cx="11849154" cy="430560"/>
      </dsp:txXfrm>
    </dsp:sp>
    <dsp:sp modelId="{A5D825E1-F350-4180-84AC-0DFE12277E4D}">
      <dsp:nvSpPr>
        <dsp:cNvPr id="0" name=""/>
        <dsp:cNvSpPr/>
      </dsp:nvSpPr>
      <dsp:spPr>
        <a:xfrm>
          <a:off x="0" y="2400419"/>
          <a:ext cx="11849154" cy="654030"/>
        </a:xfrm>
        <a:prstGeom prst="roundRect">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ja-JP" altLang="en-US" sz="2600" kern="1200" dirty="0" smtClean="0"/>
            <a:t>水</a:t>
          </a:r>
          <a:r>
            <a:rPr lang="ja-JP" altLang="en-US" sz="2600" kern="1200" dirty="0"/>
            <a:t>平面と物体の間の摩擦を小さくしていくと</a:t>
          </a:r>
          <a:r>
            <a:rPr lang="ja-JP" altLang="en-US" sz="2600" kern="1200" dirty="0" smtClean="0"/>
            <a:t>，</a:t>
          </a:r>
          <a:endParaRPr lang="ja-JP" altLang="en-US" sz="2600" kern="1200" dirty="0"/>
        </a:p>
      </dsp:txBody>
      <dsp:txXfrm>
        <a:off x="31927" y="2432346"/>
        <a:ext cx="11785300" cy="590176"/>
      </dsp:txXfrm>
    </dsp:sp>
    <dsp:sp modelId="{597F8E44-6BFE-4B30-96BA-094F8C0B4402}">
      <dsp:nvSpPr>
        <dsp:cNvPr id="0" name=""/>
        <dsp:cNvSpPr/>
      </dsp:nvSpPr>
      <dsp:spPr>
        <a:xfrm>
          <a:off x="0" y="3054449"/>
          <a:ext cx="11849154"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211"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ja-JP" altLang="en-US" sz="2000" kern="1200" dirty="0" smtClean="0"/>
            <a:t>物体</a:t>
          </a:r>
          <a:r>
            <a:rPr lang="ja-JP" altLang="en-US" sz="2000" kern="1200" dirty="0"/>
            <a:t>がすべる距離は</a:t>
          </a:r>
          <a:r>
            <a:rPr lang="ja-JP" altLang="en-US" sz="2000" kern="1200" dirty="0" smtClean="0"/>
            <a:t>しだいに大きくなり， 速さの変化は　　　　　　　　　　　．</a:t>
          </a:r>
          <a:endParaRPr lang="ja-JP" altLang="en-US" sz="2000" kern="1200" dirty="0"/>
        </a:p>
      </dsp:txBody>
      <dsp:txXfrm>
        <a:off x="0" y="3054449"/>
        <a:ext cx="11849154" cy="430560"/>
      </dsp:txXfrm>
    </dsp:sp>
    <dsp:sp modelId="{8D668935-372B-4691-B8BC-211C97D440CD}">
      <dsp:nvSpPr>
        <dsp:cNvPr id="0" name=""/>
        <dsp:cNvSpPr/>
      </dsp:nvSpPr>
      <dsp:spPr>
        <a:xfrm>
          <a:off x="0" y="3485009"/>
          <a:ext cx="11849154" cy="654030"/>
        </a:xfrm>
        <a:prstGeom prst="roundRect">
          <a:avLst/>
        </a:prstGeom>
        <a:gradFill rotWithShape="0">
          <a:gsLst>
            <a:gs pos="0">
              <a:schemeClr val="accent4">
                <a:hueOff val="7796769"/>
                <a:satOff val="-35976"/>
                <a:lumOff val="1324"/>
                <a:alphaOff val="0"/>
                <a:lumMod val="110000"/>
                <a:satMod val="105000"/>
                <a:tint val="67000"/>
              </a:schemeClr>
            </a:gs>
            <a:gs pos="50000">
              <a:schemeClr val="accent4">
                <a:hueOff val="7796769"/>
                <a:satOff val="-35976"/>
                <a:lumOff val="1324"/>
                <a:alphaOff val="0"/>
                <a:lumMod val="105000"/>
                <a:satMod val="103000"/>
                <a:tint val="73000"/>
              </a:schemeClr>
            </a:gs>
            <a:gs pos="100000">
              <a:schemeClr val="accent4">
                <a:hueOff val="7796769"/>
                <a:satOff val="-35976"/>
                <a:lumOff val="13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ja-JP" altLang="en-US" sz="2600" kern="1200" dirty="0" smtClean="0"/>
            <a:t> したがって， 摩擦がないときには，</a:t>
          </a:r>
          <a:endParaRPr lang="ja-JP" altLang="en-US" sz="2600" kern="1200" dirty="0"/>
        </a:p>
      </dsp:txBody>
      <dsp:txXfrm>
        <a:off x="31927" y="3516936"/>
        <a:ext cx="11785300" cy="590176"/>
      </dsp:txXfrm>
    </dsp:sp>
    <dsp:sp modelId="{217C3742-E004-4B81-887E-A48BAB85970A}">
      <dsp:nvSpPr>
        <dsp:cNvPr id="0" name=""/>
        <dsp:cNvSpPr/>
      </dsp:nvSpPr>
      <dsp:spPr>
        <a:xfrm>
          <a:off x="0" y="4139039"/>
          <a:ext cx="11849154" cy="726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211"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ja-JP" altLang="en-US" sz="2000" kern="1200" dirty="0" smtClean="0"/>
            <a:t>物体はその速さを変えず， 直線の上をどこまでも　　　　　　　　であろう．</a:t>
          </a:r>
          <a:endParaRPr lang="ja-JP" altLang="en-US" sz="2000" kern="1200" dirty="0"/>
        </a:p>
        <a:p>
          <a:pPr marL="228600" lvl="1" indent="-228600" algn="l" defTabSz="889000">
            <a:lnSpc>
              <a:spcPct val="90000"/>
            </a:lnSpc>
            <a:spcBef>
              <a:spcPct val="0"/>
            </a:spcBef>
            <a:spcAft>
              <a:spcPct val="20000"/>
            </a:spcAft>
            <a:buChar char="••"/>
          </a:pPr>
          <a:r>
            <a:rPr lang="ja-JP" altLang="en-US" sz="2000" kern="1200" dirty="0" smtClean="0"/>
            <a:t>物体に力がはたらかなければ（または力がはたらいてもその合力がゼロであれば），　　　　　　　　　</a:t>
          </a:r>
          <a:endParaRPr lang="ja-JP" altLang="en-US" sz="2000" kern="1200" dirty="0"/>
        </a:p>
      </dsp:txBody>
      <dsp:txXfrm>
        <a:off x="0" y="4139039"/>
        <a:ext cx="11849154" cy="726569"/>
      </dsp:txXfrm>
    </dsp:sp>
    <dsp:sp modelId="{AC2AA0AC-345A-4F60-BF25-6FA55FDDEE96}">
      <dsp:nvSpPr>
        <dsp:cNvPr id="0" name=""/>
        <dsp:cNvSpPr/>
      </dsp:nvSpPr>
      <dsp:spPr>
        <a:xfrm>
          <a:off x="0" y="4865609"/>
          <a:ext cx="11849154" cy="654030"/>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ja-JP" altLang="en-US" sz="2600" kern="1200" dirty="0">
              <a:solidFill>
                <a:srgbClr val="FF0000"/>
              </a:solidFill>
            </a:rPr>
            <a:t>物体はいつまでも静止し， 運動している物体はいつまで</a:t>
          </a:r>
          <a:r>
            <a:rPr lang="ja-JP" altLang="en-US" sz="2600" kern="1200" dirty="0" smtClean="0">
              <a:solidFill>
                <a:srgbClr val="FF0000"/>
              </a:solidFill>
            </a:rPr>
            <a:t>も　　　　　　　　　を</a:t>
          </a:r>
          <a:r>
            <a:rPr lang="ja-JP" altLang="en-US" sz="2600" kern="1200" dirty="0">
              <a:solidFill>
                <a:srgbClr val="FF0000"/>
              </a:solidFill>
            </a:rPr>
            <a:t>続ける</a:t>
          </a:r>
          <a:r>
            <a:rPr lang="ja-JP" altLang="en-US" sz="2600" kern="1200" dirty="0"/>
            <a:t>．</a:t>
          </a:r>
        </a:p>
      </dsp:txBody>
      <dsp:txXfrm>
        <a:off x="31927" y="4897536"/>
        <a:ext cx="11785300" cy="590176"/>
      </dsp:txXfrm>
    </dsp:sp>
    <dsp:sp modelId="{04DE75C7-3D46-4A46-8FB7-98F87FA1AA83}">
      <dsp:nvSpPr>
        <dsp:cNvPr id="0" name=""/>
        <dsp:cNvSpPr/>
      </dsp:nvSpPr>
      <dsp:spPr>
        <a:xfrm>
          <a:off x="0" y="5519639"/>
          <a:ext cx="11849154"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211"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ja-JP" altLang="en-US" sz="2000" kern="1200" dirty="0"/>
            <a:t>これ</a:t>
          </a:r>
          <a:r>
            <a:rPr lang="ja-JP" altLang="en-US" sz="2000" kern="1200" dirty="0" smtClean="0"/>
            <a:t>を　　　　　　　  または                            という</a:t>
          </a:r>
          <a:r>
            <a:rPr lang="en-US" altLang="ja-JP" sz="2000" kern="1200" dirty="0" smtClean="0"/>
            <a:t>.</a:t>
          </a:r>
          <a:endParaRPr lang="ja-JP" altLang="en-US" sz="2000" kern="1200" dirty="0"/>
        </a:p>
      </dsp:txBody>
      <dsp:txXfrm>
        <a:off x="0" y="5519639"/>
        <a:ext cx="11849154" cy="430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74C34-C9F3-403B-BB2F-A8200E3C9823}">
      <dsp:nvSpPr>
        <dsp:cNvPr id="0" name=""/>
        <dsp:cNvSpPr/>
      </dsp:nvSpPr>
      <dsp:spPr>
        <a:xfrm>
          <a:off x="0" y="77889"/>
          <a:ext cx="11071033" cy="764521"/>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kumimoji="1" lang="en-US" altLang="ja-JP" sz="3000" kern="1200" dirty="0" smtClean="0"/>
            <a:t>___________</a:t>
          </a:r>
          <a:endParaRPr lang="ja-JP" sz="3000" kern="1200" dirty="0"/>
        </a:p>
      </dsp:txBody>
      <dsp:txXfrm>
        <a:off x="37321" y="115210"/>
        <a:ext cx="10996391" cy="689879"/>
      </dsp:txXfrm>
    </dsp:sp>
    <dsp:sp modelId="{6B8169BB-8C22-41FE-86C0-34999A0DED0A}">
      <dsp:nvSpPr>
        <dsp:cNvPr id="0" name=""/>
        <dsp:cNvSpPr/>
      </dsp:nvSpPr>
      <dsp:spPr>
        <a:xfrm>
          <a:off x="0" y="842411"/>
          <a:ext cx="11071033" cy="838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505" tIns="38100" rIns="213360" bIns="38100" numCol="1" spcCol="1270" anchor="t" anchorCtr="0">
          <a:noAutofit/>
        </a:bodyPr>
        <a:lstStyle/>
        <a:p>
          <a:pPr marL="228600" lvl="1" indent="-228600" algn="l" defTabSz="1022350" rtl="0">
            <a:lnSpc>
              <a:spcPct val="90000"/>
            </a:lnSpc>
            <a:spcBef>
              <a:spcPct val="0"/>
            </a:spcBef>
            <a:spcAft>
              <a:spcPct val="20000"/>
            </a:spcAft>
            <a:buChar char="••"/>
          </a:pPr>
          <a:r>
            <a:rPr kumimoji="1" lang="ja-JP" sz="2300" kern="1200" dirty="0" smtClean="0"/>
            <a:t>どんな物体も力がはたらかない限り， その速度を保ち続けようとする性質．</a:t>
          </a:r>
          <a:endParaRPr lang="ja-JP" sz="2300" kern="1200" dirty="0"/>
        </a:p>
        <a:p>
          <a:pPr marL="228600" lvl="1" indent="-228600" algn="l" defTabSz="1022350" rtl="0">
            <a:lnSpc>
              <a:spcPct val="90000"/>
            </a:lnSpc>
            <a:spcBef>
              <a:spcPct val="0"/>
            </a:spcBef>
            <a:spcAft>
              <a:spcPct val="20000"/>
            </a:spcAft>
            <a:buChar char="••"/>
          </a:pPr>
          <a:r>
            <a:rPr kumimoji="1" lang="ja-JP" sz="2300" kern="1200" dirty="0" smtClean="0"/>
            <a:t>この性質を物体の慣性という．</a:t>
          </a:r>
          <a:endParaRPr lang="ja-JP" sz="2300" kern="1200" dirty="0"/>
        </a:p>
      </dsp:txBody>
      <dsp:txXfrm>
        <a:off x="0" y="842411"/>
        <a:ext cx="11071033" cy="838350"/>
      </dsp:txXfrm>
    </dsp:sp>
    <dsp:sp modelId="{E4B146EB-5C97-4C5C-A7D5-FD792A1D6DD8}">
      <dsp:nvSpPr>
        <dsp:cNvPr id="0" name=""/>
        <dsp:cNvSpPr/>
      </dsp:nvSpPr>
      <dsp:spPr>
        <a:xfrm>
          <a:off x="0" y="1680761"/>
          <a:ext cx="11071033" cy="764521"/>
        </a:xfrm>
        <a:prstGeom prst="roundRect">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kumimoji="1" lang="ja-JP" sz="3000" kern="1200" dirty="0" smtClean="0"/>
            <a:t>日常の経験</a:t>
          </a:r>
          <a:endParaRPr lang="ja-JP" sz="3000" kern="1200" dirty="0"/>
        </a:p>
      </dsp:txBody>
      <dsp:txXfrm>
        <a:off x="37321" y="1718082"/>
        <a:ext cx="10996391" cy="689879"/>
      </dsp:txXfrm>
    </dsp:sp>
    <dsp:sp modelId="{4AC03968-E007-4B30-A242-7FD68E666046}">
      <dsp:nvSpPr>
        <dsp:cNvPr id="0" name=""/>
        <dsp:cNvSpPr/>
      </dsp:nvSpPr>
      <dsp:spPr>
        <a:xfrm>
          <a:off x="0" y="2445283"/>
          <a:ext cx="11071033" cy="838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505" tIns="38100" rIns="213360" bIns="38100" numCol="1" spcCol="1270" anchor="t" anchorCtr="0">
          <a:noAutofit/>
        </a:bodyPr>
        <a:lstStyle/>
        <a:p>
          <a:pPr marL="228600" lvl="1" indent="-228600" algn="l" defTabSz="1022350" rtl="0">
            <a:lnSpc>
              <a:spcPct val="90000"/>
            </a:lnSpc>
            <a:spcBef>
              <a:spcPct val="0"/>
            </a:spcBef>
            <a:spcAft>
              <a:spcPct val="20000"/>
            </a:spcAft>
            <a:buChar char="••"/>
          </a:pPr>
          <a:r>
            <a:rPr kumimoji="1" lang="ja-JP" sz="2300" kern="1200" dirty="0" smtClean="0"/>
            <a:t>走っている自転車はこぐのを止めると間もなく止まってしまうようなことなどは，</a:t>
          </a:r>
          <a:endParaRPr lang="ja-JP" sz="2300" kern="1200" dirty="0"/>
        </a:p>
        <a:p>
          <a:pPr marL="457200" lvl="2" indent="-228600" algn="l" defTabSz="1022350" rtl="0">
            <a:lnSpc>
              <a:spcPct val="90000"/>
            </a:lnSpc>
            <a:spcBef>
              <a:spcPct val="0"/>
            </a:spcBef>
            <a:spcAft>
              <a:spcPct val="20000"/>
            </a:spcAft>
            <a:buChar char="••"/>
          </a:pPr>
          <a:r>
            <a:rPr kumimoji="1" lang="ja-JP" sz="2300" kern="1200" dirty="0" smtClean="0"/>
            <a:t>一見， 慣性の法則と矛盾しているように見える．</a:t>
          </a:r>
          <a:endParaRPr lang="ja-JP" sz="2300" kern="1200" dirty="0"/>
        </a:p>
      </dsp:txBody>
      <dsp:txXfrm>
        <a:off x="0" y="2445283"/>
        <a:ext cx="11071033" cy="838350"/>
      </dsp:txXfrm>
    </dsp:sp>
    <dsp:sp modelId="{6839EB98-BF1B-466A-9C61-43BF1F9DC560}">
      <dsp:nvSpPr>
        <dsp:cNvPr id="0" name=""/>
        <dsp:cNvSpPr/>
      </dsp:nvSpPr>
      <dsp:spPr>
        <a:xfrm>
          <a:off x="0" y="3283633"/>
          <a:ext cx="11071033" cy="764521"/>
        </a:xfrm>
        <a:prstGeom prst="roundRect">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kumimoji="1" lang="ja-JP" sz="3000" kern="1200" dirty="0" smtClean="0"/>
            <a:t>しかし，</a:t>
          </a:r>
          <a:endParaRPr lang="ja-JP" sz="3000" kern="1200" dirty="0"/>
        </a:p>
      </dsp:txBody>
      <dsp:txXfrm>
        <a:off x="37321" y="3320954"/>
        <a:ext cx="10996391" cy="689879"/>
      </dsp:txXfrm>
    </dsp:sp>
    <dsp:sp modelId="{AE6DBC35-1B48-45D4-A568-0C103535E657}">
      <dsp:nvSpPr>
        <dsp:cNvPr id="0" name=""/>
        <dsp:cNvSpPr/>
      </dsp:nvSpPr>
      <dsp:spPr>
        <a:xfrm>
          <a:off x="0" y="4048155"/>
          <a:ext cx="11071033"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505" tIns="38100" rIns="213360" bIns="38100" numCol="1" spcCol="1270" anchor="t" anchorCtr="0">
          <a:noAutofit/>
        </a:bodyPr>
        <a:lstStyle/>
        <a:p>
          <a:pPr marL="228600" lvl="1" indent="-228600" algn="l" defTabSz="1022350" rtl="0">
            <a:lnSpc>
              <a:spcPct val="90000"/>
            </a:lnSpc>
            <a:spcBef>
              <a:spcPct val="0"/>
            </a:spcBef>
            <a:spcAft>
              <a:spcPct val="20000"/>
            </a:spcAft>
            <a:buChar char="••"/>
          </a:pPr>
          <a:r>
            <a:rPr kumimoji="1" lang="ja-JP" sz="2300" kern="1200" dirty="0" smtClean="0"/>
            <a:t>これは，物体に</a:t>
          </a:r>
          <a:r>
            <a:rPr kumimoji="1" lang="en-US" altLang="ja-JP" sz="2300" kern="1200" dirty="0" smtClean="0"/>
            <a:t>______</a:t>
          </a:r>
          <a:r>
            <a:rPr kumimoji="1" lang="ja-JP" sz="2300" kern="1200" dirty="0" smtClean="0"/>
            <a:t>などがはたらくためで， 慣性の法則と矛盾はしていない．</a:t>
          </a:r>
          <a:endParaRPr lang="ja-JP" sz="2300" kern="1200" dirty="0"/>
        </a:p>
      </dsp:txBody>
      <dsp:txXfrm>
        <a:off x="0" y="4048155"/>
        <a:ext cx="11071033" cy="496800"/>
      </dsp:txXfrm>
    </dsp:sp>
    <dsp:sp modelId="{3C96D36E-D950-4862-A50C-4F8BA3CD3291}">
      <dsp:nvSpPr>
        <dsp:cNvPr id="0" name=""/>
        <dsp:cNvSpPr/>
      </dsp:nvSpPr>
      <dsp:spPr>
        <a:xfrm>
          <a:off x="0" y="4544955"/>
          <a:ext cx="11071033" cy="764521"/>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kumimoji="1" lang="ja-JP" sz="3000" kern="1200" dirty="0" smtClean="0"/>
            <a:t> 慣性の法則は</a:t>
          </a:r>
          <a:endParaRPr lang="ja-JP" sz="3000" kern="1200" dirty="0"/>
        </a:p>
      </dsp:txBody>
      <dsp:txXfrm>
        <a:off x="37321" y="4582276"/>
        <a:ext cx="10996391" cy="689879"/>
      </dsp:txXfrm>
    </dsp:sp>
    <dsp:sp modelId="{D320E6B6-E68A-442E-A87E-CB87546240F6}">
      <dsp:nvSpPr>
        <dsp:cNvPr id="0" name=""/>
        <dsp:cNvSpPr/>
      </dsp:nvSpPr>
      <dsp:spPr>
        <a:xfrm>
          <a:off x="0" y="5309477"/>
          <a:ext cx="11071033" cy="838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505" tIns="38100" rIns="213360" bIns="38100" numCol="1" spcCol="1270" anchor="t" anchorCtr="0">
          <a:noAutofit/>
        </a:bodyPr>
        <a:lstStyle/>
        <a:p>
          <a:pPr marL="228600" lvl="1" indent="-228600" algn="l" defTabSz="1022350" rtl="0">
            <a:lnSpc>
              <a:spcPct val="90000"/>
            </a:lnSpc>
            <a:spcBef>
              <a:spcPct val="0"/>
            </a:spcBef>
            <a:spcAft>
              <a:spcPct val="20000"/>
            </a:spcAft>
            <a:buChar char="••"/>
          </a:pPr>
          <a:r>
            <a:rPr kumimoji="1" lang="ja-JP" sz="2300" kern="1200" dirty="0" smtClean="0"/>
            <a:t>力がはたらいていないように見える場合で</a:t>
          </a:r>
          <a:r>
            <a:rPr kumimoji="1" lang="ja-JP" altLang="en-US" sz="2300" kern="1200" dirty="0" smtClean="0"/>
            <a:t>も、</a:t>
          </a:r>
          <a:endParaRPr lang="ja-JP" sz="2300" kern="1200" dirty="0"/>
        </a:p>
        <a:p>
          <a:pPr marL="228600" lvl="1" indent="-228600" algn="l" defTabSz="1022350" rtl="0">
            <a:lnSpc>
              <a:spcPct val="90000"/>
            </a:lnSpc>
            <a:spcBef>
              <a:spcPct val="0"/>
            </a:spcBef>
            <a:spcAft>
              <a:spcPct val="20000"/>
            </a:spcAft>
            <a:buChar char="••"/>
          </a:pPr>
          <a:r>
            <a:rPr kumimoji="1" lang="ja-JP" sz="2300" kern="1200" dirty="0" smtClean="0"/>
            <a:t>速度が変化するときは， 必ず</a:t>
          </a:r>
          <a:r>
            <a:rPr kumimoji="1" lang="en-US" altLang="ja-JP" sz="2300" kern="1200" dirty="0" smtClean="0"/>
            <a:t>________</a:t>
          </a:r>
          <a:r>
            <a:rPr kumimoji="1" lang="ja-JP" sz="2300" kern="1200" dirty="0" smtClean="0"/>
            <a:t>が物体にはたらいている．</a:t>
          </a:r>
          <a:endParaRPr lang="ja-JP" sz="2300" kern="1200" dirty="0"/>
        </a:p>
      </dsp:txBody>
      <dsp:txXfrm>
        <a:off x="0" y="5309477"/>
        <a:ext cx="11071033" cy="8383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5001B-028F-4D63-A8AE-38CE5F00B691}">
      <dsp:nvSpPr>
        <dsp:cNvPr id="0" name=""/>
        <dsp:cNvSpPr/>
      </dsp:nvSpPr>
      <dsp:spPr>
        <a:xfrm>
          <a:off x="0" y="7898"/>
          <a:ext cx="10734852" cy="9055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1.3.1</a:t>
          </a:r>
          <a:r>
            <a:rPr kumimoji="1" lang="ja-JP" sz="3600" kern="1200" dirty="0" smtClean="0">
              <a:latin typeface="HGPｺﾞｼｯｸM" panose="020B0600000000000000" pitchFamily="50" charset="-128"/>
              <a:ea typeface="HGPｺﾞｼｯｸM" panose="020B0600000000000000" pitchFamily="50" charset="-128"/>
            </a:rPr>
            <a:t>運動の</a:t>
          </a:r>
          <a:r>
            <a:rPr kumimoji="1" lang="en-US" sz="3600" kern="1200" dirty="0" smtClean="0">
              <a:latin typeface="HGPｺﾞｼｯｸM" panose="020B0600000000000000" pitchFamily="50" charset="-128"/>
              <a:ea typeface="HGPｺﾞｼｯｸM" panose="020B0600000000000000" pitchFamily="50" charset="-128"/>
            </a:rPr>
            <a:t>第1法則(</a:t>
          </a:r>
          <a:r>
            <a:rPr kumimoji="1" lang="ja-JP" sz="3600" kern="1200" dirty="0" smtClean="0">
              <a:latin typeface="HGPｺﾞｼｯｸM" panose="020B0600000000000000" pitchFamily="50" charset="-128"/>
              <a:ea typeface="HGPｺﾞｼｯｸM" panose="020B0600000000000000" pitchFamily="50" charset="-128"/>
            </a:rPr>
            <a:t>慣性</a:t>
          </a:r>
          <a:r>
            <a:rPr kumimoji="1" lang="en-US" sz="3600" kern="1200" dirty="0" err="1" smtClean="0">
              <a:latin typeface="HGPｺﾞｼｯｸM" panose="020B0600000000000000" pitchFamily="50" charset="-128"/>
              <a:ea typeface="HGPｺﾞｼｯｸM" panose="020B0600000000000000" pitchFamily="50" charset="-128"/>
            </a:rPr>
            <a:t>の法則</a:t>
          </a:r>
          <a:r>
            <a:rPr kumimoji="1" lang="ja-JP" sz="3600" kern="1200" dirty="0" smtClean="0">
              <a:latin typeface="HGPｺﾞｼｯｸM" panose="020B0600000000000000" pitchFamily="50" charset="-128"/>
              <a:ea typeface="HGPｺﾞｼｯｸM" panose="020B0600000000000000" pitchFamily="50" charset="-128"/>
            </a:rPr>
            <a:t>）</a:t>
          </a:r>
          <a:endParaRPr lang="ja-JP" sz="3600" kern="1200" dirty="0">
            <a:latin typeface="HGPｺﾞｼｯｸM" panose="020B0600000000000000" pitchFamily="50" charset="-128"/>
            <a:ea typeface="HGPｺﾞｼｯｸM" panose="020B0600000000000000" pitchFamily="50" charset="-128"/>
          </a:endParaRPr>
        </a:p>
      </dsp:txBody>
      <dsp:txXfrm>
        <a:off x="44207" y="52105"/>
        <a:ext cx="10646438" cy="817166"/>
      </dsp:txXfrm>
    </dsp:sp>
    <dsp:sp modelId="{BCA812D1-A972-45EB-8828-F33B833CF168}">
      <dsp:nvSpPr>
        <dsp:cNvPr id="0" name=""/>
        <dsp:cNvSpPr/>
      </dsp:nvSpPr>
      <dsp:spPr>
        <a:xfrm>
          <a:off x="0" y="1017158"/>
          <a:ext cx="10734852" cy="905580"/>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1.3.2</a:t>
          </a:r>
          <a:r>
            <a:rPr kumimoji="1" lang="ja-JP" sz="3600" kern="1200" dirty="0" smtClean="0">
              <a:latin typeface="HGPｺﾞｼｯｸM" panose="020B0600000000000000" pitchFamily="50" charset="-128"/>
              <a:ea typeface="HGPｺﾞｼｯｸM" panose="020B0600000000000000" pitchFamily="50" charset="-128"/>
            </a:rPr>
            <a:t>運動の第</a:t>
          </a:r>
          <a:r>
            <a:rPr kumimoji="1" lang="en-US" sz="3600" kern="1200" dirty="0" smtClean="0">
              <a:latin typeface="HGPｺﾞｼｯｸM" panose="020B0600000000000000" pitchFamily="50" charset="-128"/>
              <a:ea typeface="HGPｺﾞｼｯｸM" panose="020B0600000000000000" pitchFamily="50" charset="-128"/>
            </a:rPr>
            <a:t>2法則(</a:t>
          </a:r>
          <a:r>
            <a:rPr kumimoji="1" lang="ja-JP" sz="3600" kern="1200" dirty="0" smtClean="0">
              <a:latin typeface="HGPｺﾞｼｯｸM" panose="020B0600000000000000" pitchFamily="50" charset="-128"/>
              <a:ea typeface="HGPｺﾞｼｯｸM" panose="020B0600000000000000" pitchFamily="50" charset="-128"/>
            </a:rPr>
            <a:t>運動方程式</a:t>
          </a:r>
          <a:r>
            <a:rPr kumimoji="1" lang="en-US" sz="3600" kern="1200" dirty="0" smtClean="0">
              <a:latin typeface="HGPｺﾞｼｯｸM" panose="020B0600000000000000" pitchFamily="50" charset="-128"/>
              <a:ea typeface="HGPｺﾞｼｯｸM" panose="020B0600000000000000" pitchFamily="50" charset="-128"/>
            </a:rPr>
            <a:t>)</a:t>
          </a:r>
          <a:endParaRPr lang="ja-JP" sz="3600" kern="1200" dirty="0">
            <a:latin typeface="HGPｺﾞｼｯｸM" panose="020B0600000000000000" pitchFamily="50" charset="-128"/>
            <a:ea typeface="HGPｺﾞｼｯｸM" panose="020B0600000000000000" pitchFamily="50" charset="-128"/>
          </a:endParaRPr>
        </a:p>
      </dsp:txBody>
      <dsp:txXfrm>
        <a:off x="44207" y="1061365"/>
        <a:ext cx="10646438" cy="817166"/>
      </dsp:txXfrm>
    </dsp:sp>
    <dsp:sp modelId="{35007BC3-4839-43CE-9A03-F90D69232406}">
      <dsp:nvSpPr>
        <dsp:cNvPr id="0" name=""/>
        <dsp:cNvSpPr/>
      </dsp:nvSpPr>
      <dsp:spPr>
        <a:xfrm>
          <a:off x="0" y="2026418"/>
          <a:ext cx="10734852" cy="9055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1.3.3重力</a:t>
          </a:r>
          <a:endParaRPr lang="ja-JP" sz="3600" kern="1200" dirty="0">
            <a:latin typeface="HGPｺﾞｼｯｸM" panose="020B0600000000000000" pitchFamily="50" charset="-128"/>
            <a:ea typeface="HGPｺﾞｼｯｸM" panose="020B0600000000000000" pitchFamily="50" charset="-128"/>
          </a:endParaRPr>
        </a:p>
      </dsp:txBody>
      <dsp:txXfrm>
        <a:off x="44207" y="2070625"/>
        <a:ext cx="10646438" cy="817166"/>
      </dsp:txXfrm>
    </dsp:sp>
    <dsp:sp modelId="{394BEB7A-5E30-483D-BE2B-2F123EDAF14F}">
      <dsp:nvSpPr>
        <dsp:cNvPr id="0" name=""/>
        <dsp:cNvSpPr/>
      </dsp:nvSpPr>
      <dsp:spPr>
        <a:xfrm>
          <a:off x="0" y="3035678"/>
          <a:ext cx="10734852" cy="9055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smtClean="0">
              <a:latin typeface="HGPｺﾞｼｯｸM" panose="020B0600000000000000" pitchFamily="50" charset="-128"/>
              <a:ea typeface="HGPｺﾞｼｯｸM" panose="020B0600000000000000" pitchFamily="50" charset="-128"/>
            </a:rPr>
            <a:t>1.3.4</a:t>
          </a:r>
          <a:r>
            <a:rPr kumimoji="1" lang="ja-JP" sz="3600" kern="1200" smtClean="0">
              <a:latin typeface="HGPｺﾞｼｯｸM" panose="020B0600000000000000" pitchFamily="50" charset="-128"/>
              <a:ea typeface="HGPｺﾞｼｯｸM" panose="020B0600000000000000" pitchFamily="50" charset="-128"/>
            </a:rPr>
            <a:t>運動の</a:t>
          </a:r>
          <a:r>
            <a:rPr kumimoji="1" lang="en-US" sz="3600" kern="1200" smtClean="0">
              <a:latin typeface="HGPｺﾞｼｯｸM" panose="020B0600000000000000" pitchFamily="50" charset="-128"/>
              <a:ea typeface="HGPｺﾞｼｯｸM" panose="020B0600000000000000" pitchFamily="50" charset="-128"/>
            </a:rPr>
            <a:t>第3法則(作用</a:t>
          </a:r>
          <a:r>
            <a:rPr kumimoji="1" lang="ja-JP" sz="3600" kern="1200" smtClean="0">
              <a:latin typeface="HGPｺﾞｼｯｸM" panose="020B0600000000000000" pitchFamily="50" charset="-128"/>
              <a:ea typeface="HGPｺﾞｼｯｸM" panose="020B0600000000000000" pitchFamily="50" charset="-128"/>
            </a:rPr>
            <a:t>・</a:t>
          </a:r>
          <a:r>
            <a:rPr kumimoji="1" lang="en-US" sz="3600" kern="1200" smtClean="0">
              <a:latin typeface="HGPｺﾞｼｯｸM" panose="020B0600000000000000" pitchFamily="50" charset="-128"/>
              <a:ea typeface="HGPｺﾞｼｯｸM" panose="020B0600000000000000" pitchFamily="50" charset="-128"/>
            </a:rPr>
            <a:t>反作用の法則)</a:t>
          </a:r>
          <a:endParaRPr lang="ja-JP" sz="3600" kern="1200" dirty="0">
            <a:latin typeface="HGPｺﾞｼｯｸM" panose="020B0600000000000000" pitchFamily="50" charset="-128"/>
            <a:ea typeface="HGPｺﾞｼｯｸM" panose="020B0600000000000000" pitchFamily="50" charset="-128"/>
          </a:endParaRPr>
        </a:p>
      </dsp:txBody>
      <dsp:txXfrm>
        <a:off x="44207" y="3079885"/>
        <a:ext cx="10646438" cy="817166"/>
      </dsp:txXfrm>
    </dsp:sp>
    <dsp:sp modelId="{B6B9EE8B-6BBC-43F5-A231-7A6C05B16514}">
      <dsp:nvSpPr>
        <dsp:cNvPr id="0" name=""/>
        <dsp:cNvSpPr/>
      </dsp:nvSpPr>
      <dsp:spPr>
        <a:xfrm>
          <a:off x="0" y="4044938"/>
          <a:ext cx="10734852" cy="9055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1.3.5</a:t>
          </a:r>
          <a:r>
            <a:rPr kumimoji="1" lang="ja-JP" sz="3600" kern="1200" dirty="0" smtClean="0">
              <a:latin typeface="HGPｺﾞｼｯｸM" panose="020B0600000000000000" pitchFamily="50" charset="-128"/>
              <a:ea typeface="HGPｺﾞｼｯｸM" panose="020B0600000000000000" pitchFamily="50" charset="-128"/>
            </a:rPr>
            <a:t>運動方程式</a:t>
          </a:r>
          <a:r>
            <a:rPr kumimoji="1" lang="en-US" sz="3600" kern="1200" dirty="0" err="1" smtClean="0">
              <a:latin typeface="HGPｺﾞｼｯｸM" panose="020B0600000000000000" pitchFamily="50" charset="-128"/>
              <a:ea typeface="HGPｺﾞｼｯｸM" panose="020B0600000000000000" pitchFamily="50" charset="-128"/>
            </a:rPr>
            <a:t>の作り方</a:t>
          </a:r>
          <a:endParaRPr lang="ja-JP" sz="3600" kern="1200" dirty="0">
            <a:latin typeface="HGPｺﾞｼｯｸM" panose="020B0600000000000000" pitchFamily="50" charset="-128"/>
            <a:ea typeface="HGPｺﾞｼｯｸM" panose="020B0600000000000000" pitchFamily="50" charset="-128"/>
          </a:endParaRPr>
        </a:p>
      </dsp:txBody>
      <dsp:txXfrm>
        <a:off x="44207" y="4089145"/>
        <a:ext cx="10646438" cy="8171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AE6E5-F268-4F45-B19A-69003AEE4B30}">
      <dsp:nvSpPr>
        <dsp:cNvPr id="0" name=""/>
        <dsp:cNvSpPr/>
      </dsp:nvSpPr>
      <dsp:spPr>
        <a:xfrm>
          <a:off x="0" y="26591"/>
          <a:ext cx="10515600" cy="603719"/>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kumimoji="1" lang="ja-JP" sz="2400" kern="1200" dirty="0" smtClean="0"/>
            <a:t>図</a:t>
          </a:r>
          <a:r>
            <a:rPr kumimoji="1" lang="en-US" sz="2400" kern="1200" dirty="0" smtClean="0"/>
            <a:t>1.29</a:t>
          </a:r>
          <a:r>
            <a:rPr kumimoji="1" lang="ja-JP" sz="2400" kern="1200" dirty="0" smtClean="0"/>
            <a:t>において， </a:t>
          </a:r>
          <a:r>
            <a:rPr kumimoji="1" lang="en-US" sz="2400" kern="1200" dirty="0" smtClean="0"/>
            <a:t>P</a:t>
          </a:r>
          <a:r>
            <a:rPr kumimoji="1" lang="ja-JP" sz="2400" kern="1200" dirty="0" smtClean="0"/>
            <a:t>は床の上で静止している物体</a:t>
          </a:r>
          <a:endParaRPr lang="ja-JP" sz="2400" kern="1200" dirty="0"/>
        </a:p>
      </dsp:txBody>
      <dsp:txXfrm>
        <a:off x="29471" y="56062"/>
        <a:ext cx="10456658" cy="544777"/>
      </dsp:txXfrm>
    </dsp:sp>
    <dsp:sp modelId="{74C1B59D-9064-451B-8F25-83ABF12D9193}">
      <dsp:nvSpPr>
        <dsp:cNvPr id="0" name=""/>
        <dsp:cNvSpPr/>
      </dsp:nvSpPr>
      <dsp:spPr>
        <a:xfrm>
          <a:off x="0" y="630311"/>
          <a:ext cx="10515600" cy="111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kumimoji="1" lang="en-US" sz="1900" kern="1200" dirty="0" smtClean="0"/>
            <a:t>P</a:t>
          </a:r>
          <a:r>
            <a:rPr kumimoji="1" lang="ja-JP" sz="1900" kern="1200" dirty="0"/>
            <a:t>に一定の力</a:t>
          </a:r>
          <a14:m xmlns:a14="http://schemas.microsoft.com/office/drawing/2010/main">
            <m:oMath xmlns:m="http://schemas.openxmlformats.org/officeDocument/2006/math">
              <m:acc>
                <m:accPr>
                  <m:chr m:val="⃗"/>
                  <m:ctrlPr>
                    <a:rPr kumimoji="1" lang="ja-JP" sz="1900" i="1" kern="1200">
                      <a:latin typeface="Cambria Math" panose="02040503050406030204" pitchFamily="18" charset="0"/>
                    </a:rPr>
                  </m:ctrlPr>
                </m:accPr>
                <m:e>
                  <m:r>
                    <a:rPr kumimoji="1" lang="en-US" sz="1900" i="1" kern="1200">
                      <a:latin typeface="Cambria Math" panose="02040503050406030204" pitchFamily="18" charset="0"/>
                    </a:rPr>
                    <m:t>𝐹</m:t>
                  </m:r>
                </m:e>
              </m:acc>
            </m:oMath>
          </a14:m>
          <a:r>
            <a:rPr kumimoji="1" lang="ja-JP" sz="1900" kern="1200" dirty="0"/>
            <a:t>を作用させると</a:t>
          </a:r>
          <a:r>
            <a:rPr kumimoji="1" lang="ja-JP" sz="1900" kern="1200" dirty="0" smtClean="0"/>
            <a:t>，力</a:t>
          </a:r>
          <a14:m xmlns:a14="http://schemas.microsoft.com/office/drawing/2010/main">
            <m:oMath xmlns:m="http://schemas.openxmlformats.org/officeDocument/2006/math">
              <m:acc>
                <m:accPr>
                  <m:chr m:val="⃗"/>
                  <m:ctrlPr>
                    <a:rPr kumimoji="1" lang="ja-JP" sz="1900" i="1" kern="1200">
                      <a:latin typeface="Cambria Math" panose="02040503050406030204" pitchFamily="18" charset="0"/>
                    </a:rPr>
                  </m:ctrlPr>
                </m:accPr>
                <m:e>
                  <m:r>
                    <a:rPr kumimoji="1" lang="en-US" sz="1900" i="1" kern="1200">
                      <a:latin typeface="Cambria Math" panose="02040503050406030204" pitchFamily="18" charset="0"/>
                    </a:rPr>
                    <m:t>𝐹</m:t>
                  </m:r>
                </m:e>
              </m:acc>
            </m:oMath>
          </a14:m>
          <a:r>
            <a:rPr kumimoji="1" lang="ja-JP" sz="1900" kern="1200" dirty="0"/>
            <a:t>の方向に加速度が生じる．</a:t>
          </a:r>
          <a:endParaRPr lang="ja-JP" sz="1900" kern="1200" dirty="0"/>
        </a:p>
        <a:p>
          <a:pPr marL="171450" lvl="1" indent="-171450" algn="l" defTabSz="844550" rtl="0">
            <a:lnSpc>
              <a:spcPct val="90000"/>
            </a:lnSpc>
            <a:spcBef>
              <a:spcPct val="0"/>
            </a:spcBef>
            <a:spcAft>
              <a:spcPct val="20000"/>
            </a:spcAft>
            <a:buChar char="••"/>
          </a:pPr>
          <a:r>
            <a:rPr kumimoji="1" lang="ja-JP" sz="1900" kern="1200" dirty="0" smtClean="0"/>
            <a:t>単位時間</a:t>
          </a:r>
          <a:r>
            <a:rPr kumimoji="1" lang="ja-JP" altLang="en-US" sz="1900" kern="1200" dirty="0" smtClean="0"/>
            <a:t>；</a:t>
          </a:r>
          <a:r>
            <a:rPr kumimoji="1" lang="ja-JP" sz="1900" kern="1200" dirty="0" smtClean="0"/>
            <a:t>１秒あたりの速度の増加（</a:t>
          </a:r>
          <a:r>
            <a:rPr kumimoji="1" lang="en-US" altLang="ja-JP" sz="1900" kern="1200" dirty="0" smtClean="0"/>
            <a:t>              </a:t>
          </a:r>
          <a:r>
            <a:rPr kumimoji="1" lang="ja-JP" sz="1900" kern="1200" dirty="0" smtClean="0"/>
            <a:t>）</a:t>
          </a:r>
          <a:r>
            <a:rPr kumimoji="1" lang="ja-JP" altLang="en-US" sz="1900" kern="1200" dirty="0" smtClean="0"/>
            <a:t>＝</a:t>
          </a:r>
          <a:r>
            <a:rPr kumimoji="1" lang="ja-JP" sz="1900" kern="1200" dirty="0" smtClean="0"/>
            <a:t>力</a:t>
          </a:r>
          <a14:m xmlns:a14="http://schemas.microsoft.com/office/drawing/2010/main">
            <m:oMath xmlns:m="http://schemas.openxmlformats.org/officeDocument/2006/math">
              <m:acc>
                <m:accPr>
                  <m:chr m:val="⃗"/>
                  <m:ctrlPr>
                    <a:rPr kumimoji="1" lang="ja-JP" sz="1900" i="1" kern="1200">
                      <a:latin typeface="Cambria Math" panose="02040503050406030204" pitchFamily="18" charset="0"/>
                    </a:rPr>
                  </m:ctrlPr>
                </m:accPr>
                <m:e>
                  <m:r>
                    <a:rPr kumimoji="1" lang="en-US" sz="1900" i="1" kern="1200">
                      <a:latin typeface="Cambria Math" panose="02040503050406030204" pitchFamily="18" charset="0"/>
                    </a:rPr>
                    <m:t>𝐹</m:t>
                  </m:r>
                </m:e>
              </m:acc>
            </m:oMath>
          </a14:m>
          <a:r>
            <a:rPr kumimoji="1" lang="ja-JP" sz="1900" kern="1200" dirty="0"/>
            <a:t> が大きくなるほど大きくなる。</a:t>
          </a:r>
          <a:endParaRPr lang="ja-JP" sz="1900" kern="1200" dirty="0"/>
        </a:p>
        <a:p>
          <a:pPr marL="342900" lvl="2" indent="-171450" algn="l" defTabSz="844550" rtl="0">
            <a:lnSpc>
              <a:spcPct val="90000"/>
            </a:lnSpc>
            <a:spcBef>
              <a:spcPct val="0"/>
            </a:spcBef>
            <a:spcAft>
              <a:spcPct val="20000"/>
            </a:spcAft>
            <a:buChar char="••"/>
          </a:pPr>
          <a:r>
            <a:rPr kumimoji="1" lang="ja-JP" sz="1900" kern="1200" dirty="0" smtClean="0"/>
            <a:t>たとえば，力の大きさが，</a:t>
          </a:r>
          <a:r>
            <a:rPr kumimoji="1" lang="en-US" sz="1900" kern="1200" dirty="0" smtClean="0"/>
            <a:t>2</a:t>
          </a:r>
          <a:r>
            <a:rPr kumimoji="1" lang="ja-JP" sz="1900" kern="1200" dirty="0" smtClean="0"/>
            <a:t>倍，</a:t>
          </a:r>
          <a:r>
            <a:rPr kumimoji="1" lang="en-US" sz="1900" kern="1200" dirty="0" smtClean="0"/>
            <a:t>3</a:t>
          </a:r>
          <a:r>
            <a:rPr kumimoji="1" lang="ja-JP" sz="1900" kern="1200" dirty="0" smtClean="0"/>
            <a:t>倍，</a:t>
          </a:r>
          <a:r>
            <a:rPr kumimoji="1" lang="en-US" sz="1900" kern="1200" dirty="0" smtClean="0"/>
            <a:t>…</a:t>
          </a:r>
          <a:r>
            <a:rPr kumimoji="1" lang="ja-JP" sz="1900" kern="1200" dirty="0" smtClean="0"/>
            <a:t>になるに従って，加速度も，</a:t>
          </a:r>
          <a:r>
            <a:rPr kumimoji="1" lang="en-US" sz="1900" kern="1200" dirty="0" smtClean="0"/>
            <a:t>2</a:t>
          </a:r>
          <a:r>
            <a:rPr kumimoji="1" lang="ja-JP" sz="1900" kern="1200" dirty="0" smtClean="0"/>
            <a:t>倍，</a:t>
          </a:r>
          <a:r>
            <a:rPr kumimoji="1" lang="en-US" sz="1900" kern="1200" dirty="0" smtClean="0"/>
            <a:t>3</a:t>
          </a:r>
          <a:r>
            <a:rPr kumimoji="1" lang="ja-JP" sz="1900" kern="1200" dirty="0" smtClean="0"/>
            <a:t>倍， </a:t>
          </a:r>
          <a:r>
            <a:rPr kumimoji="1" lang="en-US" sz="1900" kern="1200" dirty="0" smtClean="0"/>
            <a:t>…</a:t>
          </a:r>
          <a:r>
            <a:rPr kumimoji="1" lang="ja-JP" sz="1900" kern="1200" dirty="0" smtClean="0"/>
            <a:t>になる． </a:t>
          </a:r>
          <a:endParaRPr lang="ja-JP" sz="1900" kern="1200" dirty="0"/>
        </a:p>
      </dsp:txBody>
      <dsp:txXfrm>
        <a:off x="0" y="630311"/>
        <a:ext cx="10515600" cy="1117800"/>
      </dsp:txXfrm>
    </dsp:sp>
    <dsp:sp modelId="{A06102BE-9449-43DC-BF9D-912A49E78A5E}">
      <dsp:nvSpPr>
        <dsp:cNvPr id="0" name=""/>
        <dsp:cNvSpPr/>
      </dsp:nvSpPr>
      <dsp:spPr>
        <a:xfrm>
          <a:off x="0" y="1748111"/>
          <a:ext cx="10515600" cy="603719"/>
        </a:xfrm>
        <a:prstGeom prst="roundRect">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kumimoji="1" lang="ja-JP" sz="2400" kern="1200" smtClean="0"/>
            <a:t>次に， </a:t>
          </a:r>
          <a:r>
            <a:rPr kumimoji="1" lang="en-US" sz="2400" kern="1200" smtClean="0"/>
            <a:t>P</a:t>
          </a:r>
          <a:r>
            <a:rPr kumimoji="1" lang="ja-JP" sz="2400" kern="1200" smtClean="0"/>
            <a:t>と同じ物体を</a:t>
          </a:r>
          <a:r>
            <a:rPr kumimoji="1" lang="en-US" sz="2400" kern="1200" smtClean="0"/>
            <a:t>2</a:t>
          </a:r>
          <a:r>
            <a:rPr kumimoji="1" lang="ja-JP" sz="2400" kern="1200" smtClean="0"/>
            <a:t>個つなげたものを</a:t>
          </a:r>
          <a:r>
            <a:rPr kumimoji="1" lang="en-US" sz="2400" kern="1200" smtClean="0"/>
            <a:t>Q</a:t>
          </a:r>
          <a:r>
            <a:rPr kumimoji="1" lang="ja-JP" sz="2400" kern="1200" smtClean="0"/>
            <a:t>とする</a:t>
          </a:r>
          <a:r>
            <a:rPr kumimoji="1" lang="en-US" sz="2400" kern="1200" smtClean="0"/>
            <a:t>. </a:t>
          </a:r>
          <a:endParaRPr lang="ja-JP" sz="2400" kern="1200"/>
        </a:p>
      </dsp:txBody>
      <dsp:txXfrm>
        <a:off x="29471" y="1777582"/>
        <a:ext cx="10456658" cy="544777"/>
      </dsp:txXfrm>
    </dsp:sp>
    <dsp:sp modelId="{3567ECA3-9F2B-4BD9-85D0-7275CE460560}">
      <dsp:nvSpPr>
        <dsp:cNvPr id="0" name=""/>
        <dsp:cNvSpPr/>
      </dsp:nvSpPr>
      <dsp:spPr>
        <a:xfrm>
          <a:off x="0" y="2351831"/>
          <a:ext cx="10515600" cy="141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kumimoji="1" lang="en-US" sz="1900" kern="1200" dirty="0" smtClean="0"/>
            <a:t>Q</a:t>
          </a:r>
          <a:r>
            <a:rPr kumimoji="1" lang="ja-JP" sz="1900" kern="1200" dirty="0"/>
            <a:t>に</a:t>
          </a:r>
          <a:r>
            <a:rPr kumimoji="1" lang="en-US" sz="1900" kern="1200" dirty="0"/>
            <a:t>P</a:t>
          </a:r>
          <a:r>
            <a:rPr kumimoji="1" lang="ja-JP" sz="1900" kern="1200" dirty="0"/>
            <a:t>と同じ力</a:t>
          </a:r>
          <a14:m xmlns:a14="http://schemas.microsoft.com/office/drawing/2010/main">
            <m:oMath xmlns:m="http://schemas.openxmlformats.org/officeDocument/2006/math">
              <m:acc>
                <m:accPr>
                  <m:chr m:val="⃗"/>
                  <m:ctrlPr>
                    <a:rPr kumimoji="1" lang="ja-JP" sz="1900" i="1" kern="1200">
                      <a:latin typeface="Cambria Math" panose="02040503050406030204" pitchFamily="18" charset="0"/>
                    </a:rPr>
                  </m:ctrlPr>
                </m:accPr>
                <m:e>
                  <m:r>
                    <a:rPr kumimoji="1" lang="en-US" sz="1900" i="1" kern="1200">
                      <a:latin typeface="Cambria Math" panose="02040503050406030204" pitchFamily="18" charset="0"/>
                    </a:rPr>
                    <m:t>𝐹</m:t>
                  </m:r>
                </m:e>
              </m:acc>
            </m:oMath>
          </a14:m>
          <a:r>
            <a:rPr kumimoji="1" lang="ja-JP" sz="1900" kern="1200" dirty="0"/>
            <a:t>を作用させたとき，</a:t>
          </a:r>
          <a:r>
            <a:rPr kumimoji="1" lang="en-US" sz="1900" kern="1200" dirty="0"/>
            <a:t>Q</a:t>
          </a:r>
          <a:r>
            <a:rPr kumimoji="1" lang="ja-JP" sz="1900" kern="1200" dirty="0"/>
            <a:t>に生じる加速度は， </a:t>
          </a:r>
          <a:r>
            <a:rPr kumimoji="1" lang="en-US" sz="1900" kern="1200" dirty="0"/>
            <a:t>P</a:t>
          </a:r>
          <a:r>
            <a:rPr kumimoji="1" lang="ja-JP" sz="1900" kern="1200" dirty="0"/>
            <a:t>に生じる加速度</a:t>
          </a:r>
          <a:r>
            <a:rPr kumimoji="1" lang="ja-JP" sz="1900" kern="1200" dirty="0" smtClean="0"/>
            <a:t>の</a:t>
          </a:r>
          <a:r>
            <a:rPr kumimoji="1" lang="en-US" altLang="ja-JP" sz="1900" kern="1200" dirty="0" smtClean="0"/>
            <a:t>       </a:t>
          </a:r>
          <a:r>
            <a:rPr kumimoji="1" lang="ja-JP" sz="1900" kern="1200" dirty="0" smtClean="0"/>
            <a:t>に</a:t>
          </a:r>
          <a:r>
            <a:rPr kumimoji="1" lang="ja-JP" sz="1900" kern="1200" dirty="0"/>
            <a:t>なる</a:t>
          </a:r>
          <a:r>
            <a:rPr kumimoji="1" lang="en-US" sz="1900" kern="1200" dirty="0"/>
            <a:t>.</a:t>
          </a:r>
          <a:endParaRPr lang="ja-JP" sz="1900" kern="1200" dirty="0"/>
        </a:p>
        <a:p>
          <a:pPr marL="171450" lvl="1" indent="-171450" algn="l" defTabSz="844550" rtl="0">
            <a:lnSpc>
              <a:spcPct val="90000"/>
            </a:lnSpc>
            <a:spcBef>
              <a:spcPct val="0"/>
            </a:spcBef>
            <a:spcAft>
              <a:spcPct val="20000"/>
            </a:spcAft>
            <a:buChar char="••"/>
          </a:pPr>
          <a:r>
            <a:rPr kumimoji="1" lang="en-US" sz="1900" kern="1200" dirty="0" smtClean="0"/>
            <a:t>Q</a:t>
          </a:r>
          <a:r>
            <a:rPr kumimoji="1" lang="ja-JP" sz="1900" kern="1200" dirty="0" smtClean="0"/>
            <a:t>は， </a:t>
          </a:r>
          <a:r>
            <a:rPr kumimoji="1" lang="en-US" sz="1900" kern="1200" dirty="0" smtClean="0"/>
            <a:t>P</a:t>
          </a:r>
          <a:r>
            <a:rPr kumimoji="1" lang="ja-JP" sz="1900" kern="1200" dirty="0" smtClean="0"/>
            <a:t>よりも速度の変化が起こりにくいので，</a:t>
          </a:r>
          <a:r>
            <a:rPr kumimoji="1" lang="en-US" altLang="ja-JP" sz="1900" kern="1200" dirty="0" smtClean="0"/>
            <a:t>          </a:t>
          </a:r>
          <a:r>
            <a:rPr kumimoji="1" lang="ja-JP" sz="1900" kern="1200" dirty="0" smtClean="0"/>
            <a:t>が大きい．</a:t>
          </a:r>
          <a:endParaRPr lang="ja-JP" sz="1900" kern="1200" dirty="0"/>
        </a:p>
        <a:p>
          <a:pPr marL="171450" lvl="1" indent="-171450" algn="l" defTabSz="844550" rtl="0">
            <a:lnSpc>
              <a:spcPct val="90000"/>
            </a:lnSpc>
            <a:spcBef>
              <a:spcPct val="0"/>
            </a:spcBef>
            <a:spcAft>
              <a:spcPct val="20000"/>
            </a:spcAft>
            <a:buChar char="••"/>
          </a:pPr>
          <a:r>
            <a:rPr kumimoji="1" lang="ja-JP" sz="1900" kern="1200" dirty="0" smtClean="0"/>
            <a:t>物体の慣性の大きさを</a:t>
          </a:r>
          <a:r>
            <a:rPr kumimoji="1" lang="en-US" altLang="ja-JP" sz="1900" kern="1200" dirty="0" smtClean="0"/>
            <a:t>         </a:t>
          </a:r>
          <a:r>
            <a:rPr kumimoji="1" lang="ja-JP" sz="1900" kern="1200" dirty="0" smtClean="0"/>
            <a:t>という． </a:t>
          </a:r>
          <a:endParaRPr lang="ja-JP" sz="1900" kern="1200" dirty="0"/>
        </a:p>
        <a:p>
          <a:pPr marL="171450" lvl="1" indent="-171450" algn="l" defTabSz="844550" rtl="0">
            <a:lnSpc>
              <a:spcPct val="90000"/>
            </a:lnSpc>
            <a:spcBef>
              <a:spcPct val="0"/>
            </a:spcBef>
            <a:spcAft>
              <a:spcPct val="20000"/>
            </a:spcAft>
            <a:buChar char="••"/>
          </a:pPr>
          <a:r>
            <a:rPr kumimoji="1" lang="ja-JP" sz="1900" kern="1200" dirty="0" smtClean="0"/>
            <a:t>この場合，</a:t>
          </a:r>
          <a:r>
            <a:rPr kumimoji="1" lang="en-US" sz="1900" kern="1200" dirty="0" smtClean="0"/>
            <a:t>Q</a:t>
          </a:r>
          <a:r>
            <a:rPr kumimoji="1" lang="ja-JP" sz="1900" kern="1200" dirty="0" smtClean="0"/>
            <a:t>の質量は，</a:t>
          </a:r>
          <a:r>
            <a:rPr kumimoji="1" lang="en-US" sz="1900" kern="1200" dirty="0" smtClean="0"/>
            <a:t>P</a:t>
          </a:r>
          <a:r>
            <a:rPr kumimoji="1" lang="ja-JP" sz="1900" kern="1200" dirty="0" smtClean="0"/>
            <a:t>の質量の</a:t>
          </a:r>
          <a:r>
            <a:rPr kumimoji="1" lang="en-US" altLang="ja-JP" sz="1900" kern="1200" dirty="0" smtClean="0"/>
            <a:t>        </a:t>
          </a:r>
          <a:r>
            <a:rPr kumimoji="1" lang="ja-JP" sz="1900" kern="1200" dirty="0" smtClean="0"/>
            <a:t>である</a:t>
          </a:r>
          <a:r>
            <a:rPr kumimoji="1" lang="en-US" sz="1900" kern="1200" dirty="0" smtClean="0"/>
            <a:t>. </a:t>
          </a:r>
          <a:endParaRPr lang="ja-JP" sz="1900" kern="1200" dirty="0"/>
        </a:p>
      </dsp:txBody>
      <dsp:txXfrm>
        <a:off x="0" y="2351831"/>
        <a:ext cx="10515600" cy="1415880"/>
      </dsp:txXfrm>
    </dsp:sp>
    <dsp:sp modelId="{F890E0C6-CE49-4158-A943-B50F7C9DB761}">
      <dsp:nvSpPr>
        <dsp:cNvPr id="0" name=""/>
        <dsp:cNvSpPr/>
      </dsp:nvSpPr>
      <dsp:spPr>
        <a:xfrm>
          <a:off x="0" y="3767711"/>
          <a:ext cx="10515600" cy="603719"/>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kumimoji="1" lang="ja-JP" sz="2400" kern="1200" smtClean="0"/>
            <a:t>一般に，物体に力が作用するとき，力の方向に加速度を生じる．</a:t>
          </a:r>
          <a:endParaRPr lang="ja-JP" sz="2400" kern="1200"/>
        </a:p>
      </dsp:txBody>
      <dsp:txXfrm>
        <a:off x="29471" y="3797182"/>
        <a:ext cx="10456658" cy="544777"/>
      </dsp:txXfrm>
    </dsp:sp>
    <dsp:sp modelId="{B3C28328-2B94-4D25-AEA0-31DBD4495ABD}">
      <dsp:nvSpPr>
        <dsp:cNvPr id="0" name=""/>
        <dsp:cNvSpPr/>
      </dsp:nvSpPr>
      <dsp:spPr>
        <a:xfrm>
          <a:off x="0" y="4371431"/>
          <a:ext cx="10515600" cy="1738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kumimoji="1" lang="ja-JP" sz="1900" kern="1200" dirty="0" smtClean="0"/>
            <a:t>加速度の大きさは， カの大きさに比例し，物体の質量に反比例することが確かめられている．</a:t>
          </a:r>
          <a:endParaRPr lang="ja-JP" sz="1900" kern="1200" dirty="0"/>
        </a:p>
        <a:p>
          <a:pPr marL="171450" lvl="1" indent="-171450" algn="l" defTabSz="844550" rtl="0">
            <a:lnSpc>
              <a:spcPct val="90000"/>
            </a:lnSpc>
            <a:spcBef>
              <a:spcPct val="0"/>
            </a:spcBef>
            <a:spcAft>
              <a:spcPct val="20000"/>
            </a:spcAft>
            <a:buChar char="••"/>
          </a:pPr>
          <a:r>
            <a:rPr kumimoji="1" lang="ja-JP" sz="1900" kern="1200" dirty="0" smtClean="0"/>
            <a:t>これを運動の</a:t>
          </a:r>
          <a:r>
            <a:rPr kumimoji="1" lang="en-US" altLang="ja-JP" sz="1900" kern="1200" dirty="0" smtClean="0"/>
            <a:t>                </a:t>
          </a:r>
          <a:r>
            <a:rPr kumimoji="1" lang="ja-JP" sz="1900" kern="1200" dirty="0" smtClean="0"/>
            <a:t>という．</a:t>
          </a:r>
          <a:endParaRPr lang="ja-JP" sz="1900" kern="1200" dirty="0"/>
        </a:p>
        <a:p>
          <a:pPr marL="171450" lvl="1" indent="-171450" algn="l" defTabSz="844550" rtl="0">
            <a:lnSpc>
              <a:spcPct val="90000"/>
            </a:lnSpc>
            <a:spcBef>
              <a:spcPct val="0"/>
            </a:spcBef>
            <a:spcAft>
              <a:spcPct val="20000"/>
            </a:spcAft>
            <a:buChar char="••"/>
          </a:pPr>
          <a:r>
            <a:rPr kumimoji="1" lang="ja-JP" sz="1900" kern="1200" dirty="0" smtClean="0"/>
            <a:t>加速度の大きさ，力の大きさ，質量をそれぞれ</a:t>
          </a:r>
          <a:r>
            <a:rPr kumimoji="1" lang="en-US" sz="1900" i="1" kern="1200" dirty="0" smtClean="0"/>
            <a:t>a</a:t>
          </a:r>
          <a:r>
            <a:rPr kumimoji="1" lang="en-US" sz="1900" kern="1200" dirty="0" smtClean="0"/>
            <a:t>, </a:t>
          </a:r>
          <a:r>
            <a:rPr kumimoji="1" lang="en-US" sz="1900" i="1" kern="1200" dirty="0" smtClean="0"/>
            <a:t>F</a:t>
          </a:r>
          <a:r>
            <a:rPr kumimoji="1" lang="en-US" sz="1900" kern="1200" dirty="0" smtClean="0"/>
            <a:t>, </a:t>
          </a:r>
          <a:r>
            <a:rPr kumimoji="1" lang="en-US" sz="1900" i="1" kern="1200" dirty="0" smtClean="0"/>
            <a:t>m</a:t>
          </a:r>
          <a:r>
            <a:rPr kumimoji="1" lang="ja-JP" sz="1900" kern="1200" dirty="0" smtClean="0"/>
            <a:t>として， 第</a:t>
          </a:r>
          <a:r>
            <a:rPr kumimoji="1" lang="en-US" sz="1900" kern="1200" dirty="0" smtClean="0"/>
            <a:t>2</a:t>
          </a:r>
          <a:r>
            <a:rPr kumimoji="1" lang="ja-JP" sz="1900" kern="1200" dirty="0" smtClean="0"/>
            <a:t>法則を式で表せば，</a:t>
          </a:r>
          <a:endParaRPr lang="ja-JP" sz="1900" kern="1200" dirty="0"/>
        </a:p>
        <a:p>
          <a:pPr marL="171450" lvl="1" indent="-171450" algn="l" defTabSz="844550" rtl="0">
            <a:lnSpc>
              <a:spcPct val="90000"/>
            </a:lnSpc>
            <a:spcBef>
              <a:spcPct val="0"/>
            </a:spcBef>
            <a:spcAft>
              <a:spcPct val="20000"/>
            </a:spcAft>
            <a:buChar char="••"/>
          </a:pPr>
          <a:r>
            <a:rPr kumimoji="1" lang="en-US" altLang="ja-JP" sz="1900" i="1" kern="1200" dirty="0" smtClean="0"/>
            <a:t>___</a:t>
          </a:r>
          <a:endParaRPr lang="ja-JP" sz="1900" kern="1200" dirty="0"/>
        </a:p>
        <a:p>
          <a:pPr marL="171450" lvl="1" indent="-171450" algn="l" defTabSz="844550" rtl="0">
            <a:lnSpc>
              <a:spcPct val="90000"/>
            </a:lnSpc>
            <a:spcBef>
              <a:spcPct val="0"/>
            </a:spcBef>
            <a:spcAft>
              <a:spcPct val="20000"/>
            </a:spcAft>
            <a:buChar char="••"/>
          </a:pPr>
          <a:r>
            <a:rPr kumimoji="1" lang="ja-JP" sz="1900" kern="1200" smtClean="0"/>
            <a:t>ここで，</a:t>
          </a:r>
          <a:r>
            <a:rPr kumimoji="1" lang="en-US" sz="1900" i="1" kern="1200" smtClean="0"/>
            <a:t>k</a:t>
          </a:r>
          <a:r>
            <a:rPr kumimoji="1" lang="ja-JP" sz="1900" kern="1200" smtClean="0"/>
            <a:t>は比例定数である．</a:t>
          </a:r>
          <a:endParaRPr lang="ja-JP" sz="1900" kern="1200" dirty="0"/>
        </a:p>
      </dsp:txBody>
      <dsp:txXfrm>
        <a:off x="0" y="4371431"/>
        <a:ext cx="10515600" cy="17388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9699C-0CBE-4125-AE9B-00C2F447B81A}">
      <dsp:nvSpPr>
        <dsp:cNvPr id="0" name=""/>
        <dsp:cNvSpPr/>
      </dsp:nvSpPr>
      <dsp:spPr>
        <a:xfrm>
          <a:off x="0" y="35262"/>
          <a:ext cx="11816870" cy="628875"/>
        </a:xfrm>
        <a:prstGeom prst="roundRect">
          <a:avLst/>
        </a:prstGeom>
        <a:gradFill rotWithShape="0">
          <a:gsLst>
            <a:gs pos="0">
              <a:schemeClr val="accent4">
                <a:hueOff val="0"/>
                <a:satOff val="0"/>
                <a:lumOff val="0"/>
                <a:alphaOff val="0"/>
                <a:tint val="67000"/>
                <a:satMod val="105000"/>
                <a:lumMod val="110000"/>
              </a:schemeClr>
            </a:gs>
            <a:gs pos="50000">
              <a:schemeClr val="accent4">
                <a:hueOff val="0"/>
                <a:satOff val="0"/>
                <a:lumOff val="0"/>
                <a:alphaOff val="0"/>
                <a:tint val="73000"/>
                <a:satMod val="103000"/>
                <a:lumMod val="105000"/>
              </a:schemeClr>
            </a:gs>
            <a:gs pos="100000">
              <a:schemeClr val="accent4">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kumimoji="1" lang="ja-JP" sz="2500" kern="1200" dirty="0" smtClean="0"/>
            <a:t>ここで，質量の単位を</a:t>
          </a:r>
          <a:r>
            <a:rPr kumimoji="1" lang="en-US" sz="2500" kern="1200" dirty="0" smtClean="0"/>
            <a:t>kg</a:t>
          </a:r>
          <a:r>
            <a:rPr kumimoji="1" lang="ja-JP" sz="2500" kern="1200" dirty="0" err="1" smtClean="0"/>
            <a:t>，</a:t>
          </a:r>
          <a:r>
            <a:rPr kumimoji="1" lang="ja-JP" sz="2500" kern="1200" dirty="0" smtClean="0"/>
            <a:t>加速度の単位を</a:t>
          </a:r>
          <a:r>
            <a:rPr kumimoji="1" lang="en-US" altLang="ja-JP" sz="2500" kern="1200" dirty="0" smtClean="0"/>
            <a:t>         </a:t>
          </a:r>
          <a:r>
            <a:rPr kumimoji="1" lang="ja-JP" sz="2500" kern="1200" dirty="0" smtClean="0"/>
            <a:t>としたとき，</a:t>
          </a:r>
          <a:endParaRPr lang="ja-JP" sz="2500" kern="1200" dirty="0"/>
        </a:p>
      </dsp:txBody>
      <dsp:txXfrm>
        <a:off x="30699" y="65961"/>
        <a:ext cx="11755472" cy="567477"/>
      </dsp:txXfrm>
    </dsp:sp>
    <dsp:sp modelId="{4CBDC645-8D20-4D8A-9E5F-43E000D50962}">
      <dsp:nvSpPr>
        <dsp:cNvPr id="0" name=""/>
        <dsp:cNvSpPr/>
      </dsp:nvSpPr>
      <dsp:spPr>
        <a:xfrm>
          <a:off x="0" y="664137"/>
          <a:ext cx="11816870" cy="72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5186" tIns="31750" rIns="177800" bIns="31750" numCol="1" spcCol="1270" anchor="t" anchorCtr="0">
          <a:noAutofit/>
        </a:bodyPr>
        <a:lstStyle/>
        <a:p>
          <a:pPr marL="228600" lvl="1" indent="-228600" algn="l" defTabSz="889000" rtl="0">
            <a:lnSpc>
              <a:spcPct val="90000"/>
            </a:lnSpc>
            <a:spcBef>
              <a:spcPct val="0"/>
            </a:spcBef>
            <a:spcAft>
              <a:spcPct val="20000"/>
            </a:spcAft>
            <a:buChar char="••"/>
          </a:pPr>
          <a:r>
            <a:rPr kumimoji="1" lang="en-US" sz="2000" i="1" kern="1200" dirty="0" smtClean="0"/>
            <a:t>k</a:t>
          </a:r>
          <a:r>
            <a:rPr kumimoji="1" lang="en-US" sz="2000" kern="1200" dirty="0" smtClean="0"/>
            <a:t>=1</a:t>
          </a:r>
          <a:r>
            <a:rPr kumimoji="1" lang="ja-JP" sz="2000" kern="1200" dirty="0" smtClean="0"/>
            <a:t>となるように，質量</a:t>
          </a:r>
          <a:r>
            <a:rPr kumimoji="1" lang="en-US" sz="2000" kern="1200" dirty="0" smtClean="0"/>
            <a:t>1 kg </a:t>
          </a:r>
          <a:r>
            <a:rPr kumimoji="1" lang="ja-JP" sz="2000" kern="1200" dirty="0" smtClean="0"/>
            <a:t>の物体にはたらいて、</a:t>
          </a:r>
          <a:endParaRPr lang="ja-JP" sz="2000" kern="1200" dirty="0"/>
        </a:p>
        <a:p>
          <a:pPr marL="228600" lvl="1" indent="-228600" algn="l" defTabSz="889000" rtl="0">
            <a:lnSpc>
              <a:spcPct val="90000"/>
            </a:lnSpc>
            <a:spcBef>
              <a:spcPct val="0"/>
            </a:spcBef>
            <a:spcAft>
              <a:spcPct val="20000"/>
            </a:spcAft>
            <a:buChar char="••"/>
          </a:pPr>
          <a:r>
            <a:rPr kumimoji="1" lang="en-US" sz="2000" kern="1200" dirty="0" smtClean="0"/>
            <a:t>1</a:t>
          </a:r>
          <a:r>
            <a:rPr kumimoji="1" lang="ja-JP" sz="2000" kern="1200" dirty="0" smtClean="0"/>
            <a:t>　</a:t>
          </a:r>
          <a:r>
            <a:rPr kumimoji="1" lang="en-US" sz="2000" kern="1200" dirty="0" smtClean="0"/>
            <a:t>m/s</a:t>
          </a:r>
          <a:r>
            <a:rPr kumimoji="1" lang="en-US" sz="2000" kern="1200" baseline="30000" dirty="0" smtClean="0"/>
            <a:t>2</a:t>
          </a:r>
          <a:r>
            <a:rPr kumimoji="1" lang="ja-JP" sz="2000" kern="1200" dirty="0" smtClean="0"/>
            <a:t>の加速度を生じさせる力の大きさを</a:t>
          </a:r>
          <a:r>
            <a:rPr kumimoji="1" lang="en-US" altLang="ja-JP" sz="2000" kern="1200" dirty="0" smtClean="0"/>
            <a:t>                              </a:t>
          </a:r>
          <a:r>
            <a:rPr kumimoji="1" lang="ja-JP" sz="2000" kern="1200" dirty="0" err="1" smtClean="0"/>
            <a:t>．</a:t>
          </a:r>
          <a:endParaRPr lang="ja-JP" sz="2000" kern="1200" dirty="0"/>
        </a:p>
      </dsp:txBody>
      <dsp:txXfrm>
        <a:off x="0" y="664137"/>
        <a:ext cx="11816870" cy="724500"/>
      </dsp:txXfrm>
    </dsp:sp>
    <dsp:sp modelId="{9690EBC8-5550-4813-9312-6335E9BC894B}">
      <dsp:nvSpPr>
        <dsp:cNvPr id="0" name=""/>
        <dsp:cNvSpPr/>
      </dsp:nvSpPr>
      <dsp:spPr>
        <a:xfrm>
          <a:off x="0" y="1388637"/>
          <a:ext cx="11816870" cy="628875"/>
        </a:xfrm>
        <a:prstGeom prst="roundRect">
          <a:avLst/>
        </a:prstGeom>
        <a:gradFill rotWithShape="0">
          <a:gsLst>
            <a:gs pos="0">
              <a:schemeClr val="accent4">
                <a:hueOff val="2598923"/>
                <a:satOff val="-11992"/>
                <a:lumOff val="441"/>
                <a:alphaOff val="0"/>
                <a:tint val="67000"/>
                <a:satMod val="105000"/>
                <a:lumMod val="110000"/>
              </a:schemeClr>
            </a:gs>
            <a:gs pos="50000">
              <a:schemeClr val="accent4">
                <a:hueOff val="2598923"/>
                <a:satOff val="-11992"/>
                <a:lumOff val="441"/>
                <a:alphaOff val="0"/>
                <a:tint val="73000"/>
                <a:satMod val="103000"/>
                <a:lumMod val="105000"/>
              </a:schemeClr>
            </a:gs>
            <a:gs pos="100000">
              <a:schemeClr val="accent4">
                <a:hueOff val="2598923"/>
                <a:satOff val="-11992"/>
                <a:lumOff val="441"/>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kumimoji="1" lang="ja-JP" sz="2500" kern="1200" dirty="0" smtClean="0"/>
            <a:t>そのとき， 式（</a:t>
          </a:r>
          <a:r>
            <a:rPr kumimoji="1" lang="en-US" sz="2500" kern="1200" dirty="0" smtClean="0"/>
            <a:t>1.24</a:t>
          </a:r>
          <a:r>
            <a:rPr kumimoji="1" lang="ja-JP" sz="2500" kern="1200" dirty="0" smtClean="0"/>
            <a:t>） は，</a:t>
          </a:r>
          <a:endParaRPr lang="ja-JP" sz="2500" kern="1200" dirty="0"/>
        </a:p>
      </dsp:txBody>
      <dsp:txXfrm>
        <a:off x="30699" y="1419336"/>
        <a:ext cx="11755472" cy="567477"/>
      </dsp:txXfrm>
    </dsp:sp>
    <dsp:sp modelId="{48BA9126-5D55-44D7-B2A4-09F741DE8157}">
      <dsp:nvSpPr>
        <dsp:cNvPr id="0" name=""/>
        <dsp:cNvSpPr/>
      </dsp:nvSpPr>
      <dsp:spPr>
        <a:xfrm>
          <a:off x="0" y="2017512"/>
          <a:ext cx="1181687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5186" tIns="31750" rIns="177800" bIns="31750" numCol="1" spcCol="1270" anchor="t" anchorCtr="0">
          <a:noAutofit/>
        </a:bodyPr>
        <a:lstStyle/>
        <a:p>
          <a:pPr marL="228600" lvl="1" indent="-228600" algn="l" defTabSz="889000" rtl="0">
            <a:lnSpc>
              <a:spcPct val="90000"/>
            </a:lnSpc>
            <a:spcBef>
              <a:spcPct val="0"/>
            </a:spcBef>
            <a:spcAft>
              <a:spcPct val="20000"/>
            </a:spcAft>
            <a:buChar char="••"/>
          </a:pPr>
          <a:r>
            <a:rPr kumimoji="1" lang="en-US" sz="2000" i="1" kern="1200" dirty="0" smtClean="0"/>
            <a:t>                                           </a:t>
          </a:r>
          <a:r>
            <a:rPr kumimoji="1" lang="en-US" sz="2000" kern="1200" dirty="0" smtClean="0"/>
            <a:t> (1. 25)</a:t>
          </a:r>
          <a:endParaRPr lang="ja-JP" sz="2000" kern="1200" dirty="0"/>
        </a:p>
      </dsp:txBody>
      <dsp:txXfrm>
        <a:off x="0" y="2017512"/>
        <a:ext cx="11816870" cy="414000"/>
      </dsp:txXfrm>
    </dsp:sp>
    <dsp:sp modelId="{C948CE7D-8FA7-43FC-9270-C67F709AD75E}">
      <dsp:nvSpPr>
        <dsp:cNvPr id="0" name=""/>
        <dsp:cNvSpPr/>
      </dsp:nvSpPr>
      <dsp:spPr>
        <a:xfrm>
          <a:off x="0" y="2431512"/>
          <a:ext cx="11816870" cy="628875"/>
        </a:xfrm>
        <a:prstGeom prst="roundRect">
          <a:avLst/>
        </a:prstGeom>
        <a:gradFill rotWithShape="0">
          <a:gsLst>
            <a:gs pos="0">
              <a:schemeClr val="accent4">
                <a:hueOff val="5197846"/>
                <a:satOff val="-23984"/>
                <a:lumOff val="883"/>
                <a:alphaOff val="0"/>
                <a:tint val="67000"/>
                <a:satMod val="105000"/>
                <a:lumMod val="110000"/>
              </a:schemeClr>
            </a:gs>
            <a:gs pos="50000">
              <a:schemeClr val="accent4">
                <a:hueOff val="5197846"/>
                <a:satOff val="-23984"/>
                <a:lumOff val="883"/>
                <a:alphaOff val="0"/>
                <a:tint val="73000"/>
                <a:satMod val="103000"/>
                <a:lumMod val="105000"/>
              </a:schemeClr>
            </a:gs>
            <a:gs pos="100000">
              <a:schemeClr val="accent4">
                <a:hueOff val="5197846"/>
                <a:satOff val="-23984"/>
                <a:lumOff val="883"/>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kumimoji="1" lang="ja-JP" sz="2500" kern="1200" dirty="0" smtClean="0"/>
            <a:t>この式を</a:t>
          </a:r>
          <a:r>
            <a:rPr kumimoji="1" lang="en-US" altLang="ja-JP" sz="2500" kern="1200" dirty="0" smtClean="0"/>
            <a:t>                       </a:t>
          </a:r>
          <a:r>
            <a:rPr kumimoji="1" lang="ja-JP" sz="2500" kern="1200" dirty="0" smtClean="0"/>
            <a:t>とよび，力学において最も基本的な関係式．</a:t>
          </a:r>
          <a:endParaRPr lang="ja-JP" sz="2500" kern="1200" dirty="0"/>
        </a:p>
      </dsp:txBody>
      <dsp:txXfrm>
        <a:off x="30699" y="2462211"/>
        <a:ext cx="11755472" cy="567477"/>
      </dsp:txXfrm>
    </dsp:sp>
    <dsp:sp modelId="{BE1D3DED-837A-4E01-B90B-DDFF9669981E}">
      <dsp:nvSpPr>
        <dsp:cNvPr id="0" name=""/>
        <dsp:cNvSpPr/>
      </dsp:nvSpPr>
      <dsp:spPr>
        <a:xfrm>
          <a:off x="0" y="3132387"/>
          <a:ext cx="11816870" cy="628875"/>
        </a:xfrm>
        <a:prstGeom prst="roundRect">
          <a:avLst/>
        </a:prstGeom>
        <a:gradFill rotWithShape="0">
          <a:gsLst>
            <a:gs pos="0">
              <a:schemeClr val="accent4">
                <a:hueOff val="7796769"/>
                <a:satOff val="-35976"/>
                <a:lumOff val="1324"/>
                <a:alphaOff val="0"/>
                <a:tint val="67000"/>
                <a:satMod val="105000"/>
                <a:lumMod val="110000"/>
              </a:schemeClr>
            </a:gs>
            <a:gs pos="50000">
              <a:schemeClr val="accent4">
                <a:hueOff val="7796769"/>
                <a:satOff val="-35976"/>
                <a:lumOff val="1324"/>
                <a:alphaOff val="0"/>
                <a:tint val="73000"/>
                <a:satMod val="103000"/>
                <a:lumMod val="105000"/>
              </a:schemeClr>
            </a:gs>
            <a:gs pos="100000">
              <a:schemeClr val="accent4">
                <a:hueOff val="7796769"/>
                <a:satOff val="-35976"/>
                <a:lumOff val="1324"/>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kumimoji="1" lang="ja-JP" sz="2500" kern="1200" dirty="0" smtClean="0"/>
            <a:t>単位については，運動方程式から，</a:t>
          </a:r>
          <a:endParaRPr lang="ja-JP" sz="2500" kern="1200" dirty="0"/>
        </a:p>
      </dsp:txBody>
      <dsp:txXfrm>
        <a:off x="30699" y="3163086"/>
        <a:ext cx="11755472" cy="567477"/>
      </dsp:txXfrm>
    </dsp:sp>
    <dsp:sp modelId="{CB50E9BD-ADBC-4D29-9963-204498D34786}">
      <dsp:nvSpPr>
        <dsp:cNvPr id="0" name=""/>
        <dsp:cNvSpPr/>
      </dsp:nvSpPr>
      <dsp:spPr>
        <a:xfrm>
          <a:off x="0" y="3761262"/>
          <a:ext cx="1181687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5186" tIns="31750" rIns="177800" bIns="31750" numCol="1" spcCol="1270" anchor="t" anchorCtr="0">
          <a:noAutofit/>
        </a:bodyPr>
        <a:lstStyle/>
        <a:p>
          <a:pPr marL="228600" lvl="1" indent="-228600" algn="l" defTabSz="889000" rtl="0">
            <a:lnSpc>
              <a:spcPct val="90000"/>
            </a:lnSpc>
            <a:spcBef>
              <a:spcPct val="0"/>
            </a:spcBef>
            <a:spcAft>
              <a:spcPct val="20000"/>
            </a:spcAft>
            <a:buChar char="••"/>
          </a:pPr>
          <a:r>
            <a:rPr kumimoji="1" lang="pt-BR" sz="2000" kern="1200" dirty="0" smtClean="0"/>
            <a:t>1 N =                              (1.26)</a:t>
          </a:r>
          <a:endParaRPr lang="ja-JP" sz="2000" kern="1200" dirty="0"/>
        </a:p>
      </dsp:txBody>
      <dsp:txXfrm>
        <a:off x="0" y="3761262"/>
        <a:ext cx="11816870" cy="414000"/>
      </dsp:txXfrm>
    </dsp:sp>
    <dsp:sp modelId="{A633A879-778C-4D75-B24C-68148D56DEA0}">
      <dsp:nvSpPr>
        <dsp:cNvPr id="0" name=""/>
        <dsp:cNvSpPr/>
      </dsp:nvSpPr>
      <dsp:spPr>
        <a:xfrm>
          <a:off x="0" y="4175262"/>
          <a:ext cx="11816870" cy="628875"/>
        </a:xfrm>
        <a:prstGeom prst="roundRect">
          <a:avLst/>
        </a:prstGeom>
        <a:gradFill rotWithShape="0">
          <a:gsLst>
            <a:gs pos="0">
              <a:schemeClr val="accent4">
                <a:hueOff val="10395692"/>
                <a:satOff val="-47968"/>
                <a:lumOff val="1765"/>
                <a:alphaOff val="0"/>
                <a:tint val="67000"/>
                <a:satMod val="105000"/>
                <a:lumMod val="110000"/>
              </a:schemeClr>
            </a:gs>
            <a:gs pos="50000">
              <a:schemeClr val="accent4">
                <a:hueOff val="10395692"/>
                <a:satOff val="-47968"/>
                <a:lumOff val="1765"/>
                <a:alphaOff val="0"/>
                <a:tint val="73000"/>
                <a:satMod val="103000"/>
                <a:lumMod val="105000"/>
              </a:schemeClr>
            </a:gs>
            <a:gs pos="100000">
              <a:schemeClr val="accent4">
                <a:hueOff val="10395692"/>
                <a:satOff val="-47968"/>
                <a:lumOff val="1765"/>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kumimoji="1" lang="ja-JP" sz="2500" kern="1200" dirty="0" smtClean="0"/>
            <a:t>運動方程式</a:t>
          </a:r>
          <a:endParaRPr lang="ja-JP" sz="2500" kern="1200" dirty="0"/>
        </a:p>
      </dsp:txBody>
      <dsp:txXfrm>
        <a:off x="30699" y="4205961"/>
        <a:ext cx="11755472" cy="567477"/>
      </dsp:txXfrm>
    </dsp:sp>
    <dsp:sp modelId="{77E07BE0-AF5B-4D38-BF70-E7E02940F36A}">
      <dsp:nvSpPr>
        <dsp:cNvPr id="0" name=""/>
        <dsp:cNvSpPr/>
      </dsp:nvSpPr>
      <dsp:spPr>
        <a:xfrm>
          <a:off x="0" y="4804137"/>
          <a:ext cx="11816870" cy="1086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5186" tIns="31750" rIns="177800" bIns="31750" numCol="1" spcCol="1270" anchor="t" anchorCtr="0">
          <a:noAutofit/>
        </a:bodyPr>
        <a:lstStyle/>
        <a:p>
          <a:pPr marL="228600" lvl="1" indent="-228600" algn="l" defTabSz="889000" rtl="0">
            <a:lnSpc>
              <a:spcPct val="90000"/>
            </a:lnSpc>
            <a:spcBef>
              <a:spcPct val="0"/>
            </a:spcBef>
            <a:spcAft>
              <a:spcPct val="20000"/>
            </a:spcAft>
            <a:buChar char="••"/>
          </a:pPr>
          <a:r>
            <a:rPr kumimoji="1" lang="ja-JP" sz="2000" kern="1200" dirty="0" smtClean="0"/>
            <a:t>運動の方向と力の方向が一致しない一般の場合にも成り立ち，</a:t>
          </a:r>
          <a:endParaRPr lang="ja-JP" sz="2000" kern="1200" dirty="0"/>
        </a:p>
        <a:p>
          <a:pPr marL="228600" lvl="1" indent="-228600" algn="l" defTabSz="889000" rtl="0">
            <a:lnSpc>
              <a:spcPct val="90000"/>
            </a:lnSpc>
            <a:spcBef>
              <a:spcPct val="0"/>
            </a:spcBef>
            <a:spcAft>
              <a:spcPct val="20000"/>
            </a:spcAft>
            <a:buChar char="••"/>
          </a:pPr>
          <a:r>
            <a:rPr kumimoji="1" lang="ja-JP" sz="2000" kern="1200" dirty="0" smtClean="0"/>
            <a:t> 次のようなベクトルの式で与えられる．</a:t>
          </a:r>
          <a:endParaRPr lang="ja-JP" sz="2000" kern="1200" dirty="0"/>
        </a:p>
        <a:p>
          <a:pPr marL="228600" lvl="1" indent="-228600" algn="l" defTabSz="889000" rtl="0">
            <a:lnSpc>
              <a:spcPct val="90000"/>
            </a:lnSpc>
            <a:spcBef>
              <a:spcPct val="0"/>
            </a:spcBef>
            <a:spcAft>
              <a:spcPct val="20000"/>
            </a:spcAft>
            <a:buChar char="••"/>
          </a:pPr>
          <a14:m xmlns:a14="http://schemas.microsoft.com/office/drawing/2010/main">
            <m:oMath xmlns:m="http://schemas.openxmlformats.org/officeDocument/2006/math">
              <m:r>
                <a:rPr kumimoji="1" lang="en-US" altLang="ja-JP" sz="2000" i="1" kern="1200" dirty="0" smtClean="0">
                  <a:latin typeface="Cambria Math" panose="02040503050406030204" pitchFamily="18" charset="0"/>
                </a:rPr>
                <m:t> </m:t>
              </m:r>
              <m:r>
                <a:rPr kumimoji="1" lang="en-US" altLang="ja-JP" sz="2000" b="0" i="1" kern="1200" dirty="0" smtClean="0">
                  <a:latin typeface="Cambria Math" panose="02040503050406030204" pitchFamily="18" charset="0"/>
                </a:rPr>
                <m:t>    </m:t>
              </m:r>
            </m:oMath>
          </a14:m>
          <a:r>
            <a:rPr kumimoji="1" lang="en-US" sz="2000" kern="1200" dirty="0" smtClean="0"/>
            <a:t>                                   (1. 27)</a:t>
          </a:r>
          <a:endParaRPr lang="ja-JP" sz="2000" kern="1200" dirty="0"/>
        </a:p>
      </dsp:txBody>
      <dsp:txXfrm>
        <a:off x="0" y="4804137"/>
        <a:ext cx="11816870" cy="10867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5001B-028F-4D63-A8AE-38CE5F00B691}">
      <dsp:nvSpPr>
        <dsp:cNvPr id="0" name=""/>
        <dsp:cNvSpPr/>
      </dsp:nvSpPr>
      <dsp:spPr>
        <a:xfrm>
          <a:off x="0" y="7898"/>
          <a:ext cx="10734852" cy="9055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1.3.1</a:t>
          </a:r>
          <a:r>
            <a:rPr kumimoji="1" lang="ja-JP" sz="3600" kern="1200" dirty="0" smtClean="0">
              <a:latin typeface="HGPｺﾞｼｯｸM" panose="020B0600000000000000" pitchFamily="50" charset="-128"/>
              <a:ea typeface="HGPｺﾞｼｯｸM" panose="020B0600000000000000" pitchFamily="50" charset="-128"/>
            </a:rPr>
            <a:t>運動の</a:t>
          </a:r>
          <a:r>
            <a:rPr kumimoji="1" lang="en-US" sz="3600" kern="1200" dirty="0" smtClean="0">
              <a:latin typeface="HGPｺﾞｼｯｸM" panose="020B0600000000000000" pitchFamily="50" charset="-128"/>
              <a:ea typeface="HGPｺﾞｼｯｸM" panose="020B0600000000000000" pitchFamily="50" charset="-128"/>
            </a:rPr>
            <a:t>第1法則(</a:t>
          </a:r>
          <a:r>
            <a:rPr kumimoji="1" lang="ja-JP" sz="3600" kern="1200" dirty="0" smtClean="0">
              <a:latin typeface="HGPｺﾞｼｯｸM" panose="020B0600000000000000" pitchFamily="50" charset="-128"/>
              <a:ea typeface="HGPｺﾞｼｯｸM" panose="020B0600000000000000" pitchFamily="50" charset="-128"/>
            </a:rPr>
            <a:t>慣性</a:t>
          </a:r>
          <a:r>
            <a:rPr kumimoji="1" lang="en-US" sz="3600" kern="1200" dirty="0" err="1" smtClean="0">
              <a:latin typeface="HGPｺﾞｼｯｸM" panose="020B0600000000000000" pitchFamily="50" charset="-128"/>
              <a:ea typeface="HGPｺﾞｼｯｸM" panose="020B0600000000000000" pitchFamily="50" charset="-128"/>
            </a:rPr>
            <a:t>の法則</a:t>
          </a:r>
          <a:r>
            <a:rPr kumimoji="1" lang="ja-JP" sz="3600" kern="1200" dirty="0" smtClean="0">
              <a:latin typeface="HGPｺﾞｼｯｸM" panose="020B0600000000000000" pitchFamily="50" charset="-128"/>
              <a:ea typeface="HGPｺﾞｼｯｸM" panose="020B0600000000000000" pitchFamily="50" charset="-128"/>
            </a:rPr>
            <a:t>）</a:t>
          </a:r>
          <a:endParaRPr lang="ja-JP" sz="3600" kern="1200" dirty="0">
            <a:latin typeface="HGPｺﾞｼｯｸM" panose="020B0600000000000000" pitchFamily="50" charset="-128"/>
            <a:ea typeface="HGPｺﾞｼｯｸM" panose="020B0600000000000000" pitchFamily="50" charset="-128"/>
          </a:endParaRPr>
        </a:p>
      </dsp:txBody>
      <dsp:txXfrm>
        <a:off x="44207" y="52105"/>
        <a:ext cx="10646438" cy="817166"/>
      </dsp:txXfrm>
    </dsp:sp>
    <dsp:sp modelId="{BCA812D1-A972-45EB-8828-F33B833CF168}">
      <dsp:nvSpPr>
        <dsp:cNvPr id="0" name=""/>
        <dsp:cNvSpPr/>
      </dsp:nvSpPr>
      <dsp:spPr>
        <a:xfrm>
          <a:off x="0" y="1017158"/>
          <a:ext cx="10734852" cy="9055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1.3.2</a:t>
          </a:r>
          <a:r>
            <a:rPr kumimoji="1" lang="ja-JP" sz="3600" kern="1200" dirty="0" smtClean="0">
              <a:latin typeface="HGPｺﾞｼｯｸM" panose="020B0600000000000000" pitchFamily="50" charset="-128"/>
              <a:ea typeface="HGPｺﾞｼｯｸM" panose="020B0600000000000000" pitchFamily="50" charset="-128"/>
            </a:rPr>
            <a:t>運動の第</a:t>
          </a:r>
          <a:r>
            <a:rPr kumimoji="1" lang="en-US" sz="3600" kern="1200" dirty="0" smtClean="0">
              <a:latin typeface="HGPｺﾞｼｯｸM" panose="020B0600000000000000" pitchFamily="50" charset="-128"/>
              <a:ea typeface="HGPｺﾞｼｯｸM" panose="020B0600000000000000" pitchFamily="50" charset="-128"/>
            </a:rPr>
            <a:t>2法則(</a:t>
          </a:r>
          <a:r>
            <a:rPr kumimoji="1" lang="ja-JP" sz="3600" kern="1200" dirty="0" smtClean="0">
              <a:latin typeface="HGPｺﾞｼｯｸM" panose="020B0600000000000000" pitchFamily="50" charset="-128"/>
              <a:ea typeface="HGPｺﾞｼｯｸM" panose="020B0600000000000000" pitchFamily="50" charset="-128"/>
            </a:rPr>
            <a:t>運動方程式</a:t>
          </a:r>
          <a:r>
            <a:rPr kumimoji="1" lang="en-US" sz="3600" kern="1200" dirty="0" smtClean="0">
              <a:latin typeface="HGPｺﾞｼｯｸM" panose="020B0600000000000000" pitchFamily="50" charset="-128"/>
              <a:ea typeface="HGPｺﾞｼｯｸM" panose="020B0600000000000000" pitchFamily="50" charset="-128"/>
            </a:rPr>
            <a:t>)</a:t>
          </a:r>
          <a:endParaRPr lang="ja-JP" sz="3600" kern="1200" dirty="0">
            <a:latin typeface="HGPｺﾞｼｯｸM" panose="020B0600000000000000" pitchFamily="50" charset="-128"/>
            <a:ea typeface="HGPｺﾞｼｯｸM" panose="020B0600000000000000" pitchFamily="50" charset="-128"/>
          </a:endParaRPr>
        </a:p>
      </dsp:txBody>
      <dsp:txXfrm>
        <a:off x="44207" y="1061365"/>
        <a:ext cx="10646438" cy="817166"/>
      </dsp:txXfrm>
    </dsp:sp>
    <dsp:sp modelId="{35007BC3-4839-43CE-9A03-F90D69232406}">
      <dsp:nvSpPr>
        <dsp:cNvPr id="0" name=""/>
        <dsp:cNvSpPr/>
      </dsp:nvSpPr>
      <dsp:spPr>
        <a:xfrm>
          <a:off x="0" y="2026418"/>
          <a:ext cx="10734852" cy="905580"/>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1.3.3重力</a:t>
          </a:r>
          <a:endParaRPr lang="ja-JP" sz="3600" kern="1200" dirty="0">
            <a:latin typeface="HGPｺﾞｼｯｸM" panose="020B0600000000000000" pitchFamily="50" charset="-128"/>
            <a:ea typeface="HGPｺﾞｼｯｸM" panose="020B0600000000000000" pitchFamily="50" charset="-128"/>
          </a:endParaRPr>
        </a:p>
      </dsp:txBody>
      <dsp:txXfrm>
        <a:off x="44207" y="2070625"/>
        <a:ext cx="10646438" cy="817166"/>
      </dsp:txXfrm>
    </dsp:sp>
    <dsp:sp modelId="{394BEB7A-5E30-483D-BE2B-2F123EDAF14F}">
      <dsp:nvSpPr>
        <dsp:cNvPr id="0" name=""/>
        <dsp:cNvSpPr/>
      </dsp:nvSpPr>
      <dsp:spPr>
        <a:xfrm>
          <a:off x="0" y="3035678"/>
          <a:ext cx="10734852" cy="9055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smtClean="0">
              <a:latin typeface="HGPｺﾞｼｯｸM" panose="020B0600000000000000" pitchFamily="50" charset="-128"/>
              <a:ea typeface="HGPｺﾞｼｯｸM" panose="020B0600000000000000" pitchFamily="50" charset="-128"/>
            </a:rPr>
            <a:t>1.3.4</a:t>
          </a:r>
          <a:r>
            <a:rPr kumimoji="1" lang="ja-JP" sz="3600" kern="1200" smtClean="0">
              <a:latin typeface="HGPｺﾞｼｯｸM" panose="020B0600000000000000" pitchFamily="50" charset="-128"/>
              <a:ea typeface="HGPｺﾞｼｯｸM" panose="020B0600000000000000" pitchFamily="50" charset="-128"/>
            </a:rPr>
            <a:t>運動の</a:t>
          </a:r>
          <a:r>
            <a:rPr kumimoji="1" lang="en-US" sz="3600" kern="1200" smtClean="0">
              <a:latin typeface="HGPｺﾞｼｯｸM" panose="020B0600000000000000" pitchFamily="50" charset="-128"/>
              <a:ea typeface="HGPｺﾞｼｯｸM" panose="020B0600000000000000" pitchFamily="50" charset="-128"/>
            </a:rPr>
            <a:t>第3法則(作用</a:t>
          </a:r>
          <a:r>
            <a:rPr kumimoji="1" lang="ja-JP" sz="3600" kern="1200" smtClean="0">
              <a:latin typeface="HGPｺﾞｼｯｸM" panose="020B0600000000000000" pitchFamily="50" charset="-128"/>
              <a:ea typeface="HGPｺﾞｼｯｸM" panose="020B0600000000000000" pitchFamily="50" charset="-128"/>
            </a:rPr>
            <a:t>・</a:t>
          </a:r>
          <a:r>
            <a:rPr kumimoji="1" lang="en-US" sz="3600" kern="1200" smtClean="0">
              <a:latin typeface="HGPｺﾞｼｯｸM" panose="020B0600000000000000" pitchFamily="50" charset="-128"/>
              <a:ea typeface="HGPｺﾞｼｯｸM" panose="020B0600000000000000" pitchFamily="50" charset="-128"/>
            </a:rPr>
            <a:t>反作用の法則)</a:t>
          </a:r>
          <a:endParaRPr lang="ja-JP" sz="3600" kern="1200" dirty="0">
            <a:latin typeface="HGPｺﾞｼｯｸM" panose="020B0600000000000000" pitchFamily="50" charset="-128"/>
            <a:ea typeface="HGPｺﾞｼｯｸM" panose="020B0600000000000000" pitchFamily="50" charset="-128"/>
          </a:endParaRPr>
        </a:p>
      </dsp:txBody>
      <dsp:txXfrm>
        <a:off x="44207" y="3079885"/>
        <a:ext cx="10646438" cy="817166"/>
      </dsp:txXfrm>
    </dsp:sp>
    <dsp:sp modelId="{B6B9EE8B-6BBC-43F5-A231-7A6C05B16514}">
      <dsp:nvSpPr>
        <dsp:cNvPr id="0" name=""/>
        <dsp:cNvSpPr/>
      </dsp:nvSpPr>
      <dsp:spPr>
        <a:xfrm>
          <a:off x="0" y="4044938"/>
          <a:ext cx="10734852" cy="9055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kumimoji="1" lang="en-US" sz="3600" kern="1200" dirty="0" smtClean="0">
              <a:latin typeface="HGPｺﾞｼｯｸM" panose="020B0600000000000000" pitchFamily="50" charset="-128"/>
              <a:ea typeface="HGPｺﾞｼｯｸM" panose="020B0600000000000000" pitchFamily="50" charset="-128"/>
            </a:rPr>
            <a:t>1.3.5</a:t>
          </a:r>
          <a:r>
            <a:rPr kumimoji="1" lang="ja-JP" sz="3600" kern="1200" dirty="0" smtClean="0">
              <a:latin typeface="HGPｺﾞｼｯｸM" panose="020B0600000000000000" pitchFamily="50" charset="-128"/>
              <a:ea typeface="HGPｺﾞｼｯｸM" panose="020B0600000000000000" pitchFamily="50" charset="-128"/>
            </a:rPr>
            <a:t>運動方程式</a:t>
          </a:r>
          <a:r>
            <a:rPr kumimoji="1" lang="en-US" sz="3600" kern="1200" dirty="0" err="1" smtClean="0">
              <a:latin typeface="HGPｺﾞｼｯｸM" panose="020B0600000000000000" pitchFamily="50" charset="-128"/>
              <a:ea typeface="HGPｺﾞｼｯｸM" panose="020B0600000000000000" pitchFamily="50" charset="-128"/>
            </a:rPr>
            <a:t>の作り方</a:t>
          </a:r>
          <a:endParaRPr lang="ja-JP" sz="3600" kern="1200" dirty="0">
            <a:latin typeface="HGPｺﾞｼｯｸM" panose="020B0600000000000000" pitchFamily="50" charset="-128"/>
            <a:ea typeface="HGPｺﾞｼｯｸM" panose="020B0600000000000000" pitchFamily="50" charset="-128"/>
          </a:endParaRPr>
        </a:p>
      </dsp:txBody>
      <dsp:txXfrm>
        <a:off x="44207" y="4089145"/>
        <a:ext cx="10646438" cy="8171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A4B7A-D8FD-4851-8C03-543583D28394}">
      <dsp:nvSpPr>
        <dsp:cNvPr id="0" name=""/>
        <dsp:cNvSpPr/>
      </dsp:nvSpPr>
      <dsp:spPr>
        <a:xfrm>
          <a:off x="0" y="5944"/>
          <a:ext cx="11830778" cy="72949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kumimoji="1" lang="en-US" sz="2900" kern="1200" dirty="0" smtClean="0"/>
            <a:t>1.1.3 (c</a:t>
          </a:r>
          <a:r>
            <a:rPr kumimoji="1" lang="ja-JP" sz="2900" kern="1200" dirty="0" smtClean="0"/>
            <a:t>）項で述べたように， 落下する物体は</a:t>
          </a:r>
          <a:endParaRPr lang="ja-JP" sz="2900" kern="1200" dirty="0"/>
        </a:p>
      </dsp:txBody>
      <dsp:txXfrm>
        <a:off x="35611" y="41555"/>
        <a:ext cx="11759556" cy="658273"/>
      </dsp:txXfrm>
    </dsp:sp>
    <dsp:sp modelId="{FAFCC1EF-57BB-4AE3-B05B-76A0776CC521}">
      <dsp:nvSpPr>
        <dsp:cNvPr id="0" name=""/>
        <dsp:cNvSpPr/>
      </dsp:nvSpPr>
      <dsp:spPr>
        <a:xfrm>
          <a:off x="0" y="735439"/>
          <a:ext cx="11830778" cy="1260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5627" tIns="36830" rIns="206248" bIns="36830" numCol="1" spcCol="1270" anchor="t" anchorCtr="0">
          <a:noAutofit/>
        </a:bodyPr>
        <a:lstStyle/>
        <a:p>
          <a:pPr marL="228600" lvl="1" indent="-228600" algn="l" defTabSz="1022350" rtl="0">
            <a:lnSpc>
              <a:spcPct val="90000"/>
            </a:lnSpc>
            <a:spcBef>
              <a:spcPct val="0"/>
            </a:spcBef>
            <a:spcAft>
              <a:spcPct val="20000"/>
            </a:spcAft>
            <a:buChar char="••"/>
          </a:pPr>
          <a:r>
            <a:rPr kumimoji="1" lang="ja-JP" sz="2300" kern="1200" dirty="0" smtClean="0"/>
            <a:t>鉛直下向きに重力加速度</a:t>
          </a:r>
          <a:r>
            <a:rPr kumimoji="1" lang="en-US" altLang="ja-JP" sz="2300" kern="1200" dirty="0" smtClean="0"/>
            <a:t>                </a:t>
          </a:r>
          <a:r>
            <a:rPr kumimoji="1" lang="ja-JP" sz="2300" kern="1200" dirty="0" err="1" smtClean="0"/>
            <a:t>で等</a:t>
          </a:r>
          <a:r>
            <a:rPr kumimoji="1" lang="ja-JP" sz="2300" kern="1200" dirty="0" smtClean="0"/>
            <a:t>加速度運動．</a:t>
          </a:r>
          <a:endParaRPr lang="ja-JP" sz="2300" kern="1200" dirty="0"/>
        </a:p>
        <a:p>
          <a:pPr marL="228600" lvl="1" indent="-228600" algn="l" defTabSz="1022350" rtl="0">
            <a:lnSpc>
              <a:spcPct val="90000"/>
            </a:lnSpc>
            <a:spcBef>
              <a:spcPct val="0"/>
            </a:spcBef>
            <a:spcAft>
              <a:spcPct val="20000"/>
            </a:spcAft>
            <a:buChar char="••"/>
          </a:pPr>
          <a:r>
            <a:rPr kumimoji="1" lang="ja-JP" sz="2300" kern="1200" dirty="0" smtClean="0"/>
            <a:t>これは，鉛直下向きに一定の力，</a:t>
          </a:r>
          <a:endParaRPr lang="ja-JP" sz="2300" kern="1200" dirty="0"/>
        </a:p>
        <a:p>
          <a:pPr marL="228600" lvl="1" indent="-228600" algn="l" defTabSz="1022350" rtl="0">
            <a:lnSpc>
              <a:spcPct val="90000"/>
            </a:lnSpc>
            <a:spcBef>
              <a:spcPct val="0"/>
            </a:spcBef>
            <a:spcAft>
              <a:spcPct val="20000"/>
            </a:spcAft>
            <a:buChar char="••"/>
          </a:pPr>
          <a:r>
            <a:rPr kumimoji="1" lang="ja-JP" sz="2300" kern="1200" dirty="0" smtClean="0"/>
            <a:t>つまり，</a:t>
          </a:r>
          <a:r>
            <a:rPr kumimoji="1" lang="en-US" altLang="ja-JP" sz="2300" kern="1200" dirty="0" smtClean="0"/>
            <a:t>         </a:t>
          </a:r>
          <a:r>
            <a:rPr kumimoji="1" lang="ja-JP" sz="2300" kern="1200" dirty="0" smtClean="0"/>
            <a:t>が作用しているということを示している． </a:t>
          </a:r>
          <a:endParaRPr lang="ja-JP" sz="2300" kern="1200" dirty="0"/>
        </a:p>
      </dsp:txBody>
      <dsp:txXfrm>
        <a:off x="0" y="735439"/>
        <a:ext cx="11830778" cy="1260630"/>
      </dsp:txXfrm>
    </dsp:sp>
    <dsp:sp modelId="{5DCF4910-2D66-47AA-A0B7-E716D534FD20}">
      <dsp:nvSpPr>
        <dsp:cNvPr id="0" name=""/>
        <dsp:cNvSpPr/>
      </dsp:nvSpPr>
      <dsp:spPr>
        <a:xfrm>
          <a:off x="0" y="1996069"/>
          <a:ext cx="11830778" cy="729495"/>
        </a:xfrm>
        <a:prstGeom prst="roundRect">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kumimoji="1" lang="ja-JP" sz="2900" kern="1200" dirty="0" smtClean="0"/>
            <a:t>運動方程式により質量</a:t>
          </a:r>
          <a:r>
            <a:rPr kumimoji="1" lang="en-US" sz="2900" i="1" kern="1200" dirty="0" smtClean="0"/>
            <a:t>m</a:t>
          </a:r>
          <a:r>
            <a:rPr kumimoji="1" lang="en-US" sz="2900" kern="1200" dirty="0" smtClean="0"/>
            <a:t> [kg</a:t>
          </a:r>
          <a:r>
            <a:rPr kumimoji="1" lang="ja-JP" sz="2900" kern="1200" dirty="0" smtClean="0"/>
            <a:t>］の物体に作用する重力の大きさ</a:t>
          </a:r>
          <a:r>
            <a:rPr kumimoji="1" lang="en-US" sz="2900" i="1" kern="1200" dirty="0" smtClean="0"/>
            <a:t>W</a:t>
          </a:r>
          <a:r>
            <a:rPr kumimoji="1" lang="en-US" sz="2900" kern="1200" dirty="0" smtClean="0"/>
            <a:t> [N] </a:t>
          </a:r>
          <a:r>
            <a:rPr kumimoji="1" lang="ja-JP" sz="2900" kern="1200" dirty="0" smtClean="0"/>
            <a:t>は，</a:t>
          </a:r>
          <a:endParaRPr lang="ja-JP" sz="2900" kern="1200" dirty="0"/>
        </a:p>
      </dsp:txBody>
      <dsp:txXfrm>
        <a:off x="35611" y="2031680"/>
        <a:ext cx="11759556" cy="658273"/>
      </dsp:txXfrm>
    </dsp:sp>
    <dsp:sp modelId="{A6FCADD9-D32B-42F4-93AC-ABD93DE59F38}">
      <dsp:nvSpPr>
        <dsp:cNvPr id="0" name=""/>
        <dsp:cNvSpPr/>
      </dsp:nvSpPr>
      <dsp:spPr>
        <a:xfrm>
          <a:off x="0" y="2725564"/>
          <a:ext cx="11830778"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5627" tIns="36830" rIns="206248" bIns="36830" numCol="1" spcCol="1270" anchor="t" anchorCtr="0">
          <a:noAutofit/>
        </a:bodyPr>
        <a:lstStyle/>
        <a:p>
          <a:pPr marL="228600" lvl="1" indent="-228600" algn="l" defTabSz="1022350" rtl="0">
            <a:lnSpc>
              <a:spcPct val="90000"/>
            </a:lnSpc>
            <a:spcBef>
              <a:spcPct val="0"/>
            </a:spcBef>
            <a:spcAft>
              <a:spcPct val="20000"/>
            </a:spcAft>
            <a:buChar char="••"/>
          </a:pPr>
          <a:r>
            <a:rPr kumimoji="1" lang="en-US" sz="2300" i="1" kern="1200" dirty="0" smtClean="0"/>
            <a:t>                 </a:t>
          </a:r>
          <a:r>
            <a:rPr kumimoji="1" lang="en-US" sz="2300" kern="1200" dirty="0" smtClean="0"/>
            <a:t>(1.28)</a:t>
          </a:r>
          <a:endParaRPr lang="ja-JP" sz="2300" kern="1200" dirty="0"/>
        </a:p>
      </dsp:txBody>
      <dsp:txXfrm>
        <a:off x="0" y="2725564"/>
        <a:ext cx="11830778" cy="480240"/>
      </dsp:txXfrm>
    </dsp:sp>
    <dsp:sp modelId="{468A3F99-3DFF-4A03-8CDC-31FA2FFAF42D}">
      <dsp:nvSpPr>
        <dsp:cNvPr id="0" name=""/>
        <dsp:cNvSpPr/>
      </dsp:nvSpPr>
      <dsp:spPr>
        <a:xfrm>
          <a:off x="0" y="3205804"/>
          <a:ext cx="11830778" cy="729495"/>
        </a:xfrm>
        <a:prstGeom prst="roundRect">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kumimoji="1" lang="en-US" sz="2900" i="1" kern="1200" dirty="0" smtClean="0"/>
            <a:t>g</a:t>
          </a:r>
          <a:r>
            <a:rPr kumimoji="1" lang="ja-JP" sz="2900" kern="1200" dirty="0" smtClean="0"/>
            <a:t>の値は，地球表面上で場所によりわずかに異なるので（表</a:t>
          </a:r>
          <a:r>
            <a:rPr kumimoji="1" lang="en-US" sz="2900" kern="1200" dirty="0" smtClean="0"/>
            <a:t>1.2</a:t>
          </a:r>
          <a:r>
            <a:rPr kumimoji="1" lang="ja-JP" sz="2900" kern="1200" dirty="0" smtClean="0"/>
            <a:t>参照），</a:t>
          </a:r>
          <a:endParaRPr lang="ja-JP" sz="2900" kern="1200" dirty="0"/>
        </a:p>
      </dsp:txBody>
      <dsp:txXfrm>
        <a:off x="35611" y="3241415"/>
        <a:ext cx="11759556" cy="658273"/>
      </dsp:txXfrm>
    </dsp:sp>
    <dsp:sp modelId="{C37C2618-A074-4D4C-9844-8666F18BFCDE}">
      <dsp:nvSpPr>
        <dsp:cNvPr id="0" name=""/>
        <dsp:cNvSpPr/>
      </dsp:nvSpPr>
      <dsp:spPr>
        <a:xfrm>
          <a:off x="0" y="3935300"/>
          <a:ext cx="11830778" cy="840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5627" tIns="36830" rIns="206248" bIns="36830" numCol="1" spcCol="1270" anchor="t" anchorCtr="0">
          <a:noAutofit/>
        </a:bodyPr>
        <a:lstStyle/>
        <a:p>
          <a:pPr marL="228600" lvl="1" indent="-228600" algn="l" defTabSz="1022350" rtl="0">
            <a:lnSpc>
              <a:spcPct val="90000"/>
            </a:lnSpc>
            <a:spcBef>
              <a:spcPct val="0"/>
            </a:spcBef>
            <a:spcAft>
              <a:spcPct val="20000"/>
            </a:spcAft>
            <a:buChar char="••"/>
          </a:pPr>
          <a:r>
            <a:rPr kumimoji="1" lang="ja-JP" sz="2300" kern="1200" dirty="0" smtClean="0"/>
            <a:t>同じ物体（質量） でも場所により重力の大きさ（重量，重さ） はわずかに異なる．</a:t>
          </a:r>
          <a:endParaRPr lang="ja-JP" sz="2300" kern="1200" dirty="0"/>
        </a:p>
        <a:p>
          <a:pPr marL="228600" lvl="1" indent="-228600" algn="l" defTabSz="1022350" rtl="0">
            <a:lnSpc>
              <a:spcPct val="90000"/>
            </a:lnSpc>
            <a:spcBef>
              <a:spcPct val="0"/>
            </a:spcBef>
            <a:spcAft>
              <a:spcPct val="20000"/>
            </a:spcAft>
            <a:buChar char="••"/>
          </a:pPr>
          <a:r>
            <a:rPr kumimoji="1" lang="ja-JP" sz="2300" kern="1200" dirty="0" smtClean="0"/>
            <a:t>標準重力加速度</a:t>
          </a:r>
          <a:r>
            <a:rPr kumimoji="1" lang="en-US" sz="2300" kern="1200" dirty="0" smtClean="0"/>
            <a:t>(</a:t>
          </a:r>
          <a:r>
            <a:rPr kumimoji="1" lang="en-US" sz="2300" i="1" kern="1200" dirty="0" err="1" smtClean="0"/>
            <a:t>g</a:t>
          </a:r>
          <a:r>
            <a:rPr kumimoji="1" lang="en-US" sz="2300" kern="1200" baseline="-25000" dirty="0" err="1" smtClean="0"/>
            <a:t>n</a:t>
          </a:r>
          <a:r>
            <a:rPr kumimoji="1" lang="en-US" sz="2300" kern="1200" dirty="0" smtClean="0"/>
            <a:t> = 9.80665 m/s</a:t>
          </a:r>
          <a:r>
            <a:rPr kumimoji="1" lang="en-US" sz="2300" kern="1200" baseline="30000" dirty="0" smtClean="0"/>
            <a:t>2</a:t>
          </a:r>
          <a:r>
            <a:rPr kumimoji="1" lang="ja-JP" sz="2300" kern="1200" dirty="0" smtClean="0"/>
            <a:t>） を用いて，力の重力単位を定める．</a:t>
          </a:r>
          <a:endParaRPr lang="ja-JP" sz="2300" kern="1200" dirty="0"/>
        </a:p>
      </dsp:txBody>
      <dsp:txXfrm>
        <a:off x="0" y="3935300"/>
        <a:ext cx="11830778" cy="840420"/>
      </dsp:txXfrm>
    </dsp:sp>
    <dsp:sp modelId="{E5D7C2E8-46DA-47F0-8A48-720AE4882C74}">
      <dsp:nvSpPr>
        <dsp:cNvPr id="0" name=""/>
        <dsp:cNvSpPr/>
      </dsp:nvSpPr>
      <dsp:spPr>
        <a:xfrm>
          <a:off x="0" y="4775720"/>
          <a:ext cx="11830778" cy="729495"/>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kumimoji="1" lang="ja-JP" sz="2900" kern="1200" dirty="0" smtClean="0"/>
            <a:t>質量</a:t>
          </a:r>
          <a:r>
            <a:rPr kumimoji="1" lang="en-US" sz="2900" kern="1200" dirty="0" smtClean="0"/>
            <a:t>1 kg</a:t>
          </a:r>
          <a:r>
            <a:rPr kumimoji="1" lang="ja-JP" sz="2900" kern="1200" dirty="0" smtClean="0"/>
            <a:t>の物体にはたらく重力の大きさが</a:t>
          </a:r>
          <a:r>
            <a:rPr kumimoji="1" lang="en-US" sz="2900" kern="1200" dirty="0" smtClean="0"/>
            <a:t>1 </a:t>
          </a:r>
          <a:r>
            <a:rPr kumimoji="1" lang="en-US" sz="2900" kern="1200" dirty="0" err="1" smtClean="0"/>
            <a:t>kgw</a:t>
          </a:r>
          <a:r>
            <a:rPr kumimoji="1" lang="ja-JP" sz="2900" kern="1200" dirty="0" smtClean="0"/>
            <a:t>であるから，</a:t>
          </a:r>
          <a:endParaRPr lang="ja-JP" sz="2900" kern="1200" dirty="0"/>
        </a:p>
      </dsp:txBody>
      <dsp:txXfrm>
        <a:off x="35611" y="4811331"/>
        <a:ext cx="11759556" cy="658273"/>
      </dsp:txXfrm>
    </dsp:sp>
    <dsp:sp modelId="{C4A98AC3-976E-41BF-98A1-76932A26B8F3}">
      <dsp:nvSpPr>
        <dsp:cNvPr id="0" name=""/>
        <dsp:cNvSpPr/>
      </dsp:nvSpPr>
      <dsp:spPr>
        <a:xfrm>
          <a:off x="0" y="5505215"/>
          <a:ext cx="11830778"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5627" tIns="36830" rIns="206248" bIns="36830" numCol="1" spcCol="1270" anchor="t" anchorCtr="0">
          <a:noAutofit/>
        </a:bodyPr>
        <a:lstStyle/>
        <a:p>
          <a:pPr marL="228600" lvl="1" indent="-228600" algn="l" defTabSz="1022350" rtl="0">
            <a:lnSpc>
              <a:spcPct val="90000"/>
            </a:lnSpc>
            <a:spcBef>
              <a:spcPct val="0"/>
            </a:spcBef>
            <a:spcAft>
              <a:spcPct val="20000"/>
            </a:spcAft>
            <a:buChar char="••"/>
          </a:pPr>
          <a:r>
            <a:rPr kumimoji="1" lang="ja-JP" sz="2300" kern="1200" dirty="0" smtClean="0"/>
            <a:t>力の単位，</a:t>
          </a:r>
          <a:r>
            <a:rPr kumimoji="1" lang="en-US" sz="2300" kern="1200" dirty="0" err="1" smtClean="0"/>
            <a:t>kgw</a:t>
          </a:r>
          <a:r>
            <a:rPr kumimoji="1" lang="ja-JP" sz="2300" kern="1200" dirty="0" smtClean="0"/>
            <a:t>と</a:t>
          </a:r>
          <a:r>
            <a:rPr kumimoji="1" lang="en-US" sz="2300" kern="1200" dirty="0" smtClean="0"/>
            <a:t>N</a:t>
          </a:r>
          <a:r>
            <a:rPr kumimoji="1" lang="ja-JP" sz="2300" kern="1200" dirty="0" smtClean="0"/>
            <a:t>との換算式は，</a:t>
          </a:r>
          <a:r>
            <a:rPr kumimoji="1" lang="en-US" sz="2300" kern="1200" dirty="0" smtClean="0"/>
            <a:t>1 </a:t>
          </a:r>
          <a:r>
            <a:rPr kumimoji="1" lang="en-US" sz="2300" kern="1200" dirty="0" err="1" smtClean="0"/>
            <a:t>kgw</a:t>
          </a:r>
          <a:r>
            <a:rPr kumimoji="1" lang="en-US" sz="2300" kern="1200" dirty="0" smtClean="0"/>
            <a:t>                        </a:t>
          </a:r>
          <a:r>
            <a:rPr kumimoji="1" lang="ja-JP" sz="2300" kern="1200" dirty="0" smtClean="0"/>
            <a:t>（≒</a:t>
          </a:r>
          <a:r>
            <a:rPr kumimoji="1" lang="en-US" altLang="ja-JP" sz="2300" kern="1200" dirty="0" smtClean="0"/>
            <a:t>          </a:t>
          </a:r>
          <a:r>
            <a:rPr kumimoji="1" lang="en-US" sz="2300" kern="1200" dirty="0" smtClean="0"/>
            <a:t>)</a:t>
          </a:r>
          <a:r>
            <a:rPr kumimoji="1" lang="ja-JP" sz="2300" kern="1200" dirty="0" smtClean="0"/>
            <a:t>となる．</a:t>
          </a:r>
          <a:endParaRPr lang="ja-JP" sz="2300" kern="1200" dirty="0"/>
        </a:p>
      </dsp:txBody>
      <dsp:txXfrm>
        <a:off x="0" y="5505215"/>
        <a:ext cx="11830778" cy="4802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913706-8CE9-4A43-B98C-EBF4831C259F}" type="datetimeFigureOut">
              <a:rPr kumimoji="1" lang="ja-JP" altLang="en-US" smtClean="0"/>
              <a:t>2019/8/31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0F7370-F10B-4858-A03C-81B9374097F7}" type="slidenum">
              <a:rPr kumimoji="1" lang="ja-JP" altLang="en-US" smtClean="0"/>
              <a:t>‹#›</a:t>
            </a:fld>
            <a:endParaRPr kumimoji="1" lang="ja-JP" altLang="en-US"/>
          </a:p>
        </p:txBody>
      </p:sp>
    </p:spTree>
    <p:extLst>
      <p:ext uri="{BB962C8B-B14F-4D97-AF65-F5344CB8AC3E}">
        <p14:creationId xmlns:p14="http://schemas.microsoft.com/office/powerpoint/2010/main" val="30408058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90F7370-F10B-4858-A03C-81B9374097F7}" type="slidenum">
              <a:rPr kumimoji="1" lang="ja-JP" altLang="en-US" smtClean="0"/>
              <a:t>2</a:t>
            </a:fld>
            <a:endParaRPr kumimoji="1" lang="ja-JP" altLang="en-US"/>
          </a:p>
        </p:txBody>
      </p:sp>
    </p:spTree>
    <p:extLst>
      <p:ext uri="{BB962C8B-B14F-4D97-AF65-F5344CB8AC3E}">
        <p14:creationId xmlns:p14="http://schemas.microsoft.com/office/powerpoint/2010/main" val="2680691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2D09FC6F-0F64-4890-8C57-CCBE9DCB485F}"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2971886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1302C7E-AFB2-4029-9E58-73C1A9167B53}"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489022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DB63B608-CA70-4013-9D4F-097C67A85D67}"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810763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903D97DB-6BCE-4C0B-A9A0-724DDAA7DF6C}"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2020661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121EF08-24CD-42C3-A4DF-B3E4FD3D5485}"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702284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D910C44B-B833-4E34-B166-63A688A4650B}"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666508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CF1C05D1-FF64-407D-BDC6-2B5E2F65CB42}" type="datetime1">
              <a:rPr kumimoji="1" lang="ja-JP" altLang="en-US" smtClean="0"/>
              <a:t>2019/8/31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2541755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7914FEF9-C826-4031-A425-5AC33BF29E97}" type="datetime1">
              <a:rPr kumimoji="1" lang="ja-JP" altLang="en-US" smtClean="0"/>
              <a:t>2019/8/31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1303266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9CA4B6CE-E163-4027-A550-6B7F9830F5CD}" type="datetime1">
              <a:rPr kumimoji="1" lang="ja-JP" altLang="en-US" smtClean="0"/>
              <a:t>2019/8/31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1011859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D77501-6D34-4853-8599-77377536464C}" type="datetime1">
              <a:rPr kumimoji="1" lang="ja-JP" altLang="en-US" smtClean="0"/>
              <a:t>2019/8/31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3669316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AF2BDF1-ED8F-4B7C-B1AF-7D19AF97F3CA}" type="datetime1">
              <a:rPr kumimoji="1" lang="ja-JP" altLang="en-US" smtClean="0"/>
              <a:t>2019/8/31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1896142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C0611BA-3CC8-4832-9C69-C09ABA6E291A}"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198548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20B72FD-7E22-4018-897D-7292C93CD129}" type="datetime1">
              <a:rPr kumimoji="1" lang="ja-JP" altLang="en-US" smtClean="0"/>
              <a:t>2019/8/31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2747099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159212D-6BF4-46B9-889A-2FC334BC85B3}"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1426186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D9D251C-7380-4441-98FB-EB6D3E270DF9}"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3722722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タイトルと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47B6D7E-E9FF-49B7-8B9C-6C8E0F23FBD2}" type="datetime1">
              <a:rPr kumimoji="1" lang="ja-JP" altLang="en-US" smtClean="0"/>
              <a:t>2019/8/31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209716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CA35F1F-D6E7-40AD-A94F-CC1118A3CEF4}"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681984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F88ADB87-8AEB-4781-B1FD-1F8431D9FEEA}" type="datetime1">
              <a:rPr kumimoji="1" lang="ja-JP" altLang="en-US" smtClean="0"/>
              <a:t>2019/8/31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2423044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Date Placeholder 6"/>
          <p:cNvSpPr>
            <a:spLocks noGrp="1"/>
          </p:cNvSpPr>
          <p:nvPr>
            <p:ph type="dt" sz="half" idx="10"/>
          </p:nvPr>
        </p:nvSpPr>
        <p:spPr/>
        <p:txBody>
          <a:bodyPr/>
          <a:lstStyle/>
          <a:p>
            <a:fld id="{E8AA2B9F-5873-49D9-8435-C64854B2E736}" type="datetime1">
              <a:rPr kumimoji="1" lang="ja-JP" altLang="en-US" smtClean="0"/>
              <a:t>2019/8/31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smtClean="0"/>
              <a:t>マスター タイトルの書式設定</a:t>
            </a:r>
            <a:endParaRPr lang="en-US" dirty="0"/>
          </a:p>
        </p:txBody>
      </p:sp>
    </p:spTree>
    <p:extLst>
      <p:ext uri="{BB962C8B-B14F-4D97-AF65-F5344CB8AC3E}">
        <p14:creationId xmlns:p14="http://schemas.microsoft.com/office/powerpoint/2010/main" val="16825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CEB1418-5212-4F0E-B764-1D004F89B596}" type="datetime1">
              <a:rPr kumimoji="1" lang="ja-JP" altLang="en-US" smtClean="0"/>
              <a:t>2019/8/31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smtClean="0"/>
              <a:t>マスター タイトルの書式設定</a:t>
            </a:r>
            <a:endParaRPr lang="en-US"/>
          </a:p>
        </p:txBody>
      </p:sp>
    </p:spTree>
    <p:extLst>
      <p:ext uri="{BB962C8B-B14F-4D97-AF65-F5344CB8AC3E}">
        <p14:creationId xmlns:p14="http://schemas.microsoft.com/office/powerpoint/2010/main" val="33164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ED4D6-C99C-41EB-89AE-378F3AC783FA}" type="datetime1">
              <a:rPr kumimoji="1" lang="ja-JP" altLang="en-US" smtClean="0"/>
              <a:t>2019/8/31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460110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A3B0E5B-2626-498B-AA51-D4D813456637}" type="datetime1">
              <a:rPr kumimoji="1" lang="ja-JP" altLang="en-US" smtClean="0"/>
              <a:t>2019/8/31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288014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29EA610-D9E4-49BC-9834-2DCA2C43FE91}" type="datetime1">
              <a:rPr kumimoji="1" lang="ja-JP" altLang="en-US" smtClean="0"/>
              <a:t>2019/8/31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647473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B47B6D7E-E9FF-49B7-8B9C-6C8E0F23FBD2}" type="datetime1">
              <a:rPr kumimoji="1" lang="ja-JP" altLang="en-US" smtClean="0"/>
              <a:t>2019/8/31</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236876953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B6D7E-E9FF-49B7-8B9C-6C8E0F23FBD2}" type="datetime1">
              <a:rPr kumimoji="1" lang="ja-JP" altLang="en-US" smtClean="0"/>
              <a:t>2019/8/31</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5579337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0.xml"/><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1.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1.xml"/><Relationship Id="rId11" Type="http://schemas.openxmlformats.org/officeDocument/2006/relationships/image" Target="../media/image2.emf"/><Relationship Id="rId5" Type="http://schemas.openxmlformats.org/officeDocument/2006/relationships/diagramColors" Target="../diagrams/colors11.xml"/><Relationship Id="rId10"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2.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2.xml"/><Relationship Id="rId11" Type="http://schemas.openxmlformats.org/officeDocument/2006/relationships/image" Target="../media/image3.png"/><Relationship Id="rId5" Type="http://schemas.openxmlformats.org/officeDocument/2006/relationships/diagramColors" Target="../diagrams/colors12.xml"/><Relationship Id="rId10" Type="http://schemas.openxmlformats.org/officeDocument/2006/relationships/diagramColors" Target="../diagrams/colors12.xml"/><Relationship Id="rId4" Type="http://schemas.openxmlformats.org/officeDocument/2006/relationships/diagramQuickStyle" Target="../diagrams/quickStyle12.xml"/><Relationship Id="rId9"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3.xml"/><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3.png"/><Relationship Id="rId2" Type="http://schemas.openxmlformats.org/officeDocument/2006/relationships/diagramData" Target="../diagrams/data18.xml"/><Relationship Id="rId1" Type="http://schemas.openxmlformats.org/officeDocument/2006/relationships/slideLayout" Target="../slideLayouts/slideLayout1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5.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13.xml"/><Relationship Id="rId6" Type="http://schemas.microsoft.com/office/2007/relationships/diagramDrawing" Target="../diagrams/drawing15.xml"/><Relationship Id="rId11" Type="http://schemas.openxmlformats.org/officeDocument/2006/relationships/image" Target="../media/image4.png"/><Relationship Id="rId5" Type="http://schemas.openxmlformats.org/officeDocument/2006/relationships/diagramColors" Target="../diagrams/colors15.xml"/><Relationship Id="rId10" Type="http://schemas.openxmlformats.org/officeDocument/2006/relationships/diagramColors" Target="../diagrams/colors15.xml"/><Relationship Id="rId4" Type="http://schemas.openxmlformats.org/officeDocument/2006/relationships/diagramQuickStyle" Target="../diagrams/quickStyle15.xml"/><Relationship Id="rId9" Type="http://schemas.openxmlformats.org/officeDocument/2006/relationships/diagramQuickStyle" Target="../diagrams/quickStyle15.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xml"/><Relationship Id="rId7" Type="http://schemas.openxmlformats.org/officeDocument/2006/relationships/diagramColors" Target="../diagrams/colors1.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3.xml"/><Relationship Id="rId6" Type="http://schemas.microsoft.com/office/2007/relationships/diagramDrawing" Target="../diagrams/drawing6.xml"/><Relationship Id="rId11" Type="http://schemas.openxmlformats.org/officeDocument/2006/relationships/image" Target="../media/image1.png"/><Relationship Id="rId5" Type="http://schemas.openxmlformats.org/officeDocument/2006/relationships/diagramColors" Target="../diagrams/colors6.xml"/><Relationship Id="rId10"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7.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8.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基礎物理学</a:t>
            </a:r>
            <a:endParaRPr kumimoji="1" lang="ja-JP" altLang="en-US" dirty="0"/>
          </a:p>
        </p:txBody>
      </p:sp>
      <p:sp>
        <p:nvSpPr>
          <p:cNvPr id="3" name="サブタイトル 2"/>
          <p:cNvSpPr>
            <a:spLocks noGrp="1"/>
          </p:cNvSpPr>
          <p:nvPr>
            <p:ph type="subTitle" idx="1"/>
          </p:nvPr>
        </p:nvSpPr>
        <p:spPr/>
        <p:txBody>
          <a:bodyPr/>
          <a:lstStyle/>
          <a:p>
            <a:r>
              <a:rPr kumimoji="1" lang="en-US" altLang="ja-JP" dirty="0" smtClean="0"/>
              <a:t>F</a:t>
            </a:r>
            <a:r>
              <a:rPr kumimoji="1" lang="ja-JP" altLang="en-US" dirty="0" smtClean="0"/>
              <a:t>　原　道寛</a:t>
            </a:r>
            <a:r>
              <a:rPr kumimoji="1" lang="ja-JP" altLang="en-US" smtClean="0"/>
              <a:t>　教授</a:t>
            </a:r>
            <a:endParaRPr kumimoji="1" lang="ja-JP" altLang="en-US" dirty="0"/>
          </a:p>
        </p:txBody>
      </p:sp>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1</a:t>
            </a:fld>
            <a:endParaRPr kumimoji="1" lang="ja-JP" altLang="en-US"/>
          </a:p>
        </p:txBody>
      </p:sp>
    </p:spTree>
    <p:custDataLst>
      <p:tags r:id="rId1"/>
    </p:custDataLst>
    <p:extLst>
      <p:ext uri="{BB962C8B-B14F-4D97-AF65-F5344CB8AC3E}">
        <p14:creationId xmlns:p14="http://schemas.microsoft.com/office/powerpoint/2010/main" val="2450671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52413"/>
            <a:ext cx="10515600" cy="1325563"/>
          </a:xfrm>
        </p:spPr>
        <p:txBody>
          <a:bodyPr/>
          <a:lstStyle/>
          <a:p>
            <a:r>
              <a:rPr lang="en-US" altLang="ja-JP" dirty="0" smtClean="0">
                <a:latin typeface="HGPｺﾞｼｯｸM" panose="020B0600000000000000" pitchFamily="50" charset="-128"/>
                <a:ea typeface="HGPｺﾞｼｯｸM" panose="020B0600000000000000" pitchFamily="50" charset="-128"/>
              </a:rPr>
              <a:t>1.3.3.1</a:t>
            </a:r>
            <a:r>
              <a:rPr lang="ja-JP" altLang="ja-JP" dirty="0" smtClean="0">
                <a:latin typeface="HGPｺﾞｼｯｸM" panose="020B0600000000000000" pitchFamily="50" charset="-128"/>
                <a:ea typeface="HGPｺﾞｼｯｸM" panose="020B0600000000000000" pitchFamily="50" charset="-128"/>
              </a:rPr>
              <a:t>運動</a:t>
            </a:r>
            <a:r>
              <a:rPr lang="ja-JP" altLang="ja-JP" dirty="0">
                <a:latin typeface="HGPｺﾞｼｯｸM" panose="020B0600000000000000" pitchFamily="50" charset="-128"/>
                <a:ea typeface="HGPｺﾞｼｯｸM" panose="020B0600000000000000" pitchFamily="50" charset="-128"/>
              </a:rPr>
              <a:t>の法則</a:t>
            </a:r>
            <a:endParaRPr kumimoji="1" lang="ja-JP" altLang="en-US" dirty="0"/>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715533160"/>
              </p:ext>
            </p:extLst>
          </p:nvPr>
        </p:nvGraphicFramePr>
        <p:xfrm>
          <a:off x="244886" y="730075"/>
          <a:ext cx="11830778" cy="599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10</a:t>
            </a:fld>
            <a:endParaRPr kumimoji="1" lang="ja-JP" altLang="en-US"/>
          </a:p>
        </p:txBody>
      </p:sp>
      <p:sp>
        <p:nvSpPr>
          <p:cNvPr id="5" name="正方形/長方形 4"/>
          <p:cNvSpPr/>
          <p:nvPr/>
        </p:nvSpPr>
        <p:spPr>
          <a:xfrm>
            <a:off x="3469109" y="225702"/>
            <a:ext cx="1526380" cy="369332"/>
          </a:xfrm>
          <a:prstGeom prst="rect">
            <a:avLst/>
          </a:prstGeom>
        </p:spPr>
        <p:txBody>
          <a:bodyPr wrap="none">
            <a:spAutoFit/>
          </a:bodyPr>
          <a:lstStyle/>
          <a:p>
            <a:pPr lvl="0"/>
            <a:r>
              <a:rPr lang="en-US" altLang="ja-JP" dirty="0">
                <a:latin typeface="HGPｺﾞｼｯｸM" panose="020B0600000000000000" pitchFamily="50" charset="-128"/>
                <a:ea typeface="HGPｺﾞｼｯｸM" panose="020B0600000000000000" pitchFamily="50" charset="-128"/>
              </a:rPr>
              <a:t>1.3.3重力</a:t>
            </a:r>
            <a:r>
              <a:rPr lang="ja-JP" altLang="en-US" dirty="0">
                <a:latin typeface="HGPｺﾞｼｯｸM" panose="020B0600000000000000" pitchFamily="50" charset="-128"/>
                <a:ea typeface="HGPｺﾞｼｯｸM" panose="020B0600000000000000" pitchFamily="50" charset="-128"/>
              </a:rPr>
              <a:t>＿１</a:t>
            </a:r>
            <a:endParaRPr lang="ja-JP" altLang="ja-JP" dirty="0">
              <a:latin typeface="HGPｺﾞｼｯｸM" panose="020B0600000000000000" pitchFamily="50" charset="-128"/>
              <a:ea typeface="HGPｺﾞｼｯｸM" panose="020B0600000000000000" pitchFamily="50" charset="-128"/>
            </a:endParaRPr>
          </a:p>
        </p:txBody>
      </p:sp>
      <p:sp>
        <p:nvSpPr>
          <p:cNvPr id="7" name="正方形/長方形 6"/>
          <p:cNvSpPr/>
          <p:nvPr/>
        </p:nvSpPr>
        <p:spPr>
          <a:xfrm>
            <a:off x="3995160" y="1499708"/>
            <a:ext cx="1000329" cy="35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A</a:t>
            </a:r>
            <a:endParaRPr kumimoji="1" lang="ja-JP" altLang="en-US" dirty="0"/>
          </a:p>
        </p:txBody>
      </p:sp>
      <p:sp>
        <p:nvSpPr>
          <p:cNvPr id="8" name="正方形/長方形 7"/>
          <p:cNvSpPr/>
          <p:nvPr/>
        </p:nvSpPr>
        <p:spPr>
          <a:xfrm>
            <a:off x="1788269" y="2322203"/>
            <a:ext cx="605923" cy="35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B</a:t>
            </a:r>
            <a:endParaRPr kumimoji="1" lang="ja-JP" altLang="en-US" dirty="0"/>
          </a:p>
        </p:txBody>
      </p:sp>
      <p:sp>
        <p:nvSpPr>
          <p:cNvPr id="9" name="正方形/長方形 8"/>
          <p:cNvSpPr/>
          <p:nvPr/>
        </p:nvSpPr>
        <p:spPr>
          <a:xfrm>
            <a:off x="823845" y="3479744"/>
            <a:ext cx="1102677" cy="373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C</a:t>
            </a:r>
            <a:endParaRPr kumimoji="1" lang="ja-JP" altLang="en-US" dirty="0"/>
          </a:p>
        </p:txBody>
      </p:sp>
      <p:sp>
        <p:nvSpPr>
          <p:cNvPr id="10" name="正方形/長方形 9"/>
          <p:cNvSpPr/>
          <p:nvPr/>
        </p:nvSpPr>
        <p:spPr>
          <a:xfrm>
            <a:off x="5908699" y="6263662"/>
            <a:ext cx="1294819" cy="373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D</a:t>
            </a:r>
            <a:endParaRPr kumimoji="1" lang="ja-JP" altLang="en-US" dirty="0"/>
          </a:p>
        </p:txBody>
      </p:sp>
      <p:sp>
        <p:nvSpPr>
          <p:cNvPr id="11" name="正方形/長方形 10"/>
          <p:cNvSpPr/>
          <p:nvPr/>
        </p:nvSpPr>
        <p:spPr>
          <a:xfrm>
            <a:off x="7697363" y="6263662"/>
            <a:ext cx="602040" cy="373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E</a:t>
            </a:r>
            <a:endParaRPr kumimoji="1" lang="ja-JP" altLang="en-US" dirty="0"/>
          </a:p>
        </p:txBody>
      </p:sp>
    </p:spTree>
    <p:extLst>
      <p:ext uri="{BB962C8B-B14F-4D97-AF65-F5344CB8AC3E}">
        <p14:creationId xmlns:p14="http://schemas.microsoft.com/office/powerpoint/2010/main" val="375613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lvl="0"/>
            <a:r>
              <a:rPr lang="en-US" altLang="ja-JP" dirty="0" smtClean="0">
                <a:latin typeface="HGPｺﾞｼｯｸM" panose="020B0600000000000000" pitchFamily="50" charset="-128"/>
                <a:ea typeface="HGPｺﾞｼｯｸM" panose="020B0600000000000000" pitchFamily="50" charset="-128"/>
              </a:rPr>
              <a:t>1.3.4.</a:t>
            </a:r>
            <a:r>
              <a:rPr lang="ja-JP" altLang="ja-JP" dirty="0" smtClean="0">
                <a:latin typeface="HGPｺﾞｼｯｸM" panose="020B0600000000000000" pitchFamily="50" charset="-128"/>
                <a:ea typeface="HGPｺﾞｼｯｸM" panose="020B0600000000000000" pitchFamily="50" charset="-128"/>
              </a:rPr>
              <a:t>運動</a:t>
            </a:r>
            <a:r>
              <a:rPr lang="ja-JP" altLang="ja-JP" dirty="0">
                <a:latin typeface="HGPｺﾞｼｯｸM" panose="020B0600000000000000" pitchFamily="50" charset="-128"/>
                <a:ea typeface="HGPｺﾞｼｯｸM" panose="020B0600000000000000" pitchFamily="50" charset="-128"/>
              </a:rPr>
              <a:t>の法則</a:t>
            </a: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163329885"/>
              </p:ext>
            </p:extLst>
          </p:nvPr>
        </p:nvGraphicFramePr>
        <p:xfrm>
          <a:off x="558580" y="1448070"/>
          <a:ext cx="10734853" cy="4958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11</a:t>
            </a:fld>
            <a:endParaRPr kumimoji="1" lang="ja-JP" altLang="en-US"/>
          </a:p>
        </p:txBody>
      </p:sp>
    </p:spTree>
    <p:custDataLst>
      <p:tags r:id="rId1"/>
    </p:custDataLst>
    <p:extLst>
      <p:ext uri="{BB962C8B-B14F-4D97-AF65-F5344CB8AC3E}">
        <p14:creationId xmlns:p14="http://schemas.microsoft.com/office/powerpoint/2010/main" val="2529565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0" y="-268590"/>
            <a:ext cx="11802910" cy="1325562"/>
          </a:xfrm>
        </p:spPr>
        <p:txBody>
          <a:bodyPr>
            <a:normAutofit/>
          </a:bodyPr>
          <a:lstStyle/>
          <a:p>
            <a:r>
              <a:rPr lang="en-US" altLang="ja-JP" dirty="0" smtClean="0">
                <a:latin typeface="HGPｺﾞｼｯｸM" panose="020B0600000000000000" pitchFamily="50" charset="-128"/>
                <a:ea typeface="HGPｺﾞｼｯｸM" panose="020B0600000000000000" pitchFamily="50" charset="-128"/>
              </a:rPr>
              <a:t>1.3.4.1</a:t>
            </a:r>
            <a:r>
              <a:rPr lang="ja-JP" altLang="ja-JP" dirty="0" smtClean="0">
                <a:latin typeface="HGPｺﾞｼｯｸM" panose="020B0600000000000000" pitchFamily="50" charset="-128"/>
                <a:ea typeface="HGPｺﾞｼｯｸM" panose="020B0600000000000000" pitchFamily="50" charset="-128"/>
              </a:rPr>
              <a:t>運動</a:t>
            </a:r>
            <a:r>
              <a:rPr lang="ja-JP" altLang="ja-JP" dirty="0">
                <a:latin typeface="HGPｺﾞｼｯｸM" panose="020B0600000000000000" pitchFamily="50" charset="-128"/>
                <a:ea typeface="HGPｺﾞｼｯｸM" panose="020B0600000000000000" pitchFamily="50" charset="-128"/>
              </a:rPr>
              <a:t>の</a:t>
            </a:r>
            <a:r>
              <a:rPr lang="ja-JP" altLang="ja-JP" dirty="0" smtClean="0">
                <a:latin typeface="HGPｺﾞｼｯｸM" panose="020B0600000000000000" pitchFamily="50" charset="-128"/>
                <a:ea typeface="HGPｺﾞｼｯｸM" panose="020B0600000000000000" pitchFamily="50" charset="-128"/>
              </a:rPr>
              <a:t>法則</a:t>
            </a:r>
            <a:r>
              <a:rPr lang="en-US" altLang="ja-JP" dirty="0" smtClean="0">
                <a:latin typeface="HGPｺﾞｼｯｸM" panose="020B0600000000000000" pitchFamily="50" charset="-128"/>
                <a:ea typeface="HGPｺﾞｼｯｸM" panose="020B0600000000000000" pitchFamily="50" charset="-128"/>
              </a:rPr>
              <a:t>:</a:t>
            </a:r>
            <a:endParaRPr kumimoji="1" lang="ja-JP" altLang="en-US" dirty="0"/>
          </a:p>
        </p:txBody>
      </p:sp>
      <mc:AlternateContent xmlns:mc="http://schemas.openxmlformats.org/markup-compatibility/2006" xmlns:a14="http://schemas.microsoft.com/office/drawing/2010/main">
        <mc:Choice Requires="a14">
          <p:graphicFrame>
            <p:nvGraphicFramePr>
              <p:cNvPr id="8" name="コンテンツ プレースホルダー 7"/>
              <p:cNvGraphicFramePr>
                <a:graphicFrameLocks noGrp="1"/>
              </p:cNvGraphicFramePr>
              <p:nvPr>
                <p:ph idx="1"/>
                <p:extLst>
                  <p:ext uri="{D42A27DB-BD31-4B8C-83A1-F6EECF244321}">
                    <p14:modId xmlns:p14="http://schemas.microsoft.com/office/powerpoint/2010/main" val="2982636120"/>
                  </p:ext>
                </p:extLst>
              </p:nvPr>
            </p:nvGraphicFramePr>
            <p:xfrm>
              <a:off x="41882" y="565392"/>
              <a:ext cx="11503291" cy="6292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8" name="コンテンツ プレースホルダー 7"/>
              <p:cNvGraphicFramePr>
                <a:graphicFrameLocks noGrp="1"/>
              </p:cNvGraphicFramePr>
              <p:nvPr>
                <p:ph idx="1"/>
                <p:extLst>
                  <p:ext uri="{D42A27DB-BD31-4B8C-83A1-F6EECF244321}">
                    <p14:modId xmlns:p14="http://schemas.microsoft.com/office/powerpoint/2010/main" val="2982636120"/>
                  </p:ext>
                </p:extLst>
              </p:nvPr>
            </p:nvGraphicFramePr>
            <p:xfrm>
              <a:off x="41882" y="565392"/>
              <a:ext cx="11503291" cy="62926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5" name="スライド番号プレースホルダー 4"/>
          <p:cNvSpPr>
            <a:spLocks noGrp="1"/>
          </p:cNvSpPr>
          <p:nvPr>
            <p:ph type="sldNum" sz="quarter" idx="12"/>
          </p:nvPr>
        </p:nvSpPr>
        <p:spPr/>
        <p:txBody>
          <a:bodyPr/>
          <a:lstStyle/>
          <a:p>
            <a:fld id="{761006F9-8FDE-4E7E-BF38-127EAE8948ED}" type="slidenum">
              <a:rPr kumimoji="1" lang="ja-JP" altLang="en-US" smtClean="0"/>
              <a:t>12</a:t>
            </a:fld>
            <a:endParaRPr kumimoji="1" lang="ja-JP" altLang="en-US"/>
          </a:p>
        </p:txBody>
      </p:sp>
      <p:pic>
        <p:nvPicPr>
          <p:cNvPr id="9" name="図 8"/>
          <p:cNvPicPr>
            <a:picLocks noChangeAspect="1"/>
          </p:cNvPicPr>
          <p:nvPr/>
        </p:nvPicPr>
        <p:blipFill rotWithShape="1">
          <a:blip r:embed="rId11" cstate="print">
            <a:extLst>
              <a:ext uri="{28A0092B-C50C-407E-A947-70E740481C1C}">
                <a14:useLocalDpi xmlns:a14="http://schemas.microsoft.com/office/drawing/2010/main"/>
              </a:ext>
            </a:extLst>
          </a:blip>
          <a:srcRect l="36382" t="15261" r="12219" b="56041"/>
          <a:stretch/>
        </p:blipFill>
        <p:spPr>
          <a:xfrm>
            <a:off x="9259248" y="2594903"/>
            <a:ext cx="2860993" cy="1646681"/>
          </a:xfrm>
          <a:prstGeom prst="rect">
            <a:avLst/>
          </a:prstGeom>
        </p:spPr>
      </p:pic>
      <p:sp>
        <p:nvSpPr>
          <p:cNvPr id="10" name="正方形/長方形 9"/>
          <p:cNvSpPr/>
          <p:nvPr/>
        </p:nvSpPr>
        <p:spPr>
          <a:xfrm>
            <a:off x="3253216" y="1933481"/>
            <a:ext cx="446265" cy="473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A</a:t>
            </a:r>
            <a:endParaRPr kumimoji="1" lang="ja-JP" altLang="en-US" dirty="0"/>
          </a:p>
        </p:txBody>
      </p:sp>
      <p:sp>
        <p:nvSpPr>
          <p:cNvPr id="11" name="正方形/長方形 10"/>
          <p:cNvSpPr/>
          <p:nvPr/>
        </p:nvSpPr>
        <p:spPr>
          <a:xfrm>
            <a:off x="4321180" y="2796891"/>
            <a:ext cx="299681" cy="473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B</a:t>
            </a:r>
            <a:endParaRPr kumimoji="1" lang="ja-JP" altLang="en-US" dirty="0"/>
          </a:p>
        </p:txBody>
      </p:sp>
      <p:sp>
        <p:nvSpPr>
          <p:cNvPr id="12" name="正方形/長方形 11"/>
          <p:cNvSpPr/>
          <p:nvPr/>
        </p:nvSpPr>
        <p:spPr>
          <a:xfrm>
            <a:off x="2595918" y="4081041"/>
            <a:ext cx="657298" cy="473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C</a:t>
            </a:r>
            <a:endParaRPr kumimoji="1" lang="ja-JP" altLang="en-US" dirty="0"/>
          </a:p>
        </p:txBody>
      </p:sp>
      <p:sp>
        <p:nvSpPr>
          <p:cNvPr id="13" name="正方形/長方形 12"/>
          <p:cNvSpPr/>
          <p:nvPr/>
        </p:nvSpPr>
        <p:spPr>
          <a:xfrm>
            <a:off x="4221131" y="4081041"/>
            <a:ext cx="860420" cy="473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D</a:t>
            </a:r>
            <a:endParaRPr kumimoji="1" lang="ja-JP" altLang="en-US" dirty="0"/>
          </a:p>
        </p:txBody>
      </p:sp>
      <p:sp>
        <p:nvSpPr>
          <p:cNvPr id="14" name="正方形/長方形 13"/>
          <p:cNvSpPr/>
          <p:nvPr/>
        </p:nvSpPr>
        <p:spPr>
          <a:xfrm>
            <a:off x="156790" y="4607328"/>
            <a:ext cx="11517251" cy="1427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E</a:t>
            </a:r>
            <a:endParaRPr kumimoji="1" lang="ja-JP" altLang="en-US" dirty="0"/>
          </a:p>
        </p:txBody>
      </p:sp>
      <p:sp>
        <p:nvSpPr>
          <p:cNvPr id="15" name="正方形/長方形 14"/>
          <p:cNvSpPr/>
          <p:nvPr/>
        </p:nvSpPr>
        <p:spPr>
          <a:xfrm>
            <a:off x="1363658" y="6087646"/>
            <a:ext cx="1889558" cy="425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F</a:t>
            </a:r>
            <a:endParaRPr kumimoji="1" lang="ja-JP" altLang="en-US" dirty="0"/>
          </a:p>
        </p:txBody>
      </p:sp>
      <p:sp>
        <p:nvSpPr>
          <p:cNvPr id="16" name="正方形/長方形 15"/>
          <p:cNvSpPr/>
          <p:nvPr/>
        </p:nvSpPr>
        <p:spPr>
          <a:xfrm>
            <a:off x="4405376" y="6107095"/>
            <a:ext cx="2477053" cy="425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G</a:t>
            </a:r>
            <a:endParaRPr kumimoji="1" lang="ja-JP" altLang="en-US" dirty="0"/>
          </a:p>
        </p:txBody>
      </p:sp>
      <p:pic>
        <p:nvPicPr>
          <p:cNvPr id="17" name="図 16"/>
          <p:cNvPicPr>
            <a:picLocks noChangeAspect="1"/>
          </p:cNvPicPr>
          <p:nvPr/>
        </p:nvPicPr>
        <p:blipFill rotWithShape="1">
          <a:blip r:embed="rId11" cstate="print">
            <a:extLst>
              <a:ext uri="{28A0092B-C50C-407E-A947-70E740481C1C}">
                <a14:useLocalDpi xmlns:a14="http://schemas.microsoft.com/office/drawing/2010/main"/>
              </a:ext>
            </a:extLst>
          </a:blip>
          <a:srcRect l="7833" t="9295" r="68073" b="60834"/>
          <a:stretch/>
        </p:blipFill>
        <p:spPr>
          <a:xfrm>
            <a:off x="10295725" y="135832"/>
            <a:ext cx="1759527" cy="2248738"/>
          </a:xfrm>
          <a:prstGeom prst="rect">
            <a:avLst/>
          </a:prstGeom>
        </p:spPr>
      </p:pic>
    </p:spTree>
    <p:extLst>
      <p:ext uri="{BB962C8B-B14F-4D97-AF65-F5344CB8AC3E}">
        <p14:creationId xmlns:p14="http://schemas.microsoft.com/office/powerpoint/2010/main" val="215829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a:xfrm>
            <a:off x="0" y="-247649"/>
            <a:ext cx="10515600" cy="1325562"/>
          </a:xfrm>
        </p:spPr>
        <p:txBody>
          <a:bodyPr/>
          <a:lstStyle/>
          <a:p>
            <a:r>
              <a:rPr lang="en-US" altLang="ja-JP" dirty="0" smtClean="0">
                <a:latin typeface="HGPｺﾞｼｯｸM" panose="020B0600000000000000" pitchFamily="50" charset="-128"/>
                <a:ea typeface="HGPｺﾞｼｯｸM" panose="020B0600000000000000" pitchFamily="50" charset="-128"/>
              </a:rPr>
              <a:t>1.3.4.2</a:t>
            </a:r>
            <a:r>
              <a:rPr lang="ja-JP" altLang="ja-JP" dirty="0" smtClean="0">
                <a:latin typeface="HGPｺﾞｼｯｸM" panose="020B0600000000000000" pitchFamily="50" charset="-128"/>
                <a:ea typeface="HGPｺﾞｼｯｸM" panose="020B0600000000000000" pitchFamily="50" charset="-128"/>
              </a:rPr>
              <a:t>運動</a:t>
            </a:r>
            <a:r>
              <a:rPr lang="ja-JP" altLang="ja-JP" dirty="0">
                <a:latin typeface="HGPｺﾞｼｯｸM" panose="020B0600000000000000" pitchFamily="50" charset="-128"/>
                <a:ea typeface="HGPｺﾞｼｯｸM" panose="020B0600000000000000" pitchFamily="50" charset="-128"/>
              </a:rPr>
              <a:t>の法則</a:t>
            </a:r>
            <a:endParaRPr kumimoji="1" lang="ja-JP" altLang="en-US" dirty="0"/>
          </a:p>
        </p:txBody>
      </p:sp>
      <mc:AlternateContent xmlns:mc="http://schemas.openxmlformats.org/markup-compatibility/2006" xmlns:a14="http://schemas.microsoft.com/office/drawing/2010/main">
        <mc:Choice Requires="a14">
          <p:graphicFrame>
            <p:nvGraphicFramePr>
              <p:cNvPr id="10" name="コンテンツ プレースホルダー 9"/>
              <p:cNvGraphicFramePr>
                <a:graphicFrameLocks noGrp="1"/>
              </p:cNvGraphicFramePr>
              <p:nvPr>
                <p:ph idx="1"/>
                <p:extLst>
                  <p:ext uri="{D42A27DB-BD31-4B8C-83A1-F6EECF244321}">
                    <p14:modId xmlns:p14="http://schemas.microsoft.com/office/powerpoint/2010/main" val="1202854358"/>
                  </p:ext>
                </p:extLst>
              </p:nvPr>
            </p:nvGraphicFramePr>
            <p:xfrm>
              <a:off x="126170" y="662357"/>
              <a:ext cx="11677267" cy="5974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0" name="コンテンツ プレースホルダー 9"/>
              <p:cNvGraphicFramePr>
                <a:graphicFrameLocks noGrp="1"/>
              </p:cNvGraphicFramePr>
              <p:nvPr>
                <p:ph idx="1"/>
                <p:extLst>
                  <p:ext uri="{D42A27DB-BD31-4B8C-83A1-F6EECF244321}">
                    <p14:modId xmlns:p14="http://schemas.microsoft.com/office/powerpoint/2010/main" val="1202854358"/>
                  </p:ext>
                </p:extLst>
              </p:nvPr>
            </p:nvGraphicFramePr>
            <p:xfrm>
              <a:off x="126170" y="662357"/>
              <a:ext cx="11677267" cy="59745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5" name="スライド番号プレースホルダー 4"/>
          <p:cNvSpPr>
            <a:spLocks noGrp="1"/>
          </p:cNvSpPr>
          <p:nvPr>
            <p:ph type="sldNum" sz="quarter" idx="12"/>
          </p:nvPr>
        </p:nvSpPr>
        <p:spPr/>
        <p:txBody>
          <a:bodyPr/>
          <a:lstStyle/>
          <a:p>
            <a:fld id="{761006F9-8FDE-4E7E-BF38-127EAE8948ED}" type="slidenum">
              <a:rPr kumimoji="1" lang="ja-JP" altLang="en-US" smtClean="0"/>
              <a:t>13</a:t>
            </a:fld>
            <a:endParaRPr kumimoji="1" lang="ja-JP" altLang="en-US"/>
          </a:p>
        </p:txBody>
      </p:sp>
      <p:sp>
        <p:nvSpPr>
          <p:cNvPr id="11" name="正方形/長方形 10"/>
          <p:cNvSpPr/>
          <p:nvPr/>
        </p:nvSpPr>
        <p:spPr>
          <a:xfrm>
            <a:off x="9177738" y="2556803"/>
            <a:ext cx="3146886" cy="2706694"/>
          </a:xfrm>
          <a:prstGeom prst="rect">
            <a:avLst/>
          </a:prstGeom>
          <a:blipFill rotWithShape="0">
            <a:blip r:embed="rId11"/>
            <a:srcRect/>
            <a:stretch>
              <a:fillRect l="-105661" r="-9917" b="-166489"/>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正方形/長方形 11"/>
          <p:cNvSpPr/>
          <p:nvPr/>
        </p:nvSpPr>
        <p:spPr>
          <a:xfrm>
            <a:off x="9177738" y="73255"/>
            <a:ext cx="2980525" cy="2483548"/>
          </a:xfrm>
          <a:prstGeom prst="rect">
            <a:avLst/>
          </a:prstGeom>
          <a:blipFill rotWithShape="0">
            <a:blip r:embed="rId11"/>
            <a:srcRect/>
            <a:stretch>
              <a:fillRect l="-11633" t="1" r="-115978" b="-190434"/>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正方形/長方形 12"/>
          <p:cNvSpPr/>
          <p:nvPr/>
        </p:nvSpPr>
        <p:spPr>
          <a:xfrm>
            <a:off x="2025733" y="2632462"/>
            <a:ext cx="2036716" cy="362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A</a:t>
            </a:r>
            <a:endParaRPr kumimoji="1" lang="ja-JP" altLang="en-US" dirty="0"/>
          </a:p>
        </p:txBody>
      </p:sp>
      <p:sp>
        <p:nvSpPr>
          <p:cNvPr id="14" name="正方形/長方形 13"/>
          <p:cNvSpPr/>
          <p:nvPr/>
        </p:nvSpPr>
        <p:spPr>
          <a:xfrm>
            <a:off x="2443379" y="3409555"/>
            <a:ext cx="2036716" cy="362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B</a:t>
            </a:r>
          </a:p>
        </p:txBody>
      </p:sp>
      <p:sp>
        <p:nvSpPr>
          <p:cNvPr id="15" name="正方形/長方形 14"/>
          <p:cNvSpPr/>
          <p:nvPr/>
        </p:nvSpPr>
        <p:spPr>
          <a:xfrm>
            <a:off x="8347425" y="5358313"/>
            <a:ext cx="531329" cy="362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C</a:t>
            </a:r>
            <a:endParaRPr kumimoji="1" lang="ja-JP" altLang="en-US" dirty="0"/>
          </a:p>
        </p:txBody>
      </p:sp>
      <p:sp>
        <p:nvSpPr>
          <p:cNvPr id="16" name="正方形/長方形 15"/>
          <p:cNvSpPr/>
          <p:nvPr/>
        </p:nvSpPr>
        <p:spPr>
          <a:xfrm>
            <a:off x="3927825" y="6136181"/>
            <a:ext cx="531329" cy="362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D</a:t>
            </a:r>
            <a:endParaRPr kumimoji="1" lang="ja-JP" altLang="en-US" dirty="0"/>
          </a:p>
        </p:txBody>
      </p:sp>
    </p:spTree>
    <p:extLst>
      <p:ext uri="{BB962C8B-B14F-4D97-AF65-F5344CB8AC3E}">
        <p14:creationId xmlns:p14="http://schemas.microsoft.com/office/powerpoint/2010/main" val="140554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lvl="0"/>
            <a:r>
              <a:rPr lang="en-US" altLang="ja-JP" dirty="0" smtClean="0">
                <a:latin typeface="HGPｺﾞｼｯｸM" panose="020B0600000000000000" pitchFamily="50" charset="-128"/>
                <a:ea typeface="HGPｺﾞｼｯｸM" panose="020B0600000000000000" pitchFamily="50" charset="-128"/>
              </a:rPr>
              <a:t>1.3.5</a:t>
            </a:r>
            <a:r>
              <a:rPr lang="ja-JP" altLang="ja-JP" dirty="0" smtClean="0">
                <a:latin typeface="HGPｺﾞｼｯｸM" panose="020B0600000000000000" pitchFamily="50" charset="-128"/>
                <a:ea typeface="HGPｺﾞｼｯｸM" panose="020B0600000000000000" pitchFamily="50" charset="-128"/>
              </a:rPr>
              <a:t>運動</a:t>
            </a:r>
            <a:r>
              <a:rPr lang="ja-JP" altLang="ja-JP" dirty="0">
                <a:latin typeface="HGPｺﾞｼｯｸM" panose="020B0600000000000000" pitchFamily="50" charset="-128"/>
                <a:ea typeface="HGPｺﾞｼｯｸM" panose="020B0600000000000000" pitchFamily="50" charset="-128"/>
              </a:rPr>
              <a:t>の法則</a:t>
            </a: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1059890192"/>
              </p:ext>
            </p:extLst>
          </p:nvPr>
        </p:nvGraphicFramePr>
        <p:xfrm>
          <a:off x="558580" y="1448070"/>
          <a:ext cx="10734853" cy="4958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14</a:t>
            </a:fld>
            <a:endParaRPr kumimoji="1" lang="ja-JP" altLang="en-US"/>
          </a:p>
        </p:txBody>
      </p:sp>
    </p:spTree>
    <p:custDataLst>
      <p:tags r:id="rId1"/>
    </p:custDataLst>
    <p:extLst>
      <p:ext uri="{BB962C8B-B14F-4D97-AF65-F5344CB8AC3E}">
        <p14:creationId xmlns:p14="http://schemas.microsoft.com/office/powerpoint/2010/main" val="3133262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0" y="-279619"/>
            <a:ext cx="10515600" cy="1325563"/>
          </a:xfrm>
        </p:spPr>
        <p:txBody>
          <a:bodyPr/>
          <a:lstStyle/>
          <a:p>
            <a:r>
              <a:rPr lang="en-US" altLang="ja-JP" dirty="0" smtClean="0">
                <a:latin typeface="HGPｺﾞｼｯｸM" panose="020B0600000000000000" pitchFamily="50" charset="-128"/>
                <a:ea typeface="HGPｺﾞｼｯｸM" panose="020B0600000000000000" pitchFamily="50" charset="-128"/>
              </a:rPr>
              <a:t>1.3.5.1</a:t>
            </a:r>
            <a:r>
              <a:rPr lang="ja-JP" altLang="ja-JP" dirty="0" smtClean="0">
                <a:latin typeface="HGPｺﾞｼｯｸM" panose="020B0600000000000000" pitchFamily="50" charset="-128"/>
                <a:ea typeface="HGPｺﾞｼｯｸM" panose="020B0600000000000000" pitchFamily="50" charset="-128"/>
              </a:rPr>
              <a:t>運動</a:t>
            </a:r>
            <a:r>
              <a:rPr lang="ja-JP" altLang="ja-JP" dirty="0">
                <a:latin typeface="HGPｺﾞｼｯｸM" panose="020B0600000000000000" pitchFamily="50" charset="-128"/>
                <a:ea typeface="HGPｺﾞｼｯｸM" panose="020B0600000000000000" pitchFamily="50" charset="-128"/>
              </a:rPr>
              <a:t>の法則</a:t>
            </a:r>
            <a:endParaRPr kumimoji="1" lang="ja-JP" altLang="en-US" dirty="0"/>
          </a:p>
        </p:txBody>
      </p:sp>
      <p:graphicFrame>
        <p:nvGraphicFramePr>
          <p:cNvPr id="8" name="コンテンツ プレースホルダー 7"/>
          <p:cNvGraphicFramePr>
            <a:graphicFrameLocks noGrp="1"/>
          </p:cNvGraphicFramePr>
          <p:nvPr>
            <p:ph idx="1"/>
            <p:extLst>
              <p:ext uri="{D42A27DB-BD31-4B8C-83A1-F6EECF244321}">
                <p14:modId xmlns:p14="http://schemas.microsoft.com/office/powerpoint/2010/main" val="586287359"/>
              </p:ext>
            </p:extLst>
          </p:nvPr>
        </p:nvGraphicFramePr>
        <p:xfrm>
          <a:off x="112264" y="635194"/>
          <a:ext cx="11677214" cy="6086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スライド番号プレースホルダー 4"/>
          <p:cNvSpPr>
            <a:spLocks noGrp="1"/>
          </p:cNvSpPr>
          <p:nvPr>
            <p:ph type="sldNum" sz="quarter" idx="12"/>
          </p:nvPr>
        </p:nvSpPr>
        <p:spPr/>
        <p:txBody>
          <a:bodyPr/>
          <a:lstStyle/>
          <a:p>
            <a:fld id="{761006F9-8FDE-4E7E-BF38-127EAE8948ED}" type="slidenum">
              <a:rPr kumimoji="1" lang="ja-JP" altLang="en-US" smtClean="0"/>
              <a:t>15</a:t>
            </a:fld>
            <a:endParaRPr kumimoji="1" lang="ja-JP" altLang="en-US"/>
          </a:p>
        </p:txBody>
      </p:sp>
      <p:sp>
        <p:nvSpPr>
          <p:cNvPr id="9" name="正方形/長方形 8"/>
          <p:cNvSpPr/>
          <p:nvPr/>
        </p:nvSpPr>
        <p:spPr>
          <a:xfrm>
            <a:off x="9807115" y="0"/>
            <a:ext cx="2315084" cy="1605435"/>
          </a:xfrm>
          <a:prstGeom prst="rect">
            <a:avLst/>
          </a:prstGeom>
          <a:blipFill rotWithShape="0">
            <a:blip r:embed="rId7"/>
            <a:srcRect/>
            <a:stretch>
              <a:fillRect l="-110988" t="-230834" r="-125360" b="-269628"/>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正方形/長方形 9"/>
          <p:cNvSpPr/>
          <p:nvPr/>
        </p:nvSpPr>
        <p:spPr>
          <a:xfrm>
            <a:off x="5737313" y="2036017"/>
            <a:ext cx="663487" cy="379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A</a:t>
            </a:r>
            <a:endParaRPr kumimoji="1" lang="ja-JP" altLang="en-US" dirty="0"/>
          </a:p>
        </p:txBody>
      </p:sp>
      <p:sp>
        <p:nvSpPr>
          <p:cNvPr id="11" name="正方形/長方形 10"/>
          <p:cNvSpPr/>
          <p:nvPr/>
        </p:nvSpPr>
        <p:spPr>
          <a:xfrm>
            <a:off x="4703087" y="2963214"/>
            <a:ext cx="2395728" cy="441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B</a:t>
            </a:r>
            <a:endParaRPr kumimoji="1" lang="ja-JP" altLang="en-US" dirty="0"/>
          </a:p>
        </p:txBody>
      </p:sp>
      <p:sp>
        <p:nvSpPr>
          <p:cNvPr id="12" name="正方形/長方形 11"/>
          <p:cNvSpPr/>
          <p:nvPr/>
        </p:nvSpPr>
        <p:spPr>
          <a:xfrm>
            <a:off x="6293397" y="5677948"/>
            <a:ext cx="2822681" cy="441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C</a:t>
            </a:r>
            <a:endParaRPr kumimoji="1" lang="ja-JP" altLang="en-US" dirty="0"/>
          </a:p>
        </p:txBody>
      </p:sp>
      <p:sp>
        <p:nvSpPr>
          <p:cNvPr id="13" name="正方形/長方形 12"/>
          <p:cNvSpPr/>
          <p:nvPr/>
        </p:nvSpPr>
        <p:spPr>
          <a:xfrm>
            <a:off x="2746317" y="6135354"/>
            <a:ext cx="1727962" cy="441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D</a:t>
            </a:r>
            <a:endParaRPr kumimoji="1" lang="ja-JP" altLang="en-US" dirty="0"/>
          </a:p>
        </p:txBody>
      </p:sp>
    </p:spTree>
    <p:extLst>
      <p:ext uri="{BB962C8B-B14F-4D97-AF65-F5344CB8AC3E}">
        <p14:creationId xmlns:p14="http://schemas.microsoft.com/office/powerpoint/2010/main" val="415995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0" y="-279619"/>
            <a:ext cx="10515600" cy="1325563"/>
          </a:xfrm>
        </p:spPr>
        <p:txBody>
          <a:bodyPr/>
          <a:lstStyle/>
          <a:p>
            <a:r>
              <a:rPr lang="en-US" altLang="ja-JP" dirty="0" smtClean="0">
                <a:latin typeface="HGPｺﾞｼｯｸM" panose="020B0600000000000000" pitchFamily="50" charset="-128"/>
                <a:ea typeface="HGPｺﾞｼｯｸM" panose="020B0600000000000000" pitchFamily="50" charset="-128"/>
              </a:rPr>
              <a:t>1.3.5.2</a:t>
            </a:r>
            <a:r>
              <a:rPr lang="ja-JP" altLang="ja-JP" dirty="0" smtClean="0">
                <a:latin typeface="HGPｺﾞｼｯｸM" panose="020B0600000000000000" pitchFamily="50" charset="-128"/>
                <a:ea typeface="HGPｺﾞｼｯｸM" panose="020B0600000000000000" pitchFamily="50" charset="-128"/>
              </a:rPr>
              <a:t>運動</a:t>
            </a:r>
            <a:r>
              <a:rPr lang="ja-JP" altLang="ja-JP" dirty="0">
                <a:latin typeface="HGPｺﾞｼｯｸM" panose="020B0600000000000000" pitchFamily="50" charset="-128"/>
                <a:ea typeface="HGPｺﾞｼｯｸM" panose="020B0600000000000000" pitchFamily="50" charset="-128"/>
              </a:rPr>
              <a:t>の法則</a:t>
            </a:r>
            <a:endParaRPr kumimoji="1" lang="ja-JP" altLang="en-US" dirty="0"/>
          </a:p>
        </p:txBody>
      </p:sp>
      <mc:AlternateContent xmlns:mc="http://schemas.openxmlformats.org/markup-compatibility/2006" xmlns:a14="http://schemas.microsoft.com/office/drawing/2010/main">
        <mc:Choice Requires="a14">
          <p:graphicFrame>
            <p:nvGraphicFramePr>
              <p:cNvPr id="8" name="コンテンツ プレースホルダー 7"/>
              <p:cNvGraphicFramePr>
                <a:graphicFrameLocks noGrp="1"/>
              </p:cNvGraphicFramePr>
              <p:nvPr>
                <p:ph idx="1"/>
                <p:extLst>
                  <p:ext uri="{D42A27DB-BD31-4B8C-83A1-F6EECF244321}">
                    <p14:modId xmlns:p14="http://schemas.microsoft.com/office/powerpoint/2010/main" val="1801232293"/>
                  </p:ext>
                </p:extLst>
              </p:nvPr>
            </p:nvGraphicFramePr>
            <p:xfrm>
              <a:off x="112264" y="635194"/>
              <a:ext cx="11677214" cy="6086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8" name="コンテンツ プレースホルダー 7"/>
              <p:cNvGraphicFramePr>
                <a:graphicFrameLocks noGrp="1"/>
              </p:cNvGraphicFramePr>
              <p:nvPr>
                <p:ph idx="1"/>
                <p:extLst>
                  <p:ext uri="{D42A27DB-BD31-4B8C-83A1-F6EECF244321}">
                    <p14:modId xmlns:p14="http://schemas.microsoft.com/office/powerpoint/2010/main" val="1801232293"/>
                  </p:ext>
                </p:extLst>
              </p:nvPr>
            </p:nvGraphicFramePr>
            <p:xfrm>
              <a:off x="112264" y="635194"/>
              <a:ext cx="11677214" cy="60862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5" name="スライド番号プレースホルダー 4"/>
          <p:cNvSpPr>
            <a:spLocks noGrp="1"/>
          </p:cNvSpPr>
          <p:nvPr>
            <p:ph type="sldNum" sz="quarter" idx="12"/>
          </p:nvPr>
        </p:nvSpPr>
        <p:spPr/>
        <p:txBody>
          <a:bodyPr/>
          <a:lstStyle/>
          <a:p>
            <a:fld id="{761006F9-8FDE-4E7E-BF38-127EAE8948ED}" type="slidenum">
              <a:rPr kumimoji="1" lang="ja-JP" altLang="en-US" smtClean="0"/>
              <a:t>16</a:t>
            </a:fld>
            <a:endParaRPr kumimoji="1" lang="ja-JP" altLang="en-US"/>
          </a:p>
        </p:txBody>
      </p:sp>
      <p:sp>
        <p:nvSpPr>
          <p:cNvPr id="9" name="正方形/長方形 8"/>
          <p:cNvSpPr/>
          <p:nvPr/>
        </p:nvSpPr>
        <p:spPr>
          <a:xfrm>
            <a:off x="7336988" y="383162"/>
            <a:ext cx="4655496" cy="3398439"/>
          </a:xfrm>
          <a:prstGeom prst="rect">
            <a:avLst/>
          </a:prstGeom>
          <a:blipFill rotWithShape="0">
            <a:blip r:embed="rId11" cstate="email">
              <a:extLst>
                <a:ext uri="{28A0092B-C50C-407E-A947-70E740481C1C}">
                  <a14:useLocalDpi xmlns:a14="http://schemas.microsoft.com/office/drawing/2010/main"/>
                </a:ext>
              </a:extLst>
            </a:blip>
            <a:srcRect/>
            <a:stretch>
              <a:fillRect/>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正方形/長方形 6"/>
          <p:cNvSpPr/>
          <p:nvPr/>
        </p:nvSpPr>
        <p:spPr>
          <a:xfrm>
            <a:off x="722070" y="2301552"/>
            <a:ext cx="2822681" cy="441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A</a:t>
            </a:r>
            <a:endParaRPr kumimoji="1" lang="ja-JP" altLang="en-US" dirty="0"/>
          </a:p>
        </p:txBody>
      </p:sp>
      <p:sp>
        <p:nvSpPr>
          <p:cNvPr id="10" name="正方形/長方形 9"/>
          <p:cNvSpPr/>
          <p:nvPr/>
        </p:nvSpPr>
        <p:spPr>
          <a:xfrm>
            <a:off x="784893" y="3632678"/>
            <a:ext cx="2822681" cy="502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B</a:t>
            </a:r>
            <a:endParaRPr kumimoji="1" lang="ja-JP" altLang="en-US" dirty="0"/>
          </a:p>
        </p:txBody>
      </p:sp>
      <p:sp>
        <p:nvSpPr>
          <p:cNvPr id="11" name="正方形/長方形 10"/>
          <p:cNvSpPr/>
          <p:nvPr/>
        </p:nvSpPr>
        <p:spPr>
          <a:xfrm>
            <a:off x="722071" y="5332768"/>
            <a:ext cx="2822681" cy="502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C</a:t>
            </a:r>
            <a:endParaRPr kumimoji="1" lang="ja-JP" altLang="en-US" dirty="0"/>
          </a:p>
        </p:txBody>
      </p:sp>
    </p:spTree>
    <p:extLst>
      <p:ext uri="{BB962C8B-B14F-4D97-AF65-F5344CB8AC3E}">
        <p14:creationId xmlns:p14="http://schemas.microsoft.com/office/powerpoint/2010/main" val="257385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7339" y="105338"/>
            <a:ext cx="8534400" cy="1507067"/>
          </a:xfrm>
        </p:spPr>
        <p:txBody>
          <a:bodyPr/>
          <a:lstStyle/>
          <a:p>
            <a:r>
              <a:rPr kumimoji="1" lang="ja-JP" altLang="en-US" dirty="0" smtClean="0"/>
              <a:t>基礎物理学</a:t>
            </a:r>
            <a:endParaRPr kumimoji="1" lang="ja-JP" altLang="en-US" dirty="0"/>
          </a:p>
        </p:txBody>
      </p:sp>
      <p:graphicFrame>
        <p:nvGraphicFramePr>
          <p:cNvPr id="4" name="コンテンツ プレースホルダー 3"/>
          <p:cNvGraphicFramePr>
            <a:graphicFrameLocks noGrp="1"/>
          </p:cNvGraphicFramePr>
          <p:nvPr>
            <p:ph idx="1"/>
          </p:nvPr>
        </p:nvGraphicFramePr>
        <p:xfrm>
          <a:off x="481939" y="1374363"/>
          <a:ext cx="11393385" cy="52164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スライド番号プレースホルダー 4"/>
          <p:cNvSpPr>
            <a:spLocks noGrp="1"/>
          </p:cNvSpPr>
          <p:nvPr>
            <p:ph type="sldNum" sz="quarter" idx="12"/>
          </p:nvPr>
        </p:nvSpPr>
        <p:spPr/>
        <p:txBody>
          <a:bodyPr/>
          <a:lstStyle/>
          <a:p>
            <a:fld id="{761006F9-8FDE-4E7E-BF38-127EAE8948ED}" type="slidenum">
              <a:rPr kumimoji="1" lang="ja-JP" altLang="en-US" smtClean="0"/>
              <a:t>2</a:t>
            </a:fld>
            <a:endParaRPr kumimoji="1" lang="ja-JP" altLang="en-US"/>
          </a:p>
        </p:txBody>
      </p:sp>
    </p:spTree>
    <p:custDataLst>
      <p:tags r:id="rId1"/>
    </p:custDataLst>
    <p:extLst>
      <p:ext uri="{BB962C8B-B14F-4D97-AF65-F5344CB8AC3E}">
        <p14:creationId xmlns:p14="http://schemas.microsoft.com/office/powerpoint/2010/main" val="1924509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lvl="0"/>
            <a:r>
              <a:rPr lang="en-US" altLang="ja-JP" dirty="0" smtClean="0">
                <a:latin typeface="HGPｺﾞｼｯｸM" panose="020B0600000000000000" pitchFamily="50" charset="-128"/>
                <a:ea typeface="HGPｺﾞｼｯｸM" panose="020B0600000000000000" pitchFamily="50" charset="-128"/>
              </a:rPr>
              <a:t>1.3.1</a:t>
            </a:r>
            <a:r>
              <a:rPr lang="ja-JP" altLang="ja-JP" dirty="0" smtClean="0">
                <a:latin typeface="HGPｺﾞｼｯｸM" panose="020B0600000000000000" pitchFamily="50" charset="-128"/>
                <a:ea typeface="HGPｺﾞｼｯｸM" panose="020B0600000000000000" pitchFamily="50" charset="-128"/>
              </a:rPr>
              <a:t>運動</a:t>
            </a:r>
            <a:r>
              <a:rPr lang="ja-JP" altLang="ja-JP" dirty="0">
                <a:latin typeface="HGPｺﾞｼｯｸM" panose="020B0600000000000000" pitchFamily="50" charset="-128"/>
                <a:ea typeface="HGPｺﾞｼｯｸM" panose="020B0600000000000000" pitchFamily="50" charset="-128"/>
              </a:rPr>
              <a:t>の法則</a:t>
            </a: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680883199"/>
              </p:ext>
            </p:extLst>
          </p:nvPr>
        </p:nvGraphicFramePr>
        <p:xfrm>
          <a:off x="558580" y="1448070"/>
          <a:ext cx="10734853" cy="4958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3</a:t>
            </a:fld>
            <a:endParaRPr kumimoji="1" lang="ja-JP" altLang="en-US"/>
          </a:p>
        </p:txBody>
      </p:sp>
    </p:spTree>
    <p:custDataLst>
      <p:tags r:id="rId1"/>
    </p:custDataLst>
    <p:extLst>
      <p:ext uri="{BB962C8B-B14F-4D97-AF65-F5344CB8AC3E}">
        <p14:creationId xmlns:p14="http://schemas.microsoft.com/office/powerpoint/2010/main" val="663138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1857512" cy="1320800"/>
          </a:xfrm>
        </p:spPr>
        <p:txBody>
          <a:bodyPr>
            <a:normAutofit fontScale="90000"/>
          </a:bodyPr>
          <a:lstStyle/>
          <a:p>
            <a:r>
              <a:rPr lang="en-US" altLang="ja-JP" dirty="0" smtClean="0">
                <a:latin typeface="HGPｺﾞｼｯｸM" panose="020B0600000000000000" pitchFamily="50" charset="-128"/>
                <a:ea typeface="HGPｺﾞｼｯｸM" panose="020B0600000000000000" pitchFamily="50" charset="-128"/>
              </a:rPr>
              <a:t>1.3.1.1</a:t>
            </a:r>
            <a:r>
              <a:rPr lang="ja-JP" altLang="ja-JP" dirty="0" smtClean="0">
                <a:latin typeface="HGPｺﾞｼｯｸM" panose="020B0600000000000000" pitchFamily="50" charset="-128"/>
                <a:ea typeface="HGPｺﾞｼｯｸM" panose="020B0600000000000000" pitchFamily="50" charset="-128"/>
              </a:rPr>
              <a:t>運動</a:t>
            </a:r>
            <a:r>
              <a:rPr lang="ja-JP" altLang="ja-JP" dirty="0">
                <a:latin typeface="HGPｺﾞｼｯｸM" panose="020B0600000000000000" pitchFamily="50" charset="-128"/>
                <a:ea typeface="HGPｺﾞｼｯｸM" panose="020B0600000000000000" pitchFamily="50" charset="-128"/>
              </a:rPr>
              <a:t>の</a:t>
            </a:r>
            <a:r>
              <a:rPr lang="ja-JP" altLang="ja-JP" dirty="0" smtClean="0">
                <a:latin typeface="HGPｺﾞｼｯｸM" panose="020B0600000000000000" pitchFamily="50" charset="-128"/>
                <a:ea typeface="HGPｺﾞｼｯｸM" panose="020B0600000000000000" pitchFamily="50" charset="-128"/>
              </a:rPr>
              <a:t>法則</a:t>
            </a:r>
            <a:r>
              <a:rPr lang="en-US" altLang="ja-JP" dirty="0" smtClean="0">
                <a:latin typeface="HGPｺﾞｼｯｸM" panose="020B0600000000000000" pitchFamily="50" charset="-128"/>
                <a:ea typeface="HGPｺﾞｼｯｸM" panose="020B0600000000000000" pitchFamily="50" charset="-128"/>
              </a:rPr>
              <a:t>_</a:t>
            </a:r>
            <a:r>
              <a:rPr lang="en-US" altLang="ja-JP" dirty="0">
                <a:latin typeface="HGPｺﾞｼｯｸM" panose="020B0600000000000000" pitchFamily="50" charset="-128"/>
                <a:ea typeface="HGPｺﾞｼｯｸM" panose="020B0600000000000000" pitchFamily="50" charset="-128"/>
              </a:rPr>
              <a:t>1.3.1</a:t>
            </a:r>
            <a:r>
              <a:rPr lang="ja-JP" altLang="ja-JP" dirty="0">
                <a:latin typeface="HGPｺﾞｼｯｸM" panose="020B0600000000000000" pitchFamily="50" charset="-128"/>
                <a:ea typeface="HGPｺﾞｼｯｸM" panose="020B0600000000000000" pitchFamily="50" charset="-128"/>
              </a:rPr>
              <a:t>運動の</a:t>
            </a:r>
            <a:r>
              <a:rPr lang="en-US" altLang="ja-JP" dirty="0">
                <a:latin typeface="HGPｺﾞｼｯｸM" panose="020B0600000000000000" pitchFamily="50" charset="-128"/>
                <a:ea typeface="HGPｺﾞｼｯｸM" panose="020B0600000000000000" pitchFamily="50" charset="-128"/>
              </a:rPr>
              <a:t>第1法則(</a:t>
            </a:r>
            <a:r>
              <a:rPr lang="ja-JP" altLang="ja-JP" dirty="0">
                <a:latin typeface="HGPｺﾞｼｯｸM" panose="020B0600000000000000" pitchFamily="50" charset="-128"/>
                <a:ea typeface="HGPｺﾞｼｯｸM" panose="020B0600000000000000" pitchFamily="50" charset="-128"/>
              </a:rPr>
              <a:t>慣性</a:t>
            </a:r>
            <a:r>
              <a:rPr lang="en-US" altLang="ja-JP" dirty="0" err="1">
                <a:latin typeface="HGPｺﾞｼｯｸM" panose="020B0600000000000000" pitchFamily="50" charset="-128"/>
                <a:ea typeface="HGPｺﾞｼｯｸM" panose="020B0600000000000000" pitchFamily="50" charset="-128"/>
              </a:rPr>
              <a:t>の法則</a:t>
            </a:r>
            <a:r>
              <a:rPr lang="ja-JP" altLang="ja-JP" dirty="0">
                <a:latin typeface="HGPｺﾞｼｯｸM" panose="020B0600000000000000" pitchFamily="50" charset="-128"/>
                <a:ea typeface="HGPｺﾞｼｯｸM" panose="020B0600000000000000" pitchFamily="50" charset="-128"/>
              </a:rPr>
              <a:t>）</a:t>
            </a:r>
            <a:r>
              <a:rPr lang="ja-JP" altLang="en-US" dirty="0">
                <a:latin typeface="HGPｺﾞｼｯｸM" panose="020B0600000000000000" pitchFamily="50" charset="-128"/>
                <a:ea typeface="HGPｺﾞｼｯｸM" panose="020B0600000000000000" pitchFamily="50" charset="-128"/>
              </a:rPr>
              <a:t>＿１</a:t>
            </a:r>
            <a:r>
              <a:rPr lang="ja-JP" altLang="ja-JP" dirty="0">
                <a:latin typeface="HGPｺﾞｼｯｸM" panose="020B0600000000000000" pitchFamily="50" charset="-128"/>
                <a:ea typeface="HGPｺﾞｼｯｸM" panose="020B0600000000000000" pitchFamily="50" charset="-128"/>
              </a:rPr>
              <a:t/>
            </a:r>
            <a:br>
              <a:rPr lang="ja-JP" altLang="ja-JP" dirty="0">
                <a:latin typeface="HGPｺﾞｼｯｸM" panose="020B0600000000000000" pitchFamily="50" charset="-128"/>
                <a:ea typeface="HGPｺﾞｼｯｸM" panose="020B0600000000000000" pitchFamily="50" charset="-128"/>
              </a:rPr>
            </a:br>
            <a:endParaRPr lang="ja-JP" altLang="ja-JP" dirty="0">
              <a:latin typeface="HGPｺﾞｼｯｸM" panose="020B0600000000000000" pitchFamily="50" charset="-128"/>
              <a:ea typeface="HGPｺﾞｼｯｸM" panose="020B0600000000000000" pitchFamily="50" charset="-128"/>
            </a:endParaRP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196957302"/>
              </p:ext>
            </p:extLst>
          </p:nvPr>
        </p:nvGraphicFramePr>
        <p:xfrm>
          <a:off x="138986" y="676560"/>
          <a:ext cx="11849154" cy="6181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4</a:t>
            </a:fld>
            <a:endParaRPr kumimoji="1" lang="ja-JP" altLang="en-US"/>
          </a:p>
        </p:txBody>
      </p:sp>
      <p:sp>
        <p:nvSpPr>
          <p:cNvPr id="8" name="正方形/長方形 7"/>
          <p:cNvSpPr/>
          <p:nvPr/>
        </p:nvSpPr>
        <p:spPr>
          <a:xfrm>
            <a:off x="674079" y="1120236"/>
            <a:ext cx="10640642" cy="548838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37840" tIns="26670" rIns="149352" bIns="26670" numCol="1" spcCol="1270" anchor="t" anchorCtr="0">
            <a:noAutofit/>
          </a:bodyPr>
          <a:lstStyle/>
          <a:p>
            <a:pPr marL="171450" lvl="1" indent="-171450" algn="l" defTabSz="711200" rtl="0">
              <a:lnSpc>
                <a:spcPct val="90000"/>
              </a:lnSpc>
              <a:spcBef>
                <a:spcPct val="0"/>
              </a:spcBef>
              <a:spcAft>
                <a:spcPct val="20000"/>
              </a:spcAft>
              <a:buChar char="••"/>
            </a:pPr>
            <a:endParaRPr lang="ja-JP" sz="1600" kern="1200" dirty="0">
              <a:latin typeface="HGPｺﾞｼｯｸM" panose="020B0600000000000000" pitchFamily="50" charset="-128"/>
              <a:ea typeface="HGPｺﾞｼｯｸM" panose="020B0600000000000000" pitchFamily="50" charset="-128"/>
            </a:endParaRPr>
          </a:p>
          <a:p>
            <a:pPr marL="171450" lvl="1" indent="-171450" algn="l" defTabSz="711200" rtl="0">
              <a:lnSpc>
                <a:spcPct val="90000"/>
              </a:lnSpc>
              <a:spcBef>
                <a:spcPct val="0"/>
              </a:spcBef>
              <a:spcAft>
                <a:spcPct val="20000"/>
              </a:spcAft>
              <a:buChar char="••"/>
            </a:pPr>
            <a:endParaRPr lang="ja-JP" sz="1600" kern="1200" dirty="0">
              <a:latin typeface="HGPｺﾞｼｯｸM" panose="020B0600000000000000" pitchFamily="50" charset="-128"/>
              <a:ea typeface="HGPｺﾞｼｯｸM" panose="020B0600000000000000" pitchFamily="50" charset="-128"/>
            </a:endParaRPr>
          </a:p>
        </p:txBody>
      </p:sp>
      <p:sp>
        <p:nvSpPr>
          <p:cNvPr id="11" name="正方形/長方形 10"/>
          <p:cNvSpPr/>
          <p:nvPr/>
        </p:nvSpPr>
        <p:spPr>
          <a:xfrm>
            <a:off x="7810480" y="1599099"/>
            <a:ext cx="1493837" cy="293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A</a:t>
            </a:r>
            <a:endParaRPr kumimoji="1" lang="ja-JP" altLang="en-US" dirty="0"/>
          </a:p>
        </p:txBody>
      </p:sp>
      <p:sp>
        <p:nvSpPr>
          <p:cNvPr id="12" name="正方形/長方形 11"/>
          <p:cNvSpPr/>
          <p:nvPr/>
        </p:nvSpPr>
        <p:spPr>
          <a:xfrm>
            <a:off x="9982200" y="2671837"/>
            <a:ext cx="1493837" cy="293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B</a:t>
            </a:r>
            <a:endParaRPr kumimoji="1" lang="ja-JP" altLang="en-US" dirty="0"/>
          </a:p>
        </p:txBody>
      </p:sp>
      <p:sp>
        <p:nvSpPr>
          <p:cNvPr id="13" name="正方形/長方形 12"/>
          <p:cNvSpPr/>
          <p:nvPr/>
        </p:nvSpPr>
        <p:spPr>
          <a:xfrm>
            <a:off x="6655129" y="3717834"/>
            <a:ext cx="1705099" cy="293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C</a:t>
            </a:r>
            <a:endParaRPr kumimoji="1" lang="ja-JP" altLang="en-US" dirty="0"/>
          </a:p>
        </p:txBody>
      </p:sp>
      <p:sp>
        <p:nvSpPr>
          <p:cNvPr id="14" name="正方形/長方形 13"/>
          <p:cNvSpPr/>
          <p:nvPr/>
        </p:nvSpPr>
        <p:spPr>
          <a:xfrm>
            <a:off x="5994400" y="4832136"/>
            <a:ext cx="1261423" cy="293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D</a:t>
            </a:r>
            <a:endParaRPr kumimoji="1" lang="ja-JP" altLang="en-US" dirty="0"/>
          </a:p>
        </p:txBody>
      </p:sp>
      <p:sp>
        <p:nvSpPr>
          <p:cNvPr id="15" name="正方形/長方形 14"/>
          <p:cNvSpPr/>
          <p:nvPr/>
        </p:nvSpPr>
        <p:spPr>
          <a:xfrm>
            <a:off x="9693982" y="5210167"/>
            <a:ext cx="1403509" cy="293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E</a:t>
            </a:r>
            <a:endParaRPr kumimoji="1" lang="ja-JP" altLang="en-US" dirty="0"/>
          </a:p>
        </p:txBody>
      </p:sp>
      <p:sp>
        <p:nvSpPr>
          <p:cNvPr id="16" name="正方形/長方形 15"/>
          <p:cNvSpPr/>
          <p:nvPr/>
        </p:nvSpPr>
        <p:spPr>
          <a:xfrm>
            <a:off x="8278597" y="5635060"/>
            <a:ext cx="1892618" cy="421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F</a:t>
            </a:r>
            <a:endParaRPr kumimoji="1" lang="ja-JP" altLang="en-US" dirty="0"/>
          </a:p>
        </p:txBody>
      </p:sp>
      <p:sp>
        <p:nvSpPr>
          <p:cNvPr id="17" name="正方形/長方形 16"/>
          <p:cNvSpPr/>
          <p:nvPr/>
        </p:nvSpPr>
        <p:spPr>
          <a:xfrm>
            <a:off x="1436431" y="6243692"/>
            <a:ext cx="1259268" cy="245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G</a:t>
            </a:r>
            <a:endParaRPr kumimoji="1" lang="ja-JP" altLang="en-US" dirty="0"/>
          </a:p>
        </p:txBody>
      </p:sp>
      <p:sp>
        <p:nvSpPr>
          <p:cNvPr id="18" name="正方形/長方形 17"/>
          <p:cNvSpPr/>
          <p:nvPr/>
        </p:nvSpPr>
        <p:spPr>
          <a:xfrm>
            <a:off x="3383071" y="6233728"/>
            <a:ext cx="1657146" cy="255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H</a:t>
            </a:r>
            <a:endParaRPr kumimoji="1" lang="ja-JP" altLang="en-US" dirty="0"/>
          </a:p>
        </p:txBody>
      </p:sp>
    </p:spTree>
    <p:custDataLst>
      <p:tags r:id="rId1"/>
    </p:custDataLst>
    <p:extLst>
      <p:ext uri="{BB962C8B-B14F-4D97-AF65-F5344CB8AC3E}">
        <p14:creationId xmlns:p14="http://schemas.microsoft.com/office/powerpoint/2010/main" val="8032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8455" y="-284871"/>
            <a:ext cx="10515600" cy="1325563"/>
          </a:xfrm>
        </p:spPr>
        <p:txBody>
          <a:bodyPr>
            <a:normAutofit/>
          </a:bodyPr>
          <a:lstStyle/>
          <a:p>
            <a:r>
              <a:rPr lang="en-US" altLang="ja-JP" sz="3200" dirty="0" smtClean="0">
                <a:latin typeface="HGPｺﾞｼｯｸM" panose="020B0600000000000000" pitchFamily="50" charset="-128"/>
                <a:ea typeface="HGPｺﾞｼｯｸM" panose="020B0600000000000000" pitchFamily="50" charset="-128"/>
              </a:rPr>
              <a:t>1.3.1.2</a:t>
            </a:r>
            <a:r>
              <a:rPr lang="ja-JP" altLang="ja-JP" sz="3200" dirty="0" smtClean="0">
                <a:latin typeface="HGPｺﾞｼｯｸM" panose="020B0600000000000000" pitchFamily="50" charset="-128"/>
                <a:ea typeface="HGPｺﾞｼｯｸM" panose="020B0600000000000000" pitchFamily="50" charset="-128"/>
              </a:rPr>
              <a:t>運動</a:t>
            </a:r>
            <a:r>
              <a:rPr lang="ja-JP" altLang="ja-JP" sz="3200" dirty="0">
                <a:latin typeface="HGPｺﾞｼｯｸM" panose="020B0600000000000000" pitchFamily="50" charset="-128"/>
                <a:ea typeface="HGPｺﾞｼｯｸM" panose="020B0600000000000000" pitchFamily="50" charset="-128"/>
              </a:rPr>
              <a:t>の法則</a:t>
            </a:r>
            <a:r>
              <a:rPr lang="en-US" altLang="ja-JP" sz="3200" dirty="0">
                <a:latin typeface="HGPｺﾞｼｯｸM" panose="020B0600000000000000" pitchFamily="50" charset="-128"/>
                <a:ea typeface="HGPｺﾞｼｯｸM" panose="020B0600000000000000" pitchFamily="50" charset="-128"/>
              </a:rPr>
              <a:t>_1.3.1</a:t>
            </a:r>
            <a:r>
              <a:rPr lang="ja-JP" altLang="ja-JP" sz="3200" dirty="0">
                <a:latin typeface="HGPｺﾞｼｯｸM" panose="020B0600000000000000" pitchFamily="50" charset="-128"/>
                <a:ea typeface="HGPｺﾞｼｯｸM" panose="020B0600000000000000" pitchFamily="50" charset="-128"/>
              </a:rPr>
              <a:t>運動の</a:t>
            </a:r>
            <a:r>
              <a:rPr lang="en-US" altLang="ja-JP" sz="3200" dirty="0">
                <a:latin typeface="HGPｺﾞｼｯｸM" panose="020B0600000000000000" pitchFamily="50" charset="-128"/>
                <a:ea typeface="HGPｺﾞｼｯｸM" panose="020B0600000000000000" pitchFamily="50" charset="-128"/>
              </a:rPr>
              <a:t>第1法則(</a:t>
            </a:r>
            <a:r>
              <a:rPr lang="ja-JP" altLang="ja-JP" sz="3200" dirty="0">
                <a:latin typeface="HGPｺﾞｼｯｸM" panose="020B0600000000000000" pitchFamily="50" charset="-128"/>
                <a:ea typeface="HGPｺﾞｼｯｸM" panose="020B0600000000000000" pitchFamily="50" charset="-128"/>
              </a:rPr>
              <a:t>慣性</a:t>
            </a:r>
            <a:r>
              <a:rPr lang="en-US" altLang="ja-JP" sz="3200" dirty="0" err="1">
                <a:latin typeface="HGPｺﾞｼｯｸM" panose="020B0600000000000000" pitchFamily="50" charset="-128"/>
                <a:ea typeface="HGPｺﾞｼｯｸM" panose="020B0600000000000000" pitchFamily="50" charset="-128"/>
              </a:rPr>
              <a:t>の法則</a:t>
            </a:r>
            <a:r>
              <a:rPr lang="ja-JP" altLang="ja-JP" sz="3200" dirty="0">
                <a:latin typeface="HGPｺﾞｼｯｸM" panose="020B0600000000000000" pitchFamily="50" charset="-128"/>
                <a:ea typeface="HGPｺﾞｼｯｸM" panose="020B0600000000000000" pitchFamily="50" charset="-128"/>
              </a:rPr>
              <a:t>）</a:t>
            </a:r>
            <a:r>
              <a:rPr lang="ja-JP" altLang="en-US" sz="3200" dirty="0" smtClean="0">
                <a:latin typeface="HGPｺﾞｼｯｸM" panose="020B0600000000000000" pitchFamily="50" charset="-128"/>
                <a:ea typeface="HGPｺﾞｼｯｸM" panose="020B0600000000000000" pitchFamily="50" charset="-128"/>
              </a:rPr>
              <a:t>＿</a:t>
            </a:r>
            <a:r>
              <a:rPr lang="en-US" altLang="ja-JP" sz="3200" dirty="0" smtClean="0">
                <a:latin typeface="HGPｺﾞｼｯｸM" panose="020B0600000000000000" pitchFamily="50" charset="-128"/>
                <a:ea typeface="HGPｺﾞｼｯｸM" panose="020B0600000000000000" pitchFamily="50" charset="-128"/>
              </a:rPr>
              <a:t>2</a:t>
            </a:r>
            <a:endParaRPr kumimoji="1" lang="ja-JP" altLang="en-US" sz="3200" dirty="0"/>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1666300461"/>
              </p:ext>
            </p:extLst>
          </p:nvPr>
        </p:nvGraphicFramePr>
        <p:xfrm>
          <a:off x="717014" y="632283"/>
          <a:ext cx="11071034" cy="62257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5</a:t>
            </a:fld>
            <a:endParaRPr kumimoji="1" lang="ja-JP" altLang="en-US"/>
          </a:p>
        </p:txBody>
      </p:sp>
      <p:sp>
        <p:nvSpPr>
          <p:cNvPr id="6" name="正方形/長方形 5"/>
          <p:cNvSpPr/>
          <p:nvPr/>
        </p:nvSpPr>
        <p:spPr>
          <a:xfrm>
            <a:off x="864345" y="827918"/>
            <a:ext cx="2011057" cy="5161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A</a:t>
            </a:r>
            <a:endParaRPr kumimoji="1" lang="ja-JP" altLang="en-US" dirty="0"/>
          </a:p>
        </p:txBody>
      </p:sp>
      <p:sp>
        <p:nvSpPr>
          <p:cNvPr id="7" name="正方形/長方形 6"/>
          <p:cNvSpPr/>
          <p:nvPr/>
        </p:nvSpPr>
        <p:spPr>
          <a:xfrm>
            <a:off x="3165034" y="4693003"/>
            <a:ext cx="883665" cy="3361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B</a:t>
            </a:r>
            <a:endParaRPr kumimoji="1" lang="ja-JP" altLang="en-US" dirty="0"/>
          </a:p>
        </p:txBody>
      </p:sp>
      <p:sp>
        <p:nvSpPr>
          <p:cNvPr id="8" name="正方形/長方形 7"/>
          <p:cNvSpPr/>
          <p:nvPr/>
        </p:nvSpPr>
        <p:spPr>
          <a:xfrm>
            <a:off x="4898355" y="6370813"/>
            <a:ext cx="1210498" cy="3361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C</a:t>
            </a:r>
            <a:endParaRPr kumimoji="1" lang="ja-JP" altLang="en-US" dirty="0"/>
          </a:p>
        </p:txBody>
      </p:sp>
    </p:spTree>
    <p:extLst>
      <p:ext uri="{BB962C8B-B14F-4D97-AF65-F5344CB8AC3E}">
        <p14:creationId xmlns:p14="http://schemas.microsoft.com/office/powerpoint/2010/main" val="53177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lvl="0"/>
            <a:r>
              <a:rPr lang="en-US" altLang="ja-JP" dirty="0" smtClean="0">
                <a:latin typeface="HGPｺﾞｼｯｸM" panose="020B0600000000000000" pitchFamily="50" charset="-128"/>
                <a:ea typeface="HGPｺﾞｼｯｸM" panose="020B0600000000000000" pitchFamily="50" charset="-128"/>
              </a:rPr>
              <a:t>1.3.2</a:t>
            </a:r>
            <a:r>
              <a:rPr lang="ja-JP" altLang="ja-JP" dirty="0" smtClean="0">
                <a:latin typeface="HGPｺﾞｼｯｸM" panose="020B0600000000000000" pitchFamily="50" charset="-128"/>
                <a:ea typeface="HGPｺﾞｼｯｸM" panose="020B0600000000000000" pitchFamily="50" charset="-128"/>
              </a:rPr>
              <a:t>運動</a:t>
            </a:r>
            <a:r>
              <a:rPr lang="ja-JP" altLang="ja-JP" dirty="0">
                <a:latin typeface="HGPｺﾞｼｯｸM" panose="020B0600000000000000" pitchFamily="50" charset="-128"/>
                <a:ea typeface="HGPｺﾞｼｯｸM" panose="020B0600000000000000" pitchFamily="50" charset="-128"/>
              </a:rPr>
              <a:t>の法則</a:t>
            </a: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3978850042"/>
              </p:ext>
            </p:extLst>
          </p:nvPr>
        </p:nvGraphicFramePr>
        <p:xfrm>
          <a:off x="558580" y="1448070"/>
          <a:ext cx="10734853" cy="4958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6</a:t>
            </a:fld>
            <a:endParaRPr kumimoji="1" lang="ja-JP" altLang="en-US"/>
          </a:p>
        </p:txBody>
      </p:sp>
    </p:spTree>
    <p:custDataLst>
      <p:tags r:id="rId1"/>
    </p:custDataLst>
    <p:extLst>
      <p:ext uri="{BB962C8B-B14F-4D97-AF65-F5344CB8AC3E}">
        <p14:creationId xmlns:p14="http://schemas.microsoft.com/office/powerpoint/2010/main" val="1513402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59920"/>
            <a:ext cx="10515600" cy="1325563"/>
          </a:xfrm>
        </p:spPr>
        <p:txBody>
          <a:bodyPr/>
          <a:lstStyle/>
          <a:p>
            <a:r>
              <a:rPr lang="en-US" altLang="ja-JP" dirty="0" smtClean="0">
                <a:latin typeface="HGPｺﾞｼｯｸM" panose="020B0600000000000000" pitchFamily="50" charset="-128"/>
                <a:ea typeface="HGPｺﾞｼｯｸM" panose="020B0600000000000000" pitchFamily="50" charset="-128"/>
              </a:rPr>
              <a:t>1.3.2.1</a:t>
            </a:r>
            <a:r>
              <a:rPr lang="ja-JP" altLang="ja-JP" dirty="0" smtClean="0">
                <a:latin typeface="HGPｺﾞｼｯｸM" panose="020B0600000000000000" pitchFamily="50" charset="-128"/>
                <a:ea typeface="HGPｺﾞｼｯｸM" panose="020B0600000000000000" pitchFamily="50" charset="-128"/>
              </a:rPr>
              <a:t>運動</a:t>
            </a:r>
            <a:r>
              <a:rPr lang="ja-JP" altLang="ja-JP" dirty="0">
                <a:latin typeface="HGPｺﾞｼｯｸM" panose="020B0600000000000000" pitchFamily="50" charset="-128"/>
                <a:ea typeface="HGPｺﾞｼｯｸM" panose="020B0600000000000000" pitchFamily="50" charset="-128"/>
              </a:rPr>
              <a:t>の第</a:t>
            </a:r>
            <a:r>
              <a:rPr lang="en-US" altLang="ja-JP" dirty="0">
                <a:latin typeface="HGPｺﾞｼｯｸM" panose="020B0600000000000000" pitchFamily="50" charset="-128"/>
                <a:ea typeface="HGPｺﾞｼｯｸM" panose="020B0600000000000000" pitchFamily="50" charset="-128"/>
              </a:rPr>
              <a:t>2法則(</a:t>
            </a:r>
            <a:r>
              <a:rPr lang="ja-JP" altLang="ja-JP" dirty="0">
                <a:latin typeface="HGPｺﾞｼｯｸM" panose="020B0600000000000000" pitchFamily="50" charset="-128"/>
                <a:ea typeface="HGPｺﾞｼｯｸM" panose="020B0600000000000000" pitchFamily="50" charset="-128"/>
              </a:rPr>
              <a:t>運動方程式</a:t>
            </a:r>
            <a:r>
              <a:rPr lang="en-US" altLang="ja-JP" dirty="0">
                <a:latin typeface="HGPｺﾞｼｯｸM" panose="020B0600000000000000" pitchFamily="50" charset="-128"/>
                <a:ea typeface="HGPｺﾞｼｯｸM" panose="020B0600000000000000" pitchFamily="50" charset="-128"/>
              </a:rPr>
              <a:t>)</a:t>
            </a:r>
            <a:r>
              <a:rPr lang="ja-JP" altLang="en-US" dirty="0" smtClean="0">
                <a:latin typeface="HGPｺﾞｼｯｸM" panose="020B0600000000000000" pitchFamily="50" charset="-128"/>
                <a:ea typeface="HGPｺﾞｼｯｸM" panose="020B0600000000000000" pitchFamily="50" charset="-128"/>
              </a:rPr>
              <a:t>＿１</a:t>
            </a:r>
            <a:endParaRPr kumimoji="1" lang="ja-JP" altLang="en-US" dirty="0"/>
          </a:p>
        </p:txBody>
      </p:sp>
      <mc:AlternateContent xmlns:mc="http://schemas.openxmlformats.org/markup-compatibility/2006" xmlns:a14="http://schemas.microsoft.com/office/drawing/2010/main">
        <mc:Choice Requires="a14">
          <p:graphicFrame>
            <p:nvGraphicFramePr>
              <p:cNvPr id="6" name="図表 5"/>
              <p:cNvGraphicFramePr/>
              <p:nvPr>
                <p:extLst>
                  <p:ext uri="{D42A27DB-BD31-4B8C-83A1-F6EECF244321}">
                    <p14:modId xmlns:p14="http://schemas.microsoft.com/office/powerpoint/2010/main" val="177231324"/>
                  </p:ext>
                </p:extLst>
              </p:nvPr>
            </p:nvGraphicFramePr>
            <p:xfrm>
              <a:off x="137556" y="584652"/>
              <a:ext cx="10515600" cy="6136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6" name="図表 5"/>
              <p:cNvGraphicFramePr/>
              <p:nvPr>
                <p:extLst>
                  <p:ext uri="{D42A27DB-BD31-4B8C-83A1-F6EECF244321}">
                    <p14:modId xmlns:p14="http://schemas.microsoft.com/office/powerpoint/2010/main" val="177231324"/>
                  </p:ext>
                </p:extLst>
              </p:nvPr>
            </p:nvGraphicFramePr>
            <p:xfrm>
              <a:off x="137556" y="584652"/>
              <a:ext cx="10515600" cy="61368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7</a:t>
            </a:fld>
            <a:endParaRPr kumimoji="1" lang="ja-JP" altLang="en-US"/>
          </a:p>
        </p:txBody>
      </p:sp>
      <p:sp>
        <p:nvSpPr>
          <p:cNvPr id="5" name="正方形/長方形 4"/>
          <p:cNvSpPr/>
          <p:nvPr/>
        </p:nvSpPr>
        <p:spPr>
          <a:xfrm>
            <a:off x="9084179" y="1999717"/>
            <a:ext cx="2979172" cy="4858284"/>
          </a:xfrm>
          <a:prstGeom prst="rect">
            <a:avLst/>
          </a:prstGeom>
          <a:blipFill rotWithShape="0">
            <a:blip r:embed="rId11" cstate="print">
              <a:extLst>
                <a:ext uri="{28A0092B-C50C-407E-A947-70E740481C1C}">
                  <a14:useLocalDpi xmlns:a14="http://schemas.microsoft.com/office/drawing/2010/main"/>
                </a:ext>
              </a:extLst>
            </a:blip>
            <a:srcRect/>
            <a:stretch>
              <a:fillRect/>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正方形/長方形 6"/>
          <p:cNvSpPr/>
          <p:nvPr/>
        </p:nvSpPr>
        <p:spPr>
          <a:xfrm>
            <a:off x="4142775" y="1673499"/>
            <a:ext cx="702691" cy="236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A</a:t>
            </a:r>
            <a:endParaRPr kumimoji="1" lang="ja-JP" altLang="en-US" dirty="0"/>
          </a:p>
        </p:txBody>
      </p:sp>
      <p:sp>
        <p:nvSpPr>
          <p:cNvPr id="8" name="正方形/長方形 7"/>
          <p:cNvSpPr/>
          <p:nvPr/>
        </p:nvSpPr>
        <p:spPr>
          <a:xfrm>
            <a:off x="7793353" y="2953944"/>
            <a:ext cx="350789" cy="236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B</a:t>
            </a:r>
            <a:endParaRPr kumimoji="1" lang="ja-JP" altLang="en-US" dirty="0"/>
          </a:p>
        </p:txBody>
      </p:sp>
      <p:sp>
        <p:nvSpPr>
          <p:cNvPr id="9" name="正方形/長方形 8"/>
          <p:cNvSpPr/>
          <p:nvPr/>
        </p:nvSpPr>
        <p:spPr>
          <a:xfrm>
            <a:off x="5018929" y="3285806"/>
            <a:ext cx="424741" cy="236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C</a:t>
            </a:r>
            <a:endParaRPr kumimoji="1" lang="ja-JP" altLang="en-US" dirty="0"/>
          </a:p>
        </p:txBody>
      </p:sp>
      <p:sp>
        <p:nvSpPr>
          <p:cNvPr id="10" name="正方形/長方形 9"/>
          <p:cNvSpPr/>
          <p:nvPr/>
        </p:nvSpPr>
        <p:spPr>
          <a:xfrm>
            <a:off x="2812690" y="3592638"/>
            <a:ext cx="424741" cy="236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D</a:t>
            </a:r>
            <a:endParaRPr kumimoji="1" lang="ja-JP" altLang="en-US" dirty="0"/>
          </a:p>
        </p:txBody>
      </p:sp>
      <p:sp>
        <p:nvSpPr>
          <p:cNvPr id="11" name="正方形/長方形 10"/>
          <p:cNvSpPr/>
          <p:nvPr/>
        </p:nvSpPr>
        <p:spPr>
          <a:xfrm>
            <a:off x="3930404" y="3960771"/>
            <a:ext cx="359585" cy="236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E</a:t>
            </a:r>
            <a:endParaRPr kumimoji="1" lang="ja-JP" altLang="en-US" dirty="0"/>
          </a:p>
        </p:txBody>
      </p:sp>
      <p:sp>
        <p:nvSpPr>
          <p:cNvPr id="12" name="正方形/長方形 11"/>
          <p:cNvSpPr/>
          <p:nvPr/>
        </p:nvSpPr>
        <p:spPr>
          <a:xfrm>
            <a:off x="1934310" y="5189942"/>
            <a:ext cx="791798" cy="236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F</a:t>
            </a:r>
            <a:endParaRPr kumimoji="1" lang="ja-JP" altLang="en-US" dirty="0"/>
          </a:p>
        </p:txBody>
      </p:sp>
      <p:sp>
        <p:nvSpPr>
          <p:cNvPr id="13" name="正方形/長方形 12"/>
          <p:cNvSpPr/>
          <p:nvPr/>
        </p:nvSpPr>
        <p:spPr>
          <a:xfrm>
            <a:off x="601166" y="5938179"/>
            <a:ext cx="791798" cy="418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G</a:t>
            </a:r>
            <a:endParaRPr kumimoji="1" lang="ja-JP" altLang="en-US" dirty="0"/>
          </a:p>
        </p:txBody>
      </p:sp>
    </p:spTree>
    <p:extLst>
      <p:ext uri="{BB962C8B-B14F-4D97-AF65-F5344CB8AC3E}">
        <p14:creationId xmlns:p14="http://schemas.microsoft.com/office/powerpoint/2010/main" val="108257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0" y="-293166"/>
            <a:ext cx="10515600" cy="1325562"/>
          </a:xfrm>
        </p:spPr>
        <p:txBody>
          <a:bodyPr/>
          <a:lstStyle/>
          <a:p>
            <a:r>
              <a:rPr lang="en-US" altLang="ja-JP" dirty="0" smtClean="0">
                <a:latin typeface="HGPｺﾞｼｯｸM" panose="020B0600000000000000" pitchFamily="50" charset="-128"/>
                <a:ea typeface="HGPｺﾞｼｯｸM" panose="020B0600000000000000" pitchFamily="50" charset="-128"/>
              </a:rPr>
              <a:t>1.3.2.2</a:t>
            </a:r>
            <a:r>
              <a:rPr lang="ja-JP" altLang="ja-JP" dirty="0" smtClean="0">
                <a:latin typeface="HGPｺﾞｼｯｸM" panose="020B0600000000000000" pitchFamily="50" charset="-128"/>
                <a:ea typeface="HGPｺﾞｼｯｸM" panose="020B0600000000000000" pitchFamily="50" charset="-128"/>
              </a:rPr>
              <a:t>運動</a:t>
            </a:r>
            <a:r>
              <a:rPr lang="ja-JP" altLang="ja-JP" dirty="0">
                <a:latin typeface="HGPｺﾞｼｯｸM" panose="020B0600000000000000" pitchFamily="50" charset="-128"/>
                <a:ea typeface="HGPｺﾞｼｯｸM" panose="020B0600000000000000" pitchFamily="50" charset="-128"/>
              </a:rPr>
              <a:t>の第</a:t>
            </a:r>
            <a:r>
              <a:rPr lang="en-US" altLang="ja-JP" dirty="0">
                <a:latin typeface="HGPｺﾞｼｯｸM" panose="020B0600000000000000" pitchFamily="50" charset="-128"/>
                <a:ea typeface="HGPｺﾞｼｯｸM" panose="020B0600000000000000" pitchFamily="50" charset="-128"/>
              </a:rPr>
              <a:t>2法則(</a:t>
            </a:r>
            <a:r>
              <a:rPr lang="ja-JP" altLang="ja-JP" dirty="0">
                <a:latin typeface="HGPｺﾞｼｯｸM" panose="020B0600000000000000" pitchFamily="50" charset="-128"/>
                <a:ea typeface="HGPｺﾞｼｯｸM" panose="020B0600000000000000" pitchFamily="50" charset="-128"/>
              </a:rPr>
              <a:t>運動方程式</a:t>
            </a:r>
            <a:r>
              <a:rPr lang="en-US" altLang="ja-JP" dirty="0">
                <a:latin typeface="HGPｺﾞｼｯｸM" panose="020B0600000000000000" pitchFamily="50" charset="-128"/>
                <a:ea typeface="HGPｺﾞｼｯｸM" panose="020B0600000000000000" pitchFamily="50" charset="-128"/>
              </a:rPr>
              <a:t>)</a:t>
            </a:r>
            <a:r>
              <a:rPr lang="ja-JP" altLang="en-US" dirty="0" smtClean="0">
                <a:latin typeface="HGPｺﾞｼｯｸM" panose="020B0600000000000000" pitchFamily="50" charset="-128"/>
                <a:ea typeface="HGPｺﾞｼｯｸM" panose="020B0600000000000000" pitchFamily="50" charset="-128"/>
              </a:rPr>
              <a:t>＿１</a:t>
            </a:r>
            <a:endParaRPr kumimoji="1" lang="ja-JP" altLang="en-US" dirty="0"/>
          </a:p>
        </p:txBody>
      </p:sp>
      <mc:AlternateContent xmlns:mc="http://schemas.openxmlformats.org/markup-compatibility/2006" xmlns:a14="http://schemas.microsoft.com/office/drawing/2010/main">
        <mc:Choice Requires="a14">
          <p:graphicFrame>
            <p:nvGraphicFramePr>
              <p:cNvPr id="8" name="コンテンツ プレースホルダー 7"/>
              <p:cNvGraphicFramePr>
                <a:graphicFrameLocks noGrp="1"/>
              </p:cNvGraphicFramePr>
              <p:nvPr>
                <p:ph idx="1"/>
                <p:extLst>
                  <p:ext uri="{D42A27DB-BD31-4B8C-83A1-F6EECF244321}">
                    <p14:modId xmlns:p14="http://schemas.microsoft.com/office/powerpoint/2010/main" val="1171828368"/>
                  </p:ext>
                </p:extLst>
              </p:nvPr>
            </p:nvGraphicFramePr>
            <p:xfrm>
              <a:off x="195973" y="739896"/>
              <a:ext cx="11816870" cy="5926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8" name="コンテンツ プレースホルダー 7"/>
              <p:cNvGraphicFramePr>
                <a:graphicFrameLocks noGrp="1"/>
              </p:cNvGraphicFramePr>
              <p:nvPr>
                <p:ph idx="1"/>
                <p:extLst>
                  <p:ext uri="{D42A27DB-BD31-4B8C-83A1-F6EECF244321}">
                    <p14:modId xmlns:p14="http://schemas.microsoft.com/office/powerpoint/2010/main" val="1171828368"/>
                  </p:ext>
                </p:extLst>
              </p:nvPr>
            </p:nvGraphicFramePr>
            <p:xfrm>
              <a:off x="195973" y="739896"/>
              <a:ext cx="11816870" cy="59261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5" name="スライド番号プレースホルダー 4"/>
          <p:cNvSpPr>
            <a:spLocks noGrp="1"/>
          </p:cNvSpPr>
          <p:nvPr>
            <p:ph type="sldNum" sz="quarter" idx="12"/>
          </p:nvPr>
        </p:nvSpPr>
        <p:spPr/>
        <p:txBody>
          <a:bodyPr/>
          <a:lstStyle/>
          <a:p>
            <a:fld id="{761006F9-8FDE-4E7E-BF38-127EAE8948ED}" type="slidenum">
              <a:rPr kumimoji="1" lang="ja-JP" altLang="en-US" smtClean="0"/>
              <a:t>8</a:t>
            </a:fld>
            <a:endParaRPr kumimoji="1" lang="ja-JP" altLang="en-US"/>
          </a:p>
        </p:txBody>
      </p:sp>
      <p:sp>
        <p:nvSpPr>
          <p:cNvPr id="9" name="正方形/長方形 8"/>
          <p:cNvSpPr/>
          <p:nvPr/>
        </p:nvSpPr>
        <p:spPr>
          <a:xfrm>
            <a:off x="5838573" y="823395"/>
            <a:ext cx="645990" cy="473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A</a:t>
            </a:r>
            <a:endParaRPr kumimoji="1" lang="ja-JP" altLang="en-US" dirty="0"/>
          </a:p>
        </p:txBody>
      </p:sp>
      <p:sp>
        <p:nvSpPr>
          <p:cNvPr id="10" name="正方形/長方形 9"/>
          <p:cNvSpPr/>
          <p:nvPr/>
        </p:nvSpPr>
        <p:spPr>
          <a:xfrm>
            <a:off x="5327858" y="1722671"/>
            <a:ext cx="1701156" cy="356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B</a:t>
            </a:r>
            <a:endParaRPr kumimoji="1" lang="ja-JP" altLang="en-US" dirty="0"/>
          </a:p>
        </p:txBody>
      </p:sp>
      <p:sp>
        <p:nvSpPr>
          <p:cNvPr id="11" name="正方形/長方形 10"/>
          <p:cNvSpPr/>
          <p:nvPr/>
        </p:nvSpPr>
        <p:spPr>
          <a:xfrm>
            <a:off x="754695" y="2776628"/>
            <a:ext cx="1701156" cy="356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C</a:t>
            </a:r>
            <a:endParaRPr kumimoji="1" lang="ja-JP" altLang="en-US" dirty="0"/>
          </a:p>
        </p:txBody>
      </p:sp>
      <p:sp>
        <p:nvSpPr>
          <p:cNvPr id="12" name="正方形/長方形 11"/>
          <p:cNvSpPr/>
          <p:nvPr/>
        </p:nvSpPr>
        <p:spPr>
          <a:xfrm>
            <a:off x="1451547" y="3281390"/>
            <a:ext cx="1626700" cy="356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D</a:t>
            </a:r>
            <a:endParaRPr kumimoji="1" lang="ja-JP" altLang="en-US" dirty="0"/>
          </a:p>
        </p:txBody>
      </p:sp>
      <p:sp>
        <p:nvSpPr>
          <p:cNvPr id="13" name="正方形/長方形 12"/>
          <p:cNvSpPr/>
          <p:nvPr/>
        </p:nvSpPr>
        <p:spPr>
          <a:xfrm>
            <a:off x="1373602" y="4520860"/>
            <a:ext cx="1626700" cy="356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E</a:t>
            </a:r>
            <a:endParaRPr kumimoji="1" lang="ja-JP" altLang="en-US" dirty="0"/>
          </a:p>
        </p:txBody>
      </p:sp>
      <p:sp>
        <p:nvSpPr>
          <p:cNvPr id="14" name="正方形/長方形 13"/>
          <p:cNvSpPr/>
          <p:nvPr/>
        </p:nvSpPr>
        <p:spPr>
          <a:xfrm>
            <a:off x="754695" y="6265092"/>
            <a:ext cx="1626700" cy="356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F</a:t>
            </a:r>
            <a:endParaRPr kumimoji="1" lang="ja-JP" altLang="en-US" dirty="0"/>
          </a:p>
        </p:txBody>
      </p:sp>
    </p:spTree>
    <p:extLst>
      <p:ext uri="{BB962C8B-B14F-4D97-AF65-F5344CB8AC3E}">
        <p14:creationId xmlns:p14="http://schemas.microsoft.com/office/powerpoint/2010/main" val="16196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lvl="0"/>
            <a:r>
              <a:rPr lang="en-US" altLang="ja-JP" dirty="0" smtClean="0">
                <a:latin typeface="HGPｺﾞｼｯｸM" panose="020B0600000000000000" pitchFamily="50" charset="-128"/>
                <a:ea typeface="HGPｺﾞｼｯｸM" panose="020B0600000000000000" pitchFamily="50" charset="-128"/>
              </a:rPr>
              <a:t>1.3.3</a:t>
            </a:r>
            <a:r>
              <a:rPr lang="ja-JP" altLang="ja-JP" dirty="0" smtClean="0">
                <a:latin typeface="HGPｺﾞｼｯｸM" panose="020B0600000000000000" pitchFamily="50" charset="-128"/>
                <a:ea typeface="HGPｺﾞｼｯｸM" panose="020B0600000000000000" pitchFamily="50" charset="-128"/>
              </a:rPr>
              <a:t>運動</a:t>
            </a:r>
            <a:r>
              <a:rPr lang="ja-JP" altLang="ja-JP" dirty="0">
                <a:latin typeface="HGPｺﾞｼｯｸM" panose="020B0600000000000000" pitchFamily="50" charset="-128"/>
                <a:ea typeface="HGPｺﾞｼｯｸM" panose="020B0600000000000000" pitchFamily="50" charset="-128"/>
              </a:rPr>
              <a:t>の法則</a:t>
            </a: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130529026"/>
              </p:ext>
            </p:extLst>
          </p:nvPr>
        </p:nvGraphicFramePr>
        <p:xfrm>
          <a:off x="558580" y="1448070"/>
          <a:ext cx="10734853" cy="4958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9</a:t>
            </a:fld>
            <a:endParaRPr kumimoji="1" lang="ja-JP" altLang="en-US"/>
          </a:p>
        </p:txBody>
      </p:sp>
    </p:spTree>
    <p:custDataLst>
      <p:tags r:id="rId1"/>
    </p:custDataLst>
    <p:extLst>
      <p:ext uri="{BB962C8B-B14F-4D97-AF65-F5344CB8AC3E}">
        <p14:creationId xmlns:p14="http://schemas.microsoft.com/office/powerpoint/2010/main" val="134739912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BUBBLESIZEVISIBLE" val="True"/>
  <p:tag name="CUSTOMGRIDBACKCOLOR" val="-4144960"/>
  <p:tag name="CUSTOMCELLBACKCOLOR3" val="-268652"/>
  <p:tag name="DISPLAYDEVICENUMBER" val="True"/>
  <p:tag name="AUTOSIZEGRID" val="True"/>
  <p:tag name="POLLINGCYCLE" val="2"/>
  <p:tag name="INCLUDENONRESPONDERS" val="False"/>
  <p:tag name="CORRECTPOINTVALUE" val="100"/>
  <p:tag name="ZEROBASED" val="False"/>
  <p:tag name="FIBDISPLAYRESULTS" val="True"/>
  <p:tag name="PRRESPONSE1" val="10"/>
  <p:tag name="PRRESPONSE5" val="6"/>
  <p:tag name="PRRESPONSE9" val="2"/>
  <p:tag name="USESECONDARYMONITOR" val="True"/>
  <p:tag name="ANSWERNOWTEXT" val="今すぐ回答"/>
  <p:tag name="INPUTSOURCE" val="1"/>
  <p:tag name="CHARTVALUEFORMAT" val="0"/>
  <p:tag name="STDCHART" val="1"/>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RESPCOUNTERSTYLE" val="-1"/>
  <p:tag name="ALLOWDUPLICATES" val="False"/>
  <p:tag name="AUTOUPDATEALIASES" val="True"/>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PRRESPONSE4" val="7"/>
  <p:tag name="TPVERSION" val="2008"/>
  <p:tag name="RESPTABLESTYLE" val="-1"/>
  <p:tag name="GRIDSIZE" val="{Width=800, Height=600}"/>
  <p:tag name="REALTIMEBACKUP" val="False"/>
  <p:tag name="PRRESPONSE3" val="8"/>
  <p:tag name="SAVECSVWITHSESSION" val="False"/>
  <p:tag name="BACKUPMAINTENANCE" val="7"/>
  <p:tag name="BUBBLEVALUEFORMAT" val="0.0"/>
  <p:tag name="CHARTCOLORS" val="2"/>
  <p:tag name="ALWAYSOPENPOLL" val="False"/>
  <p:tag name="ROTATIONINTERVAL" val="2"/>
  <p:tag name="USESCHEMECOLORS" val="True"/>
  <p:tag name="REALTIMEBACKUPPATH" val="(なし)"/>
  <p:tag name="BUBBLENAMEVISIBLE" val="True"/>
  <p:tag name="ALLOWUSERFEEDBACK" val="True"/>
  <p:tag name="ANSWERNOWSTYLE" val="-1"/>
  <p:tag name="GRIDOPACITY" val="90"/>
  <p:tag name="PRRESPONSE10" val="1"/>
  <p:tag name="CHARTLABELS" val="0"/>
  <p:tag name="RACEANIMATIONSPEED" val="3"/>
  <p:tag name="NUMRESPONSES" val="1"/>
  <p:tag name="CUSTOMCELLBACKCOLOR4" val="-8355712"/>
  <p:tag name="PRRESPONSE7" val="4"/>
  <p:tag name="FIBINCLUDEOTHER" val="True"/>
  <p:tag name="DELIMITERS" val="3.1"/>
  <p:tag name="ADVANCEDSETTINGSVIEW" val="False"/>
  <p:tag name="RACERSMAXDISPLAYED" val="10"/>
  <p:tag name="FIBNUMRESULTS" val="10"/>
  <p:tag name="PARTICIPANTSINLEADERBOARD" val="20"/>
  <p:tag name="TEAMSINLEADERBOARD" val="20"/>
  <p:tag name="MAXRESPONDERS" val="20"/>
  <p:tag name="DEFAULTNUMTEAMS" val="10"/>
  <p:tag name="BULLETTYPE" val="3"/>
  <p:tag name="EXPANDSHOWBAR" val="True"/>
  <p:tag name="TASKPANEKEY" val="00e75eb3-7d75-4f58-b4c2-d9abfb02e556"/>
  <p:tag name="TPFULLVERSION" val="4.3.2.1200"/>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TM02892315[[fn=ウィスプ]]</Template>
  <TotalTime>2096</TotalTime>
  <Words>1823</Words>
  <Application>Microsoft Office PowerPoint</Application>
  <PresentationFormat>ワイド画面</PresentationFormat>
  <Paragraphs>246</Paragraphs>
  <Slides>16</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16</vt:i4>
      </vt:variant>
    </vt:vector>
  </HeadingPairs>
  <TitlesOfParts>
    <vt:vector size="25" baseType="lpstr">
      <vt:lpstr>HGPｺﾞｼｯｸM</vt:lpstr>
      <vt:lpstr>ＭＳ Ｐゴシック</vt:lpstr>
      <vt:lpstr>Arial</vt:lpstr>
      <vt:lpstr>Calibri</vt:lpstr>
      <vt:lpstr>Calibri Light</vt:lpstr>
      <vt:lpstr>Cambria Math</vt:lpstr>
      <vt:lpstr>Wingdings 2</vt:lpstr>
      <vt:lpstr>HDOfficeLightV0</vt:lpstr>
      <vt:lpstr>Office Theme</vt:lpstr>
      <vt:lpstr>基礎物理学</vt:lpstr>
      <vt:lpstr>基礎物理学</vt:lpstr>
      <vt:lpstr>1.3.1運動の法則</vt:lpstr>
      <vt:lpstr>1.3.1.1運動の法則_1.3.1運動の第1法則(慣性の法則）＿１ </vt:lpstr>
      <vt:lpstr>1.3.1.2運動の法則_1.3.1運動の第1法則(慣性の法則）＿2</vt:lpstr>
      <vt:lpstr>1.3.2運動の法則</vt:lpstr>
      <vt:lpstr>1.3.2.1運動の第2法則(運動方程式)＿１</vt:lpstr>
      <vt:lpstr>1.3.2.2運動の第2法則(運動方程式)＿１</vt:lpstr>
      <vt:lpstr>1.3.3運動の法則</vt:lpstr>
      <vt:lpstr>1.3.3.1運動の法則</vt:lpstr>
      <vt:lpstr>1.3.4.運動の法則</vt:lpstr>
      <vt:lpstr>1.3.4.1運動の法則:</vt:lpstr>
      <vt:lpstr>1.3.4.2運動の法則</vt:lpstr>
      <vt:lpstr>1.3.5運動の法則</vt:lpstr>
      <vt:lpstr>1.3.5.1運動の法則</vt:lpstr>
      <vt:lpstr>1.3.5.2運動の法則</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基礎物理学</dc:title>
  <dc:creator>原道寛</dc:creator>
  <cp:lastModifiedBy>HARA Michihiro</cp:lastModifiedBy>
  <cp:revision>111</cp:revision>
  <dcterms:created xsi:type="dcterms:W3CDTF">2014-12-30T06:07:08Z</dcterms:created>
  <dcterms:modified xsi:type="dcterms:W3CDTF">2019-08-31T06:08:06Z</dcterms:modified>
</cp:coreProperties>
</file>