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diagrams/data7.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diagrams/data9.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10.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xml" ContentType="application/vnd.openxmlformats-officedocument.presentationml.tags+xml"/>
  <Override PartName="/ppt/diagrams/data12.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3.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Override PartName="/ppt/diagrams/data6.xml" ContentType="application/vnd.openxmlformats-officedocument.drawingml.diagramData+xml"/>
  <Override PartName="/ppt/diagrams/data1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12" r:id="rId2"/>
  </p:sldMasterIdLst>
  <p:notesMasterIdLst>
    <p:notesMasterId r:id="rId14"/>
  </p:notesMasterIdLst>
  <p:sldIdLst>
    <p:sldId id="256" r:id="rId3"/>
    <p:sldId id="350" r:id="rId4"/>
    <p:sldId id="351" r:id="rId5"/>
    <p:sldId id="559" r:id="rId6"/>
    <p:sldId id="560" r:id="rId7"/>
    <p:sldId id="352" r:id="rId8"/>
    <p:sldId id="561" r:id="rId9"/>
    <p:sldId id="353" r:id="rId10"/>
    <p:sldId id="562" r:id="rId11"/>
    <p:sldId id="354" r:id="rId12"/>
    <p:sldId id="563" r:id="rId13"/>
  </p:sldIdLst>
  <p:sldSz cx="12192000" cy="6858000"/>
  <p:notesSz cx="6858000" cy="9144000"/>
  <p:custDataLst>
    <p:tags r:id="rId1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9" autoAdjust="0"/>
    <p:restoredTop sz="86391" autoAdjust="0"/>
  </p:normalViewPr>
  <p:slideViewPr>
    <p:cSldViewPr snapToGrid="0">
      <p:cViewPr varScale="1">
        <p:scale>
          <a:sx n="67" d="100"/>
          <a:sy n="67" d="100"/>
        </p:scale>
        <p:origin x="111" y="28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1.xml.rels><?xml version="1.0" encoding="UTF-8" standalone="yes"?>
<Relationships xmlns="http://schemas.openxmlformats.org/package/2006/relationships"><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png"/></Relationships>
</file>

<file path=ppt/diagrams/_rels/data6.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011E2-60BA-4D6A-BC2C-369AAFC9B671}" type="doc">
      <dgm:prSet loTypeId="urn:microsoft.com/office/officeart/2005/8/layout/hierarchy4" loCatId="list" qsTypeId="urn:microsoft.com/office/officeart/2005/8/quickstyle/simple3" qsCatId="simple" csTypeId="urn:microsoft.com/office/officeart/2005/8/colors/colorful5" csCatId="colorful" phldr="1"/>
      <dgm:spPr/>
      <dgm:t>
        <a:bodyPr/>
        <a:lstStyle/>
        <a:p>
          <a:endParaRPr kumimoji="1" lang="ja-JP" altLang="en-US"/>
        </a:p>
      </dgm:t>
    </dgm:pt>
    <dgm:pt modelId="{631D3286-6F0C-4136-8259-339F59EC2275}">
      <dgm:prSet/>
      <dgm:spPr/>
      <dgm:t>
        <a:bodyPr/>
        <a:lstStyle/>
        <a:p>
          <a:pPr rtl="0"/>
          <a:r>
            <a:rPr kumimoji="1" lang="en-US" dirty="0" smtClean="0">
              <a:latin typeface="HGPｺﾞｼｯｸM" panose="020B0600000000000000" pitchFamily="50" charset="-128"/>
              <a:ea typeface="HGPｺﾞｼｯｸM" panose="020B0600000000000000" pitchFamily="50" charset="-128"/>
            </a:rPr>
            <a:t>1.1</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9C3E29CC-917E-488E-83EC-71CFC616BA10}" type="parTrans" cxnId="{B9F59C85-93AC-4F14-9042-40DAC231AD9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EE773DC-91CC-46B6-8C66-21858F18E835}" type="sibTrans" cxnId="{B9F59C85-93AC-4F14-9042-40DAC231AD9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9C25198-6628-4696-96BB-70D2AF34029A}">
      <dgm:prSet/>
      <dgm:spPr/>
      <dgm:t>
        <a:bodyPr/>
        <a:lstStyle/>
        <a:p>
          <a:pPr rtl="0"/>
          <a:r>
            <a:rPr kumimoji="1" lang="en-US" dirty="0" smtClean="0">
              <a:latin typeface="HGPｺﾞｼｯｸM" panose="020B0600000000000000" pitchFamily="50" charset="-128"/>
              <a:ea typeface="HGPｺﾞｼｯｸM" panose="020B0600000000000000" pitchFamily="50" charset="-128"/>
            </a:rPr>
            <a:t>1.1.1速さ</a:t>
          </a:r>
          <a:endParaRPr lang="ja-JP" dirty="0">
            <a:latin typeface="HGPｺﾞｼｯｸM" panose="020B0600000000000000" pitchFamily="50" charset="-128"/>
            <a:ea typeface="HGPｺﾞｼｯｸM" panose="020B0600000000000000" pitchFamily="50" charset="-128"/>
          </a:endParaRPr>
        </a:p>
      </dgm:t>
    </dgm:pt>
    <dgm:pt modelId="{34FC8472-ECB8-4F3A-8642-8C2F1CEBC732}" type="parTrans" cxnId="{C8668D33-2635-42E8-851B-45B09D722AE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71370267-5805-456E-8CD9-08EF448D5BAE}" type="sibTrans" cxnId="{C8668D33-2635-42E8-851B-45B09D722AE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0E4A321-852A-494D-9BBF-E48E6683DEA5}">
      <dgm:prSet/>
      <dgm:spPr/>
      <dgm:t>
        <a:bodyPr/>
        <a:lstStyle/>
        <a:p>
          <a:pPr rtl="0"/>
          <a:r>
            <a:rPr kumimoji="1" lang="en-US" dirty="0" smtClean="0">
              <a:latin typeface="HGPｺﾞｼｯｸM" panose="020B0600000000000000" pitchFamily="50" charset="-128"/>
              <a:ea typeface="HGPｺﾞｼｯｸM" panose="020B0600000000000000" pitchFamily="50" charset="-128"/>
            </a:rPr>
            <a:t>1.1.2速度</a:t>
          </a:r>
          <a:endParaRPr lang="ja-JP" dirty="0">
            <a:latin typeface="HGPｺﾞｼｯｸM" panose="020B0600000000000000" pitchFamily="50" charset="-128"/>
            <a:ea typeface="HGPｺﾞｼｯｸM" panose="020B0600000000000000" pitchFamily="50" charset="-128"/>
          </a:endParaRPr>
        </a:p>
      </dgm:t>
    </dgm:pt>
    <dgm:pt modelId="{151B21E9-2707-4566-9484-AE6B3CA64C61}" type="parTrans" cxnId="{231A25E8-DC2C-491E-922D-421F8F012BE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A36234C-9ABE-4309-94FC-DDEA3B261139}" type="sibTrans" cxnId="{231A25E8-DC2C-491E-922D-421F8F012BE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19305F9-4F2F-4C18-B17F-C00F88E92E64}">
      <dgm:prSet/>
      <dgm:spPr/>
      <dgm:t>
        <a:bodyPr/>
        <a:lstStyle/>
        <a:p>
          <a:pPr rtl="0"/>
          <a:r>
            <a:rPr kumimoji="1" lang="en-US" dirty="0" smtClean="0">
              <a:latin typeface="HGPｺﾞｼｯｸM" panose="020B0600000000000000" pitchFamily="50" charset="-128"/>
              <a:ea typeface="HGPｺﾞｼｯｸM" panose="020B0600000000000000" pitchFamily="50" charset="-128"/>
            </a:rPr>
            <a:t>1.1.3等加速度直線運動</a:t>
          </a:r>
          <a:endParaRPr lang="ja-JP" dirty="0">
            <a:latin typeface="HGPｺﾞｼｯｸM" panose="020B0600000000000000" pitchFamily="50" charset="-128"/>
            <a:ea typeface="HGPｺﾞｼｯｸM" panose="020B0600000000000000" pitchFamily="50" charset="-128"/>
          </a:endParaRPr>
        </a:p>
      </dgm:t>
    </dgm:pt>
    <dgm:pt modelId="{94ACCBFC-FF43-433F-8AB4-D079AF0F3B1D}" type="parTrans" cxnId="{3498AAAC-434C-4803-9DB6-69F7EB3BEB7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A60E699-F3A3-4C3D-95F2-3CA561E3527E}" type="sibTrans" cxnId="{3498AAAC-434C-4803-9DB6-69F7EB3BEB7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9A1B60A8-E3EC-4A45-8A54-A3865FB577EE}">
      <dgm:prSet/>
      <dgm:spPr/>
      <dgm:t>
        <a:bodyPr/>
        <a:lstStyle/>
        <a:p>
          <a:pPr rtl="0"/>
          <a:r>
            <a:rPr kumimoji="1" lang="en-US" dirty="0" smtClean="0">
              <a:latin typeface="HGPｺﾞｼｯｸM" panose="020B0600000000000000" pitchFamily="50" charset="-128"/>
              <a:ea typeface="HGPｺﾞｼｯｸM" panose="020B0600000000000000" pitchFamily="50" charset="-128"/>
            </a:rPr>
            <a:t>1.2力学</a:t>
          </a:r>
          <a:endParaRPr lang="ja-JP" dirty="0">
            <a:latin typeface="HGPｺﾞｼｯｸM" panose="020B0600000000000000" pitchFamily="50" charset="-128"/>
            <a:ea typeface="HGPｺﾞｼｯｸM" panose="020B0600000000000000" pitchFamily="50" charset="-128"/>
          </a:endParaRPr>
        </a:p>
      </dgm:t>
    </dgm:pt>
    <dgm:pt modelId="{C47C1619-6382-4F9D-9F17-4A491E28B9F7}" type="parTrans" cxnId="{8EF567A4-0366-4F18-A8EB-F7C1091B416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580D1AF-6F57-4CB2-9B95-FE8D8B419080}" type="sibTrans" cxnId="{8EF567A4-0366-4F18-A8EB-F7C1091B416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B65B0D5-C747-499E-865B-D80FECF312F6}">
      <dgm:prSet/>
      <dgm:spPr/>
      <dgm:t>
        <a:bodyPr/>
        <a:lstStyle/>
        <a:p>
          <a:pPr rtl="0"/>
          <a:r>
            <a:rPr kumimoji="1" lang="en-US" dirty="0" smtClean="0">
              <a:latin typeface="HGPｺﾞｼｯｸM" panose="020B0600000000000000" pitchFamily="50" charset="-128"/>
              <a:ea typeface="HGPｺﾞｼｯｸM" panose="020B0600000000000000" pitchFamily="50" charset="-128"/>
            </a:rPr>
            <a:t>1.2.1力の大きさ</a:t>
          </a:r>
          <a:endParaRPr lang="ja-JP" dirty="0">
            <a:latin typeface="HGPｺﾞｼｯｸM" panose="020B0600000000000000" pitchFamily="50" charset="-128"/>
            <a:ea typeface="HGPｺﾞｼｯｸM" panose="020B0600000000000000" pitchFamily="50" charset="-128"/>
          </a:endParaRPr>
        </a:p>
      </dgm:t>
    </dgm:pt>
    <dgm:pt modelId="{BC46F89A-8CD4-4DE7-A809-C0534CA994E3}" type="parTrans" cxnId="{37B336FA-8DE3-43E5-A948-6A04F697D8D9}">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AB08DA5-0926-471C-BC74-653C3181FCD0}" type="sibTrans" cxnId="{37B336FA-8DE3-43E5-A948-6A04F697D8D9}">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9AA18A-8263-4693-B9B5-ED39A8AEED73}">
      <dgm:prSet/>
      <dgm:spPr/>
      <dgm:t>
        <a:bodyPr/>
        <a:lstStyle/>
        <a:p>
          <a:pPr rtl="0"/>
          <a:r>
            <a:rPr kumimoji="1" lang="en-US" dirty="0" smtClean="0">
              <a:latin typeface="HGPｺﾞｼｯｸM" panose="020B0600000000000000" pitchFamily="50" charset="-128"/>
              <a:ea typeface="HGPｺﾞｼｯｸM" panose="020B0600000000000000" pitchFamily="50" charset="-128"/>
            </a:rPr>
            <a:t>1.2.2 1点に作用する力のつり合い</a:t>
          </a:r>
          <a:endParaRPr lang="ja-JP" dirty="0">
            <a:latin typeface="HGPｺﾞｼｯｸM" panose="020B0600000000000000" pitchFamily="50" charset="-128"/>
            <a:ea typeface="HGPｺﾞｼｯｸM" panose="020B0600000000000000" pitchFamily="50" charset="-128"/>
          </a:endParaRPr>
        </a:p>
      </dgm:t>
    </dgm:pt>
    <dgm:pt modelId="{FCCFE6BE-6CF9-4944-85BB-655BC1080FDF}" type="parTrans" cxnId="{A05576A3-E390-4E8A-AE0E-04FAD81AED2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780DBFE-9A86-46AA-8649-B50E60B6CA05}" type="sibTrans" cxnId="{A05576A3-E390-4E8A-AE0E-04FAD81AED2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3D5CE2-9ADF-4A00-93F5-F2132C75D319}">
      <dgm:prSet/>
      <dgm:spPr/>
      <dgm:t>
        <a:bodyPr/>
        <a:lstStyle/>
        <a:p>
          <a:pPr rtl="0"/>
          <a:r>
            <a:rPr kumimoji="1" lang="en-US" dirty="0" smtClean="0">
              <a:latin typeface="HGPｺﾞｼｯｸM" panose="020B0600000000000000" pitchFamily="50" charset="-128"/>
              <a:ea typeface="HGPｺﾞｼｯｸM" panose="020B0600000000000000" pitchFamily="50" charset="-128"/>
            </a:rPr>
            <a:t>1.3</a:t>
          </a:r>
          <a:r>
            <a:rPr kumimoji="1" lang="ja-JP" dirty="0" smtClean="0">
              <a:latin typeface="HGPｺﾞｼｯｸM" panose="020B0600000000000000" pitchFamily="50" charset="-128"/>
              <a:ea typeface="HGPｺﾞｼｯｸM" panose="020B0600000000000000" pitchFamily="50" charset="-128"/>
            </a:rPr>
            <a:t>運動の法則</a:t>
          </a:r>
          <a:endParaRPr lang="ja-JP" dirty="0">
            <a:latin typeface="HGPｺﾞｼｯｸM" panose="020B0600000000000000" pitchFamily="50" charset="-128"/>
            <a:ea typeface="HGPｺﾞｼｯｸM" panose="020B0600000000000000" pitchFamily="50" charset="-128"/>
          </a:endParaRPr>
        </a:p>
      </dgm:t>
    </dgm:pt>
    <dgm:pt modelId="{F72FAE45-5CD0-43CB-9CA8-9BAADFABD020}" type="parTrans" cxnId="{20ADF4F9-4DFF-4DAF-8DBA-2378FAD343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175736B-CB61-4B65-9D43-7F3058A1269F}" type="sibTrans" cxnId="{20ADF4F9-4DFF-4DAF-8DBA-2378FAD343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A38BB2D-2A0C-4074-8D9D-871D15139DC2}">
      <dgm:prSet/>
      <dgm:spPr/>
      <dgm:t>
        <a:bodyPr/>
        <a:lstStyle/>
        <a:p>
          <a:pPr rtl="0"/>
          <a:r>
            <a:rPr kumimoji="1" lang="en-US" dirty="0" smtClean="0">
              <a:latin typeface="HGPｺﾞｼｯｸM" panose="020B0600000000000000" pitchFamily="50" charset="-128"/>
              <a:ea typeface="HGPｺﾞｼｯｸM" panose="020B0600000000000000" pitchFamily="50" charset="-128"/>
            </a:rPr>
            <a:t>1.3.1</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第1法則(</a:t>
          </a:r>
          <a:r>
            <a:rPr kumimoji="1" lang="ja-JP" dirty="0" smtClean="0">
              <a:latin typeface="HGPｺﾞｼｯｸM" panose="020B0600000000000000" pitchFamily="50" charset="-128"/>
              <a:ea typeface="HGPｺﾞｼｯｸM" panose="020B0600000000000000" pitchFamily="50" charset="-128"/>
            </a:rPr>
            <a:t>慣性</a:t>
          </a:r>
          <a:r>
            <a:rPr kumimoji="1" lang="en-US" dirty="0" err="1" smtClean="0">
              <a:latin typeface="HGPｺﾞｼｯｸM" panose="020B0600000000000000" pitchFamily="50" charset="-128"/>
              <a:ea typeface="HGPｺﾞｼｯｸM" panose="020B0600000000000000" pitchFamily="50" charset="-128"/>
            </a:rPr>
            <a:t>の法則</a:t>
          </a:r>
          <a:r>
            <a:rPr kumimoji="1" lang="ja-JP"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281D2BC1-FA73-496B-8FC0-BDB4F5D8786A}" type="parTrans" cxnId="{E302D9A4-5F35-4CB4-814F-3EDDD543B4E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638492E-E0F2-4517-ADCC-FCFF54A70716}" type="sibTrans" cxnId="{E302D9A4-5F35-4CB4-814F-3EDDD543B4E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7F3F7FB-145D-46BF-98E0-C05821809024}">
      <dgm:prSet/>
      <dgm:spPr/>
      <dgm:t>
        <a:bodyPr/>
        <a:lstStyle/>
        <a:p>
          <a:pPr rtl="0"/>
          <a:r>
            <a:rPr kumimoji="1" lang="en-US" dirty="0" smtClean="0">
              <a:latin typeface="HGPｺﾞｼｯｸM" panose="020B0600000000000000" pitchFamily="50" charset="-128"/>
              <a:ea typeface="HGPｺﾞｼｯｸM" panose="020B0600000000000000" pitchFamily="50" charset="-128"/>
            </a:rPr>
            <a:t>1.3.2</a:t>
          </a:r>
          <a:r>
            <a:rPr kumimoji="1" lang="ja-JP" dirty="0" smtClean="0">
              <a:latin typeface="HGPｺﾞｼｯｸM" panose="020B0600000000000000" pitchFamily="50" charset="-128"/>
              <a:ea typeface="HGPｺﾞｼｯｸM" panose="020B0600000000000000" pitchFamily="50" charset="-128"/>
            </a:rPr>
            <a:t>運動の第</a:t>
          </a:r>
          <a:r>
            <a:rPr kumimoji="1" lang="en-US" dirty="0" smtClean="0">
              <a:latin typeface="HGPｺﾞｼｯｸM" panose="020B0600000000000000" pitchFamily="50" charset="-128"/>
              <a:ea typeface="HGPｺﾞｼｯｸM" panose="020B0600000000000000" pitchFamily="50" charset="-128"/>
            </a:rPr>
            <a:t>2法則(</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C1F15333-09D2-4CBF-A6A5-F0372122A6AC}" type="parTrans" cxnId="{2BAC4339-7BA0-41DA-B50C-13EA931E0F1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D6CC798-AF0D-4D8F-AA82-8583E032D370}" type="sibTrans" cxnId="{2BAC4339-7BA0-41DA-B50C-13EA931E0F1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D468A9E-EF2D-407F-B1E4-49CD4D9E15AA}">
      <dgm:prSet/>
      <dgm:spPr/>
      <dgm:t>
        <a:bodyPr/>
        <a:lstStyle/>
        <a:p>
          <a:pPr rtl="0"/>
          <a:r>
            <a:rPr kumimoji="1" lang="en-US" dirty="0" smtClean="0">
              <a:latin typeface="HGPｺﾞｼｯｸM" panose="020B0600000000000000" pitchFamily="50" charset="-128"/>
              <a:ea typeface="HGPｺﾞｼｯｸM" panose="020B0600000000000000" pitchFamily="50" charset="-128"/>
            </a:rPr>
            <a:t>1.3.3重力</a:t>
          </a:r>
          <a:endParaRPr lang="ja-JP" dirty="0">
            <a:latin typeface="HGPｺﾞｼｯｸM" panose="020B0600000000000000" pitchFamily="50" charset="-128"/>
            <a:ea typeface="HGPｺﾞｼｯｸM" panose="020B0600000000000000" pitchFamily="50" charset="-128"/>
          </a:endParaRPr>
        </a:p>
      </dgm:t>
    </dgm:pt>
    <dgm:pt modelId="{A81B2D16-685A-4CD2-8EE5-87004A29C9E2}" type="parTrans" cxnId="{03F6E3FA-489C-47F7-B2FC-66E89AACB79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198D993-0F6E-47D2-9353-69BCCE077A2A}" type="sibTrans" cxnId="{03F6E3FA-489C-47F7-B2FC-66E89AACB79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338D44A-B783-4C7B-89B3-07081BBD428B}">
      <dgm:prSet/>
      <dgm:spPr/>
      <dgm:t>
        <a:bodyPr/>
        <a:lstStyle/>
        <a:p>
          <a:pPr rtl="0"/>
          <a:r>
            <a:rPr kumimoji="1" lang="en-US" dirty="0" smtClean="0">
              <a:latin typeface="HGPｺﾞｼｯｸM" panose="020B0600000000000000" pitchFamily="50" charset="-128"/>
              <a:ea typeface="HGPｺﾞｼｯｸM" panose="020B0600000000000000" pitchFamily="50" charset="-128"/>
            </a:rPr>
            <a:t>1.3.4</a:t>
          </a:r>
          <a:r>
            <a:rPr kumimoji="1" lang="ja-JP" dirty="0" smtClean="0">
              <a:latin typeface="HGPｺﾞｼｯｸM" panose="020B0600000000000000" pitchFamily="50" charset="-128"/>
              <a:ea typeface="HGPｺﾞｼｯｸM" panose="020B0600000000000000" pitchFamily="50" charset="-128"/>
            </a:rPr>
            <a:t>運動の</a:t>
          </a:r>
          <a:r>
            <a:rPr kumimoji="1" lang="en-US" dirty="0" smtClean="0">
              <a:latin typeface="HGPｺﾞｼｯｸM" panose="020B0600000000000000" pitchFamily="50" charset="-128"/>
              <a:ea typeface="HGPｺﾞｼｯｸM" panose="020B0600000000000000" pitchFamily="50" charset="-128"/>
            </a:rPr>
            <a:t>第3法則(</a:t>
          </a:r>
          <a:r>
            <a:rPr kumimoji="1" lang="en-US" dirty="0" err="1" smtClean="0">
              <a:latin typeface="HGPｺﾞｼｯｸM" panose="020B0600000000000000" pitchFamily="50" charset="-128"/>
              <a:ea typeface="HGPｺﾞｼｯｸM" panose="020B0600000000000000" pitchFamily="50" charset="-128"/>
            </a:rPr>
            <a:t>作用</a:t>
          </a:r>
          <a:r>
            <a:rPr kumimoji="1" lang="ja-JP" dirty="0" smtClean="0">
              <a:latin typeface="HGPｺﾞｼｯｸM" panose="020B0600000000000000" pitchFamily="50" charset="-128"/>
              <a:ea typeface="HGPｺﾞｼｯｸM" panose="020B0600000000000000" pitchFamily="50" charset="-128"/>
            </a:rPr>
            <a:t>・</a:t>
          </a:r>
          <a:r>
            <a:rPr kumimoji="1" lang="en-US" dirty="0" err="1" smtClean="0">
              <a:latin typeface="HGPｺﾞｼｯｸM" panose="020B0600000000000000" pitchFamily="50" charset="-128"/>
              <a:ea typeface="HGPｺﾞｼｯｸM" panose="020B0600000000000000" pitchFamily="50" charset="-128"/>
            </a:rPr>
            <a:t>反作用の法則</a:t>
          </a:r>
          <a:r>
            <a:rPr kumimoji="1" lang="en-US" dirty="0" smtClean="0">
              <a:latin typeface="HGPｺﾞｼｯｸM" panose="020B0600000000000000" pitchFamily="50" charset="-128"/>
              <a:ea typeface="HGPｺﾞｼｯｸM" panose="020B0600000000000000" pitchFamily="50" charset="-128"/>
            </a:rPr>
            <a:t>)</a:t>
          </a:r>
          <a:endParaRPr lang="ja-JP" dirty="0">
            <a:latin typeface="HGPｺﾞｼｯｸM" panose="020B0600000000000000" pitchFamily="50" charset="-128"/>
            <a:ea typeface="HGPｺﾞｼｯｸM" panose="020B0600000000000000" pitchFamily="50" charset="-128"/>
          </a:endParaRPr>
        </a:p>
      </dgm:t>
    </dgm:pt>
    <dgm:pt modelId="{AA510C16-8CA3-4B38-84B7-105D1CECAEF3}" type="parTrans" cxnId="{4398A801-066A-4519-84FE-089721B278E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6C22983-0FD1-4A17-B102-08AA20E7D801}" type="sibTrans" cxnId="{4398A801-066A-4519-84FE-089721B278E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C332CB1-F67D-4E7D-B840-D4F14153D0BE}">
      <dgm:prSet/>
      <dgm:spPr/>
      <dgm:t>
        <a:bodyPr/>
        <a:lstStyle/>
        <a:p>
          <a:pPr rtl="0"/>
          <a:r>
            <a:rPr kumimoji="1" lang="en-US" dirty="0" smtClean="0">
              <a:latin typeface="HGPｺﾞｼｯｸM" panose="020B0600000000000000" pitchFamily="50" charset="-128"/>
              <a:ea typeface="HGPｺﾞｼｯｸM" panose="020B0600000000000000" pitchFamily="50" charset="-128"/>
            </a:rPr>
            <a:t>1.3.5</a:t>
          </a:r>
          <a:r>
            <a:rPr kumimoji="1" lang="ja-JP" dirty="0" smtClean="0">
              <a:latin typeface="HGPｺﾞｼｯｸM" panose="020B0600000000000000" pitchFamily="50" charset="-128"/>
              <a:ea typeface="HGPｺﾞｼｯｸM" panose="020B0600000000000000" pitchFamily="50" charset="-128"/>
            </a:rPr>
            <a:t>運動方程式</a:t>
          </a:r>
          <a:r>
            <a:rPr kumimoji="1" lang="en-US" dirty="0" err="1" smtClean="0">
              <a:latin typeface="HGPｺﾞｼｯｸM" panose="020B0600000000000000" pitchFamily="50" charset="-128"/>
              <a:ea typeface="HGPｺﾞｼｯｸM" panose="020B0600000000000000" pitchFamily="50" charset="-128"/>
            </a:rPr>
            <a:t>の作り方</a:t>
          </a:r>
          <a:endParaRPr lang="ja-JP" dirty="0">
            <a:latin typeface="HGPｺﾞｼｯｸM" panose="020B0600000000000000" pitchFamily="50" charset="-128"/>
            <a:ea typeface="HGPｺﾞｼｯｸM" panose="020B0600000000000000" pitchFamily="50" charset="-128"/>
          </a:endParaRPr>
        </a:p>
      </dgm:t>
    </dgm:pt>
    <dgm:pt modelId="{290DE979-8C56-493F-9904-D9C3F17D7147}" type="parTrans" cxnId="{8DA99C00-E7D0-484B-A200-E1B2C1ECC95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0E635F3-B340-44ED-925F-ABB85129B8DD}" type="sibTrans" cxnId="{8DA99C00-E7D0-484B-A200-E1B2C1ECC95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599D655-DA8B-4E27-8E11-CCF6AD41F4B7}">
      <dgm:prSet/>
      <dgm:spPr/>
      <dgm:t>
        <a:bodyPr/>
        <a:lstStyle/>
        <a:p>
          <a:pPr rtl="0"/>
          <a:r>
            <a:rPr kumimoji="1" lang="en-US" dirty="0" smtClean="0">
              <a:latin typeface="HGPｺﾞｼｯｸM" panose="020B0600000000000000" pitchFamily="50" charset="-128"/>
              <a:ea typeface="HGPｺﾞｼｯｸM" panose="020B0600000000000000" pitchFamily="50" charset="-128"/>
            </a:rPr>
            <a:t>1.4</a:t>
          </a:r>
          <a:r>
            <a:rPr kumimoji="1" lang="ja-JP" dirty="0" smtClean="0">
              <a:latin typeface="HGPｺﾞｼｯｸM" panose="020B0600000000000000" pitchFamily="50" charset="-128"/>
              <a:ea typeface="HGPｺﾞｼｯｸM" panose="020B0600000000000000" pitchFamily="50" charset="-128"/>
            </a:rPr>
            <a:t>運動量と</a:t>
          </a:r>
          <a:r>
            <a:rPr kumimoji="1" lang="en-US" dirty="0" err="1" smtClean="0">
              <a:latin typeface="HGPｺﾞｼｯｸM" panose="020B0600000000000000" pitchFamily="50" charset="-128"/>
              <a:ea typeface="HGPｺﾞｼｯｸM" panose="020B0600000000000000" pitchFamily="50" charset="-128"/>
            </a:rPr>
            <a:t>力積</a:t>
          </a:r>
          <a:endParaRPr lang="ja-JP" dirty="0">
            <a:latin typeface="HGPｺﾞｼｯｸM" panose="020B0600000000000000" pitchFamily="50" charset="-128"/>
            <a:ea typeface="HGPｺﾞｼｯｸM" panose="020B0600000000000000" pitchFamily="50" charset="-128"/>
          </a:endParaRPr>
        </a:p>
      </dgm:t>
    </dgm:pt>
    <dgm:pt modelId="{0ECA06D0-EBDC-4934-8D5B-B83659D80C54}" type="parTrans" cxnId="{70948772-D371-47A9-B175-0E545B1A2F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A73B2E8-019E-4AE6-89F1-21BC53601E93}" type="sibTrans" cxnId="{70948772-D371-47A9-B175-0E545B1A2F6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27816D4-8275-4E67-B850-1B53003C60A6}">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35BCD79A-17FA-4A42-A1C8-FBD09EE807C1}" type="parTrans" cxnId="{B5EEEE15-A2AB-4358-9755-C806115CD0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FA50854C-1420-4611-A51B-7767AD978B4A}" type="sibTrans" cxnId="{B5EEEE15-A2AB-4358-9755-C806115CD0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591DA4C-CCA7-4230-9C55-C1CF2DB13D20}">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C815E79B-4FA2-4345-BB57-E8776F8AFA1F}" type="parTrans" cxnId="{CFC2DBD0-875C-4755-BAE9-8F587296991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195B0C7-7467-4B65-B5C3-53CBF051D0FA}" type="sibTrans" cxnId="{CFC2DBD0-875C-4755-BAE9-8F587296991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83303E6-2827-4549-9F3C-06B696220B0E}">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D5D57DC8-3E24-4CD7-A6A8-92F28D62AC10}" type="parTrans" cxnId="{8CBAF591-53F6-4253-B696-F7A0C535181C}">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20F7E20-E6B8-4801-90B0-BF996E6C1E16}" type="sibTrans" cxnId="{8CBAF591-53F6-4253-B696-F7A0C535181C}">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74F169C-675A-4FAC-A2F1-EA8BE7D5F7DE}">
      <dgm:prSet/>
      <dgm:spPr/>
      <dgm:t>
        <a:bodyPr/>
        <a:lstStyle/>
        <a:p>
          <a:pPr rtl="0"/>
          <a:r>
            <a:rPr kumimoji="1" lang="en-US" dirty="0" smtClean="0">
              <a:latin typeface="HGPｺﾞｼｯｸM" panose="020B0600000000000000" pitchFamily="50" charset="-128"/>
              <a:ea typeface="HGPｺﾞｼｯｸM" panose="020B0600000000000000" pitchFamily="50" charset="-128"/>
            </a:rPr>
            <a:t>1.4.4次元</a:t>
          </a:r>
          <a:endParaRPr lang="ja-JP" dirty="0">
            <a:latin typeface="HGPｺﾞｼｯｸM" panose="020B0600000000000000" pitchFamily="50" charset="-128"/>
            <a:ea typeface="HGPｺﾞｼｯｸM" panose="020B0600000000000000" pitchFamily="50" charset="-128"/>
          </a:endParaRPr>
        </a:p>
      </dgm:t>
    </dgm:pt>
    <dgm:pt modelId="{4AB46473-5E1E-4CC2-BE8E-A337F7DF0F51}" type="parTrans" cxnId="{09A57E96-7FDE-4F18-AA69-6C1F26EE7E4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B5531FC-4788-4A28-AD55-7F7643FEBE7B}" type="sibTrans" cxnId="{09A57E96-7FDE-4F18-AA69-6C1F26EE7E4E}">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E938A407-8512-43CB-8D3B-053FA02ABD9F}">
      <dgm:prSet/>
      <dgm:spPr/>
      <dgm:t>
        <a:bodyPr/>
        <a:lstStyle/>
        <a:p>
          <a:pPr rtl="0"/>
          <a:r>
            <a:rPr kumimoji="1" lang="en-US" dirty="0" smtClean="0">
              <a:latin typeface="HGPｺﾞｼｯｸM" panose="020B0600000000000000" pitchFamily="50" charset="-128"/>
              <a:ea typeface="HGPｺﾞｼｯｸM" panose="020B0600000000000000" pitchFamily="50" charset="-128"/>
            </a:rPr>
            <a:t>1.5力学エネルギー</a:t>
          </a:r>
          <a:endParaRPr lang="ja-JP" dirty="0">
            <a:latin typeface="HGPｺﾞｼｯｸM" panose="020B0600000000000000" pitchFamily="50" charset="-128"/>
            <a:ea typeface="HGPｺﾞｼｯｸM" panose="020B0600000000000000" pitchFamily="50" charset="-128"/>
          </a:endParaRPr>
        </a:p>
      </dgm:t>
    </dgm:pt>
    <dgm:pt modelId="{5694AB86-F82C-4950-86E0-051900B3D25F}" type="parTrans" cxnId="{34D7F62C-7FE6-46A9-BD4D-29A07195BF9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B356D90-8AF4-4965-A92C-B97E18B084BE}" type="sibTrans" cxnId="{34D7F62C-7FE6-46A9-BD4D-29A07195BF9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1EED0A7-4CA7-4B37-B1E3-52087CFE6430}">
      <dgm:prSet/>
      <dgm:spPr/>
      <dgm:t>
        <a:bodyPr/>
        <a:lstStyle/>
        <a:p>
          <a:pPr rtl="0"/>
          <a:r>
            <a:rPr kumimoji="1" lang="en-US" dirty="0" smtClean="0">
              <a:latin typeface="HGPｺﾞｼｯｸM" panose="020B0600000000000000" pitchFamily="50" charset="-128"/>
              <a:ea typeface="HGPｺﾞｼｯｸM" panose="020B0600000000000000" pitchFamily="50" charset="-128"/>
            </a:rPr>
            <a:t>1.5.1仕事</a:t>
          </a:r>
          <a:endParaRPr lang="ja-JP" dirty="0">
            <a:latin typeface="HGPｺﾞｼｯｸM" panose="020B0600000000000000" pitchFamily="50" charset="-128"/>
            <a:ea typeface="HGPｺﾞｼｯｸM" panose="020B0600000000000000" pitchFamily="50" charset="-128"/>
          </a:endParaRPr>
        </a:p>
      </dgm:t>
    </dgm:pt>
    <dgm:pt modelId="{96B7BD2E-D686-4471-8DF2-0661C1BA0A17}" type="parTrans" cxnId="{2A4A4D61-5A4D-4B70-91A1-6877D347312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07D9361-E452-4D0B-AF5D-098F2E820DA5}" type="sibTrans" cxnId="{2A4A4D61-5A4D-4B70-91A1-6877D3473121}">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9CC398BD-151A-4C33-BB9A-3031398B2886}">
      <dgm:prSet/>
      <dgm:spPr/>
      <dgm:t>
        <a:bodyPr/>
        <a:lstStyle/>
        <a:p>
          <a:pPr rtl="0"/>
          <a:r>
            <a:rPr kumimoji="1" lang="en-US" dirty="0" smtClean="0">
              <a:latin typeface="HGPｺﾞｼｯｸM" panose="020B0600000000000000" pitchFamily="50" charset="-128"/>
              <a:ea typeface="HGPｺﾞｼｯｸM" panose="020B0600000000000000" pitchFamily="50" charset="-128"/>
            </a:rPr>
            <a:t>1.5.2</a:t>
          </a:r>
          <a:r>
            <a:rPr kumimoji="1" lang="ja-JP" dirty="0" smtClean="0">
              <a:latin typeface="HGPｺﾞｼｯｸM" panose="020B0600000000000000" pitchFamily="50" charset="-128"/>
              <a:ea typeface="HGPｺﾞｼｯｸM" panose="020B0600000000000000" pitchFamily="50" charset="-128"/>
            </a:rPr>
            <a:t>運動エネルギー</a:t>
          </a:r>
          <a:endParaRPr lang="ja-JP" dirty="0">
            <a:latin typeface="HGPｺﾞｼｯｸM" panose="020B0600000000000000" pitchFamily="50" charset="-128"/>
            <a:ea typeface="HGPｺﾞｼｯｸM" panose="020B0600000000000000" pitchFamily="50" charset="-128"/>
          </a:endParaRPr>
        </a:p>
      </dgm:t>
    </dgm:pt>
    <dgm:pt modelId="{22EE6363-533B-4BD0-A544-92C36866E697}" type="parTrans" cxnId="{68BA7668-580B-4980-AD1F-7B0214B4A9E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915D518-66F2-4BC5-986D-9721D2810E28}" type="sibTrans" cxnId="{68BA7668-580B-4980-AD1F-7B0214B4A9E7}">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A46B5366-D2B6-4491-982C-24218B65B2CF}">
      <dgm:prSet/>
      <dgm:spPr/>
      <dgm:t>
        <a:bodyPr/>
        <a:lstStyle/>
        <a:p>
          <a:pPr rtl="0"/>
          <a:r>
            <a:rPr kumimoji="1" lang="en-US" dirty="0" smtClean="0">
              <a:latin typeface="HGPｺﾞｼｯｸM" panose="020B0600000000000000" pitchFamily="50" charset="-128"/>
              <a:ea typeface="HGPｺﾞｼｯｸM" panose="020B0600000000000000" pitchFamily="50" charset="-128"/>
            </a:rPr>
            <a:t>1.5.3</a:t>
          </a:r>
          <a:r>
            <a:rPr kumimoji="1" lang="ja-JP" dirty="0" smtClean="0">
              <a:latin typeface="HGPｺﾞｼｯｸM" panose="020B0600000000000000" pitchFamily="50" charset="-128"/>
              <a:ea typeface="HGPｺﾞｼｯｸM" panose="020B0600000000000000" pitchFamily="50" charset="-128"/>
            </a:rPr>
            <a:t>位置エネルギー</a:t>
          </a:r>
          <a:endParaRPr lang="ja-JP" dirty="0">
            <a:latin typeface="HGPｺﾞｼｯｸM" panose="020B0600000000000000" pitchFamily="50" charset="-128"/>
            <a:ea typeface="HGPｺﾞｼｯｸM" panose="020B0600000000000000" pitchFamily="50" charset="-128"/>
          </a:endParaRPr>
        </a:p>
      </dgm:t>
    </dgm:pt>
    <dgm:pt modelId="{2866F74B-A478-459A-A0A9-5BCBAB627E0D}" type="parTrans" cxnId="{9F4A4475-1134-472F-B031-FB18D2E3E3B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65972C2-24C2-4163-A40C-764EEDEB31F2}" type="sibTrans" cxnId="{9F4A4475-1134-472F-B031-FB18D2E3E3BF}">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6CA18F7-9BD1-44C7-A6B9-3B66DB1D29F5}">
      <dgm:prSet/>
      <dgm:spPr/>
      <dgm:t>
        <a:bodyPr/>
        <a:lstStyle/>
        <a:p>
          <a:pPr rtl="0"/>
          <a:r>
            <a:rPr kumimoji="1" lang="en-US" dirty="0" smtClean="0">
              <a:latin typeface="HGPｺﾞｼｯｸM" panose="020B0600000000000000" pitchFamily="50" charset="-128"/>
              <a:ea typeface="HGPｺﾞｼｯｸM" panose="020B0600000000000000" pitchFamily="50" charset="-128"/>
            </a:rPr>
            <a:t>1.5.4力学的</a:t>
          </a:r>
          <a:r>
            <a:rPr kumimoji="1" lang="ja-JP" dirty="0" smtClean="0">
              <a:latin typeface="HGPｺﾞｼｯｸM" panose="020B0600000000000000" pitchFamily="50" charset="-128"/>
              <a:ea typeface="HGPｺﾞｼｯｸM" panose="020B0600000000000000" pitchFamily="50" charset="-128"/>
            </a:rPr>
            <a:t>エネルギー</a:t>
          </a:r>
          <a:r>
            <a:rPr kumimoji="1" lang="en-US" dirty="0" err="1" smtClean="0">
              <a:latin typeface="HGPｺﾞｼｯｸM" panose="020B0600000000000000" pitchFamily="50" charset="-128"/>
              <a:ea typeface="HGPｺﾞｼｯｸM" panose="020B0600000000000000" pitchFamily="50" charset="-128"/>
            </a:rPr>
            <a:t>の保存の法則</a:t>
          </a:r>
          <a:endParaRPr lang="ja-JP" dirty="0">
            <a:latin typeface="HGPｺﾞｼｯｸM" panose="020B0600000000000000" pitchFamily="50" charset="-128"/>
            <a:ea typeface="HGPｺﾞｼｯｸM" panose="020B0600000000000000" pitchFamily="50" charset="-128"/>
          </a:endParaRPr>
        </a:p>
      </dgm:t>
    </dgm:pt>
    <dgm:pt modelId="{F464AD2A-4396-4775-8063-1065691937A7}" type="parTrans" cxnId="{4CA371F5-A889-4FC0-9591-35A0153A5CA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50E36FC-114D-444D-BFD2-54B81298BFDD}" type="sibTrans" cxnId="{4CA371F5-A889-4FC0-9591-35A0153A5CAA}">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1374863-51F1-4221-B438-F6E882A7769E}">
      <dgm:prSet/>
      <dgm:spPr/>
      <dgm:t>
        <a:bodyPr/>
        <a:lstStyle/>
        <a:p>
          <a:pPr rtl="0"/>
          <a:r>
            <a:rPr kumimoji="1" lang="en-US" dirty="0" smtClean="0">
              <a:latin typeface="HGPｺﾞｼｯｸM" panose="020B0600000000000000" pitchFamily="50" charset="-128"/>
              <a:ea typeface="HGPｺﾞｼｯｸM" panose="020B0600000000000000" pitchFamily="50" charset="-128"/>
            </a:rPr>
            <a:t>1.6</a:t>
          </a:r>
          <a:r>
            <a:rPr kumimoji="1" lang="ja-JP" dirty="0" smtClean="0">
              <a:latin typeface="HGPｺﾞｼｯｸM" panose="020B0600000000000000" pitchFamily="50" charset="-128"/>
              <a:ea typeface="HGPｺﾞｼｯｸM" panose="020B0600000000000000" pitchFamily="50" charset="-128"/>
            </a:rPr>
            <a:t>いろいろな運動</a:t>
          </a:r>
          <a:endParaRPr lang="ja-JP" dirty="0">
            <a:latin typeface="HGPｺﾞｼｯｸM" panose="020B0600000000000000" pitchFamily="50" charset="-128"/>
            <a:ea typeface="HGPｺﾞｼｯｸM" panose="020B0600000000000000" pitchFamily="50" charset="-128"/>
          </a:endParaRPr>
        </a:p>
      </dgm:t>
    </dgm:pt>
    <dgm:pt modelId="{156E0492-1035-4D1E-9461-3A26074E8CED}" type="parTrans" cxnId="{6FEB6731-AE76-4950-B0C3-3CBE299D5C0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3A9A0C49-2489-4385-A764-77378837C549}" type="sibTrans" cxnId="{6FEB6731-AE76-4950-B0C3-3CBE299D5C0B}">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5065A845-BAB6-4B56-A58C-8DDB2F1C9E75}">
      <dgm:prSet/>
      <dgm:spPr/>
      <dgm:t>
        <a:bodyPr/>
        <a:lstStyle/>
        <a:p>
          <a:pPr rtl="0"/>
          <a:r>
            <a:rPr kumimoji="1" lang="en-US" dirty="0" smtClean="0">
              <a:latin typeface="HGPｺﾞｼｯｸM" panose="020B0600000000000000" pitchFamily="50" charset="-128"/>
              <a:ea typeface="HGPｺﾞｼｯｸM" panose="020B0600000000000000" pitchFamily="50" charset="-128"/>
            </a:rPr>
            <a:t>1.6.1水平方向に投げ出した物体の</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6851BA10-E036-4E93-A377-28603F0A2F95}" type="parTrans" cxnId="{CFBF3DA6-5AE1-4F0D-87D3-9054E3D7700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00242F07-F384-410D-954D-55A65D766D5B}" type="sibTrans" cxnId="{CFBF3DA6-5AE1-4F0D-87D3-9054E3D7700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F052212D-1089-4608-92A9-C5ABD30C203F}">
      <dgm:prSet/>
      <dgm:spPr/>
      <dgm:t>
        <a:bodyPr/>
        <a:lstStyle/>
        <a:p>
          <a:pPr rtl="0"/>
          <a:r>
            <a:rPr kumimoji="1" lang="en-US" dirty="0" smtClean="0">
              <a:latin typeface="HGPｺﾞｼｯｸM" panose="020B0600000000000000" pitchFamily="50" charset="-128"/>
              <a:ea typeface="HGPｺﾞｼｯｸM" panose="020B0600000000000000" pitchFamily="50" charset="-128"/>
            </a:rPr>
            <a:t>1.6.2摩擦力が働く場合の</a:t>
          </a:r>
          <a:r>
            <a:rPr kumimoji="1" lang="ja-JP" dirty="0" smtClean="0">
              <a:latin typeface="HGPｺﾞｼｯｸM" panose="020B0600000000000000" pitchFamily="50" charset="-128"/>
              <a:ea typeface="HGPｺﾞｼｯｸM" panose="020B0600000000000000" pitchFamily="50" charset="-128"/>
            </a:rPr>
            <a:t>運動</a:t>
          </a:r>
          <a:endParaRPr lang="ja-JP" dirty="0">
            <a:latin typeface="HGPｺﾞｼｯｸM" panose="020B0600000000000000" pitchFamily="50" charset="-128"/>
            <a:ea typeface="HGPｺﾞｼｯｸM" panose="020B0600000000000000" pitchFamily="50" charset="-128"/>
          </a:endParaRPr>
        </a:p>
      </dgm:t>
    </dgm:pt>
    <dgm:pt modelId="{34FFA53D-1160-4C5B-8B2B-4184B2E0167B}" type="parTrans" cxnId="{5237BFCE-7C36-49B9-8BA6-787B3935168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62EC79F-EB95-4B26-AAE8-B03190B9F7EF}" type="sibTrans" cxnId="{5237BFCE-7C36-49B9-8BA6-787B39351684}">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22B8A381-3C8C-4AD6-99C8-9FF9EE9E5545}">
      <dgm:prSet/>
      <dgm:spPr/>
      <dgm:t>
        <a:bodyPr/>
        <a:lstStyle/>
        <a:p>
          <a:pPr rtl="0"/>
          <a:r>
            <a:rPr kumimoji="1" lang="en-US" dirty="0" smtClean="0">
              <a:latin typeface="HGPｺﾞｼｯｸM" panose="020B0600000000000000" pitchFamily="50" charset="-128"/>
              <a:ea typeface="HGPｺﾞｼｯｸM" panose="020B0600000000000000" pitchFamily="50" charset="-128"/>
            </a:rPr>
            <a:t>1.6.3斜面上にある物体の運動</a:t>
          </a:r>
          <a:endParaRPr lang="ja-JP" dirty="0">
            <a:latin typeface="HGPｺﾞｼｯｸM" panose="020B0600000000000000" pitchFamily="50" charset="-128"/>
            <a:ea typeface="HGPｺﾞｼｯｸM" panose="020B0600000000000000" pitchFamily="50" charset="-128"/>
          </a:endParaRPr>
        </a:p>
      </dgm:t>
    </dgm:pt>
    <dgm:pt modelId="{6EF0DC68-E5FA-4BB8-B08C-E566E1095519}" type="parTrans" cxnId="{8707AA43-384B-450E-A461-6316EE4F2A5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3D7D4365-C5F4-4C4B-87DA-D6C0472A699D}" type="sibTrans" cxnId="{8707AA43-384B-450E-A461-6316EE4F2A5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96AE2CB-9951-4977-A764-AA70F76E427A}">
      <dgm:prSet/>
      <dgm:spPr/>
      <dgm:t>
        <a:bodyPr/>
        <a:lstStyle/>
        <a:p>
          <a:pPr rtl="0"/>
          <a:r>
            <a:rPr kumimoji="1" lang="en-US" dirty="0" smtClean="0">
              <a:latin typeface="HGPｺﾞｼｯｸM" panose="020B0600000000000000" pitchFamily="50" charset="-128"/>
              <a:ea typeface="HGPｺﾞｼｯｸM" panose="020B0600000000000000" pitchFamily="50" charset="-128"/>
            </a:rPr>
            <a:t>1.6.4等速円運動</a:t>
          </a:r>
          <a:endParaRPr lang="ja-JP" dirty="0">
            <a:latin typeface="HGPｺﾞｼｯｸM" panose="020B0600000000000000" pitchFamily="50" charset="-128"/>
            <a:ea typeface="HGPｺﾞｼｯｸM" panose="020B0600000000000000" pitchFamily="50" charset="-128"/>
          </a:endParaRPr>
        </a:p>
      </dgm:t>
    </dgm:pt>
    <dgm:pt modelId="{DE325596-CFD7-491D-9267-B84973AF3FE5}" type="parTrans" cxnId="{D2C994CF-A9D1-44AC-83FE-BC9E419F229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E6FC3B5-7CDB-4318-A48A-7A249EC3C0F2}" type="sibTrans" cxnId="{D2C994CF-A9D1-44AC-83FE-BC9E419F229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405DE26-9EC3-4AAB-B4D0-6EBB4D51BF10}">
      <dgm:prSet/>
      <dgm:spPr/>
      <dgm:t>
        <a:bodyPr/>
        <a:lstStyle/>
        <a:p>
          <a:pPr rtl="0"/>
          <a:r>
            <a:rPr kumimoji="1" lang="en-US" dirty="0" smtClean="0">
              <a:latin typeface="HGPｺﾞｼｯｸM" panose="020B0600000000000000" pitchFamily="50" charset="-128"/>
              <a:ea typeface="HGPｺﾞｼｯｸM" panose="020B0600000000000000" pitchFamily="50" charset="-128"/>
            </a:rPr>
            <a:t>1.6.5慣性力</a:t>
          </a:r>
          <a:endParaRPr lang="ja-JP" dirty="0">
            <a:latin typeface="HGPｺﾞｼｯｸM" panose="020B0600000000000000" pitchFamily="50" charset="-128"/>
            <a:ea typeface="HGPｺﾞｼｯｸM" panose="020B0600000000000000" pitchFamily="50" charset="-128"/>
          </a:endParaRPr>
        </a:p>
      </dgm:t>
    </dgm:pt>
    <dgm:pt modelId="{DA245F14-98C8-4CA3-9F92-1F2C53B76A44}" type="parTrans" cxnId="{F84EA0E2-CBD8-46B0-8E36-BF4CE32DA70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58D9BFF-3E58-4B1E-91D2-8E77351ACE0B}" type="sibTrans" cxnId="{F84EA0E2-CBD8-46B0-8E36-BF4CE32DA708}">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6F6BEC7F-F585-4497-8E04-FB5C16ED41DB}">
      <dgm:prSet/>
      <dgm:spPr/>
      <dgm:t>
        <a:bodyPr/>
        <a:lstStyle/>
        <a:p>
          <a:pPr rtl="0"/>
          <a:r>
            <a:rPr kumimoji="1" lang="en-US" dirty="0" smtClean="0">
              <a:latin typeface="HGPｺﾞｼｯｸM" panose="020B0600000000000000" pitchFamily="50" charset="-128"/>
              <a:ea typeface="HGPｺﾞｼｯｸM" panose="020B0600000000000000" pitchFamily="50" charset="-128"/>
            </a:rPr>
            <a:t>1.6.6惑星の運動</a:t>
          </a:r>
          <a:endParaRPr lang="ja-JP" dirty="0">
            <a:latin typeface="HGPｺﾞｼｯｸM" panose="020B0600000000000000" pitchFamily="50" charset="-128"/>
            <a:ea typeface="HGPｺﾞｼｯｸM" panose="020B0600000000000000" pitchFamily="50" charset="-128"/>
          </a:endParaRPr>
        </a:p>
      </dgm:t>
    </dgm:pt>
    <dgm:pt modelId="{0F4C45E3-4F8D-4D8D-8EF1-B6635C87991A}" type="parTrans" cxnId="{CB8070B8-0AB6-410D-937F-4B7AEDCB0B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42022438-36C8-4C3E-AF07-B908033D6090}" type="sibTrans" cxnId="{CB8070B8-0AB6-410D-937F-4B7AEDCB0BDD}">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ED4DD2B-FFA3-4123-B974-BF77FFA4AC91}">
      <dgm:prSet/>
      <dgm:spPr/>
      <dgm:t>
        <a:bodyPr/>
        <a:lstStyle/>
        <a:p>
          <a:pPr rtl="0"/>
          <a:r>
            <a:rPr kumimoji="1" lang="en-US" dirty="0" smtClean="0">
              <a:latin typeface="HGPｺﾞｼｯｸM" panose="020B0600000000000000" pitchFamily="50" charset="-128"/>
              <a:ea typeface="HGPｺﾞｼｯｸM" panose="020B0600000000000000" pitchFamily="50" charset="-128"/>
            </a:rPr>
            <a:t>1.6.7単振動</a:t>
          </a:r>
          <a:endParaRPr lang="ja-JP" dirty="0">
            <a:latin typeface="HGPｺﾞｼｯｸM" panose="020B0600000000000000" pitchFamily="50" charset="-128"/>
            <a:ea typeface="HGPｺﾞｼｯｸM" panose="020B0600000000000000" pitchFamily="50" charset="-128"/>
          </a:endParaRPr>
        </a:p>
      </dgm:t>
    </dgm:pt>
    <dgm:pt modelId="{86203B24-E746-41EA-9454-F170D6518FEA}" type="parTrans" cxnId="{DCB72F5B-B586-4A83-B235-C23DE5429C0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1F77720-DC24-4F7A-8302-3BD104B055CD}" type="sibTrans" cxnId="{DCB72F5B-B586-4A83-B235-C23DE5429C0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B5D1607-B86C-41B0-BA70-FE8D67B8C19C}">
      <dgm:prSet/>
      <dgm:spPr/>
      <dgm:t>
        <a:bodyPr/>
        <a:lstStyle/>
        <a:p>
          <a:pPr rtl="0"/>
          <a:r>
            <a:rPr kumimoji="1" lang="en-US" dirty="0" smtClean="0">
              <a:latin typeface="HGPｺﾞｼｯｸM" panose="020B0600000000000000" pitchFamily="50" charset="-128"/>
              <a:ea typeface="HGPｺﾞｼｯｸM" panose="020B0600000000000000" pitchFamily="50" charset="-128"/>
            </a:rPr>
            <a:t>1.7剛体や流体にはたらく力のつり合い</a:t>
          </a:r>
          <a:endParaRPr lang="ja-JP" dirty="0">
            <a:latin typeface="HGPｺﾞｼｯｸM" panose="020B0600000000000000" pitchFamily="50" charset="-128"/>
            <a:ea typeface="HGPｺﾞｼｯｸM" panose="020B0600000000000000" pitchFamily="50" charset="-128"/>
          </a:endParaRPr>
        </a:p>
      </dgm:t>
    </dgm:pt>
    <dgm:pt modelId="{A532ABC6-14A5-4B40-9A24-920143AA91FB}" type="parTrans" cxnId="{13975185-216B-446D-A5C2-58EC56FB464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2165B1C-AAF7-4919-86FC-083C2F937E7C}" type="sibTrans" cxnId="{13975185-216B-446D-A5C2-58EC56FB4646}">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51133D0-B5AE-42C2-B2D7-6449DBFDF3CD}">
      <dgm:prSet/>
      <dgm:spPr/>
      <dgm:t>
        <a:bodyPr/>
        <a:lstStyle/>
        <a:p>
          <a:pPr rtl="0"/>
          <a:r>
            <a:rPr kumimoji="1" lang="en-US" dirty="0" smtClean="0">
              <a:latin typeface="HGPｺﾞｼｯｸM" panose="020B0600000000000000" pitchFamily="50" charset="-128"/>
              <a:ea typeface="HGPｺﾞｼｯｸM" panose="020B0600000000000000" pitchFamily="50" charset="-128"/>
            </a:rPr>
            <a:t>1.7.1剛体にはたらく力</a:t>
          </a:r>
          <a:endParaRPr lang="ja-JP" dirty="0">
            <a:latin typeface="HGPｺﾞｼｯｸM" panose="020B0600000000000000" pitchFamily="50" charset="-128"/>
            <a:ea typeface="HGPｺﾞｼｯｸM" panose="020B0600000000000000" pitchFamily="50" charset="-128"/>
          </a:endParaRPr>
        </a:p>
      </dgm:t>
    </dgm:pt>
    <dgm:pt modelId="{DAA99431-8665-4140-8F9C-CD81F1A46FAF}" type="parTrans" cxnId="{129E0272-2095-440D-8BF6-84104B19FFF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BF0E66A7-435B-42A5-A098-2E9FAD02E74F}" type="sibTrans" cxnId="{129E0272-2095-440D-8BF6-84104B19FFF3}">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12FFE3BE-A32A-40D9-8DAC-AE80394D70E5}">
      <dgm:prSet/>
      <dgm:spPr/>
      <dgm:t>
        <a:bodyPr/>
        <a:lstStyle/>
        <a:p>
          <a:pPr rtl="0"/>
          <a:r>
            <a:rPr kumimoji="1" lang="en-US" dirty="0" smtClean="0">
              <a:latin typeface="HGPｺﾞｼｯｸM" panose="020B0600000000000000" pitchFamily="50" charset="-128"/>
              <a:ea typeface="HGPｺﾞｼｯｸM" panose="020B0600000000000000" pitchFamily="50" charset="-128"/>
            </a:rPr>
            <a:t>1.7.2剛体のつり合いの条件</a:t>
          </a:r>
          <a:endParaRPr lang="ja-JP" dirty="0">
            <a:latin typeface="HGPｺﾞｼｯｸM" panose="020B0600000000000000" pitchFamily="50" charset="-128"/>
            <a:ea typeface="HGPｺﾞｼｯｸM" panose="020B0600000000000000" pitchFamily="50" charset="-128"/>
          </a:endParaRPr>
        </a:p>
      </dgm:t>
    </dgm:pt>
    <dgm:pt modelId="{09A1136C-7B21-4980-8E96-746C2404A544}" type="parTrans" cxnId="{E23A735F-3766-47C1-B00D-824354242AC2}">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DE98E14A-478B-4ACF-B7D2-B0263FB3EF6E}" type="sibTrans" cxnId="{E23A735F-3766-47C1-B00D-824354242AC2}">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D745004-60E5-4ACB-B4A9-A5E16132E5F2}">
      <dgm:prSet/>
      <dgm:spPr/>
      <dgm:t>
        <a:bodyPr/>
        <a:lstStyle/>
        <a:p>
          <a:pPr rtl="0"/>
          <a:r>
            <a:rPr kumimoji="1" lang="en-US" dirty="0" smtClean="0">
              <a:latin typeface="HGPｺﾞｼｯｸM" panose="020B0600000000000000" pitchFamily="50" charset="-128"/>
              <a:ea typeface="HGPｺﾞｼｯｸM" panose="020B0600000000000000" pitchFamily="50" charset="-128"/>
            </a:rPr>
            <a:t>1.7.3静止した流体</a:t>
          </a:r>
          <a:endParaRPr lang="ja-JP" dirty="0">
            <a:latin typeface="HGPｺﾞｼｯｸM" panose="020B0600000000000000" pitchFamily="50" charset="-128"/>
            <a:ea typeface="HGPｺﾞｼｯｸM" panose="020B0600000000000000" pitchFamily="50" charset="-128"/>
          </a:endParaRPr>
        </a:p>
      </dgm:t>
    </dgm:pt>
    <dgm:pt modelId="{E82E97BD-A960-40FC-86D3-765148C450F5}" type="parTrans" cxnId="{2C10AA9E-6A5C-40F0-9B92-B5AEE9E2AFD0}">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8C1DA8F5-A6CE-4525-9154-77EC6B35EEFE}" type="sibTrans" cxnId="{2C10AA9E-6A5C-40F0-9B92-B5AEE9E2AFD0}">
      <dgm:prSet/>
      <dgm:spPr/>
      <dgm:t>
        <a:bodyPr/>
        <a:lstStyle/>
        <a:p>
          <a:endParaRPr kumimoji="1" lang="ja-JP" altLang="en-US">
            <a:latin typeface="HGPｺﾞｼｯｸM" panose="020B0600000000000000" pitchFamily="50" charset="-128"/>
            <a:ea typeface="HGPｺﾞｼｯｸM" panose="020B0600000000000000" pitchFamily="50" charset="-128"/>
          </a:endParaRPr>
        </a:p>
      </dgm:t>
    </dgm:pt>
    <dgm:pt modelId="{C16D7E54-5634-4ADC-BA03-782E1E6B0A38}" type="pres">
      <dgm:prSet presAssocID="{57E011E2-60BA-4D6A-BC2C-369AAFC9B671}" presName="Name0" presStyleCnt="0">
        <dgm:presLayoutVars>
          <dgm:chPref val="1"/>
          <dgm:dir/>
          <dgm:animOne val="branch"/>
          <dgm:animLvl val="lvl"/>
          <dgm:resizeHandles/>
        </dgm:presLayoutVars>
      </dgm:prSet>
      <dgm:spPr/>
      <dgm:t>
        <a:bodyPr/>
        <a:lstStyle/>
        <a:p>
          <a:endParaRPr kumimoji="1" lang="ja-JP" altLang="en-US"/>
        </a:p>
      </dgm:t>
    </dgm:pt>
    <dgm:pt modelId="{B84F6650-CFB2-4C36-918A-BF4CCF14A6E2}" type="pres">
      <dgm:prSet presAssocID="{631D3286-6F0C-4136-8259-339F59EC2275}" presName="vertOne" presStyleCnt="0"/>
      <dgm:spPr/>
    </dgm:pt>
    <dgm:pt modelId="{D2BFEF8A-DB58-45D4-B560-EFF469261EF3}" type="pres">
      <dgm:prSet presAssocID="{631D3286-6F0C-4136-8259-339F59EC2275}" presName="txOne" presStyleLbl="node0" presStyleIdx="0" presStyleCnt="7">
        <dgm:presLayoutVars>
          <dgm:chPref val="3"/>
        </dgm:presLayoutVars>
      </dgm:prSet>
      <dgm:spPr/>
      <dgm:t>
        <a:bodyPr/>
        <a:lstStyle/>
        <a:p>
          <a:endParaRPr kumimoji="1" lang="ja-JP" altLang="en-US"/>
        </a:p>
      </dgm:t>
    </dgm:pt>
    <dgm:pt modelId="{96EFD679-3042-44CD-9F20-D3154AD3E330}" type="pres">
      <dgm:prSet presAssocID="{631D3286-6F0C-4136-8259-339F59EC2275}" presName="parTransOne" presStyleCnt="0"/>
      <dgm:spPr/>
    </dgm:pt>
    <dgm:pt modelId="{D534CCBC-78BD-43EE-81EE-00428D1BE16A}" type="pres">
      <dgm:prSet presAssocID="{631D3286-6F0C-4136-8259-339F59EC2275}" presName="horzOne" presStyleCnt="0"/>
      <dgm:spPr/>
    </dgm:pt>
    <dgm:pt modelId="{DEFE2073-ED18-4E16-BACE-06ADFBABB9BE}" type="pres">
      <dgm:prSet presAssocID="{89C25198-6628-4696-96BB-70D2AF34029A}" presName="vertTwo" presStyleCnt="0"/>
      <dgm:spPr/>
    </dgm:pt>
    <dgm:pt modelId="{4B1F5DB6-6F83-4359-A647-1C1AD6A92F24}" type="pres">
      <dgm:prSet presAssocID="{89C25198-6628-4696-96BB-70D2AF34029A}" presName="txTwo" presStyleLbl="node2" presStyleIdx="0" presStyleCnt="28">
        <dgm:presLayoutVars>
          <dgm:chPref val="3"/>
        </dgm:presLayoutVars>
      </dgm:prSet>
      <dgm:spPr/>
      <dgm:t>
        <a:bodyPr/>
        <a:lstStyle/>
        <a:p>
          <a:endParaRPr kumimoji="1" lang="ja-JP" altLang="en-US"/>
        </a:p>
      </dgm:t>
    </dgm:pt>
    <dgm:pt modelId="{1E69124E-1E00-4593-8CEC-8415C205C4B7}" type="pres">
      <dgm:prSet presAssocID="{89C25198-6628-4696-96BB-70D2AF34029A}" presName="horzTwo" presStyleCnt="0"/>
      <dgm:spPr/>
    </dgm:pt>
    <dgm:pt modelId="{37577F52-7E54-486D-8671-F89C93E4F00D}" type="pres">
      <dgm:prSet presAssocID="{71370267-5805-456E-8CD9-08EF448D5BAE}" presName="sibSpaceTwo" presStyleCnt="0"/>
      <dgm:spPr/>
    </dgm:pt>
    <dgm:pt modelId="{2283B876-BF83-4051-9123-211503BA6360}" type="pres">
      <dgm:prSet presAssocID="{40E4A321-852A-494D-9BBF-E48E6683DEA5}" presName="vertTwo" presStyleCnt="0"/>
      <dgm:spPr/>
    </dgm:pt>
    <dgm:pt modelId="{7906594E-EFEA-4CD6-97FB-726CC0B22F3C}" type="pres">
      <dgm:prSet presAssocID="{40E4A321-852A-494D-9BBF-E48E6683DEA5}" presName="txTwo" presStyleLbl="node2" presStyleIdx="1" presStyleCnt="28">
        <dgm:presLayoutVars>
          <dgm:chPref val="3"/>
        </dgm:presLayoutVars>
      </dgm:prSet>
      <dgm:spPr/>
      <dgm:t>
        <a:bodyPr/>
        <a:lstStyle/>
        <a:p>
          <a:endParaRPr kumimoji="1" lang="ja-JP" altLang="en-US"/>
        </a:p>
      </dgm:t>
    </dgm:pt>
    <dgm:pt modelId="{68382997-B246-4046-A32B-B49F16A7E2E0}" type="pres">
      <dgm:prSet presAssocID="{40E4A321-852A-494D-9BBF-E48E6683DEA5}" presName="horzTwo" presStyleCnt="0"/>
      <dgm:spPr/>
    </dgm:pt>
    <dgm:pt modelId="{DC11A59A-B1C9-4646-8ED9-8B33530F66AD}" type="pres">
      <dgm:prSet presAssocID="{AA36234C-9ABE-4309-94FC-DDEA3B261139}" presName="sibSpaceTwo" presStyleCnt="0"/>
      <dgm:spPr/>
    </dgm:pt>
    <dgm:pt modelId="{4A467283-B5F0-4DEB-80B5-6010DDC3FEA6}" type="pres">
      <dgm:prSet presAssocID="{119305F9-4F2F-4C18-B17F-C00F88E92E64}" presName="vertTwo" presStyleCnt="0"/>
      <dgm:spPr/>
    </dgm:pt>
    <dgm:pt modelId="{D5C9C54A-6F7F-4763-AE98-C75FA148011A}" type="pres">
      <dgm:prSet presAssocID="{119305F9-4F2F-4C18-B17F-C00F88E92E64}" presName="txTwo" presStyleLbl="node2" presStyleIdx="2" presStyleCnt="28">
        <dgm:presLayoutVars>
          <dgm:chPref val="3"/>
        </dgm:presLayoutVars>
      </dgm:prSet>
      <dgm:spPr/>
      <dgm:t>
        <a:bodyPr/>
        <a:lstStyle/>
        <a:p>
          <a:endParaRPr kumimoji="1" lang="ja-JP" altLang="en-US"/>
        </a:p>
      </dgm:t>
    </dgm:pt>
    <dgm:pt modelId="{5E168B20-0739-40A9-B1A0-2463011023D3}" type="pres">
      <dgm:prSet presAssocID="{119305F9-4F2F-4C18-B17F-C00F88E92E64}" presName="horzTwo" presStyleCnt="0"/>
      <dgm:spPr/>
    </dgm:pt>
    <dgm:pt modelId="{C24B0C80-7F0E-40B8-BF99-EB1E2E3E7B2E}" type="pres">
      <dgm:prSet presAssocID="{0EE773DC-91CC-46B6-8C66-21858F18E835}" presName="sibSpaceOne" presStyleCnt="0"/>
      <dgm:spPr/>
    </dgm:pt>
    <dgm:pt modelId="{B7C93B28-AE20-4576-95D3-35A22A342874}" type="pres">
      <dgm:prSet presAssocID="{9A1B60A8-E3EC-4A45-8A54-A3865FB577EE}" presName="vertOne" presStyleCnt="0"/>
      <dgm:spPr/>
    </dgm:pt>
    <dgm:pt modelId="{32B62D07-42B9-4EE3-AA5C-D68348EA3BA0}" type="pres">
      <dgm:prSet presAssocID="{9A1B60A8-E3EC-4A45-8A54-A3865FB577EE}" presName="txOne" presStyleLbl="node0" presStyleIdx="1" presStyleCnt="7">
        <dgm:presLayoutVars>
          <dgm:chPref val="3"/>
        </dgm:presLayoutVars>
      </dgm:prSet>
      <dgm:spPr/>
      <dgm:t>
        <a:bodyPr/>
        <a:lstStyle/>
        <a:p>
          <a:endParaRPr kumimoji="1" lang="ja-JP" altLang="en-US"/>
        </a:p>
      </dgm:t>
    </dgm:pt>
    <dgm:pt modelId="{D1AFCC51-0268-4336-8B93-D8AEDC09B0EB}" type="pres">
      <dgm:prSet presAssocID="{9A1B60A8-E3EC-4A45-8A54-A3865FB577EE}" presName="parTransOne" presStyleCnt="0"/>
      <dgm:spPr/>
    </dgm:pt>
    <dgm:pt modelId="{ADC37FB5-4303-4037-9C67-1E2EDE39C683}" type="pres">
      <dgm:prSet presAssocID="{9A1B60A8-E3EC-4A45-8A54-A3865FB577EE}" presName="horzOne" presStyleCnt="0"/>
      <dgm:spPr/>
    </dgm:pt>
    <dgm:pt modelId="{8EF3FDCD-07A7-4DDA-8732-806E05B47218}" type="pres">
      <dgm:prSet presAssocID="{DB65B0D5-C747-499E-865B-D80FECF312F6}" presName="vertTwo" presStyleCnt="0"/>
      <dgm:spPr/>
    </dgm:pt>
    <dgm:pt modelId="{0F7DD9B1-FAE5-498E-A693-456A2FBFC3CC}" type="pres">
      <dgm:prSet presAssocID="{DB65B0D5-C747-499E-865B-D80FECF312F6}" presName="txTwo" presStyleLbl="node2" presStyleIdx="3" presStyleCnt="28">
        <dgm:presLayoutVars>
          <dgm:chPref val="3"/>
        </dgm:presLayoutVars>
      </dgm:prSet>
      <dgm:spPr/>
      <dgm:t>
        <a:bodyPr/>
        <a:lstStyle/>
        <a:p>
          <a:endParaRPr kumimoji="1" lang="ja-JP" altLang="en-US"/>
        </a:p>
      </dgm:t>
    </dgm:pt>
    <dgm:pt modelId="{A4A8B561-9E4B-480C-911D-6D3BA2653866}" type="pres">
      <dgm:prSet presAssocID="{DB65B0D5-C747-499E-865B-D80FECF312F6}" presName="horzTwo" presStyleCnt="0"/>
      <dgm:spPr/>
    </dgm:pt>
    <dgm:pt modelId="{0FD8CDF5-8E79-4AB1-BBB9-A07BB547971D}" type="pres">
      <dgm:prSet presAssocID="{0AB08DA5-0926-471C-BC74-653C3181FCD0}" presName="sibSpaceTwo" presStyleCnt="0"/>
      <dgm:spPr/>
    </dgm:pt>
    <dgm:pt modelId="{29601102-CF5A-40AD-ABF7-6804A6589AF9}" type="pres">
      <dgm:prSet presAssocID="{449AA18A-8263-4693-B9B5-ED39A8AEED73}" presName="vertTwo" presStyleCnt="0"/>
      <dgm:spPr/>
    </dgm:pt>
    <dgm:pt modelId="{9319C445-6067-47BC-8C1C-E87934E8FA57}" type="pres">
      <dgm:prSet presAssocID="{449AA18A-8263-4693-B9B5-ED39A8AEED73}" presName="txTwo" presStyleLbl="node2" presStyleIdx="4" presStyleCnt="28">
        <dgm:presLayoutVars>
          <dgm:chPref val="3"/>
        </dgm:presLayoutVars>
      </dgm:prSet>
      <dgm:spPr/>
      <dgm:t>
        <a:bodyPr/>
        <a:lstStyle/>
        <a:p>
          <a:endParaRPr kumimoji="1" lang="ja-JP" altLang="en-US"/>
        </a:p>
      </dgm:t>
    </dgm:pt>
    <dgm:pt modelId="{811A9A64-C9F0-4F54-A5B1-F5A00DD2709A}" type="pres">
      <dgm:prSet presAssocID="{449AA18A-8263-4693-B9B5-ED39A8AEED73}" presName="horzTwo" presStyleCnt="0"/>
      <dgm:spPr/>
    </dgm:pt>
    <dgm:pt modelId="{E96E651A-424A-41EB-95FC-78BFE6755457}" type="pres">
      <dgm:prSet presAssocID="{6580D1AF-6F57-4CB2-9B95-FE8D8B419080}" presName="sibSpaceOne" presStyleCnt="0"/>
      <dgm:spPr/>
    </dgm:pt>
    <dgm:pt modelId="{0738C1A4-663C-4A87-B330-5CDC81889273}" type="pres">
      <dgm:prSet presAssocID="{443D5CE2-9ADF-4A00-93F5-F2132C75D319}" presName="vertOne" presStyleCnt="0"/>
      <dgm:spPr/>
    </dgm:pt>
    <dgm:pt modelId="{A94FCB7E-F807-4F4F-BD26-286AD39F2A06}" type="pres">
      <dgm:prSet presAssocID="{443D5CE2-9ADF-4A00-93F5-F2132C75D319}" presName="txOne" presStyleLbl="node0" presStyleIdx="2" presStyleCnt="7">
        <dgm:presLayoutVars>
          <dgm:chPref val="3"/>
        </dgm:presLayoutVars>
      </dgm:prSet>
      <dgm:spPr/>
      <dgm:t>
        <a:bodyPr/>
        <a:lstStyle/>
        <a:p>
          <a:endParaRPr kumimoji="1" lang="ja-JP" altLang="en-US"/>
        </a:p>
      </dgm:t>
    </dgm:pt>
    <dgm:pt modelId="{28C1D151-2135-4FE9-9A9E-0B3C7C127C90}" type="pres">
      <dgm:prSet presAssocID="{443D5CE2-9ADF-4A00-93F5-F2132C75D319}" presName="parTransOne" presStyleCnt="0"/>
      <dgm:spPr/>
    </dgm:pt>
    <dgm:pt modelId="{CE0800FB-C2F2-436B-9CCB-619E490E8A71}" type="pres">
      <dgm:prSet presAssocID="{443D5CE2-9ADF-4A00-93F5-F2132C75D319}" presName="horzOne" presStyleCnt="0"/>
      <dgm:spPr/>
    </dgm:pt>
    <dgm:pt modelId="{AC4A32CA-2ECE-4856-B5D6-2B6D9A41E823}" type="pres">
      <dgm:prSet presAssocID="{4A38BB2D-2A0C-4074-8D9D-871D15139DC2}" presName="vertTwo" presStyleCnt="0"/>
      <dgm:spPr/>
    </dgm:pt>
    <dgm:pt modelId="{A384C2ED-84AF-468B-9E0F-7D2FF5788BEB}" type="pres">
      <dgm:prSet presAssocID="{4A38BB2D-2A0C-4074-8D9D-871D15139DC2}" presName="txTwo" presStyleLbl="node2" presStyleIdx="5" presStyleCnt="28">
        <dgm:presLayoutVars>
          <dgm:chPref val="3"/>
        </dgm:presLayoutVars>
      </dgm:prSet>
      <dgm:spPr/>
      <dgm:t>
        <a:bodyPr/>
        <a:lstStyle/>
        <a:p>
          <a:endParaRPr kumimoji="1" lang="ja-JP" altLang="en-US"/>
        </a:p>
      </dgm:t>
    </dgm:pt>
    <dgm:pt modelId="{1E511E83-C2CE-48B9-AFBA-BF700289E091}" type="pres">
      <dgm:prSet presAssocID="{4A38BB2D-2A0C-4074-8D9D-871D15139DC2}" presName="horzTwo" presStyleCnt="0"/>
      <dgm:spPr/>
    </dgm:pt>
    <dgm:pt modelId="{E412AA94-E700-41EF-84EC-80B31CA82E09}" type="pres">
      <dgm:prSet presAssocID="{D638492E-E0F2-4517-ADCC-FCFF54A70716}" presName="sibSpaceTwo" presStyleCnt="0"/>
      <dgm:spPr/>
    </dgm:pt>
    <dgm:pt modelId="{81F5B8C0-5939-4A38-9C81-FEF1BEBCE50F}" type="pres">
      <dgm:prSet presAssocID="{27F3F7FB-145D-46BF-98E0-C05821809024}" presName="vertTwo" presStyleCnt="0"/>
      <dgm:spPr/>
    </dgm:pt>
    <dgm:pt modelId="{D5E65858-818F-4059-B18E-4A530CD7F13C}" type="pres">
      <dgm:prSet presAssocID="{27F3F7FB-145D-46BF-98E0-C05821809024}" presName="txTwo" presStyleLbl="node2" presStyleIdx="6" presStyleCnt="28">
        <dgm:presLayoutVars>
          <dgm:chPref val="3"/>
        </dgm:presLayoutVars>
      </dgm:prSet>
      <dgm:spPr/>
      <dgm:t>
        <a:bodyPr/>
        <a:lstStyle/>
        <a:p>
          <a:endParaRPr kumimoji="1" lang="ja-JP" altLang="en-US"/>
        </a:p>
      </dgm:t>
    </dgm:pt>
    <dgm:pt modelId="{1F851368-A2C5-41D8-965B-49CD071CDCEC}" type="pres">
      <dgm:prSet presAssocID="{27F3F7FB-145D-46BF-98E0-C05821809024}" presName="horzTwo" presStyleCnt="0"/>
      <dgm:spPr/>
    </dgm:pt>
    <dgm:pt modelId="{DEBA9D3B-3C59-4D79-AD29-AD84488CD05D}" type="pres">
      <dgm:prSet presAssocID="{2D6CC798-AF0D-4D8F-AA82-8583E032D370}" presName="sibSpaceTwo" presStyleCnt="0"/>
      <dgm:spPr/>
    </dgm:pt>
    <dgm:pt modelId="{DE1535E3-B61C-4DFC-B657-786D369FC451}" type="pres">
      <dgm:prSet presAssocID="{DD468A9E-EF2D-407F-B1E4-49CD4D9E15AA}" presName="vertTwo" presStyleCnt="0"/>
      <dgm:spPr/>
    </dgm:pt>
    <dgm:pt modelId="{E52BA73E-28B1-4E8A-B5BD-4E306A67A6C1}" type="pres">
      <dgm:prSet presAssocID="{DD468A9E-EF2D-407F-B1E4-49CD4D9E15AA}" presName="txTwo" presStyleLbl="node2" presStyleIdx="7" presStyleCnt="28">
        <dgm:presLayoutVars>
          <dgm:chPref val="3"/>
        </dgm:presLayoutVars>
      </dgm:prSet>
      <dgm:spPr/>
      <dgm:t>
        <a:bodyPr/>
        <a:lstStyle/>
        <a:p>
          <a:endParaRPr kumimoji="1" lang="ja-JP" altLang="en-US"/>
        </a:p>
      </dgm:t>
    </dgm:pt>
    <dgm:pt modelId="{9E681280-E5BE-41BA-9DFB-CF5FE9EF1FE4}" type="pres">
      <dgm:prSet presAssocID="{DD468A9E-EF2D-407F-B1E4-49CD4D9E15AA}" presName="horzTwo" presStyleCnt="0"/>
      <dgm:spPr/>
    </dgm:pt>
    <dgm:pt modelId="{B2FCCF62-22FF-450C-A20A-6EEF17846CDB}" type="pres">
      <dgm:prSet presAssocID="{0198D993-0F6E-47D2-9353-69BCCE077A2A}" presName="sibSpaceTwo" presStyleCnt="0"/>
      <dgm:spPr/>
    </dgm:pt>
    <dgm:pt modelId="{198653E4-629E-46E2-A4C4-257991AFD8CF}" type="pres">
      <dgm:prSet presAssocID="{A338D44A-B783-4C7B-89B3-07081BBD428B}" presName="vertTwo" presStyleCnt="0"/>
      <dgm:spPr/>
    </dgm:pt>
    <dgm:pt modelId="{190DA7F2-D35A-4845-9B3F-135ED42222B8}" type="pres">
      <dgm:prSet presAssocID="{A338D44A-B783-4C7B-89B3-07081BBD428B}" presName="txTwo" presStyleLbl="node2" presStyleIdx="8" presStyleCnt="28">
        <dgm:presLayoutVars>
          <dgm:chPref val="3"/>
        </dgm:presLayoutVars>
      </dgm:prSet>
      <dgm:spPr/>
      <dgm:t>
        <a:bodyPr/>
        <a:lstStyle/>
        <a:p>
          <a:endParaRPr kumimoji="1" lang="ja-JP" altLang="en-US"/>
        </a:p>
      </dgm:t>
    </dgm:pt>
    <dgm:pt modelId="{222BB1CC-4727-4BFF-A1E4-4C9071A370C0}" type="pres">
      <dgm:prSet presAssocID="{A338D44A-B783-4C7B-89B3-07081BBD428B}" presName="horzTwo" presStyleCnt="0"/>
      <dgm:spPr/>
    </dgm:pt>
    <dgm:pt modelId="{087E8F86-5DFE-4BC2-B6FC-D6FD8A0F34F9}" type="pres">
      <dgm:prSet presAssocID="{A6C22983-0FD1-4A17-B102-08AA20E7D801}" presName="sibSpaceTwo" presStyleCnt="0"/>
      <dgm:spPr/>
    </dgm:pt>
    <dgm:pt modelId="{E92ECD3B-F09A-4560-8C5D-59203B820F15}" type="pres">
      <dgm:prSet presAssocID="{8C332CB1-F67D-4E7D-B840-D4F14153D0BE}" presName="vertTwo" presStyleCnt="0"/>
      <dgm:spPr/>
    </dgm:pt>
    <dgm:pt modelId="{B4C83A27-0913-40A0-A79E-77AC2633B678}" type="pres">
      <dgm:prSet presAssocID="{8C332CB1-F67D-4E7D-B840-D4F14153D0BE}" presName="txTwo" presStyleLbl="node2" presStyleIdx="9" presStyleCnt="28">
        <dgm:presLayoutVars>
          <dgm:chPref val="3"/>
        </dgm:presLayoutVars>
      </dgm:prSet>
      <dgm:spPr/>
      <dgm:t>
        <a:bodyPr/>
        <a:lstStyle/>
        <a:p>
          <a:endParaRPr kumimoji="1" lang="ja-JP" altLang="en-US"/>
        </a:p>
      </dgm:t>
    </dgm:pt>
    <dgm:pt modelId="{A79FB9F6-E2F5-472F-B961-325660AD199C}" type="pres">
      <dgm:prSet presAssocID="{8C332CB1-F67D-4E7D-B840-D4F14153D0BE}" presName="horzTwo" presStyleCnt="0"/>
      <dgm:spPr/>
    </dgm:pt>
    <dgm:pt modelId="{A5CA2444-A51E-4975-A268-9CF4D919698A}" type="pres">
      <dgm:prSet presAssocID="{6175736B-CB61-4B65-9D43-7F3058A1269F}" presName="sibSpaceOne" presStyleCnt="0"/>
      <dgm:spPr/>
    </dgm:pt>
    <dgm:pt modelId="{581D1772-63E6-4680-AB8E-D64EB3486A55}" type="pres">
      <dgm:prSet presAssocID="{8599D655-DA8B-4E27-8E11-CCF6AD41F4B7}" presName="vertOne" presStyleCnt="0"/>
      <dgm:spPr/>
    </dgm:pt>
    <dgm:pt modelId="{9942B34D-4EE6-4749-8CC3-6A66C741EB96}" type="pres">
      <dgm:prSet presAssocID="{8599D655-DA8B-4E27-8E11-CCF6AD41F4B7}" presName="txOne" presStyleLbl="node0" presStyleIdx="3" presStyleCnt="7">
        <dgm:presLayoutVars>
          <dgm:chPref val="3"/>
        </dgm:presLayoutVars>
      </dgm:prSet>
      <dgm:spPr/>
      <dgm:t>
        <a:bodyPr/>
        <a:lstStyle/>
        <a:p>
          <a:endParaRPr kumimoji="1" lang="ja-JP" altLang="en-US"/>
        </a:p>
      </dgm:t>
    </dgm:pt>
    <dgm:pt modelId="{7BA8C7CE-02A2-49B8-B80D-1018B6658F40}" type="pres">
      <dgm:prSet presAssocID="{8599D655-DA8B-4E27-8E11-CCF6AD41F4B7}" presName="parTransOne" presStyleCnt="0"/>
      <dgm:spPr/>
    </dgm:pt>
    <dgm:pt modelId="{121D4D8E-62A7-4C83-90A2-302D3122F467}" type="pres">
      <dgm:prSet presAssocID="{8599D655-DA8B-4E27-8E11-CCF6AD41F4B7}" presName="horzOne" presStyleCnt="0"/>
      <dgm:spPr/>
    </dgm:pt>
    <dgm:pt modelId="{3DA7B63F-B41B-41C4-A687-412240DC81E2}" type="pres">
      <dgm:prSet presAssocID="{627816D4-8275-4E67-B850-1B53003C60A6}" presName="vertTwo" presStyleCnt="0"/>
      <dgm:spPr/>
    </dgm:pt>
    <dgm:pt modelId="{FBAE38DC-F876-4E8C-8295-A0E9B272C8A1}" type="pres">
      <dgm:prSet presAssocID="{627816D4-8275-4E67-B850-1B53003C60A6}" presName="txTwo" presStyleLbl="node2" presStyleIdx="10" presStyleCnt="28">
        <dgm:presLayoutVars>
          <dgm:chPref val="3"/>
        </dgm:presLayoutVars>
      </dgm:prSet>
      <dgm:spPr/>
      <dgm:t>
        <a:bodyPr/>
        <a:lstStyle/>
        <a:p>
          <a:endParaRPr kumimoji="1" lang="ja-JP" altLang="en-US"/>
        </a:p>
      </dgm:t>
    </dgm:pt>
    <dgm:pt modelId="{FCBB4515-F331-4E62-BA5B-D02480A80B77}" type="pres">
      <dgm:prSet presAssocID="{627816D4-8275-4E67-B850-1B53003C60A6}" presName="horzTwo" presStyleCnt="0"/>
      <dgm:spPr/>
    </dgm:pt>
    <dgm:pt modelId="{0E0A44D4-D3CD-4300-B4D3-CE40C7355494}" type="pres">
      <dgm:prSet presAssocID="{FA50854C-1420-4611-A51B-7767AD978B4A}" presName="sibSpaceTwo" presStyleCnt="0"/>
      <dgm:spPr/>
    </dgm:pt>
    <dgm:pt modelId="{DA17409A-87E5-4046-B63A-CDD6CA9E2772}" type="pres">
      <dgm:prSet presAssocID="{0591DA4C-CCA7-4230-9C55-C1CF2DB13D20}" presName="vertTwo" presStyleCnt="0"/>
      <dgm:spPr/>
    </dgm:pt>
    <dgm:pt modelId="{94F1BA45-F1D8-4189-90B1-827ABA05DABA}" type="pres">
      <dgm:prSet presAssocID="{0591DA4C-CCA7-4230-9C55-C1CF2DB13D20}" presName="txTwo" presStyleLbl="node2" presStyleIdx="11" presStyleCnt="28">
        <dgm:presLayoutVars>
          <dgm:chPref val="3"/>
        </dgm:presLayoutVars>
      </dgm:prSet>
      <dgm:spPr/>
      <dgm:t>
        <a:bodyPr/>
        <a:lstStyle/>
        <a:p>
          <a:endParaRPr kumimoji="1" lang="ja-JP" altLang="en-US"/>
        </a:p>
      </dgm:t>
    </dgm:pt>
    <dgm:pt modelId="{7F4A7F2B-32F1-4543-972D-4184E8C86B40}" type="pres">
      <dgm:prSet presAssocID="{0591DA4C-CCA7-4230-9C55-C1CF2DB13D20}" presName="horzTwo" presStyleCnt="0"/>
      <dgm:spPr/>
    </dgm:pt>
    <dgm:pt modelId="{9031C1C6-81D4-4586-98D3-949FA6CE48E6}" type="pres">
      <dgm:prSet presAssocID="{A195B0C7-7467-4B65-B5C3-53CBF051D0FA}" presName="sibSpaceTwo" presStyleCnt="0"/>
      <dgm:spPr/>
    </dgm:pt>
    <dgm:pt modelId="{9DD36876-8CE3-408E-93F1-8CCD426206F9}" type="pres">
      <dgm:prSet presAssocID="{083303E6-2827-4549-9F3C-06B696220B0E}" presName="vertTwo" presStyleCnt="0"/>
      <dgm:spPr/>
    </dgm:pt>
    <dgm:pt modelId="{D1E8FD52-E084-4B41-A51E-F68749D5DE36}" type="pres">
      <dgm:prSet presAssocID="{083303E6-2827-4549-9F3C-06B696220B0E}" presName="txTwo" presStyleLbl="node2" presStyleIdx="12" presStyleCnt="28">
        <dgm:presLayoutVars>
          <dgm:chPref val="3"/>
        </dgm:presLayoutVars>
      </dgm:prSet>
      <dgm:spPr/>
      <dgm:t>
        <a:bodyPr/>
        <a:lstStyle/>
        <a:p>
          <a:endParaRPr kumimoji="1" lang="ja-JP" altLang="en-US"/>
        </a:p>
      </dgm:t>
    </dgm:pt>
    <dgm:pt modelId="{794A1606-7D48-4D1B-9DB1-39711912441E}" type="pres">
      <dgm:prSet presAssocID="{083303E6-2827-4549-9F3C-06B696220B0E}" presName="horzTwo" presStyleCnt="0"/>
      <dgm:spPr/>
    </dgm:pt>
    <dgm:pt modelId="{75495FC6-C60D-41A5-9693-44F9C560426F}" type="pres">
      <dgm:prSet presAssocID="{B20F7E20-E6B8-4801-90B0-BF996E6C1E16}" presName="sibSpaceTwo" presStyleCnt="0"/>
      <dgm:spPr/>
    </dgm:pt>
    <dgm:pt modelId="{E35668FA-F43F-455E-B47E-9763F0447B65}" type="pres">
      <dgm:prSet presAssocID="{274F169C-675A-4FAC-A2F1-EA8BE7D5F7DE}" presName="vertTwo" presStyleCnt="0"/>
      <dgm:spPr/>
    </dgm:pt>
    <dgm:pt modelId="{C2BDCD07-D58D-4285-98B5-25DE792B3C65}" type="pres">
      <dgm:prSet presAssocID="{274F169C-675A-4FAC-A2F1-EA8BE7D5F7DE}" presName="txTwo" presStyleLbl="node2" presStyleIdx="13" presStyleCnt="28">
        <dgm:presLayoutVars>
          <dgm:chPref val="3"/>
        </dgm:presLayoutVars>
      </dgm:prSet>
      <dgm:spPr/>
      <dgm:t>
        <a:bodyPr/>
        <a:lstStyle/>
        <a:p>
          <a:endParaRPr kumimoji="1" lang="ja-JP" altLang="en-US"/>
        </a:p>
      </dgm:t>
    </dgm:pt>
    <dgm:pt modelId="{6610D477-0DD1-4ACA-AD92-DBD715DB95BF}" type="pres">
      <dgm:prSet presAssocID="{274F169C-675A-4FAC-A2F1-EA8BE7D5F7DE}" presName="horzTwo" presStyleCnt="0"/>
      <dgm:spPr/>
    </dgm:pt>
    <dgm:pt modelId="{1EBE43E2-49FA-47C1-B67F-B24F7893D716}" type="pres">
      <dgm:prSet presAssocID="{DA73B2E8-019E-4AE6-89F1-21BC53601E93}" presName="sibSpaceOne" presStyleCnt="0"/>
      <dgm:spPr/>
    </dgm:pt>
    <dgm:pt modelId="{1E3F0575-3E5A-4A7E-A372-7025646BF03D}" type="pres">
      <dgm:prSet presAssocID="{E938A407-8512-43CB-8D3B-053FA02ABD9F}" presName="vertOne" presStyleCnt="0"/>
      <dgm:spPr/>
    </dgm:pt>
    <dgm:pt modelId="{02DA2F2F-8959-4F3C-8687-7EA003ED1A0A}" type="pres">
      <dgm:prSet presAssocID="{E938A407-8512-43CB-8D3B-053FA02ABD9F}" presName="txOne" presStyleLbl="node0" presStyleIdx="4" presStyleCnt="7">
        <dgm:presLayoutVars>
          <dgm:chPref val="3"/>
        </dgm:presLayoutVars>
      </dgm:prSet>
      <dgm:spPr/>
      <dgm:t>
        <a:bodyPr/>
        <a:lstStyle/>
        <a:p>
          <a:endParaRPr kumimoji="1" lang="ja-JP" altLang="en-US"/>
        </a:p>
      </dgm:t>
    </dgm:pt>
    <dgm:pt modelId="{0E99FF5C-EB09-4F9D-87F3-9431551C3E55}" type="pres">
      <dgm:prSet presAssocID="{E938A407-8512-43CB-8D3B-053FA02ABD9F}" presName="parTransOne" presStyleCnt="0"/>
      <dgm:spPr/>
    </dgm:pt>
    <dgm:pt modelId="{3EFDBBFF-3086-4157-95F7-1DBFB491F7E8}" type="pres">
      <dgm:prSet presAssocID="{E938A407-8512-43CB-8D3B-053FA02ABD9F}" presName="horzOne" presStyleCnt="0"/>
      <dgm:spPr/>
    </dgm:pt>
    <dgm:pt modelId="{152E2711-DCF0-4EE3-B2BF-A0ADB528FF19}" type="pres">
      <dgm:prSet presAssocID="{11EED0A7-4CA7-4B37-B1E3-52087CFE6430}" presName="vertTwo" presStyleCnt="0"/>
      <dgm:spPr/>
    </dgm:pt>
    <dgm:pt modelId="{191431BD-AA6C-4D4B-B805-C680EB74832D}" type="pres">
      <dgm:prSet presAssocID="{11EED0A7-4CA7-4B37-B1E3-52087CFE6430}" presName="txTwo" presStyleLbl="node2" presStyleIdx="14" presStyleCnt="28">
        <dgm:presLayoutVars>
          <dgm:chPref val="3"/>
        </dgm:presLayoutVars>
      </dgm:prSet>
      <dgm:spPr/>
      <dgm:t>
        <a:bodyPr/>
        <a:lstStyle/>
        <a:p>
          <a:endParaRPr kumimoji="1" lang="ja-JP" altLang="en-US"/>
        </a:p>
      </dgm:t>
    </dgm:pt>
    <dgm:pt modelId="{DECAE2E7-49F9-42DF-965C-A7600B5B49C0}" type="pres">
      <dgm:prSet presAssocID="{11EED0A7-4CA7-4B37-B1E3-52087CFE6430}" presName="horzTwo" presStyleCnt="0"/>
      <dgm:spPr/>
    </dgm:pt>
    <dgm:pt modelId="{F4769E53-13FF-4E48-83AE-CF58D539B480}" type="pres">
      <dgm:prSet presAssocID="{B07D9361-E452-4D0B-AF5D-098F2E820DA5}" presName="sibSpaceTwo" presStyleCnt="0"/>
      <dgm:spPr/>
    </dgm:pt>
    <dgm:pt modelId="{F57A4791-422C-4C76-BA3F-956C256ACF7C}" type="pres">
      <dgm:prSet presAssocID="{9CC398BD-151A-4C33-BB9A-3031398B2886}" presName="vertTwo" presStyleCnt="0"/>
      <dgm:spPr/>
    </dgm:pt>
    <dgm:pt modelId="{4A120F4F-A9E8-4628-AA05-2514A26081D9}" type="pres">
      <dgm:prSet presAssocID="{9CC398BD-151A-4C33-BB9A-3031398B2886}" presName="txTwo" presStyleLbl="node2" presStyleIdx="15" presStyleCnt="28">
        <dgm:presLayoutVars>
          <dgm:chPref val="3"/>
        </dgm:presLayoutVars>
      </dgm:prSet>
      <dgm:spPr/>
      <dgm:t>
        <a:bodyPr/>
        <a:lstStyle/>
        <a:p>
          <a:endParaRPr kumimoji="1" lang="ja-JP" altLang="en-US"/>
        </a:p>
      </dgm:t>
    </dgm:pt>
    <dgm:pt modelId="{01B55A96-04AA-4B9A-AB20-A60E1C33F523}" type="pres">
      <dgm:prSet presAssocID="{9CC398BD-151A-4C33-BB9A-3031398B2886}" presName="horzTwo" presStyleCnt="0"/>
      <dgm:spPr/>
    </dgm:pt>
    <dgm:pt modelId="{AB9E592F-3833-4A0D-BF04-1E0BD552290C}" type="pres">
      <dgm:prSet presAssocID="{C915D518-66F2-4BC5-986D-9721D2810E28}" presName="sibSpaceTwo" presStyleCnt="0"/>
      <dgm:spPr/>
    </dgm:pt>
    <dgm:pt modelId="{FA84EB58-9CC2-4C34-B0A5-05B8C9884D1D}" type="pres">
      <dgm:prSet presAssocID="{A46B5366-D2B6-4491-982C-24218B65B2CF}" presName="vertTwo" presStyleCnt="0"/>
      <dgm:spPr/>
    </dgm:pt>
    <dgm:pt modelId="{335F8423-9D58-4337-8FC7-09EB60A385AD}" type="pres">
      <dgm:prSet presAssocID="{A46B5366-D2B6-4491-982C-24218B65B2CF}" presName="txTwo" presStyleLbl="node2" presStyleIdx="16" presStyleCnt="28">
        <dgm:presLayoutVars>
          <dgm:chPref val="3"/>
        </dgm:presLayoutVars>
      </dgm:prSet>
      <dgm:spPr/>
      <dgm:t>
        <a:bodyPr/>
        <a:lstStyle/>
        <a:p>
          <a:endParaRPr kumimoji="1" lang="ja-JP" altLang="en-US"/>
        </a:p>
      </dgm:t>
    </dgm:pt>
    <dgm:pt modelId="{A32D2F40-97C8-4845-B2E9-A03250DE5990}" type="pres">
      <dgm:prSet presAssocID="{A46B5366-D2B6-4491-982C-24218B65B2CF}" presName="horzTwo" presStyleCnt="0"/>
      <dgm:spPr/>
    </dgm:pt>
    <dgm:pt modelId="{30133E15-44EF-4FF6-A830-3630E7DB7E84}" type="pres">
      <dgm:prSet presAssocID="{D65972C2-24C2-4163-A40C-764EEDEB31F2}" presName="sibSpaceTwo" presStyleCnt="0"/>
      <dgm:spPr/>
    </dgm:pt>
    <dgm:pt modelId="{7EEC6079-0A4C-48CF-ADC8-4B4E908497B3}" type="pres">
      <dgm:prSet presAssocID="{C6CA18F7-9BD1-44C7-A6B9-3B66DB1D29F5}" presName="vertTwo" presStyleCnt="0"/>
      <dgm:spPr/>
    </dgm:pt>
    <dgm:pt modelId="{DBA503D4-0621-4330-BB3D-4BC4B0660A02}" type="pres">
      <dgm:prSet presAssocID="{C6CA18F7-9BD1-44C7-A6B9-3B66DB1D29F5}" presName="txTwo" presStyleLbl="node2" presStyleIdx="17" presStyleCnt="28">
        <dgm:presLayoutVars>
          <dgm:chPref val="3"/>
        </dgm:presLayoutVars>
      </dgm:prSet>
      <dgm:spPr/>
      <dgm:t>
        <a:bodyPr/>
        <a:lstStyle/>
        <a:p>
          <a:endParaRPr kumimoji="1" lang="ja-JP" altLang="en-US"/>
        </a:p>
      </dgm:t>
    </dgm:pt>
    <dgm:pt modelId="{3801DF5B-E2D6-400F-8A33-08208962EF3D}" type="pres">
      <dgm:prSet presAssocID="{C6CA18F7-9BD1-44C7-A6B9-3B66DB1D29F5}" presName="horzTwo" presStyleCnt="0"/>
      <dgm:spPr/>
    </dgm:pt>
    <dgm:pt modelId="{BEF096EC-1027-4D11-97F8-9562D3344B88}" type="pres">
      <dgm:prSet presAssocID="{DB356D90-8AF4-4965-A92C-B97E18B084BE}" presName="sibSpaceOne" presStyleCnt="0"/>
      <dgm:spPr/>
    </dgm:pt>
    <dgm:pt modelId="{9E3D1E10-452D-44D5-806C-3D1D8EFBC327}" type="pres">
      <dgm:prSet presAssocID="{01374863-51F1-4221-B438-F6E882A7769E}" presName="vertOne" presStyleCnt="0"/>
      <dgm:spPr/>
    </dgm:pt>
    <dgm:pt modelId="{518E91F4-34F6-46FD-9224-17E8776E9178}" type="pres">
      <dgm:prSet presAssocID="{01374863-51F1-4221-B438-F6E882A7769E}" presName="txOne" presStyleLbl="node0" presStyleIdx="5" presStyleCnt="7">
        <dgm:presLayoutVars>
          <dgm:chPref val="3"/>
        </dgm:presLayoutVars>
      </dgm:prSet>
      <dgm:spPr/>
      <dgm:t>
        <a:bodyPr/>
        <a:lstStyle/>
        <a:p>
          <a:endParaRPr kumimoji="1" lang="ja-JP" altLang="en-US"/>
        </a:p>
      </dgm:t>
    </dgm:pt>
    <dgm:pt modelId="{88F06D26-456C-4DC2-9300-339A7BA78B07}" type="pres">
      <dgm:prSet presAssocID="{01374863-51F1-4221-B438-F6E882A7769E}" presName="parTransOne" presStyleCnt="0"/>
      <dgm:spPr/>
    </dgm:pt>
    <dgm:pt modelId="{2003B664-6F5A-405F-9D36-C414852A2376}" type="pres">
      <dgm:prSet presAssocID="{01374863-51F1-4221-B438-F6E882A7769E}" presName="horzOne" presStyleCnt="0"/>
      <dgm:spPr/>
    </dgm:pt>
    <dgm:pt modelId="{1537D551-3298-4FD8-984C-EE7BFB5CA43E}" type="pres">
      <dgm:prSet presAssocID="{5065A845-BAB6-4B56-A58C-8DDB2F1C9E75}" presName="vertTwo" presStyleCnt="0"/>
      <dgm:spPr/>
    </dgm:pt>
    <dgm:pt modelId="{528B26EE-0981-47CF-8BA0-E7FFFB938E8B}" type="pres">
      <dgm:prSet presAssocID="{5065A845-BAB6-4B56-A58C-8DDB2F1C9E75}" presName="txTwo" presStyleLbl="node2" presStyleIdx="18" presStyleCnt="28">
        <dgm:presLayoutVars>
          <dgm:chPref val="3"/>
        </dgm:presLayoutVars>
      </dgm:prSet>
      <dgm:spPr/>
      <dgm:t>
        <a:bodyPr/>
        <a:lstStyle/>
        <a:p>
          <a:endParaRPr kumimoji="1" lang="ja-JP" altLang="en-US"/>
        </a:p>
      </dgm:t>
    </dgm:pt>
    <dgm:pt modelId="{DE066C25-B48C-477B-A16A-735A83976FB9}" type="pres">
      <dgm:prSet presAssocID="{5065A845-BAB6-4B56-A58C-8DDB2F1C9E75}" presName="horzTwo" presStyleCnt="0"/>
      <dgm:spPr/>
    </dgm:pt>
    <dgm:pt modelId="{9FFD5F22-8199-49CA-A2C8-192919C56120}" type="pres">
      <dgm:prSet presAssocID="{00242F07-F384-410D-954D-55A65D766D5B}" presName="sibSpaceTwo" presStyleCnt="0"/>
      <dgm:spPr/>
    </dgm:pt>
    <dgm:pt modelId="{592D0E1A-5B8F-4259-A910-0A76222D8BDA}" type="pres">
      <dgm:prSet presAssocID="{F052212D-1089-4608-92A9-C5ABD30C203F}" presName="vertTwo" presStyleCnt="0"/>
      <dgm:spPr/>
    </dgm:pt>
    <dgm:pt modelId="{A45E44ED-6E7B-4AB2-8768-C6F9636003B4}" type="pres">
      <dgm:prSet presAssocID="{F052212D-1089-4608-92A9-C5ABD30C203F}" presName="txTwo" presStyleLbl="node2" presStyleIdx="19" presStyleCnt="28">
        <dgm:presLayoutVars>
          <dgm:chPref val="3"/>
        </dgm:presLayoutVars>
      </dgm:prSet>
      <dgm:spPr/>
      <dgm:t>
        <a:bodyPr/>
        <a:lstStyle/>
        <a:p>
          <a:endParaRPr kumimoji="1" lang="ja-JP" altLang="en-US"/>
        </a:p>
      </dgm:t>
    </dgm:pt>
    <dgm:pt modelId="{94574655-901B-4334-8C8E-553757504C7B}" type="pres">
      <dgm:prSet presAssocID="{F052212D-1089-4608-92A9-C5ABD30C203F}" presName="horzTwo" presStyleCnt="0"/>
      <dgm:spPr/>
    </dgm:pt>
    <dgm:pt modelId="{E3AC5000-0E8B-4EFF-960A-F393E4BE3031}" type="pres">
      <dgm:prSet presAssocID="{C62EC79F-EB95-4B26-AAE8-B03190B9F7EF}" presName="sibSpaceTwo" presStyleCnt="0"/>
      <dgm:spPr/>
    </dgm:pt>
    <dgm:pt modelId="{10DBA0A6-9F2A-4CD6-AB66-3A95AAF2AB0A}" type="pres">
      <dgm:prSet presAssocID="{22B8A381-3C8C-4AD6-99C8-9FF9EE9E5545}" presName="vertTwo" presStyleCnt="0"/>
      <dgm:spPr/>
    </dgm:pt>
    <dgm:pt modelId="{E395A3A8-363C-4E80-B882-8B74322759A0}" type="pres">
      <dgm:prSet presAssocID="{22B8A381-3C8C-4AD6-99C8-9FF9EE9E5545}" presName="txTwo" presStyleLbl="node2" presStyleIdx="20" presStyleCnt="28">
        <dgm:presLayoutVars>
          <dgm:chPref val="3"/>
        </dgm:presLayoutVars>
      </dgm:prSet>
      <dgm:spPr/>
      <dgm:t>
        <a:bodyPr/>
        <a:lstStyle/>
        <a:p>
          <a:endParaRPr kumimoji="1" lang="ja-JP" altLang="en-US"/>
        </a:p>
      </dgm:t>
    </dgm:pt>
    <dgm:pt modelId="{9AF1CF63-7D17-42DE-9077-8520CAF34483}" type="pres">
      <dgm:prSet presAssocID="{22B8A381-3C8C-4AD6-99C8-9FF9EE9E5545}" presName="horzTwo" presStyleCnt="0"/>
      <dgm:spPr/>
    </dgm:pt>
    <dgm:pt modelId="{4E7DCBD4-C634-45D6-86D5-E457FBA58B08}" type="pres">
      <dgm:prSet presAssocID="{3D7D4365-C5F4-4C4B-87DA-D6C0472A699D}" presName="sibSpaceTwo" presStyleCnt="0"/>
      <dgm:spPr/>
    </dgm:pt>
    <dgm:pt modelId="{6EC81F75-7D0F-4DC9-92E5-2A452AD29599}" type="pres">
      <dgm:prSet presAssocID="{C96AE2CB-9951-4977-A764-AA70F76E427A}" presName="vertTwo" presStyleCnt="0"/>
      <dgm:spPr/>
    </dgm:pt>
    <dgm:pt modelId="{F5CFB8FB-C641-48B8-A280-7E8CECBD414F}" type="pres">
      <dgm:prSet presAssocID="{C96AE2CB-9951-4977-A764-AA70F76E427A}" presName="txTwo" presStyleLbl="node2" presStyleIdx="21" presStyleCnt="28">
        <dgm:presLayoutVars>
          <dgm:chPref val="3"/>
        </dgm:presLayoutVars>
      </dgm:prSet>
      <dgm:spPr/>
      <dgm:t>
        <a:bodyPr/>
        <a:lstStyle/>
        <a:p>
          <a:endParaRPr kumimoji="1" lang="ja-JP" altLang="en-US"/>
        </a:p>
      </dgm:t>
    </dgm:pt>
    <dgm:pt modelId="{88C3185F-DB0B-4238-9620-6247BB49092C}" type="pres">
      <dgm:prSet presAssocID="{C96AE2CB-9951-4977-A764-AA70F76E427A}" presName="horzTwo" presStyleCnt="0"/>
      <dgm:spPr/>
    </dgm:pt>
    <dgm:pt modelId="{D6A24B8D-047B-4FF1-839A-F6FF8D65E7A0}" type="pres">
      <dgm:prSet presAssocID="{8E6FC3B5-7CDB-4318-A48A-7A249EC3C0F2}" presName="sibSpaceTwo" presStyleCnt="0"/>
      <dgm:spPr/>
    </dgm:pt>
    <dgm:pt modelId="{ADC5E6F7-67DB-4467-87B2-5ED0C9788693}" type="pres">
      <dgm:prSet presAssocID="{4405DE26-9EC3-4AAB-B4D0-6EBB4D51BF10}" presName="vertTwo" presStyleCnt="0"/>
      <dgm:spPr/>
    </dgm:pt>
    <dgm:pt modelId="{A7E57E5E-96BA-4543-B6B9-A9F446A78B23}" type="pres">
      <dgm:prSet presAssocID="{4405DE26-9EC3-4AAB-B4D0-6EBB4D51BF10}" presName="txTwo" presStyleLbl="node2" presStyleIdx="22" presStyleCnt="28">
        <dgm:presLayoutVars>
          <dgm:chPref val="3"/>
        </dgm:presLayoutVars>
      </dgm:prSet>
      <dgm:spPr/>
      <dgm:t>
        <a:bodyPr/>
        <a:lstStyle/>
        <a:p>
          <a:endParaRPr kumimoji="1" lang="ja-JP" altLang="en-US"/>
        </a:p>
      </dgm:t>
    </dgm:pt>
    <dgm:pt modelId="{598F00F6-F5CE-42C0-8213-E93ABB614E41}" type="pres">
      <dgm:prSet presAssocID="{4405DE26-9EC3-4AAB-B4D0-6EBB4D51BF10}" presName="horzTwo" presStyleCnt="0"/>
      <dgm:spPr/>
    </dgm:pt>
    <dgm:pt modelId="{27E49887-D274-4CCD-B77D-30580FA7906C}" type="pres">
      <dgm:prSet presAssocID="{B58D9BFF-3E58-4B1E-91D2-8E77351ACE0B}" presName="sibSpaceTwo" presStyleCnt="0"/>
      <dgm:spPr/>
    </dgm:pt>
    <dgm:pt modelId="{909B3AA6-8076-42FD-AF37-31FD14D1DDD6}" type="pres">
      <dgm:prSet presAssocID="{6F6BEC7F-F585-4497-8E04-FB5C16ED41DB}" presName="vertTwo" presStyleCnt="0"/>
      <dgm:spPr/>
    </dgm:pt>
    <dgm:pt modelId="{44286F01-BA52-4B21-AE83-F22579481C43}" type="pres">
      <dgm:prSet presAssocID="{6F6BEC7F-F585-4497-8E04-FB5C16ED41DB}" presName="txTwo" presStyleLbl="node2" presStyleIdx="23" presStyleCnt="28">
        <dgm:presLayoutVars>
          <dgm:chPref val="3"/>
        </dgm:presLayoutVars>
      </dgm:prSet>
      <dgm:spPr/>
      <dgm:t>
        <a:bodyPr/>
        <a:lstStyle/>
        <a:p>
          <a:endParaRPr kumimoji="1" lang="ja-JP" altLang="en-US"/>
        </a:p>
      </dgm:t>
    </dgm:pt>
    <dgm:pt modelId="{69A385B4-9D30-4780-8024-17549DF561C0}" type="pres">
      <dgm:prSet presAssocID="{6F6BEC7F-F585-4497-8E04-FB5C16ED41DB}" presName="horzTwo" presStyleCnt="0"/>
      <dgm:spPr/>
    </dgm:pt>
    <dgm:pt modelId="{531DAE5D-6E37-4E9C-ADE6-866F3D52EC34}" type="pres">
      <dgm:prSet presAssocID="{42022438-36C8-4C3E-AF07-B908033D6090}" presName="sibSpaceTwo" presStyleCnt="0"/>
      <dgm:spPr/>
    </dgm:pt>
    <dgm:pt modelId="{4FEF58AE-71A3-4766-AD79-F78CE096C862}" type="pres">
      <dgm:prSet presAssocID="{DED4DD2B-FFA3-4123-B974-BF77FFA4AC91}" presName="vertTwo" presStyleCnt="0"/>
      <dgm:spPr/>
    </dgm:pt>
    <dgm:pt modelId="{0F38E0B5-DCA1-46BA-B845-6F134035762F}" type="pres">
      <dgm:prSet presAssocID="{DED4DD2B-FFA3-4123-B974-BF77FFA4AC91}" presName="txTwo" presStyleLbl="node2" presStyleIdx="24" presStyleCnt="28">
        <dgm:presLayoutVars>
          <dgm:chPref val="3"/>
        </dgm:presLayoutVars>
      </dgm:prSet>
      <dgm:spPr/>
      <dgm:t>
        <a:bodyPr/>
        <a:lstStyle/>
        <a:p>
          <a:endParaRPr kumimoji="1" lang="ja-JP" altLang="en-US"/>
        </a:p>
      </dgm:t>
    </dgm:pt>
    <dgm:pt modelId="{72DC5F86-238C-42C0-8790-132C42357F68}" type="pres">
      <dgm:prSet presAssocID="{DED4DD2B-FFA3-4123-B974-BF77FFA4AC91}" presName="horzTwo" presStyleCnt="0"/>
      <dgm:spPr/>
    </dgm:pt>
    <dgm:pt modelId="{AC8A135D-5E14-48FF-990E-69EF12FEF2DA}" type="pres">
      <dgm:prSet presAssocID="{3A9A0C49-2489-4385-A764-77378837C549}" presName="sibSpaceOne" presStyleCnt="0"/>
      <dgm:spPr/>
    </dgm:pt>
    <dgm:pt modelId="{CB042806-4A83-471A-B2F4-7812CBCB69EA}" type="pres">
      <dgm:prSet presAssocID="{8B5D1607-B86C-41B0-BA70-FE8D67B8C19C}" presName="vertOne" presStyleCnt="0"/>
      <dgm:spPr/>
    </dgm:pt>
    <dgm:pt modelId="{5C076659-F936-440C-8477-DDF616D31950}" type="pres">
      <dgm:prSet presAssocID="{8B5D1607-B86C-41B0-BA70-FE8D67B8C19C}" presName="txOne" presStyleLbl="node0" presStyleIdx="6" presStyleCnt="7">
        <dgm:presLayoutVars>
          <dgm:chPref val="3"/>
        </dgm:presLayoutVars>
      </dgm:prSet>
      <dgm:spPr/>
      <dgm:t>
        <a:bodyPr/>
        <a:lstStyle/>
        <a:p>
          <a:endParaRPr kumimoji="1" lang="ja-JP" altLang="en-US"/>
        </a:p>
      </dgm:t>
    </dgm:pt>
    <dgm:pt modelId="{FF098490-CBEE-4ADC-A4B8-9DE419EC195B}" type="pres">
      <dgm:prSet presAssocID="{8B5D1607-B86C-41B0-BA70-FE8D67B8C19C}" presName="parTransOne" presStyleCnt="0"/>
      <dgm:spPr/>
    </dgm:pt>
    <dgm:pt modelId="{2C3BD82B-F91E-48F1-968B-988C09538605}" type="pres">
      <dgm:prSet presAssocID="{8B5D1607-B86C-41B0-BA70-FE8D67B8C19C}" presName="horzOne" presStyleCnt="0"/>
      <dgm:spPr/>
    </dgm:pt>
    <dgm:pt modelId="{2E2C8A16-521F-48A6-B057-E841F5D22FE2}" type="pres">
      <dgm:prSet presAssocID="{151133D0-B5AE-42C2-B2D7-6449DBFDF3CD}" presName="vertTwo" presStyleCnt="0"/>
      <dgm:spPr/>
    </dgm:pt>
    <dgm:pt modelId="{26C1F4E8-FA76-4C6A-B79C-78339E4B4993}" type="pres">
      <dgm:prSet presAssocID="{151133D0-B5AE-42C2-B2D7-6449DBFDF3CD}" presName="txTwo" presStyleLbl="node2" presStyleIdx="25" presStyleCnt="28">
        <dgm:presLayoutVars>
          <dgm:chPref val="3"/>
        </dgm:presLayoutVars>
      </dgm:prSet>
      <dgm:spPr/>
      <dgm:t>
        <a:bodyPr/>
        <a:lstStyle/>
        <a:p>
          <a:endParaRPr kumimoji="1" lang="ja-JP" altLang="en-US"/>
        </a:p>
      </dgm:t>
    </dgm:pt>
    <dgm:pt modelId="{F6BC8DF7-1E55-4FF2-B648-E7E33CC879CE}" type="pres">
      <dgm:prSet presAssocID="{151133D0-B5AE-42C2-B2D7-6449DBFDF3CD}" presName="horzTwo" presStyleCnt="0"/>
      <dgm:spPr/>
    </dgm:pt>
    <dgm:pt modelId="{33345569-7914-429F-AAD2-446D1C14E340}" type="pres">
      <dgm:prSet presAssocID="{BF0E66A7-435B-42A5-A098-2E9FAD02E74F}" presName="sibSpaceTwo" presStyleCnt="0"/>
      <dgm:spPr/>
    </dgm:pt>
    <dgm:pt modelId="{3D13AE47-D6F3-4A8E-9389-6EDFEC98FF78}" type="pres">
      <dgm:prSet presAssocID="{12FFE3BE-A32A-40D9-8DAC-AE80394D70E5}" presName="vertTwo" presStyleCnt="0"/>
      <dgm:spPr/>
    </dgm:pt>
    <dgm:pt modelId="{C9E111E5-0A03-4C7E-B8C3-9F286854E6F6}" type="pres">
      <dgm:prSet presAssocID="{12FFE3BE-A32A-40D9-8DAC-AE80394D70E5}" presName="txTwo" presStyleLbl="node2" presStyleIdx="26" presStyleCnt="28">
        <dgm:presLayoutVars>
          <dgm:chPref val="3"/>
        </dgm:presLayoutVars>
      </dgm:prSet>
      <dgm:spPr/>
      <dgm:t>
        <a:bodyPr/>
        <a:lstStyle/>
        <a:p>
          <a:endParaRPr kumimoji="1" lang="ja-JP" altLang="en-US"/>
        </a:p>
      </dgm:t>
    </dgm:pt>
    <dgm:pt modelId="{059559E2-E010-4411-A4A0-559D4F7C1F42}" type="pres">
      <dgm:prSet presAssocID="{12FFE3BE-A32A-40D9-8DAC-AE80394D70E5}" presName="horzTwo" presStyleCnt="0"/>
      <dgm:spPr/>
    </dgm:pt>
    <dgm:pt modelId="{F085ED4D-1446-46F4-857D-4C5C9DCB1F22}" type="pres">
      <dgm:prSet presAssocID="{DE98E14A-478B-4ACF-B7D2-B0263FB3EF6E}" presName="sibSpaceTwo" presStyleCnt="0"/>
      <dgm:spPr/>
    </dgm:pt>
    <dgm:pt modelId="{04B16DA2-D06B-4F32-A17A-37B3A832B15E}" type="pres">
      <dgm:prSet presAssocID="{8D745004-60E5-4ACB-B4A9-A5E16132E5F2}" presName="vertTwo" presStyleCnt="0"/>
      <dgm:spPr/>
    </dgm:pt>
    <dgm:pt modelId="{51E961D2-5F44-4CED-AF4D-53212F001E75}" type="pres">
      <dgm:prSet presAssocID="{8D745004-60E5-4ACB-B4A9-A5E16132E5F2}" presName="txTwo" presStyleLbl="node2" presStyleIdx="27" presStyleCnt="28">
        <dgm:presLayoutVars>
          <dgm:chPref val="3"/>
        </dgm:presLayoutVars>
      </dgm:prSet>
      <dgm:spPr/>
      <dgm:t>
        <a:bodyPr/>
        <a:lstStyle/>
        <a:p>
          <a:endParaRPr kumimoji="1" lang="ja-JP" altLang="en-US"/>
        </a:p>
      </dgm:t>
    </dgm:pt>
    <dgm:pt modelId="{141ADCC5-C597-499F-828E-34CA0CCD6E57}" type="pres">
      <dgm:prSet presAssocID="{8D745004-60E5-4ACB-B4A9-A5E16132E5F2}" presName="horzTwo" presStyleCnt="0"/>
      <dgm:spPr/>
    </dgm:pt>
  </dgm:ptLst>
  <dgm:cxnLst>
    <dgm:cxn modelId="{A05576A3-E390-4E8A-AE0E-04FAD81AED2F}" srcId="{9A1B60A8-E3EC-4A45-8A54-A3865FB577EE}" destId="{449AA18A-8263-4693-B9B5-ED39A8AEED73}" srcOrd="1" destOrd="0" parTransId="{FCCFE6BE-6CF9-4944-85BB-655BC1080FDF}" sibTransId="{8780DBFE-9A86-46AA-8649-B50E60B6CA05}"/>
    <dgm:cxn modelId="{A54B5077-1D49-4E88-9F36-B25B7C6C15E8}" type="presOf" srcId="{8C332CB1-F67D-4E7D-B840-D4F14153D0BE}" destId="{B4C83A27-0913-40A0-A79E-77AC2633B678}" srcOrd="0" destOrd="0" presId="urn:microsoft.com/office/officeart/2005/8/layout/hierarchy4"/>
    <dgm:cxn modelId="{08E0B9C8-2999-4B0B-9B50-4A2191D81925}" type="presOf" srcId="{01374863-51F1-4221-B438-F6E882A7769E}" destId="{518E91F4-34F6-46FD-9224-17E8776E9178}" srcOrd="0" destOrd="0" presId="urn:microsoft.com/office/officeart/2005/8/layout/hierarchy4"/>
    <dgm:cxn modelId="{B5EEEE15-A2AB-4358-9755-C806115CD0DD}" srcId="{8599D655-DA8B-4E27-8E11-CCF6AD41F4B7}" destId="{627816D4-8275-4E67-B850-1B53003C60A6}" srcOrd="0" destOrd="0" parTransId="{35BCD79A-17FA-4A42-A1C8-FBD09EE807C1}" sibTransId="{FA50854C-1420-4611-A51B-7767AD978B4A}"/>
    <dgm:cxn modelId="{03F6E3FA-489C-47F7-B2FC-66E89AACB79E}" srcId="{443D5CE2-9ADF-4A00-93F5-F2132C75D319}" destId="{DD468A9E-EF2D-407F-B1E4-49CD4D9E15AA}" srcOrd="2" destOrd="0" parTransId="{A81B2D16-685A-4CD2-8EE5-87004A29C9E2}" sibTransId="{0198D993-0F6E-47D2-9353-69BCCE077A2A}"/>
    <dgm:cxn modelId="{81A1F9DA-47A0-4218-9469-F09C825EB5D6}" type="presOf" srcId="{11EED0A7-4CA7-4B37-B1E3-52087CFE6430}" destId="{191431BD-AA6C-4D4B-B805-C680EB74832D}" srcOrd="0" destOrd="0" presId="urn:microsoft.com/office/officeart/2005/8/layout/hierarchy4"/>
    <dgm:cxn modelId="{9F4A4475-1134-472F-B031-FB18D2E3E3BF}" srcId="{E938A407-8512-43CB-8D3B-053FA02ABD9F}" destId="{A46B5366-D2B6-4491-982C-24218B65B2CF}" srcOrd="2" destOrd="0" parTransId="{2866F74B-A478-459A-A0A9-5BCBAB627E0D}" sibTransId="{D65972C2-24C2-4163-A40C-764EEDEB31F2}"/>
    <dgm:cxn modelId="{51FF0219-CB9D-4EC3-BB52-B99867D9BEE4}" type="presOf" srcId="{119305F9-4F2F-4C18-B17F-C00F88E92E64}" destId="{D5C9C54A-6F7F-4763-AE98-C75FA148011A}" srcOrd="0" destOrd="0" presId="urn:microsoft.com/office/officeart/2005/8/layout/hierarchy4"/>
    <dgm:cxn modelId="{8A2CA865-10F2-4FF6-A259-2DF5D0A55A3F}" type="presOf" srcId="{9CC398BD-151A-4C33-BB9A-3031398B2886}" destId="{4A120F4F-A9E8-4628-AA05-2514A26081D9}" srcOrd="0" destOrd="0" presId="urn:microsoft.com/office/officeart/2005/8/layout/hierarchy4"/>
    <dgm:cxn modelId="{129E0272-2095-440D-8BF6-84104B19FFF3}" srcId="{8B5D1607-B86C-41B0-BA70-FE8D67B8C19C}" destId="{151133D0-B5AE-42C2-B2D7-6449DBFDF3CD}" srcOrd="0" destOrd="0" parTransId="{DAA99431-8665-4140-8F9C-CD81F1A46FAF}" sibTransId="{BF0E66A7-435B-42A5-A098-2E9FAD02E74F}"/>
    <dgm:cxn modelId="{A44D8C7D-B21C-4CF2-AC4E-4DCD4C9EF783}" type="presOf" srcId="{274F169C-675A-4FAC-A2F1-EA8BE7D5F7DE}" destId="{C2BDCD07-D58D-4285-98B5-25DE792B3C65}" srcOrd="0" destOrd="0" presId="urn:microsoft.com/office/officeart/2005/8/layout/hierarchy4"/>
    <dgm:cxn modelId="{F39CE39D-7981-478C-843C-E35EE310AF68}" type="presOf" srcId="{6F6BEC7F-F585-4497-8E04-FB5C16ED41DB}" destId="{44286F01-BA52-4B21-AE83-F22579481C43}" srcOrd="0" destOrd="0" presId="urn:microsoft.com/office/officeart/2005/8/layout/hierarchy4"/>
    <dgm:cxn modelId="{948901B4-8DB2-4A60-981E-6D52B62E460B}" type="presOf" srcId="{8D745004-60E5-4ACB-B4A9-A5E16132E5F2}" destId="{51E961D2-5F44-4CED-AF4D-53212F001E75}" srcOrd="0" destOrd="0" presId="urn:microsoft.com/office/officeart/2005/8/layout/hierarchy4"/>
    <dgm:cxn modelId="{EC2E9C15-069F-441A-B5D2-C1EA003F5A07}" type="presOf" srcId="{4405DE26-9EC3-4AAB-B4D0-6EBB4D51BF10}" destId="{A7E57E5E-96BA-4543-B6B9-A9F446A78B23}" srcOrd="0" destOrd="0" presId="urn:microsoft.com/office/officeart/2005/8/layout/hierarchy4"/>
    <dgm:cxn modelId="{331E1E86-735B-4EFB-B836-771DEB094034}" type="presOf" srcId="{57E011E2-60BA-4D6A-BC2C-369AAFC9B671}" destId="{C16D7E54-5634-4ADC-BA03-782E1E6B0A38}" srcOrd="0" destOrd="0" presId="urn:microsoft.com/office/officeart/2005/8/layout/hierarchy4"/>
    <dgm:cxn modelId="{256F64BA-F7FF-4EEB-9C16-DEEEF215EBE1}" type="presOf" srcId="{F052212D-1089-4608-92A9-C5ABD30C203F}" destId="{A45E44ED-6E7B-4AB2-8768-C6F9636003B4}" srcOrd="0" destOrd="0" presId="urn:microsoft.com/office/officeart/2005/8/layout/hierarchy4"/>
    <dgm:cxn modelId="{8A1CA931-6556-4469-BDF6-9BC3B03CB70B}" type="presOf" srcId="{151133D0-B5AE-42C2-B2D7-6449DBFDF3CD}" destId="{26C1F4E8-FA76-4C6A-B79C-78339E4B4993}" srcOrd="0" destOrd="0" presId="urn:microsoft.com/office/officeart/2005/8/layout/hierarchy4"/>
    <dgm:cxn modelId="{20ADF4F9-4DFF-4DAF-8DBA-2378FAD3436F}" srcId="{57E011E2-60BA-4D6A-BC2C-369AAFC9B671}" destId="{443D5CE2-9ADF-4A00-93F5-F2132C75D319}" srcOrd="2" destOrd="0" parTransId="{F72FAE45-5CD0-43CB-9CA8-9BAADFABD020}" sibTransId="{6175736B-CB61-4B65-9D43-7F3058A1269F}"/>
    <dgm:cxn modelId="{FDEBEF2C-CC9C-443F-8C48-FDEE5F8948A7}" type="presOf" srcId="{627816D4-8275-4E67-B850-1B53003C60A6}" destId="{FBAE38DC-F876-4E8C-8295-A0E9B272C8A1}" srcOrd="0" destOrd="0" presId="urn:microsoft.com/office/officeart/2005/8/layout/hierarchy4"/>
    <dgm:cxn modelId="{F84EA0E2-CBD8-46B0-8E36-BF4CE32DA708}" srcId="{01374863-51F1-4221-B438-F6E882A7769E}" destId="{4405DE26-9EC3-4AAB-B4D0-6EBB4D51BF10}" srcOrd="4" destOrd="0" parTransId="{DA245F14-98C8-4CA3-9F92-1F2C53B76A44}" sibTransId="{B58D9BFF-3E58-4B1E-91D2-8E77351ACE0B}"/>
    <dgm:cxn modelId="{37CA1D87-C1DC-4DDC-8BFB-CEB100E73AC1}" type="presOf" srcId="{C96AE2CB-9951-4977-A764-AA70F76E427A}" destId="{F5CFB8FB-C641-48B8-A280-7E8CECBD414F}" srcOrd="0" destOrd="0" presId="urn:microsoft.com/office/officeart/2005/8/layout/hierarchy4"/>
    <dgm:cxn modelId="{34D7F62C-7FE6-46A9-BD4D-29A07195BF9F}" srcId="{57E011E2-60BA-4D6A-BC2C-369AAFC9B671}" destId="{E938A407-8512-43CB-8D3B-053FA02ABD9F}" srcOrd="4" destOrd="0" parTransId="{5694AB86-F82C-4950-86E0-051900B3D25F}" sibTransId="{DB356D90-8AF4-4965-A92C-B97E18B084BE}"/>
    <dgm:cxn modelId="{6FEB6731-AE76-4950-B0C3-3CBE299D5C0B}" srcId="{57E011E2-60BA-4D6A-BC2C-369AAFC9B671}" destId="{01374863-51F1-4221-B438-F6E882A7769E}" srcOrd="5" destOrd="0" parTransId="{156E0492-1035-4D1E-9461-3A26074E8CED}" sibTransId="{3A9A0C49-2489-4385-A764-77378837C549}"/>
    <dgm:cxn modelId="{CBE1E01B-B025-4C8D-A3AC-A13513AC881F}" type="presOf" srcId="{8B5D1607-B86C-41B0-BA70-FE8D67B8C19C}" destId="{5C076659-F936-440C-8477-DDF616D31950}" srcOrd="0" destOrd="0" presId="urn:microsoft.com/office/officeart/2005/8/layout/hierarchy4"/>
    <dgm:cxn modelId="{94FF802C-765D-4B97-9743-B7F1B03FFC82}" type="presOf" srcId="{12FFE3BE-A32A-40D9-8DAC-AE80394D70E5}" destId="{C9E111E5-0A03-4C7E-B8C3-9F286854E6F6}" srcOrd="0" destOrd="0" presId="urn:microsoft.com/office/officeart/2005/8/layout/hierarchy4"/>
    <dgm:cxn modelId="{8CBAF591-53F6-4253-B696-F7A0C535181C}" srcId="{8599D655-DA8B-4E27-8E11-CCF6AD41F4B7}" destId="{083303E6-2827-4549-9F3C-06B696220B0E}" srcOrd="2" destOrd="0" parTransId="{D5D57DC8-3E24-4CD7-A6A8-92F28D62AC10}" sibTransId="{B20F7E20-E6B8-4801-90B0-BF996E6C1E16}"/>
    <dgm:cxn modelId="{4CA371F5-A889-4FC0-9591-35A0153A5CAA}" srcId="{E938A407-8512-43CB-8D3B-053FA02ABD9F}" destId="{C6CA18F7-9BD1-44C7-A6B9-3B66DB1D29F5}" srcOrd="3" destOrd="0" parTransId="{F464AD2A-4396-4775-8063-1065691937A7}" sibTransId="{650E36FC-114D-444D-BFD2-54B81298BFDD}"/>
    <dgm:cxn modelId="{C8668D33-2635-42E8-851B-45B09D722AEA}" srcId="{631D3286-6F0C-4136-8259-339F59EC2275}" destId="{89C25198-6628-4696-96BB-70D2AF34029A}" srcOrd="0" destOrd="0" parTransId="{34FC8472-ECB8-4F3A-8642-8C2F1CEBC732}" sibTransId="{71370267-5805-456E-8CD9-08EF448D5BAE}"/>
    <dgm:cxn modelId="{3EE724D6-2D7B-42DF-B010-0BF014C27719}" type="presOf" srcId="{DED4DD2B-FFA3-4123-B974-BF77FFA4AC91}" destId="{0F38E0B5-DCA1-46BA-B845-6F134035762F}" srcOrd="0" destOrd="0" presId="urn:microsoft.com/office/officeart/2005/8/layout/hierarchy4"/>
    <dgm:cxn modelId="{32176AA6-DBC7-43D7-BEBB-F49657EFCAB1}" type="presOf" srcId="{22B8A381-3C8C-4AD6-99C8-9FF9EE9E5545}" destId="{E395A3A8-363C-4E80-B882-8B74322759A0}" srcOrd="0" destOrd="0" presId="urn:microsoft.com/office/officeart/2005/8/layout/hierarchy4"/>
    <dgm:cxn modelId="{8707AA43-384B-450E-A461-6316EE4F2A58}" srcId="{01374863-51F1-4221-B438-F6E882A7769E}" destId="{22B8A381-3C8C-4AD6-99C8-9FF9EE9E5545}" srcOrd="2" destOrd="0" parTransId="{6EF0DC68-E5FA-4BB8-B08C-E566E1095519}" sibTransId="{3D7D4365-C5F4-4C4B-87DA-D6C0472A699D}"/>
    <dgm:cxn modelId="{CFBF3DA6-5AE1-4F0D-87D3-9054E3D77003}" srcId="{01374863-51F1-4221-B438-F6E882A7769E}" destId="{5065A845-BAB6-4B56-A58C-8DDB2F1C9E75}" srcOrd="0" destOrd="0" parTransId="{6851BA10-E036-4E93-A377-28603F0A2F95}" sibTransId="{00242F07-F384-410D-954D-55A65D766D5B}"/>
    <dgm:cxn modelId="{AE8716BB-2155-431D-9413-D63ECAA9E7B0}" type="presOf" srcId="{5065A845-BAB6-4B56-A58C-8DDB2F1C9E75}" destId="{528B26EE-0981-47CF-8BA0-E7FFFB938E8B}" srcOrd="0" destOrd="0" presId="urn:microsoft.com/office/officeart/2005/8/layout/hierarchy4"/>
    <dgm:cxn modelId="{7318E417-69D4-4298-A7A4-FD7BCFE0BF8E}" type="presOf" srcId="{443D5CE2-9ADF-4A00-93F5-F2132C75D319}" destId="{A94FCB7E-F807-4F4F-BD26-286AD39F2A06}" srcOrd="0" destOrd="0" presId="urn:microsoft.com/office/officeart/2005/8/layout/hierarchy4"/>
    <dgm:cxn modelId="{57D1B921-A426-4DC1-A865-38C67C29C974}" type="presOf" srcId="{0591DA4C-CCA7-4230-9C55-C1CF2DB13D20}" destId="{94F1BA45-F1D8-4189-90B1-827ABA05DABA}" srcOrd="0" destOrd="0" presId="urn:microsoft.com/office/officeart/2005/8/layout/hierarchy4"/>
    <dgm:cxn modelId="{68BA7668-580B-4980-AD1F-7B0214B4A9E7}" srcId="{E938A407-8512-43CB-8D3B-053FA02ABD9F}" destId="{9CC398BD-151A-4C33-BB9A-3031398B2886}" srcOrd="1" destOrd="0" parTransId="{22EE6363-533B-4BD0-A544-92C36866E697}" sibTransId="{C915D518-66F2-4BC5-986D-9721D2810E28}"/>
    <dgm:cxn modelId="{15E09C83-E307-43EA-A8BB-10412158F621}" type="presOf" srcId="{9A1B60A8-E3EC-4A45-8A54-A3865FB577EE}" destId="{32B62D07-42B9-4EE3-AA5C-D68348EA3BA0}" srcOrd="0" destOrd="0" presId="urn:microsoft.com/office/officeart/2005/8/layout/hierarchy4"/>
    <dgm:cxn modelId="{E302D9A4-5F35-4CB4-814F-3EDDD543B4EE}" srcId="{443D5CE2-9ADF-4A00-93F5-F2132C75D319}" destId="{4A38BB2D-2A0C-4074-8D9D-871D15139DC2}" srcOrd="0" destOrd="0" parTransId="{281D2BC1-FA73-496B-8FC0-BDB4F5D8786A}" sibTransId="{D638492E-E0F2-4517-ADCC-FCFF54A70716}"/>
    <dgm:cxn modelId="{0A9B1E26-2378-4265-8356-258A0BFB1754}" type="presOf" srcId="{DB65B0D5-C747-499E-865B-D80FECF312F6}" destId="{0F7DD9B1-FAE5-498E-A693-456A2FBFC3CC}" srcOrd="0" destOrd="0" presId="urn:microsoft.com/office/officeart/2005/8/layout/hierarchy4"/>
    <dgm:cxn modelId="{47AA38E2-4FA0-480F-BB67-A3163F19DE03}" type="presOf" srcId="{27F3F7FB-145D-46BF-98E0-C05821809024}" destId="{D5E65858-818F-4059-B18E-4A530CD7F13C}" srcOrd="0" destOrd="0" presId="urn:microsoft.com/office/officeart/2005/8/layout/hierarchy4"/>
    <dgm:cxn modelId="{8DA99C00-E7D0-484B-A200-E1B2C1ECC957}" srcId="{443D5CE2-9ADF-4A00-93F5-F2132C75D319}" destId="{8C332CB1-F67D-4E7D-B840-D4F14153D0BE}" srcOrd="4" destOrd="0" parTransId="{290DE979-8C56-493F-9904-D9C3F17D7147}" sibTransId="{60E635F3-B340-44ED-925F-ABB85129B8DD}"/>
    <dgm:cxn modelId="{2BAC4339-7BA0-41DA-B50C-13EA931E0F1D}" srcId="{443D5CE2-9ADF-4A00-93F5-F2132C75D319}" destId="{27F3F7FB-145D-46BF-98E0-C05821809024}" srcOrd="1" destOrd="0" parTransId="{C1F15333-09D2-4CBF-A6A5-F0372122A6AC}" sibTransId="{2D6CC798-AF0D-4D8F-AA82-8583E032D370}"/>
    <dgm:cxn modelId="{3498AAAC-434C-4803-9DB6-69F7EB3BEB77}" srcId="{631D3286-6F0C-4136-8259-339F59EC2275}" destId="{119305F9-4F2F-4C18-B17F-C00F88E92E64}" srcOrd="2" destOrd="0" parTransId="{94ACCBFC-FF43-433F-8AB4-D079AF0F3B1D}" sibTransId="{0A60E699-F3A3-4C3D-95F2-3CA561E3527E}"/>
    <dgm:cxn modelId="{37B336FA-8DE3-43E5-A948-6A04F697D8D9}" srcId="{9A1B60A8-E3EC-4A45-8A54-A3865FB577EE}" destId="{DB65B0D5-C747-499E-865B-D80FECF312F6}" srcOrd="0" destOrd="0" parTransId="{BC46F89A-8CD4-4DE7-A809-C0534CA994E3}" sibTransId="{0AB08DA5-0926-471C-BC74-653C3181FCD0}"/>
    <dgm:cxn modelId="{D2C994CF-A9D1-44AC-83FE-BC9E419F229D}" srcId="{01374863-51F1-4221-B438-F6E882A7769E}" destId="{C96AE2CB-9951-4977-A764-AA70F76E427A}" srcOrd="3" destOrd="0" parTransId="{DE325596-CFD7-491D-9267-B84973AF3FE5}" sibTransId="{8E6FC3B5-7CDB-4318-A48A-7A249EC3C0F2}"/>
    <dgm:cxn modelId="{DCB72F5B-B586-4A83-B235-C23DE5429C06}" srcId="{01374863-51F1-4221-B438-F6E882A7769E}" destId="{DED4DD2B-FFA3-4123-B974-BF77FFA4AC91}" srcOrd="6" destOrd="0" parTransId="{86203B24-E746-41EA-9454-F170D6518FEA}" sibTransId="{B1F77720-DC24-4F7A-8302-3BD104B055CD}"/>
    <dgm:cxn modelId="{4CA59180-D440-4F93-B931-1532A51470B6}" type="presOf" srcId="{A46B5366-D2B6-4491-982C-24218B65B2CF}" destId="{335F8423-9D58-4337-8FC7-09EB60A385AD}" srcOrd="0" destOrd="0" presId="urn:microsoft.com/office/officeart/2005/8/layout/hierarchy4"/>
    <dgm:cxn modelId="{CB8070B8-0AB6-410D-937F-4B7AEDCB0BDD}" srcId="{01374863-51F1-4221-B438-F6E882A7769E}" destId="{6F6BEC7F-F585-4497-8E04-FB5C16ED41DB}" srcOrd="5" destOrd="0" parTransId="{0F4C45E3-4F8D-4D8D-8EF1-B6635C87991A}" sibTransId="{42022438-36C8-4C3E-AF07-B908033D6090}"/>
    <dgm:cxn modelId="{46B42145-B32F-4C88-8611-60A9781629EA}" type="presOf" srcId="{631D3286-6F0C-4136-8259-339F59EC2275}" destId="{D2BFEF8A-DB58-45D4-B560-EFF469261EF3}" srcOrd="0" destOrd="0" presId="urn:microsoft.com/office/officeart/2005/8/layout/hierarchy4"/>
    <dgm:cxn modelId="{450DF54D-196F-47AE-B1FE-BCA1FE19FE25}" type="presOf" srcId="{C6CA18F7-9BD1-44C7-A6B9-3B66DB1D29F5}" destId="{DBA503D4-0621-4330-BB3D-4BC4B0660A02}" srcOrd="0" destOrd="0" presId="urn:microsoft.com/office/officeart/2005/8/layout/hierarchy4"/>
    <dgm:cxn modelId="{13975185-216B-446D-A5C2-58EC56FB4646}" srcId="{57E011E2-60BA-4D6A-BC2C-369AAFC9B671}" destId="{8B5D1607-B86C-41B0-BA70-FE8D67B8C19C}" srcOrd="6" destOrd="0" parTransId="{A532ABC6-14A5-4B40-9A24-920143AA91FB}" sibTransId="{D2165B1C-AAF7-4919-86FC-083C2F937E7C}"/>
    <dgm:cxn modelId="{8EF567A4-0366-4F18-A8EB-F7C1091B416B}" srcId="{57E011E2-60BA-4D6A-BC2C-369AAFC9B671}" destId="{9A1B60A8-E3EC-4A45-8A54-A3865FB577EE}" srcOrd="1" destOrd="0" parTransId="{C47C1619-6382-4F9D-9F17-4A491E28B9F7}" sibTransId="{6580D1AF-6F57-4CB2-9B95-FE8D8B419080}"/>
    <dgm:cxn modelId="{C66AFF72-1AF3-42A9-978D-35D21B58928B}" type="presOf" srcId="{40E4A321-852A-494D-9BBF-E48E6683DEA5}" destId="{7906594E-EFEA-4CD6-97FB-726CC0B22F3C}" srcOrd="0" destOrd="0" presId="urn:microsoft.com/office/officeart/2005/8/layout/hierarchy4"/>
    <dgm:cxn modelId="{09A57E96-7FDE-4F18-AA69-6C1F26EE7E4E}" srcId="{8599D655-DA8B-4E27-8E11-CCF6AD41F4B7}" destId="{274F169C-675A-4FAC-A2F1-EA8BE7D5F7DE}" srcOrd="3" destOrd="0" parTransId="{4AB46473-5E1E-4CC2-BE8E-A337F7DF0F51}" sibTransId="{AB5531FC-4788-4A28-AD55-7F7643FEBE7B}"/>
    <dgm:cxn modelId="{5237BFCE-7C36-49B9-8BA6-787B39351684}" srcId="{01374863-51F1-4221-B438-F6E882A7769E}" destId="{F052212D-1089-4608-92A9-C5ABD30C203F}" srcOrd="1" destOrd="0" parTransId="{34FFA53D-1160-4C5B-8B2B-4184B2E0167B}" sibTransId="{C62EC79F-EB95-4B26-AAE8-B03190B9F7EF}"/>
    <dgm:cxn modelId="{CFC2DBD0-875C-4755-BAE9-8F5872969916}" srcId="{8599D655-DA8B-4E27-8E11-CCF6AD41F4B7}" destId="{0591DA4C-CCA7-4230-9C55-C1CF2DB13D20}" srcOrd="1" destOrd="0" parTransId="{C815E79B-4FA2-4345-BB57-E8776F8AFA1F}" sibTransId="{A195B0C7-7467-4B65-B5C3-53CBF051D0FA}"/>
    <dgm:cxn modelId="{E23A735F-3766-47C1-B00D-824354242AC2}" srcId="{8B5D1607-B86C-41B0-BA70-FE8D67B8C19C}" destId="{12FFE3BE-A32A-40D9-8DAC-AE80394D70E5}" srcOrd="1" destOrd="0" parTransId="{09A1136C-7B21-4980-8E96-746C2404A544}" sibTransId="{DE98E14A-478B-4ACF-B7D2-B0263FB3EF6E}"/>
    <dgm:cxn modelId="{35439936-E541-46A7-989E-D791D0088C6B}" type="presOf" srcId="{449AA18A-8263-4693-B9B5-ED39A8AEED73}" destId="{9319C445-6067-47BC-8C1C-E87934E8FA57}" srcOrd="0" destOrd="0" presId="urn:microsoft.com/office/officeart/2005/8/layout/hierarchy4"/>
    <dgm:cxn modelId="{A059C806-6516-40B4-AE30-FAB4075144D9}" type="presOf" srcId="{A338D44A-B783-4C7B-89B3-07081BBD428B}" destId="{190DA7F2-D35A-4845-9B3F-135ED42222B8}" srcOrd="0" destOrd="0" presId="urn:microsoft.com/office/officeart/2005/8/layout/hierarchy4"/>
    <dgm:cxn modelId="{EC236AB8-55E0-4390-AD33-306D5C7574FE}" type="presOf" srcId="{DD468A9E-EF2D-407F-B1E4-49CD4D9E15AA}" destId="{E52BA73E-28B1-4E8A-B5BD-4E306A67A6C1}" srcOrd="0" destOrd="0" presId="urn:microsoft.com/office/officeart/2005/8/layout/hierarchy4"/>
    <dgm:cxn modelId="{2A4A4D61-5A4D-4B70-91A1-6877D3473121}" srcId="{E938A407-8512-43CB-8D3B-053FA02ABD9F}" destId="{11EED0A7-4CA7-4B37-B1E3-52087CFE6430}" srcOrd="0" destOrd="0" parTransId="{96B7BD2E-D686-4471-8DF2-0661C1BA0A17}" sibTransId="{B07D9361-E452-4D0B-AF5D-098F2E820DA5}"/>
    <dgm:cxn modelId="{A53B953A-1E90-4919-8362-54D5BE99E824}" type="presOf" srcId="{4A38BB2D-2A0C-4074-8D9D-871D15139DC2}" destId="{A384C2ED-84AF-468B-9E0F-7D2FF5788BEB}" srcOrd="0" destOrd="0" presId="urn:microsoft.com/office/officeart/2005/8/layout/hierarchy4"/>
    <dgm:cxn modelId="{231A25E8-DC2C-491E-922D-421F8F012BE1}" srcId="{631D3286-6F0C-4136-8259-339F59EC2275}" destId="{40E4A321-852A-494D-9BBF-E48E6683DEA5}" srcOrd="1" destOrd="0" parTransId="{151B21E9-2707-4566-9484-AE6B3CA64C61}" sibTransId="{AA36234C-9ABE-4309-94FC-DDEA3B261139}"/>
    <dgm:cxn modelId="{6B2B8B14-FD9E-4555-942A-0FD2E71D7C00}" type="presOf" srcId="{E938A407-8512-43CB-8D3B-053FA02ABD9F}" destId="{02DA2F2F-8959-4F3C-8687-7EA003ED1A0A}" srcOrd="0" destOrd="0" presId="urn:microsoft.com/office/officeart/2005/8/layout/hierarchy4"/>
    <dgm:cxn modelId="{4579A546-945E-45E0-9610-16E512BF925E}" type="presOf" srcId="{89C25198-6628-4696-96BB-70D2AF34029A}" destId="{4B1F5DB6-6F83-4359-A647-1C1AD6A92F24}" srcOrd="0" destOrd="0" presId="urn:microsoft.com/office/officeart/2005/8/layout/hierarchy4"/>
    <dgm:cxn modelId="{A48604DB-494D-4221-85DE-4AA40E0452B0}" type="presOf" srcId="{083303E6-2827-4549-9F3C-06B696220B0E}" destId="{D1E8FD52-E084-4B41-A51E-F68749D5DE36}" srcOrd="0" destOrd="0" presId="urn:microsoft.com/office/officeart/2005/8/layout/hierarchy4"/>
    <dgm:cxn modelId="{2C10AA9E-6A5C-40F0-9B92-B5AEE9E2AFD0}" srcId="{8B5D1607-B86C-41B0-BA70-FE8D67B8C19C}" destId="{8D745004-60E5-4ACB-B4A9-A5E16132E5F2}" srcOrd="2" destOrd="0" parTransId="{E82E97BD-A960-40FC-86D3-765148C450F5}" sibTransId="{8C1DA8F5-A6CE-4525-9154-77EC6B35EEFE}"/>
    <dgm:cxn modelId="{B9F59C85-93AC-4F14-9042-40DAC231AD91}" srcId="{57E011E2-60BA-4D6A-BC2C-369AAFC9B671}" destId="{631D3286-6F0C-4136-8259-339F59EC2275}" srcOrd="0" destOrd="0" parTransId="{9C3E29CC-917E-488E-83EC-71CFC616BA10}" sibTransId="{0EE773DC-91CC-46B6-8C66-21858F18E835}"/>
    <dgm:cxn modelId="{59CBF0F5-B672-42CD-B8AD-C440E59E5C1A}" type="presOf" srcId="{8599D655-DA8B-4E27-8E11-CCF6AD41F4B7}" destId="{9942B34D-4EE6-4749-8CC3-6A66C741EB96}" srcOrd="0" destOrd="0" presId="urn:microsoft.com/office/officeart/2005/8/layout/hierarchy4"/>
    <dgm:cxn modelId="{4398A801-066A-4519-84FE-089721B278E4}" srcId="{443D5CE2-9ADF-4A00-93F5-F2132C75D319}" destId="{A338D44A-B783-4C7B-89B3-07081BBD428B}" srcOrd="3" destOrd="0" parTransId="{AA510C16-8CA3-4B38-84B7-105D1CECAEF3}" sibTransId="{A6C22983-0FD1-4A17-B102-08AA20E7D801}"/>
    <dgm:cxn modelId="{70948772-D371-47A9-B175-0E545B1A2F6F}" srcId="{57E011E2-60BA-4D6A-BC2C-369AAFC9B671}" destId="{8599D655-DA8B-4E27-8E11-CCF6AD41F4B7}" srcOrd="3" destOrd="0" parTransId="{0ECA06D0-EBDC-4934-8D5B-B83659D80C54}" sibTransId="{DA73B2E8-019E-4AE6-89F1-21BC53601E93}"/>
    <dgm:cxn modelId="{C6CCA017-3834-4B50-A388-CC3D5E9B0FEF}" type="presParOf" srcId="{C16D7E54-5634-4ADC-BA03-782E1E6B0A38}" destId="{B84F6650-CFB2-4C36-918A-BF4CCF14A6E2}" srcOrd="0" destOrd="0" presId="urn:microsoft.com/office/officeart/2005/8/layout/hierarchy4"/>
    <dgm:cxn modelId="{DF21CDD7-CA1E-4A87-9400-1BA4C609EDA4}" type="presParOf" srcId="{B84F6650-CFB2-4C36-918A-BF4CCF14A6E2}" destId="{D2BFEF8A-DB58-45D4-B560-EFF469261EF3}" srcOrd="0" destOrd="0" presId="urn:microsoft.com/office/officeart/2005/8/layout/hierarchy4"/>
    <dgm:cxn modelId="{7E024EC7-198E-45EB-98FA-298A0FEE896E}" type="presParOf" srcId="{B84F6650-CFB2-4C36-918A-BF4CCF14A6E2}" destId="{96EFD679-3042-44CD-9F20-D3154AD3E330}" srcOrd="1" destOrd="0" presId="urn:microsoft.com/office/officeart/2005/8/layout/hierarchy4"/>
    <dgm:cxn modelId="{16B89F6F-4655-43CF-B7BC-BD0277E77AAA}" type="presParOf" srcId="{B84F6650-CFB2-4C36-918A-BF4CCF14A6E2}" destId="{D534CCBC-78BD-43EE-81EE-00428D1BE16A}" srcOrd="2" destOrd="0" presId="urn:microsoft.com/office/officeart/2005/8/layout/hierarchy4"/>
    <dgm:cxn modelId="{35B27B5A-073B-47AF-AC78-C5677AE16470}" type="presParOf" srcId="{D534CCBC-78BD-43EE-81EE-00428D1BE16A}" destId="{DEFE2073-ED18-4E16-BACE-06ADFBABB9BE}" srcOrd="0" destOrd="0" presId="urn:microsoft.com/office/officeart/2005/8/layout/hierarchy4"/>
    <dgm:cxn modelId="{9F743CC3-5402-4189-AFC5-B42BBFF13B45}" type="presParOf" srcId="{DEFE2073-ED18-4E16-BACE-06ADFBABB9BE}" destId="{4B1F5DB6-6F83-4359-A647-1C1AD6A92F24}" srcOrd="0" destOrd="0" presId="urn:microsoft.com/office/officeart/2005/8/layout/hierarchy4"/>
    <dgm:cxn modelId="{BDA6D552-CA01-4E3A-9551-1A13ACC123F5}" type="presParOf" srcId="{DEFE2073-ED18-4E16-BACE-06ADFBABB9BE}" destId="{1E69124E-1E00-4593-8CEC-8415C205C4B7}" srcOrd="1" destOrd="0" presId="urn:microsoft.com/office/officeart/2005/8/layout/hierarchy4"/>
    <dgm:cxn modelId="{2FA1BF5F-5631-40C8-B334-EAF5EBAF8D24}" type="presParOf" srcId="{D534CCBC-78BD-43EE-81EE-00428D1BE16A}" destId="{37577F52-7E54-486D-8671-F89C93E4F00D}" srcOrd="1" destOrd="0" presId="urn:microsoft.com/office/officeart/2005/8/layout/hierarchy4"/>
    <dgm:cxn modelId="{3AB59852-E57F-47BE-86FA-447C79F3BE98}" type="presParOf" srcId="{D534CCBC-78BD-43EE-81EE-00428D1BE16A}" destId="{2283B876-BF83-4051-9123-211503BA6360}" srcOrd="2" destOrd="0" presId="urn:microsoft.com/office/officeart/2005/8/layout/hierarchy4"/>
    <dgm:cxn modelId="{FBD9F33A-77D4-48F6-9326-B85808E8EFDB}" type="presParOf" srcId="{2283B876-BF83-4051-9123-211503BA6360}" destId="{7906594E-EFEA-4CD6-97FB-726CC0B22F3C}" srcOrd="0" destOrd="0" presId="urn:microsoft.com/office/officeart/2005/8/layout/hierarchy4"/>
    <dgm:cxn modelId="{C208DDBA-CCB5-4996-908B-D5F546593907}" type="presParOf" srcId="{2283B876-BF83-4051-9123-211503BA6360}" destId="{68382997-B246-4046-A32B-B49F16A7E2E0}" srcOrd="1" destOrd="0" presId="urn:microsoft.com/office/officeart/2005/8/layout/hierarchy4"/>
    <dgm:cxn modelId="{88B82670-7C44-48DF-9049-6191D46BA58C}" type="presParOf" srcId="{D534CCBC-78BD-43EE-81EE-00428D1BE16A}" destId="{DC11A59A-B1C9-4646-8ED9-8B33530F66AD}" srcOrd="3" destOrd="0" presId="urn:microsoft.com/office/officeart/2005/8/layout/hierarchy4"/>
    <dgm:cxn modelId="{A26291DF-AABA-4333-8954-A30FC3F306F7}" type="presParOf" srcId="{D534CCBC-78BD-43EE-81EE-00428D1BE16A}" destId="{4A467283-B5F0-4DEB-80B5-6010DDC3FEA6}" srcOrd="4" destOrd="0" presId="urn:microsoft.com/office/officeart/2005/8/layout/hierarchy4"/>
    <dgm:cxn modelId="{42BD0CF5-655B-4A08-B25D-3B79C082E9C6}" type="presParOf" srcId="{4A467283-B5F0-4DEB-80B5-6010DDC3FEA6}" destId="{D5C9C54A-6F7F-4763-AE98-C75FA148011A}" srcOrd="0" destOrd="0" presId="urn:microsoft.com/office/officeart/2005/8/layout/hierarchy4"/>
    <dgm:cxn modelId="{5E0EACBE-30B7-4F78-BDDF-28967FFA7142}" type="presParOf" srcId="{4A467283-B5F0-4DEB-80B5-6010DDC3FEA6}" destId="{5E168B20-0739-40A9-B1A0-2463011023D3}" srcOrd="1" destOrd="0" presId="urn:microsoft.com/office/officeart/2005/8/layout/hierarchy4"/>
    <dgm:cxn modelId="{2936C139-F447-4938-A5AB-10F28110213C}" type="presParOf" srcId="{C16D7E54-5634-4ADC-BA03-782E1E6B0A38}" destId="{C24B0C80-7F0E-40B8-BF99-EB1E2E3E7B2E}" srcOrd="1" destOrd="0" presId="urn:microsoft.com/office/officeart/2005/8/layout/hierarchy4"/>
    <dgm:cxn modelId="{2011DBFA-94D7-45EB-9C67-2485A7F0F04D}" type="presParOf" srcId="{C16D7E54-5634-4ADC-BA03-782E1E6B0A38}" destId="{B7C93B28-AE20-4576-95D3-35A22A342874}" srcOrd="2" destOrd="0" presId="urn:microsoft.com/office/officeart/2005/8/layout/hierarchy4"/>
    <dgm:cxn modelId="{979C5DC9-2035-4F39-A0A7-3456C5F708A3}" type="presParOf" srcId="{B7C93B28-AE20-4576-95D3-35A22A342874}" destId="{32B62D07-42B9-4EE3-AA5C-D68348EA3BA0}" srcOrd="0" destOrd="0" presId="urn:microsoft.com/office/officeart/2005/8/layout/hierarchy4"/>
    <dgm:cxn modelId="{933D4516-808A-4A41-810C-BC16BBC2C44F}" type="presParOf" srcId="{B7C93B28-AE20-4576-95D3-35A22A342874}" destId="{D1AFCC51-0268-4336-8B93-D8AEDC09B0EB}" srcOrd="1" destOrd="0" presId="urn:microsoft.com/office/officeart/2005/8/layout/hierarchy4"/>
    <dgm:cxn modelId="{DBFF862D-B89C-4C09-A8C8-F1D6645DFC12}" type="presParOf" srcId="{B7C93B28-AE20-4576-95D3-35A22A342874}" destId="{ADC37FB5-4303-4037-9C67-1E2EDE39C683}" srcOrd="2" destOrd="0" presId="urn:microsoft.com/office/officeart/2005/8/layout/hierarchy4"/>
    <dgm:cxn modelId="{D1115C2B-0B08-42BF-ACAD-B33510F8924D}" type="presParOf" srcId="{ADC37FB5-4303-4037-9C67-1E2EDE39C683}" destId="{8EF3FDCD-07A7-4DDA-8732-806E05B47218}" srcOrd="0" destOrd="0" presId="urn:microsoft.com/office/officeart/2005/8/layout/hierarchy4"/>
    <dgm:cxn modelId="{B0508CB3-7ECE-48DE-BCB4-0F1549B85A60}" type="presParOf" srcId="{8EF3FDCD-07A7-4DDA-8732-806E05B47218}" destId="{0F7DD9B1-FAE5-498E-A693-456A2FBFC3CC}" srcOrd="0" destOrd="0" presId="urn:microsoft.com/office/officeart/2005/8/layout/hierarchy4"/>
    <dgm:cxn modelId="{3C79F109-5314-4F3A-A141-4A3DAC1BEE0D}" type="presParOf" srcId="{8EF3FDCD-07A7-4DDA-8732-806E05B47218}" destId="{A4A8B561-9E4B-480C-911D-6D3BA2653866}" srcOrd="1" destOrd="0" presId="urn:microsoft.com/office/officeart/2005/8/layout/hierarchy4"/>
    <dgm:cxn modelId="{835B46F3-07C6-4F46-A3E5-A66D2CDE7C32}" type="presParOf" srcId="{ADC37FB5-4303-4037-9C67-1E2EDE39C683}" destId="{0FD8CDF5-8E79-4AB1-BBB9-A07BB547971D}" srcOrd="1" destOrd="0" presId="urn:microsoft.com/office/officeart/2005/8/layout/hierarchy4"/>
    <dgm:cxn modelId="{AA060B4D-3594-4B08-A03D-2B7D9E348A37}" type="presParOf" srcId="{ADC37FB5-4303-4037-9C67-1E2EDE39C683}" destId="{29601102-CF5A-40AD-ABF7-6804A6589AF9}" srcOrd="2" destOrd="0" presId="urn:microsoft.com/office/officeart/2005/8/layout/hierarchy4"/>
    <dgm:cxn modelId="{804955D2-4EFB-4A56-8D46-0417DDECFE8F}" type="presParOf" srcId="{29601102-CF5A-40AD-ABF7-6804A6589AF9}" destId="{9319C445-6067-47BC-8C1C-E87934E8FA57}" srcOrd="0" destOrd="0" presId="urn:microsoft.com/office/officeart/2005/8/layout/hierarchy4"/>
    <dgm:cxn modelId="{CF36093D-1547-4A79-9AFA-BEE9C2897531}" type="presParOf" srcId="{29601102-CF5A-40AD-ABF7-6804A6589AF9}" destId="{811A9A64-C9F0-4F54-A5B1-F5A00DD2709A}" srcOrd="1" destOrd="0" presId="urn:microsoft.com/office/officeart/2005/8/layout/hierarchy4"/>
    <dgm:cxn modelId="{3CF2B181-66B7-4872-A118-39FB049334A1}" type="presParOf" srcId="{C16D7E54-5634-4ADC-BA03-782E1E6B0A38}" destId="{E96E651A-424A-41EB-95FC-78BFE6755457}" srcOrd="3" destOrd="0" presId="urn:microsoft.com/office/officeart/2005/8/layout/hierarchy4"/>
    <dgm:cxn modelId="{891E231D-1936-4775-B8F0-12FD35185375}" type="presParOf" srcId="{C16D7E54-5634-4ADC-BA03-782E1E6B0A38}" destId="{0738C1A4-663C-4A87-B330-5CDC81889273}" srcOrd="4" destOrd="0" presId="urn:microsoft.com/office/officeart/2005/8/layout/hierarchy4"/>
    <dgm:cxn modelId="{613C1878-E84F-4A59-9CFE-DA520A9C5130}" type="presParOf" srcId="{0738C1A4-663C-4A87-B330-5CDC81889273}" destId="{A94FCB7E-F807-4F4F-BD26-286AD39F2A06}" srcOrd="0" destOrd="0" presId="urn:microsoft.com/office/officeart/2005/8/layout/hierarchy4"/>
    <dgm:cxn modelId="{67F39DFE-DE12-4BC5-ABAD-1FD0319C5315}" type="presParOf" srcId="{0738C1A4-663C-4A87-B330-5CDC81889273}" destId="{28C1D151-2135-4FE9-9A9E-0B3C7C127C90}" srcOrd="1" destOrd="0" presId="urn:microsoft.com/office/officeart/2005/8/layout/hierarchy4"/>
    <dgm:cxn modelId="{7EAFBE56-E482-49F0-9520-E5A494861DB3}" type="presParOf" srcId="{0738C1A4-663C-4A87-B330-5CDC81889273}" destId="{CE0800FB-C2F2-436B-9CCB-619E490E8A71}" srcOrd="2" destOrd="0" presId="urn:microsoft.com/office/officeart/2005/8/layout/hierarchy4"/>
    <dgm:cxn modelId="{FBBD57F6-7D22-46DC-BDA1-87B454FD9C80}" type="presParOf" srcId="{CE0800FB-C2F2-436B-9CCB-619E490E8A71}" destId="{AC4A32CA-2ECE-4856-B5D6-2B6D9A41E823}" srcOrd="0" destOrd="0" presId="urn:microsoft.com/office/officeart/2005/8/layout/hierarchy4"/>
    <dgm:cxn modelId="{6B6F275B-E805-41A1-9562-9B20DE34E54B}" type="presParOf" srcId="{AC4A32CA-2ECE-4856-B5D6-2B6D9A41E823}" destId="{A384C2ED-84AF-468B-9E0F-7D2FF5788BEB}" srcOrd="0" destOrd="0" presId="urn:microsoft.com/office/officeart/2005/8/layout/hierarchy4"/>
    <dgm:cxn modelId="{2AAB8AAB-B512-4DE8-A2C2-B7BC48C40AE7}" type="presParOf" srcId="{AC4A32CA-2ECE-4856-B5D6-2B6D9A41E823}" destId="{1E511E83-C2CE-48B9-AFBA-BF700289E091}" srcOrd="1" destOrd="0" presId="urn:microsoft.com/office/officeart/2005/8/layout/hierarchy4"/>
    <dgm:cxn modelId="{75EA22D5-59CF-479C-B767-C93B783D6A9A}" type="presParOf" srcId="{CE0800FB-C2F2-436B-9CCB-619E490E8A71}" destId="{E412AA94-E700-41EF-84EC-80B31CA82E09}" srcOrd="1" destOrd="0" presId="urn:microsoft.com/office/officeart/2005/8/layout/hierarchy4"/>
    <dgm:cxn modelId="{B0B3CB91-6DF2-400A-898B-A90376554D20}" type="presParOf" srcId="{CE0800FB-C2F2-436B-9CCB-619E490E8A71}" destId="{81F5B8C0-5939-4A38-9C81-FEF1BEBCE50F}" srcOrd="2" destOrd="0" presId="urn:microsoft.com/office/officeart/2005/8/layout/hierarchy4"/>
    <dgm:cxn modelId="{39CB8BB8-0738-4DFB-9B49-B1ECC1A8105D}" type="presParOf" srcId="{81F5B8C0-5939-4A38-9C81-FEF1BEBCE50F}" destId="{D5E65858-818F-4059-B18E-4A530CD7F13C}" srcOrd="0" destOrd="0" presId="urn:microsoft.com/office/officeart/2005/8/layout/hierarchy4"/>
    <dgm:cxn modelId="{34699DAB-B5E4-451E-B511-E3239E52D77B}" type="presParOf" srcId="{81F5B8C0-5939-4A38-9C81-FEF1BEBCE50F}" destId="{1F851368-A2C5-41D8-965B-49CD071CDCEC}" srcOrd="1" destOrd="0" presId="urn:microsoft.com/office/officeart/2005/8/layout/hierarchy4"/>
    <dgm:cxn modelId="{C3D9C334-01A0-49EF-8CAB-B1DB56E5A69C}" type="presParOf" srcId="{CE0800FB-C2F2-436B-9CCB-619E490E8A71}" destId="{DEBA9D3B-3C59-4D79-AD29-AD84488CD05D}" srcOrd="3" destOrd="0" presId="urn:microsoft.com/office/officeart/2005/8/layout/hierarchy4"/>
    <dgm:cxn modelId="{6723B9D7-6882-48E9-8D7D-0029BC0A98B7}" type="presParOf" srcId="{CE0800FB-C2F2-436B-9CCB-619E490E8A71}" destId="{DE1535E3-B61C-4DFC-B657-786D369FC451}" srcOrd="4" destOrd="0" presId="urn:microsoft.com/office/officeart/2005/8/layout/hierarchy4"/>
    <dgm:cxn modelId="{973C3C16-E8E7-4570-86B0-B58DD61ACC73}" type="presParOf" srcId="{DE1535E3-B61C-4DFC-B657-786D369FC451}" destId="{E52BA73E-28B1-4E8A-B5BD-4E306A67A6C1}" srcOrd="0" destOrd="0" presId="urn:microsoft.com/office/officeart/2005/8/layout/hierarchy4"/>
    <dgm:cxn modelId="{60EE6355-1AFE-4C7E-B82C-E7A79982F87B}" type="presParOf" srcId="{DE1535E3-B61C-4DFC-B657-786D369FC451}" destId="{9E681280-E5BE-41BA-9DFB-CF5FE9EF1FE4}" srcOrd="1" destOrd="0" presId="urn:microsoft.com/office/officeart/2005/8/layout/hierarchy4"/>
    <dgm:cxn modelId="{CF2B9D31-8604-478D-BDF0-D90C178C036C}" type="presParOf" srcId="{CE0800FB-C2F2-436B-9CCB-619E490E8A71}" destId="{B2FCCF62-22FF-450C-A20A-6EEF17846CDB}" srcOrd="5" destOrd="0" presId="urn:microsoft.com/office/officeart/2005/8/layout/hierarchy4"/>
    <dgm:cxn modelId="{F748DD2B-FF6A-48B8-853B-40FF53EECE26}" type="presParOf" srcId="{CE0800FB-C2F2-436B-9CCB-619E490E8A71}" destId="{198653E4-629E-46E2-A4C4-257991AFD8CF}" srcOrd="6" destOrd="0" presId="urn:microsoft.com/office/officeart/2005/8/layout/hierarchy4"/>
    <dgm:cxn modelId="{59EC864D-852C-4553-88DF-27943D11959E}" type="presParOf" srcId="{198653E4-629E-46E2-A4C4-257991AFD8CF}" destId="{190DA7F2-D35A-4845-9B3F-135ED42222B8}" srcOrd="0" destOrd="0" presId="urn:microsoft.com/office/officeart/2005/8/layout/hierarchy4"/>
    <dgm:cxn modelId="{3126CCDC-C3C6-4842-9F69-5EEAEB4AE517}" type="presParOf" srcId="{198653E4-629E-46E2-A4C4-257991AFD8CF}" destId="{222BB1CC-4727-4BFF-A1E4-4C9071A370C0}" srcOrd="1" destOrd="0" presId="urn:microsoft.com/office/officeart/2005/8/layout/hierarchy4"/>
    <dgm:cxn modelId="{F3D39CF6-6369-485E-B84C-501029E00D0D}" type="presParOf" srcId="{CE0800FB-C2F2-436B-9CCB-619E490E8A71}" destId="{087E8F86-5DFE-4BC2-B6FC-D6FD8A0F34F9}" srcOrd="7" destOrd="0" presId="urn:microsoft.com/office/officeart/2005/8/layout/hierarchy4"/>
    <dgm:cxn modelId="{33F35405-5AC4-43ED-BBDF-C724E7A3239B}" type="presParOf" srcId="{CE0800FB-C2F2-436B-9CCB-619E490E8A71}" destId="{E92ECD3B-F09A-4560-8C5D-59203B820F15}" srcOrd="8" destOrd="0" presId="urn:microsoft.com/office/officeart/2005/8/layout/hierarchy4"/>
    <dgm:cxn modelId="{B200B981-5300-4CAB-920E-3C6DE6A6A34E}" type="presParOf" srcId="{E92ECD3B-F09A-4560-8C5D-59203B820F15}" destId="{B4C83A27-0913-40A0-A79E-77AC2633B678}" srcOrd="0" destOrd="0" presId="urn:microsoft.com/office/officeart/2005/8/layout/hierarchy4"/>
    <dgm:cxn modelId="{EF74B08D-DFF2-4BA0-92C4-744E5C874EC6}" type="presParOf" srcId="{E92ECD3B-F09A-4560-8C5D-59203B820F15}" destId="{A79FB9F6-E2F5-472F-B961-325660AD199C}" srcOrd="1" destOrd="0" presId="urn:microsoft.com/office/officeart/2005/8/layout/hierarchy4"/>
    <dgm:cxn modelId="{6D389CC5-9066-48BC-9B09-9DA774369AD5}" type="presParOf" srcId="{C16D7E54-5634-4ADC-BA03-782E1E6B0A38}" destId="{A5CA2444-A51E-4975-A268-9CF4D919698A}" srcOrd="5" destOrd="0" presId="urn:microsoft.com/office/officeart/2005/8/layout/hierarchy4"/>
    <dgm:cxn modelId="{1BE9234F-4223-41DE-A132-3EEBFD83D14F}" type="presParOf" srcId="{C16D7E54-5634-4ADC-BA03-782E1E6B0A38}" destId="{581D1772-63E6-4680-AB8E-D64EB3486A55}" srcOrd="6" destOrd="0" presId="urn:microsoft.com/office/officeart/2005/8/layout/hierarchy4"/>
    <dgm:cxn modelId="{139234F3-E554-44E8-98CE-289BAA225335}" type="presParOf" srcId="{581D1772-63E6-4680-AB8E-D64EB3486A55}" destId="{9942B34D-4EE6-4749-8CC3-6A66C741EB96}" srcOrd="0" destOrd="0" presId="urn:microsoft.com/office/officeart/2005/8/layout/hierarchy4"/>
    <dgm:cxn modelId="{A1EBD42F-C870-4F61-B7EB-461E23403CDF}" type="presParOf" srcId="{581D1772-63E6-4680-AB8E-D64EB3486A55}" destId="{7BA8C7CE-02A2-49B8-B80D-1018B6658F40}" srcOrd="1" destOrd="0" presId="urn:microsoft.com/office/officeart/2005/8/layout/hierarchy4"/>
    <dgm:cxn modelId="{4164ADCB-D3BA-44E8-94D3-51E40BA50245}" type="presParOf" srcId="{581D1772-63E6-4680-AB8E-D64EB3486A55}" destId="{121D4D8E-62A7-4C83-90A2-302D3122F467}" srcOrd="2" destOrd="0" presId="urn:microsoft.com/office/officeart/2005/8/layout/hierarchy4"/>
    <dgm:cxn modelId="{5D6AD516-2DD3-443D-84E0-07E919D40D98}" type="presParOf" srcId="{121D4D8E-62A7-4C83-90A2-302D3122F467}" destId="{3DA7B63F-B41B-41C4-A687-412240DC81E2}" srcOrd="0" destOrd="0" presId="urn:microsoft.com/office/officeart/2005/8/layout/hierarchy4"/>
    <dgm:cxn modelId="{8954802F-3EC9-40B6-AC90-641736F1D48B}" type="presParOf" srcId="{3DA7B63F-B41B-41C4-A687-412240DC81E2}" destId="{FBAE38DC-F876-4E8C-8295-A0E9B272C8A1}" srcOrd="0" destOrd="0" presId="urn:microsoft.com/office/officeart/2005/8/layout/hierarchy4"/>
    <dgm:cxn modelId="{18AC2956-A770-49B7-911A-DEE741A1CF13}" type="presParOf" srcId="{3DA7B63F-B41B-41C4-A687-412240DC81E2}" destId="{FCBB4515-F331-4E62-BA5B-D02480A80B77}" srcOrd="1" destOrd="0" presId="urn:microsoft.com/office/officeart/2005/8/layout/hierarchy4"/>
    <dgm:cxn modelId="{2525768D-CB05-4D2D-9F62-08A82235057E}" type="presParOf" srcId="{121D4D8E-62A7-4C83-90A2-302D3122F467}" destId="{0E0A44D4-D3CD-4300-B4D3-CE40C7355494}" srcOrd="1" destOrd="0" presId="urn:microsoft.com/office/officeart/2005/8/layout/hierarchy4"/>
    <dgm:cxn modelId="{6DDF76E3-A167-42C6-A244-4798002E356F}" type="presParOf" srcId="{121D4D8E-62A7-4C83-90A2-302D3122F467}" destId="{DA17409A-87E5-4046-B63A-CDD6CA9E2772}" srcOrd="2" destOrd="0" presId="urn:microsoft.com/office/officeart/2005/8/layout/hierarchy4"/>
    <dgm:cxn modelId="{92A88CA2-7638-482E-8944-96ABCF043C0E}" type="presParOf" srcId="{DA17409A-87E5-4046-B63A-CDD6CA9E2772}" destId="{94F1BA45-F1D8-4189-90B1-827ABA05DABA}" srcOrd="0" destOrd="0" presId="urn:microsoft.com/office/officeart/2005/8/layout/hierarchy4"/>
    <dgm:cxn modelId="{00C45CE4-CC22-4744-A5C0-F107A3DE058C}" type="presParOf" srcId="{DA17409A-87E5-4046-B63A-CDD6CA9E2772}" destId="{7F4A7F2B-32F1-4543-972D-4184E8C86B40}" srcOrd="1" destOrd="0" presId="urn:microsoft.com/office/officeart/2005/8/layout/hierarchy4"/>
    <dgm:cxn modelId="{A59D6D20-02D1-490A-9859-8420400B96EE}" type="presParOf" srcId="{121D4D8E-62A7-4C83-90A2-302D3122F467}" destId="{9031C1C6-81D4-4586-98D3-949FA6CE48E6}" srcOrd="3" destOrd="0" presId="urn:microsoft.com/office/officeart/2005/8/layout/hierarchy4"/>
    <dgm:cxn modelId="{C6D22B3A-04D2-48A3-A9C9-228FD80C9917}" type="presParOf" srcId="{121D4D8E-62A7-4C83-90A2-302D3122F467}" destId="{9DD36876-8CE3-408E-93F1-8CCD426206F9}" srcOrd="4" destOrd="0" presId="urn:microsoft.com/office/officeart/2005/8/layout/hierarchy4"/>
    <dgm:cxn modelId="{206EFC81-5E1F-4012-AC61-FCB384D10F7D}" type="presParOf" srcId="{9DD36876-8CE3-408E-93F1-8CCD426206F9}" destId="{D1E8FD52-E084-4B41-A51E-F68749D5DE36}" srcOrd="0" destOrd="0" presId="urn:microsoft.com/office/officeart/2005/8/layout/hierarchy4"/>
    <dgm:cxn modelId="{847DDE07-113A-420F-9811-1AB0C303C10B}" type="presParOf" srcId="{9DD36876-8CE3-408E-93F1-8CCD426206F9}" destId="{794A1606-7D48-4D1B-9DB1-39711912441E}" srcOrd="1" destOrd="0" presId="urn:microsoft.com/office/officeart/2005/8/layout/hierarchy4"/>
    <dgm:cxn modelId="{73C03359-8902-4F44-8DFB-E462813213AA}" type="presParOf" srcId="{121D4D8E-62A7-4C83-90A2-302D3122F467}" destId="{75495FC6-C60D-41A5-9693-44F9C560426F}" srcOrd="5" destOrd="0" presId="urn:microsoft.com/office/officeart/2005/8/layout/hierarchy4"/>
    <dgm:cxn modelId="{CB806E51-EC2D-4FA1-8468-9238F28BC471}" type="presParOf" srcId="{121D4D8E-62A7-4C83-90A2-302D3122F467}" destId="{E35668FA-F43F-455E-B47E-9763F0447B65}" srcOrd="6" destOrd="0" presId="urn:microsoft.com/office/officeart/2005/8/layout/hierarchy4"/>
    <dgm:cxn modelId="{60F60748-865D-40D7-A46D-6E45D65F5506}" type="presParOf" srcId="{E35668FA-F43F-455E-B47E-9763F0447B65}" destId="{C2BDCD07-D58D-4285-98B5-25DE792B3C65}" srcOrd="0" destOrd="0" presId="urn:microsoft.com/office/officeart/2005/8/layout/hierarchy4"/>
    <dgm:cxn modelId="{B8796E21-7DCB-469B-BE24-A76C297B04AB}" type="presParOf" srcId="{E35668FA-F43F-455E-B47E-9763F0447B65}" destId="{6610D477-0DD1-4ACA-AD92-DBD715DB95BF}" srcOrd="1" destOrd="0" presId="urn:microsoft.com/office/officeart/2005/8/layout/hierarchy4"/>
    <dgm:cxn modelId="{2D44C32D-C5A1-4980-9D4E-32DC5212C97F}" type="presParOf" srcId="{C16D7E54-5634-4ADC-BA03-782E1E6B0A38}" destId="{1EBE43E2-49FA-47C1-B67F-B24F7893D716}" srcOrd="7" destOrd="0" presId="urn:microsoft.com/office/officeart/2005/8/layout/hierarchy4"/>
    <dgm:cxn modelId="{6E4B4272-FB71-43EC-8BB7-7D0C27678201}" type="presParOf" srcId="{C16D7E54-5634-4ADC-BA03-782E1E6B0A38}" destId="{1E3F0575-3E5A-4A7E-A372-7025646BF03D}" srcOrd="8" destOrd="0" presId="urn:microsoft.com/office/officeart/2005/8/layout/hierarchy4"/>
    <dgm:cxn modelId="{B27EB9A5-D267-46D9-8839-DAAEBC90965F}" type="presParOf" srcId="{1E3F0575-3E5A-4A7E-A372-7025646BF03D}" destId="{02DA2F2F-8959-4F3C-8687-7EA003ED1A0A}" srcOrd="0" destOrd="0" presId="urn:microsoft.com/office/officeart/2005/8/layout/hierarchy4"/>
    <dgm:cxn modelId="{A32F2B0A-0B51-4299-9A41-F888C8695737}" type="presParOf" srcId="{1E3F0575-3E5A-4A7E-A372-7025646BF03D}" destId="{0E99FF5C-EB09-4F9D-87F3-9431551C3E55}" srcOrd="1" destOrd="0" presId="urn:microsoft.com/office/officeart/2005/8/layout/hierarchy4"/>
    <dgm:cxn modelId="{4219141F-75A7-43CC-8998-7CE0792E742F}" type="presParOf" srcId="{1E3F0575-3E5A-4A7E-A372-7025646BF03D}" destId="{3EFDBBFF-3086-4157-95F7-1DBFB491F7E8}" srcOrd="2" destOrd="0" presId="urn:microsoft.com/office/officeart/2005/8/layout/hierarchy4"/>
    <dgm:cxn modelId="{E1E94E46-F3B2-4B40-B0FB-2359EAC17F1C}" type="presParOf" srcId="{3EFDBBFF-3086-4157-95F7-1DBFB491F7E8}" destId="{152E2711-DCF0-4EE3-B2BF-A0ADB528FF19}" srcOrd="0" destOrd="0" presId="urn:microsoft.com/office/officeart/2005/8/layout/hierarchy4"/>
    <dgm:cxn modelId="{5F781AAC-9497-4D7D-A389-9B077DD46CD5}" type="presParOf" srcId="{152E2711-DCF0-4EE3-B2BF-A0ADB528FF19}" destId="{191431BD-AA6C-4D4B-B805-C680EB74832D}" srcOrd="0" destOrd="0" presId="urn:microsoft.com/office/officeart/2005/8/layout/hierarchy4"/>
    <dgm:cxn modelId="{37B973F5-AD4E-4520-9315-F3EBB2C2DF47}" type="presParOf" srcId="{152E2711-DCF0-4EE3-B2BF-A0ADB528FF19}" destId="{DECAE2E7-49F9-42DF-965C-A7600B5B49C0}" srcOrd="1" destOrd="0" presId="urn:microsoft.com/office/officeart/2005/8/layout/hierarchy4"/>
    <dgm:cxn modelId="{BFBE4B68-C0C1-4105-B765-D808A74C7ECC}" type="presParOf" srcId="{3EFDBBFF-3086-4157-95F7-1DBFB491F7E8}" destId="{F4769E53-13FF-4E48-83AE-CF58D539B480}" srcOrd="1" destOrd="0" presId="urn:microsoft.com/office/officeart/2005/8/layout/hierarchy4"/>
    <dgm:cxn modelId="{82742562-174B-46C9-9E08-F59691266A00}" type="presParOf" srcId="{3EFDBBFF-3086-4157-95F7-1DBFB491F7E8}" destId="{F57A4791-422C-4C76-BA3F-956C256ACF7C}" srcOrd="2" destOrd="0" presId="urn:microsoft.com/office/officeart/2005/8/layout/hierarchy4"/>
    <dgm:cxn modelId="{F1E5C75C-D7C1-46FF-86C7-0A7ABDC5BC6E}" type="presParOf" srcId="{F57A4791-422C-4C76-BA3F-956C256ACF7C}" destId="{4A120F4F-A9E8-4628-AA05-2514A26081D9}" srcOrd="0" destOrd="0" presId="urn:microsoft.com/office/officeart/2005/8/layout/hierarchy4"/>
    <dgm:cxn modelId="{47E90B91-A475-40B7-AD35-C7A80160FF7C}" type="presParOf" srcId="{F57A4791-422C-4C76-BA3F-956C256ACF7C}" destId="{01B55A96-04AA-4B9A-AB20-A60E1C33F523}" srcOrd="1" destOrd="0" presId="urn:microsoft.com/office/officeart/2005/8/layout/hierarchy4"/>
    <dgm:cxn modelId="{61431F7F-3A90-4217-8754-68467FB8AD77}" type="presParOf" srcId="{3EFDBBFF-3086-4157-95F7-1DBFB491F7E8}" destId="{AB9E592F-3833-4A0D-BF04-1E0BD552290C}" srcOrd="3" destOrd="0" presId="urn:microsoft.com/office/officeart/2005/8/layout/hierarchy4"/>
    <dgm:cxn modelId="{B9B19A93-22FD-4BCD-B13C-305EE1808E3F}" type="presParOf" srcId="{3EFDBBFF-3086-4157-95F7-1DBFB491F7E8}" destId="{FA84EB58-9CC2-4C34-B0A5-05B8C9884D1D}" srcOrd="4" destOrd="0" presId="urn:microsoft.com/office/officeart/2005/8/layout/hierarchy4"/>
    <dgm:cxn modelId="{0C397548-C329-41DB-AD2F-EA8A7CDD7AD7}" type="presParOf" srcId="{FA84EB58-9CC2-4C34-B0A5-05B8C9884D1D}" destId="{335F8423-9D58-4337-8FC7-09EB60A385AD}" srcOrd="0" destOrd="0" presId="urn:microsoft.com/office/officeart/2005/8/layout/hierarchy4"/>
    <dgm:cxn modelId="{7C6DECBD-F3E2-497A-A301-AC0896B6657B}" type="presParOf" srcId="{FA84EB58-9CC2-4C34-B0A5-05B8C9884D1D}" destId="{A32D2F40-97C8-4845-B2E9-A03250DE5990}" srcOrd="1" destOrd="0" presId="urn:microsoft.com/office/officeart/2005/8/layout/hierarchy4"/>
    <dgm:cxn modelId="{8882D44B-6009-4B26-9424-6E9BD8B1A0A1}" type="presParOf" srcId="{3EFDBBFF-3086-4157-95F7-1DBFB491F7E8}" destId="{30133E15-44EF-4FF6-A830-3630E7DB7E84}" srcOrd="5" destOrd="0" presId="urn:microsoft.com/office/officeart/2005/8/layout/hierarchy4"/>
    <dgm:cxn modelId="{50F558FB-6EA3-4F11-BEAB-E2EBD29C0092}" type="presParOf" srcId="{3EFDBBFF-3086-4157-95F7-1DBFB491F7E8}" destId="{7EEC6079-0A4C-48CF-ADC8-4B4E908497B3}" srcOrd="6" destOrd="0" presId="urn:microsoft.com/office/officeart/2005/8/layout/hierarchy4"/>
    <dgm:cxn modelId="{8FCE6DBE-C307-4869-9158-D407C21F9AE6}" type="presParOf" srcId="{7EEC6079-0A4C-48CF-ADC8-4B4E908497B3}" destId="{DBA503D4-0621-4330-BB3D-4BC4B0660A02}" srcOrd="0" destOrd="0" presId="urn:microsoft.com/office/officeart/2005/8/layout/hierarchy4"/>
    <dgm:cxn modelId="{90EE2B9C-D413-488C-B390-E7A33D937714}" type="presParOf" srcId="{7EEC6079-0A4C-48CF-ADC8-4B4E908497B3}" destId="{3801DF5B-E2D6-400F-8A33-08208962EF3D}" srcOrd="1" destOrd="0" presId="urn:microsoft.com/office/officeart/2005/8/layout/hierarchy4"/>
    <dgm:cxn modelId="{4921BF81-488D-474F-AE2C-0601BC90E98C}" type="presParOf" srcId="{C16D7E54-5634-4ADC-BA03-782E1E6B0A38}" destId="{BEF096EC-1027-4D11-97F8-9562D3344B88}" srcOrd="9" destOrd="0" presId="urn:microsoft.com/office/officeart/2005/8/layout/hierarchy4"/>
    <dgm:cxn modelId="{AC53F86B-585E-4E9B-92CB-6F417C8F5D61}" type="presParOf" srcId="{C16D7E54-5634-4ADC-BA03-782E1E6B0A38}" destId="{9E3D1E10-452D-44D5-806C-3D1D8EFBC327}" srcOrd="10" destOrd="0" presId="urn:microsoft.com/office/officeart/2005/8/layout/hierarchy4"/>
    <dgm:cxn modelId="{1AEF177E-E21A-4289-B7DD-27FDFE5902B4}" type="presParOf" srcId="{9E3D1E10-452D-44D5-806C-3D1D8EFBC327}" destId="{518E91F4-34F6-46FD-9224-17E8776E9178}" srcOrd="0" destOrd="0" presId="urn:microsoft.com/office/officeart/2005/8/layout/hierarchy4"/>
    <dgm:cxn modelId="{16AB0C8A-CCCD-451E-94EB-334E12D5AEBD}" type="presParOf" srcId="{9E3D1E10-452D-44D5-806C-3D1D8EFBC327}" destId="{88F06D26-456C-4DC2-9300-339A7BA78B07}" srcOrd="1" destOrd="0" presId="urn:microsoft.com/office/officeart/2005/8/layout/hierarchy4"/>
    <dgm:cxn modelId="{EB84027E-3509-4FD9-9451-A8D39B635DB4}" type="presParOf" srcId="{9E3D1E10-452D-44D5-806C-3D1D8EFBC327}" destId="{2003B664-6F5A-405F-9D36-C414852A2376}" srcOrd="2" destOrd="0" presId="urn:microsoft.com/office/officeart/2005/8/layout/hierarchy4"/>
    <dgm:cxn modelId="{2797B5B1-C825-44F9-8E63-080D6F042675}" type="presParOf" srcId="{2003B664-6F5A-405F-9D36-C414852A2376}" destId="{1537D551-3298-4FD8-984C-EE7BFB5CA43E}" srcOrd="0" destOrd="0" presId="urn:microsoft.com/office/officeart/2005/8/layout/hierarchy4"/>
    <dgm:cxn modelId="{8A3BBDCD-0F1F-4BED-A0AC-4B997A480AFF}" type="presParOf" srcId="{1537D551-3298-4FD8-984C-EE7BFB5CA43E}" destId="{528B26EE-0981-47CF-8BA0-E7FFFB938E8B}" srcOrd="0" destOrd="0" presId="urn:microsoft.com/office/officeart/2005/8/layout/hierarchy4"/>
    <dgm:cxn modelId="{922F6853-5CC8-402E-8E9F-CA5ACB6FF2E0}" type="presParOf" srcId="{1537D551-3298-4FD8-984C-EE7BFB5CA43E}" destId="{DE066C25-B48C-477B-A16A-735A83976FB9}" srcOrd="1" destOrd="0" presId="urn:microsoft.com/office/officeart/2005/8/layout/hierarchy4"/>
    <dgm:cxn modelId="{25EDF9BE-63D3-4DD2-AB42-6AD1784A0C31}" type="presParOf" srcId="{2003B664-6F5A-405F-9D36-C414852A2376}" destId="{9FFD5F22-8199-49CA-A2C8-192919C56120}" srcOrd="1" destOrd="0" presId="urn:microsoft.com/office/officeart/2005/8/layout/hierarchy4"/>
    <dgm:cxn modelId="{EC026D57-1798-4FE3-8137-2F629C6EF9D1}" type="presParOf" srcId="{2003B664-6F5A-405F-9D36-C414852A2376}" destId="{592D0E1A-5B8F-4259-A910-0A76222D8BDA}" srcOrd="2" destOrd="0" presId="urn:microsoft.com/office/officeart/2005/8/layout/hierarchy4"/>
    <dgm:cxn modelId="{B5E0C6FA-06DB-426F-BF7E-222CFDB799F4}" type="presParOf" srcId="{592D0E1A-5B8F-4259-A910-0A76222D8BDA}" destId="{A45E44ED-6E7B-4AB2-8768-C6F9636003B4}" srcOrd="0" destOrd="0" presId="urn:microsoft.com/office/officeart/2005/8/layout/hierarchy4"/>
    <dgm:cxn modelId="{B37CF39A-5E10-48A1-9C27-8E85EDD8757A}" type="presParOf" srcId="{592D0E1A-5B8F-4259-A910-0A76222D8BDA}" destId="{94574655-901B-4334-8C8E-553757504C7B}" srcOrd="1" destOrd="0" presId="urn:microsoft.com/office/officeart/2005/8/layout/hierarchy4"/>
    <dgm:cxn modelId="{57412066-B1A5-448A-B328-58B49D99BE16}" type="presParOf" srcId="{2003B664-6F5A-405F-9D36-C414852A2376}" destId="{E3AC5000-0E8B-4EFF-960A-F393E4BE3031}" srcOrd="3" destOrd="0" presId="urn:microsoft.com/office/officeart/2005/8/layout/hierarchy4"/>
    <dgm:cxn modelId="{FB54B0B9-B4B3-4658-B1F8-818D770F4B2C}" type="presParOf" srcId="{2003B664-6F5A-405F-9D36-C414852A2376}" destId="{10DBA0A6-9F2A-4CD6-AB66-3A95AAF2AB0A}" srcOrd="4" destOrd="0" presId="urn:microsoft.com/office/officeart/2005/8/layout/hierarchy4"/>
    <dgm:cxn modelId="{69A03150-4E87-4A1F-A6FB-83765A7991C6}" type="presParOf" srcId="{10DBA0A6-9F2A-4CD6-AB66-3A95AAF2AB0A}" destId="{E395A3A8-363C-4E80-B882-8B74322759A0}" srcOrd="0" destOrd="0" presId="urn:microsoft.com/office/officeart/2005/8/layout/hierarchy4"/>
    <dgm:cxn modelId="{8DAB72CD-38DB-4022-9271-0C2CBA868A01}" type="presParOf" srcId="{10DBA0A6-9F2A-4CD6-AB66-3A95AAF2AB0A}" destId="{9AF1CF63-7D17-42DE-9077-8520CAF34483}" srcOrd="1" destOrd="0" presId="urn:microsoft.com/office/officeart/2005/8/layout/hierarchy4"/>
    <dgm:cxn modelId="{1A386C0A-313F-4743-8FC0-1BE216E02E73}" type="presParOf" srcId="{2003B664-6F5A-405F-9D36-C414852A2376}" destId="{4E7DCBD4-C634-45D6-86D5-E457FBA58B08}" srcOrd="5" destOrd="0" presId="urn:microsoft.com/office/officeart/2005/8/layout/hierarchy4"/>
    <dgm:cxn modelId="{06A0BF99-ABB1-4E6D-98A1-BC5B91A054AB}" type="presParOf" srcId="{2003B664-6F5A-405F-9D36-C414852A2376}" destId="{6EC81F75-7D0F-4DC9-92E5-2A452AD29599}" srcOrd="6" destOrd="0" presId="urn:microsoft.com/office/officeart/2005/8/layout/hierarchy4"/>
    <dgm:cxn modelId="{B56268EB-1A05-4EE5-B077-9A87796CB6A3}" type="presParOf" srcId="{6EC81F75-7D0F-4DC9-92E5-2A452AD29599}" destId="{F5CFB8FB-C641-48B8-A280-7E8CECBD414F}" srcOrd="0" destOrd="0" presId="urn:microsoft.com/office/officeart/2005/8/layout/hierarchy4"/>
    <dgm:cxn modelId="{38ABA440-524C-415B-A6B6-B28A57D80F64}" type="presParOf" srcId="{6EC81F75-7D0F-4DC9-92E5-2A452AD29599}" destId="{88C3185F-DB0B-4238-9620-6247BB49092C}" srcOrd="1" destOrd="0" presId="urn:microsoft.com/office/officeart/2005/8/layout/hierarchy4"/>
    <dgm:cxn modelId="{48E0D8C0-C327-49A6-BEAB-DEA057275CDB}" type="presParOf" srcId="{2003B664-6F5A-405F-9D36-C414852A2376}" destId="{D6A24B8D-047B-4FF1-839A-F6FF8D65E7A0}" srcOrd="7" destOrd="0" presId="urn:microsoft.com/office/officeart/2005/8/layout/hierarchy4"/>
    <dgm:cxn modelId="{D3B5243F-7856-4619-8FFE-35D2D00AEED6}" type="presParOf" srcId="{2003B664-6F5A-405F-9D36-C414852A2376}" destId="{ADC5E6F7-67DB-4467-87B2-5ED0C9788693}" srcOrd="8" destOrd="0" presId="urn:microsoft.com/office/officeart/2005/8/layout/hierarchy4"/>
    <dgm:cxn modelId="{EDAA021E-3EA3-4D43-BFD2-B240D4252871}" type="presParOf" srcId="{ADC5E6F7-67DB-4467-87B2-5ED0C9788693}" destId="{A7E57E5E-96BA-4543-B6B9-A9F446A78B23}" srcOrd="0" destOrd="0" presId="urn:microsoft.com/office/officeart/2005/8/layout/hierarchy4"/>
    <dgm:cxn modelId="{78832FE4-1858-4797-95BA-F9D20D130254}" type="presParOf" srcId="{ADC5E6F7-67DB-4467-87B2-5ED0C9788693}" destId="{598F00F6-F5CE-42C0-8213-E93ABB614E41}" srcOrd="1" destOrd="0" presId="urn:microsoft.com/office/officeart/2005/8/layout/hierarchy4"/>
    <dgm:cxn modelId="{D5350359-462C-424F-9604-0DB0AC31D4E0}" type="presParOf" srcId="{2003B664-6F5A-405F-9D36-C414852A2376}" destId="{27E49887-D274-4CCD-B77D-30580FA7906C}" srcOrd="9" destOrd="0" presId="urn:microsoft.com/office/officeart/2005/8/layout/hierarchy4"/>
    <dgm:cxn modelId="{788FF2BB-4AEF-4282-8996-AA2D43C62081}" type="presParOf" srcId="{2003B664-6F5A-405F-9D36-C414852A2376}" destId="{909B3AA6-8076-42FD-AF37-31FD14D1DDD6}" srcOrd="10" destOrd="0" presId="urn:microsoft.com/office/officeart/2005/8/layout/hierarchy4"/>
    <dgm:cxn modelId="{6B4E757A-AFB5-475A-BBDF-45E2FF37FA5F}" type="presParOf" srcId="{909B3AA6-8076-42FD-AF37-31FD14D1DDD6}" destId="{44286F01-BA52-4B21-AE83-F22579481C43}" srcOrd="0" destOrd="0" presId="urn:microsoft.com/office/officeart/2005/8/layout/hierarchy4"/>
    <dgm:cxn modelId="{C20F48AB-81AF-4B8D-A4E2-D38E3A81DF82}" type="presParOf" srcId="{909B3AA6-8076-42FD-AF37-31FD14D1DDD6}" destId="{69A385B4-9D30-4780-8024-17549DF561C0}" srcOrd="1" destOrd="0" presId="urn:microsoft.com/office/officeart/2005/8/layout/hierarchy4"/>
    <dgm:cxn modelId="{D1277C7D-F741-4C49-89FF-F47FEBDC99C5}" type="presParOf" srcId="{2003B664-6F5A-405F-9D36-C414852A2376}" destId="{531DAE5D-6E37-4E9C-ADE6-866F3D52EC34}" srcOrd="11" destOrd="0" presId="urn:microsoft.com/office/officeart/2005/8/layout/hierarchy4"/>
    <dgm:cxn modelId="{5385A0A1-09F7-4E3B-BA4D-0F461DE99776}" type="presParOf" srcId="{2003B664-6F5A-405F-9D36-C414852A2376}" destId="{4FEF58AE-71A3-4766-AD79-F78CE096C862}" srcOrd="12" destOrd="0" presId="urn:microsoft.com/office/officeart/2005/8/layout/hierarchy4"/>
    <dgm:cxn modelId="{E0209ADC-5432-4144-B089-7D0584DD95E0}" type="presParOf" srcId="{4FEF58AE-71A3-4766-AD79-F78CE096C862}" destId="{0F38E0B5-DCA1-46BA-B845-6F134035762F}" srcOrd="0" destOrd="0" presId="urn:microsoft.com/office/officeart/2005/8/layout/hierarchy4"/>
    <dgm:cxn modelId="{6494C2CB-AD0D-44BF-A710-E6E5EE09F9A1}" type="presParOf" srcId="{4FEF58AE-71A3-4766-AD79-F78CE096C862}" destId="{72DC5F86-238C-42C0-8790-132C42357F68}" srcOrd="1" destOrd="0" presId="urn:microsoft.com/office/officeart/2005/8/layout/hierarchy4"/>
    <dgm:cxn modelId="{002B6A32-71FA-48E7-BA91-AC0FE8C42A3F}" type="presParOf" srcId="{C16D7E54-5634-4ADC-BA03-782E1E6B0A38}" destId="{AC8A135D-5E14-48FF-990E-69EF12FEF2DA}" srcOrd="11" destOrd="0" presId="urn:microsoft.com/office/officeart/2005/8/layout/hierarchy4"/>
    <dgm:cxn modelId="{7FEDAC17-EA62-4DD1-9221-9AB39724E6DE}" type="presParOf" srcId="{C16D7E54-5634-4ADC-BA03-782E1E6B0A38}" destId="{CB042806-4A83-471A-B2F4-7812CBCB69EA}" srcOrd="12" destOrd="0" presId="urn:microsoft.com/office/officeart/2005/8/layout/hierarchy4"/>
    <dgm:cxn modelId="{CDADEA41-935C-4CBD-B5EA-32C61212F066}" type="presParOf" srcId="{CB042806-4A83-471A-B2F4-7812CBCB69EA}" destId="{5C076659-F936-440C-8477-DDF616D31950}" srcOrd="0" destOrd="0" presId="urn:microsoft.com/office/officeart/2005/8/layout/hierarchy4"/>
    <dgm:cxn modelId="{88CC485A-2079-4A10-A7CB-A1A9CE492FBB}" type="presParOf" srcId="{CB042806-4A83-471A-B2F4-7812CBCB69EA}" destId="{FF098490-CBEE-4ADC-A4B8-9DE419EC195B}" srcOrd="1" destOrd="0" presId="urn:microsoft.com/office/officeart/2005/8/layout/hierarchy4"/>
    <dgm:cxn modelId="{1C8FF484-F7EB-43F1-AC69-8E28D759549B}" type="presParOf" srcId="{CB042806-4A83-471A-B2F4-7812CBCB69EA}" destId="{2C3BD82B-F91E-48F1-968B-988C09538605}" srcOrd="2" destOrd="0" presId="urn:microsoft.com/office/officeart/2005/8/layout/hierarchy4"/>
    <dgm:cxn modelId="{E820C866-57D3-4BA0-ABE7-6C5796CB6642}" type="presParOf" srcId="{2C3BD82B-F91E-48F1-968B-988C09538605}" destId="{2E2C8A16-521F-48A6-B057-E841F5D22FE2}" srcOrd="0" destOrd="0" presId="urn:microsoft.com/office/officeart/2005/8/layout/hierarchy4"/>
    <dgm:cxn modelId="{993A420E-C482-461D-A6D5-28C3AA983D1D}" type="presParOf" srcId="{2E2C8A16-521F-48A6-B057-E841F5D22FE2}" destId="{26C1F4E8-FA76-4C6A-B79C-78339E4B4993}" srcOrd="0" destOrd="0" presId="urn:microsoft.com/office/officeart/2005/8/layout/hierarchy4"/>
    <dgm:cxn modelId="{497BE9FA-1319-4FA8-BF82-79D143722C67}" type="presParOf" srcId="{2E2C8A16-521F-48A6-B057-E841F5D22FE2}" destId="{F6BC8DF7-1E55-4FF2-B648-E7E33CC879CE}" srcOrd="1" destOrd="0" presId="urn:microsoft.com/office/officeart/2005/8/layout/hierarchy4"/>
    <dgm:cxn modelId="{75CF25F1-251C-49DA-906C-D08567F5BC0B}" type="presParOf" srcId="{2C3BD82B-F91E-48F1-968B-988C09538605}" destId="{33345569-7914-429F-AAD2-446D1C14E340}" srcOrd="1" destOrd="0" presId="urn:microsoft.com/office/officeart/2005/8/layout/hierarchy4"/>
    <dgm:cxn modelId="{043EFF84-F8D0-4417-963C-50025F6B11B8}" type="presParOf" srcId="{2C3BD82B-F91E-48F1-968B-988C09538605}" destId="{3D13AE47-D6F3-4A8E-9389-6EDFEC98FF78}" srcOrd="2" destOrd="0" presId="urn:microsoft.com/office/officeart/2005/8/layout/hierarchy4"/>
    <dgm:cxn modelId="{0B7726AC-4C3C-4B49-A642-CBEFE03382D3}" type="presParOf" srcId="{3D13AE47-D6F3-4A8E-9389-6EDFEC98FF78}" destId="{C9E111E5-0A03-4C7E-B8C3-9F286854E6F6}" srcOrd="0" destOrd="0" presId="urn:microsoft.com/office/officeart/2005/8/layout/hierarchy4"/>
    <dgm:cxn modelId="{1000E322-6A81-4593-BA37-0402E2160516}" type="presParOf" srcId="{3D13AE47-D6F3-4A8E-9389-6EDFEC98FF78}" destId="{059559E2-E010-4411-A4A0-559D4F7C1F42}" srcOrd="1" destOrd="0" presId="urn:microsoft.com/office/officeart/2005/8/layout/hierarchy4"/>
    <dgm:cxn modelId="{7DBD3D0C-E722-49AF-84B4-C59156516C54}" type="presParOf" srcId="{2C3BD82B-F91E-48F1-968B-988C09538605}" destId="{F085ED4D-1446-46F4-857D-4C5C9DCB1F22}" srcOrd="3" destOrd="0" presId="urn:microsoft.com/office/officeart/2005/8/layout/hierarchy4"/>
    <dgm:cxn modelId="{2B676326-6753-4B8D-B72D-76BCC7FA9F0C}" type="presParOf" srcId="{2C3BD82B-F91E-48F1-968B-988C09538605}" destId="{04B16DA2-D06B-4F32-A17A-37B3A832B15E}" srcOrd="4" destOrd="0" presId="urn:microsoft.com/office/officeart/2005/8/layout/hierarchy4"/>
    <dgm:cxn modelId="{D4280736-9C9D-4245-964E-7E0CD9AF2096}" type="presParOf" srcId="{04B16DA2-D06B-4F32-A17A-37B3A832B15E}" destId="{51E961D2-5F44-4CED-AF4D-53212F001E75}" srcOrd="0" destOrd="0" presId="urn:microsoft.com/office/officeart/2005/8/layout/hierarchy4"/>
    <dgm:cxn modelId="{C5666AE9-1920-4FBB-929B-516694B292C1}" type="presParOf" srcId="{04B16DA2-D06B-4F32-A17A-37B3A832B15E}" destId="{141ADCC5-C597-499F-828E-34CA0CCD6E57}"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BC1600-D03A-4A6D-8174-47C492688542}"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BA38A0B-F43D-4049-8DC2-6DB45F01720A}">
      <dgm:prSet/>
      <dgm:spPr/>
      <dgm:t>
        <a:bodyPr/>
        <a:lstStyle/>
        <a:p>
          <a:pPr rtl="0"/>
          <a:r>
            <a:rPr kumimoji="1" lang="en-US" smtClean="0"/>
            <a:t>1.4.3反発係数</a:t>
          </a:r>
          <a:endParaRPr lang="ja-JP"/>
        </a:p>
      </dgm:t>
    </dgm:pt>
    <dgm:pt modelId="{18F0294A-0223-48A1-8AAD-985CBB21963D}" type="parTrans" cxnId="{640129BA-742E-451C-A511-4725A8CDF19A}">
      <dgm:prSet/>
      <dgm:spPr/>
      <dgm:t>
        <a:bodyPr/>
        <a:lstStyle/>
        <a:p>
          <a:endParaRPr kumimoji="1" lang="ja-JP" altLang="en-US"/>
        </a:p>
      </dgm:t>
    </dgm:pt>
    <dgm:pt modelId="{6EDE503F-E717-4EFB-8E5B-91EDD80979C4}" type="sibTrans" cxnId="{640129BA-742E-451C-A511-4725A8CDF19A}">
      <dgm:prSet/>
      <dgm:spPr/>
      <dgm:t>
        <a:bodyPr/>
        <a:lstStyle/>
        <a:p>
          <a:endParaRPr kumimoji="1" lang="ja-JP" altLang="en-US"/>
        </a:p>
      </dgm:t>
    </dgm:pt>
    <dgm:pt modelId="{C95FE059-9AE8-443C-8F95-605813B75D62}">
      <dgm:prSet/>
      <dgm:spPr/>
      <dgm:t>
        <a:bodyPr/>
        <a:lstStyle/>
        <a:p>
          <a:pPr rtl="0"/>
          <a:r>
            <a:rPr kumimoji="1" lang="ja-JP" dirty="0" smtClean="0"/>
            <a:t>図</a:t>
          </a:r>
          <a:r>
            <a:rPr kumimoji="1" lang="en-US" dirty="0" smtClean="0"/>
            <a:t>1.37</a:t>
          </a:r>
          <a:r>
            <a:rPr kumimoji="1" lang="ja-JP" dirty="0" smtClean="0"/>
            <a:t>における</a:t>
          </a:r>
          <a:r>
            <a:rPr kumimoji="1" lang="en-US" dirty="0" smtClean="0"/>
            <a:t>2</a:t>
          </a:r>
          <a:r>
            <a:rPr kumimoji="1" lang="ja-JP" dirty="0" smtClean="0"/>
            <a:t>球が衝突する前の近づく速さ</a:t>
          </a:r>
          <a:r>
            <a:rPr kumimoji="1" lang="en-US" altLang="ja-JP" i="1" dirty="0" smtClean="0"/>
            <a:t>v</a:t>
          </a:r>
          <a:r>
            <a:rPr kumimoji="1" lang="en-US" baseline="-25000" dirty="0" smtClean="0"/>
            <a:t>2</a:t>
          </a:r>
          <a:r>
            <a:rPr kumimoji="1" lang="en-US" dirty="0" smtClean="0"/>
            <a:t> </a:t>
          </a:r>
          <a:r>
            <a:rPr kumimoji="1" lang="en-US" altLang="ja-JP" dirty="0" smtClean="0"/>
            <a:t>―</a:t>
          </a:r>
          <a:r>
            <a:rPr kumimoji="1" lang="en-US" altLang="ja-JP" i="1" dirty="0" smtClean="0"/>
            <a:t>v</a:t>
          </a:r>
          <a:r>
            <a:rPr kumimoji="1" lang="en-US" baseline="-25000" dirty="0" smtClean="0"/>
            <a:t>1</a:t>
          </a:r>
          <a:r>
            <a:rPr kumimoji="1" lang="ja-JP" dirty="0" smtClean="0"/>
            <a:t>と， 衝突したのち，</a:t>
          </a:r>
          <a:endParaRPr lang="ja-JP" dirty="0"/>
        </a:p>
      </dgm:t>
    </dgm:pt>
    <dgm:pt modelId="{6C4D9F9F-1C21-4513-9589-90BDD748E93F}" type="parTrans" cxnId="{6A07804D-CDF5-4A8E-984C-69BD02BA0C79}">
      <dgm:prSet/>
      <dgm:spPr/>
      <dgm:t>
        <a:bodyPr/>
        <a:lstStyle/>
        <a:p>
          <a:endParaRPr kumimoji="1" lang="ja-JP" altLang="en-US"/>
        </a:p>
      </dgm:t>
    </dgm:pt>
    <dgm:pt modelId="{C65B7B80-94FF-44E9-B3B2-A0B3C6D4EB1F}" type="sibTrans" cxnId="{6A07804D-CDF5-4A8E-984C-69BD02BA0C79}">
      <dgm:prSet/>
      <dgm:spPr/>
      <dgm:t>
        <a:bodyPr/>
        <a:lstStyle/>
        <a:p>
          <a:endParaRPr kumimoji="1" lang="ja-JP" altLang="en-US"/>
        </a:p>
      </dgm:t>
    </dgm:pt>
    <dgm:pt modelId="{4CFB3B76-E5BA-44CE-8755-F87C42FCBB8A}">
      <dgm:prSet/>
      <dgm:spPr/>
      <dgm:t>
        <a:bodyPr/>
        <a:lstStyle/>
        <a:p>
          <a:pPr rtl="0"/>
          <a:r>
            <a:rPr kumimoji="1" lang="ja-JP" dirty="0" smtClean="0"/>
            <a:t>物体</a:t>
          </a:r>
          <a:r>
            <a:rPr kumimoji="1" lang="en-US" dirty="0" smtClean="0"/>
            <a:t>1</a:t>
          </a:r>
          <a:r>
            <a:rPr kumimoji="1" lang="ja-JP" dirty="0" smtClean="0"/>
            <a:t>と物体</a:t>
          </a:r>
          <a:r>
            <a:rPr kumimoji="1" lang="en-US" dirty="0" smtClean="0"/>
            <a:t>2</a:t>
          </a:r>
          <a:r>
            <a:rPr kumimoji="1" lang="ja-JP" dirty="0" smtClean="0"/>
            <a:t>の</a:t>
          </a:r>
          <a:r>
            <a:rPr kumimoji="1" lang="en-US" altLang="ja-JP" dirty="0" smtClean="0"/>
            <a:t>                                                </a:t>
          </a:r>
          <a:r>
            <a:rPr kumimoji="1" lang="ja-JP" dirty="0" smtClean="0"/>
            <a:t>という．</a:t>
          </a:r>
          <a:endParaRPr lang="ja-JP" dirty="0"/>
        </a:p>
      </dgm:t>
    </dgm:pt>
    <dgm:pt modelId="{84C830EB-61E9-4E1F-95C3-A0757245297C}" type="parTrans" cxnId="{163891AA-BD91-49FD-AF96-FB0234F06644}">
      <dgm:prSet/>
      <dgm:spPr/>
      <dgm:t>
        <a:bodyPr/>
        <a:lstStyle/>
        <a:p>
          <a:endParaRPr kumimoji="1" lang="ja-JP" altLang="en-US"/>
        </a:p>
      </dgm:t>
    </dgm:pt>
    <dgm:pt modelId="{EB8254AA-9A75-4C11-B6F7-2C9A5731A574}" type="sibTrans" cxnId="{163891AA-BD91-49FD-AF96-FB0234F06644}">
      <dgm:prSet/>
      <dgm:spPr/>
      <dgm:t>
        <a:bodyPr/>
        <a:lstStyle/>
        <a:p>
          <a:endParaRPr kumimoji="1" lang="ja-JP" altLang="en-US"/>
        </a:p>
      </dgm:t>
    </dgm:pt>
    <dgm:pt modelId="{7993B55C-B1F2-420A-AFC0-33785A611348}">
      <dgm:prSet/>
      <dgm:spPr/>
      <dgm:t>
        <a:bodyPr/>
        <a:lstStyle/>
        <a:p>
          <a:pPr rtl="0"/>
          <a:r>
            <a:rPr kumimoji="1" lang="ja-JP" dirty="0" smtClean="0"/>
            <a:t>式（</a:t>
          </a:r>
          <a:r>
            <a:rPr kumimoji="1" lang="en-US" dirty="0" smtClean="0"/>
            <a:t>1.34</a:t>
          </a:r>
          <a:r>
            <a:rPr kumimoji="1" lang="ja-JP" dirty="0" smtClean="0"/>
            <a:t>）から， 卓球の球を，硬いなめらかな床に落としたときには衝突前後の速さはほとんど変わらず，</a:t>
          </a:r>
          <a:r>
            <a:rPr kumimoji="1" lang="en-US" i="1" dirty="0" smtClean="0"/>
            <a:t>e</a:t>
          </a:r>
          <a:r>
            <a:rPr kumimoji="1" lang="ja-JP" altLang="en-US" dirty="0" smtClean="0"/>
            <a:t>≒    </a:t>
          </a:r>
          <a:r>
            <a:rPr kumimoji="1" lang="ja-JP" dirty="0" smtClean="0"/>
            <a:t>である．</a:t>
          </a:r>
          <a:endParaRPr lang="ja-JP" dirty="0"/>
        </a:p>
      </dgm:t>
    </dgm:pt>
    <dgm:pt modelId="{B0E4BA36-23D6-437B-B536-67A80683C4A1}" type="parTrans" cxnId="{82488E5E-A45F-4BCA-8F6C-FFB7FD6380C3}">
      <dgm:prSet/>
      <dgm:spPr/>
      <dgm:t>
        <a:bodyPr/>
        <a:lstStyle/>
        <a:p>
          <a:endParaRPr kumimoji="1" lang="ja-JP" altLang="en-US"/>
        </a:p>
      </dgm:t>
    </dgm:pt>
    <dgm:pt modelId="{08C3278F-00D2-4DA7-A183-8163363BEA8B}" type="sibTrans" cxnId="{82488E5E-A45F-4BCA-8F6C-FFB7FD6380C3}">
      <dgm:prSet/>
      <dgm:spPr/>
      <dgm:t>
        <a:bodyPr/>
        <a:lstStyle/>
        <a:p>
          <a:endParaRPr kumimoji="1" lang="ja-JP" altLang="en-US"/>
        </a:p>
      </dgm:t>
    </dgm:pt>
    <dgm:pt modelId="{78050AEF-8E3F-4FD9-B2D1-8C0C8F869AEC}">
      <dgm:prSet/>
      <dgm:spPr/>
      <dgm:t>
        <a:bodyPr/>
        <a:lstStyle/>
        <a:p>
          <a:pPr rtl="0"/>
          <a:r>
            <a:rPr kumimoji="1" lang="ja-JP" dirty="0" smtClean="0"/>
            <a:t>粘土のかたまりを床に落とせば衝突後は静止するので，</a:t>
          </a:r>
          <a:r>
            <a:rPr kumimoji="1" lang="en-US" i="1" dirty="0" smtClean="0"/>
            <a:t>e</a:t>
          </a:r>
          <a:r>
            <a:rPr kumimoji="1" lang="en-US" dirty="0" smtClean="0"/>
            <a:t>=</a:t>
          </a:r>
          <a:r>
            <a:rPr kumimoji="1" lang="en-US" altLang="ja-JP" dirty="0" smtClean="0"/>
            <a:t>0</a:t>
          </a:r>
          <a:r>
            <a:rPr kumimoji="1" lang="ja-JP" dirty="0" smtClean="0"/>
            <a:t>である．</a:t>
          </a:r>
          <a:endParaRPr lang="ja-JP" dirty="0"/>
        </a:p>
      </dgm:t>
    </dgm:pt>
    <dgm:pt modelId="{B7151861-490A-447E-90E9-BCE9A5FF4EF0}" type="parTrans" cxnId="{99BE88E5-69AE-4E22-8309-91A24E57F30A}">
      <dgm:prSet/>
      <dgm:spPr/>
      <dgm:t>
        <a:bodyPr/>
        <a:lstStyle/>
        <a:p>
          <a:endParaRPr kumimoji="1" lang="ja-JP" altLang="en-US"/>
        </a:p>
      </dgm:t>
    </dgm:pt>
    <dgm:pt modelId="{500CF21E-B255-4590-A57C-3E2FF8417DBC}" type="sibTrans" cxnId="{99BE88E5-69AE-4E22-8309-91A24E57F30A}">
      <dgm:prSet/>
      <dgm:spPr/>
      <dgm:t>
        <a:bodyPr/>
        <a:lstStyle/>
        <a:p>
          <a:endParaRPr kumimoji="1" lang="ja-JP" altLang="en-US"/>
        </a:p>
      </dgm:t>
    </dgm:pt>
    <dgm:pt modelId="{A6BCBAF1-AB80-4BAF-B1C2-910FD682CC4A}">
      <dgm:prSet/>
      <dgm:spPr/>
      <dgm:t>
        <a:bodyPr/>
        <a:lstStyle/>
        <a:p>
          <a:pPr rtl="0"/>
          <a:r>
            <a:rPr kumimoji="1" lang="ja-JP" dirty="0" smtClean="0"/>
            <a:t>もし， </a:t>
          </a:r>
          <a:r>
            <a:rPr kumimoji="1" lang="en-US" i="1" dirty="0" smtClean="0"/>
            <a:t>e</a:t>
          </a:r>
          <a:r>
            <a:rPr kumimoji="1" lang="en-US" dirty="0" smtClean="0"/>
            <a:t>=</a:t>
          </a:r>
          <a:r>
            <a:rPr kumimoji="1" lang="ja-JP" altLang="en-US" dirty="0" smtClean="0"/>
            <a:t>１</a:t>
          </a:r>
          <a:r>
            <a:rPr kumimoji="1" lang="ja-JP" dirty="0" smtClean="0"/>
            <a:t>ならば</a:t>
          </a:r>
          <a:r>
            <a:rPr kumimoji="1" lang="en-US" altLang="ja-JP" dirty="0" smtClean="0"/>
            <a:t>                           </a:t>
          </a:r>
          <a:r>
            <a:rPr kumimoji="1" lang="ja-JP" dirty="0" err="1" smtClean="0"/>
            <a:t>，</a:t>
          </a:r>
          <a:r>
            <a:rPr kumimoji="1" lang="en-US" dirty="0" smtClean="0"/>
            <a:t>e &lt; 1</a:t>
          </a:r>
          <a:r>
            <a:rPr kumimoji="1" lang="ja-JP" dirty="0" smtClean="0"/>
            <a:t>ならば</a:t>
          </a:r>
          <a:r>
            <a:rPr kumimoji="1" lang="en-US" altLang="ja-JP" dirty="0" smtClean="0"/>
            <a:t>                       </a:t>
          </a:r>
          <a:r>
            <a:rPr kumimoji="1" lang="ja-JP" dirty="0" err="1" smtClean="0"/>
            <a:t>，</a:t>
          </a:r>
          <a:r>
            <a:rPr kumimoji="1" lang="en-US" i="1" dirty="0" smtClean="0"/>
            <a:t>e</a:t>
          </a:r>
          <a:r>
            <a:rPr kumimoji="1" lang="en-US" dirty="0" smtClean="0"/>
            <a:t>=</a:t>
          </a:r>
          <a:r>
            <a:rPr kumimoji="1" lang="en-US" altLang="ja-JP" dirty="0" smtClean="0"/>
            <a:t>0</a:t>
          </a:r>
          <a:r>
            <a:rPr kumimoji="1" lang="ja-JP" dirty="0" smtClean="0"/>
            <a:t>ならば</a:t>
          </a:r>
          <a:r>
            <a:rPr kumimoji="1" lang="en-US" altLang="ja-JP" dirty="0" smtClean="0"/>
            <a:t>                              </a:t>
          </a:r>
          <a:r>
            <a:rPr kumimoji="1" lang="ja-JP" dirty="0" smtClean="0"/>
            <a:t>という．</a:t>
          </a:r>
          <a:endParaRPr lang="ja-JP" dirty="0"/>
        </a:p>
      </dgm:t>
    </dgm:pt>
    <dgm:pt modelId="{074AE587-51D1-47C9-BCE9-B546285C0BF0}" type="parTrans" cxnId="{5A6F364E-6DAF-4D61-93E0-4BFF6E3932A6}">
      <dgm:prSet/>
      <dgm:spPr/>
      <dgm:t>
        <a:bodyPr/>
        <a:lstStyle/>
        <a:p>
          <a:endParaRPr kumimoji="1" lang="ja-JP" altLang="en-US"/>
        </a:p>
      </dgm:t>
    </dgm:pt>
    <dgm:pt modelId="{B879CB7A-91ED-4144-AA84-7BFCD2CD94D5}" type="sibTrans" cxnId="{5A6F364E-6DAF-4D61-93E0-4BFF6E3932A6}">
      <dgm:prSet/>
      <dgm:spPr/>
      <dgm:t>
        <a:bodyPr/>
        <a:lstStyle/>
        <a:p>
          <a:endParaRPr kumimoji="1" lang="ja-JP" altLang="en-US"/>
        </a:p>
      </dgm:t>
    </dgm:pt>
    <mc:AlternateContent xmlns:mc="http://schemas.openxmlformats.org/markup-compatibility/2006" xmlns:a14="http://schemas.microsoft.com/office/drawing/2010/main">
      <mc:Choice Requires="a14">
        <dgm:pt modelId="{E22DBFD9-C860-4640-854C-8092827ECFFA}">
          <dgm:prSet/>
          <dgm:spPr/>
          <dgm:t>
            <a:bodyPr/>
            <a:lstStyle/>
            <a:p>
              <a:pPr rtl="0"/>
              <a:r>
                <a:rPr kumimoji="1" lang="ja-JP" dirty="0" smtClean="0"/>
                <a:t>一般に</a:t>
              </a:r>
              <a:r>
                <a:rPr kumimoji="1" lang="ja-JP" altLang="en-US" dirty="0" smtClean="0"/>
                <a:t>：</a:t>
              </a:r>
              <a14:m>
                <m:oMath xmlns:m="http://schemas.openxmlformats.org/officeDocument/2006/math">
                  <m:r>
                    <a:rPr kumimoji="1" lang="en-US" altLang="ja-JP" b="0" i="1" smtClean="0">
                      <a:latin typeface="Cambria Math" panose="02040503050406030204" pitchFamily="18" charset="0"/>
                    </a:rPr>
                    <m:t>𝑒</m:t>
                  </m:r>
                  <m:r>
                    <a:rPr kumimoji="1" lang="en-US" altLang="ja-JP" b="0" i="0"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i="1" smtClean="0">
                          <a:latin typeface="Cambria Math" panose="02040503050406030204" pitchFamily="18" charset="0"/>
                        </a:rPr>
                        <m:t>𝑣</m:t>
                      </m:r>
                      <m:r>
                        <a:rPr kumimoji="1" lang="en-US" altLang="ja-JP" i="1" baseline="-25000" smtClean="0">
                          <a:latin typeface="Cambria Math" panose="02040503050406030204" pitchFamily="18" charset="0"/>
                        </a:rPr>
                        <m:t>1</m:t>
                      </m:r>
                      <m:r>
                        <a:rPr kumimoji="1" lang="ja-JP" altLang="en-US" i="1" baseline="0" smtClean="0">
                          <a:latin typeface="Cambria Math" panose="02040503050406030204" pitchFamily="18" charset="0"/>
                        </a:rPr>
                        <m:t>’</m:t>
                      </m:r>
                      <m:r>
                        <a:rPr kumimoji="1" lang="en-US" altLang="ja-JP" i="1" baseline="0" smtClean="0">
                          <a:latin typeface="Cambria Math" panose="02040503050406030204" pitchFamily="18" charset="0"/>
                        </a:rPr>
                        <m:t>―</m:t>
                      </m:r>
                      <m:r>
                        <a:rPr kumimoji="1" lang="en-US" altLang="ja-JP" i="1" smtClean="0">
                          <a:latin typeface="Cambria Math" panose="02040503050406030204" pitchFamily="18" charset="0"/>
                        </a:rPr>
                        <m:t>𝑣</m:t>
                      </m:r>
                      <m:r>
                        <a:rPr kumimoji="1" lang="en-US" altLang="ja-JP" i="1" baseline="-25000" smtClean="0">
                          <a:latin typeface="Cambria Math" panose="02040503050406030204" pitchFamily="18" charset="0"/>
                        </a:rPr>
                        <m:t>2</m:t>
                      </m:r>
                      <m:r>
                        <a:rPr kumimoji="1" lang="ja-JP" altLang="en-US" i="1" baseline="0" smtClean="0">
                          <a:latin typeface="Cambria Math" panose="02040503050406030204" pitchFamily="18" charset="0"/>
                        </a:rPr>
                        <m:t>’</m:t>
                      </m:r>
                    </m:num>
                    <m:den>
                      <m:r>
                        <a:rPr kumimoji="1" lang="en-US" altLang="ja-JP" i="1" smtClean="0">
                          <a:latin typeface="Cambria Math" panose="02040503050406030204" pitchFamily="18" charset="0"/>
                        </a:rPr>
                        <m:t>𝑣</m:t>
                      </m:r>
                      <m:r>
                        <a:rPr kumimoji="1" lang="en-US" altLang="ja-JP" b="0" i="1" baseline="-25000" smtClean="0">
                          <a:latin typeface="Cambria Math" panose="02040503050406030204" pitchFamily="18" charset="0"/>
                        </a:rPr>
                        <m:t>2</m:t>
                      </m:r>
                      <m:r>
                        <a:rPr kumimoji="1" lang="en-US" altLang="ja-JP" i="1" baseline="0" smtClean="0">
                          <a:latin typeface="Cambria Math" panose="02040503050406030204" pitchFamily="18" charset="0"/>
                        </a:rPr>
                        <m:t>―</m:t>
                      </m:r>
                      <m:r>
                        <a:rPr kumimoji="1" lang="en-US" altLang="ja-JP" i="1" smtClean="0">
                          <a:latin typeface="Cambria Math" panose="02040503050406030204" pitchFamily="18" charset="0"/>
                        </a:rPr>
                        <m:t>𝑣</m:t>
                      </m:r>
                      <m:r>
                        <a:rPr kumimoji="1" lang="en-US" altLang="ja-JP" b="0" i="1" baseline="-25000" smtClean="0">
                          <a:latin typeface="Cambria Math" panose="02040503050406030204" pitchFamily="18" charset="0"/>
                        </a:rPr>
                        <m:t>1</m:t>
                      </m:r>
                    </m:den>
                  </m:f>
                  <m:r>
                    <a:rPr kumimoji="1" lang="en-US" altLang="ja-JP" b="0" i="1" smtClean="0">
                      <a:latin typeface="Cambria Math" panose="02040503050406030204" pitchFamily="18" charset="0"/>
                    </a:rPr>
                    <m:t> </m:t>
                  </m:r>
                </m:oMath>
              </a14:m>
              <a:r>
                <a:rPr kumimoji="1" lang="en-US" altLang="ja-JP" dirty="0" smtClean="0"/>
                <a:t>                 </a:t>
              </a:r>
              <a:r>
                <a:rPr kumimoji="1" lang="en-US" dirty="0" smtClean="0"/>
                <a:t>(1. 33)</a:t>
              </a:r>
              <a:endParaRPr lang="ja-JP" dirty="0"/>
            </a:p>
          </dgm:t>
        </dgm:pt>
      </mc:Choice>
      <mc:Fallback xmlns="">
        <dgm:pt modelId="{E22DBFD9-C860-4640-854C-8092827ECFFA}">
          <dgm:prSet/>
          <dgm:spPr/>
          <dgm:t>
            <a:bodyPr/>
            <a:lstStyle/>
            <a:p>
              <a:pPr rtl="0"/>
              <a:r>
                <a:rPr kumimoji="1" lang="ja-JP" dirty="0" smtClean="0"/>
                <a:t>一般に</a:t>
              </a:r>
              <a:r>
                <a:rPr kumimoji="1" lang="ja-JP" altLang="en-US" dirty="0" smtClean="0"/>
                <a:t>：</a:t>
              </a:r>
              <a:r>
                <a:rPr kumimoji="1" lang="en-US" altLang="ja-JP" b="0" i="0" smtClean="0">
                  <a:latin typeface="Cambria Math" panose="02040503050406030204" pitchFamily="18" charset="0"/>
                </a:rPr>
                <a:t>𝑒=</a:t>
              </a:r>
              <a:r>
                <a:rPr kumimoji="1" lang="en-US" altLang="ja-JP" i="0" smtClean="0">
                  <a:latin typeface="Cambria Math" panose="02040503050406030204" pitchFamily="18" charset="0"/>
                </a:rPr>
                <a:t>(𝑣</a:t>
              </a:r>
              <a:r>
                <a:rPr kumimoji="1" lang="en-US" altLang="ja-JP" i="0" baseline="-25000" smtClean="0">
                  <a:latin typeface="Cambria Math" panose="02040503050406030204" pitchFamily="18" charset="0"/>
                </a:rPr>
                <a:t>1</a:t>
              </a:r>
              <a:r>
                <a:rPr kumimoji="1" lang="ja-JP" altLang="en-US" i="0" baseline="0" smtClean="0">
                  <a:latin typeface="Cambria Math" panose="02040503050406030204" pitchFamily="18" charset="0"/>
                </a:rPr>
                <a:t>’</a:t>
              </a:r>
              <a:r>
                <a:rPr kumimoji="1" lang="en-US" altLang="ja-JP" i="0" baseline="0" smtClean="0">
                  <a:latin typeface="Cambria Math" panose="02040503050406030204" pitchFamily="18" charset="0"/>
                </a:rPr>
                <a:t>―</a:t>
              </a:r>
              <a:r>
                <a:rPr kumimoji="1" lang="en-US" altLang="ja-JP" i="0" smtClean="0">
                  <a:latin typeface="Cambria Math" panose="02040503050406030204" pitchFamily="18" charset="0"/>
                </a:rPr>
                <a:t>𝑣</a:t>
              </a:r>
              <a:r>
                <a:rPr kumimoji="1" lang="en-US" altLang="ja-JP" i="0" baseline="-25000" smtClean="0">
                  <a:latin typeface="Cambria Math" panose="02040503050406030204" pitchFamily="18" charset="0"/>
                </a:rPr>
                <a:t>2</a:t>
              </a:r>
              <a:r>
                <a:rPr kumimoji="1" lang="ja-JP" altLang="en-US" i="0" baseline="0" smtClean="0">
                  <a:latin typeface="Cambria Math" panose="02040503050406030204" pitchFamily="18" charset="0"/>
                </a:rPr>
                <a:t>’</a:t>
              </a:r>
              <a:r>
                <a:rPr kumimoji="1" lang="en-US" altLang="ja-JP" i="0" baseline="0" smtClean="0">
                  <a:latin typeface="Cambria Math" panose="02040503050406030204" pitchFamily="18" charset="0"/>
                </a:rPr>
                <a:t>)/(</a:t>
              </a:r>
              <a:r>
                <a:rPr kumimoji="1" lang="en-US" altLang="ja-JP" i="0" smtClean="0">
                  <a:latin typeface="Cambria Math" panose="02040503050406030204" pitchFamily="18" charset="0"/>
                </a:rPr>
                <a:t>𝑣</a:t>
              </a:r>
              <a:r>
                <a:rPr kumimoji="1" lang="en-US" altLang="ja-JP" b="0" i="0" baseline="-25000" smtClean="0">
                  <a:latin typeface="Cambria Math" panose="02040503050406030204" pitchFamily="18" charset="0"/>
                </a:rPr>
                <a:t>2</a:t>
              </a:r>
              <a:r>
                <a:rPr kumimoji="1" lang="en-US" altLang="ja-JP" i="0" baseline="0" smtClean="0">
                  <a:latin typeface="Cambria Math" panose="02040503050406030204" pitchFamily="18" charset="0"/>
                </a:rPr>
                <a:t>―</a:t>
              </a:r>
              <a:r>
                <a:rPr kumimoji="1" lang="en-US" altLang="ja-JP" i="0" smtClean="0">
                  <a:latin typeface="Cambria Math" panose="02040503050406030204" pitchFamily="18" charset="0"/>
                </a:rPr>
                <a:t>𝑣</a:t>
              </a:r>
              <a:r>
                <a:rPr kumimoji="1" lang="en-US" altLang="ja-JP" b="0" i="0" baseline="-25000" smtClean="0">
                  <a:latin typeface="Cambria Math" panose="02040503050406030204" pitchFamily="18" charset="0"/>
                </a:rPr>
                <a:t>1) </a:t>
              </a:r>
              <a:r>
                <a:rPr kumimoji="1" lang="en-US" altLang="ja-JP" b="0" i="0" smtClean="0">
                  <a:latin typeface="Cambria Math" panose="02040503050406030204" pitchFamily="18" charset="0"/>
                </a:rPr>
                <a:t> </a:t>
              </a:r>
              <a:r>
                <a:rPr kumimoji="1" lang="en-US" altLang="ja-JP" dirty="0" smtClean="0"/>
                <a:t>                 </a:t>
              </a:r>
              <a:r>
                <a:rPr kumimoji="1" lang="en-US" dirty="0" smtClean="0"/>
                <a:t>(1. 33)</a:t>
              </a:r>
              <a:endParaRPr lang="ja-JP" dirty="0"/>
            </a:p>
          </dgm:t>
        </dgm:pt>
      </mc:Fallback>
    </mc:AlternateContent>
    <dgm:pt modelId="{59ADE5EE-B83A-4AA0-9D99-2E242E4DD8FC}" type="parTrans" cxnId="{48C13E3E-C0BB-4A04-8748-F32C23B9B26B}">
      <dgm:prSet/>
      <dgm:spPr/>
      <dgm:t>
        <a:bodyPr/>
        <a:lstStyle/>
        <a:p>
          <a:endParaRPr kumimoji="1" lang="ja-JP" altLang="en-US"/>
        </a:p>
      </dgm:t>
    </dgm:pt>
    <dgm:pt modelId="{1A8E6BE9-4C7E-497D-BD99-FF151999D2FB}" type="sibTrans" cxnId="{48C13E3E-C0BB-4A04-8748-F32C23B9B26B}">
      <dgm:prSet/>
      <dgm:spPr/>
      <dgm:t>
        <a:bodyPr/>
        <a:lstStyle/>
        <a:p>
          <a:endParaRPr kumimoji="1" lang="ja-JP" altLang="en-US"/>
        </a:p>
      </dgm:t>
    </dgm:pt>
    <dgm:pt modelId="{6ADD5550-B28A-4832-B5E4-A43E8E1B1B18}">
      <dgm:prSet/>
      <dgm:spPr/>
      <dgm:t>
        <a:bodyPr/>
        <a:lstStyle/>
        <a:p>
          <a:pPr rtl="0"/>
          <a:r>
            <a:rPr kumimoji="1" lang="ja-JP" dirty="0" smtClean="0"/>
            <a:t>とくに</a:t>
          </a:r>
          <a:r>
            <a:rPr kumimoji="1" lang="ja-JP" altLang="en-US" dirty="0" smtClean="0"/>
            <a:t>、</a:t>
          </a:r>
          <a:r>
            <a:rPr kumimoji="1" lang="ja-JP" dirty="0" smtClean="0"/>
            <a:t>図</a:t>
          </a:r>
          <a:r>
            <a:rPr kumimoji="1" lang="en-US" dirty="0" smtClean="0"/>
            <a:t>1.39</a:t>
          </a:r>
          <a:r>
            <a:rPr kumimoji="1" lang="ja-JP" dirty="0" err="1" smtClean="0"/>
            <a:t>のように</a:t>
          </a:r>
          <a:r>
            <a:rPr kumimoji="1" lang="ja-JP" dirty="0" smtClean="0"/>
            <a:t>物体</a:t>
          </a:r>
          <a:r>
            <a:rPr kumimoji="1" lang="en-US" dirty="0" smtClean="0"/>
            <a:t>1</a:t>
          </a:r>
          <a:r>
            <a:rPr kumimoji="1" lang="ja-JP" dirty="0" smtClean="0"/>
            <a:t>が，</a:t>
          </a:r>
          <a:r>
            <a:rPr kumimoji="1" lang="ja-JP" altLang="en-US" dirty="0" smtClean="0"/>
            <a:t>常に</a:t>
          </a:r>
          <a:r>
            <a:rPr kumimoji="1" lang="ja-JP" dirty="0" smtClean="0"/>
            <a:t>静止している床や壁などの場合には，</a:t>
          </a:r>
          <a:endParaRPr lang="ja-JP" dirty="0"/>
        </a:p>
      </dgm:t>
    </dgm:pt>
    <dgm:pt modelId="{6E2778B3-DBC0-4D03-A361-2C12204D1C58}" type="parTrans" cxnId="{5BF3124E-AE1F-4538-9BE5-F1480503B2E2}">
      <dgm:prSet/>
      <dgm:spPr/>
      <dgm:t>
        <a:bodyPr/>
        <a:lstStyle/>
        <a:p>
          <a:endParaRPr kumimoji="1" lang="ja-JP" altLang="en-US"/>
        </a:p>
      </dgm:t>
    </dgm:pt>
    <dgm:pt modelId="{5523B601-44E1-411F-BD27-902ADAEF00F4}" type="sibTrans" cxnId="{5BF3124E-AE1F-4538-9BE5-F1480503B2E2}">
      <dgm:prSet/>
      <dgm:spPr/>
      <dgm:t>
        <a:bodyPr/>
        <a:lstStyle/>
        <a:p>
          <a:endParaRPr kumimoji="1" lang="ja-JP" altLang="en-US"/>
        </a:p>
      </dgm:t>
    </dgm:pt>
    <dgm:pt modelId="{29DB6EB0-4F0F-4BB7-864D-32557D7DD222}">
      <dgm:prSet/>
      <dgm:spPr/>
      <dgm:t>
        <a:bodyPr/>
        <a:lstStyle/>
        <a:p>
          <a:pPr rtl="0"/>
          <a:r>
            <a:rPr kumimoji="1" lang="ja-JP" dirty="0" smtClean="0"/>
            <a:t>反発係数</a:t>
          </a:r>
          <a:r>
            <a:rPr kumimoji="1" lang="en-US" i="1" dirty="0" smtClean="0"/>
            <a:t>e</a:t>
          </a:r>
          <a:r>
            <a:rPr kumimoji="1" lang="ja-JP" dirty="0" smtClean="0"/>
            <a:t>の値は，</a:t>
          </a:r>
          <a:r>
            <a:rPr kumimoji="1" lang="en-US" altLang="ja-JP" dirty="0" smtClean="0"/>
            <a:t>0</a:t>
          </a:r>
          <a:r>
            <a:rPr kumimoji="1" lang="ja-JP" altLang="en-US" dirty="0" smtClean="0"/>
            <a:t>≦</a:t>
          </a:r>
          <a:r>
            <a:rPr kumimoji="1" lang="en-US" altLang="ja-JP" i="1" dirty="0" smtClean="0"/>
            <a:t>e</a:t>
          </a:r>
          <a:r>
            <a:rPr kumimoji="1" lang="ja-JP" altLang="en-US" i="0" dirty="0" smtClean="0"/>
            <a:t>≦</a:t>
          </a:r>
          <a:r>
            <a:rPr kumimoji="1" lang="en-US" altLang="ja-JP" i="0" dirty="0" smtClean="0"/>
            <a:t>1</a:t>
          </a:r>
          <a:r>
            <a:rPr kumimoji="1" lang="ja-JP" dirty="0" smtClean="0"/>
            <a:t>の範囲にあって， 物体</a:t>
          </a:r>
          <a:r>
            <a:rPr kumimoji="1" lang="en-US" dirty="0" smtClean="0"/>
            <a:t>1</a:t>
          </a:r>
          <a:r>
            <a:rPr kumimoji="1" lang="ja-JP" dirty="0" smtClean="0"/>
            <a:t>と物体</a:t>
          </a:r>
          <a:r>
            <a:rPr kumimoji="1" lang="en-US" dirty="0" smtClean="0"/>
            <a:t>2</a:t>
          </a:r>
          <a:r>
            <a:rPr kumimoji="1" lang="ja-JP" dirty="0" smtClean="0"/>
            <a:t>の物質の種類でおおよそ決まり， 速さにはほとんど関係しない．</a:t>
          </a:r>
          <a:endParaRPr lang="ja-JP" dirty="0"/>
        </a:p>
      </dgm:t>
    </dgm:pt>
    <dgm:pt modelId="{FEE0DF3A-1896-44FE-BF0B-9922C9AE0858}" type="parTrans" cxnId="{D9FBDDBA-401F-4253-BE7E-E4862205C46E}">
      <dgm:prSet/>
      <dgm:spPr/>
      <dgm:t>
        <a:bodyPr/>
        <a:lstStyle/>
        <a:p>
          <a:endParaRPr kumimoji="1" lang="ja-JP" altLang="en-US"/>
        </a:p>
      </dgm:t>
    </dgm:pt>
    <dgm:pt modelId="{CFF652C1-C706-4AA7-BE4B-FEA5E0F6B553}" type="sibTrans" cxnId="{D9FBDDBA-401F-4253-BE7E-E4862205C46E}">
      <dgm:prSet/>
      <dgm:spPr/>
      <dgm:t>
        <a:bodyPr/>
        <a:lstStyle/>
        <a:p>
          <a:endParaRPr kumimoji="1" lang="ja-JP" altLang="en-US"/>
        </a:p>
      </dgm:t>
    </dgm:pt>
    <mc:AlternateContent xmlns:mc="http://schemas.openxmlformats.org/markup-compatibility/2006" xmlns:a14="http://schemas.microsoft.com/office/drawing/2010/main">
      <mc:Choice Requires="a14">
        <dgm:pt modelId="{D42DA76A-22A5-4714-B132-BC3889A84063}">
          <dgm:prSet/>
          <dgm:spPr/>
          <dgm:t>
            <a:bodyPr/>
            <a:lstStyle/>
            <a:p>
              <a:pPr rtl="0"/>
              <a:r>
                <a:rPr kumimoji="1" lang="ja-JP" dirty="0" smtClean="0"/>
                <a:t> </a:t>
              </a:r>
              <a:r>
                <a:rPr kumimoji="1" lang="en-US" altLang="ja-JP" i="1" dirty="0" smtClean="0"/>
                <a:t>v</a:t>
              </a:r>
              <a:r>
                <a:rPr kumimoji="1" lang="en-US" baseline="-25000" dirty="0" smtClean="0"/>
                <a:t>1</a:t>
              </a:r>
              <a:r>
                <a:rPr kumimoji="1" lang="en-US" dirty="0" smtClean="0"/>
                <a:t>=</a:t>
              </a:r>
              <a:r>
                <a:rPr kumimoji="1" lang="en-US" altLang="ja-JP" i="1" dirty="0" smtClean="0"/>
                <a:t>v</a:t>
              </a:r>
              <a:r>
                <a:rPr kumimoji="1" lang="en-US" baseline="-25000" dirty="0" smtClean="0"/>
                <a:t>1</a:t>
              </a:r>
              <a:r>
                <a:rPr kumimoji="1" lang="en-US" altLang="ja-JP" baseline="0" dirty="0" smtClean="0"/>
                <a:t>’</a:t>
              </a:r>
              <a:r>
                <a:rPr kumimoji="1" lang="en-US" dirty="0" smtClean="0"/>
                <a:t> = 0</a:t>
              </a:r>
              <a:r>
                <a:rPr kumimoji="1" lang="ja-JP" altLang="en-US" dirty="0" smtClean="0"/>
                <a:t>　：</a:t>
              </a:r>
              <a14:m>
                <m:oMath xmlns:m="http://schemas.openxmlformats.org/officeDocument/2006/math">
                  <m:r>
                    <a:rPr kumimoji="1" lang="en-US" altLang="ja-JP" b="0" i="1" smtClean="0">
                      <a:latin typeface="Cambria Math" panose="02040503050406030204" pitchFamily="18" charset="0"/>
                    </a:rPr>
                    <m:t>𝑒</m:t>
                  </m:r>
                  <m:r>
                    <a:rPr kumimoji="1" lang="en-US" altLang="ja-JP" b="0" i="0"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i="1" smtClean="0">
                          <a:latin typeface="Cambria Math" panose="02040503050406030204" pitchFamily="18" charset="0"/>
                        </a:rPr>
                        <m:t>𝑣</m:t>
                      </m:r>
                      <m:r>
                        <a:rPr kumimoji="1" lang="en-US" altLang="ja-JP" i="1" baseline="-25000" smtClean="0">
                          <a:latin typeface="Cambria Math" panose="02040503050406030204" pitchFamily="18" charset="0"/>
                        </a:rPr>
                        <m:t>2</m:t>
                      </m:r>
                      <m:r>
                        <a:rPr kumimoji="1" lang="ja-JP" altLang="en-US" i="1" baseline="0" smtClean="0">
                          <a:latin typeface="Cambria Math" panose="02040503050406030204" pitchFamily="18" charset="0"/>
                        </a:rPr>
                        <m:t>’</m:t>
                      </m:r>
                    </m:num>
                    <m:den>
                      <m:r>
                        <a:rPr kumimoji="1" lang="en-US" altLang="ja-JP" i="1" smtClean="0">
                          <a:latin typeface="Cambria Math" panose="02040503050406030204" pitchFamily="18" charset="0"/>
                        </a:rPr>
                        <m:t>𝑣</m:t>
                      </m:r>
                      <m:r>
                        <a:rPr kumimoji="1" lang="en-US" altLang="ja-JP" b="0" i="1" baseline="-25000" smtClean="0">
                          <a:latin typeface="Cambria Math" panose="02040503050406030204" pitchFamily="18" charset="0"/>
                        </a:rPr>
                        <m:t>2</m:t>
                      </m:r>
                    </m:den>
                  </m:f>
                  <m:r>
                    <a:rPr kumimoji="1" lang="en-US" altLang="ja-JP" b="0" i="1" baseline="-25000" smtClean="0">
                      <a:latin typeface="Cambria Math" panose="02040503050406030204" pitchFamily="18" charset="0"/>
                    </a:rPr>
                    <m:t> </m:t>
                  </m:r>
                </m:oMath>
              </a14:m>
              <a:r>
                <a:rPr kumimoji="1" lang="en-US" dirty="0" smtClean="0"/>
                <a:t>            (1.34)</a:t>
              </a:r>
              <a:endParaRPr lang="ja-JP" dirty="0"/>
            </a:p>
          </dgm:t>
        </dgm:pt>
      </mc:Choice>
      <mc:Fallback xmlns="">
        <dgm:pt modelId="{D42DA76A-22A5-4714-B132-BC3889A84063}">
          <dgm:prSet/>
          <dgm:spPr/>
          <dgm:t>
            <a:bodyPr/>
            <a:lstStyle/>
            <a:p>
              <a:pPr rtl="0"/>
              <a:r>
                <a:rPr kumimoji="1" lang="ja-JP" dirty="0" smtClean="0"/>
                <a:t> </a:t>
              </a:r>
              <a:r>
                <a:rPr kumimoji="1" lang="en-US" altLang="ja-JP" i="1" dirty="0" smtClean="0"/>
                <a:t>v</a:t>
              </a:r>
              <a:r>
                <a:rPr kumimoji="1" lang="en-US" baseline="-25000" dirty="0" smtClean="0"/>
                <a:t>1</a:t>
              </a:r>
              <a:r>
                <a:rPr kumimoji="1" lang="en-US" dirty="0" smtClean="0"/>
                <a:t>=</a:t>
              </a:r>
              <a:r>
                <a:rPr kumimoji="1" lang="en-US" altLang="ja-JP" i="1" dirty="0" smtClean="0"/>
                <a:t>v</a:t>
              </a:r>
              <a:r>
                <a:rPr kumimoji="1" lang="en-US" baseline="-25000" dirty="0" smtClean="0"/>
                <a:t>1</a:t>
              </a:r>
              <a:r>
                <a:rPr kumimoji="1" lang="en-US" altLang="ja-JP" baseline="0" dirty="0" smtClean="0"/>
                <a:t>’</a:t>
              </a:r>
              <a:r>
                <a:rPr kumimoji="1" lang="en-US" dirty="0" smtClean="0"/>
                <a:t> = 0</a:t>
              </a:r>
              <a:r>
                <a:rPr kumimoji="1" lang="ja-JP" altLang="en-US" dirty="0" smtClean="0"/>
                <a:t>　：</a:t>
              </a:r>
              <a:r>
                <a:rPr kumimoji="1" lang="en-US" altLang="ja-JP" b="0" i="0" smtClean="0">
                  <a:latin typeface="Cambria Math" panose="02040503050406030204" pitchFamily="18" charset="0"/>
                </a:rPr>
                <a:t>𝑒</a:t>
              </a:r>
              <a:r>
                <a:rPr kumimoji="1" lang="en-US" altLang="ja-JP" b="0" i="0" smtClean="0">
                  <a:latin typeface="Cambria Math" panose="02040503050406030204" pitchFamily="18" charset="0"/>
                </a:rPr>
                <a:t>=</a:t>
              </a:r>
              <a:r>
                <a:rPr kumimoji="1" lang="en-US" altLang="ja-JP" b="0" i="0" smtClean="0">
                  <a:latin typeface="Cambria Math" panose="02040503050406030204" pitchFamily="18" charset="0"/>
                </a:rPr>
                <a:t>−</a:t>
              </a:r>
              <a:r>
                <a:rPr kumimoji="1" lang="en-US" altLang="ja-JP" i="0" smtClean="0">
                  <a:latin typeface="Cambria Math" panose="02040503050406030204" pitchFamily="18" charset="0"/>
                </a:rPr>
                <a:t>(𝑣</a:t>
              </a:r>
              <a:r>
                <a:rPr kumimoji="1" lang="en-US" altLang="ja-JP" i="0" baseline="-25000" smtClean="0">
                  <a:latin typeface="Cambria Math" panose="02040503050406030204" pitchFamily="18" charset="0"/>
                </a:rPr>
                <a:t>2</a:t>
              </a:r>
              <a:r>
                <a:rPr kumimoji="1" lang="ja-JP" altLang="en-US" i="0" baseline="0" smtClean="0">
                  <a:latin typeface="Cambria Math" panose="02040503050406030204" pitchFamily="18" charset="0"/>
                </a:rPr>
                <a:t>’</a:t>
              </a:r>
              <a:r>
                <a:rPr kumimoji="1" lang="en-US" altLang="ja-JP" i="0" baseline="0" smtClean="0">
                  <a:latin typeface="Cambria Math" panose="02040503050406030204" pitchFamily="18" charset="0"/>
                </a:rPr>
                <a:t>)/</a:t>
              </a:r>
              <a:r>
                <a:rPr kumimoji="1" lang="en-US" altLang="ja-JP" i="0" smtClean="0">
                  <a:latin typeface="Cambria Math" panose="02040503050406030204" pitchFamily="18" charset="0"/>
                </a:rPr>
                <a:t>𝑣</a:t>
              </a:r>
              <a:r>
                <a:rPr kumimoji="1" lang="en-US" altLang="ja-JP" b="0" i="0" baseline="-25000" smtClean="0">
                  <a:latin typeface="Cambria Math" panose="02040503050406030204" pitchFamily="18" charset="0"/>
                </a:rPr>
                <a:t>2</a:t>
              </a:r>
              <a:r>
                <a:rPr kumimoji="1" lang="en-US" altLang="ja-JP" b="0" i="0" baseline="-25000" smtClean="0">
                  <a:latin typeface="Cambria Math" panose="02040503050406030204" pitchFamily="18" charset="0"/>
                </a:rPr>
                <a:t>  </a:t>
              </a:r>
              <a:r>
                <a:rPr kumimoji="1" lang="en-US" dirty="0" smtClean="0"/>
                <a:t>            (1.34)</a:t>
              </a:r>
              <a:endParaRPr lang="ja-JP" dirty="0"/>
            </a:p>
          </dgm:t>
        </dgm:pt>
      </mc:Fallback>
    </mc:AlternateContent>
    <dgm:pt modelId="{E5C65870-0763-4A77-960B-6A77C3050649}" type="parTrans" cxnId="{33496945-9BD5-4ECA-88A4-0036E382FA75}">
      <dgm:prSet/>
      <dgm:spPr/>
      <dgm:t>
        <a:bodyPr/>
        <a:lstStyle/>
        <a:p>
          <a:endParaRPr kumimoji="1" lang="ja-JP" altLang="en-US"/>
        </a:p>
      </dgm:t>
    </dgm:pt>
    <dgm:pt modelId="{102839EE-54A3-4618-B4A7-F89BC30C192E}" type="sibTrans" cxnId="{33496945-9BD5-4ECA-88A4-0036E382FA75}">
      <dgm:prSet/>
      <dgm:spPr/>
      <dgm:t>
        <a:bodyPr/>
        <a:lstStyle/>
        <a:p>
          <a:endParaRPr kumimoji="1" lang="ja-JP" altLang="en-US"/>
        </a:p>
      </dgm:t>
    </dgm:pt>
    <dgm:pt modelId="{4108A800-4073-4610-AD8F-3520CDC2958A}">
      <dgm:prSet/>
      <dgm:spPr/>
      <dgm:t>
        <a:bodyPr/>
        <a:lstStyle/>
        <a:p>
          <a:pPr rtl="0"/>
          <a:r>
            <a:rPr kumimoji="1" lang="ja-JP" dirty="0" smtClean="0"/>
            <a:t>遠ざかる速さ</a:t>
          </a:r>
          <a:r>
            <a:rPr kumimoji="1" lang="en-US" altLang="ja-JP" i="1" dirty="0" smtClean="0"/>
            <a:t>v</a:t>
          </a:r>
          <a:r>
            <a:rPr kumimoji="1" lang="en-US" baseline="-25000" dirty="0" smtClean="0"/>
            <a:t>2</a:t>
          </a:r>
          <a:r>
            <a:rPr kumimoji="1" lang="en-US" altLang="ja-JP" baseline="0" dirty="0" smtClean="0"/>
            <a:t>’</a:t>
          </a:r>
          <a:r>
            <a:rPr kumimoji="1" lang="en-US" dirty="0" smtClean="0"/>
            <a:t> </a:t>
          </a:r>
          <a:r>
            <a:rPr kumimoji="1" lang="en-US" altLang="ja-JP" dirty="0" smtClean="0"/>
            <a:t>―</a:t>
          </a:r>
          <a:r>
            <a:rPr kumimoji="1" lang="en-US" altLang="ja-JP" i="1" dirty="0" smtClean="0"/>
            <a:t>v</a:t>
          </a:r>
          <a:r>
            <a:rPr kumimoji="1" lang="en-US" baseline="-25000" dirty="0" smtClean="0"/>
            <a:t>1</a:t>
          </a:r>
          <a:r>
            <a:rPr kumimoji="1" lang="en-US" altLang="ja-JP" baseline="0" dirty="0" smtClean="0"/>
            <a:t>’</a:t>
          </a:r>
          <a:r>
            <a:rPr kumimoji="1" lang="ja-JP" dirty="0" smtClean="0"/>
            <a:t>の比を，</a:t>
          </a:r>
          <a:r>
            <a:rPr kumimoji="1" lang="en-US" altLang="ja-JP" i="1" dirty="0" smtClean="0"/>
            <a:t>v</a:t>
          </a:r>
          <a:r>
            <a:rPr kumimoji="1" lang="en-US" baseline="-25000" dirty="0" smtClean="0"/>
            <a:t>1</a:t>
          </a:r>
          <a:r>
            <a:rPr kumimoji="1" lang="ja-JP" dirty="0" smtClean="0"/>
            <a:t>と</a:t>
          </a:r>
          <a:r>
            <a:rPr kumimoji="1" lang="en-US" altLang="ja-JP" i="1" dirty="0" smtClean="0"/>
            <a:t>v</a:t>
          </a:r>
          <a:r>
            <a:rPr kumimoji="1" lang="en-US" baseline="-25000" dirty="0" smtClean="0"/>
            <a:t>2</a:t>
          </a:r>
          <a:r>
            <a:rPr kumimoji="1" lang="ja-JP" dirty="0" smtClean="0"/>
            <a:t>をいろいろと変えて調べてみると，ほほ一定．</a:t>
          </a:r>
          <a:endParaRPr lang="ja-JP" dirty="0"/>
        </a:p>
      </dgm:t>
    </dgm:pt>
    <dgm:pt modelId="{D2654A79-157F-49EA-A603-43AA8FD0B993}" type="parTrans" cxnId="{33AF6BC8-4633-4916-8388-7A298C343BF3}">
      <dgm:prSet/>
      <dgm:spPr/>
      <dgm:t>
        <a:bodyPr/>
        <a:lstStyle/>
        <a:p>
          <a:endParaRPr kumimoji="1" lang="ja-JP" altLang="en-US"/>
        </a:p>
      </dgm:t>
    </dgm:pt>
    <dgm:pt modelId="{FB365E9C-58DF-4A69-B48A-2E2BE7A2D5C5}" type="sibTrans" cxnId="{33AF6BC8-4633-4916-8388-7A298C343BF3}">
      <dgm:prSet/>
      <dgm:spPr/>
      <dgm:t>
        <a:bodyPr/>
        <a:lstStyle/>
        <a:p>
          <a:endParaRPr kumimoji="1" lang="ja-JP" altLang="en-US"/>
        </a:p>
      </dgm:t>
    </dgm:pt>
    <dgm:pt modelId="{595D0162-8454-4552-B98F-3A5B3A0A8C37}" type="pres">
      <dgm:prSet presAssocID="{F8BC1600-D03A-4A6D-8174-47C492688542}" presName="linear" presStyleCnt="0">
        <dgm:presLayoutVars>
          <dgm:animLvl val="lvl"/>
          <dgm:resizeHandles val="exact"/>
        </dgm:presLayoutVars>
      </dgm:prSet>
      <dgm:spPr/>
      <dgm:t>
        <a:bodyPr/>
        <a:lstStyle/>
        <a:p>
          <a:endParaRPr kumimoji="1" lang="ja-JP" altLang="en-US"/>
        </a:p>
      </dgm:t>
    </dgm:pt>
    <dgm:pt modelId="{C08633DC-1B46-4775-ADEE-416E41860FB7}" type="pres">
      <dgm:prSet presAssocID="{EBA38A0B-F43D-4049-8DC2-6DB45F01720A}" presName="parentText" presStyleLbl="node1" presStyleIdx="0" presStyleCnt="1">
        <dgm:presLayoutVars>
          <dgm:chMax val="0"/>
          <dgm:bulletEnabled val="1"/>
        </dgm:presLayoutVars>
      </dgm:prSet>
      <dgm:spPr/>
      <dgm:t>
        <a:bodyPr/>
        <a:lstStyle/>
        <a:p>
          <a:endParaRPr kumimoji="1" lang="ja-JP" altLang="en-US"/>
        </a:p>
      </dgm:t>
    </dgm:pt>
    <dgm:pt modelId="{7CA8DDF1-2E0E-4CC5-99D2-3F7A84DA4345}" type="pres">
      <dgm:prSet presAssocID="{EBA38A0B-F43D-4049-8DC2-6DB45F01720A}" presName="childText" presStyleLbl="revTx" presStyleIdx="0" presStyleCnt="1">
        <dgm:presLayoutVars>
          <dgm:bulletEnabled val="1"/>
        </dgm:presLayoutVars>
      </dgm:prSet>
      <dgm:spPr/>
      <dgm:t>
        <a:bodyPr/>
        <a:lstStyle/>
        <a:p>
          <a:endParaRPr kumimoji="1" lang="ja-JP" altLang="en-US"/>
        </a:p>
      </dgm:t>
    </dgm:pt>
  </dgm:ptLst>
  <dgm:cxnLst>
    <dgm:cxn modelId="{D9FBDDBA-401F-4253-BE7E-E4862205C46E}" srcId="{EBA38A0B-F43D-4049-8DC2-6DB45F01720A}" destId="{29DB6EB0-4F0F-4BB7-864D-32557D7DD222}" srcOrd="7" destOrd="0" parTransId="{FEE0DF3A-1896-44FE-BF0B-9922C9AE0858}" sibTransId="{CFF652C1-C706-4AA7-BE4B-FEA5E0F6B553}"/>
    <dgm:cxn modelId="{33496945-9BD5-4ECA-88A4-0036E382FA75}" srcId="{EBA38A0B-F43D-4049-8DC2-6DB45F01720A}" destId="{D42DA76A-22A5-4714-B132-BC3889A84063}" srcOrd="4" destOrd="0" parTransId="{E5C65870-0763-4A77-960B-6A77C3050649}" sibTransId="{102839EE-54A3-4618-B4A7-F89BC30C192E}"/>
    <dgm:cxn modelId="{83FF3B69-69F9-460B-9F51-D7C11AE7059D}" type="presOf" srcId="{29DB6EB0-4F0F-4BB7-864D-32557D7DD222}" destId="{7CA8DDF1-2E0E-4CC5-99D2-3F7A84DA4345}" srcOrd="0" destOrd="8" presId="urn:microsoft.com/office/officeart/2005/8/layout/vList2"/>
    <dgm:cxn modelId="{2756BC59-0CC4-4E8D-8737-DD0808C9B5F1}" type="presOf" srcId="{6ADD5550-B28A-4832-B5E4-A43E8E1B1B18}" destId="{7CA8DDF1-2E0E-4CC5-99D2-3F7A84DA4345}" srcOrd="0" destOrd="4" presId="urn:microsoft.com/office/officeart/2005/8/layout/vList2"/>
    <dgm:cxn modelId="{82488E5E-A45F-4BCA-8F6C-FFB7FD6380C3}" srcId="{EBA38A0B-F43D-4049-8DC2-6DB45F01720A}" destId="{7993B55C-B1F2-420A-AFC0-33785A611348}" srcOrd="5" destOrd="0" parTransId="{B0E4BA36-23D6-437B-B536-67A80683C4A1}" sibTransId="{08C3278F-00D2-4DA7-A183-8163363BEA8B}"/>
    <dgm:cxn modelId="{48C13E3E-C0BB-4A04-8748-F32C23B9B26B}" srcId="{EBA38A0B-F43D-4049-8DC2-6DB45F01720A}" destId="{E22DBFD9-C860-4640-854C-8092827ECFFA}" srcOrd="1" destOrd="0" parTransId="{59ADE5EE-B83A-4AA0-9D99-2E242E4DD8FC}" sibTransId="{1A8E6BE9-4C7E-497D-BD99-FF151999D2FB}"/>
    <dgm:cxn modelId="{57A694A2-EA6D-4C46-A0CE-226715CB80DC}" type="presOf" srcId="{D42DA76A-22A5-4714-B132-BC3889A84063}" destId="{7CA8DDF1-2E0E-4CC5-99D2-3F7A84DA4345}" srcOrd="0" destOrd="5" presId="urn:microsoft.com/office/officeart/2005/8/layout/vList2"/>
    <dgm:cxn modelId="{FCA59A7A-0CC4-4E88-9E0E-FC53DF6B241B}" type="presOf" srcId="{C95FE059-9AE8-443C-8F95-605813B75D62}" destId="{7CA8DDF1-2E0E-4CC5-99D2-3F7A84DA4345}" srcOrd="0" destOrd="0" presId="urn:microsoft.com/office/officeart/2005/8/layout/vList2"/>
    <dgm:cxn modelId="{99BE88E5-69AE-4E22-8309-91A24E57F30A}" srcId="{EBA38A0B-F43D-4049-8DC2-6DB45F01720A}" destId="{78050AEF-8E3F-4FD9-B2D1-8C0C8F869AEC}" srcOrd="6" destOrd="0" parTransId="{B7151861-490A-447E-90E9-BCE9A5FF4EF0}" sibTransId="{500CF21E-B255-4590-A57C-3E2FF8417DBC}"/>
    <dgm:cxn modelId="{78818C2E-766D-4F63-93AB-AFFD195FFD1F}" type="presOf" srcId="{4108A800-4073-4610-AD8F-3520CDC2958A}" destId="{7CA8DDF1-2E0E-4CC5-99D2-3F7A84DA4345}" srcOrd="0" destOrd="1" presId="urn:microsoft.com/office/officeart/2005/8/layout/vList2"/>
    <dgm:cxn modelId="{95675EF8-A35B-42AD-8D73-B1DA5B8A5B17}" type="presOf" srcId="{A6BCBAF1-AB80-4BAF-B1C2-910FD682CC4A}" destId="{7CA8DDF1-2E0E-4CC5-99D2-3F7A84DA4345}" srcOrd="0" destOrd="9" presId="urn:microsoft.com/office/officeart/2005/8/layout/vList2"/>
    <dgm:cxn modelId="{163891AA-BD91-49FD-AF96-FB0234F06644}" srcId="{EBA38A0B-F43D-4049-8DC2-6DB45F01720A}" destId="{4CFB3B76-E5BA-44CE-8755-F87C42FCBB8A}" srcOrd="2" destOrd="0" parTransId="{84C830EB-61E9-4E1F-95C3-A0757245297C}" sibTransId="{EB8254AA-9A75-4C11-B6F7-2C9A5731A574}"/>
    <dgm:cxn modelId="{B6971633-B0F4-434E-932E-03B2D227D1D8}" type="presOf" srcId="{E22DBFD9-C860-4640-854C-8092827ECFFA}" destId="{7CA8DDF1-2E0E-4CC5-99D2-3F7A84DA4345}" srcOrd="0" destOrd="2" presId="urn:microsoft.com/office/officeart/2005/8/layout/vList2"/>
    <dgm:cxn modelId="{9EF98CDD-76F1-458C-A307-BA04D60E4A32}" type="presOf" srcId="{78050AEF-8E3F-4FD9-B2D1-8C0C8F869AEC}" destId="{7CA8DDF1-2E0E-4CC5-99D2-3F7A84DA4345}" srcOrd="0" destOrd="7" presId="urn:microsoft.com/office/officeart/2005/8/layout/vList2"/>
    <dgm:cxn modelId="{C9FD1665-449D-4621-8B03-6E6D87D4E72D}" type="presOf" srcId="{7993B55C-B1F2-420A-AFC0-33785A611348}" destId="{7CA8DDF1-2E0E-4CC5-99D2-3F7A84DA4345}" srcOrd="0" destOrd="6" presId="urn:microsoft.com/office/officeart/2005/8/layout/vList2"/>
    <dgm:cxn modelId="{33AF6BC8-4633-4916-8388-7A298C343BF3}" srcId="{C95FE059-9AE8-443C-8F95-605813B75D62}" destId="{4108A800-4073-4610-AD8F-3520CDC2958A}" srcOrd="0" destOrd="0" parTransId="{D2654A79-157F-49EA-A603-43AA8FD0B993}" sibTransId="{FB365E9C-58DF-4A69-B48A-2E2BE7A2D5C5}"/>
    <dgm:cxn modelId="{D2A0B5B0-515D-4505-8D74-CC0929962FD6}" type="presOf" srcId="{4CFB3B76-E5BA-44CE-8755-F87C42FCBB8A}" destId="{7CA8DDF1-2E0E-4CC5-99D2-3F7A84DA4345}" srcOrd="0" destOrd="3" presId="urn:microsoft.com/office/officeart/2005/8/layout/vList2"/>
    <dgm:cxn modelId="{5BF3124E-AE1F-4538-9BE5-F1480503B2E2}" srcId="{EBA38A0B-F43D-4049-8DC2-6DB45F01720A}" destId="{6ADD5550-B28A-4832-B5E4-A43E8E1B1B18}" srcOrd="3" destOrd="0" parTransId="{6E2778B3-DBC0-4D03-A361-2C12204D1C58}" sibTransId="{5523B601-44E1-411F-BD27-902ADAEF00F4}"/>
    <dgm:cxn modelId="{618C121B-7AF9-4B0F-894F-05B5827EC279}" type="presOf" srcId="{EBA38A0B-F43D-4049-8DC2-6DB45F01720A}" destId="{C08633DC-1B46-4775-ADEE-416E41860FB7}" srcOrd="0" destOrd="0" presId="urn:microsoft.com/office/officeart/2005/8/layout/vList2"/>
    <dgm:cxn modelId="{6A07804D-CDF5-4A8E-984C-69BD02BA0C79}" srcId="{EBA38A0B-F43D-4049-8DC2-6DB45F01720A}" destId="{C95FE059-9AE8-443C-8F95-605813B75D62}" srcOrd="0" destOrd="0" parTransId="{6C4D9F9F-1C21-4513-9589-90BDD748E93F}" sibTransId="{C65B7B80-94FF-44E9-B3B2-A0B3C6D4EB1F}"/>
    <dgm:cxn modelId="{5A6F364E-6DAF-4D61-93E0-4BFF6E3932A6}" srcId="{EBA38A0B-F43D-4049-8DC2-6DB45F01720A}" destId="{A6BCBAF1-AB80-4BAF-B1C2-910FD682CC4A}" srcOrd="8" destOrd="0" parTransId="{074AE587-51D1-47C9-BCE9-B546285C0BF0}" sibTransId="{B879CB7A-91ED-4144-AA84-7BFCD2CD94D5}"/>
    <dgm:cxn modelId="{640129BA-742E-451C-A511-4725A8CDF19A}" srcId="{F8BC1600-D03A-4A6D-8174-47C492688542}" destId="{EBA38A0B-F43D-4049-8DC2-6DB45F01720A}" srcOrd="0" destOrd="0" parTransId="{18F0294A-0223-48A1-8AAD-985CBB21963D}" sibTransId="{6EDE503F-E717-4EFB-8E5B-91EDD80979C4}"/>
    <dgm:cxn modelId="{F32CACAD-A4B3-4583-AE82-84717CDF80C4}" type="presOf" srcId="{F8BC1600-D03A-4A6D-8174-47C492688542}" destId="{595D0162-8454-4552-B98F-3A5B3A0A8C37}" srcOrd="0" destOrd="0" presId="urn:microsoft.com/office/officeart/2005/8/layout/vList2"/>
    <dgm:cxn modelId="{A0FD6458-A6B2-4B80-B3DA-A94D2FBC7462}" type="presParOf" srcId="{595D0162-8454-4552-B98F-3A5B3A0A8C37}" destId="{C08633DC-1B46-4775-ADEE-416E41860FB7}" srcOrd="0" destOrd="0" presId="urn:microsoft.com/office/officeart/2005/8/layout/vList2"/>
    <dgm:cxn modelId="{A1BD79C8-7205-4D09-938F-55BE803E8030}" type="presParOf" srcId="{595D0162-8454-4552-B98F-3A5B3A0A8C37}" destId="{7CA8DDF1-2E0E-4CC5-99D2-3F7A84DA43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BC1600-D03A-4A6D-8174-47C492688542}"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EBA38A0B-F43D-4049-8DC2-6DB45F01720A}">
      <dgm:prSet/>
      <dgm:spPr/>
      <dgm:t>
        <a:bodyPr/>
        <a:lstStyle/>
        <a:p>
          <a:pPr rtl="0"/>
          <a:r>
            <a:rPr kumimoji="1" lang="en-US" smtClean="0"/>
            <a:t>1.4.3反発係数</a:t>
          </a:r>
          <a:endParaRPr lang="ja-JP"/>
        </a:p>
      </dgm:t>
    </dgm:pt>
    <dgm:pt modelId="{18F0294A-0223-48A1-8AAD-985CBB21963D}" type="parTrans" cxnId="{640129BA-742E-451C-A511-4725A8CDF19A}">
      <dgm:prSet/>
      <dgm:spPr/>
      <dgm:t>
        <a:bodyPr/>
        <a:lstStyle/>
        <a:p>
          <a:endParaRPr kumimoji="1" lang="ja-JP" altLang="en-US"/>
        </a:p>
      </dgm:t>
    </dgm:pt>
    <dgm:pt modelId="{6EDE503F-E717-4EFB-8E5B-91EDD80979C4}" type="sibTrans" cxnId="{640129BA-742E-451C-A511-4725A8CDF19A}">
      <dgm:prSet/>
      <dgm:spPr/>
      <dgm:t>
        <a:bodyPr/>
        <a:lstStyle/>
        <a:p>
          <a:endParaRPr kumimoji="1" lang="ja-JP" altLang="en-US"/>
        </a:p>
      </dgm:t>
    </dgm:pt>
    <dgm:pt modelId="{C95FE059-9AE8-443C-8F95-605813B75D62}">
      <dgm:prSet/>
      <dgm:spPr>
        <a:blipFill rotWithShape="0">
          <a:blip xmlns:r="http://schemas.openxmlformats.org/officeDocument/2006/relationships" r:embed="rId1"/>
          <a:stretch>
            <a:fillRect t="-1871" r="-978" b="-1754"/>
          </a:stretch>
        </a:blipFill>
      </dgm:spPr>
      <dgm:t>
        <a:bodyPr/>
        <a:lstStyle/>
        <a:p>
          <a:r>
            <a:rPr lang="ja-JP" altLang="en-US">
              <a:noFill/>
            </a:rPr>
            <a:t> </a:t>
          </a:r>
        </a:p>
      </dgm:t>
    </dgm:pt>
    <dgm:pt modelId="{6C4D9F9F-1C21-4513-9589-90BDD748E93F}" type="parTrans" cxnId="{6A07804D-CDF5-4A8E-984C-69BD02BA0C79}">
      <dgm:prSet/>
      <dgm:spPr/>
      <dgm:t>
        <a:bodyPr/>
        <a:lstStyle/>
        <a:p>
          <a:endParaRPr kumimoji="1" lang="ja-JP" altLang="en-US"/>
        </a:p>
      </dgm:t>
    </dgm:pt>
    <dgm:pt modelId="{C65B7B80-94FF-44E9-B3B2-A0B3C6D4EB1F}" type="sibTrans" cxnId="{6A07804D-CDF5-4A8E-984C-69BD02BA0C79}">
      <dgm:prSet/>
      <dgm:spPr/>
      <dgm:t>
        <a:bodyPr/>
        <a:lstStyle/>
        <a:p>
          <a:endParaRPr kumimoji="1" lang="ja-JP" altLang="en-US"/>
        </a:p>
      </dgm:t>
    </dgm:pt>
    <dgm:pt modelId="{4CFB3B76-E5BA-44CE-8755-F87C42FCBB8A}">
      <dgm:prSet/>
      <dgm:spPr/>
      <dgm:t>
        <a:bodyPr/>
        <a:lstStyle/>
        <a:p>
          <a:r>
            <a:rPr lang="ja-JP" altLang="en-US">
              <a:noFill/>
            </a:rPr>
            <a:t> </a:t>
          </a:r>
        </a:p>
      </dgm:t>
    </dgm:pt>
    <dgm:pt modelId="{84C830EB-61E9-4E1F-95C3-A0757245297C}" type="parTrans" cxnId="{163891AA-BD91-49FD-AF96-FB0234F06644}">
      <dgm:prSet/>
      <dgm:spPr/>
      <dgm:t>
        <a:bodyPr/>
        <a:lstStyle/>
        <a:p>
          <a:endParaRPr kumimoji="1" lang="ja-JP" altLang="en-US"/>
        </a:p>
      </dgm:t>
    </dgm:pt>
    <dgm:pt modelId="{EB8254AA-9A75-4C11-B6F7-2C9A5731A574}" type="sibTrans" cxnId="{163891AA-BD91-49FD-AF96-FB0234F06644}">
      <dgm:prSet/>
      <dgm:spPr/>
      <dgm:t>
        <a:bodyPr/>
        <a:lstStyle/>
        <a:p>
          <a:endParaRPr kumimoji="1" lang="ja-JP" altLang="en-US"/>
        </a:p>
      </dgm:t>
    </dgm:pt>
    <dgm:pt modelId="{7993B55C-B1F2-420A-AFC0-33785A611348}">
      <dgm:prSet/>
      <dgm:spPr/>
      <dgm:t>
        <a:bodyPr/>
        <a:lstStyle/>
        <a:p>
          <a:r>
            <a:rPr lang="ja-JP" altLang="en-US">
              <a:noFill/>
            </a:rPr>
            <a:t> </a:t>
          </a:r>
        </a:p>
      </dgm:t>
    </dgm:pt>
    <dgm:pt modelId="{B0E4BA36-23D6-437B-B536-67A80683C4A1}" type="parTrans" cxnId="{82488E5E-A45F-4BCA-8F6C-FFB7FD6380C3}">
      <dgm:prSet/>
      <dgm:spPr/>
      <dgm:t>
        <a:bodyPr/>
        <a:lstStyle/>
        <a:p>
          <a:endParaRPr kumimoji="1" lang="ja-JP" altLang="en-US"/>
        </a:p>
      </dgm:t>
    </dgm:pt>
    <dgm:pt modelId="{08C3278F-00D2-4DA7-A183-8163363BEA8B}" type="sibTrans" cxnId="{82488E5E-A45F-4BCA-8F6C-FFB7FD6380C3}">
      <dgm:prSet/>
      <dgm:spPr/>
      <dgm:t>
        <a:bodyPr/>
        <a:lstStyle/>
        <a:p>
          <a:endParaRPr kumimoji="1" lang="ja-JP" altLang="en-US"/>
        </a:p>
      </dgm:t>
    </dgm:pt>
    <dgm:pt modelId="{78050AEF-8E3F-4FD9-B2D1-8C0C8F869AEC}">
      <dgm:prSet/>
      <dgm:spPr/>
      <dgm:t>
        <a:bodyPr/>
        <a:lstStyle/>
        <a:p>
          <a:r>
            <a:rPr lang="ja-JP" altLang="en-US">
              <a:noFill/>
            </a:rPr>
            <a:t> </a:t>
          </a:r>
        </a:p>
      </dgm:t>
    </dgm:pt>
    <dgm:pt modelId="{B7151861-490A-447E-90E9-BCE9A5FF4EF0}" type="parTrans" cxnId="{99BE88E5-69AE-4E22-8309-91A24E57F30A}">
      <dgm:prSet/>
      <dgm:spPr/>
      <dgm:t>
        <a:bodyPr/>
        <a:lstStyle/>
        <a:p>
          <a:endParaRPr kumimoji="1" lang="ja-JP" altLang="en-US"/>
        </a:p>
      </dgm:t>
    </dgm:pt>
    <dgm:pt modelId="{500CF21E-B255-4590-A57C-3E2FF8417DBC}" type="sibTrans" cxnId="{99BE88E5-69AE-4E22-8309-91A24E57F30A}">
      <dgm:prSet/>
      <dgm:spPr/>
      <dgm:t>
        <a:bodyPr/>
        <a:lstStyle/>
        <a:p>
          <a:endParaRPr kumimoji="1" lang="ja-JP" altLang="en-US"/>
        </a:p>
      </dgm:t>
    </dgm:pt>
    <dgm:pt modelId="{A6BCBAF1-AB80-4BAF-B1C2-910FD682CC4A}">
      <dgm:prSet/>
      <dgm:spPr/>
      <dgm:t>
        <a:bodyPr/>
        <a:lstStyle/>
        <a:p>
          <a:r>
            <a:rPr lang="ja-JP" altLang="en-US">
              <a:noFill/>
            </a:rPr>
            <a:t> </a:t>
          </a:r>
        </a:p>
      </dgm:t>
    </dgm:pt>
    <dgm:pt modelId="{074AE587-51D1-47C9-BCE9-B546285C0BF0}" type="parTrans" cxnId="{5A6F364E-6DAF-4D61-93E0-4BFF6E3932A6}">
      <dgm:prSet/>
      <dgm:spPr/>
      <dgm:t>
        <a:bodyPr/>
        <a:lstStyle/>
        <a:p>
          <a:endParaRPr kumimoji="1" lang="ja-JP" altLang="en-US"/>
        </a:p>
      </dgm:t>
    </dgm:pt>
    <dgm:pt modelId="{B879CB7A-91ED-4144-AA84-7BFCD2CD94D5}" type="sibTrans" cxnId="{5A6F364E-6DAF-4D61-93E0-4BFF6E3932A6}">
      <dgm:prSet/>
      <dgm:spPr/>
      <dgm:t>
        <a:bodyPr/>
        <a:lstStyle/>
        <a:p>
          <a:endParaRPr kumimoji="1" lang="ja-JP" altLang="en-US"/>
        </a:p>
      </dgm:t>
    </dgm:pt>
    <dgm:pt modelId="{E22DBFD9-C860-4640-854C-8092827ECFFA}">
      <dgm:prSet/>
      <dgm:spPr/>
      <dgm:t>
        <a:bodyPr/>
        <a:lstStyle/>
        <a:p>
          <a:r>
            <a:rPr lang="ja-JP" altLang="en-US">
              <a:noFill/>
            </a:rPr>
            <a:t> </a:t>
          </a:r>
        </a:p>
      </dgm:t>
    </dgm:pt>
    <dgm:pt modelId="{59ADE5EE-B83A-4AA0-9D99-2E242E4DD8FC}" type="parTrans" cxnId="{48C13E3E-C0BB-4A04-8748-F32C23B9B26B}">
      <dgm:prSet/>
      <dgm:spPr/>
      <dgm:t>
        <a:bodyPr/>
        <a:lstStyle/>
        <a:p>
          <a:endParaRPr kumimoji="1" lang="ja-JP" altLang="en-US"/>
        </a:p>
      </dgm:t>
    </dgm:pt>
    <dgm:pt modelId="{1A8E6BE9-4C7E-497D-BD99-FF151999D2FB}" type="sibTrans" cxnId="{48C13E3E-C0BB-4A04-8748-F32C23B9B26B}">
      <dgm:prSet/>
      <dgm:spPr/>
      <dgm:t>
        <a:bodyPr/>
        <a:lstStyle/>
        <a:p>
          <a:endParaRPr kumimoji="1" lang="ja-JP" altLang="en-US"/>
        </a:p>
      </dgm:t>
    </dgm:pt>
    <dgm:pt modelId="{6ADD5550-B28A-4832-B5E4-A43E8E1B1B18}">
      <dgm:prSet/>
      <dgm:spPr/>
      <dgm:t>
        <a:bodyPr/>
        <a:lstStyle/>
        <a:p>
          <a:r>
            <a:rPr lang="ja-JP" altLang="en-US">
              <a:noFill/>
            </a:rPr>
            <a:t> </a:t>
          </a:r>
        </a:p>
      </dgm:t>
    </dgm:pt>
    <dgm:pt modelId="{6E2778B3-DBC0-4D03-A361-2C12204D1C58}" type="parTrans" cxnId="{5BF3124E-AE1F-4538-9BE5-F1480503B2E2}">
      <dgm:prSet/>
      <dgm:spPr/>
      <dgm:t>
        <a:bodyPr/>
        <a:lstStyle/>
        <a:p>
          <a:endParaRPr kumimoji="1" lang="ja-JP" altLang="en-US"/>
        </a:p>
      </dgm:t>
    </dgm:pt>
    <dgm:pt modelId="{5523B601-44E1-411F-BD27-902ADAEF00F4}" type="sibTrans" cxnId="{5BF3124E-AE1F-4538-9BE5-F1480503B2E2}">
      <dgm:prSet/>
      <dgm:spPr/>
      <dgm:t>
        <a:bodyPr/>
        <a:lstStyle/>
        <a:p>
          <a:endParaRPr kumimoji="1" lang="ja-JP" altLang="en-US"/>
        </a:p>
      </dgm:t>
    </dgm:pt>
    <dgm:pt modelId="{29DB6EB0-4F0F-4BB7-864D-32557D7DD222}">
      <dgm:prSet/>
      <dgm:spPr/>
      <dgm:t>
        <a:bodyPr/>
        <a:lstStyle/>
        <a:p>
          <a:r>
            <a:rPr lang="ja-JP" altLang="en-US">
              <a:noFill/>
            </a:rPr>
            <a:t> </a:t>
          </a:r>
        </a:p>
      </dgm:t>
    </dgm:pt>
    <dgm:pt modelId="{FEE0DF3A-1896-44FE-BF0B-9922C9AE0858}" type="parTrans" cxnId="{D9FBDDBA-401F-4253-BE7E-E4862205C46E}">
      <dgm:prSet/>
      <dgm:spPr/>
      <dgm:t>
        <a:bodyPr/>
        <a:lstStyle/>
        <a:p>
          <a:endParaRPr kumimoji="1" lang="ja-JP" altLang="en-US"/>
        </a:p>
      </dgm:t>
    </dgm:pt>
    <dgm:pt modelId="{CFF652C1-C706-4AA7-BE4B-FEA5E0F6B553}" type="sibTrans" cxnId="{D9FBDDBA-401F-4253-BE7E-E4862205C46E}">
      <dgm:prSet/>
      <dgm:spPr/>
      <dgm:t>
        <a:bodyPr/>
        <a:lstStyle/>
        <a:p>
          <a:endParaRPr kumimoji="1" lang="ja-JP" altLang="en-US"/>
        </a:p>
      </dgm:t>
    </dgm:pt>
    <dgm:pt modelId="{D42DA76A-22A5-4714-B132-BC3889A84063}">
      <dgm:prSet/>
      <dgm:spPr/>
      <dgm:t>
        <a:bodyPr/>
        <a:lstStyle/>
        <a:p>
          <a:r>
            <a:rPr lang="ja-JP" altLang="en-US">
              <a:noFill/>
            </a:rPr>
            <a:t> </a:t>
          </a:r>
        </a:p>
      </dgm:t>
    </dgm:pt>
    <dgm:pt modelId="{E5C65870-0763-4A77-960B-6A77C3050649}" type="parTrans" cxnId="{33496945-9BD5-4ECA-88A4-0036E382FA75}">
      <dgm:prSet/>
      <dgm:spPr/>
      <dgm:t>
        <a:bodyPr/>
        <a:lstStyle/>
        <a:p>
          <a:endParaRPr kumimoji="1" lang="ja-JP" altLang="en-US"/>
        </a:p>
      </dgm:t>
    </dgm:pt>
    <dgm:pt modelId="{102839EE-54A3-4618-B4A7-F89BC30C192E}" type="sibTrans" cxnId="{33496945-9BD5-4ECA-88A4-0036E382FA75}">
      <dgm:prSet/>
      <dgm:spPr/>
      <dgm:t>
        <a:bodyPr/>
        <a:lstStyle/>
        <a:p>
          <a:endParaRPr kumimoji="1" lang="ja-JP" altLang="en-US"/>
        </a:p>
      </dgm:t>
    </dgm:pt>
    <dgm:pt modelId="{4108A800-4073-4610-AD8F-3520CDC2958A}">
      <dgm:prSet/>
      <dgm:spPr/>
      <dgm:t>
        <a:bodyPr/>
        <a:lstStyle/>
        <a:p>
          <a:r>
            <a:rPr lang="ja-JP" altLang="en-US">
              <a:noFill/>
            </a:rPr>
            <a:t> </a:t>
          </a:r>
        </a:p>
      </dgm:t>
    </dgm:pt>
    <dgm:pt modelId="{D2654A79-157F-49EA-A603-43AA8FD0B993}" type="parTrans" cxnId="{33AF6BC8-4633-4916-8388-7A298C343BF3}">
      <dgm:prSet/>
      <dgm:spPr/>
      <dgm:t>
        <a:bodyPr/>
        <a:lstStyle/>
        <a:p>
          <a:endParaRPr kumimoji="1" lang="ja-JP" altLang="en-US"/>
        </a:p>
      </dgm:t>
    </dgm:pt>
    <dgm:pt modelId="{FB365E9C-58DF-4A69-B48A-2E2BE7A2D5C5}" type="sibTrans" cxnId="{33AF6BC8-4633-4916-8388-7A298C343BF3}">
      <dgm:prSet/>
      <dgm:spPr/>
      <dgm:t>
        <a:bodyPr/>
        <a:lstStyle/>
        <a:p>
          <a:endParaRPr kumimoji="1" lang="ja-JP" altLang="en-US"/>
        </a:p>
      </dgm:t>
    </dgm:pt>
    <dgm:pt modelId="{595D0162-8454-4552-B98F-3A5B3A0A8C37}" type="pres">
      <dgm:prSet presAssocID="{F8BC1600-D03A-4A6D-8174-47C492688542}" presName="linear" presStyleCnt="0">
        <dgm:presLayoutVars>
          <dgm:animLvl val="lvl"/>
          <dgm:resizeHandles val="exact"/>
        </dgm:presLayoutVars>
      </dgm:prSet>
      <dgm:spPr/>
    </dgm:pt>
    <dgm:pt modelId="{C08633DC-1B46-4775-ADEE-416E41860FB7}" type="pres">
      <dgm:prSet presAssocID="{EBA38A0B-F43D-4049-8DC2-6DB45F01720A}" presName="parentText" presStyleLbl="node1" presStyleIdx="0" presStyleCnt="1">
        <dgm:presLayoutVars>
          <dgm:chMax val="0"/>
          <dgm:bulletEnabled val="1"/>
        </dgm:presLayoutVars>
      </dgm:prSet>
      <dgm:spPr/>
    </dgm:pt>
    <dgm:pt modelId="{7CA8DDF1-2E0E-4CC5-99D2-3F7A84DA4345}" type="pres">
      <dgm:prSet presAssocID="{EBA38A0B-F43D-4049-8DC2-6DB45F01720A}" presName="childText" presStyleLbl="revTx" presStyleIdx="0" presStyleCnt="1">
        <dgm:presLayoutVars>
          <dgm:bulletEnabled val="1"/>
        </dgm:presLayoutVars>
      </dgm:prSet>
      <dgm:spPr/>
      <dgm:t>
        <a:bodyPr/>
        <a:lstStyle/>
        <a:p>
          <a:endParaRPr kumimoji="1" lang="ja-JP" altLang="en-US"/>
        </a:p>
      </dgm:t>
    </dgm:pt>
  </dgm:ptLst>
  <dgm:cxnLst>
    <dgm:cxn modelId="{D9FBDDBA-401F-4253-BE7E-E4862205C46E}" srcId="{EBA38A0B-F43D-4049-8DC2-6DB45F01720A}" destId="{29DB6EB0-4F0F-4BB7-864D-32557D7DD222}" srcOrd="7" destOrd="0" parTransId="{FEE0DF3A-1896-44FE-BF0B-9922C9AE0858}" sibTransId="{CFF652C1-C706-4AA7-BE4B-FEA5E0F6B553}"/>
    <dgm:cxn modelId="{33496945-9BD5-4ECA-88A4-0036E382FA75}" srcId="{EBA38A0B-F43D-4049-8DC2-6DB45F01720A}" destId="{D42DA76A-22A5-4714-B132-BC3889A84063}" srcOrd="4" destOrd="0" parTransId="{E5C65870-0763-4A77-960B-6A77C3050649}" sibTransId="{102839EE-54A3-4618-B4A7-F89BC30C192E}"/>
    <dgm:cxn modelId="{83FF3B69-69F9-460B-9F51-D7C11AE7059D}" type="presOf" srcId="{29DB6EB0-4F0F-4BB7-864D-32557D7DD222}" destId="{7CA8DDF1-2E0E-4CC5-99D2-3F7A84DA4345}" srcOrd="0" destOrd="8" presId="urn:microsoft.com/office/officeart/2005/8/layout/vList2"/>
    <dgm:cxn modelId="{2756BC59-0CC4-4E8D-8737-DD0808C9B5F1}" type="presOf" srcId="{6ADD5550-B28A-4832-B5E4-A43E8E1B1B18}" destId="{7CA8DDF1-2E0E-4CC5-99D2-3F7A84DA4345}" srcOrd="0" destOrd="4" presId="urn:microsoft.com/office/officeart/2005/8/layout/vList2"/>
    <dgm:cxn modelId="{82488E5E-A45F-4BCA-8F6C-FFB7FD6380C3}" srcId="{EBA38A0B-F43D-4049-8DC2-6DB45F01720A}" destId="{7993B55C-B1F2-420A-AFC0-33785A611348}" srcOrd="5" destOrd="0" parTransId="{B0E4BA36-23D6-437B-B536-67A80683C4A1}" sibTransId="{08C3278F-00D2-4DA7-A183-8163363BEA8B}"/>
    <dgm:cxn modelId="{48C13E3E-C0BB-4A04-8748-F32C23B9B26B}" srcId="{EBA38A0B-F43D-4049-8DC2-6DB45F01720A}" destId="{E22DBFD9-C860-4640-854C-8092827ECFFA}" srcOrd="1" destOrd="0" parTransId="{59ADE5EE-B83A-4AA0-9D99-2E242E4DD8FC}" sibTransId="{1A8E6BE9-4C7E-497D-BD99-FF151999D2FB}"/>
    <dgm:cxn modelId="{FCA59A7A-0CC4-4E88-9E0E-FC53DF6B241B}" type="presOf" srcId="{C95FE059-9AE8-443C-8F95-605813B75D62}" destId="{7CA8DDF1-2E0E-4CC5-99D2-3F7A84DA4345}" srcOrd="0" destOrd="0" presId="urn:microsoft.com/office/officeart/2005/8/layout/vList2"/>
    <dgm:cxn modelId="{57A694A2-EA6D-4C46-A0CE-226715CB80DC}" type="presOf" srcId="{D42DA76A-22A5-4714-B132-BC3889A84063}" destId="{7CA8DDF1-2E0E-4CC5-99D2-3F7A84DA4345}" srcOrd="0" destOrd="5" presId="urn:microsoft.com/office/officeart/2005/8/layout/vList2"/>
    <dgm:cxn modelId="{99BE88E5-69AE-4E22-8309-91A24E57F30A}" srcId="{EBA38A0B-F43D-4049-8DC2-6DB45F01720A}" destId="{78050AEF-8E3F-4FD9-B2D1-8C0C8F869AEC}" srcOrd="6" destOrd="0" parTransId="{B7151861-490A-447E-90E9-BCE9A5FF4EF0}" sibTransId="{500CF21E-B255-4590-A57C-3E2FF8417DBC}"/>
    <dgm:cxn modelId="{78818C2E-766D-4F63-93AB-AFFD195FFD1F}" type="presOf" srcId="{4108A800-4073-4610-AD8F-3520CDC2958A}" destId="{7CA8DDF1-2E0E-4CC5-99D2-3F7A84DA4345}" srcOrd="0" destOrd="1" presId="urn:microsoft.com/office/officeart/2005/8/layout/vList2"/>
    <dgm:cxn modelId="{95675EF8-A35B-42AD-8D73-B1DA5B8A5B17}" type="presOf" srcId="{A6BCBAF1-AB80-4BAF-B1C2-910FD682CC4A}" destId="{7CA8DDF1-2E0E-4CC5-99D2-3F7A84DA4345}" srcOrd="0" destOrd="9" presId="urn:microsoft.com/office/officeart/2005/8/layout/vList2"/>
    <dgm:cxn modelId="{163891AA-BD91-49FD-AF96-FB0234F06644}" srcId="{EBA38A0B-F43D-4049-8DC2-6DB45F01720A}" destId="{4CFB3B76-E5BA-44CE-8755-F87C42FCBB8A}" srcOrd="2" destOrd="0" parTransId="{84C830EB-61E9-4E1F-95C3-A0757245297C}" sibTransId="{EB8254AA-9A75-4C11-B6F7-2C9A5731A574}"/>
    <dgm:cxn modelId="{B6971633-B0F4-434E-932E-03B2D227D1D8}" type="presOf" srcId="{E22DBFD9-C860-4640-854C-8092827ECFFA}" destId="{7CA8DDF1-2E0E-4CC5-99D2-3F7A84DA4345}" srcOrd="0" destOrd="2" presId="urn:microsoft.com/office/officeart/2005/8/layout/vList2"/>
    <dgm:cxn modelId="{9EF98CDD-76F1-458C-A307-BA04D60E4A32}" type="presOf" srcId="{78050AEF-8E3F-4FD9-B2D1-8C0C8F869AEC}" destId="{7CA8DDF1-2E0E-4CC5-99D2-3F7A84DA4345}" srcOrd="0" destOrd="7" presId="urn:microsoft.com/office/officeart/2005/8/layout/vList2"/>
    <dgm:cxn modelId="{C9FD1665-449D-4621-8B03-6E6D87D4E72D}" type="presOf" srcId="{7993B55C-B1F2-420A-AFC0-33785A611348}" destId="{7CA8DDF1-2E0E-4CC5-99D2-3F7A84DA4345}" srcOrd="0" destOrd="6" presId="urn:microsoft.com/office/officeart/2005/8/layout/vList2"/>
    <dgm:cxn modelId="{33AF6BC8-4633-4916-8388-7A298C343BF3}" srcId="{C95FE059-9AE8-443C-8F95-605813B75D62}" destId="{4108A800-4073-4610-AD8F-3520CDC2958A}" srcOrd="0" destOrd="0" parTransId="{D2654A79-157F-49EA-A603-43AA8FD0B993}" sibTransId="{FB365E9C-58DF-4A69-B48A-2E2BE7A2D5C5}"/>
    <dgm:cxn modelId="{D2A0B5B0-515D-4505-8D74-CC0929962FD6}" type="presOf" srcId="{4CFB3B76-E5BA-44CE-8755-F87C42FCBB8A}" destId="{7CA8DDF1-2E0E-4CC5-99D2-3F7A84DA4345}" srcOrd="0" destOrd="3" presId="urn:microsoft.com/office/officeart/2005/8/layout/vList2"/>
    <dgm:cxn modelId="{5BF3124E-AE1F-4538-9BE5-F1480503B2E2}" srcId="{EBA38A0B-F43D-4049-8DC2-6DB45F01720A}" destId="{6ADD5550-B28A-4832-B5E4-A43E8E1B1B18}" srcOrd="3" destOrd="0" parTransId="{6E2778B3-DBC0-4D03-A361-2C12204D1C58}" sibTransId="{5523B601-44E1-411F-BD27-902ADAEF00F4}"/>
    <dgm:cxn modelId="{618C121B-7AF9-4B0F-894F-05B5827EC279}" type="presOf" srcId="{EBA38A0B-F43D-4049-8DC2-6DB45F01720A}" destId="{C08633DC-1B46-4775-ADEE-416E41860FB7}" srcOrd="0" destOrd="0" presId="urn:microsoft.com/office/officeart/2005/8/layout/vList2"/>
    <dgm:cxn modelId="{6A07804D-CDF5-4A8E-984C-69BD02BA0C79}" srcId="{EBA38A0B-F43D-4049-8DC2-6DB45F01720A}" destId="{C95FE059-9AE8-443C-8F95-605813B75D62}" srcOrd="0" destOrd="0" parTransId="{6C4D9F9F-1C21-4513-9589-90BDD748E93F}" sibTransId="{C65B7B80-94FF-44E9-B3B2-A0B3C6D4EB1F}"/>
    <dgm:cxn modelId="{5A6F364E-6DAF-4D61-93E0-4BFF6E3932A6}" srcId="{EBA38A0B-F43D-4049-8DC2-6DB45F01720A}" destId="{A6BCBAF1-AB80-4BAF-B1C2-910FD682CC4A}" srcOrd="8" destOrd="0" parTransId="{074AE587-51D1-47C9-BCE9-B546285C0BF0}" sibTransId="{B879CB7A-91ED-4144-AA84-7BFCD2CD94D5}"/>
    <dgm:cxn modelId="{640129BA-742E-451C-A511-4725A8CDF19A}" srcId="{F8BC1600-D03A-4A6D-8174-47C492688542}" destId="{EBA38A0B-F43D-4049-8DC2-6DB45F01720A}" srcOrd="0" destOrd="0" parTransId="{18F0294A-0223-48A1-8AAD-985CBB21963D}" sibTransId="{6EDE503F-E717-4EFB-8E5B-91EDD80979C4}"/>
    <dgm:cxn modelId="{F32CACAD-A4B3-4583-AE82-84717CDF80C4}" type="presOf" srcId="{F8BC1600-D03A-4A6D-8174-47C492688542}" destId="{595D0162-8454-4552-B98F-3A5B3A0A8C37}" srcOrd="0" destOrd="0" presId="urn:microsoft.com/office/officeart/2005/8/layout/vList2"/>
    <dgm:cxn modelId="{A0FD6458-A6B2-4B80-B3DA-A94D2FBC7462}" type="presParOf" srcId="{595D0162-8454-4552-B98F-3A5B3A0A8C37}" destId="{C08633DC-1B46-4775-ADEE-416E41860FB7}" srcOrd="0" destOrd="0" presId="urn:microsoft.com/office/officeart/2005/8/layout/vList2"/>
    <dgm:cxn modelId="{A1BD79C8-7205-4D09-938F-55BE803E8030}" type="presParOf" srcId="{595D0162-8454-4552-B98F-3A5B3A0A8C37}" destId="{7CA8DDF1-2E0E-4CC5-99D2-3F7A84DA434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6231A8DE-B107-4348-A029-FA060062C4AB}">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660BC973-A9EE-4D97-A4A5-AF11373EA2AF}" type="parTrans" cxnId="{E0849B9E-F7DA-48CF-A9EF-952AC7256D54}">
      <dgm:prSet/>
      <dgm:spPr/>
      <dgm:t>
        <a:bodyPr/>
        <a:lstStyle/>
        <a:p>
          <a:endParaRPr kumimoji="1" lang="ja-JP" altLang="en-US"/>
        </a:p>
      </dgm:t>
    </dgm:pt>
    <dgm:pt modelId="{529C2C5B-45F6-4BD4-8E25-A5BDACFD24D5}" type="sibTrans" cxnId="{E0849B9E-F7DA-48CF-A9EF-952AC7256D54}">
      <dgm:prSet/>
      <dgm:spPr/>
      <dgm:t>
        <a:bodyPr/>
        <a:lstStyle/>
        <a:p>
          <a:endParaRPr kumimoji="1" lang="ja-JP" altLang="en-US"/>
        </a:p>
      </dgm:t>
    </dgm:pt>
    <dgm:pt modelId="{1FF93B94-4E76-4321-B743-A57A9EE71B2D}">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F83B4DC5-3DC4-4EC4-BCA9-E6C1292C627C}" type="parTrans" cxnId="{54A63949-B814-45BB-962F-E5BC4B2D87ED}">
      <dgm:prSet/>
      <dgm:spPr/>
      <dgm:t>
        <a:bodyPr/>
        <a:lstStyle/>
        <a:p>
          <a:endParaRPr kumimoji="1" lang="ja-JP" altLang="en-US"/>
        </a:p>
      </dgm:t>
    </dgm:pt>
    <dgm:pt modelId="{28B26020-9635-4223-987F-BC631FAB2F04}" type="sibTrans" cxnId="{54A63949-B814-45BB-962F-E5BC4B2D87ED}">
      <dgm:prSet/>
      <dgm:spPr/>
      <dgm:t>
        <a:bodyPr/>
        <a:lstStyle/>
        <a:p>
          <a:endParaRPr kumimoji="1" lang="ja-JP" altLang="en-US"/>
        </a:p>
      </dgm:t>
    </dgm:pt>
    <dgm:pt modelId="{5640135D-BB58-47CE-BD7C-9A5B19D9E096}">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C3668D1B-303D-4697-A3C0-372976E8D024}" type="parTrans" cxnId="{A7883B7A-0623-4630-AFD1-37C4DA3D54C5}">
      <dgm:prSet/>
      <dgm:spPr/>
      <dgm:t>
        <a:bodyPr/>
        <a:lstStyle/>
        <a:p>
          <a:endParaRPr kumimoji="1" lang="ja-JP" altLang="en-US"/>
        </a:p>
      </dgm:t>
    </dgm:pt>
    <dgm:pt modelId="{DA656E8D-C989-45C2-A0BE-0225BA773FE6}" type="sibTrans" cxnId="{A7883B7A-0623-4630-AFD1-37C4DA3D54C5}">
      <dgm:prSet/>
      <dgm:spPr/>
      <dgm:t>
        <a:bodyPr/>
        <a:lstStyle/>
        <a:p>
          <a:endParaRPr kumimoji="1" lang="ja-JP" altLang="en-US"/>
        </a:p>
      </dgm:t>
    </dgm:pt>
    <dgm:pt modelId="{411A1B3E-F51D-4DB9-BDCE-159F45FDFD30}">
      <dgm:prSet>
        <dgm:style>
          <a:lnRef idx="1">
            <a:schemeClr val="accent1"/>
          </a:lnRef>
          <a:fillRef idx="2">
            <a:schemeClr val="accent1"/>
          </a:fillRef>
          <a:effectRef idx="1">
            <a:schemeClr val="accent1"/>
          </a:effectRef>
          <a:fontRef idx="minor">
            <a:schemeClr val="dk1"/>
          </a:fontRef>
        </dgm:style>
      </dgm:prSet>
      <dgm:spPr/>
      <dgm:t>
        <a:bodyPr/>
        <a:lstStyle/>
        <a:p>
          <a:r>
            <a:rPr kumimoji="1" lang="en-US" dirty="0" smtClean="0">
              <a:latin typeface="HGPｺﾞｼｯｸM" panose="020B0600000000000000" pitchFamily="50" charset="-128"/>
              <a:ea typeface="HGPｺﾞｼｯｸM" panose="020B0600000000000000" pitchFamily="50" charset="-128"/>
            </a:rPr>
            <a:t>1.4.4次元</a:t>
          </a:r>
          <a:endParaRPr kumimoji="1" lang="ja-JP" altLang="en-US" dirty="0"/>
        </a:p>
      </dgm:t>
    </dgm:pt>
    <dgm:pt modelId="{BEB33CB2-D3EF-445E-8F43-42D25BDD9062}" type="parTrans" cxnId="{4D3AEA94-638C-43A2-96FD-25EBE71CDDF9}">
      <dgm:prSet/>
      <dgm:spPr/>
      <dgm:t>
        <a:bodyPr/>
        <a:lstStyle/>
        <a:p>
          <a:endParaRPr kumimoji="1" lang="ja-JP" altLang="en-US"/>
        </a:p>
      </dgm:t>
    </dgm:pt>
    <dgm:pt modelId="{0F1C4FFB-ADB0-4FE3-A547-C4F86764A31E}" type="sibTrans" cxnId="{4D3AEA94-638C-43A2-96FD-25EBE71CDDF9}">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8FAC4746-B115-41E1-B038-36F1611A311C}" type="pres">
      <dgm:prSet presAssocID="{6231A8DE-B107-4348-A029-FA060062C4AB}" presName="parentText" presStyleLbl="node1" presStyleIdx="0" presStyleCnt="4">
        <dgm:presLayoutVars>
          <dgm:chMax val="0"/>
          <dgm:bulletEnabled val="1"/>
        </dgm:presLayoutVars>
      </dgm:prSet>
      <dgm:spPr/>
      <dgm:t>
        <a:bodyPr/>
        <a:lstStyle/>
        <a:p>
          <a:endParaRPr kumimoji="1" lang="ja-JP" altLang="en-US"/>
        </a:p>
      </dgm:t>
    </dgm:pt>
    <dgm:pt modelId="{15013438-8B3E-4DF7-AD7B-732461B58FAF}" type="pres">
      <dgm:prSet presAssocID="{529C2C5B-45F6-4BD4-8E25-A5BDACFD24D5}" presName="spacer" presStyleCnt="0"/>
      <dgm:spPr/>
      <dgm:t>
        <a:bodyPr/>
        <a:lstStyle/>
        <a:p>
          <a:endParaRPr kumimoji="1" lang="ja-JP" altLang="en-US"/>
        </a:p>
      </dgm:t>
    </dgm:pt>
    <dgm:pt modelId="{870EF654-DC62-4410-AB2C-A64B82A7DF1C}" type="pres">
      <dgm:prSet presAssocID="{1FF93B94-4E76-4321-B743-A57A9EE71B2D}" presName="parentText" presStyleLbl="node1" presStyleIdx="1" presStyleCnt="4">
        <dgm:presLayoutVars>
          <dgm:chMax val="0"/>
          <dgm:bulletEnabled val="1"/>
        </dgm:presLayoutVars>
      </dgm:prSet>
      <dgm:spPr/>
      <dgm:t>
        <a:bodyPr/>
        <a:lstStyle/>
        <a:p>
          <a:endParaRPr kumimoji="1" lang="ja-JP" altLang="en-US"/>
        </a:p>
      </dgm:t>
    </dgm:pt>
    <dgm:pt modelId="{79B72E64-CA8D-4688-BAAA-D4B7945BF14C}" type="pres">
      <dgm:prSet presAssocID="{28B26020-9635-4223-987F-BC631FAB2F04}" presName="spacer" presStyleCnt="0"/>
      <dgm:spPr/>
      <dgm:t>
        <a:bodyPr/>
        <a:lstStyle/>
        <a:p>
          <a:endParaRPr kumimoji="1" lang="ja-JP" altLang="en-US"/>
        </a:p>
      </dgm:t>
    </dgm:pt>
    <dgm:pt modelId="{1B85818A-B63D-482B-8E09-7A0AE6DAC799}" type="pres">
      <dgm:prSet presAssocID="{5640135D-BB58-47CE-BD7C-9A5B19D9E096}" presName="parentText" presStyleLbl="node1" presStyleIdx="2" presStyleCnt="4">
        <dgm:presLayoutVars>
          <dgm:chMax val="0"/>
          <dgm:bulletEnabled val="1"/>
        </dgm:presLayoutVars>
      </dgm:prSet>
      <dgm:spPr/>
      <dgm:t>
        <a:bodyPr/>
        <a:lstStyle/>
        <a:p>
          <a:endParaRPr kumimoji="1" lang="ja-JP" altLang="en-US"/>
        </a:p>
      </dgm:t>
    </dgm:pt>
    <dgm:pt modelId="{9D925FA4-CB39-4B8E-A66A-134B36468EE6}" type="pres">
      <dgm:prSet presAssocID="{DA656E8D-C989-45C2-A0BE-0225BA773FE6}" presName="spacer" presStyleCnt="0"/>
      <dgm:spPr/>
      <dgm:t>
        <a:bodyPr/>
        <a:lstStyle/>
        <a:p>
          <a:endParaRPr kumimoji="1" lang="ja-JP" altLang="en-US"/>
        </a:p>
      </dgm:t>
    </dgm:pt>
    <dgm:pt modelId="{B3D4F72C-A612-40DE-B713-69356BAD45F8}" type="pres">
      <dgm:prSet presAssocID="{411A1B3E-F51D-4DB9-BDCE-159F45FDFD30}" presName="parentText" presStyleLbl="node1" presStyleIdx="3" presStyleCnt="4">
        <dgm:presLayoutVars>
          <dgm:chMax val="0"/>
          <dgm:bulletEnabled val="1"/>
        </dgm:presLayoutVars>
      </dgm:prSet>
      <dgm:spPr/>
      <dgm:t>
        <a:bodyPr/>
        <a:lstStyle/>
        <a:p>
          <a:endParaRPr kumimoji="1" lang="ja-JP" altLang="en-US"/>
        </a:p>
      </dgm:t>
    </dgm:pt>
  </dgm:ptLst>
  <dgm:cxnLst>
    <dgm:cxn modelId="{E0849B9E-F7DA-48CF-A9EF-952AC7256D54}" srcId="{2B55400A-E341-4DF1-8842-264D2660DEA4}" destId="{6231A8DE-B107-4348-A029-FA060062C4AB}" srcOrd="0" destOrd="0" parTransId="{660BC973-A9EE-4D97-A4A5-AF11373EA2AF}" sibTransId="{529C2C5B-45F6-4BD4-8E25-A5BDACFD24D5}"/>
    <dgm:cxn modelId="{63E4AF48-C837-4F24-BC5B-C34A365C4E84}" type="presOf" srcId="{5640135D-BB58-47CE-BD7C-9A5B19D9E096}" destId="{1B85818A-B63D-482B-8E09-7A0AE6DAC799}" srcOrd="0" destOrd="0" presId="urn:microsoft.com/office/officeart/2005/8/layout/vList2"/>
    <dgm:cxn modelId="{A4D36F80-2C73-4A74-AE4B-62561C012208}" type="presOf" srcId="{1FF93B94-4E76-4321-B743-A57A9EE71B2D}" destId="{870EF654-DC62-4410-AB2C-A64B82A7DF1C}" srcOrd="0" destOrd="0" presId="urn:microsoft.com/office/officeart/2005/8/layout/vList2"/>
    <dgm:cxn modelId="{9797F8A9-DE69-47E0-9D34-A7C3E07EF591}" type="presOf" srcId="{411A1B3E-F51D-4DB9-BDCE-159F45FDFD30}" destId="{B3D4F72C-A612-40DE-B713-69356BAD45F8}" srcOrd="0" destOrd="0" presId="urn:microsoft.com/office/officeart/2005/8/layout/vList2"/>
    <dgm:cxn modelId="{A7883B7A-0623-4630-AFD1-37C4DA3D54C5}" srcId="{2B55400A-E341-4DF1-8842-264D2660DEA4}" destId="{5640135D-BB58-47CE-BD7C-9A5B19D9E096}" srcOrd="2" destOrd="0" parTransId="{C3668D1B-303D-4697-A3C0-372976E8D024}" sibTransId="{DA656E8D-C989-45C2-A0BE-0225BA773FE6}"/>
    <dgm:cxn modelId="{54A63949-B814-45BB-962F-E5BC4B2D87ED}" srcId="{2B55400A-E341-4DF1-8842-264D2660DEA4}" destId="{1FF93B94-4E76-4321-B743-A57A9EE71B2D}" srcOrd="1" destOrd="0" parTransId="{F83B4DC5-3DC4-4EC4-BCA9-E6C1292C627C}" sibTransId="{28B26020-9635-4223-987F-BC631FAB2F04}"/>
    <dgm:cxn modelId="{4D3AEA94-638C-43A2-96FD-25EBE71CDDF9}" srcId="{2B55400A-E341-4DF1-8842-264D2660DEA4}" destId="{411A1B3E-F51D-4DB9-BDCE-159F45FDFD30}" srcOrd="3" destOrd="0" parTransId="{BEB33CB2-D3EF-445E-8F43-42D25BDD9062}" sibTransId="{0F1C4FFB-ADB0-4FE3-A547-C4F86764A31E}"/>
    <dgm:cxn modelId="{A929123D-6292-4684-BE81-0290EF9E95C2}" type="presOf" srcId="{6231A8DE-B107-4348-A029-FA060062C4AB}" destId="{8FAC4746-B115-41E1-B038-36F1611A311C}" srcOrd="0" destOrd="0" presId="urn:microsoft.com/office/officeart/2005/8/layout/vList2"/>
    <dgm:cxn modelId="{70BC81E4-6222-4A11-9396-36BFFFDF4DD2}" type="presOf" srcId="{2B55400A-E341-4DF1-8842-264D2660DEA4}" destId="{03F5ED04-A33A-45F8-86C5-8AD241238F59}" srcOrd="0" destOrd="0" presId="urn:microsoft.com/office/officeart/2005/8/layout/vList2"/>
    <dgm:cxn modelId="{D1FD896C-E100-42BE-BADB-FCA9D99B9DFE}" type="presParOf" srcId="{03F5ED04-A33A-45F8-86C5-8AD241238F59}" destId="{8FAC4746-B115-41E1-B038-36F1611A311C}" srcOrd="0" destOrd="0" presId="urn:microsoft.com/office/officeart/2005/8/layout/vList2"/>
    <dgm:cxn modelId="{588EE40F-6368-497C-80B2-5164367A0793}" type="presParOf" srcId="{03F5ED04-A33A-45F8-86C5-8AD241238F59}" destId="{15013438-8B3E-4DF7-AD7B-732461B58FAF}" srcOrd="1" destOrd="0" presId="urn:microsoft.com/office/officeart/2005/8/layout/vList2"/>
    <dgm:cxn modelId="{01518045-8EFB-4CBC-B571-43B07E327E73}" type="presParOf" srcId="{03F5ED04-A33A-45F8-86C5-8AD241238F59}" destId="{870EF654-DC62-4410-AB2C-A64B82A7DF1C}" srcOrd="2" destOrd="0" presId="urn:microsoft.com/office/officeart/2005/8/layout/vList2"/>
    <dgm:cxn modelId="{3EA208C0-E8F9-41E9-9078-202C342826D3}" type="presParOf" srcId="{03F5ED04-A33A-45F8-86C5-8AD241238F59}" destId="{79B72E64-CA8D-4688-BAAA-D4B7945BF14C}" srcOrd="3" destOrd="0" presId="urn:microsoft.com/office/officeart/2005/8/layout/vList2"/>
    <dgm:cxn modelId="{62848777-E21B-46B8-86E5-3C137EA4BEDF}" type="presParOf" srcId="{03F5ED04-A33A-45F8-86C5-8AD241238F59}" destId="{1B85818A-B63D-482B-8E09-7A0AE6DAC799}" srcOrd="4" destOrd="0" presId="urn:microsoft.com/office/officeart/2005/8/layout/vList2"/>
    <dgm:cxn modelId="{6FFEDD57-BD0E-4DB4-B35B-42DE3C242364}" type="presParOf" srcId="{03F5ED04-A33A-45F8-86C5-8AD241238F59}" destId="{9D925FA4-CB39-4B8E-A66A-134B36468EE6}" srcOrd="5" destOrd="0" presId="urn:microsoft.com/office/officeart/2005/8/layout/vList2"/>
    <dgm:cxn modelId="{AC6E01E1-23C0-4669-87E6-DFE4A651A445}" type="presParOf" srcId="{03F5ED04-A33A-45F8-86C5-8AD241238F59}" destId="{B3D4F72C-A612-40DE-B713-69356BAD45F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9DC64D6-08ED-4641-BFC9-35785D7EDF74}"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305BDBB6-20B9-4848-8AC3-4C97D497310F}">
      <dgm:prSet/>
      <dgm:spPr/>
      <dgm:t>
        <a:bodyPr/>
        <a:lstStyle/>
        <a:p>
          <a:pPr rtl="0"/>
          <a:r>
            <a:rPr kumimoji="1" lang="en-US" smtClean="0"/>
            <a:t>1.4.4次元</a:t>
          </a:r>
          <a:endParaRPr lang="ja-JP"/>
        </a:p>
      </dgm:t>
    </dgm:pt>
    <dgm:pt modelId="{F9D30E50-1E39-4B2C-8B94-0FF0A00EE0A5}" type="parTrans" cxnId="{9953F6EB-939A-4786-9DDB-3BD7FA53C59C}">
      <dgm:prSet/>
      <dgm:spPr/>
      <dgm:t>
        <a:bodyPr/>
        <a:lstStyle/>
        <a:p>
          <a:endParaRPr kumimoji="1" lang="ja-JP" altLang="en-US"/>
        </a:p>
      </dgm:t>
    </dgm:pt>
    <dgm:pt modelId="{73958E8B-8D4A-41AB-A95C-FD1BE0A1F099}" type="sibTrans" cxnId="{9953F6EB-939A-4786-9DDB-3BD7FA53C59C}">
      <dgm:prSet/>
      <dgm:spPr/>
      <dgm:t>
        <a:bodyPr/>
        <a:lstStyle/>
        <a:p>
          <a:endParaRPr kumimoji="1" lang="ja-JP" altLang="en-US"/>
        </a:p>
      </dgm:t>
    </dgm:pt>
    <dgm:pt modelId="{C68D54E9-EA45-41F7-9553-6F55A0CFECE5}">
      <dgm:prSet/>
      <dgm:spPr/>
      <dgm:t>
        <a:bodyPr/>
        <a:lstStyle/>
        <a:p>
          <a:pPr rtl="0"/>
          <a:r>
            <a:rPr kumimoji="1" lang="ja-JP" dirty="0" smtClean="0"/>
            <a:t>物理量の単位は基本単位の組合せでできている．</a:t>
          </a:r>
          <a:endParaRPr lang="ja-JP" dirty="0"/>
        </a:p>
      </dgm:t>
    </dgm:pt>
    <dgm:pt modelId="{38292631-6577-4F73-8E70-E1F6189E2DD0}" type="parTrans" cxnId="{A94C4653-38F2-4F6B-BDCB-80D6C2B8DE37}">
      <dgm:prSet/>
      <dgm:spPr/>
      <dgm:t>
        <a:bodyPr/>
        <a:lstStyle/>
        <a:p>
          <a:endParaRPr kumimoji="1" lang="ja-JP" altLang="en-US"/>
        </a:p>
      </dgm:t>
    </dgm:pt>
    <dgm:pt modelId="{2C881869-5735-4B8A-B6FC-9923778C1630}" type="sibTrans" cxnId="{A94C4653-38F2-4F6B-BDCB-80D6C2B8DE37}">
      <dgm:prSet/>
      <dgm:spPr/>
      <dgm:t>
        <a:bodyPr/>
        <a:lstStyle/>
        <a:p>
          <a:endParaRPr kumimoji="1" lang="ja-JP" altLang="en-US"/>
        </a:p>
      </dgm:t>
    </dgm:pt>
    <dgm:pt modelId="{E48BB55D-90B0-41F0-9E7F-23186282358F}">
      <dgm:prSet/>
      <dgm:spPr/>
      <dgm:t>
        <a:bodyPr/>
        <a:lstStyle/>
        <a:p>
          <a:pPr rtl="0"/>
          <a:r>
            <a:rPr kumimoji="1" lang="en-US" altLang="ja-JP" dirty="0" smtClean="0"/>
            <a:t>        </a:t>
          </a:r>
          <a:r>
            <a:rPr kumimoji="1" lang="ja-JP" dirty="0" err="1" smtClean="0"/>
            <a:t>，</a:t>
          </a:r>
          <a:r>
            <a:rPr kumimoji="1" lang="en-US" altLang="ja-JP" dirty="0" smtClean="0"/>
            <a:t>         </a:t>
          </a:r>
          <a:r>
            <a:rPr kumimoji="1" lang="ja-JP" dirty="0" err="1" smtClean="0"/>
            <a:t>，</a:t>
          </a:r>
          <a:r>
            <a:rPr kumimoji="1" lang="en-US" altLang="ja-JP" dirty="0" smtClean="0"/>
            <a:t>        </a:t>
          </a:r>
          <a:r>
            <a:rPr kumimoji="1" lang="ja-JP" dirty="0" smtClean="0"/>
            <a:t>の三つの基本単位の組合せで表されている物理量</a:t>
          </a:r>
          <a:r>
            <a:rPr kumimoji="1" lang="en-US" i="1" dirty="0" smtClean="0"/>
            <a:t>A</a:t>
          </a:r>
          <a:r>
            <a:rPr kumimoji="1" lang="ja-JP" dirty="0" smtClean="0"/>
            <a:t>の単位［</a:t>
          </a:r>
          <a:r>
            <a:rPr kumimoji="1" lang="en-US" dirty="0" smtClean="0"/>
            <a:t>A</a:t>
          </a:r>
          <a:r>
            <a:rPr kumimoji="1" lang="ja-JP" dirty="0" smtClean="0"/>
            <a:t>］は， 長さ，時間， 質量の三つの基本単位を［</a:t>
          </a:r>
          <a:r>
            <a:rPr kumimoji="1" lang="en-US" dirty="0" smtClean="0"/>
            <a:t>L], [T], [M</a:t>
          </a:r>
          <a:r>
            <a:rPr kumimoji="1" lang="ja-JP" dirty="0" smtClean="0"/>
            <a:t>］ とすれば，</a:t>
          </a:r>
          <a:endParaRPr lang="ja-JP" dirty="0"/>
        </a:p>
      </dgm:t>
    </dgm:pt>
    <dgm:pt modelId="{B5E0494E-EDB7-4EF7-98FF-2534308222CF}" type="parTrans" cxnId="{EA1841C2-1AD4-4C0C-B488-6811BB8DAAF4}">
      <dgm:prSet/>
      <dgm:spPr/>
      <dgm:t>
        <a:bodyPr/>
        <a:lstStyle/>
        <a:p>
          <a:endParaRPr kumimoji="1" lang="ja-JP" altLang="en-US"/>
        </a:p>
      </dgm:t>
    </dgm:pt>
    <dgm:pt modelId="{CC0EF1D8-35EF-4F11-B6E4-B5E654C86DD1}" type="sibTrans" cxnId="{EA1841C2-1AD4-4C0C-B488-6811BB8DAAF4}">
      <dgm:prSet/>
      <dgm:spPr/>
      <dgm:t>
        <a:bodyPr/>
        <a:lstStyle/>
        <a:p>
          <a:endParaRPr kumimoji="1" lang="ja-JP" altLang="en-US"/>
        </a:p>
      </dgm:t>
    </dgm:pt>
    <dgm:pt modelId="{EC61FA13-F952-429C-A1BD-313272B08528}">
      <dgm:prSet/>
      <dgm:spPr/>
      <dgm:t>
        <a:bodyPr/>
        <a:lstStyle/>
        <a:p>
          <a:pPr rtl="0"/>
          <a:r>
            <a:rPr kumimoji="1" lang="en-US" dirty="0" smtClean="0"/>
            <a:t>[A]=                      (1. 35)</a:t>
          </a:r>
          <a:endParaRPr lang="ja-JP" dirty="0"/>
        </a:p>
      </dgm:t>
    </dgm:pt>
    <dgm:pt modelId="{D76D94E0-E87E-4FB7-904A-9FF76974452D}" type="parTrans" cxnId="{D19DD979-9FC7-4D12-A718-E85A24F66B53}">
      <dgm:prSet/>
      <dgm:spPr/>
      <dgm:t>
        <a:bodyPr/>
        <a:lstStyle/>
        <a:p>
          <a:endParaRPr kumimoji="1" lang="ja-JP" altLang="en-US"/>
        </a:p>
      </dgm:t>
    </dgm:pt>
    <dgm:pt modelId="{383C12EC-31CC-439E-A92C-1C9D1EC27693}" type="sibTrans" cxnId="{D19DD979-9FC7-4D12-A718-E85A24F66B53}">
      <dgm:prSet/>
      <dgm:spPr/>
      <dgm:t>
        <a:bodyPr/>
        <a:lstStyle/>
        <a:p>
          <a:endParaRPr kumimoji="1" lang="ja-JP" altLang="en-US"/>
        </a:p>
      </dgm:t>
    </dgm:pt>
    <dgm:pt modelId="{33C53727-24E6-424C-B112-37075899E80C}">
      <dgm:prSet/>
      <dgm:spPr/>
      <dgm:t>
        <a:bodyPr/>
        <a:lstStyle/>
        <a:p>
          <a:pPr rtl="0"/>
          <a:r>
            <a:rPr kumimoji="1" lang="ja-JP" smtClean="0"/>
            <a:t>と表される．</a:t>
          </a:r>
          <a:endParaRPr lang="ja-JP"/>
        </a:p>
      </dgm:t>
    </dgm:pt>
    <dgm:pt modelId="{8AEB68F2-0F92-4DF0-AB57-5661C8FC6FA4}" type="parTrans" cxnId="{ECBAC79C-1B0B-47C4-A374-F3E92262BD08}">
      <dgm:prSet/>
      <dgm:spPr/>
      <dgm:t>
        <a:bodyPr/>
        <a:lstStyle/>
        <a:p>
          <a:endParaRPr kumimoji="1" lang="ja-JP" altLang="en-US"/>
        </a:p>
      </dgm:t>
    </dgm:pt>
    <dgm:pt modelId="{46BF9E77-4E27-43DD-8E41-ADC5700F9900}" type="sibTrans" cxnId="{ECBAC79C-1B0B-47C4-A374-F3E92262BD08}">
      <dgm:prSet/>
      <dgm:spPr/>
      <dgm:t>
        <a:bodyPr/>
        <a:lstStyle/>
        <a:p>
          <a:endParaRPr kumimoji="1" lang="ja-JP" altLang="en-US"/>
        </a:p>
      </dgm:t>
    </dgm:pt>
    <dgm:pt modelId="{E3FAAA94-8436-4F68-854C-0440D4037398}">
      <dgm:prSet/>
      <dgm:spPr/>
      <dgm:t>
        <a:bodyPr/>
        <a:lstStyle/>
        <a:p>
          <a:pPr rtl="0"/>
          <a:r>
            <a:rPr kumimoji="1" lang="ja-JP" dirty="0" smtClean="0"/>
            <a:t>この式におけるべき指数， </a:t>
          </a:r>
          <a:r>
            <a:rPr kumimoji="1" lang="en-US" i="1" dirty="0" smtClean="0"/>
            <a:t>p</a:t>
          </a:r>
          <a:r>
            <a:rPr kumimoji="1" lang="en-US" dirty="0" smtClean="0"/>
            <a:t>, </a:t>
          </a:r>
          <a:r>
            <a:rPr kumimoji="1" lang="en-US" i="1" dirty="0" smtClean="0"/>
            <a:t>q</a:t>
          </a:r>
          <a:r>
            <a:rPr kumimoji="1" lang="en-US" dirty="0" smtClean="0"/>
            <a:t>, </a:t>
          </a:r>
          <a:r>
            <a:rPr kumimoji="1" lang="en-US" i="1" dirty="0" smtClean="0"/>
            <a:t>r</a:t>
          </a:r>
          <a:r>
            <a:rPr kumimoji="1" lang="ja-JP" dirty="0" smtClean="0"/>
            <a:t>を，物理量［</a:t>
          </a:r>
          <a:r>
            <a:rPr kumimoji="1" lang="en-US" dirty="0" smtClean="0"/>
            <a:t>A</a:t>
          </a:r>
          <a:r>
            <a:rPr kumimoji="1" lang="ja-JP" dirty="0" smtClean="0"/>
            <a:t>］の</a:t>
          </a:r>
          <a:r>
            <a:rPr kumimoji="1" lang="en-US" altLang="ja-JP" dirty="0" smtClean="0"/>
            <a:t>         </a:t>
          </a:r>
          <a:r>
            <a:rPr kumimoji="1" lang="ja-JP" dirty="0" smtClean="0"/>
            <a:t>という．</a:t>
          </a:r>
          <a:endParaRPr lang="ja-JP" dirty="0"/>
        </a:p>
      </dgm:t>
    </dgm:pt>
    <dgm:pt modelId="{CB080700-8E21-48ED-A4A3-75175E3D1AA0}" type="parTrans" cxnId="{247D5F96-F64D-4BC4-A9DE-BB75B16D203F}">
      <dgm:prSet/>
      <dgm:spPr/>
      <dgm:t>
        <a:bodyPr/>
        <a:lstStyle/>
        <a:p>
          <a:endParaRPr kumimoji="1" lang="ja-JP" altLang="en-US"/>
        </a:p>
      </dgm:t>
    </dgm:pt>
    <dgm:pt modelId="{283A0D29-3FDF-4D02-8C14-47EF81ECA3DE}" type="sibTrans" cxnId="{247D5F96-F64D-4BC4-A9DE-BB75B16D203F}">
      <dgm:prSet/>
      <dgm:spPr/>
      <dgm:t>
        <a:bodyPr/>
        <a:lstStyle/>
        <a:p>
          <a:endParaRPr kumimoji="1" lang="ja-JP" altLang="en-US"/>
        </a:p>
      </dgm:t>
    </dgm:pt>
    <dgm:pt modelId="{AE95F2DB-09CC-43F8-9BA5-CA71B999C8F1}">
      <dgm:prSet/>
      <dgm:spPr/>
      <dgm:t>
        <a:bodyPr/>
        <a:lstStyle/>
        <a:p>
          <a:pPr rtl="0"/>
          <a:r>
            <a:rPr kumimoji="1" lang="ja-JP" smtClean="0"/>
            <a:t>式の両辺の次元は必ず等しくなければならない．</a:t>
          </a:r>
          <a:endParaRPr lang="ja-JP"/>
        </a:p>
      </dgm:t>
    </dgm:pt>
    <dgm:pt modelId="{83ED332C-7386-47C2-8027-5D4F0B958A00}" type="parTrans" cxnId="{4CC3F4E6-0F5F-4E26-AE4C-7519120A8F7B}">
      <dgm:prSet/>
      <dgm:spPr/>
      <dgm:t>
        <a:bodyPr/>
        <a:lstStyle/>
        <a:p>
          <a:endParaRPr kumimoji="1" lang="ja-JP" altLang="en-US"/>
        </a:p>
      </dgm:t>
    </dgm:pt>
    <dgm:pt modelId="{AE1CAF16-5BD2-4B2A-AF10-0D25415EBC2E}" type="sibTrans" cxnId="{4CC3F4E6-0F5F-4E26-AE4C-7519120A8F7B}">
      <dgm:prSet/>
      <dgm:spPr/>
      <dgm:t>
        <a:bodyPr/>
        <a:lstStyle/>
        <a:p>
          <a:endParaRPr kumimoji="1" lang="ja-JP" altLang="en-US"/>
        </a:p>
      </dgm:t>
    </dgm:pt>
    <dgm:pt modelId="{7C0D2857-D9B7-48E0-9565-6678C11E8DAF}" type="pres">
      <dgm:prSet presAssocID="{B9DC64D6-08ED-4641-BFC9-35785D7EDF74}" presName="linear" presStyleCnt="0">
        <dgm:presLayoutVars>
          <dgm:animLvl val="lvl"/>
          <dgm:resizeHandles val="exact"/>
        </dgm:presLayoutVars>
      </dgm:prSet>
      <dgm:spPr/>
      <dgm:t>
        <a:bodyPr/>
        <a:lstStyle/>
        <a:p>
          <a:endParaRPr kumimoji="1" lang="ja-JP" altLang="en-US"/>
        </a:p>
      </dgm:t>
    </dgm:pt>
    <dgm:pt modelId="{476AC5FC-AB45-4C79-927D-EA7655109C1B}" type="pres">
      <dgm:prSet presAssocID="{305BDBB6-20B9-4848-8AC3-4C97D497310F}" presName="parentText" presStyleLbl="node1" presStyleIdx="0" presStyleCnt="1">
        <dgm:presLayoutVars>
          <dgm:chMax val="0"/>
          <dgm:bulletEnabled val="1"/>
        </dgm:presLayoutVars>
      </dgm:prSet>
      <dgm:spPr/>
      <dgm:t>
        <a:bodyPr/>
        <a:lstStyle/>
        <a:p>
          <a:endParaRPr kumimoji="1" lang="ja-JP" altLang="en-US"/>
        </a:p>
      </dgm:t>
    </dgm:pt>
    <dgm:pt modelId="{41BC0749-93A3-4073-B072-959E6CAD3C31}" type="pres">
      <dgm:prSet presAssocID="{305BDBB6-20B9-4848-8AC3-4C97D497310F}" presName="childText" presStyleLbl="revTx" presStyleIdx="0" presStyleCnt="1">
        <dgm:presLayoutVars>
          <dgm:bulletEnabled val="1"/>
        </dgm:presLayoutVars>
      </dgm:prSet>
      <dgm:spPr/>
      <dgm:t>
        <a:bodyPr/>
        <a:lstStyle/>
        <a:p>
          <a:endParaRPr kumimoji="1" lang="ja-JP" altLang="en-US"/>
        </a:p>
      </dgm:t>
    </dgm:pt>
  </dgm:ptLst>
  <dgm:cxnLst>
    <dgm:cxn modelId="{247D5F96-F64D-4BC4-A9DE-BB75B16D203F}" srcId="{305BDBB6-20B9-4848-8AC3-4C97D497310F}" destId="{E3FAAA94-8436-4F68-854C-0440D4037398}" srcOrd="3" destOrd="0" parTransId="{CB080700-8E21-48ED-A4A3-75175E3D1AA0}" sibTransId="{283A0D29-3FDF-4D02-8C14-47EF81ECA3DE}"/>
    <dgm:cxn modelId="{4CC3F4E6-0F5F-4E26-AE4C-7519120A8F7B}" srcId="{305BDBB6-20B9-4848-8AC3-4C97D497310F}" destId="{AE95F2DB-09CC-43F8-9BA5-CA71B999C8F1}" srcOrd="4" destOrd="0" parTransId="{83ED332C-7386-47C2-8027-5D4F0B958A00}" sibTransId="{AE1CAF16-5BD2-4B2A-AF10-0D25415EBC2E}"/>
    <dgm:cxn modelId="{5D756C6B-9339-4655-A1F4-85FEEABDF748}" type="presOf" srcId="{305BDBB6-20B9-4848-8AC3-4C97D497310F}" destId="{476AC5FC-AB45-4C79-927D-EA7655109C1B}" srcOrd="0" destOrd="0" presId="urn:microsoft.com/office/officeart/2005/8/layout/vList2"/>
    <dgm:cxn modelId="{9DB245A9-4B55-46A1-8933-81D33919AA35}" type="presOf" srcId="{EC61FA13-F952-429C-A1BD-313272B08528}" destId="{41BC0749-93A3-4073-B072-959E6CAD3C31}" srcOrd="0" destOrd="2" presId="urn:microsoft.com/office/officeart/2005/8/layout/vList2"/>
    <dgm:cxn modelId="{EA1841C2-1AD4-4C0C-B488-6811BB8DAAF4}" srcId="{305BDBB6-20B9-4848-8AC3-4C97D497310F}" destId="{E48BB55D-90B0-41F0-9E7F-23186282358F}" srcOrd="1" destOrd="0" parTransId="{B5E0494E-EDB7-4EF7-98FF-2534308222CF}" sibTransId="{CC0EF1D8-35EF-4F11-B6E4-B5E654C86DD1}"/>
    <dgm:cxn modelId="{9953F6EB-939A-4786-9DDB-3BD7FA53C59C}" srcId="{B9DC64D6-08ED-4641-BFC9-35785D7EDF74}" destId="{305BDBB6-20B9-4848-8AC3-4C97D497310F}" srcOrd="0" destOrd="0" parTransId="{F9D30E50-1E39-4B2C-8B94-0FF0A00EE0A5}" sibTransId="{73958E8B-8D4A-41AB-A95C-FD1BE0A1F099}"/>
    <dgm:cxn modelId="{A94C4653-38F2-4F6B-BDCB-80D6C2B8DE37}" srcId="{305BDBB6-20B9-4848-8AC3-4C97D497310F}" destId="{C68D54E9-EA45-41F7-9553-6F55A0CFECE5}" srcOrd="0" destOrd="0" parTransId="{38292631-6577-4F73-8E70-E1F6189E2DD0}" sibTransId="{2C881869-5735-4B8A-B6FC-9923778C1630}"/>
    <dgm:cxn modelId="{CFA5E180-A17A-41A3-91E9-78E307687260}" type="presOf" srcId="{AE95F2DB-09CC-43F8-9BA5-CA71B999C8F1}" destId="{41BC0749-93A3-4073-B072-959E6CAD3C31}" srcOrd="0" destOrd="5" presId="urn:microsoft.com/office/officeart/2005/8/layout/vList2"/>
    <dgm:cxn modelId="{D19DD979-9FC7-4D12-A718-E85A24F66B53}" srcId="{E48BB55D-90B0-41F0-9E7F-23186282358F}" destId="{EC61FA13-F952-429C-A1BD-313272B08528}" srcOrd="0" destOrd="0" parTransId="{D76D94E0-E87E-4FB7-904A-9FF76974452D}" sibTransId="{383C12EC-31CC-439E-A92C-1C9D1EC27693}"/>
    <dgm:cxn modelId="{A5272713-C8DC-49F2-8655-ED15B58E63C8}" type="presOf" srcId="{E48BB55D-90B0-41F0-9E7F-23186282358F}" destId="{41BC0749-93A3-4073-B072-959E6CAD3C31}" srcOrd="0" destOrd="1" presId="urn:microsoft.com/office/officeart/2005/8/layout/vList2"/>
    <dgm:cxn modelId="{F6C234CB-C2B4-4F19-B798-EEE2687E52E8}" type="presOf" srcId="{B9DC64D6-08ED-4641-BFC9-35785D7EDF74}" destId="{7C0D2857-D9B7-48E0-9565-6678C11E8DAF}" srcOrd="0" destOrd="0" presId="urn:microsoft.com/office/officeart/2005/8/layout/vList2"/>
    <dgm:cxn modelId="{ECBAC79C-1B0B-47C4-A374-F3E92262BD08}" srcId="{305BDBB6-20B9-4848-8AC3-4C97D497310F}" destId="{33C53727-24E6-424C-B112-37075899E80C}" srcOrd="2" destOrd="0" parTransId="{8AEB68F2-0F92-4DF0-AB57-5661C8FC6FA4}" sibTransId="{46BF9E77-4E27-43DD-8E41-ADC5700F9900}"/>
    <dgm:cxn modelId="{AFA68B3D-8B83-4874-A5B9-9CB46FE4EE16}" type="presOf" srcId="{33C53727-24E6-424C-B112-37075899E80C}" destId="{41BC0749-93A3-4073-B072-959E6CAD3C31}" srcOrd="0" destOrd="3" presId="urn:microsoft.com/office/officeart/2005/8/layout/vList2"/>
    <dgm:cxn modelId="{F49923F7-7024-4077-966B-1CD6B574EAD9}" type="presOf" srcId="{E3FAAA94-8436-4F68-854C-0440D4037398}" destId="{41BC0749-93A3-4073-B072-959E6CAD3C31}" srcOrd="0" destOrd="4" presId="urn:microsoft.com/office/officeart/2005/8/layout/vList2"/>
    <dgm:cxn modelId="{397DA7F5-F176-42DC-B186-9941C3363D37}" type="presOf" srcId="{C68D54E9-EA45-41F7-9553-6F55A0CFECE5}" destId="{41BC0749-93A3-4073-B072-959E6CAD3C31}" srcOrd="0" destOrd="0" presId="urn:microsoft.com/office/officeart/2005/8/layout/vList2"/>
    <dgm:cxn modelId="{56C41BD8-F7B8-4FB7-AEED-646F95734C7C}" type="presParOf" srcId="{7C0D2857-D9B7-48E0-9565-6678C11E8DAF}" destId="{476AC5FC-AB45-4C79-927D-EA7655109C1B}" srcOrd="0" destOrd="0" presId="urn:microsoft.com/office/officeart/2005/8/layout/vList2"/>
    <dgm:cxn modelId="{1EAA04A9-8052-43B0-9037-151E1D019AEA}" type="presParOf" srcId="{7C0D2857-D9B7-48E0-9565-6678C11E8DAF}" destId="{41BC0749-93A3-4073-B072-959E6CAD3C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kumimoji="1" lang="ja-JP" altLang="en-US"/>
        </a:p>
      </dgm:t>
    </dgm:pt>
    <dgm:pt modelId="{6231A8DE-B107-4348-A029-FA060062C4AB}">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660BC973-A9EE-4D97-A4A5-AF11373EA2AF}" type="parTrans" cxnId="{E0849B9E-F7DA-48CF-A9EF-952AC7256D54}">
      <dgm:prSet/>
      <dgm:spPr/>
      <dgm:t>
        <a:bodyPr/>
        <a:lstStyle/>
        <a:p>
          <a:endParaRPr kumimoji="1" lang="ja-JP" altLang="en-US"/>
        </a:p>
      </dgm:t>
    </dgm:pt>
    <dgm:pt modelId="{529C2C5B-45F6-4BD4-8E25-A5BDACFD24D5}" type="sibTrans" cxnId="{E0849B9E-F7DA-48CF-A9EF-952AC7256D54}">
      <dgm:prSet/>
      <dgm:spPr/>
      <dgm:t>
        <a:bodyPr/>
        <a:lstStyle/>
        <a:p>
          <a:endParaRPr kumimoji="1" lang="ja-JP" altLang="en-US"/>
        </a:p>
      </dgm:t>
    </dgm:pt>
    <dgm:pt modelId="{1FF93B94-4E76-4321-B743-A57A9EE71B2D}">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F83B4DC5-3DC4-4EC4-BCA9-E6C1292C627C}" type="parTrans" cxnId="{54A63949-B814-45BB-962F-E5BC4B2D87ED}">
      <dgm:prSet/>
      <dgm:spPr/>
      <dgm:t>
        <a:bodyPr/>
        <a:lstStyle/>
        <a:p>
          <a:endParaRPr kumimoji="1" lang="ja-JP" altLang="en-US"/>
        </a:p>
      </dgm:t>
    </dgm:pt>
    <dgm:pt modelId="{28B26020-9635-4223-987F-BC631FAB2F04}" type="sibTrans" cxnId="{54A63949-B814-45BB-962F-E5BC4B2D87ED}">
      <dgm:prSet/>
      <dgm:spPr/>
      <dgm:t>
        <a:bodyPr/>
        <a:lstStyle/>
        <a:p>
          <a:endParaRPr kumimoji="1" lang="ja-JP" altLang="en-US"/>
        </a:p>
      </dgm:t>
    </dgm:pt>
    <dgm:pt modelId="{5640135D-BB58-47CE-BD7C-9A5B19D9E096}">
      <dgm:prSet>
        <dgm:style>
          <a:lnRef idx="2">
            <a:schemeClr val="accent6"/>
          </a:lnRef>
          <a:fillRef idx="1">
            <a:schemeClr val="lt1"/>
          </a:fillRef>
          <a:effectRef idx="0">
            <a:schemeClr val="accent6"/>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C3668D1B-303D-4697-A3C0-372976E8D024}" type="parTrans" cxnId="{A7883B7A-0623-4630-AFD1-37C4DA3D54C5}">
      <dgm:prSet/>
      <dgm:spPr/>
      <dgm:t>
        <a:bodyPr/>
        <a:lstStyle/>
        <a:p>
          <a:endParaRPr kumimoji="1" lang="ja-JP" altLang="en-US"/>
        </a:p>
      </dgm:t>
    </dgm:pt>
    <dgm:pt modelId="{DA656E8D-C989-45C2-A0BE-0225BA773FE6}" type="sibTrans" cxnId="{A7883B7A-0623-4630-AFD1-37C4DA3D54C5}">
      <dgm:prSet/>
      <dgm:spPr/>
      <dgm:t>
        <a:bodyPr/>
        <a:lstStyle/>
        <a:p>
          <a:endParaRPr kumimoji="1" lang="ja-JP" altLang="en-US"/>
        </a:p>
      </dgm:t>
    </dgm:pt>
    <dgm:pt modelId="{411A1B3E-F51D-4DB9-BDCE-159F45FDFD30}">
      <dgm:prSet>
        <dgm:style>
          <a:lnRef idx="2">
            <a:schemeClr val="accent6"/>
          </a:lnRef>
          <a:fillRef idx="1">
            <a:schemeClr val="lt1"/>
          </a:fillRef>
          <a:effectRef idx="0">
            <a:schemeClr val="accent6"/>
          </a:effectRef>
          <a:fontRef idx="minor">
            <a:schemeClr val="dk1"/>
          </a:fontRef>
        </dgm:style>
      </dgm:prSet>
      <dgm:spPr/>
      <dgm:t>
        <a:bodyPr/>
        <a:lstStyle/>
        <a:p>
          <a:r>
            <a:rPr kumimoji="1" lang="en-US" dirty="0" smtClean="0">
              <a:latin typeface="HGPｺﾞｼｯｸM" panose="020B0600000000000000" pitchFamily="50" charset="-128"/>
              <a:ea typeface="HGPｺﾞｼｯｸM" panose="020B0600000000000000" pitchFamily="50" charset="-128"/>
            </a:rPr>
            <a:t>1.4.4次元</a:t>
          </a:r>
          <a:endParaRPr kumimoji="1" lang="ja-JP" altLang="en-US" dirty="0"/>
        </a:p>
      </dgm:t>
    </dgm:pt>
    <dgm:pt modelId="{BEB33CB2-D3EF-445E-8F43-42D25BDD9062}" type="parTrans" cxnId="{4D3AEA94-638C-43A2-96FD-25EBE71CDDF9}">
      <dgm:prSet/>
      <dgm:spPr/>
      <dgm:t>
        <a:bodyPr/>
        <a:lstStyle/>
        <a:p>
          <a:endParaRPr kumimoji="1" lang="ja-JP" altLang="en-US"/>
        </a:p>
      </dgm:t>
    </dgm:pt>
    <dgm:pt modelId="{0F1C4FFB-ADB0-4FE3-A547-C4F86764A31E}" type="sibTrans" cxnId="{4D3AEA94-638C-43A2-96FD-25EBE71CDDF9}">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8FAC4746-B115-41E1-B038-36F1611A311C}" type="pres">
      <dgm:prSet presAssocID="{6231A8DE-B107-4348-A029-FA060062C4AB}" presName="parentText" presStyleLbl="node1" presStyleIdx="0" presStyleCnt="4">
        <dgm:presLayoutVars>
          <dgm:chMax val="0"/>
          <dgm:bulletEnabled val="1"/>
        </dgm:presLayoutVars>
      </dgm:prSet>
      <dgm:spPr/>
      <dgm:t>
        <a:bodyPr/>
        <a:lstStyle/>
        <a:p>
          <a:endParaRPr kumimoji="1" lang="ja-JP" altLang="en-US"/>
        </a:p>
      </dgm:t>
    </dgm:pt>
    <dgm:pt modelId="{15013438-8B3E-4DF7-AD7B-732461B58FAF}" type="pres">
      <dgm:prSet presAssocID="{529C2C5B-45F6-4BD4-8E25-A5BDACFD24D5}" presName="spacer" presStyleCnt="0"/>
      <dgm:spPr/>
      <dgm:t>
        <a:bodyPr/>
        <a:lstStyle/>
        <a:p>
          <a:endParaRPr kumimoji="1" lang="ja-JP" altLang="en-US"/>
        </a:p>
      </dgm:t>
    </dgm:pt>
    <dgm:pt modelId="{870EF654-DC62-4410-AB2C-A64B82A7DF1C}" type="pres">
      <dgm:prSet presAssocID="{1FF93B94-4E76-4321-B743-A57A9EE71B2D}" presName="parentText" presStyleLbl="node1" presStyleIdx="1" presStyleCnt="4">
        <dgm:presLayoutVars>
          <dgm:chMax val="0"/>
          <dgm:bulletEnabled val="1"/>
        </dgm:presLayoutVars>
      </dgm:prSet>
      <dgm:spPr/>
      <dgm:t>
        <a:bodyPr/>
        <a:lstStyle/>
        <a:p>
          <a:endParaRPr kumimoji="1" lang="ja-JP" altLang="en-US"/>
        </a:p>
      </dgm:t>
    </dgm:pt>
    <dgm:pt modelId="{79B72E64-CA8D-4688-BAAA-D4B7945BF14C}" type="pres">
      <dgm:prSet presAssocID="{28B26020-9635-4223-987F-BC631FAB2F04}" presName="spacer" presStyleCnt="0"/>
      <dgm:spPr/>
      <dgm:t>
        <a:bodyPr/>
        <a:lstStyle/>
        <a:p>
          <a:endParaRPr kumimoji="1" lang="ja-JP" altLang="en-US"/>
        </a:p>
      </dgm:t>
    </dgm:pt>
    <dgm:pt modelId="{1B85818A-B63D-482B-8E09-7A0AE6DAC799}" type="pres">
      <dgm:prSet presAssocID="{5640135D-BB58-47CE-BD7C-9A5B19D9E096}" presName="parentText" presStyleLbl="node1" presStyleIdx="2" presStyleCnt="4">
        <dgm:presLayoutVars>
          <dgm:chMax val="0"/>
          <dgm:bulletEnabled val="1"/>
        </dgm:presLayoutVars>
      </dgm:prSet>
      <dgm:spPr/>
      <dgm:t>
        <a:bodyPr/>
        <a:lstStyle/>
        <a:p>
          <a:endParaRPr kumimoji="1" lang="ja-JP" altLang="en-US"/>
        </a:p>
      </dgm:t>
    </dgm:pt>
    <dgm:pt modelId="{9D925FA4-CB39-4B8E-A66A-134B36468EE6}" type="pres">
      <dgm:prSet presAssocID="{DA656E8D-C989-45C2-A0BE-0225BA773FE6}" presName="spacer" presStyleCnt="0"/>
      <dgm:spPr/>
      <dgm:t>
        <a:bodyPr/>
        <a:lstStyle/>
        <a:p>
          <a:endParaRPr kumimoji="1" lang="ja-JP" altLang="en-US"/>
        </a:p>
      </dgm:t>
    </dgm:pt>
    <dgm:pt modelId="{B3D4F72C-A612-40DE-B713-69356BAD45F8}" type="pres">
      <dgm:prSet presAssocID="{411A1B3E-F51D-4DB9-BDCE-159F45FDFD30}" presName="parentText" presStyleLbl="node1" presStyleIdx="3" presStyleCnt="4">
        <dgm:presLayoutVars>
          <dgm:chMax val="0"/>
          <dgm:bulletEnabled val="1"/>
        </dgm:presLayoutVars>
      </dgm:prSet>
      <dgm:spPr/>
      <dgm:t>
        <a:bodyPr/>
        <a:lstStyle/>
        <a:p>
          <a:endParaRPr kumimoji="1" lang="ja-JP" altLang="en-US"/>
        </a:p>
      </dgm:t>
    </dgm:pt>
  </dgm:ptLst>
  <dgm:cxnLst>
    <dgm:cxn modelId="{69D2DAB2-8432-4719-9F4A-36A07A9F3906}" type="presOf" srcId="{2B55400A-E341-4DF1-8842-264D2660DEA4}" destId="{03F5ED04-A33A-45F8-86C5-8AD241238F59}" srcOrd="0" destOrd="0" presId="urn:microsoft.com/office/officeart/2005/8/layout/vList2"/>
    <dgm:cxn modelId="{E0849B9E-F7DA-48CF-A9EF-952AC7256D54}" srcId="{2B55400A-E341-4DF1-8842-264D2660DEA4}" destId="{6231A8DE-B107-4348-A029-FA060062C4AB}" srcOrd="0" destOrd="0" parTransId="{660BC973-A9EE-4D97-A4A5-AF11373EA2AF}" sibTransId="{529C2C5B-45F6-4BD4-8E25-A5BDACFD24D5}"/>
    <dgm:cxn modelId="{08234AB3-ADE6-401E-9091-92D3901233B4}" type="presOf" srcId="{5640135D-BB58-47CE-BD7C-9A5B19D9E096}" destId="{1B85818A-B63D-482B-8E09-7A0AE6DAC799}" srcOrd="0" destOrd="0" presId="urn:microsoft.com/office/officeart/2005/8/layout/vList2"/>
    <dgm:cxn modelId="{8D0AB564-FBB5-471D-9354-B7BF08C1B825}" type="presOf" srcId="{411A1B3E-F51D-4DB9-BDCE-159F45FDFD30}" destId="{B3D4F72C-A612-40DE-B713-69356BAD45F8}" srcOrd="0" destOrd="0" presId="urn:microsoft.com/office/officeart/2005/8/layout/vList2"/>
    <dgm:cxn modelId="{4D3AEA94-638C-43A2-96FD-25EBE71CDDF9}" srcId="{2B55400A-E341-4DF1-8842-264D2660DEA4}" destId="{411A1B3E-F51D-4DB9-BDCE-159F45FDFD30}" srcOrd="3" destOrd="0" parTransId="{BEB33CB2-D3EF-445E-8F43-42D25BDD9062}" sibTransId="{0F1C4FFB-ADB0-4FE3-A547-C4F86764A31E}"/>
    <dgm:cxn modelId="{A7883B7A-0623-4630-AFD1-37C4DA3D54C5}" srcId="{2B55400A-E341-4DF1-8842-264D2660DEA4}" destId="{5640135D-BB58-47CE-BD7C-9A5B19D9E096}" srcOrd="2" destOrd="0" parTransId="{C3668D1B-303D-4697-A3C0-372976E8D024}" sibTransId="{DA656E8D-C989-45C2-A0BE-0225BA773FE6}"/>
    <dgm:cxn modelId="{137C5929-4DC2-4816-B499-F4F68F154CCF}" type="presOf" srcId="{1FF93B94-4E76-4321-B743-A57A9EE71B2D}" destId="{870EF654-DC62-4410-AB2C-A64B82A7DF1C}" srcOrd="0" destOrd="0" presId="urn:microsoft.com/office/officeart/2005/8/layout/vList2"/>
    <dgm:cxn modelId="{54A63949-B814-45BB-962F-E5BC4B2D87ED}" srcId="{2B55400A-E341-4DF1-8842-264D2660DEA4}" destId="{1FF93B94-4E76-4321-B743-A57A9EE71B2D}" srcOrd="1" destOrd="0" parTransId="{F83B4DC5-3DC4-4EC4-BCA9-E6C1292C627C}" sibTransId="{28B26020-9635-4223-987F-BC631FAB2F04}"/>
    <dgm:cxn modelId="{7F9FD51A-5931-49B0-805B-A869F296009F}" type="presOf" srcId="{6231A8DE-B107-4348-A029-FA060062C4AB}" destId="{8FAC4746-B115-41E1-B038-36F1611A311C}" srcOrd="0" destOrd="0" presId="urn:microsoft.com/office/officeart/2005/8/layout/vList2"/>
    <dgm:cxn modelId="{211B0A39-5D6C-4AB8-9304-1EB7753FC4FA}" type="presParOf" srcId="{03F5ED04-A33A-45F8-86C5-8AD241238F59}" destId="{8FAC4746-B115-41E1-B038-36F1611A311C}" srcOrd="0" destOrd="0" presId="urn:microsoft.com/office/officeart/2005/8/layout/vList2"/>
    <dgm:cxn modelId="{869C4928-9F2B-4B5E-A8BF-0E4BED0B2703}" type="presParOf" srcId="{03F5ED04-A33A-45F8-86C5-8AD241238F59}" destId="{15013438-8B3E-4DF7-AD7B-732461B58FAF}" srcOrd="1" destOrd="0" presId="urn:microsoft.com/office/officeart/2005/8/layout/vList2"/>
    <dgm:cxn modelId="{47998167-3FBA-41BA-8E67-7BB1E702825D}" type="presParOf" srcId="{03F5ED04-A33A-45F8-86C5-8AD241238F59}" destId="{870EF654-DC62-4410-AB2C-A64B82A7DF1C}" srcOrd="2" destOrd="0" presId="urn:microsoft.com/office/officeart/2005/8/layout/vList2"/>
    <dgm:cxn modelId="{355E82BB-5CE1-4EE8-88F0-4054A1C5606C}" type="presParOf" srcId="{03F5ED04-A33A-45F8-86C5-8AD241238F59}" destId="{79B72E64-CA8D-4688-BAAA-D4B7945BF14C}" srcOrd="3" destOrd="0" presId="urn:microsoft.com/office/officeart/2005/8/layout/vList2"/>
    <dgm:cxn modelId="{3B990B55-EC71-4257-9C49-3F8FF47B5F22}" type="presParOf" srcId="{03F5ED04-A33A-45F8-86C5-8AD241238F59}" destId="{1B85818A-B63D-482B-8E09-7A0AE6DAC799}" srcOrd="4" destOrd="0" presId="urn:microsoft.com/office/officeart/2005/8/layout/vList2"/>
    <dgm:cxn modelId="{C6D07E56-F38D-4E9A-B7FE-2213B3692272}" type="presParOf" srcId="{03F5ED04-A33A-45F8-86C5-8AD241238F59}" destId="{9D925FA4-CB39-4B8E-A66A-134B36468EE6}" srcOrd="5" destOrd="0" presId="urn:microsoft.com/office/officeart/2005/8/layout/vList2"/>
    <dgm:cxn modelId="{73CDEC32-B8BB-4B0E-8F39-E03CDE08725E}" type="presParOf" srcId="{03F5ED04-A33A-45F8-86C5-8AD241238F59}" destId="{B3D4F72C-A612-40DE-B713-69356BAD45F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CF18E7-2780-4637-A5D3-DB5CA906119D}"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F27EFFF3-339E-4B28-8CA6-003D1511C4C1}">
      <dgm:prSet/>
      <dgm:spPr/>
      <dgm:t>
        <a:bodyPr/>
        <a:lstStyle/>
        <a:p>
          <a:pPr rtl="0"/>
          <a:r>
            <a:rPr kumimoji="1" lang="en-US" smtClean="0"/>
            <a:t>1.4.1</a:t>
          </a:r>
          <a:r>
            <a:rPr kumimoji="1" lang="ja-JP" smtClean="0"/>
            <a:t>運動</a:t>
          </a:r>
          <a:r>
            <a:rPr kumimoji="1" lang="en-US" smtClean="0"/>
            <a:t>量と力積</a:t>
          </a:r>
          <a:r>
            <a:rPr kumimoji="1" lang="ja-JP" smtClean="0"/>
            <a:t>＿１</a:t>
          </a:r>
          <a:endParaRPr lang="ja-JP"/>
        </a:p>
      </dgm:t>
    </dgm:pt>
    <dgm:pt modelId="{1B0582D1-C6CE-40DF-9F4E-6BCBF5FBB5BB}" type="parTrans" cxnId="{E58BDEE7-E844-434B-8321-3454CD88D6C6}">
      <dgm:prSet/>
      <dgm:spPr/>
      <dgm:t>
        <a:bodyPr/>
        <a:lstStyle/>
        <a:p>
          <a:endParaRPr kumimoji="1" lang="ja-JP" altLang="en-US"/>
        </a:p>
      </dgm:t>
    </dgm:pt>
    <dgm:pt modelId="{3B0940B3-9947-4541-A2EE-33B0E753F20E}" type="sibTrans" cxnId="{E58BDEE7-E844-434B-8321-3454CD88D6C6}">
      <dgm:prSet/>
      <dgm:spPr/>
      <dgm:t>
        <a:bodyPr/>
        <a:lstStyle/>
        <a:p>
          <a:endParaRPr kumimoji="1" lang="ja-JP" altLang="en-US"/>
        </a:p>
      </dgm:t>
    </dgm:pt>
    <dgm:pt modelId="{106ABAC5-8D48-42E6-B96E-0F1CFD5ADAE7}">
      <dgm:prSet/>
      <dgm:spPr/>
      <dgm:t>
        <a:bodyPr/>
        <a:lstStyle/>
        <a:p>
          <a:pPr rtl="0"/>
          <a:r>
            <a:rPr kumimoji="1" lang="ja-JP" dirty="0" smtClean="0"/>
            <a:t>速度変化の程度は， 力の大きさだけでなく， 力が作用した時間の長さによっても変わる．</a:t>
          </a:r>
          <a:endParaRPr lang="ja-JP" dirty="0"/>
        </a:p>
      </dgm:t>
    </dgm:pt>
    <dgm:pt modelId="{70F42487-43DC-4AA9-9B72-3C8E7B0B79E7}" type="parTrans" cxnId="{57DB95F7-7ED7-469D-A8C1-8B5FC022E1DD}">
      <dgm:prSet/>
      <dgm:spPr/>
      <dgm:t>
        <a:bodyPr/>
        <a:lstStyle/>
        <a:p>
          <a:endParaRPr kumimoji="1" lang="ja-JP" altLang="en-US"/>
        </a:p>
      </dgm:t>
    </dgm:pt>
    <dgm:pt modelId="{5B65CDDA-6FD7-4E9E-82D4-1ED3B7E32C1D}" type="sibTrans" cxnId="{57DB95F7-7ED7-469D-A8C1-8B5FC022E1DD}">
      <dgm:prSet/>
      <dgm:spPr/>
      <dgm:t>
        <a:bodyPr/>
        <a:lstStyle/>
        <a:p>
          <a:endParaRPr kumimoji="1" lang="ja-JP" altLang="en-US"/>
        </a:p>
      </dgm:t>
    </dgm:pt>
    <mc:AlternateContent xmlns:mc="http://schemas.openxmlformats.org/markup-compatibility/2006" xmlns:a14="http://schemas.microsoft.com/office/drawing/2010/main">
      <mc:Choice Requires="a14">
        <dgm:pt modelId="{74183196-8207-4052-AC60-5C18A46A8607}">
          <dgm:prSet/>
          <dgm:spPr/>
          <dgm:t>
            <a:bodyPr/>
            <a:lstStyle/>
            <a:p>
              <a:pPr rtl="0"/>
              <a:r>
                <a:rPr kumimoji="1" lang="ja-JP" dirty="0" smtClean="0"/>
                <a:t>そこで，力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a:t>
              </a:r>
              <a:r>
                <a:rPr kumimoji="1" lang="en-US" dirty="0"/>
                <a:t>N]</a:t>
              </a:r>
              <a:r>
                <a:rPr kumimoji="1" lang="ja-JP" dirty="0"/>
                <a:t>とそれが物体に作用した時間</a:t>
              </a:r>
              <a:r>
                <a:rPr kumimoji="1" lang="en-US" i="1" dirty="0"/>
                <a:t>t</a:t>
              </a:r>
              <a:r>
                <a:rPr kumimoji="1" lang="en-US" dirty="0"/>
                <a:t>[s</a:t>
              </a:r>
              <a:r>
                <a:rPr kumimoji="1" lang="ja-JP" dirty="0"/>
                <a:t>］との積</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a:t>
              </a:r>
              <a:r>
                <a:rPr kumimoji="1" lang="en-US" i="1" dirty="0"/>
                <a:t>t</a:t>
              </a:r>
              <a:r>
                <a:rPr kumimoji="1" lang="ja-JP" dirty="0" smtClean="0"/>
                <a:t>を</a:t>
              </a:r>
              <a:r>
                <a:rPr kumimoji="1" lang="en-US" altLang="ja-JP" dirty="0" smtClean="0"/>
                <a:t>         </a:t>
              </a:r>
              <a:r>
                <a:rPr kumimoji="1" lang="ja-JP" dirty="0" smtClean="0"/>
                <a:t>と</a:t>
              </a:r>
              <a:r>
                <a:rPr kumimoji="1" lang="ja-JP" dirty="0"/>
                <a:t>定義する．</a:t>
              </a:r>
              <a:endParaRPr lang="ja-JP" dirty="0"/>
            </a:p>
          </dgm:t>
        </dgm:pt>
      </mc:Choice>
      <mc:Fallback xmlns="">
        <dgm:pt modelId="{74183196-8207-4052-AC60-5C18A46A8607}">
          <dgm:prSet/>
          <dgm:spPr/>
          <dgm:t>
            <a:bodyPr/>
            <a:lstStyle/>
            <a:p>
              <a:pPr rtl="0"/>
              <a:r>
                <a:rPr kumimoji="1" lang="ja-JP" dirty="0" smtClean="0"/>
                <a:t>そこで，力</a:t>
              </a:r>
              <a:r>
                <a:rPr kumimoji="1" lang="en-US" i="0"/>
                <a:t>𝐹</a:t>
              </a:r>
              <a:r>
                <a:rPr kumimoji="1" lang="ja-JP" altLang="en-US" i="0"/>
                <a:t> ⃗</a:t>
              </a:r>
              <a:r>
                <a:rPr kumimoji="1" lang="ja-JP" dirty="0"/>
                <a:t>［</a:t>
              </a:r>
              <a:r>
                <a:rPr kumimoji="1" lang="en-US" dirty="0"/>
                <a:t>N]</a:t>
              </a:r>
              <a:r>
                <a:rPr kumimoji="1" lang="ja-JP" dirty="0"/>
                <a:t>とそれが物体に作用した時間</a:t>
              </a:r>
              <a:r>
                <a:rPr kumimoji="1" lang="en-US" i="1" dirty="0"/>
                <a:t>t</a:t>
              </a:r>
              <a:r>
                <a:rPr kumimoji="1" lang="en-US" dirty="0"/>
                <a:t>[s</a:t>
              </a:r>
              <a:r>
                <a:rPr kumimoji="1" lang="ja-JP" dirty="0"/>
                <a:t>］との積</a:t>
              </a:r>
              <a:r>
                <a:rPr kumimoji="1" lang="en-US" i="0"/>
                <a:t>𝐹</a:t>
              </a:r>
              <a:r>
                <a:rPr kumimoji="1" lang="ja-JP" altLang="en-US" i="0"/>
                <a:t> ⃗</a:t>
              </a:r>
              <a:r>
                <a:rPr kumimoji="1" lang="ja-JP" dirty="0"/>
                <a:t>・</a:t>
              </a:r>
              <a:r>
                <a:rPr kumimoji="1" lang="en-US" i="1" dirty="0"/>
                <a:t>t</a:t>
              </a:r>
              <a:r>
                <a:rPr kumimoji="1" lang="ja-JP" dirty="0" smtClean="0"/>
                <a:t>を</a:t>
              </a:r>
              <a:r>
                <a:rPr kumimoji="1" lang="en-US" altLang="ja-JP" dirty="0" smtClean="0"/>
                <a:t>         </a:t>
              </a:r>
              <a:r>
                <a:rPr kumimoji="1" lang="ja-JP" dirty="0" smtClean="0"/>
                <a:t>と</a:t>
              </a:r>
              <a:r>
                <a:rPr kumimoji="1" lang="ja-JP" dirty="0"/>
                <a:t>定義する．</a:t>
              </a:r>
              <a:endParaRPr lang="ja-JP" dirty="0"/>
            </a:p>
          </dgm:t>
        </dgm:pt>
      </mc:Fallback>
    </mc:AlternateContent>
    <dgm:pt modelId="{A3293E6C-F4A2-43DC-BD8D-07989280E506}" type="parTrans" cxnId="{59DFBDDB-B166-4A2C-BD8A-BB3EB4616A5A}">
      <dgm:prSet/>
      <dgm:spPr/>
      <dgm:t>
        <a:bodyPr/>
        <a:lstStyle/>
        <a:p>
          <a:endParaRPr kumimoji="1" lang="ja-JP" altLang="en-US"/>
        </a:p>
      </dgm:t>
    </dgm:pt>
    <dgm:pt modelId="{205FFFB3-0A51-4810-8B9D-2E9B65C40F25}" type="sibTrans" cxnId="{59DFBDDB-B166-4A2C-BD8A-BB3EB4616A5A}">
      <dgm:prSet/>
      <dgm:spPr/>
      <dgm:t>
        <a:bodyPr/>
        <a:lstStyle/>
        <a:p>
          <a:endParaRPr kumimoji="1" lang="ja-JP" altLang="en-US"/>
        </a:p>
      </dgm:t>
    </dgm:pt>
    <dgm:pt modelId="{F6813736-523E-48EA-8FAB-E8202733CB52}">
      <dgm:prSet/>
      <dgm:spPr/>
      <dgm:t>
        <a:bodyPr/>
        <a:lstStyle/>
        <a:p>
          <a:pPr rtl="0"/>
          <a:r>
            <a:rPr kumimoji="1" lang="ja-JP" dirty="0" smtClean="0"/>
            <a:t>力積はベクトルであり、その大きさの単位は</a:t>
          </a:r>
          <a:r>
            <a:rPr kumimoji="1" lang="en-US" altLang="ja-JP" dirty="0" smtClean="0"/>
            <a:t>___</a:t>
          </a:r>
          <a:r>
            <a:rPr kumimoji="1" lang="ja-JP" dirty="0" smtClean="0"/>
            <a:t>である．</a:t>
          </a:r>
          <a:endParaRPr lang="ja-JP" dirty="0"/>
        </a:p>
      </dgm:t>
    </dgm:pt>
    <dgm:pt modelId="{646C74D0-4493-48BB-B363-E0546D85810C}" type="parTrans" cxnId="{F540173E-FE60-4452-A35A-760A85370E52}">
      <dgm:prSet/>
      <dgm:spPr/>
      <dgm:t>
        <a:bodyPr/>
        <a:lstStyle/>
        <a:p>
          <a:endParaRPr kumimoji="1" lang="ja-JP" altLang="en-US"/>
        </a:p>
      </dgm:t>
    </dgm:pt>
    <dgm:pt modelId="{61A98176-CD86-428A-A112-2B619CBF871C}" type="sibTrans" cxnId="{F540173E-FE60-4452-A35A-760A85370E52}">
      <dgm:prSet/>
      <dgm:spPr/>
      <dgm:t>
        <a:bodyPr/>
        <a:lstStyle/>
        <a:p>
          <a:endParaRPr kumimoji="1" lang="ja-JP" altLang="en-US"/>
        </a:p>
      </dgm:t>
    </dgm:pt>
    <dgm:pt modelId="{77AC1EE2-7B81-4CEA-913D-7596C7D5C06F}">
      <dgm:prSet/>
      <dgm:spPr/>
      <dgm:t>
        <a:bodyPr/>
        <a:lstStyle/>
        <a:p>
          <a:pPr rtl="0"/>
          <a:r>
            <a:rPr kumimoji="1" lang="ja-JP" dirty="0" smtClean="0"/>
            <a:t>図</a:t>
          </a:r>
          <a:r>
            <a:rPr kumimoji="1" lang="en-US" dirty="0"/>
            <a:t>1.36 </a:t>
          </a:r>
          <a:r>
            <a:rPr kumimoji="1" lang="ja-JP" dirty="0"/>
            <a:t>に示すように</a:t>
          </a:r>
          <a:r>
            <a:rPr kumimoji="1" lang="ja-JP" dirty="0" smtClean="0"/>
            <a:t>，</a:t>
          </a:r>
          <a:endParaRPr lang="ja-JP" dirty="0"/>
        </a:p>
      </dgm:t>
    </dgm:pt>
    <dgm:pt modelId="{0FA79676-54BD-444C-8574-D0AA8E70CAFD}" type="parTrans" cxnId="{D2C85F94-C2D4-4D93-A967-FF79A0E364D0}">
      <dgm:prSet/>
      <dgm:spPr/>
      <dgm:t>
        <a:bodyPr/>
        <a:lstStyle/>
        <a:p>
          <a:endParaRPr kumimoji="1" lang="ja-JP" altLang="en-US"/>
        </a:p>
      </dgm:t>
    </dgm:pt>
    <dgm:pt modelId="{4C98BB92-DDF5-4474-B7DA-743315F07DB6}" type="sibTrans" cxnId="{D2C85F94-C2D4-4D93-A967-FF79A0E364D0}">
      <dgm:prSet/>
      <dgm:spPr/>
      <dgm:t>
        <a:bodyPr/>
        <a:lstStyle/>
        <a:p>
          <a:endParaRPr kumimoji="1" lang="ja-JP" altLang="en-US"/>
        </a:p>
      </dgm:t>
    </dgm:pt>
    <mc:AlternateContent xmlns:mc="http://schemas.openxmlformats.org/markup-compatibility/2006" xmlns:a14="http://schemas.microsoft.com/office/drawing/2010/main">
      <mc:Choice Requires="a14">
        <dgm:pt modelId="{B59BCC19-F1B0-444C-8101-7FCB779E6681}">
          <dgm:prSet/>
          <dgm:spPr/>
          <dgm:t>
            <a:bodyPr/>
            <a:lstStyle/>
            <a:p>
              <a:pPr rtl="0"/>
              <a:r>
                <a:rPr kumimoji="1" lang="ja-JP" dirty="0" smtClean="0"/>
                <a:t>その結果，速度が</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𝑣</m:t>
                      </m:r>
                      <m:r>
                        <a:rPr kumimoji="1" lang="ja-JP" i="1">
                          <a:latin typeface="Cambria Math" panose="02040503050406030204" pitchFamily="18" charset="0"/>
                        </a:rPr>
                        <m:t>’</m:t>
                      </m:r>
                    </m:e>
                  </m:acc>
                  <m:r>
                    <a:rPr kumimoji="1" lang="en-US" i="1">
                      <a:latin typeface="Cambria Math" panose="02040503050406030204" pitchFamily="18" charset="0"/>
                    </a:rPr>
                    <m:t> </m:t>
                  </m:r>
                </m:oMath>
              </a14:m>
              <a:r>
                <a:rPr kumimoji="1" lang="ja-JP" dirty="0"/>
                <a:t>［</a:t>
              </a:r>
              <a:r>
                <a:rPr kumimoji="1" lang="en-US" dirty="0"/>
                <a:t>m/s</a:t>
              </a:r>
              <a:r>
                <a:rPr kumimoji="1" lang="ja-JP" dirty="0"/>
                <a:t>］に変化したとすると</a:t>
              </a:r>
              <a:r>
                <a:rPr kumimoji="1" lang="ja-JP" dirty="0" smtClean="0"/>
                <a:t>，</a:t>
              </a:r>
              <a:endParaRPr lang="ja-JP" dirty="0"/>
            </a:p>
          </dgm:t>
        </dgm:pt>
      </mc:Choice>
      <mc:Fallback xmlns="">
        <dgm:pt modelId="{B59BCC19-F1B0-444C-8101-7FCB779E6681}">
          <dgm:prSet/>
          <dgm:spPr/>
          <dgm:t>
            <a:bodyPr/>
            <a:lstStyle/>
            <a:p>
              <a:pPr rtl="0"/>
              <a:r>
                <a:rPr kumimoji="1" lang="ja-JP" dirty="0" smtClean="0"/>
                <a:t>その結果，速度が</a:t>
              </a:r>
              <a:r>
                <a:rPr kumimoji="1" lang="en-US" altLang="ja-JP" i="0"/>
                <a:t>(</a:t>
              </a:r>
              <a:r>
                <a:rPr kumimoji="1" lang="en-US" i="0"/>
                <a:t>𝑣</a:t>
              </a:r>
              <a:r>
                <a:rPr kumimoji="1" lang="ja-JP" i="0"/>
                <a:t>’</a:t>
              </a:r>
              <a:r>
                <a:rPr kumimoji="1" lang="en-US" altLang="ja-JP" i="0"/>
                <a:t>)</a:t>
              </a:r>
              <a:r>
                <a:rPr kumimoji="1" lang="ja-JP" altLang="en-US" i="0"/>
                <a:t> ⃗</a:t>
              </a:r>
              <a:r>
                <a:rPr kumimoji="1" lang="en-US" altLang="ja-JP" i="0"/>
                <a:t> </a:t>
              </a:r>
              <a:r>
                <a:rPr kumimoji="1" lang="en-US" i="0"/>
                <a:t> </a:t>
              </a:r>
              <a:r>
                <a:rPr kumimoji="1" lang="ja-JP" dirty="0"/>
                <a:t>［</a:t>
              </a:r>
              <a:r>
                <a:rPr kumimoji="1" lang="en-US" dirty="0"/>
                <a:t>m/s</a:t>
              </a:r>
              <a:r>
                <a:rPr kumimoji="1" lang="ja-JP" dirty="0"/>
                <a:t>］に変化したとすると</a:t>
              </a:r>
              <a:r>
                <a:rPr kumimoji="1" lang="ja-JP" dirty="0" smtClean="0"/>
                <a:t>，</a:t>
              </a:r>
              <a:endParaRPr lang="ja-JP" dirty="0"/>
            </a:p>
          </dgm:t>
        </dgm:pt>
      </mc:Fallback>
    </mc:AlternateContent>
    <dgm:pt modelId="{C2C22841-BCD5-4372-8C41-2736A9A56042}" type="parTrans" cxnId="{966B3004-C479-498C-99B2-454CD2F02635}">
      <dgm:prSet/>
      <dgm:spPr/>
      <dgm:t>
        <a:bodyPr/>
        <a:lstStyle/>
        <a:p>
          <a:endParaRPr kumimoji="1" lang="ja-JP" altLang="en-US"/>
        </a:p>
      </dgm:t>
    </dgm:pt>
    <dgm:pt modelId="{0915C09E-CAC8-4512-B2B1-E562F3D5FCB0}" type="sibTrans" cxnId="{966B3004-C479-498C-99B2-454CD2F02635}">
      <dgm:prSet/>
      <dgm:spPr/>
      <dgm:t>
        <a:bodyPr/>
        <a:lstStyle/>
        <a:p>
          <a:endParaRPr kumimoji="1" lang="ja-JP" altLang="en-US"/>
        </a:p>
      </dgm:t>
    </dgm:pt>
    <mc:AlternateContent xmlns:mc="http://schemas.openxmlformats.org/markup-compatibility/2006" xmlns:a14="http://schemas.microsoft.com/office/drawing/2010/main">
      <mc:Choice Requires="a14">
        <dgm:pt modelId="{047AE035-65BB-4313-B7C4-D0855D8E8023}">
          <dgm:prSet/>
          <dgm:spPr/>
          <dgm:t>
            <a:bodyPr/>
            <a:lstStyle/>
            <a:p>
              <a:pPr rtl="0"/>
              <a14:m>
                <m:oMathPara xmlns:m="http://schemas.openxmlformats.org/officeDocument/2006/math">
                  <m:oMathParaPr>
                    <m:jc m:val="left"/>
                  </m:oMathParaPr>
                  <m:oMath xmlns:m="http://schemas.openxmlformats.org/officeDocument/2006/math">
                    <m:acc>
                      <m:accPr>
                        <m:chr m:val="⃗"/>
                        <m:ctrlPr>
                          <a:rPr kumimoji="1" lang="ja-JP" i="1" smtClean="0">
                            <a:latin typeface="Cambria Math" panose="02040503050406030204" pitchFamily="18" charset="0"/>
                          </a:rPr>
                        </m:ctrlPr>
                      </m:accPr>
                      <m:e>
                        <m:r>
                          <a:rPr kumimoji="1" lang="en-US" i="1">
                            <a:latin typeface="Cambria Math" panose="02040503050406030204" pitchFamily="18" charset="0"/>
                          </a:rPr>
                          <m:t>𝑎</m:t>
                        </m:r>
                      </m:e>
                    </m:acc>
                    <m:r>
                      <a:rPr kumimoji="1" lang="en-US" b="0" i="1" smtClean="0">
                        <a:latin typeface="Cambria Math" panose="02040503050406030204" pitchFamily="18" charset="0"/>
                      </a:rPr>
                      <m:t>=</m:t>
                    </m:r>
                  </m:oMath>
                </m:oMathPara>
              </a14:m>
              <a:endParaRPr lang="ja-JP" dirty="0"/>
            </a:p>
          </dgm:t>
        </dgm:pt>
      </mc:Choice>
      <mc:Fallback xmlns="">
        <dgm:pt modelId="{047AE035-65BB-4313-B7C4-D0855D8E8023}">
          <dgm:prSet/>
          <dgm:spPr/>
          <dgm:t>
            <a:bodyPr/>
            <a:lstStyle/>
            <a:p>
              <a:pPr rtl="0"/>
              <a:r>
                <a:rPr kumimoji="1" lang="en-US" i="0"/>
                <a:t>𝑎</a:t>
              </a:r>
              <a:r>
                <a:rPr kumimoji="1" lang="ja-JP" altLang="en-US" i="0" smtClean="0"/>
                <a:t> ⃗</a:t>
              </a:r>
              <a:r>
                <a:rPr kumimoji="1" lang="en-US" b="0" i="0" smtClean="0">
                  <a:latin typeface="Cambria Math" panose="02040503050406030204" pitchFamily="18" charset="0"/>
                </a:rPr>
                <a:t>=</a:t>
              </a:r>
              <a:endParaRPr lang="ja-JP" dirty="0"/>
            </a:p>
          </dgm:t>
        </dgm:pt>
      </mc:Fallback>
    </mc:AlternateContent>
    <dgm:pt modelId="{BB78FD59-5270-4669-A5B6-A3BDA99BF67E}" type="parTrans" cxnId="{8D1752EB-8F97-42B9-9320-FFB9DA3E9F5F}">
      <dgm:prSet/>
      <dgm:spPr/>
      <dgm:t>
        <a:bodyPr/>
        <a:lstStyle/>
        <a:p>
          <a:endParaRPr kumimoji="1" lang="ja-JP" altLang="en-US"/>
        </a:p>
      </dgm:t>
    </dgm:pt>
    <dgm:pt modelId="{252E2374-4FDA-4A0D-8DD5-302F73349526}" type="sibTrans" cxnId="{8D1752EB-8F97-42B9-9320-FFB9DA3E9F5F}">
      <dgm:prSet/>
      <dgm:spPr/>
      <dgm:t>
        <a:bodyPr/>
        <a:lstStyle/>
        <a:p>
          <a:endParaRPr kumimoji="1" lang="ja-JP" altLang="en-US"/>
        </a:p>
      </dgm:t>
    </dgm:pt>
    <dgm:pt modelId="{ABCAFAAC-3EBA-4A61-986C-E736CE64BFB1}">
      <dgm:prSet/>
      <dgm:spPr/>
      <dgm:t>
        <a:bodyPr/>
        <a:lstStyle/>
        <a:p>
          <a:pPr rtl="0"/>
          <a:r>
            <a:rPr kumimoji="1" lang="ja-JP" dirty="0" smtClean="0"/>
            <a:t>であるから， 運動方程式は次のようになる．</a:t>
          </a:r>
          <a:endParaRPr lang="ja-JP" dirty="0"/>
        </a:p>
      </dgm:t>
    </dgm:pt>
    <dgm:pt modelId="{0402D573-78CB-4A51-8BB8-70D288D438BE}" type="parTrans" cxnId="{FC423B0C-2BC1-4CD7-90B4-06A889243337}">
      <dgm:prSet/>
      <dgm:spPr/>
      <dgm:t>
        <a:bodyPr/>
        <a:lstStyle/>
        <a:p>
          <a:endParaRPr kumimoji="1" lang="ja-JP" altLang="en-US"/>
        </a:p>
      </dgm:t>
    </dgm:pt>
    <dgm:pt modelId="{3870DD9B-913F-4D44-9D6D-D116F14D9748}" type="sibTrans" cxnId="{FC423B0C-2BC1-4CD7-90B4-06A889243337}">
      <dgm:prSet/>
      <dgm:spPr/>
      <dgm:t>
        <a:bodyPr/>
        <a:lstStyle/>
        <a:p>
          <a:endParaRPr kumimoji="1" lang="ja-JP" altLang="en-US"/>
        </a:p>
      </dgm:t>
    </dgm:pt>
    <mc:AlternateContent xmlns:mc="http://schemas.openxmlformats.org/markup-compatibility/2006" xmlns:a14="http://schemas.microsoft.com/office/drawing/2010/main">
      <mc:Choice Requires="a14">
        <dgm:pt modelId="{C861207D-BBBF-4ADC-98BD-8B6A992E5A07}">
          <dgm:prSet/>
          <dgm:spPr/>
          <dgm:t>
            <a:bodyPr/>
            <a:lstStyle/>
            <a:p>
              <a:pPr rtl="0"/>
              <a:r>
                <a:rPr kumimoji="1" lang="en-US" i="1" dirty="0" smtClean="0">
                  <a:solidFill>
                    <a:schemeClr val="bg1"/>
                  </a:solidFill>
                </a:rPr>
                <a:t>m</a:t>
              </a:r>
              <a14:m>
                <m:oMath xmlns:m="http://schemas.openxmlformats.org/officeDocument/2006/math">
                  <m:f>
                    <m:fPr>
                      <m:ctrlPr>
                        <a:rPr kumimoji="1" lang="en-US" i="1">
                          <a:solidFill>
                            <a:schemeClr val="bg1"/>
                          </a:solidFill>
                          <a:latin typeface="Cambria Math" panose="02040503050406030204" pitchFamily="18" charset="0"/>
                        </a:rPr>
                      </m:ctrlPr>
                    </m:fPr>
                    <m:num>
                      <m:acc>
                        <m:accPr>
                          <m:chr m:val="⃗"/>
                          <m:ctrlPr>
                            <a:rPr kumimoji="1" lang="ja-JP" i="1">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𝑣</m:t>
                          </m:r>
                          <m:r>
                            <a:rPr kumimoji="1" lang="ja-JP" i="1">
                              <a:solidFill>
                                <a:schemeClr val="bg1"/>
                              </a:solidFill>
                              <a:latin typeface="Cambria Math" panose="02040503050406030204" pitchFamily="18" charset="0"/>
                            </a:rPr>
                            <m:t>’</m:t>
                          </m:r>
                        </m:e>
                      </m:acc>
                      <m:r>
                        <a:rPr kumimoji="1" lang="ja-JP" i="1">
                          <a:solidFill>
                            <a:schemeClr val="bg1"/>
                          </a:solidFill>
                          <a:latin typeface="Cambria Math" panose="02040503050406030204" pitchFamily="18" charset="0"/>
                        </a:rPr>
                        <m:t>　ー　</m:t>
                      </m:r>
                      <m:acc>
                        <m:accPr>
                          <m:chr m:val="⃗"/>
                          <m:ctrlPr>
                            <a:rPr kumimoji="1" lang="ja-JP" i="1">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𝑣</m:t>
                          </m:r>
                        </m:e>
                      </m:acc>
                    </m:num>
                    <m:den>
                      <m:r>
                        <a:rPr kumimoji="1" lang="en-US" i="1">
                          <a:solidFill>
                            <a:schemeClr val="bg1"/>
                          </a:solidFill>
                          <a:latin typeface="Cambria Math" panose="02040503050406030204" pitchFamily="18" charset="0"/>
                        </a:rPr>
                        <m:t>𝑡</m:t>
                      </m:r>
                    </m:den>
                  </m:f>
                  <m:r>
                    <a:rPr kumimoji="1" lang="ja-JP" i="1">
                      <a:solidFill>
                        <a:schemeClr val="bg1"/>
                      </a:solidFill>
                      <a:latin typeface="Cambria Math" panose="02040503050406030204" pitchFamily="18" charset="0"/>
                    </a:rPr>
                    <m:t>＝</m:t>
                  </m:r>
                  <m:acc>
                    <m:accPr>
                      <m:chr m:val="⃗"/>
                      <m:ctrlPr>
                        <a:rPr kumimoji="1" lang="ja-JP" i="1">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𝐹</m:t>
                      </m:r>
                    </m:e>
                  </m:acc>
                </m:oMath>
              </a14:m>
              <a:endParaRPr lang="ja-JP" dirty="0"/>
            </a:p>
          </dgm:t>
        </dgm:pt>
      </mc:Choice>
      <mc:Fallback xmlns="">
        <dgm:pt modelId="{C861207D-BBBF-4ADC-98BD-8B6A992E5A07}">
          <dgm:prSet/>
          <dgm:spPr/>
          <dgm:t>
            <a:bodyPr/>
            <a:lstStyle/>
            <a:p>
              <a:pPr rtl="0"/>
              <a:r>
                <a:rPr kumimoji="1" lang="en-US" i="1" dirty="0" smtClean="0">
                  <a:solidFill>
                    <a:schemeClr val="bg1"/>
                  </a:solidFill>
                </a:rPr>
                <a:t>m</a:t>
              </a:r>
              <a:r>
                <a:rPr kumimoji="1" lang="en-US" altLang="ja-JP" i="0">
                  <a:solidFill>
                    <a:schemeClr val="bg1"/>
                  </a:solidFill>
                </a:rPr>
                <a:t>((</a:t>
              </a:r>
              <a:r>
                <a:rPr kumimoji="1" lang="en-US" i="0">
                  <a:solidFill>
                    <a:schemeClr val="bg1"/>
                  </a:solidFill>
                </a:rPr>
                <a:t>𝑣</a:t>
              </a:r>
              <a:r>
                <a:rPr kumimoji="1" lang="ja-JP" i="0">
                  <a:solidFill>
                    <a:schemeClr val="bg1"/>
                  </a:solidFill>
                </a:rPr>
                <a:t>’</a:t>
              </a:r>
              <a:r>
                <a:rPr kumimoji="1" lang="en-US" altLang="ja-JP" i="0">
                  <a:solidFill>
                    <a:schemeClr val="bg1"/>
                  </a:solidFill>
                </a:rPr>
                <a:t>)</a:t>
              </a:r>
              <a:r>
                <a:rPr kumimoji="1" lang="ja-JP" altLang="en-US" i="0">
                  <a:solidFill>
                    <a:schemeClr val="bg1"/>
                  </a:solidFill>
                </a:rPr>
                <a:t> ⃗</a:t>
              </a:r>
              <a:r>
                <a:rPr kumimoji="1" lang="ja-JP" i="0">
                  <a:solidFill>
                    <a:schemeClr val="bg1"/>
                  </a:solidFill>
                </a:rPr>
                <a:t>　ー　</a:t>
              </a:r>
              <a:r>
                <a:rPr kumimoji="1" lang="en-US" i="0">
                  <a:solidFill>
                    <a:schemeClr val="bg1"/>
                  </a:solidFill>
                </a:rPr>
                <a:t>𝑣</a:t>
              </a:r>
              <a:r>
                <a:rPr kumimoji="1" lang="ja-JP" altLang="en-US" i="0">
                  <a:solidFill>
                    <a:schemeClr val="bg1"/>
                  </a:solidFill>
                </a:rPr>
                <a:t> ⃗</a:t>
              </a:r>
              <a:r>
                <a:rPr kumimoji="1" lang="en-US" altLang="ja-JP" i="0">
                  <a:solidFill>
                    <a:schemeClr val="bg1"/>
                  </a:solidFill>
                </a:rPr>
                <a:t>)/</a:t>
              </a:r>
              <a:r>
                <a:rPr kumimoji="1" lang="en-US" i="0">
                  <a:solidFill>
                    <a:schemeClr val="bg1"/>
                  </a:solidFill>
                </a:rPr>
                <a:t>𝑡</a:t>
              </a:r>
              <a:r>
                <a:rPr kumimoji="1" lang="ja-JP" i="0">
                  <a:solidFill>
                    <a:schemeClr val="bg1"/>
                  </a:solidFill>
                </a:rPr>
                <a:t>＝</a:t>
              </a:r>
              <a:r>
                <a:rPr kumimoji="1" lang="en-US" i="0">
                  <a:solidFill>
                    <a:schemeClr val="bg1"/>
                  </a:solidFill>
                </a:rPr>
                <a:t>𝐹</a:t>
              </a:r>
              <a:r>
                <a:rPr kumimoji="1" lang="ja-JP" altLang="en-US" i="0">
                  <a:solidFill>
                    <a:schemeClr val="bg1"/>
                  </a:solidFill>
                </a:rPr>
                <a:t> ⃗</a:t>
              </a:r>
              <a:endParaRPr lang="ja-JP" dirty="0"/>
            </a:p>
          </dgm:t>
        </dgm:pt>
      </mc:Fallback>
    </mc:AlternateContent>
    <dgm:pt modelId="{95FB4C35-89A3-4F99-9933-96DBDA15C826}" type="parTrans" cxnId="{C20AC5C4-22E4-46C9-9309-30CEC65D1EB1}">
      <dgm:prSet/>
      <dgm:spPr/>
      <dgm:t>
        <a:bodyPr/>
        <a:lstStyle/>
        <a:p>
          <a:endParaRPr kumimoji="1" lang="ja-JP" altLang="en-US"/>
        </a:p>
      </dgm:t>
    </dgm:pt>
    <dgm:pt modelId="{14A5CB87-A887-47ED-9874-164B6DEE70E7}" type="sibTrans" cxnId="{C20AC5C4-22E4-46C9-9309-30CEC65D1EB1}">
      <dgm:prSet/>
      <dgm:spPr/>
      <dgm:t>
        <a:bodyPr/>
        <a:lstStyle/>
        <a:p>
          <a:endParaRPr kumimoji="1" lang="ja-JP" altLang="en-US"/>
        </a:p>
      </dgm:t>
    </dgm:pt>
    <dgm:pt modelId="{1FE32FE8-D398-4CCF-AA5E-4053B1955C0A}">
      <dgm:prSet/>
      <dgm:spPr/>
      <dgm:t>
        <a:bodyPr/>
        <a:lstStyle/>
        <a:p>
          <a:pPr rtl="0"/>
          <a:r>
            <a:rPr kumimoji="1" lang="ja-JP" dirty="0" smtClean="0"/>
            <a:t>したがって， 力積は次のようになる．</a:t>
          </a:r>
          <a:endParaRPr lang="ja-JP" dirty="0"/>
        </a:p>
      </dgm:t>
    </dgm:pt>
    <dgm:pt modelId="{4A07A005-2484-41FB-AF39-2B99F9494ADE}" type="parTrans" cxnId="{20C1968F-9FB4-4C92-9316-3CB6D4BAFDAD}">
      <dgm:prSet/>
      <dgm:spPr/>
      <dgm:t>
        <a:bodyPr/>
        <a:lstStyle/>
        <a:p>
          <a:endParaRPr kumimoji="1" lang="ja-JP" altLang="en-US"/>
        </a:p>
      </dgm:t>
    </dgm:pt>
    <dgm:pt modelId="{0552965E-22BE-4688-BD63-926588FB9E1D}" type="sibTrans" cxnId="{20C1968F-9FB4-4C92-9316-3CB6D4BAFDAD}">
      <dgm:prSet/>
      <dgm:spPr/>
      <dgm:t>
        <a:bodyPr/>
        <a:lstStyle/>
        <a:p>
          <a:endParaRPr kumimoji="1" lang="ja-JP" altLang="en-US"/>
        </a:p>
      </dgm:t>
    </dgm:pt>
    <mc:AlternateContent xmlns:mc="http://schemas.openxmlformats.org/markup-compatibility/2006" xmlns:a14="http://schemas.microsoft.com/office/drawing/2010/main">
      <mc:Choice Requires="a14">
        <dgm:pt modelId="{039D072B-55EE-453D-95DB-FD5C501AAAB9}">
          <dgm:prSet/>
          <dgm:spPr/>
          <dgm:t>
            <a:bodyPr/>
            <a:lstStyle/>
            <a:p>
              <a:pPr rtl="0"/>
              <a14:m>
                <m:oMath xmlns:m="http://schemas.openxmlformats.org/officeDocument/2006/math">
                  <m:acc>
                    <m:accPr>
                      <m:chr m:val="⃗"/>
                      <m:ctrlPr>
                        <a:rPr kumimoji="1" lang="ja-JP" i="1" smtClean="0">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𝐹</m:t>
                      </m:r>
                    </m:e>
                  </m:acc>
                </m:oMath>
              </a14:m>
              <a:r>
                <a:rPr kumimoji="1" lang="ja-JP" dirty="0">
                  <a:solidFill>
                    <a:schemeClr val="bg1"/>
                  </a:solidFill>
                </a:rPr>
                <a:t>・</a:t>
              </a:r>
              <a:r>
                <a:rPr kumimoji="1" lang="ja-JP" i="1" dirty="0">
                  <a:solidFill>
                    <a:schemeClr val="bg1"/>
                  </a:solidFill>
                </a:rPr>
                <a:t>ｔ　</a:t>
              </a:r>
              <a:r>
                <a:rPr kumimoji="1" lang="en-US" dirty="0">
                  <a:solidFill>
                    <a:schemeClr val="bg1"/>
                  </a:solidFill>
                </a:rPr>
                <a:t>=</a:t>
              </a:r>
              <a:r>
                <a:rPr kumimoji="1" lang="ja-JP" dirty="0">
                  <a:solidFill>
                    <a:schemeClr val="bg1"/>
                  </a:solidFill>
                </a:rPr>
                <a:t>　</a:t>
              </a:r>
              <a14:m>
                <m:oMath xmlns:m="http://schemas.openxmlformats.org/officeDocument/2006/math">
                  <m:r>
                    <a:rPr kumimoji="1" lang="en-US" i="1">
                      <a:solidFill>
                        <a:schemeClr val="bg1"/>
                      </a:solidFill>
                      <a:latin typeface="Cambria Math" panose="02040503050406030204" pitchFamily="18" charset="0"/>
                    </a:rPr>
                    <m:t>𝑚</m:t>
                  </m:r>
                </m:oMath>
              </a14:m>
              <a:r>
                <a:rPr kumimoji="1" lang="ja-JP" dirty="0">
                  <a:solidFill>
                    <a:schemeClr val="bg1"/>
                  </a:solidFill>
                </a:rPr>
                <a:t> </a:t>
              </a:r>
              <a14:m>
                <m:oMath xmlns:m="http://schemas.openxmlformats.org/officeDocument/2006/math">
                  <m:acc>
                    <m:accPr>
                      <m:chr m:val="⃗"/>
                      <m:ctrlPr>
                        <a:rPr kumimoji="1" lang="ja-JP" i="1">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𝑣</m:t>
                      </m:r>
                      <m:r>
                        <a:rPr kumimoji="1" lang="ja-JP" i="1">
                          <a:solidFill>
                            <a:schemeClr val="bg1"/>
                          </a:solidFill>
                          <a:latin typeface="Cambria Math" panose="02040503050406030204" pitchFamily="18" charset="0"/>
                        </a:rPr>
                        <m:t>’</m:t>
                      </m:r>
                    </m:e>
                  </m:acc>
                  <m:r>
                    <a:rPr kumimoji="1" lang="ja-JP" altLang="en-US" i="1">
                      <a:solidFill>
                        <a:schemeClr val="bg1"/>
                      </a:solidFill>
                      <a:latin typeface="Cambria Math" panose="02040503050406030204" pitchFamily="18" charset="0"/>
                    </a:rPr>
                    <m:t> </m:t>
                  </m:r>
                </m:oMath>
              </a14:m>
              <a:r>
                <a:rPr kumimoji="1" lang="ja-JP" i="1" dirty="0">
                  <a:solidFill>
                    <a:schemeClr val="bg1"/>
                  </a:solidFill>
                </a:rPr>
                <a:t>－　</a:t>
              </a:r>
              <a:r>
                <a:rPr kumimoji="1" lang="en-US" dirty="0">
                  <a:solidFill>
                    <a:schemeClr val="bg1"/>
                  </a:solidFill>
                </a:rPr>
                <a:t> </a:t>
              </a:r>
              <a14:m>
                <m:oMath xmlns:m="http://schemas.openxmlformats.org/officeDocument/2006/math">
                  <m:r>
                    <a:rPr kumimoji="1" lang="en-US" i="1">
                      <a:solidFill>
                        <a:schemeClr val="bg1"/>
                      </a:solidFill>
                      <a:latin typeface="Cambria Math" panose="02040503050406030204" pitchFamily="18" charset="0"/>
                    </a:rPr>
                    <m:t>𝑚</m:t>
                  </m:r>
                </m:oMath>
              </a14:m>
              <a:r>
                <a:rPr kumimoji="1" lang="ja-JP" dirty="0">
                  <a:solidFill>
                    <a:schemeClr val="bg1"/>
                  </a:solidFill>
                </a:rPr>
                <a:t> </a:t>
              </a:r>
              <a14:m>
                <m:oMath xmlns:m="http://schemas.openxmlformats.org/officeDocument/2006/math">
                  <m:acc>
                    <m:accPr>
                      <m:chr m:val="⃗"/>
                      <m:ctrlPr>
                        <a:rPr kumimoji="1" lang="ja-JP" i="1">
                          <a:solidFill>
                            <a:schemeClr val="bg1"/>
                          </a:solidFill>
                          <a:latin typeface="Cambria Math" panose="02040503050406030204" pitchFamily="18" charset="0"/>
                        </a:rPr>
                      </m:ctrlPr>
                    </m:accPr>
                    <m:e>
                      <m:r>
                        <a:rPr kumimoji="1" lang="en-US" i="1">
                          <a:solidFill>
                            <a:schemeClr val="bg1"/>
                          </a:solidFill>
                          <a:latin typeface="Cambria Math" panose="02040503050406030204" pitchFamily="18" charset="0"/>
                        </a:rPr>
                        <m:t>𝑣</m:t>
                      </m:r>
                    </m:e>
                  </m:acc>
                  <m:r>
                    <a:rPr kumimoji="1" lang="ja-JP" altLang="en-US" i="1">
                      <a:latin typeface="Cambria Math" panose="02040503050406030204" pitchFamily="18" charset="0"/>
                    </a:rPr>
                    <m:t> </m:t>
                  </m:r>
                </m:oMath>
              </a14:m>
              <a:r>
                <a:rPr kumimoji="1" lang="ja-JP" i="1" dirty="0"/>
                <a:t>　</a:t>
              </a:r>
              <a:endParaRPr lang="ja-JP" dirty="0"/>
            </a:p>
          </dgm:t>
        </dgm:pt>
      </mc:Choice>
      <mc:Fallback xmlns="">
        <dgm:pt modelId="{039D072B-55EE-453D-95DB-FD5C501AAAB9}">
          <dgm:prSet/>
          <dgm:spPr/>
          <dgm:t>
            <a:bodyPr/>
            <a:lstStyle/>
            <a:p>
              <a:pPr rtl="0"/>
              <a:r>
                <a:rPr kumimoji="1" lang="en-US" i="0">
                  <a:solidFill>
                    <a:schemeClr val="bg1"/>
                  </a:solidFill>
                </a:rPr>
                <a:t>𝐹</a:t>
              </a:r>
              <a:r>
                <a:rPr kumimoji="1" lang="ja-JP" altLang="en-US" i="0" smtClean="0">
                  <a:solidFill>
                    <a:schemeClr val="bg1"/>
                  </a:solidFill>
                </a:rPr>
                <a:t> ⃗</a:t>
              </a:r>
              <a:r>
                <a:rPr kumimoji="1" lang="ja-JP" dirty="0">
                  <a:solidFill>
                    <a:schemeClr val="bg1"/>
                  </a:solidFill>
                </a:rPr>
                <a:t>・</a:t>
              </a:r>
              <a:r>
                <a:rPr kumimoji="1" lang="ja-JP" i="1" dirty="0">
                  <a:solidFill>
                    <a:schemeClr val="bg1"/>
                  </a:solidFill>
                </a:rPr>
                <a:t>ｔ　</a:t>
              </a:r>
              <a:r>
                <a:rPr kumimoji="1" lang="en-US" dirty="0">
                  <a:solidFill>
                    <a:schemeClr val="bg1"/>
                  </a:solidFill>
                </a:rPr>
                <a:t>=</a:t>
              </a:r>
              <a:r>
                <a:rPr kumimoji="1" lang="ja-JP" dirty="0">
                  <a:solidFill>
                    <a:schemeClr val="bg1"/>
                  </a:solidFill>
                </a:rPr>
                <a:t>　</a:t>
              </a:r>
              <a:r>
                <a:rPr kumimoji="1" lang="en-US" i="0">
                  <a:solidFill>
                    <a:schemeClr val="bg1"/>
                  </a:solidFill>
                </a:rPr>
                <a:t>𝑚</a:t>
              </a:r>
              <a:r>
                <a:rPr kumimoji="1" lang="ja-JP" dirty="0">
                  <a:solidFill>
                    <a:schemeClr val="bg1"/>
                  </a:solidFill>
                </a:rPr>
                <a:t> </a:t>
              </a:r>
              <a:r>
                <a:rPr kumimoji="1" lang="en-US" altLang="ja-JP" i="0">
                  <a:solidFill>
                    <a:schemeClr val="bg1"/>
                  </a:solidFill>
                </a:rPr>
                <a:t>(</a:t>
              </a:r>
              <a:r>
                <a:rPr kumimoji="1" lang="en-US" i="0">
                  <a:solidFill>
                    <a:schemeClr val="bg1"/>
                  </a:solidFill>
                </a:rPr>
                <a:t>𝑣</a:t>
              </a:r>
              <a:r>
                <a:rPr kumimoji="1" lang="ja-JP" i="0">
                  <a:solidFill>
                    <a:schemeClr val="bg1"/>
                  </a:solidFill>
                </a:rPr>
                <a:t>’</a:t>
              </a:r>
              <a:r>
                <a:rPr kumimoji="1" lang="en-US" altLang="ja-JP" i="0">
                  <a:solidFill>
                    <a:schemeClr val="bg1"/>
                  </a:solidFill>
                </a:rPr>
                <a:t>)</a:t>
              </a:r>
              <a:r>
                <a:rPr kumimoji="1" lang="ja-JP" altLang="en-US" i="0">
                  <a:solidFill>
                    <a:schemeClr val="bg1"/>
                  </a:solidFill>
                </a:rPr>
                <a:t> ⃗  </a:t>
              </a:r>
              <a:r>
                <a:rPr kumimoji="1" lang="ja-JP" i="1" dirty="0">
                  <a:solidFill>
                    <a:schemeClr val="bg1"/>
                  </a:solidFill>
                </a:rPr>
                <a:t>－　</a:t>
              </a:r>
              <a:r>
                <a:rPr kumimoji="1" lang="en-US" dirty="0">
                  <a:solidFill>
                    <a:schemeClr val="bg1"/>
                  </a:solidFill>
                </a:rPr>
                <a:t> </a:t>
              </a:r>
              <a:r>
                <a:rPr kumimoji="1" lang="en-US" i="0">
                  <a:solidFill>
                    <a:schemeClr val="bg1"/>
                  </a:solidFill>
                </a:rPr>
                <a:t>𝑚</a:t>
              </a:r>
              <a:r>
                <a:rPr kumimoji="1" lang="ja-JP" dirty="0">
                  <a:solidFill>
                    <a:schemeClr val="bg1"/>
                  </a:solidFill>
                </a:rPr>
                <a:t> </a:t>
              </a:r>
              <a:r>
                <a:rPr kumimoji="1" lang="en-US" i="0">
                  <a:solidFill>
                    <a:schemeClr val="bg1"/>
                  </a:solidFill>
                </a:rPr>
                <a:t>𝑣</a:t>
              </a:r>
              <a:r>
                <a:rPr kumimoji="1" lang="ja-JP" altLang="en-US" i="0">
                  <a:solidFill>
                    <a:schemeClr val="bg1"/>
                  </a:solidFill>
                </a:rPr>
                <a:t> ⃗ </a:t>
              </a:r>
              <a:r>
                <a:rPr kumimoji="1" lang="ja-JP" altLang="en-US" i="0"/>
                <a:t> </a:t>
              </a:r>
              <a:r>
                <a:rPr kumimoji="1" lang="ja-JP" i="1" dirty="0"/>
                <a:t>　</a:t>
              </a:r>
              <a:endParaRPr lang="ja-JP" dirty="0"/>
            </a:p>
          </dgm:t>
        </dgm:pt>
      </mc:Fallback>
    </mc:AlternateContent>
    <dgm:pt modelId="{F328EE6E-0240-4CA3-B155-368A09C2A95A}" type="parTrans" cxnId="{810E1FAF-6649-43B1-9CCD-A0C6072E1FEF}">
      <dgm:prSet/>
      <dgm:spPr/>
      <dgm:t>
        <a:bodyPr/>
        <a:lstStyle/>
        <a:p>
          <a:endParaRPr kumimoji="1" lang="ja-JP" altLang="en-US"/>
        </a:p>
      </dgm:t>
    </dgm:pt>
    <dgm:pt modelId="{7F3BA997-51EA-4112-903A-6DC566DF9C1F}" type="sibTrans" cxnId="{810E1FAF-6649-43B1-9CCD-A0C6072E1FEF}">
      <dgm:prSet/>
      <dgm:spPr/>
      <dgm:t>
        <a:bodyPr/>
        <a:lstStyle/>
        <a:p>
          <a:endParaRPr kumimoji="1" lang="ja-JP" altLang="en-US"/>
        </a:p>
      </dgm:t>
    </dgm:pt>
    <mc:AlternateContent xmlns:mc="http://schemas.openxmlformats.org/markup-compatibility/2006" xmlns:a14="http://schemas.microsoft.com/office/drawing/2010/main">
      <mc:Choice Requires="a14">
        <dgm:pt modelId="{50508E2E-DAFD-4E2A-9FC1-185D6918C2E6}">
          <dgm:prSet/>
          <dgm:spPr/>
          <dgm:t>
            <a:bodyPr/>
            <a:lstStyle/>
            <a:p>
              <a:pPr rtl="0"/>
              <a:r>
                <a:rPr kumimoji="1" lang="ja-JP" dirty="0" smtClean="0"/>
                <a:t>速度</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𝑣</m:t>
                      </m:r>
                    </m:e>
                  </m:acc>
                </m:oMath>
              </a14:m>
              <a:r>
                <a:rPr kumimoji="1" lang="ja-JP" dirty="0"/>
                <a:t> </a:t>
              </a:r>
              <a:r>
                <a:rPr kumimoji="1" lang="en-US" dirty="0"/>
                <a:t>[m/s</a:t>
              </a:r>
              <a:r>
                <a:rPr kumimoji="1" lang="ja-JP" dirty="0"/>
                <a:t>］で運動している質量</a:t>
              </a:r>
              <a:r>
                <a:rPr kumimoji="1" lang="en-US" i="1" dirty="0"/>
                <a:t>m</a:t>
              </a:r>
              <a:r>
                <a:rPr kumimoji="1" lang="en-US" dirty="0"/>
                <a:t>[kg</a:t>
              </a:r>
              <a:r>
                <a:rPr kumimoji="1" lang="ja-JP" dirty="0"/>
                <a:t>］の物体に時間</a:t>
              </a:r>
              <a:r>
                <a:rPr kumimoji="1" lang="en-US" i="1" dirty="0"/>
                <a:t>t</a:t>
              </a:r>
              <a:r>
                <a:rPr kumimoji="1" lang="en-US" dirty="0"/>
                <a:t>[s</a:t>
              </a:r>
              <a:r>
                <a:rPr kumimoji="1" lang="ja-JP" dirty="0"/>
                <a:t>］の間</a:t>
              </a:r>
              <a:r>
                <a:rPr kumimoji="1" lang="ja-JP" dirty="0" smtClean="0"/>
                <a:t>，</a:t>
              </a:r>
              <a:endParaRPr lang="ja-JP" dirty="0"/>
            </a:p>
          </dgm:t>
        </dgm:pt>
      </mc:Choice>
      <mc:Fallback xmlns="">
        <dgm:pt modelId="{50508E2E-DAFD-4E2A-9FC1-185D6918C2E6}">
          <dgm:prSet/>
          <dgm:spPr/>
          <dgm:t>
            <a:bodyPr/>
            <a:lstStyle/>
            <a:p>
              <a:pPr rtl="0"/>
              <a:r>
                <a:rPr kumimoji="1" lang="ja-JP" dirty="0" smtClean="0"/>
                <a:t>速度</a:t>
              </a:r>
              <a:r>
                <a:rPr kumimoji="1" lang="en-US" i="0"/>
                <a:t>𝑣</a:t>
              </a:r>
              <a:r>
                <a:rPr kumimoji="1" lang="ja-JP" altLang="en-US" i="0"/>
                <a:t> ⃗</a:t>
              </a:r>
              <a:r>
                <a:rPr kumimoji="1" lang="ja-JP" dirty="0"/>
                <a:t> </a:t>
              </a:r>
              <a:r>
                <a:rPr kumimoji="1" lang="en-US" dirty="0"/>
                <a:t>[m/s</a:t>
              </a:r>
              <a:r>
                <a:rPr kumimoji="1" lang="ja-JP" dirty="0"/>
                <a:t>］で運動している質量</a:t>
              </a:r>
              <a:r>
                <a:rPr kumimoji="1" lang="en-US" i="1" dirty="0"/>
                <a:t>m</a:t>
              </a:r>
              <a:r>
                <a:rPr kumimoji="1" lang="en-US" dirty="0"/>
                <a:t>[kg</a:t>
              </a:r>
              <a:r>
                <a:rPr kumimoji="1" lang="ja-JP" dirty="0"/>
                <a:t>］の物体に時間</a:t>
              </a:r>
              <a:r>
                <a:rPr kumimoji="1" lang="en-US" i="1" dirty="0"/>
                <a:t>t</a:t>
              </a:r>
              <a:r>
                <a:rPr kumimoji="1" lang="en-US" dirty="0"/>
                <a:t>[s</a:t>
              </a:r>
              <a:r>
                <a:rPr kumimoji="1" lang="ja-JP" dirty="0"/>
                <a:t>］の間</a:t>
              </a:r>
              <a:r>
                <a:rPr kumimoji="1" lang="ja-JP" dirty="0" smtClean="0"/>
                <a:t>，</a:t>
              </a:r>
              <a:endParaRPr lang="ja-JP" dirty="0"/>
            </a:p>
          </dgm:t>
        </dgm:pt>
      </mc:Fallback>
    </mc:AlternateContent>
    <dgm:pt modelId="{BD0E9F43-E855-47B8-9C5C-8A5E55016657}" type="parTrans" cxnId="{73D77EF2-8226-427C-AACA-0478FFC8EE97}">
      <dgm:prSet/>
      <dgm:spPr/>
      <dgm:t>
        <a:bodyPr/>
        <a:lstStyle/>
        <a:p>
          <a:endParaRPr kumimoji="1" lang="ja-JP" altLang="en-US"/>
        </a:p>
      </dgm:t>
    </dgm:pt>
    <dgm:pt modelId="{90353B2F-56BC-4F40-A428-973DCDB0B107}" type="sibTrans" cxnId="{73D77EF2-8226-427C-AACA-0478FFC8EE97}">
      <dgm:prSet/>
      <dgm:spPr/>
      <dgm:t>
        <a:bodyPr/>
        <a:lstStyle/>
        <a:p>
          <a:endParaRPr kumimoji="1" lang="ja-JP" altLang="en-US"/>
        </a:p>
      </dgm:t>
    </dgm:pt>
    <dgm:pt modelId="{92908806-7ACA-41CC-847D-0B172A4FEBE9}">
      <dgm:prSet/>
      <dgm:spPr/>
      <dgm:t>
        <a:bodyPr/>
        <a:lstStyle/>
        <a:p>
          <a:pPr rtl="0"/>
          <a:r>
            <a:rPr kumimoji="1" lang="ja-JP" dirty="0" smtClean="0"/>
            <a:t> </a:t>
          </a:r>
          <a:r>
            <a:rPr kumimoji="1" lang="ja-JP" dirty="0"/>
            <a:t>加速度は，</a:t>
          </a:r>
          <a:endParaRPr lang="ja-JP" dirty="0"/>
        </a:p>
      </dgm:t>
    </dgm:pt>
    <dgm:pt modelId="{7A1E0741-4F71-45E3-8422-AAF7334FB2F0}" type="parTrans" cxnId="{0CC82D0C-BE64-4FD7-B2C8-3C898BCBFA17}">
      <dgm:prSet/>
      <dgm:spPr/>
      <dgm:t>
        <a:bodyPr/>
        <a:lstStyle/>
        <a:p>
          <a:endParaRPr kumimoji="1" lang="ja-JP" altLang="en-US"/>
        </a:p>
      </dgm:t>
    </dgm:pt>
    <dgm:pt modelId="{DC1B755B-5D7B-458E-AB03-522045C1CBAA}" type="sibTrans" cxnId="{0CC82D0C-BE64-4FD7-B2C8-3C898BCBFA17}">
      <dgm:prSet/>
      <dgm:spPr/>
      <dgm:t>
        <a:bodyPr/>
        <a:lstStyle/>
        <a:p>
          <a:endParaRPr kumimoji="1" lang="ja-JP" altLang="en-US"/>
        </a:p>
      </dgm:t>
    </dgm:pt>
    <mc:AlternateContent xmlns:mc="http://schemas.openxmlformats.org/markup-compatibility/2006" xmlns:a14="http://schemas.microsoft.com/office/drawing/2010/main">
      <mc:Choice Requires="a14">
        <dgm:pt modelId="{2CF0E989-6001-448D-97AA-A612FA04B72E}">
          <dgm:prSet/>
          <dgm:spPr/>
          <dgm:t>
            <a:bodyPr/>
            <a:lstStyle/>
            <a:p>
              <a:pPr rtl="0"/>
              <a:r>
                <a:rPr kumimoji="1" lang="ja-JP" dirty="0" smtClean="0"/>
                <a:t>一定</a:t>
              </a:r>
              <a:r>
                <a:rPr kumimoji="1" lang="ja-JP" dirty="0"/>
                <a:t>の力</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𝐹</m:t>
                      </m:r>
                    </m:e>
                  </m:acc>
                </m:oMath>
              </a14:m>
              <a:r>
                <a:rPr kumimoji="1" lang="ja-JP" dirty="0"/>
                <a:t>［</a:t>
              </a:r>
              <a:r>
                <a:rPr kumimoji="1" lang="en-US" dirty="0"/>
                <a:t>N]</a:t>
              </a:r>
              <a:r>
                <a:rPr kumimoji="1" lang="ja-JP" dirty="0"/>
                <a:t>を加えたとしよう（ ただし物体と床との聞の摩擦はないものとする）．</a:t>
              </a:r>
              <a:endParaRPr lang="ja-JP" dirty="0"/>
            </a:p>
          </dgm:t>
        </dgm:pt>
      </mc:Choice>
      <mc:Fallback xmlns="">
        <dgm:pt modelId="{2CF0E989-6001-448D-97AA-A612FA04B72E}">
          <dgm:prSet/>
          <dgm:spPr/>
          <dgm:t>
            <a:bodyPr/>
            <a:lstStyle/>
            <a:p>
              <a:pPr rtl="0"/>
              <a:r>
                <a:rPr kumimoji="1" lang="ja-JP" dirty="0" smtClean="0"/>
                <a:t>一定</a:t>
              </a:r>
              <a:r>
                <a:rPr kumimoji="1" lang="ja-JP" dirty="0"/>
                <a:t>の力</a:t>
              </a:r>
              <a:r>
                <a:rPr kumimoji="1" lang="en-US" i="0"/>
                <a:t>𝐹</a:t>
              </a:r>
              <a:r>
                <a:rPr kumimoji="1" lang="ja-JP" altLang="en-US" i="0"/>
                <a:t> ⃗</a:t>
              </a:r>
              <a:r>
                <a:rPr kumimoji="1" lang="ja-JP" dirty="0"/>
                <a:t>［</a:t>
              </a:r>
              <a:r>
                <a:rPr kumimoji="1" lang="en-US" dirty="0"/>
                <a:t>N]</a:t>
              </a:r>
              <a:r>
                <a:rPr kumimoji="1" lang="ja-JP" dirty="0"/>
                <a:t>を加えたとしよう（ ただし物体と床との聞の摩擦はないものとする）．</a:t>
              </a:r>
              <a:endParaRPr lang="ja-JP" dirty="0"/>
            </a:p>
          </dgm:t>
        </dgm:pt>
      </mc:Fallback>
    </mc:AlternateContent>
    <dgm:pt modelId="{43CF80C3-A150-479D-A0FE-61D37C0A289E}" type="parTrans" cxnId="{BFE86C94-A9FD-4837-AC1C-90959F89D01F}">
      <dgm:prSet/>
      <dgm:spPr/>
      <dgm:t>
        <a:bodyPr/>
        <a:lstStyle/>
        <a:p>
          <a:endParaRPr kumimoji="1" lang="ja-JP" altLang="en-US"/>
        </a:p>
      </dgm:t>
    </dgm:pt>
    <dgm:pt modelId="{14069975-9014-4817-A682-0BDF8AE5AC9E}" type="sibTrans" cxnId="{BFE86C94-A9FD-4837-AC1C-90959F89D01F}">
      <dgm:prSet/>
      <dgm:spPr/>
      <dgm:t>
        <a:bodyPr/>
        <a:lstStyle/>
        <a:p>
          <a:endParaRPr kumimoji="1" lang="ja-JP" altLang="en-US"/>
        </a:p>
      </dgm:t>
    </dgm:pt>
    <dgm:pt modelId="{2EA4BFCE-6758-4723-8DBD-DBBE9C7716B2}">
      <dgm:prSet/>
      <dgm:spPr/>
      <dgm:t>
        <a:bodyPr/>
        <a:lstStyle/>
        <a:p>
          <a:pPr rtl="0"/>
          <a:endParaRPr lang="ja-JP" dirty="0"/>
        </a:p>
      </dgm:t>
    </dgm:pt>
    <dgm:pt modelId="{D0A358A5-D188-435E-8AA9-E1DAC9213131}" type="parTrans" cxnId="{786D007D-8A52-43F6-A78D-C2D78D9D327B}">
      <dgm:prSet/>
      <dgm:spPr/>
      <dgm:t>
        <a:bodyPr/>
        <a:lstStyle/>
        <a:p>
          <a:endParaRPr kumimoji="1" lang="ja-JP" altLang="en-US"/>
        </a:p>
      </dgm:t>
    </dgm:pt>
    <dgm:pt modelId="{EB381E4B-CADB-42A6-A1E6-E8221D553D2D}" type="sibTrans" cxnId="{786D007D-8A52-43F6-A78D-C2D78D9D327B}">
      <dgm:prSet/>
      <dgm:spPr/>
      <dgm:t>
        <a:bodyPr/>
        <a:lstStyle/>
        <a:p>
          <a:endParaRPr kumimoji="1" lang="ja-JP" altLang="en-US"/>
        </a:p>
      </dgm:t>
    </dgm:pt>
    <dgm:pt modelId="{0B9D9A97-1D37-43E9-AD5A-62D7087D3B4A}" type="pres">
      <dgm:prSet presAssocID="{A6CF18E7-2780-4637-A5D3-DB5CA906119D}" presName="linear" presStyleCnt="0">
        <dgm:presLayoutVars>
          <dgm:animLvl val="lvl"/>
          <dgm:resizeHandles val="exact"/>
        </dgm:presLayoutVars>
      </dgm:prSet>
      <dgm:spPr/>
      <dgm:t>
        <a:bodyPr/>
        <a:lstStyle/>
        <a:p>
          <a:endParaRPr kumimoji="1" lang="ja-JP" altLang="en-US"/>
        </a:p>
      </dgm:t>
    </dgm:pt>
    <dgm:pt modelId="{7440B631-59F5-441C-BFAA-7D5F0BC47FB2}" type="pres">
      <dgm:prSet presAssocID="{F27EFFF3-339E-4B28-8CA6-003D1511C4C1}" presName="parentText" presStyleLbl="node1" presStyleIdx="0" presStyleCnt="2">
        <dgm:presLayoutVars>
          <dgm:chMax val="0"/>
          <dgm:bulletEnabled val="1"/>
        </dgm:presLayoutVars>
      </dgm:prSet>
      <dgm:spPr/>
      <dgm:t>
        <a:bodyPr/>
        <a:lstStyle/>
        <a:p>
          <a:endParaRPr kumimoji="1" lang="ja-JP" altLang="en-US"/>
        </a:p>
      </dgm:t>
    </dgm:pt>
    <dgm:pt modelId="{6584A80F-C62F-43D6-A806-CD51575C3774}" type="pres">
      <dgm:prSet presAssocID="{F27EFFF3-339E-4B28-8CA6-003D1511C4C1}" presName="childText" presStyleLbl="revTx" presStyleIdx="0" presStyleCnt="2">
        <dgm:presLayoutVars>
          <dgm:bulletEnabled val="1"/>
        </dgm:presLayoutVars>
      </dgm:prSet>
      <dgm:spPr/>
      <dgm:t>
        <a:bodyPr/>
        <a:lstStyle/>
        <a:p>
          <a:endParaRPr kumimoji="1" lang="ja-JP" altLang="en-US"/>
        </a:p>
      </dgm:t>
    </dgm:pt>
    <dgm:pt modelId="{B76F3C75-385B-4B72-A637-84EA7A53063E}" type="pres">
      <dgm:prSet presAssocID="{77AC1EE2-7B81-4CEA-913D-7596C7D5C06F}" presName="parentText" presStyleLbl="node1" presStyleIdx="1" presStyleCnt="2">
        <dgm:presLayoutVars>
          <dgm:chMax val="0"/>
          <dgm:bulletEnabled val="1"/>
        </dgm:presLayoutVars>
      </dgm:prSet>
      <dgm:spPr/>
      <dgm:t>
        <a:bodyPr/>
        <a:lstStyle/>
        <a:p>
          <a:endParaRPr kumimoji="1" lang="ja-JP" altLang="en-US"/>
        </a:p>
      </dgm:t>
    </dgm:pt>
    <dgm:pt modelId="{1DA4CD4C-CE87-41DD-AFE9-EB8FEAE991CB}" type="pres">
      <dgm:prSet presAssocID="{77AC1EE2-7B81-4CEA-913D-7596C7D5C06F}" presName="childText" presStyleLbl="revTx" presStyleIdx="1" presStyleCnt="2">
        <dgm:presLayoutVars>
          <dgm:bulletEnabled val="1"/>
        </dgm:presLayoutVars>
      </dgm:prSet>
      <dgm:spPr/>
      <dgm:t>
        <a:bodyPr/>
        <a:lstStyle/>
        <a:p>
          <a:endParaRPr kumimoji="1" lang="ja-JP" altLang="en-US"/>
        </a:p>
      </dgm:t>
    </dgm:pt>
  </dgm:ptLst>
  <dgm:cxnLst>
    <dgm:cxn modelId="{57DB95F7-7ED7-469D-A8C1-8B5FC022E1DD}" srcId="{F27EFFF3-339E-4B28-8CA6-003D1511C4C1}" destId="{106ABAC5-8D48-42E6-B96E-0F1CFD5ADAE7}" srcOrd="0" destOrd="0" parTransId="{70F42487-43DC-4AA9-9B72-3C8E7B0B79E7}" sibTransId="{5B65CDDA-6FD7-4E9E-82D4-1ED3B7E32C1D}"/>
    <dgm:cxn modelId="{32645326-4DC3-47A5-956E-C8259215738B}" type="presOf" srcId="{F6813736-523E-48EA-8FAB-E8202733CB52}" destId="{6584A80F-C62F-43D6-A806-CD51575C3774}" srcOrd="0" destOrd="2" presId="urn:microsoft.com/office/officeart/2005/8/layout/vList2"/>
    <dgm:cxn modelId="{2F6F352D-33CA-4906-A420-A8CC3EB79F4C}" type="presOf" srcId="{106ABAC5-8D48-42E6-B96E-0F1CFD5ADAE7}" destId="{6584A80F-C62F-43D6-A806-CD51575C3774}" srcOrd="0" destOrd="0" presId="urn:microsoft.com/office/officeart/2005/8/layout/vList2"/>
    <dgm:cxn modelId="{D07B41C0-9A4C-4DFC-8580-24E5C65104B1}" type="presOf" srcId="{2CF0E989-6001-448D-97AA-A612FA04B72E}" destId="{1DA4CD4C-CE87-41DD-AFE9-EB8FEAE991CB}" srcOrd="0" destOrd="1" presId="urn:microsoft.com/office/officeart/2005/8/layout/vList2"/>
    <dgm:cxn modelId="{704AD27E-D1D1-4CB4-B876-E84968DFEE82}" type="presOf" srcId="{039D072B-55EE-453D-95DB-FD5C501AAAB9}" destId="{1DA4CD4C-CE87-41DD-AFE9-EB8FEAE991CB}" srcOrd="0" destOrd="9" presId="urn:microsoft.com/office/officeart/2005/8/layout/vList2"/>
    <dgm:cxn modelId="{C20AC5C4-22E4-46C9-9309-30CEC65D1EB1}" srcId="{ABCAFAAC-3EBA-4A61-986C-E736CE64BFB1}" destId="{C861207D-BBBF-4ADC-98BD-8B6A992E5A07}" srcOrd="0" destOrd="0" parTransId="{95FB4C35-89A3-4F99-9933-96DBDA15C826}" sibTransId="{14A5CB87-A887-47ED-9874-164B6DEE70E7}"/>
    <dgm:cxn modelId="{20C1968F-9FB4-4C92-9316-3CB6D4BAFDAD}" srcId="{77AC1EE2-7B81-4CEA-913D-7596C7D5C06F}" destId="{1FE32FE8-D398-4CCF-AA5E-4053B1955C0A}" srcOrd="4" destOrd="0" parTransId="{4A07A005-2484-41FB-AF39-2B99F9494ADE}" sibTransId="{0552965E-22BE-4688-BD63-926588FB9E1D}"/>
    <dgm:cxn modelId="{73D77EF2-8226-427C-AACA-0478FFC8EE97}" srcId="{77AC1EE2-7B81-4CEA-913D-7596C7D5C06F}" destId="{50508E2E-DAFD-4E2A-9FC1-185D6918C2E6}" srcOrd="0" destOrd="0" parTransId="{BD0E9F43-E855-47B8-9C5C-8A5E55016657}" sibTransId="{90353B2F-56BC-4F40-A428-973DCDB0B107}"/>
    <dgm:cxn modelId="{E58BDEE7-E844-434B-8321-3454CD88D6C6}" srcId="{A6CF18E7-2780-4637-A5D3-DB5CA906119D}" destId="{F27EFFF3-339E-4B28-8CA6-003D1511C4C1}" srcOrd="0" destOrd="0" parTransId="{1B0582D1-C6CE-40DF-9F4E-6BCBF5FBB5BB}" sibTransId="{3B0940B3-9947-4541-A2EE-33B0E753F20E}"/>
    <dgm:cxn modelId="{5D722D5D-8AA8-44D5-A93C-200AF47CDD4E}" type="presOf" srcId="{2EA4BFCE-6758-4723-8DBD-DBBE9C7716B2}" destId="{1DA4CD4C-CE87-41DD-AFE9-EB8FEAE991CB}" srcOrd="0" destOrd="5" presId="urn:microsoft.com/office/officeart/2005/8/layout/vList2"/>
    <dgm:cxn modelId="{BFE86C94-A9FD-4837-AC1C-90959F89D01F}" srcId="{50508E2E-DAFD-4E2A-9FC1-185D6918C2E6}" destId="{2CF0E989-6001-448D-97AA-A612FA04B72E}" srcOrd="0" destOrd="0" parTransId="{43CF80C3-A150-479D-A0FE-61D37C0A289E}" sibTransId="{14069975-9014-4817-A682-0BDF8AE5AC9E}"/>
    <dgm:cxn modelId="{6D0CD313-6B76-4E61-8EA8-3A18759215F9}" type="presOf" srcId="{C861207D-BBBF-4ADC-98BD-8B6A992E5A07}" destId="{1DA4CD4C-CE87-41DD-AFE9-EB8FEAE991CB}" srcOrd="0" destOrd="7" presId="urn:microsoft.com/office/officeart/2005/8/layout/vList2"/>
    <dgm:cxn modelId="{55E50204-27D2-4E93-9173-0FFF701F1170}" type="presOf" srcId="{74183196-8207-4052-AC60-5C18A46A8607}" destId="{6584A80F-C62F-43D6-A806-CD51575C3774}" srcOrd="0" destOrd="1" presId="urn:microsoft.com/office/officeart/2005/8/layout/vList2"/>
    <dgm:cxn modelId="{59DFBDDB-B166-4A2C-BD8A-BB3EB4616A5A}" srcId="{F27EFFF3-339E-4B28-8CA6-003D1511C4C1}" destId="{74183196-8207-4052-AC60-5C18A46A8607}" srcOrd="1" destOrd="0" parTransId="{A3293E6C-F4A2-43DC-BD8D-07989280E506}" sibTransId="{205FFFB3-0A51-4810-8B9D-2E9B65C40F25}"/>
    <dgm:cxn modelId="{64F03CC5-3351-4B96-A4E6-3D63265FA98A}" type="presOf" srcId="{77AC1EE2-7B81-4CEA-913D-7596C7D5C06F}" destId="{B76F3C75-385B-4B72-A637-84EA7A53063E}" srcOrd="0" destOrd="0" presId="urn:microsoft.com/office/officeart/2005/8/layout/vList2"/>
    <dgm:cxn modelId="{8D1752EB-8F97-42B9-9320-FFB9DA3E9F5F}" srcId="{92908806-7ACA-41CC-847D-0B172A4FEBE9}" destId="{047AE035-65BB-4313-B7C4-D0855D8E8023}" srcOrd="0" destOrd="0" parTransId="{BB78FD59-5270-4669-A5B6-A3BDA99BF67E}" sibTransId="{252E2374-4FDA-4A0D-8DD5-302F73349526}"/>
    <dgm:cxn modelId="{D2C85F94-C2D4-4D93-A967-FF79A0E364D0}" srcId="{A6CF18E7-2780-4637-A5D3-DB5CA906119D}" destId="{77AC1EE2-7B81-4CEA-913D-7596C7D5C06F}" srcOrd="1" destOrd="0" parTransId="{0FA79676-54BD-444C-8574-D0AA8E70CAFD}" sibTransId="{4C98BB92-DDF5-4474-B7DA-743315F07DB6}"/>
    <dgm:cxn modelId="{0CC82D0C-BE64-4FD7-B2C8-3C898BCBFA17}" srcId="{77AC1EE2-7B81-4CEA-913D-7596C7D5C06F}" destId="{92908806-7ACA-41CC-847D-0B172A4FEBE9}" srcOrd="2" destOrd="0" parTransId="{7A1E0741-4F71-45E3-8422-AAF7334FB2F0}" sibTransId="{DC1B755B-5D7B-458E-AB03-522045C1CBAA}"/>
    <dgm:cxn modelId="{8505DC88-CC4D-434F-913E-BB1429B41AC7}" type="presOf" srcId="{047AE035-65BB-4313-B7C4-D0855D8E8023}" destId="{1DA4CD4C-CE87-41DD-AFE9-EB8FEAE991CB}" srcOrd="0" destOrd="4" presId="urn:microsoft.com/office/officeart/2005/8/layout/vList2"/>
    <dgm:cxn modelId="{786D007D-8A52-43F6-A78D-C2D78D9D327B}" srcId="{92908806-7ACA-41CC-847D-0B172A4FEBE9}" destId="{2EA4BFCE-6758-4723-8DBD-DBBE9C7716B2}" srcOrd="1" destOrd="0" parTransId="{D0A358A5-D188-435E-8AA9-E1DAC9213131}" sibTransId="{EB381E4B-CADB-42A6-A1E6-E8221D553D2D}"/>
    <dgm:cxn modelId="{209B2806-6407-4940-947E-98D28094C10D}" type="presOf" srcId="{1FE32FE8-D398-4CCF-AA5E-4053B1955C0A}" destId="{1DA4CD4C-CE87-41DD-AFE9-EB8FEAE991CB}" srcOrd="0" destOrd="8" presId="urn:microsoft.com/office/officeart/2005/8/layout/vList2"/>
    <dgm:cxn modelId="{F540173E-FE60-4452-A35A-760A85370E52}" srcId="{F27EFFF3-339E-4B28-8CA6-003D1511C4C1}" destId="{F6813736-523E-48EA-8FAB-E8202733CB52}" srcOrd="2" destOrd="0" parTransId="{646C74D0-4493-48BB-B363-E0546D85810C}" sibTransId="{61A98176-CD86-428A-A112-2B619CBF871C}"/>
    <dgm:cxn modelId="{FC423B0C-2BC1-4CD7-90B4-06A889243337}" srcId="{77AC1EE2-7B81-4CEA-913D-7596C7D5C06F}" destId="{ABCAFAAC-3EBA-4A61-986C-E736CE64BFB1}" srcOrd="3" destOrd="0" parTransId="{0402D573-78CB-4A51-8BB8-70D288D438BE}" sibTransId="{3870DD9B-913F-4D44-9D6D-D116F14D9748}"/>
    <dgm:cxn modelId="{8F62993D-04DB-49FB-B4C3-48929D128CBB}" type="presOf" srcId="{F27EFFF3-339E-4B28-8CA6-003D1511C4C1}" destId="{7440B631-59F5-441C-BFAA-7D5F0BC47FB2}" srcOrd="0" destOrd="0" presId="urn:microsoft.com/office/officeart/2005/8/layout/vList2"/>
    <dgm:cxn modelId="{1DDC5AAB-0C76-47E6-91E6-C75E680D756D}" type="presOf" srcId="{50508E2E-DAFD-4E2A-9FC1-185D6918C2E6}" destId="{1DA4CD4C-CE87-41DD-AFE9-EB8FEAE991CB}" srcOrd="0" destOrd="0" presId="urn:microsoft.com/office/officeart/2005/8/layout/vList2"/>
    <dgm:cxn modelId="{0DC7B284-EF1B-49C9-B99A-B6C75DB8F0B7}" type="presOf" srcId="{A6CF18E7-2780-4637-A5D3-DB5CA906119D}" destId="{0B9D9A97-1D37-43E9-AD5A-62D7087D3B4A}" srcOrd="0" destOrd="0" presId="urn:microsoft.com/office/officeart/2005/8/layout/vList2"/>
    <dgm:cxn modelId="{AFD9C568-7C47-496C-A84C-22B5008709D5}" type="presOf" srcId="{92908806-7ACA-41CC-847D-0B172A4FEBE9}" destId="{1DA4CD4C-CE87-41DD-AFE9-EB8FEAE991CB}" srcOrd="0" destOrd="3" presId="urn:microsoft.com/office/officeart/2005/8/layout/vList2"/>
    <dgm:cxn modelId="{D6EE0900-B630-4C44-A5FC-48D688FF7DD8}" type="presOf" srcId="{B59BCC19-F1B0-444C-8101-7FCB779E6681}" destId="{1DA4CD4C-CE87-41DD-AFE9-EB8FEAE991CB}" srcOrd="0" destOrd="2" presId="urn:microsoft.com/office/officeart/2005/8/layout/vList2"/>
    <dgm:cxn modelId="{966B3004-C479-498C-99B2-454CD2F02635}" srcId="{77AC1EE2-7B81-4CEA-913D-7596C7D5C06F}" destId="{B59BCC19-F1B0-444C-8101-7FCB779E6681}" srcOrd="1" destOrd="0" parTransId="{C2C22841-BCD5-4372-8C41-2736A9A56042}" sibTransId="{0915C09E-CAC8-4512-B2B1-E562F3D5FCB0}"/>
    <dgm:cxn modelId="{4918FF06-18FC-4D3B-A0FA-FC324EA3C174}" type="presOf" srcId="{ABCAFAAC-3EBA-4A61-986C-E736CE64BFB1}" destId="{1DA4CD4C-CE87-41DD-AFE9-EB8FEAE991CB}" srcOrd="0" destOrd="6" presId="urn:microsoft.com/office/officeart/2005/8/layout/vList2"/>
    <dgm:cxn modelId="{810E1FAF-6649-43B1-9CCD-A0C6072E1FEF}" srcId="{1FE32FE8-D398-4CCF-AA5E-4053B1955C0A}" destId="{039D072B-55EE-453D-95DB-FD5C501AAAB9}" srcOrd="0" destOrd="0" parTransId="{F328EE6E-0240-4CA3-B155-368A09C2A95A}" sibTransId="{7F3BA997-51EA-4112-903A-6DC566DF9C1F}"/>
    <dgm:cxn modelId="{43E0AA16-A931-4DC4-A2CE-6AB6C1BBC631}" type="presParOf" srcId="{0B9D9A97-1D37-43E9-AD5A-62D7087D3B4A}" destId="{7440B631-59F5-441C-BFAA-7D5F0BC47FB2}" srcOrd="0" destOrd="0" presId="urn:microsoft.com/office/officeart/2005/8/layout/vList2"/>
    <dgm:cxn modelId="{9950A184-2C40-4D37-A5E9-B9C5CE6F68FC}" type="presParOf" srcId="{0B9D9A97-1D37-43E9-AD5A-62D7087D3B4A}" destId="{6584A80F-C62F-43D6-A806-CD51575C3774}" srcOrd="1" destOrd="0" presId="urn:microsoft.com/office/officeart/2005/8/layout/vList2"/>
    <dgm:cxn modelId="{08CF20F9-24A7-4463-9C25-FDB6CFB396AB}" type="presParOf" srcId="{0B9D9A97-1D37-43E9-AD5A-62D7087D3B4A}" destId="{B76F3C75-385B-4B72-A637-84EA7A53063E}" srcOrd="2" destOrd="0" presId="urn:microsoft.com/office/officeart/2005/8/layout/vList2"/>
    <dgm:cxn modelId="{8CBD004D-118A-4161-99EC-93467922611E}" type="presParOf" srcId="{0B9D9A97-1D37-43E9-AD5A-62D7087D3B4A}" destId="{1DA4CD4C-CE87-41DD-AFE9-EB8FEAE991C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CF18E7-2780-4637-A5D3-DB5CA906119D}"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F27EFFF3-339E-4B28-8CA6-003D1511C4C1}">
      <dgm:prSet/>
      <dgm:spPr/>
      <dgm:t>
        <a:bodyPr/>
        <a:lstStyle/>
        <a:p>
          <a:pPr rtl="0"/>
          <a:r>
            <a:rPr kumimoji="1" lang="en-US" smtClean="0"/>
            <a:t>1.4.1</a:t>
          </a:r>
          <a:r>
            <a:rPr kumimoji="1" lang="ja-JP" smtClean="0"/>
            <a:t>運動</a:t>
          </a:r>
          <a:r>
            <a:rPr kumimoji="1" lang="en-US" smtClean="0"/>
            <a:t>量と力積</a:t>
          </a:r>
          <a:r>
            <a:rPr kumimoji="1" lang="ja-JP" smtClean="0"/>
            <a:t>＿１</a:t>
          </a:r>
          <a:endParaRPr lang="ja-JP"/>
        </a:p>
      </dgm:t>
    </dgm:pt>
    <dgm:pt modelId="{1B0582D1-C6CE-40DF-9F4E-6BCBF5FBB5BB}" type="parTrans" cxnId="{E58BDEE7-E844-434B-8321-3454CD88D6C6}">
      <dgm:prSet/>
      <dgm:spPr/>
      <dgm:t>
        <a:bodyPr/>
        <a:lstStyle/>
        <a:p>
          <a:endParaRPr kumimoji="1" lang="ja-JP" altLang="en-US"/>
        </a:p>
      </dgm:t>
    </dgm:pt>
    <dgm:pt modelId="{3B0940B3-9947-4541-A2EE-33B0E753F20E}" type="sibTrans" cxnId="{E58BDEE7-E844-434B-8321-3454CD88D6C6}">
      <dgm:prSet/>
      <dgm:spPr/>
      <dgm:t>
        <a:bodyPr/>
        <a:lstStyle/>
        <a:p>
          <a:endParaRPr kumimoji="1" lang="ja-JP" altLang="en-US"/>
        </a:p>
      </dgm:t>
    </dgm:pt>
    <dgm:pt modelId="{106ABAC5-8D48-42E6-B96E-0F1CFD5ADAE7}">
      <dgm:prSet/>
      <dgm:spPr>
        <a:blipFill rotWithShape="0">
          <a:blip xmlns:r="http://schemas.openxmlformats.org/officeDocument/2006/relationships" r:embed="rId1"/>
          <a:stretch>
            <a:fillRect t="-8000" b="-12000"/>
          </a:stretch>
        </a:blipFill>
      </dgm:spPr>
      <dgm:t>
        <a:bodyPr/>
        <a:lstStyle/>
        <a:p>
          <a:r>
            <a:rPr lang="ja-JP" altLang="en-US">
              <a:noFill/>
            </a:rPr>
            <a:t> </a:t>
          </a:r>
        </a:p>
      </dgm:t>
    </dgm:pt>
    <dgm:pt modelId="{70F42487-43DC-4AA9-9B72-3C8E7B0B79E7}" type="parTrans" cxnId="{57DB95F7-7ED7-469D-A8C1-8B5FC022E1DD}">
      <dgm:prSet/>
      <dgm:spPr/>
      <dgm:t>
        <a:bodyPr/>
        <a:lstStyle/>
        <a:p>
          <a:endParaRPr kumimoji="1" lang="ja-JP" altLang="en-US"/>
        </a:p>
      </dgm:t>
    </dgm:pt>
    <dgm:pt modelId="{5B65CDDA-6FD7-4E9E-82D4-1ED3B7E32C1D}" type="sibTrans" cxnId="{57DB95F7-7ED7-469D-A8C1-8B5FC022E1DD}">
      <dgm:prSet/>
      <dgm:spPr/>
      <dgm:t>
        <a:bodyPr/>
        <a:lstStyle/>
        <a:p>
          <a:endParaRPr kumimoji="1" lang="ja-JP" altLang="en-US"/>
        </a:p>
      </dgm:t>
    </dgm:pt>
    <dgm:pt modelId="{74183196-8207-4052-AC60-5C18A46A8607}">
      <dgm:prSet/>
      <dgm:spPr/>
      <dgm:t>
        <a:bodyPr/>
        <a:lstStyle/>
        <a:p>
          <a:r>
            <a:rPr lang="ja-JP" altLang="en-US">
              <a:noFill/>
            </a:rPr>
            <a:t> </a:t>
          </a:r>
        </a:p>
      </dgm:t>
    </dgm:pt>
    <dgm:pt modelId="{A3293E6C-F4A2-43DC-BD8D-07989280E506}" type="parTrans" cxnId="{59DFBDDB-B166-4A2C-BD8A-BB3EB4616A5A}">
      <dgm:prSet/>
      <dgm:spPr/>
      <dgm:t>
        <a:bodyPr/>
        <a:lstStyle/>
        <a:p>
          <a:endParaRPr kumimoji="1" lang="ja-JP" altLang="en-US"/>
        </a:p>
      </dgm:t>
    </dgm:pt>
    <dgm:pt modelId="{205FFFB3-0A51-4810-8B9D-2E9B65C40F25}" type="sibTrans" cxnId="{59DFBDDB-B166-4A2C-BD8A-BB3EB4616A5A}">
      <dgm:prSet/>
      <dgm:spPr/>
      <dgm:t>
        <a:bodyPr/>
        <a:lstStyle/>
        <a:p>
          <a:endParaRPr kumimoji="1" lang="ja-JP" altLang="en-US"/>
        </a:p>
      </dgm:t>
    </dgm:pt>
    <dgm:pt modelId="{F6813736-523E-48EA-8FAB-E8202733CB52}">
      <dgm:prSet/>
      <dgm:spPr/>
      <dgm:t>
        <a:bodyPr/>
        <a:lstStyle/>
        <a:p>
          <a:r>
            <a:rPr lang="ja-JP" altLang="en-US">
              <a:noFill/>
            </a:rPr>
            <a:t> </a:t>
          </a:r>
        </a:p>
      </dgm:t>
    </dgm:pt>
    <dgm:pt modelId="{646C74D0-4493-48BB-B363-E0546D85810C}" type="parTrans" cxnId="{F540173E-FE60-4452-A35A-760A85370E52}">
      <dgm:prSet/>
      <dgm:spPr/>
      <dgm:t>
        <a:bodyPr/>
        <a:lstStyle/>
        <a:p>
          <a:endParaRPr kumimoji="1" lang="ja-JP" altLang="en-US"/>
        </a:p>
      </dgm:t>
    </dgm:pt>
    <dgm:pt modelId="{61A98176-CD86-428A-A112-2B619CBF871C}" type="sibTrans" cxnId="{F540173E-FE60-4452-A35A-760A85370E52}">
      <dgm:prSet/>
      <dgm:spPr/>
      <dgm:t>
        <a:bodyPr/>
        <a:lstStyle/>
        <a:p>
          <a:endParaRPr kumimoji="1" lang="ja-JP" altLang="en-US"/>
        </a:p>
      </dgm:t>
    </dgm:pt>
    <dgm:pt modelId="{77AC1EE2-7B81-4CEA-913D-7596C7D5C06F}">
      <dgm:prSet/>
      <dgm:spPr/>
      <dgm:t>
        <a:bodyPr/>
        <a:lstStyle/>
        <a:p>
          <a:pPr rtl="0"/>
          <a:r>
            <a:rPr kumimoji="1" lang="ja-JP" dirty="0" smtClean="0"/>
            <a:t>図</a:t>
          </a:r>
          <a:r>
            <a:rPr kumimoji="1" lang="en-US" dirty="0"/>
            <a:t>1.36 </a:t>
          </a:r>
          <a:r>
            <a:rPr kumimoji="1" lang="ja-JP" dirty="0"/>
            <a:t>に示すように</a:t>
          </a:r>
          <a:r>
            <a:rPr kumimoji="1" lang="ja-JP" dirty="0" smtClean="0"/>
            <a:t>，</a:t>
          </a:r>
          <a:endParaRPr lang="ja-JP" dirty="0"/>
        </a:p>
      </dgm:t>
    </dgm:pt>
    <dgm:pt modelId="{0FA79676-54BD-444C-8574-D0AA8E70CAFD}" type="parTrans" cxnId="{D2C85F94-C2D4-4D93-A967-FF79A0E364D0}">
      <dgm:prSet/>
      <dgm:spPr/>
      <dgm:t>
        <a:bodyPr/>
        <a:lstStyle/>
        <a:p>
          <a:endParaRPr kumimoji="1" lang="ja-JP" altLang="en-US"/>
        </a:p>
      </dgm:t>
    </dgm:pt>
    <dgm:pt modelId="{4C98BB92-DDF5-4474-B7DA-743315F07DB6}" type="sibTrans" cxnId="{D2C85F94-C2D4-4D93-A967-FF79A0E364D0}">
      <dgm:prSet/>
      <dgm:spPr/>
      <dgm:t>
        <a:bodyPr/>
        <a:lstStyle/>
        <a:p>
          <a:endParaRPr kumimoji="1" lang="ja-JP" altLang="en-US"/>
        </a:p>
      </dgm:t>
    </dgm:pt>
    <dgm:pt modelId="{B59BCC19-F1B0-444C-8101-7FCB779E6681}">
      <dgm:prSet/>
      <dgm:spPr/>
      <dgm:t>
        <a:bodyPr/>
        <a:lstStyle/>
        <a:p>
          <a:r>
            <a:rPr lang="ja-JP" altLang="en-US">
              <a:noFill/>
            </a:rPr>
            <a:t> </a:t>
          </a:r>
        </a:p>
      </dgm:t>
    </dgm:pt>
    <dgm:pt modelId="{C2C22841-BCD5-4372-8C41-2736A9A56042}" type="parTrans" cxnId="{966B3004-C479-498C-99B2-454CD2F02635}">
      <dgm:prSet/>
      <dgm:spPr/>
      <dgm:t>
        <a:bodyPr/>
        <a:lstStyle/>
        <a:p>
          <a:endParaRPr kumimoji="1" lang="ja-JP" altLang="en-US"/>
        </a:p>
      </dgm:t>
    </dgm:pt>
    <dgm:pt modelId="{0915C09E-CAC8-4512-B2B1-E562F3D5FCB0}" type="sibTrans" cxnId="{966B3004-C479-498C-99B2-454CD2F02635}">
      <dgm:prSet/>
      <dgm:spPr/>
      <dgm:t>
        <a:bodyPr/>
        <a:lstStyle/>
        <a:p>
          <a:endParaRPr kumimoji="1" lang="ja-JP" altLang="en-US"/>
        </a:p>
      </dgm:t>
    </dgm:pt>
    <dgm:pt modelId="{047AE035-65BB-4313-B7C4-D0855D8E8023}">
      <dgm:prSet/>
      <dgm:spPr/>
      <dgm:t>
        <a:bodyPr/>
        <a:lstStyle/>
        <a:p>
          <a:r>
            <a:rPr lang="ja-JP" altLang="en-US">
              <a:noFill/>
            </a:rPr>
            <a:t> </a:t>
          </a:r>
        </a:p>
      </dgm:t>
    </dgm:pt>
    <dgm:pt modelId="{BB78FD59-5270-4669-A5B6-A3BDA99BF67E}" type="parTrans" cxnId="{8D1752EB-8F97-42B9-9320-FFB9DA3E9F5F}">
      <dgm:prSet/>
      <dgm:spPr/>
      <dgm:t>
        <a:bodyPr/>
        <a:lstStyle/>
        <a:p>
          <a:endParaRPr kumimoji="1" lang="ja-JP" altLang="en-US"/>
        </a:p>
      </dgm:t>
    </dgm:pt>
    <dgm:pt modelId="{252E2374-4FDA-4A0D-8DD5-302F73349526}" type="sibTrans" cxnId="{8D1752EB-8F97-42B9-9320-FFB9DA3E9F5F}">
      <dgm:prSet/>
      <dgm:spPr/>
      <dgm:t>
        <a:bodyPr/>
        <a:lstStyle/>
        <a:p>
          <a:endParaRPr kumimoji="1" lang="ja-JP" altLang="en-US"/>
        </a:p>
      </dgm:t>
    </dgm:pt>
    <dgm:pt modelId="{ABCAFAAC-3EBA-4A61-986C-E736CE64BFB1}">
      <dgm:prSet/>
      <dgm:spPr/>
      <dgm:t>
        <a:bodyPr/>
        <a:lstStyle/>
        <a:p>
          <a:r>
            <a:rPr lang="ja-JP" altLang="en-US">
              <a:noFill/>
            </a:rPr>
            <a:t> </a:t>
          </a:r>
        </a:p>
      </dgm:t>
    </dgm:pt>
    <dgm:pt modelId="{0402D573-78CB-4A51-8BB8-70D288D438BE}" type="parTrans" cxnId="{FC423B0C-2BC1-4CD7-90B4-06A889243337}">
      <dgm:prSet/>
      <dgm:spPr/>
      <dgm:t>
        <a:bodyPr/>
        <a:lstStyle/>
        <a:p>
          <a:endParaRPr kumimoji="1" lang="ja-JP" altLang="en-US"/>
        </a:p>
      </dgm:t>
    </dgm:pt>
    <dgm:pt modelId="{3870DD9B-913F-4D44-9D6D-D116F14D9748}" type="sibTrans" cxnId="{FC423B0C-2BC1-4CD7-90B4-06A889243337}">
      <dgm:prSet/>
      <dgm:spPr/>
      <dgm:t>
        <a:bodyPr/>
        <a:lstStyle/>
        <a:p>
          <a:endParaRPr kumimoji="1" lang="ja-JP" altLang="en-US"/>
        </a:p>
      </dgm:t>
    </dgm:pt>
    <dgm:pt modelId="{C861207D-BBBF-4ADC-98BD-8B6A992E5A07}">
      <dgm:prSet/>
      <dgm:spPr/>
      <dgm:t>
        <a:bodyPr/>
        <a:lstStyle/>
        <a:p>
          <a:r>
            <a:rPr lang="ja-JP" altLang="en-US">
              <a:noFill/>
            </a:rPr>
            <a:t> </a:t>
          </a:r>
        </a:p>
      </dgm:t>
    </dgm:pt>
    <dgm:pt modelId="{95FB4C35-89A3-4F99-9933-96DBDA15C826}" type="parTrans" cxnId="{C20AC5C4-22E4-46C9-9309-30CEC65D1EB1}">
      <dgm:prSet/>
      <dgm:spPr/>
      <dgm:t>
        <a:bodyPr/>
        <a:lstStyle/>
        <a:p>
          <a:endParaRPr kumimoji="1" lang="ja-JP" altLang="en-US"/>
        </a:p>
      </dgm:t>
    </dgm:pt>
    <dgm:pt modelId="{14A5CB87-A887-47ED-9874-164B6DEE70E7}" type="sibTrans" cxnId="{C20AC5C4-22E4-46C9-9309-30CEC65D1EB1}">
      <dgm:prSet/>
      <dgm:spPr/>
      <dgm:t>
        <a:bodyPr/>
        <a:lstStyle/>
        <a:p>
          <a:endParaRPr kumimoji="1" lang="ja-JP" altLang="en-US"/>
        </a:p>
      </dgm:t>
    </dgm:pt>
    <dgm:pt modelId="{1FE32FE8-D398-4CCF-AA5E-4053B1955C0A}">
      <dgm:prSet/>
      <dgm:spPr/>
      <dgm:t>
        <a:bodyPr/>
        <a:lstStyle/>
        <a:p>
          <a:r>
            <a:rPr lang="ja-JP" altLang="en-US">
              <a:noFill/>
            </a:rPr>
            <a:t> </a:t>
          </a:r>
        </a:p>
      </dgm:t>
    </dgm:pt>
    <dgm:pt modelId="{4A07A005-2484-41FB-AF39-2B99F9494ADE}" type="parTrans" cxnId="{20C1968F-9FB4-4C92-9316-3CB6D4BAFDAD}">
      <dgm:prSet/>
      <dgm:spPr/>
      <dgm:t>
        <a:bodyPr/>
        <a:lstStyle/>
        <a:p>
          <a:endParaRPr kumimoji="1" lang="ja-JP" altLang="en-US"/>
        </a:p>
      </dgm:t>
    </dgm:pt>
    <dgm:pt modelId="{0552965E-22BE-4688-BD63-926588FB9E1D}" type="sibTrans" cxnId="{20C1968F-9FB4-4C92-9316-3CB6D4BAFDAD}">
      <dgm:prSet/>
      <dgm:spPr/>
      <dgm:t>
        <a:bodyPr/>
        <a:lstStyle/>
        <a:p>
          <a:endParaRPr kumimoji="1" lang="ja-JP" altLang="en-US"/>
        </a:p>
      </dgm:t>
    </dgm:pt>
    <dgm:pt modelId="{039D072B-55EE-453D-95DB-FD5C501AAAB9}">
      <dgm:prSet/>
      <dgm:spPr/>
      <dgm:t>
        <a:bodyPr/>
        <a:lstStyle/>
        <a:p>
          <a:r>
            <a:rPr lang="ja-JP" altLang="en-US">
              <a:noFill/>
            </a:rPr>
            <a:t> </a:t>
          </a:r>
        </a:p>
      </dgm:t>
    </dgm:pt>
    <dgm:pt modelId="{F328EE6E-0240-4CA3-B155-368A09C2A95A}" type="parTrans" cxnId="{810E1FAF-6649-43B1-9CCD-A0C6072E1FEF}">
      <dgm:prSet/>
      <dgm:spPr/>
      <dgm:t>
        <a:bodyPr/>
        <a:lstStyle/>
        <a:p>
          <a:endParaRPr kumimoji="1" lang="ja-JP" altLang="en-US"/>
        </a:p>
      </dgm:t>
    </dgm:pt>
    <dgm:pt modelId="{7F3BA997-51EA-4112-903A-6DC566DF9C1F}" type="sibTrans" cxnId="{810E1FAF-6649-43B1-9CCD-A0C6072E1FEF}">
      <dgm:prSet/>
      <dgm:spPr/>
      <dgm:t>
        <a:bodyPr/>
        <a:lstStyle/>
        <a:p>
          <a:endParaRPr kumimoji="1" lang="ja-JP" altLang="en-US"/>
        </a:p>
      </dgm:t>
    </dgm:pt>
    <dgm:pt modelId="{50508E2E-DAFD-4E2A-9FC1-185D6918C2E6}">
      <dgm:prSet/>
      <dgm:spPr>
        <a:blipFill rotWithShape="0">
          <a:blip xmlns:r="http://schemas.openxmlformats.org/officeDocument/2006/relationships" r:embed="rId2"/>
          <a:stretch>
            <a:fillRect t="-2100" b="-1454"/>
          </a:stretch>
        </a:blipFill>
      </dgm:spPr>
      <dgm:t>
        <a:bodyPr/>
        <a:lstStyle/>
        <a:p>
          <a:r>
            <a:rPr lang="ja-JP" altLang="en-US">
              <a:noFill/>
            </a:rPr>
            <a:t> </a:t>
          </a:r>
        </a:p>
      </dgm:t>
    </dgm:pt>
    <dgm:pt modelId="{BD0E9F43-E855-47B8-9C5C-8A5E55016657}" type="parTrans" cxnId="{73D77EF2-8226-427C-AACA-0478FFC8EE97}">
      <dgm:prSet/>
      <dgm:spPr/>
      <dgm:t>
        <a:bodyPr/>
        <a:lstStyle/>
        <a:p>
          <a:endParaRPr kumimoji="1" lang="ja-JP" altLang="en-US"/>
        </a:p>
      </dgm:t>
    </dgm:pt>
    <dgm:pt modelId="{90353B2F-56BC-4F40-A428-973DCDB0B107}" type="sibTrans" cxnId="{73D77EF2-8226-427C-AACA-0478FFC8EE97}">
      <dgm:prSet/>
      <dgm:spPr/>
      <dgm:t>
        <a:bodyPr/>
        <a:lstStyle/>
        <a:p>
          <a:endParaRPr kumimoji="1" lang="ja-JP" altLang="en-US"/>
        </a:p>
      </dgm:t>
    </dgm:pt>
    <dgm:pt modelId="{92908806-7ACA-41CC-847D-0B172A4FEBE9}">
      <dgm:prSet/>
      <dgm:spPr/>
      <dgm:t>
        <a:bodyPr/>
        <a:lstStyle/>
        <a:p>
          <a:r>
            <a:rPr lang="ja-JP" altLang="en-US">
              <a:noFill/>
            </a:rPr>
            <a:t> </a:t>
          </a:r>
        </a:p>
      </dgm:t>
    </dgm:pt>
    <dgm:pt modelId="{7A1E0741-4F71-45E3-8422-AAF7334FB2F0}" type="parTrans" cxnId="{0CC82D0C-BE64-4FD7-B2C8-3C898BCBFA17}">
      <dgm:prSet/>
      <dgm:spPr/>
      <dgm:t>
        <a:bodyPr/>
        <a:lstStyle/>
        <a:p>
          <a:endParaRPr kumimoji="1" lang="ja-JP" altLang="en-US"/>
        </a:p>
      </dgm:t>
    </dgm:pt>
    <dgm:pt modelId="{DC1B755B-5D7B-458E-AB03-522045C1CBAA}" type="sibTrans" cxnId="{0CC82D0C-BE64-4FD7-B2C8-3C898BCBFA17}">
      <dgm:prSet/>
      <dgm:spPr/>
      <dgm:t>
        <a:bodyPr/>
        <a:lstStyle/>
        <a:p>
          <a:endParaRPr kumimoji="1" lang="ja-JP" altLang="en-US"/>
        </a:p>
      </dgm:t>
    </dgm:pt>
    <dgm:pt modelId="{2CF0E989-6001-448D-97AA-A612FA04B72E}">
      <dgm:prSet/>
      <dgm:spPr/>
      <dgm:t>
        <a:bodyPr/>
        <a:lstStyle/>
        <a:p>
          <a:r>
            <a:rPr lang="ja-JP" altLang="en-US">
              <a:noFill/>
            </a:rPr>
            <a:t> </a:t>
          </a:r>
        </a:p>
      </dgm:t>
    </dgm:pt>
    <dgm:pt modelId="{43CF80C3-A150-479D-A0FE-61D37C0A289E}" type="parTrans" cxnId="{BFE86C94-A9FD-4837-AC1C-90959F89D01F}">
      <dgm:prSet/>
      <dgm:spPr/>
      <dgm:t>
        <a:bodyPr/>
        <a:lstStyle/>
        <a:p>
          <a:endParaRPr kumimoji="1" lang="ja-JP" altLang="en-US"/>
        </a:p>
      </dgm:t>
    </dgm:pt>
    <dgm:pt modelId="{14069975-9014-4817-A682-0BDF8AE5AC9E}" type="sibTrans" cxnId="{BFE86C94-A9FD-4837-AC1C-90959F89D01F}">
      <dgm:prSet/>
      <dgm:spPr/>
      <dgm:t>
        <a:bodyPr/>
        <a:lstStyle/>
        <a:p>
          <a:endParaRPr kumimoji="1" lang="ja-JP" altLang="en-US"/>
        </a:p>
      </dgm:t>
    </dgm:pt>
    <dgm:pt modelId="{2EA4BFCE-6758-4723-8DBD-DBBE9C7716B2}">
      <dgm:prSet/>
      <dgm:spPr/>
      <dgm:t>
        <a:bodyPr/>
        <a:lstStyle/>
        <a:p>
          <a:r>
            <a:rPr lang="ja-JP" altLang="en-US">
              <a:noFill/>
            </a:rPr>
            <a:t> </a:t>
          </a:r>
        </a:p>
      </dgm:t>
    </dgm:pt>
    <dgm:pt modelId="{D0A358A5-D188-435E-8AA9-E1DAC9213131}" type="parTrans" cxnId="{786D007D-8A52-43F6-A78D-C2D78D9D327B}">
      <dgm:prSet/>
      <dgm:spPr/>
      <dgm:t>
        <a:bodyPr/>
        <a:lstStyle/>
        <a:p>
          <a:endParaRPr kumimoji="1" lang="ja-JP" altLang="en-US"/>
        </a:p>
      </dgm:t>
    </dgm:pt>
    <dgm:pt modelId="{EB381E4B-CADB-42A6-A1E6-E8221D553D2D}" type="sibTrans" cxnId="{786D007D-8A52-43F6-A78D-C2D78D9D327B}">
      <dgm:prSet/>
      <dgm:spPr/>
      <dgm:t>
        <a:bodyPr/>
        <a:lstStyle/>
        <a:p>
          <a:endParaRPr kumimoji="1" lang="ja-JP" altLang="en-US"/>
        </a:p>
      </dgm:t>
    </dgm:pt>
    <dgm:pt modelId="{0B9D9A97-1D37-43E9-AD5A-62D7087D3B4A}" type="pres">
      <dgm:prSet presAssocID="{A6CF18E7-2780-4637-A5D3-DB5CA906119D}" presName="linear" presStyleCnt="0">
        <dgm:presLayoutVars>
          <dgm:animLvl val="lvl"/>
          <dgm:resizeHandles val="exact"/>
        </dgm:presLayoutVars>
      </dgm:prSet>
      <dgm:spPr/>
    </dgm:pt>
    <dgm:pt modelId="{7440B631-59F5-441C-BFAA-7D5F0BC47FB2}" type="pres">
      <dgm:prSet presAssocID="{F27EFFF3-339E-4B28-8CA6-003D1511C4C1}" presName="parentText" presStyleLbl="node1" presStyleIdx="0" presStyleCnt="2">
        <dgm:presLayoutVars>
          <dgm:chMax val="0"/>
          <dgm:bulletEnabled val="1"/>
        </dgm:presLayoutVars>
      </dgm:prSet>
      <dgm:spPr/>
    </dgm:pt>
    <dgm:pt modelId="{6584A80F-C62F-43D6-A806-CD51575C3774}" type="pres">
      <dgm:prSet presAssocID="{F27EFFF3-339E-4B28-8CA6-003D1511C4C1}" presName="childText" presStyleLbl="revTx" presStyleIdx="0" presStyleCnt="2">
        <dgm:presLayoutVars>
          <dgm:bulletEnabled val="1"/>
        </dgm:presLayoutVars>
      </dgm:prSet>
      <dgm:spPr/>
      <dgm:t>
        <a:bodyPr/>
        <a:lstStyle/>
        <a:p>
          <a:endParaRPr kumimoji="1" lang="ja-JP" altLang="en-US"/>
        </a:p>
      </dgm:t>
    </dgm:pt>
    <dgm:pt modelId="{B76F3C75-385B-4B72-A637-84EA7A53063E}" type="pres">
      <dgm:prSet presAssocID="{77AC1EE2-7B81-4CEA-913D-7596C7D5C06F}" presName="parentText" presStyleLbl="node1" presStyleIdx="1" presStyleCnt="2">
        <dgm:presLayoutVars>
          <dgm:chMax val="0"/>
          <dgm:bulletEnabled val="1"/>
        </dgm:presLayoutVars>
      </dgm:prSet>
      <dgm:spPr/>
    </dgm:pt>
    <dgm:pt modelId="{1DA4CD4C-CE87-41DD-AFE9-EB8FEAE991CB}" type="pres">
      <dgm:prSet presAssocID="{77AC1EE2-7B81-4CEA-913D-7596C7D5C06F}" presName="childText" presStyleLbl="revTx" presStyleIdx="1" presStyleCnt="2">
        <dgm:presLayoutVars>
          <dgm:bulletEnabled val="1"/>
        </dgm:presLayoutVars>
      </dgm:prSet>
      <dgm:spPr/>
      <dgm:t>
        <a:bodyPr/>
        <a:lstStyle/>
        <a:p>
          <a:endParaRPr kumimoji="1" lang="ja-JP" altLang="en-US"/>
        </a:p>
      </dgm:t>
    </dgm:pt>
  </dgm:ptLst>
  <dgm:cxnLst>
    <dgm:cxn modelId="{8505DC88-CC4D-434F-913E-BB1429B41AC7}" type="presOf" srcId="{047AE035-65BB-4313-B7C4-D0855D8E8023}" destId="{1DA4CD4C-CE87-41DD-AFE9-EB8FEAE991CB}" srcOrd="0" destOrd="4" presId="urn:microsoft.com/office/officeart/2005/8/layout/vList2"/>
    <dgm:cxn modelId="{D6EE0900-B630-4C44-A5FC-48D688FF7DD8}" type="presOf" srcId="{B59BCC19-F1B0-444C-8101-7FCB779E6681}" destId="{1DA4CD4C-CE87-41DD-AFE9-EB8FEAE991CB}" srcOrd="0" destOrd="2" presId="urn:microsoft.com/office/officeart/2005/8/layout/vList2"/>
    <dgm:cxn modelId="{4918FF06-18FC-4D3B-A0FA-FC324EA3C174}" type="presOf" srcId="{ABCAFAAC-3EBA-4A61-986C-E736CE64BFB1}" destId="{1DA4CD4C-CE87-41DD-AFE9-EB8FEAE991CB}" srcOrd="0" destOrd="6" presId="urn:microsoft.com/office/officeart/2005/8/layout/vList2"/>
    <dgm:cxn modelId="{D07B41C0-9A4C-4DFC-8580-24E5C65104B1}" type="presOf" srcId="{2CF0E989-6001-448D-97AA-A612FA04B72E}" destId="{1DA4CD4C-CE87-41DD-AFE9-EB8FEAE991CB}" srcOrd="0" destOrd="1" presId="urn:microsoft.com/office/officeart/2005/8/layout/vList2"/>
    <dgm:cxn modelId="{0DC7B284-EF1B-49C9-B99A-B6C75DB8F0B7}" type="presOf" srcId="{A6CF18E7-2780-4637-A5D3-DB5CA906119D}" destId="{0B9D9A97-1D37-43E9-AD5A-62D7087D3B4A}" srcOrd="0" destOrd="0" presId="urn:microsoft.com/office/officeart/2005/8/layout/vList2"/>
    <dgm:cxn modelId="{32645326-4DC3-47A5-956E-C8259215738B}" type="presOf" srcId="{F6813736-523E-48EA-8FAB-E8202733CB52}" destId="{6584A80F-C62F-43D6-A806-CD51575C3774}" srcOrd="0" destOrd="2" presId="urn:microsoft.com/office/officeart/2005/8/layout/vList2"/>
    <dgm:cxn modelId="{C20AC5C4-22E4-46C9-9309-30CEC65D1EB1}" srcId="{ABCAFAAC-3EBA-4A61-986C-E736CE64BFB1}" destId="{C861207D-BBBF-4ADC-98BD-8B6A992E5A07}" srcOrd="0" destOrd="0" parTransId="{95FB4C35-89A3-4F99-9933-96DBDA15C826}" sibTransId="{14A5CB87-A887-47ED-9874-164B6DEE70E7}"/>
    <dgm:cxn modelId="{209B2806-6407-4940-947E-98D28094C10D}" type="presOf" srcId="{1FE32FE8-D398-4CCF-AA5E-4053B1955C0A}" destId="{1DA4CD4C-CE87-41DD-AFE9-EB8FEAE991CB}" srcOrd="0" destOrd="8" presId="urn:microsoft.com/office/officeart/2005/8/layout/vList2"/>
    <dgm:cxn modelId="{20C1968F-9FB4-4C92-9316-3CB6D4BAFDAD}" srcId="{77AC1EE2-7B81-4CEA-913D-7596C7D5C06F}" destId="{1FE32FE8-D398-4CCF-AA5E-4053B1955C0A}" srcOrd="4" destOrd="0" parTransId="{4A07A005-2484-41FB-AF39-2B99F9494ADE}" sibTransId="{0552965E-22BE-4688-BD63-926588FB9E1D}"/>
    <dgm:cxn modelId="{BFE86C94-A9FD-4837-AC1C-90959F89D01F}" srcId="{50508E2E-DAFD-4E2A-9FC1-185D6918C2E6}" destId="{2CF0E989-6001-448D-97AA-A612FA04B72E}" srcOrd="0" destOrd="0" parTransId="{43CF80C3-A150-479D-A0FE-61D37C0A289E}" sibTransId="{14069975-9014-4817-A682-0BDF8AE5AC9E}"/>
    <dgm:cxn modelId="{786D007D-8A52-43F6-A78D-C2D78D9D327B}" srcId="{92908806-7ACA-41CC-847D-0B172A4FEBE9}" destId="{2EA4BFCE-6758-4723-8DBD-DBBE9C7716B2}" srcOrd="1" destOrd="0" parTransId="{D0A358A5-D188-435E-8AA9-E1DAC9213131}" sibTransId="{EB381E4B-CADB-42A6-A1E6-E8221D553D2D}"/>
    <dgm:cxn modelId="{57DB95F7-7ED7-469D-A8C1-8B5FC022E1DD}" srcId="{F27EFFF3-339E-4B28-8CA6-003D1511C4C1}" destId="{106ABAC5-8D48-42E6-B96E-0F1CFD5ADAE7}" srcOrd="0" destOrd="0" parTransId="{70F42487-43DC-4AA9-9B72-3C8E7B0B79E7}" sibTransId="{5B65CDDA-6FD7-4E9E-82D4-1ED3B7E32C1D}"/>
    <dgm:cxn modelId="{8D1752EB-8F97-42B9-9320-FFB9DA3E9F5F}" srcId="{92908806-7ACA-41CC-847D-0B172A4FEBE9}" destId="{047AE035-65BB-4313-B7C4-D0855D8E8023}" srcOrd="0" destOrd="0" parTransId="{BB78FD59-5270-4669-A5B6-A3BDA99BF67E}" sibTransId="{252E2374-4FDA-4A0D-8DD5-302F73349526}"/>
    <dgm:cxn modelId="{810E1FAF-6649-43B1-9CCD-A0C6072E1FEF}" srcId="{1FE32FE8-D398-4CCF-AA5E-4053B1955C0A}" destId="{039D072B-55EE-453D-95DB-FD5C501AAAB9}" srcOrd="0" destOrd="0" parTransId="{F328EE6E-0240-4CA3-B155-368A09C2A95A}" sibTransId="{7F3BA997-51EA-4112-903A-6DC566DF9C1F}"/>
    <dgm:cxn modelId="{0CC82D0C-BE64-4FD7-B2C8-3C898BCBFA17}" srcId="{77AC1EE2-7B81-4CEA-913D-7596C7D5C06F}" destId="{92908806-7ACA-41CC-847D-0B172A4FEBE9}" srcOrd="2" destOrd="0" parTransId="{7A1E0741-4F71-45E3-8422-AAF7334FB2F0}" sibTransId="{DC1B755B-5D7B-458E-AB03-522045C1CBAA}"/>
    <dgm:cxn modelId="{F540173E-FE60-4452-A35A-760A85370E52}" srcId="{F27EFFF3-339E-4B28-8CA6-003D1511C4C1}" destId="{F6813736-523E-48EA-8FAB-E8202733CB52}" srcOrd="2" destOrd="0" parTransId="{646C74D0-4493-48BB-B363-E0546D85810C}" sibTransId="{61A98176-CD86-428A-A112-2B619CBF871C}"/>
    <dgm:cxn modelId="{55E50204-27D2-4E93-9173-0FFF701F1170}" type="presOf" srcId="{74183196-8207-4052-AC60-5C18A46A8607}" destId="{6584A80F-C62F-43D6-A806-CD51575C3774}" srcOrd="0" destOrd="1" presId="urn:microsoft.com/office/officeart/2005/8/layout/vList2"/>
    <dgm:cxn modelId="{2F6F352D-33CA-4906-A420-A8CC3EB79F4C}" type="presOf" srcId="{106ABAC5-8D48-42E6-B96E-0F1CFD5ADAE7}" destId="{6584A80F-C62F-43D6-A806-CD51575C3774}" srcOrd="0" destOrd="0" presId="urn:microsoft.com/office/officeart/2005/8/layout/vList2"/>
    <dgm:cxn modelId="{704AD27E-D1D1-4CB4-B876-E84968DFEE82}" type="presOf" srcId="{039D072B-55EE-453D-95DB-FD5C501AAAB9}" destId="{1DA4CD4C-CE87-41DD-AFE9-EB8FEAE991CB}" srcOrd="0" destOrd="9" presId="urn:microsoft.com/office/officeart/2005/8/layout/vList2"/>
    <dgm:cxn modelId="{1DDC5AAB-0C76-47E6-91E6-C75E680D756D}" type="presOf" srcId="{50508E2E-DAFD-4E2A-9FC1-185D6918C2E6}" destId="{1DA4CD4C-CE87-41DD-AFE9-EB8FEAE991CB}" srcOrd="0" destOrd="0" presId="urn:microsoft.com/office/officeart/2005/8/layout/vList2"/>
    <dgm:cxn modelId="{FC423B0C-2BC1-4CD7-90B4-06A889243337}" srcId="{77AC1EE2-7B81-4CEA-913D-7596C7D5C06F}" destId="{ABCAFAAC-3EBA-4A61-986C-E736CE64BFB1}" srcOrd="3" destOrd="0" parTransId="{0402D573-78CB-4A51-8BB8-70D288D438BE}" sibTransId="{3870DD9B-913F-4D44-9D6D-D116F14D9748}"/>
    <dgm:cxn modelId="{73D77EF2-8226-427C-AACA-0478FFC8EE97}" srcId="{77AC1EE2-7B81-4CEA-913D-7596C7D5C06F}" destId="{50508E2E-DAFD-4E2A-9FC1-185D6918C2E6}" srcOrd="0" destOrd="0" parTransId="{BD0E9F43-E855-47B8-9C5C-8A5E55016657}" sibTransId="{90353B2F-56BC-4F40-A428-973DCDB0B107}"/>
    <dgm:cxn modelId="{D2C85F94-C2D4-4D93-A967-FF79A0E364D0}" srcId="{A6CF18E7-2780-4637-A5D3-DB5CA906119D}" destId="{77AC1EE2-7B81-4CEA-913D-7596C7D5C06F}" srcOrd="1" destOrd="0" parTransId="{0FA79676-54BD-444C-8574-D0AA8E70CAFD}" sibTransId="{4C98BB92-DDF5-4474-B7DA-743315F07DB6}"/>
    <dgm:cxn modelId="{8F62993D-04DB-49FB-B4C3-48929D128CBB}" type="presOf" srcId="{F27EFFF3-339E-4B28-8CA6-003D1511C4C1}" destId="{7440B631-59F5-441C-BFAA-7D5F0BC47FB2}" srcOrd="0" destOrd="0" presId="urn:microsoft.com/office/officeart/2005/8/layout/vList2"/>
    <dgm:cxn modelId="{5D722D5D-8AA8-44D5-A93C-200AF47CDD4E}" type="presOf" srcId="{2EA4BFCE-6758-4723-8DBD-DBBE9C7716B2}" destId="{1DA4CD4C-CE87-41DD-AFE9-EB8FEAE991CB}" srcOrd="0" destOrd="5" presId="urn:microsoft.com/office/officeart/2005/8/layout/vList2"/>
    <dgm:cxn modelId="{966B3004-C479-498C-99B2-454CD2F02635}" srcId="{77AC1EE2-7B81-4CEA-913D-7596C7D5C06F}" destId="{B59BCC19-F1B0-444C-8101-7FCB779E6681}" srcOrd="1" destOrd="0" parTransId="{C2C22841-BCD5-4372-8C41-2736A9A56042}" sibTransId="{0915C09E-CAC8-4512-B2B1-E562F3D5FCB0}"/>
    <dgm:cxn modelId="{6D0CD313-6B76-4E61-8EA8-3A18759215F9}" type="presOf" srcId="{C861207D-BBBF-4ADC-98BD-8B6A992E5A07}" destId="{1DA4CD4C-CE87-41DD-AFE9-EB8FEAE991CB}" srcOrd="0" destOrd="7" presId="urn:microsoft.com/office/officeart/2005/8/layout/vList2"/>
    <dgm:cxn modelId="{64F03CC5-3351-4B96-A4E6-3D63265FA98A}" type="presOf" srcId="{77AC1EE2-7B81-4CEA-913D-7596C7D5C06F}" destId="{B76F3C75-385B-4B72-A637-84EA7A53063E}" srcOrd="0" destOrd="0" presId="urn:microsoft.com/office/officeart/2005/8/layout/vList2"/>
    <dgm:cxn modelId="{59DFBDDB-B166-4A2C-BD8A-BB3EB4616A5A}" srcId="{F27EFFF3-339E-4B28-8CA6-003D1511C4C1}" destId="{74183196-8207-4052-AC60-5C18A46A8607}" srcOrd="1" destOrd="0" parTransId="{A3293E6C-F4A2-43DC-BD8D-07989280E506}" sibTransId="{205FFFB3-0A51-4810-8B9D-2E9B65C40F25}"/>
    <dgm:cxn modelId="{AFD9C568-7C47-496C-A84C-22B5008709D5}" type="presOf" srcId="{92908806-7ACA-41CC-847D-0B172A4FEBE9}" destId="{1DA4CD4C-CE87-41DD-AFE9-EB8FEAE991CB}" srcOrd="0" destOrd="3" presId="urn:microsoft.com/office/officeart/2005/8/layout/vList2"/>
    <dgm:cxn modelId="{E58BDEE7-E844-434B-8321-3454CD88D6C6}" srcId="{A6CF18E7-2780-4637-A5D3-DB5CA906119D}" destId="{F27EFFF3-339E-4B28-8CA6-003D1511C4C1}" srcOrd="0" destOrd="0" parTransId="{1B0582D1-C6CE-40DF-9F4E-6BCBF5FBB5BB}" sibTransId="{3B0940B3-9947-4541-A2EE-33B0E753F20E}"/>
    <dgm:cxn modelId="{43E0AA16-A931-4DC4-A2CE-6AB6C1BBC631}" type="presParOf" srcId="{0B9D9A97-1D37-43E9-AD5A-62D7087D3B4A}" destId="{7440B631-59F5-441C-BFAA-7D5F0BC47FB2}" srcOrd="0" destOrd="0" presId="urn:microsoft.com/office/officeart/2005/8/layout/vList2"/>
    <dgm:cxn modelId="{9950A184-2C40-4D37-A5E9-B9C5CE6F68FC}" type="presParOf" srcId="{0B9D9A97-1D37-43E9-AD5A-62D7087D3B4A}" destId="{6584A80F-C62F-43D6-A806-CD51575C3774}" srcOrd="1" destOrd="0" presId="urn:microsoft.com/office/officeart/2005/8/layout/vList2"/>
    <dgm:cxn modelId="{08CF20F9-24A7-4463-9C25-FDB6CFB396AB}" type="presParOf" srcId="{0B9D9A97-1D37-43E9-AD5A-62D7087D3B4A}" destId="{B76F3C75-385B-4B72-A637-84EA7A53063E}" srcOrd="2" destOrd="0" presId="urn:microsoft.com/office/officeart/2005/8/layout/vList2"/>
    <dgm:cxn modelId="{8CBD004D-118A-4161-99EC-93467922611E}" type="presParOf" srcId="{0B9D9A97-1D37-43E9-AD5A-62D7087D3B4A}" destId="{1DA4CD4C-CE87-41DD-AFE9-EB8FEAE991C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F0304A-42F1-4254-BA33-0453DA607990}"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4459289D-4F09-4935-8323-F8FA7E314FF4}">
      <dgm:prSet/>
      <dgm:spPr/>
      <dgm:t>
        <a:bodyPr/>
        <a:lstStyle/>
        <a:p>
          <a:pPr rtl="0"/>
          <a:r>
            <a:rPr kumimoji="1" lang="en-US" smtClean="0"/>
            <a:t>1.4.1</a:t>
          </a:r>
          <a:r>
            <a:rPr kumimoji="1" lang="ja-JP" smtClean="0"/>
            <a:t>運動</a:t>
          </a:r>
          <a:r>
            <a:rPr kumimoji="1" lang="en-US" smtClean="0"/>
            <a:t>量と力積</a:t>
          </a:r>
          <a:endParaRPr lang="ja-JP"/>
        </a:p>
      </dgm:t>
    </dgm:pt>
    <dgm:pt modelId="{9AACE94C-9E3E-45EF-854C-82BDAE6B1043}" type="parTrans" cxnId="{74FF446F-A915-45D7-8F34-F0F02C544439}">
      <dgm:prSet/>
      <dgm:spPr/>
      <dgm:t>
        <a:bodyPr/>
        <a:lstStyle/>
        <a:p>
          <a:endParaRPr kumimoji="1" lang="ja-JP" altLang="en-US"/>
        </a:p>
      </dgm:t>
    </dgm:pt>
    <dgm:pt modelId="{7477B51F-8097-4003-AC65-EAC5467AF47A}" type="sibTrans" cxnId="{74FF446F-A915-45D7-8F34-F0F02C544439}">
      <dgm:prSet/>
      <dgm:spPr/>
      <dgm:t>
        <a:bodyPr/>
        <a:lstStyle/>
        <a:p>
          <a:endParaRPr kumimoji="1" lang="ja-JP" altLang="en-US"/>
        </a:p>
      </dgm:t>
    </dgm:pt>
    <mc:AlternateContent xmlns:mc="http://schemas.openxmlformats.org/markup-compatibility/2006" xmlns:a14="http://schemas.microsoft.com/office/drawing/2010/main">
      <mc:Choice Requires="a14">
        <dgm:pt modelId="{34CA9488-90E6-4A99-ACBB-B26F855104BB}">
          <dgm:prSet/>
          <dgm:spPr/>
          <dgm:t>
            <a:bodyPr/>
            <a:lstStyle/>
            <a:p>
              <a:pPr rtl="0"/>
              <a:r>
                <a:rPr kumimoji="1" lang="ja-JP" dirty="0" smtClean="0"/>
                <a:t>物体の質量</a:t>
              </a:r>
              <a:r>
                <a:rPr kumimoji="1" lang="en-US" i="1" dirty="0"/>
                <a:t>m</a:t>
              </a:r>
              <a:r>
                <a:rPr kumimoji="1" lang="ja-JP" dirty="0"/>
                <a:t>とその速度</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𝑣</m:t>
                      </m:r>
                    </m:e>
                  </m:acc>
                </m:oMath>
              </a14:m>
              <a:r>
                <a:rPr kumimoji="1" lang="ja-JP" dirty="0"/>
                <a:t>との積</a:t>
              </a:r>
              <a:r>
                <a:rPr kumimoji="1" lang="en-US" i="1" dirty="0"/>
                <a:t>m</a:t>
              </a:r>
              <a14:m>
                <m:oMath xmlns:m="http://schemas.openxmlformats.org/officeDocument/2006/math">
                  <m:acc>
                    <m:accPr>
                      <m:chr m:val="⃗"/>
                      <m:ctrlPr>
                        <a:rPr kumimoji="1" lang="ja-JP" i="1">
                          <a:latin typeface="Cambria Math" panose="02040503050406030204" pitchFamily="18" charset="0"/>
                        </a:rPr>
                      </m:ctrlPr>
                    </m:accPr>
                    <m:e>
                      <m:r>
                        <a:rPr kumimoji="1" lang="en-US" i="1">
                          <a:latin typeface="Cambria Math" panose="02040503050406030204" pitchFamily="18" charset="0"/>
                        </a:rPr>
                        <m:t>𝑣</m:t>
                      </m:r>
                    </m:e>
                  </m:acc>
                </m:oMath>
              </a14:m>
              <a:r>
                <a:rPr kumimoji="1" lang="ja-JP" dirty="0" smtClean="0"/>
                <a:t>を</a:t>
              </a:r>
              <a:r>
                <a:rPr kumimoji="1" lang="en-US" altLang="ja-JP" dirty="0" smtClean="0"/>
                <a:t>______</a:t>
              </a:r>
              <a:r>
                <a:rPr kumimoji="1" lang="ja-JP" dirty="0" smtClean="0"/>
                <a:t>と定義．</a:t>
              </a:r>
              <a:endParaRPr lang="ja-JP" dirty="0"/>
            </a:p>
          </dgm:t>
        </dgm:pt>
      </mc:Choice>
      <mc:Fallback xmlns="">
        <dgm:pt modelId="{34CA9488-90E6-4A99-ACBB-B26F855104BB}">
          <dgm:prSet/>
          <dgm:spPr/>
          <dgm:t>
            <a:bodyPr/>
            <a:lstStyle/>
            <a:p>
              <a:pPr rtl="0"/>
              <a:r>
                <a:rPr kumimoji="1" lang="ja-JP" dirty="0" smtClean="0"/>
                <a:t>物体の質量</a:t>
              </a:r>
              <a:r>
                <a:rPr kumimoji="1" lang="en-US" i="1" dirty="0"/>
                <a:t>m</a:t>
              </a:r>
              <a:r>
                <a:rPr kumimoji="1" lang="ja-JP" dirty="0"/>
                <a:t>とその速度</a:t>
              </a:r>
              <a:r>
                <a:rPr kumimoji="1" lang="en-US" i="0"/>
                <a:t>𝑣</a:t>
              </a:r>
              <a:r>
                <a:rPr kumimoji="1" lang="ja-JP" altLang="en-US" i="0"/>
                <a:t> ⃗</a:t>
              </a:r>
              <a:r>
                <a:rPr kumimoji="1" lang="ja-JP" dirty="0"/>
                <a:t>との積</a:t>
              </a:r>
              <a:r>
                <a:rPr kumimoji="1" lang="en-US" i="1" dirty="0"/>
                <a:t>m</a:t>
              </a:r>
              <a:r>
                <a:rPr kumimoji="1" lang="en-US" i="0"/>
                <a:t>𝑣</a:t>
              </a:r>
              <a:r>
                <a:rPr kumimoji="1" lang="ja-JP" altLang="en-US" i="0"/>
                <a:t> ⃗</a:t>
              </a:r>
              <a:r>
                <a:rPr kumimoji="1" lang="ja-JP" dirty="0" smtClean="0"/>
                <a:t>を</a:t>
              </a:r>
              <a:r>
                <a:rPr kumimoji="1" lang="en-US" altLang="ja-JP" dirty="0" smtClean="0"/>
                <a:t>______</a:t>
              </a:r>
              <a:r>
                <a:rPr kumimoji="1" lang="ja-JP" dirty="0" smtClean="0"/>
                <a:t>と定義．</a:t>
              </a:r>
              <a:endParaRPr lang="ja-JP" dirty="0"/>
            </a:p>
          </dgm:t>
        </dgm:pt>
      </mc:Fallback>
    </mc:AlternateContent>
    <dgm:pt modelId="{C8CC3D6C-BBB7-404B-AE9C-E64FA399713C}" type="parTrans" cxnId="{CD06F900-8F33-4BA5-9EF0-88A5E0A9688C}">
      <dgm:prSet/>
      <dgm:spPr/>
      <dgm:t>
        <a:bodyPr/>
        <a:lstStyle/>
        <a:p>
          <a:endParaRPr kumimoji="1" lang="ja-JP" altLang="en-US"/>
        </a:p>
      </dgm:t>
    </dgm:pt>
    <dgm:pt modelId="{E5F9CE26-91EB-4952-9069-D4C8936C38AD}" type="sibTrans" cxnId="{CD06F900-8F33-4BA5-9EF0-88A5E0A9688C}">
      <dgm:prSet/>
      <dgm:spPr/>
      <dgm:t>
        <a:bodyPr/>
        <a:lstStyle/>
        <a:p>
          <a:endParaRPr kumimoji="1" lang="ja-JP" altLang="en-US"/>
        </a:p>
      </dgm:t>
    </dgm:pt>
    <dgm:pt modelId="{ED65DFAD-F16F-478B-B4A3-02BB58AED914}">
      <dgm:prSet/>
      <dgm:spPr/>
      <dgm:t>
        <a:bodyPr/>
        <a:lstStyle/>
        <a:p>
          <a:pPr rtl="0"/>
          <a:r>
            <a:rPr kumimoji="1" lang="ja-JP" dirty="0" smtClean="0"/>
            <a:t>運動量もベクトルであり，その大きさの単位は</a:t>
          </a:r>
          <a:r>
            <a:rPr kumimoji="1" lang="en-US" altLang="ja-JP" dirty="0" smtClean="0"/>
            <a:t>             </a:t>
          </a:r>
          <a:r>
            <a:rPr kumimoji="1" lang="ja-JP" dirty="0" err="1" smtClean="0"/>
            <a:t>．</a:t>
          </a:r>
          <a:endParaRPr lang="ja-JP" dirty="0"/>
        </a:p>
      </dgm:t>
    </dgm:pt>
    <dgm:pt modelId="{CEC10FC2-64F2-459C-A1BC-007047061DC9}" type="parTrans" cxnId="{4D8A2B75-4D80-40EA-86F0-3F65C20AA8CC}">
      <dgm:prSet/>
      <dgm:spPr/>
      <dgm:t>
        <a:bodyPr/>
        <a:lstStyle/>
        <a:p>
          <a:endParaRPr kumimoji="1" lang="ja-JP" altLang="en-US"/>
        </a:p>
      </dgm:t>
    </dgm:pt>
    <dgm:pt modelId="{4B7EBF5C-5C34-450B-9300-1F91BBD9E1F9}" type="sibTrans" cxnId="{4D8A2B75-4D80-40EA-86F0-3F65C20AA8CC}">
      <dgm:prSet/>
      <dgm:spPr/>
      <dgm:t>
        <a:bodyPr/>
        <a:lstStyle/>
        <a:p>
          <a:endParaRPr kumimoji="1" lang="ja-JP" altLang="en-US"/>
        </a:p>
      </dgm:t>
    </dgm:pt>
    <dgm:pt modelId="{363DAE7D-E30F-4838-B2FD-7B0220205AC8}">
      <dgm:prSet/>
      <dgm:spPr/>
      <dgm:t>
        <a:bodyPr/>
        <a:lstStyle/>
        <a:p>
          <a:pPr rtl="0"/>
          <a:r>
            <a:rPr kumimoji="1" lang="ja-JP" dirty="0" smtClean="0"/>
            <a:t>すると， 式（</a:t>
          </a:r>
          <a:r>
            <a:rPr kumimoji="1" lang="en-US" dirty="0" smtClean="0"/>
            <a:t>1. 30</a:t>
          </a:r>
          <a:r>
            <a:rPr kumimoji="1" lang="ja-JP" dirty="0" smtClean="0"/>
            <a:t>） は，</a:t>
          </a:r>
          <a:endParaRPr lang="ja-JP" dirty="0"/>
        </a:p>
      </dgm:t>
    </dgm:pt>
    <dgm:pt modelId="{AB096257-A392-4A06-80E9-A6AD859523E1}" type="parTrans" cxnId="{032996F6-F173-47CD-B706-7E81EE0178A2}">
      <dgm:prSet/>
      <dgm:spPr/>
      <dgm:t>
        <a:bodyPr/>
        <a:lstStyle/>
        <a:p>
          <a:endParaRPr kumimoji="1" lang="ja-JP" altLang="en-US"/>
        </a:p>
      </dgm:t>
    </dgm:pt>
    <dgm:pt modelId="{5AD513B0-03DB-4277-91D4-1260349BC7BF}" type="sibTrans" cxnId="{032996F6-F173-47CD-B706-7E81EE0178A2}">
      <dgm:prSet/>
      <dgm:spPr/>
      <dgm:t>
        <a:bodyPr/>
        <a:lstStyle/>
        <a:p>
          <a:endParaRPr kumimoji="1" lang="ja-JP" altLang="en-US"/>
        </a:p>
      </dgm:t>
    </dgm:pt>
    <dgm:pt modelId="{3E552C4A-E523-445D-8A42-78437004D2B6}">
      <dgm:prSet/>
      <dgm:spPr/>
      <dgm:t>
        <a:bodyPr/>
        <a:lstStyle/>
        <a:p>
          <a:pPr rtl="0"/>
          <a:r>
            <a:rPr kumimoji="1" lang="ja-JP" dirty="0" smtClean="0"/>
            <a:t>ボールを</a:t>
          </a:r>
          <a:r>
            <a:rPr kumimoji="1" lang="ja-JP" altLang="en-US" dirty="0" smtClean="0"/>
            <a:t>バ</a:t>
          </a:r>
          <a:r>
            <a:rPr kumimoji="1" lang="ja-JP" dirty="0" smtClean="0"/>
            <a:t>ットで打つ</a:t>
          </a:r>
          <a:r>
            <a:rPr kumimoji="1" lang="ja-JP" altLang="en-US" dirty="0" smtClean="0"/>
            <a:t>時</a:t>
          </a:r>
          <a:r>
            <a:rPr kumimoji="1" lang="ja-JP" dirty="0" smtClean="0"/>
            <a:t>のように，物体に加えられる力が変化する場合，</a:t>
          </a:r>
          <a:endParaRPr lang="ja-JP" dirty="0"/>
        </a:p>
      </dgm:t>
    </dgm:pt>
    <dgm:pt modelId="{11D66FEB-96CA-437D-BC70-191842A6C983}" type="parTrans" cxnId="{E1C2E6D6-14C4-43EC-A3AE-562D436013F0}">
      <dgm:prSet/>
      <dgm:spPr/>
      <dgm:t>
        <a:bodyPr/>
        <a:lstStyle/>
        <a:p>
          <a:endParaRPr kumimoji="1" lang="ja-JP" altLang="en-US"/>
        </a:p>
      </dgm:t>
    </dgm:pt>
    <dgm:pt modelId="{C9103788-EE29-4542-9BC0-DE6A55971ADE}" type="sibTrans" cxnId="{E1C2E6D6-14C4-43EC-A3AE-562D436013F0}">
      <dgm:prSet/>
      <dgm:spPr/>
      <dgm:t>
        <a:bodyPr/>
        <a:lstStyle/>
        <a:p>
          <a:endParaRPr kumimoji="1" lang="ja-JP" altLang="en-US"/>
        </a:p>
      </dgm:t>
    </dgm:pt>
    <dgm:pt modelId="{0236B339-EB73-454F-8C43-4A3F2E2B64C2}">
      <dgm:prSet/>
      <dgm:spPr/>
      <dgm:t>
        <a:bodyPr/>
        <a:lstStyle/>
        <a:p>
          <a:pPr rtl="0"/>
          <a:r>
            <a:rPr kumimoji="1" lang="ja-JP" dirty="0" smtClean="0"/>
            <a:t>「</a:t>
          </a:r>
          <a:r>
            <a:rPr kumimoji="1" lang="en-US" altLang="ja-JP" dirty="0" smtClean="0"/>
            <a:t>                                                                                                                        </a:t>
          </a:r>
          <a:r>
            <a:rPr kumimoji="1" lang="ja-JP" dirty="0" smtClean="0"/>
            <a:t>」</a:t>
          </a:r>
          <a:endParaRPr lang="ja-JP" dirty="0"/>
        </a:p>
      </dgm:t>
    </dgm:pt>
    <dgm:pt modelId="{1F94A1EF-7AAC-4628-A1A3-33FD9DB901D8}" type="parTrans" cxnId="{0E90E92D-C471-467B-B62B-50A021F35A48}">
      <dgm:prSet/>
      <dgm:spPr/>
      <dgm:t>
        <a:bodyPr/>
        <a:lstStyle/>
        <a:p>
          <a:endParaRPr kumimoji="1" lang="ja-JP" altLang="en-US"/>
        </a:p>
      </dgm:t>
    </dgm:pt>
    <dgm:pt modelId="{D6A4EA51-CE82-4426-AD16-28E25EC2DC06}" type="sibTrans" cxnId="{0E90E92D-C471-467B-B62B-50A021F35A48}">
      <dgm:prSet/>
      <dgm:spPr/>
      <dgm:t>
        <a:bodyPr/>
        <a:lstStyle/>
        <a:p>
          <a:endParaRPr kumimoji="1" lang="ja-JP" altLang="en-US"/>
        </a:p>
      </dgm:t>
    </dgm:pt>
    <dgm:pt modelId="{0DE79ED8-CA99-4C23-ABA3-D583FA70652D}">
      <dgm:prSet/>
      <dgm:spPr/>
      <dgm:t>
        <a:bodyPr/>
        <a:lstStyle/>
        <a:p>
          <a:pPr rtl="0"/>
          <a:r>
            <a:rPr kumimoji="1" lang="en-US" altLang="ja-JP" dirty="0" smtClean="0"/>
            <a:t>                      </a:t>
          </a:r>
          <a:r>
            <a:rPr kumimoji="1" lang="ja-JP" dirty="0" err="1" smtClean="0"/>
            <a:t>．</a:t>
          </a:r>
          <a:endParaRPr lang="ja-JP" dirty="0"/>
        </a:p>
      </dgm:t>
    </dgm:pt>
    <dgm:pt modelId="{556E3179-4ED3-4380-9E68-0623C7C5E09A}" type="parTrans" cxnId="{767BBD3A-3B3F-4B4A-93BA-6B91FA8C42B8}">
      <dgm:prSet/>
      <dgm:spPr/>
      <dgm:t>
        <a:bodyPr/>
        <a:lstStyle/>
        <a:p>
          <a:endParaRPr kumimoji="1" lang="ja-JP" altLang="en-US"/>
        </a:p>
      </dgm:t>
    </dgm:pt>
    <dgm:pt modelId="{D966872E-331E-435D-9976-757B974EE0D1}" type="sibTrans" cxnId="{767BBD3A-3B3F-4B4A-93BA-6B91FA8C42B8}">
      <dgm:prSet/>
      <dgm:spPr/>
      <dgm:t>
        <a:bodyPr/>
        <a:lstStyle/>
        <a:p>
          <a:endParaRPr kumimoji="1" lang="ja-JP" altLang="en-US"/>
        </a:p>
      </dgm:t>
    </dgm:pt>
    <dgm:pt modelId="{BC6C869C-7F4A-44EE-BF08-5E5B0AA1B737}">
      <dgm:prSet/>
      <dgm:spPr/>
      <dgm:t>
        <a:bodyPr/>
        <a:lstStyle/>
        <a:p>
          <a:pPr rtl="0"/>
          <a:r>
            <a:rPr kumimoji="1" lang="ja-JP" dirty="0" smtClean="0"/>
            <a:t>運動量の変化から求められた力積を</a:t>
          </a:r>
          <a:r>
            <a:rPr kumimoji="1" lang="en-US" altLang="ja-JP" dirty="0" smtClean="0"/>
            <a:t>                                                             </a:t>
          </a:r>
          <a:r>
            <a:rPr kumimoji="1" lang="ja-JP" dirty="0" smtClean="0"/>
            <a:t>を</a:t>
          </a:r>
          <a:r>
            <a:rPr kumimoji="1" lang="ja-JP" altLang="en-US" dirty="0" smtClean="0"/>
            <a:t>　</a:t>
          </a:r>
          <a:r>
            <a:rPr kumimoji="1" lang="ja-JP" dirty="0" smtClean="0"/>
            <a:t>平均の力と考えることができる．</a:t>
          </a:r>
          <a:endParaRPr lang="ja-JP" dirty="0"/>
        </a:p>
      </dgm:t>
    </dgm:pt>
    <dgm:pt modelId="{B1BC0349-9228-4D81-9417-5F4A956F3C77}" type="parTrans" cxnId="{5E13412B-F9E8-4DB9-810A-09A4DE90FF9A}">
      <dgm:prSet/>
      <dgm:spPr/>
      <dgm:t>
        <a:bodyPr/>
        <a:lstStyle/>
        <a:p>
          <a:endParaRPr kumimoji="1" lang="ja-JP" altLang="en-US"/>
        </a:p>
      </dgm:t>
    </dgm:pt>
    <dgm:pt modelId="{80909D42-42F2-4D3D-B69E-944DCDC94FEE}" type="sibTrans" cxnId="{5E13412B-F9E8-4DB9-810A-09A4DE90FF9A}">
      <dgm:prSet/>
      <dgm:spPr/>
      <dgm:t>
        <a:bodyPr/>
        <a:lstStyle/>
        <a:p>
          <a:endParaRPr kumimoji="1" lang="ja-JP" altLang="en-US"/>
        </a:p>
      </dgm:t>
    </dgm:pt>
    <dgm:pt modelId="{4A7FEA29-8407-44FE-BCBB-55809FCB8ED9}" type="pres">
      <dgm:prSet presAssocID="{16F0304A-42F1-4254-BA33-0453DA607990}" presName="linear" presStyleCnt="0">
        <dgm:presLayoutVars>
          <dgm:animLvl val="lvl"/>
          <dgm:resizeHandles val="exact"/>
        </dgm:presLayoutVars>
      </dgm:prSet>
      <dgm:spPr/>
      <dgm:t>
        <a:bodyPr/>
        <a:lstStyle/>
        <a:p>
          <a:endParaRPr kumimoji="1" lang="ja-JP" altLang="en-US"/>
        </a:p>
      </dgm:t>
    </dgm:pt>
    <dgm:pt modelId="{8D6171B4-4F56-4F24-A369-30A9FA6BAACB}" type="pres">
      <dgm:prSet presAssocID="{4459289D-4F09-4935-8323-F8FA7E314FF4}" presName="parentText" presStyleLbl="node1" presStyleIdx="0" presStyleCnt="1">
        <dgm:presLayoutVars>
          <dgm:chMax val="0"/>
          <dgm:bulletEnabled val="1"/>
        </dgm:presLayoutVars>
      </dgm:prSet>
      <dgm:spPr/>
      <dgm:t>
        <a:bodyPr/>
        <a:lstStyle/>
        <a:p>
          <a:endParaRPr kumimoji="1" lang="ja-JP" altLang="en-US"/>
        </a:p>
      </dgm:t>
    </dgm:pt>
    <dgm:pt modelId="{93B0D0A3-FD98-45B3-A734-D7BF5A5195AC}" type="pres">
      <dgm:prSet presAssocID="{4459289D-4F09-4935-8323-F8FA7E314FF4}" presName="childText" presStyleLbl="revTx" presStyleIdx="0" presStyleCnt="1">
        <dgm:presLayoutVars>
          <dgm:bulletEnabled val="1"/>
        </dgm:presLayoutVars>
      </dgm:prSet>
      <dgm:spPr/>
      <dgm:t>
        <a:bodyPr/>
        <a:lstStyle/>
        <a:p>
          <a:endParaRPr kumimoji="1" lang="ja-JP" altLang="en-US"/>
        </a:p>
      </dgm:t>
    </dgm:pt>
  </dgm:ptLst>
  <dgm:cxnLst>
    <dgm:cxn modelId="{032996F6-F173-47CD-B706-7E81EE0178A2}" srcId="{4459289D-4F09-4935-8323-F8FA7E314FF4}" destId="{363DAE7D-E30F-4838-B2FD-7B0220205AC8}" srcOrd="2" destOrd="0" parTransId="{AB096257-A392-4A06-80E9-A6AD859523E1}" sibTransId="{5AD513B0-03DB-4277-91D4-1260349BC7BF}"/>
    <dgm:cxn modelId="{0E90E92D-C471-467B-B62B-50A021F35A48}" srcId="{4459289D-4F09-4935-8323-F8FA7E314FF4}" destId="{0236B339-EB73-454F-8C43-4A3F2E2B64C2}" srcOrd="3" destOrd="0" parTransId="{1F94A1EF-7AAC-4628-A1A3-33FD9DB901D8}" sibTransId="{D6A4EA51-CE82-4426-AD16-28E25EC2DC06}"/>
    <dgm:cxn modelId="{767BBD3A-3B3F-4B4A-93BA-6B91FA8C42B8}" srcId="{0236B339-EB73-454F-8C43-4A3F2E2B64C2}" destId="{0DE79ED8-CA99-4C23-ABA3-D583FA70652D}" srcOrd="0" destOrd="0" parTransId="{556E3179-4ED3-4380-9E68-0623C7C5E09A}" sibTransId="{D966872E-331E-435D-9976-757B974EE0D1}"/>
    <dgm:cxn modelId="{B9C58FA7-B6E0-4141-909D-7A140A224945}" type="presOf" srcId="{3E552C4A-E523-445D-8A42-78437004D2B6}" destId="{93B0D0A3-FD98-45B3-A734-D7BF5A5195AC}" srcOrd="0" destOrd="5" presId="urn:microsoft.com/office/officeart/2005/8/layout/vList2"/>
    <dgm:cxn modelId="{3A966D84-E73D-4F6D-BC29-F028E2177C1A}" type="presOf" srcId="{34CA9488-90E6-4A99-ACBB-B26F855104BB}" destId="{93B0D0A3-FD98-45B3-A734-D7BF5A5195AC}" srcOrd="0" destOrd="0" presId="urn:microsoft.com/office/officeart/2005/8/layout/vList2"/>
    <dgm:cxn modelId="{B876CAD2-43FC-45B6-9F1A-CE325E20176A}" type="presOf" srcId="{0DE79ED8-CA99-4C23-ABA3-D583FA70652D}" destId="{93B0D0A3-FD98-45B3-A734-D7BF5A5195AC}" srcOrd="0" destOrd="4" presId="urn:microsoft.com/office/officeart/2005/8/layout/vList2"/>
    <dgm:cxn modelId="{4D8A2B75-4D80-40EA-86F0-3F65C20AA8CC}" srcId="{4459289D-4F09-4935-8323-F8FA7E314FF4}" destId="{ED65DFAD-F16F-478B-B4A3-02BB58AED914}" srcOrd="1" destOrd="0" parTransId="{CEC10FC2-64F2-459C-A1BC-007047061DC9}" sibTransId="{4B7EBF5C-5C34-450B-9300-1F91BBD9E1F9}"/>
    <dgm:cxn modelId="{5E13412B-F9E8-4DB9-810A-09A4DE90FF9A}" srcId="{3E552C4A-E523-445D-8A42-78437004D2B6}" destId="{BC6C869C-7F4A-44EE-BF08-5E5B0AA1B737}" srcOrd="0" destOrd="0" parTransId="{B1BC0349-9228-4D81-9417-5F4A956F3C77}" sibTransId="{80909D42-42F2-4D3D-B69E-944DCDC94FEE}"/>
    <dgm:cxn modelId="{3FA21DE7-A089-4F9B-A5D3-1EBB6E2A7B94}" type="presOf" srcId="{BC6C869C-7F4A-44EE-BF08-5E5B0AA1B737}" destId="{93B0D0A3-FD98-45B3-A734-D7BF5A5195AC}" srcOrd="0" destOrd="6" presId="urn:microsoft.com/office/officeart/2005/8/layout/vList2"/>
    <dgm:cxn modelId="{6D5B3346-10AB-4B15-A93E-BE738F7C81CA}" type="presOf" srcId="{4459289D-4F09-4935-8323-F8FA7E314FF4}" destId="{8D6171B4-4F56-4F24-A369-30A9FA6BAACB}" srcOrd="0" destOrd="0" presId="urn:microsoft.com/office/officeart/2005/8/layout/vList2"/>
    <dgm:cxn modelId="{E1C2E6D6-14C4-43EC-A3AE-562D436013F0}" srcId="{4459289D-4F09-4935-8323-F8FA7E314FF4}" destId="{3E552C4A-E523-445D-8A42-78437004D2B6}" srcOrd="4" destOrd="0" parTransId="{11D66FEB-96CA-437D-BC70-191842A6C983}" sibTransId="{C9103788-EE29-4542-9BC0-DE6A55971ADE}"/>
    <dgm:cxn modelId="{74FF446F-A915-45D7-8F34-F0F02C544439}" srcId="{16F0304A-42F1-4254-BA33-0453DA607990}" destId="{4459289D-4F09-4935-8323-F8FA7E314FF4}" srcOrd="0" destOrd="0" parTransId="{9AACE94C-9E3E-45EF-854C-82BDAE6B1043}" sibTransId="{7477B51F-8097-4003-AC65-EAC5467AF47A}"/>
    <dgm:cxn modelId="{7C65D737-0EF5-4F4A-A67E-46A096392A9F}" type="presOf" srcId="{16F0304A-42F1-4254-BA33-0453DA607990}" destId="{4A7FEA29-8407-44FE-BCBB-55809FCB8ED9}" srcOrd="0" destOrd="0" presId="urn:microsoft.com/office/officeart/2005/8/layout/vList2"/>
    <dgm:cxn modelId="{CD06F900-8F33-4BA5-9EF0-88A5E0A9688C}" srcId="{4459289D-4F09-4935-8323-F8FA7E314FF4}" destId="{34CA9488-90E6-4A99-ACBB-B26F855104BB}" srcOrd="0" destOrd="0" parTransId="{C8CC3D6C-BBB7-404B-AE9C-E64FA399713C}" sibTransId="{E5F9CE26-91EB-4952-9069-D4C8936C38AD}"/>
    <dgm:cxn modelId="{2F7E710A-CDCE-4510-B219-7A0075E185C7}" type="presOf" srcId="{ED65DFAD-F16F-478B-B4A3-02BB58AED914}" destId="{93B0D0A3-FD98-45B3-A734-D7BF5A5195AC}" srcOrd="0" destOrd="1" presId="urn:microsoft.com/office/officeart/2005/8/layout/vList2"/>
    <dgm:cxn modelId="{87D80D19-F500-4A05-B75F-8051B60A79A4}" type="presOf" srcId="{0236B339-EB73-454F-8C43-4A3F2E2B64C2}" destId="{93B0D0A3-FD98-45B3-A734-D7BF5A5195AC}" srcOrd="0" destOrd="3" presId="urn:microsoft.com/office/officeart/2005/8/layout/vList2"/>
    <dgm:cxn modelId="{ECE2FC19-7918-4284-89C4-BD0D564BE4F6}" type="presOf" srcId="{363DAE7D-E30F-4838-B2FD-7B0220205AC8}" destId="{93B0D0A3-FD98-45B3-A734-D7BF5A5195AC}" srcOrd="0" destOrd="2" presId="urn:microsoft.com/office/officeart/2005/8/layout/vList2"/>
    <dgm:cxn modelId="{1D15CEE6-498C-4785-976A-A3B827496364}" type="presParOf" srcId="{4A7FEA29-8407-44FE-BCBB-55809FCB8ED9}" destId="{8D6171B4-4F56-4F24-A369-30A9FA6BAACB}" srcOrd="0" destOrd="0" presId="urn:microsoft.com/office/officeart/2005/8/layout/vList2"/>
    <dgm:cxn modelId="{2DCAAE53-E15A-4C8B-BAE6-29E5B9E04BD1}" type="presParOf" srcId="{4A7FEA29-8407-44FE-BCBB-55809FCB8ED9}" destId="{93B0D0A3-FD98-45B3-A734-D7BF5A5195A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F0304A-42F1-4254-BA33-0453DA607990}"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4459289D-4F09-4935-8323-F8FA7E314FF4}">
      <dgm:prSet/>
      <dgm:spPr/>
      <dgm:t>
        <a:bodyPr/>
        <a:lstStyle/>
        <a:p>
          <a:pPr rtl="0"/>
          <a:r>
            <a:rPr kumimoji="1" lang="en-US" smtClean="0"/>
            <a:t>1.4.1</a:t>
          </a:r>
          <a:r>
            <a:rPr kumimoji="1" lang="ja-JP" smtClean="0"/>
            <a:t>運動</a:t>
          </a:r>
          <a:r>
            <a:rPr kumimoji="1" lang="en-US" smtClean="0"/>
            <a:t>量と力積</a:t>
          </a:r>
          <a:endParaRPr lang="ja-JP"/>
        </a:p>
      </dgm:t>
    </dgm:pt>
    <dgm:pt modelId="{9AACE94C-9E3E-45EF-854C-82BDAE6B1043}" type="parTrans" cxnId="{74FF446F-A915-45D7-8F34-F0F02C544439}">
      <dgm:prSet/>
      <dgm:spPr/>
      <dgm:t>
        <a:bodyPr/>
        <a:lstStyle/>
        <a:p>
          <a:endParaRPr kumimoji="1" lang="ja-JP" altLang="en-US"/>
        </a:p>
      </dgm:t>
    </dgm:pt>
    <dgm:pt modelId="{7477B51F-8097-4003-AC65-EAC5467AF47A}" type="sibTrans" cxnId="{74FF446F-A915-45D7-8F34-F0F02C544439}">
      <dgm:prSet/>
      <dgm:spPr/>
      <dgm:t>
        <a:bodyPr/>
        <a:lstStyle/>
        <a:p>
          <a:endParaRPr kumimoji="1" lang="ja-JP" altLang="en-US"/>
        </a:p>
      </dgm:t>
    </dgm:pt>
    <dgm:pt modelId="{34CA9488-90E6-4A99-ACBB-B26F855104BB}">
      <dgm:prSet/>
      <dgm:spPr>
        <a:blipFill rotWithShape="0">
          <a:blip xmlns:r="http://schemas.openxmlformats.org/officeDocument/2006/relationships" r:embed="rId1"/>
          <a:stretch>
            <a:fillRect t="-2689" b="-2945"/>
          </a:stretch>
        </a:blipFill>
      </dgm:spPr>
      <dgm:t>
        <a:bodyPr/>
        <a:lstStyle/>
        <a:p>
          <a:r>
            <a:rPr lang="ja-JP" altLang="en-US">
              <a:noFill/>
            </a:rPr>
            <a:t> </a:t>
          </a:r>
        </a:p>
      </dgm:t>
    </dgm:pt>
    <dgm:pt modelId="{C8CC3D6C-BBB7-404B-AE9C-E64FA399713C}" type="parTrans" cxnId="{CD06F900-8F33-4BA5-9EF0-88A5E0A9688C}">
      <dgm:prSet/>
      <dgm:spPr/>
      <dgm:t>
        <a:bodyPr/>
        <a:lstStyle/>
        <a:p>
          <a:endParaRPr kumimoji="1" lang="ja-JP" altLang="en-US"/>
        </a:p>
      </dgm:t>
    </dgm:pt>
    <dgm:pt modelId="{E5F9CE26-91EB-4952-9069-D4C8936C38AD}" type="sibTrans" cxnId="{CD06F900-8F33-4BA5-9EF0-88A5E0A9688C}">
      <dgm:prSet/>
      <dgm:spPr/>
      <dgm:t>
        <a:bodyPr/>
        <a:lstStyle/>
        <a:p>
          <a:endParaRPr kumimoji="1" lang="ja-JP" altLang="en-US"/>
        </a:p>
      </dgm:t>
    </dgm:pt>
    <dgm:pt modelId="{ED65DFAD-F16F-478B-B4A3-02BB58AED914}">
      <dgm:prSet/>
      <dgm:spPr/>
      <dgm:t>
        <a:bodyPr/>
        <a:lstStyle/>
        <a:p>
          <a:r>
            <a:rPr lang="ja-JP" altLang="en-US">
              <a:noFill/>
            </a:rPr>
            <a:t> </a:t>
          </a:r>
        </a:p>
      </dgm:t>
    </dgm:pt>
    <dgm:pt modelId="{CEC10FC2-64F2-459C-A1BC-007047061DC9}" type="parTrans" cxnId="{4D8A2B75-4D80-40EA-86F0-3F65C20AA8CC}">
      <dgm:prSet/>
      <dgm:spPr/>
      <dgm:t>
        <a:bodyPr/>
        <a:lstStyle/>
        <a:p>
          <a:endParaRPr kumimoji="1" lang="ja-JP" altLang="en-US"/>
        </a:p>
      </dgm:t>
    </dgm:pt>
    <dgm:pt modelId="{4B7EBF5C-5C34-450B-9300-1F91BBD9E1F9}" type="sibTrans" cxnId="{4D8A2B75-4D80-40EA-86F0-3F65C20AA8CC}">
      <dgm:prSet/>
      <dgm:spPr/>
      <dgm:t>
        <a:bodyPr/>
        <a:lstStyle/>
        <a:p>
          <a:endParaRPr kumimoji="1" lang="ja-JP" altLang="en-US"/>
        </a:p>
      </dgm:t>
    </dgm:pt>
    <dgm:pt modelId="{363DAE7D-E30F-4838-B2FD-7B0220205AC8}">
      <dgm:prSet/>
      <dgm:spPr/>
      <dgm:t>
        <a:bodyPr/>
        <a:lstStyle/>
        <a:p>
          <a:r>
            <a:rPr lang="ja-JP" altLang="en-US">
              <a:noFill/>
            </a:rPr>
            <a:t> </a:t>
          </a:r>
        </a:p>
      </dgm:t>
    </dgm:pt>
    <dgm:pt modelId="{AB096257-A392-4A06-80E9-A6AD859523E1}" type="parTrans" cxnId="{032996F6-F173-47CD-B706-7E81EE0178A2}">
      <dgm:prSet/>
      <dgm:spPr/>
      <dgm:t>
        <a:bodyPr/>
        <a:lstStyle/>
        <a:p>
          <a:endParaRPr kumimoji="1" lang="ja-JP" altLang="en-US"/>
        </a:p>
      </dgm:t>
    </dgm:pt>
    <dgm:pt modelId="{5AD513B0-03DB-4277-91D4-1260349BC7BF}" type="sibTrans" cxnId="{032996F6-F173-47CD-B706-7E81EE0178A2}">
      <dgm:prSet/>
      <dgm:spPr/>
      <dgm:t>
        <a:bodyPr/>
        <a:lstStyle/>
        <a:p>
          <a:endParaRPr kumimoji="1" lang="ja-JP" altLang="en-US"/>
        </a:p>
      </dgm:t>
    </dgm:pt>
    <dgm:pt modelId="{3E552C4A-E523-445D-8A42-78437004D2B6}">
      <dgm:prSet/>
      <dgm:spPr/>
      <dgm:t>
        <a:bodyPr/>
        <a:lstStyle/>
        <a:p>
          <a:r>
            <a:rPr lang="ja-JP" altLang="en-US">
              <a:noFill/>
            </a:rPr>
            <a:t> </a:t>
          </a:r>
        </a:p>
      </dgm:t>
    </dgm:pt>
    <dgm:pt modelId="{11D66FEB-96CA-437D-BC70-191842A6C983}" type="parTrans" cxnId="{E1C2E6D6-14C4-43EC-A3AE-562D436013F0}">
      <dgm:prSet/>
      <dgm:spPr/>
      <dgm:t>
        <a:bodyPr/>
        <a:lstStyle/>
        <a:p>
          <a:endParaRPr kumimoji="1" lang="ja-JP" altLang="en-US"/>
        </a:p>
      </dgm:t>
    </dgm:pt>
    <dgm:pt modelId="{C9103788-EE29-4542-9BC0-DE6A55971ADE}" type="sibTrans" cxnId="{E1C2E6D6-14C4-43EC-A3AE-562D436013F0}">
      <dgm:prSet/>
      <dgm:spPr/>
      <dgm:t>
        <a:bodyPr/>
        <a:lstStyle/>
        <a:p>
          <a:endParaRPr kumimoji="1" lang="ja-JP" altLang="en-US"/>
        </a:p>
      </dgm:t>
    </dgm:pt>
    <dgm:pt modelId="{0236B339-EB73-454F-8C43-4A3F2E2B64C2}">
      <dgm:prSet/>
      <dgm:spPr/>
      <dgm:t>
        <a:bodyPr/>
        <a:lstStyle/>
        <a:p>
          <a:r>
            <a:rPr lang="ja-JP" altLang="en-US">
              <a:noFill/>
            </a:rPr>
            <a:t> </a:t>
          </a:r>
        </a:p>
      </dgm:t>
    </dgm:pt>
    <dgm:pt modelId="{1F94A1EF-7AAC-4628-A1A3-33FD9DB901D8}" type="parTrans" cxnId="{0E90E92D-C471-467B-B62B-50A021F35A48}">
      <dgm:prSet/>
      <dgm:spPr/>
      <dgm:t>
        <a:bodyPr/>
        <a:lstStyle/>
        <a:p>
          <a:endParaRPr kumimoji="1" lang="ja-JP" altLang="en-US"/>
        </a:p>
      </dgm:t>
    </dgm:pt>
    <dgm:pt modelId="{D6A4EA51-CE82-4426-AD16-28E25EC2DC06}" type="sibTrans" cxnId="{0E90E92D-C471-467B-B62B-50A021F35A48}">
      <dgm:prSet/>
      <dgm:spPr/>
      <dgm:t>
        <a:bodyPr/>
        <a:lstStyle/>
        <a:p>
          <a:endParaRPr kumimoji="1" lang="ja-JP" altLang="en-US"/>
        </a:p>
      </dgm:t>
    </dgm:pt>
    <dgm:pt modelId="{0DE79ED8-CA99-4C23-ABA3-D583FA70652D}">
      <dgm:prSet/>
      <dgm:spPr/>
      <dgm:t>
        <a:bodyPr/>
        <a:lstStyle/>
        <a:p>
          <a:r>
            <a:rPr lang="ja-JP" altLang="en-US">
              <a:noFill/>
            </a:rPr>
            <a:t> </a:t>
          </a:r>
        </a:p>
      </dgm:t>
    </dgm:pt>
    <dgm:pt modelId="{556E3179-4ED3-4380-9E68-0623C7C5E09A}" type="parTrans" cxnId="{767BBD3A-3B3F-4B4A-93BA-6B91FA8C42B8}">
      <dgm:prSet/>
      <dgm:spPr/>
      <dgm:t>
        <a:bodyPr/>
        <a:lstStyle/>
        <a:p>
          <a:endParaRPr kumimoji="1" lang="ja-JP" altLang="en-US"/>
        </a:p>
      </dgm:t>
    </dgm:pt>
    <dgm:pt modelId="{D966872E-331E-435D-9976-757B974EE0D1}" type="sibTrans" cxnId="{767BBD3A-3B3F-4B4A-93BA-6B91FA8C42B8}">
      <dgm:prSet/>
      <dgm:spPr/>
      <dgm:t>
        <a:bodyPr/>
        <a:lstStyle/>
        <a:p>
          <a:endParaRPr kumimoji="1" lang="ja-JP" altLang="en-US"/>
        </a:p>
      </dgm:t>
    </dgm:pt>
    <dgm:pt modelId="{BC6C869C-7F4A-44EE-BF08-5E5B0AA1B737}">
      <dgm:prSet/>
      <dgm:spPr/>
      <dgm:t>
        <a:bodyPr/>
        <a:lstStyle/>
        <a:p>
          <a:r>
            <a:rPr lang="ja-JP" altLang="en-US">
              <a:noFill/>
            </a:rPr>
            <a:t> </a:t>
          </a:r>
        </a:p>
      </dgm:t>
    </dgm:pt>
    <dgm:pt modelId="{B1BC0349-9228-4D81-9417-5F4A956F3C77}" type="parTrans" cxnId="{5E13412B-F9E8-4DB9-810A-09A4DE90FF9A}">
      <dgm:prSet/>
      <dgm:spPr/>
      <dgm:t>
        <a:bodyPr/>
        <a:lstStyle/>
        <a:p>
          <a:endParaRPr kumimoji="1" lang="ja-JP" altLang="en-US"/>
        </a:p>
      </dgm:t>
    </dgm:pt>
    <dgm:pt modelId="{80909D42-42F2-4D3D-B69E-944DCDC94FEE}" type="sibTrans" cxnId="{5E13412B-F9E8-4DB9-810A-09A4DE90FF9A}">
      <dgm:prSet/>
      <dgm:spPr/>
      <dgm:t>
        <a:bodyPr/>
        <a:lstStyle/>
        <a:p>
          <a:endParaRPr kumimoji="1" lang="ja-JP" altLang="en-US"/>
        </a:p>
      </dgm:t>
    </dgm:pt>
    <dgm:pt modelId="{4A7FEA29-8407-44FE-BCBB-55809FCB8ED9}" type="pres">
      <dgm:prSet presAssocID="{16F0304A-42F1-4254-BA33-0453DA607990}" presName="linear" presStyleCnt="0">
        <dgm:presLayoutVars>
          <dgm:animLvl val="lvl"/>
          <dgm:resizeHandles val="exact"/>
        </dgm:presLayoutVars>
      </dgm:prSet>
      <dgm:spPr/>
    </dgm:pt>
    <dgm:pt modelId="{8D6171B4-4F56-4F24-A369-30A9FA6BAACB}" type="pres">
      <dgm:prSet presAssocID="{4459289D-4F09-4935-8323-F8FA7E314FF4}" presName="parentText" presStyleLbl="node1" presStyleIdx="0" presStyleCnt="1">
        <dgm:presLayoutVars>
          <dgm:chMax val="0"/>
          <dgm:bulletEnabled val="1"/>
        </dgm:presLayoutVars>
      </dgm:prSet>
      <dgm:spPr/>
    </dgm:pt>
    <dgm:pt modelId="{93B0D0A3-FD98-45B3-A734-D7BF5A5195AC}" type="pres">
      <dgm:prSet presAssocID="{4459289D-4F09-4935-8323-F8FA7E314FF4}" presName="childText" presStyleLbl="revTx" presStyleIdx="0" presStyleCnt="1">
        <dgm:presLayoutVars>
          <dgm:bulletEnabled val="1"/>
        </dgm:presLayoutVars>
      </dgm:prSet>
      <dgm:spPr/>
      <dgm:t>
        <a:bodyPr/>
        <a:lstStyle/>
        <a:p>
          <a:endParaRPr kumimoji="1" lang="ja-JP" altLang="en-US"/>
        </a:p>
      </dgm:t>
    </dgm:pt>
  </dgm:ptLst>
  <dgm:cxnLst>
    <dgm:cxn modelId="{4D8A2B75-4D80-40EA-86F0-3F65C20AA8CC}" srcId="{4459289D-4F09-4935-8323-F8FA7E314FF4}" destId="{ED65DFAD-F16F-478B-B4A3-02BB58AED914}" srcOrd="1" destOrd="0" parTransId="{CEC10FC2-64F2-459C-A1BC-007047061DC9}" sibTransId="{4B7EBF5C-5C34-450B-9300-1F91BBD9E1F9}"/>
    <dgm:cxn modelId="{5E13412B-F9E8-4DB9-810A-09A4DE90FF9A}" srcId="{3E552C4A-E523-445D-8A42-78437004D2B6}" destId="{BC6C869C-7F4A-44EE-BF08-5E5B0AA1B737}" srcOrd="0" destOrd="0" parTransId="{B1BC0349-9228-4D81-9417-5F4A956F3C77}" sibTransId="{80909D42-42F2-4D3D-B69E-944DCDC94FEE}"/>
    <dgm:cxn modelId="{0E90E92D-C471-467B-B62B-50A021F35A48}" srcId="{4459289D-4F09-4935-8323-F8FA7E314FF4}" destId="{0236B339-EB73-454F-8C43-4A3F2E2B64C2}" srcOrd="3" destOrd="0" parTransId="{1F94A1EF-7AAC-4628-A1A3-33FD9DB901D8}" sibTransId="{D6A4EA51-CE82-4426-AD16-28E25EC2DC06}"/>
    <dgm:cxn modelId="{3FA21DE7-A089-4F9B-A5D3-1EBB6E2A7B94}" type="presOf" srcId="{BC6C869C-7F4A-44EE-BF08-5E5B0AA1B737}" destId="{93B0D0A3-FD98-45B3-A734-D7BF5A5195AC}" srcOrd="0" destOrd="6" presId="urn:microsoft.com/office/officeart/2005/8/layout/vList2"/>
    <dgm:cxn modelId="{B9C58FA7-B6E0-4141-909D-7A140A224945}" type="presOf" srcId="{3E552C4A-E523-445D-8A42-78437004D2B6}" destId="{93B0D0A3-FD98-45B3-A734-D7BF5A5195AC}" srcOrd="0" destOrd="5" presId="urn:microsoft.com/office/officeart/2005/8/layout/vList2"/>
    <dgm:cxn modelId="{6D5B3346-10AB-4B15-A93E-BE738F7C81CA}" type="presOf" srcId="{4459289D-4F09-4935-8323-F8FA7E314FF4}" destId="{8D6171B4-4F56-4F24-A369-30A9FA6BAACB}" srcOrd="0" destOrd="0" presId="urn:microsoft.com/office/officeart/2005/8/layout/vList2"/>
    <dgm:cxn modelId="{E1C2E6D6-14C4-43EC-A3AE-562D436013F0}" srcId="{4459289D-4F09-4935-8323-F8FA7E314FF4}" destId="{3E552C4A-E523-445D-8A42-78437004D2B6}" srcOrd="4" destOrd="0" parTransId="{11D66FEB-96CA-437D-BC70-191842A6C983}" sibTransId="{C9103788-EE29-4542-9BC0-DE6A55971ADE}"/>
    <dgm:cxn modelId="{ECE2FC19-7918-4284-89C4-BD0D564BE4F6}" type="presOf" srcId="{363DAE7D-E30F-4838-B2FD-7B0220205AC8}" destId="{93B0D0A3-FD98-45B3-A734-D7BF5A5195AC}" srcOrd="0" destOrd="2" presId="urn:microsoft.com/office/officeart/2005/8/layout/vList2"/>
    <dgm:cxn modelId="{CD06F900-8F33-4BA5-9EF0-88A5E0A9688C}" srcId="{4459289D-4F09-4935-8323-F8FA7E314FF4}" destId="{34CA9488-90E6-4A99-ACBB-B26F855104BB}" srcOrd="0" destOrd="0" parTransId="{C8CC3D6C-BBB7-404B-AE9C-E64FA399713C}" sibTransId="{E5F9CE26-91EB-4952-9069-D4C8936C38AD}"/>
    <dgm:cxn modelId="{7C65D737-0EF5-4F4A-A67E-46A096392A9F}" type="presOf" srcId="{16F0304A-42F1-4254-BA33-0453DA607990}" destId="{4A7FEA29-8407-44FE-BCBB-55809FCB8ED9}" srcOrd="0" destOrd="0" presId="urn:microsoft.com/office/officeart/2005/8/layout/vList2"/>
    <dgm:cxn modelId="{74FF446F-A915-45D7-8F34-F0F02C544439}" srcId="{16F0304A-42F1-4254-BA33-0453DA607990}" destId="{4459289D-4F09-4935-8323-F8FA7E314FF4}" srcOrd="0" destOrd="0" parTransId="{9AACE94C-9E3E-45EF-854C-82BDAE6B1043}" sibTransId="{7477B51F-8097-4003-AC65-EAC5467AF47A}"/>
    <dgm:cxn modelId="{B876CAD2-43FC-45B6-9F1A-CE325E20176A}" type="presOf" srcId="{0DE79ED8-CA99-4C23-ABA3-D583FA70652D}" destId="{93B0D0A3-FD98-45B3-A734-D7BF5A5195AC}" srcOrd="0" destOrd="4" presId="urn:microsoft.com/office/officeart/2005/8/layout/vList2"/>
    <dgm:cxn modelId="{2F7E710A-CDCE-4510-B219-7A0075E185C7}" type="presOf" srcId="{ED65DFAD-F16F-478B-B4A3-02BB58AED914}" destId="{93B0D0A3-FD98-45B3-A734-D7BF5A5195AC}" srcOrd="0" destOrd="1" presId="urn:microsoft.com/office/officeart/2005/8/layout/vList2"/>
    <dgm:cxn modelId="{3A966D84-E73D-4F6D-BC29-F028E2177C1A}" type="presOf" srcId="{34CA9488-90E6-4A99-ACBB-B26F855104BB}" destId="{93B0D0A3-FD98-45B3-A734-D7BF5A5195AC}" srcOrd="0" destOrd="0" presId="urn:microsoft.com/office/officeart/2005/8/layout/vList2"/>
    <dgm:cxn modelId="{87D80D19-F500-4A05-B75F-8051B60A79A4}" type="presOf" srcId="{0236B339-EB73-454F-8C43-4A3F2E2B64C2}" destId="{93B0D0A3-FD98-45B3-A734-D7BF5A5195AC}" srcOrd="0" destOrd="3" presId="urn:microsoft.com/office/officeart/2005/8/layout/vList2"/>
    <dgm:cxn modelId="{032996F6-F173-47CD-B706-7E81EE0178A2}" srcId="{4459289D-4F09-4935-8323-F8FA7E314FF4}" destId="{363DAE7D-E30F-4838-B2FD-7B0220205AC8}" srcOrd="2" destOrd="0" parTransId="{AB096257-A392-4A06-80E9-A6AD859523E1}" sibTransId="{5AD513B0-03DB-4277-91D4-1260349BC7BF}"/>
    <dgm:cxn modelId="{767BBD3A-3B3F-4B4A-93BA-6B91FA8C42B8}" srcId="{0236B339-EB73-454F-8C43-4A3F2E2B64C2}" destId="{0DE79ED8-CA99-4C23-ABA3-D583FA70652D}" srcOrd="0" destOrd="0" parTransId="{556E3179-4ED3-4380-9E68-0623C7C5E09A}" sibTransId="{D966872E-331E-435D-9976-757B974EE0D1}"/>
    <dgm:cxn modelId="{1D15CEE6-498C-4785-976A-A3B827496364}" type="presParOf" srcId="{4A7FEA29-8407-44FE-BCBB-55809FCB8ED9}" destId="{8D6171B4-4F56-4F24-A369-30A9FA6BAACB}" srcOrd="0" destOrd="0" presId="urn:microsoft.com/office/officeart/2005/8/layout/vList2"/>
    <dgm:cxn modelId="{2DCAAE53-E15A-4C8B-BAE6-29E5B9E04BD1}" type="presParOf" srcId="{4A7FEA29-8407-44FE-BCBB-55809FCB8ED9}" destId="{93B0D0A3-FD98-45B3-A734-D7BF5A5195A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6231A8DE-B107-4348-A029-FA060062C4AB}">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660BC973-A9EE-4D97-A4A5-AF11373EA2AF}" type="parTrans" cxnId="{E0849B9E-F7DA-48CF-A9EF-952AC7256D54}">
      <dgm:prSet/>
      <dgm:spPr/>
      <dgm:t>
        <a:bodyPr/>
        <a:lstStyle/>
        <a:p>
          <a:endParaRPr kumimoji="1" lang="ja-JP" altLang="en-US"/>
        </a:p>
      </dgm:t>
    </dgm:pt>
    <dgm:pt modelId="{529C2C5B-45F6-4BD4-8E25-A5BDACFD24D5}" type="sibTrans" cxnId="{E0849B9E-F7DA-48CF-A9EF-952AC7256D54}">
      <dgm:prSet/>
      <dgm:spPr/>
      <dgm:t>
        <a:bodyPr/>
        <a:lstStyle/>
        <a:p>
          <a:endParaRPr kumimoji="1" lang="ja-JP" altLang="en-US"/>
        </a:p>
      </dgm:t>
    </dgm:pt>
    <dgm:pt modelId="{1FF93B94-4E76-4321-B743-A57A9EE71B2D}">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F83B4DC5-3DC4-4EC4-BCA9-E6C1292C627C}" type="parTrans" cxnId="{54A63949-B814-45BB-962F-E5BC4B2D87ED}">
      <dgm:prSet/>
      <dgm:spPr/>
      <dgm:t>
        <a:bodyPr/>
        <a:lstStyle/>
        <a:p>
          <a:endParaRPr kumimoji="1" lang="ja-JP" altLang="en-US"/>
        </a:p>
      </dgm:t>
    </dgm:pt>
    <dgm:pt modelId="{28B26020-9635-4223-987F-BC631FAB2F04}" type="sibTrans" cxnId="{54A63949-B814-45BB-962F-E5BC4B2D87ED}">
      <dgm:prSet/>
      <dgm:spPr/>
      <dgm:t>
        <a:bodyPr/>
        <a:lstStyle/>
        <a:p>
          <a:endParaRPr kumimoji="1" lang="ja-JP" altLang="en-US"/>
        </a:p>
      </dgm:t>
    </dgm:pt>
    <dgm:pt modelId="{5640135D-BB58-47CE-BD7C-9A5B19D9E096}">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C3668D1B-303D-4697-A3C0-372976E8D024}" type="parTrans" cxnId="{A7883B7A-0623-4630-AFD1-37C4DA3D54C5}">
      <dgm:prSet/>
      <dgm:spPr/>
      <dgm:t>
        <a:bodyPr/>
        <a:lstStyle/>
        <a:p>
          <a:endParaRPr kumimoji="1" lang="ja-JP" altLang="en-US"/>
        </a:p>
      </dgm:t>
    </dgm:pt>
    <dgm:pt modelId="{DA656E8D-C989-45C2-A0BE-0225BA773FE6}" type="sibTrans" cxnId="{A7883B7A-0623-4630-AFD1-37C4DA3D54C5}">
      <dgm:prSet/>
      <dgm:spPr/>
      <dgm:t>
        <a:bodyPr/>
        <a:lstStyle/>
        <a:p>
          <a:endParaRPr kumimoji="1" lang="ja-JP" altLang="en-US"/>
        </a:p>
      </dgm:t>
    </dgm:pt>
    <dgm:pt modelId="{411A1B3E-F51D-4DB9-BDCE-159F45FDFD30}">
      <dgm:prSet/>
      <dgm:spPr/>
      <dgm:t>
        <a:bodyPr/>
        <a:lstStyle/>
        <a:p>
          <a:r>
            <a:rPr kumimoji="1" lang="en-US" dirty="0" smtClean="0">
              <a:latin typeface="HGPｺﾞｼｯｸM" panose="020B0600000000000000" pitchFamily="50" charset="-128"/>
              <a:ea typeface="HGPｺﾞｼｯｸM" panose="020B0600000000000000" pitchFamily="50" charset="-128"/>
            </a:rPr>
            <a:t>1.4.4次元</a:t>
          </a:r>
          <a:endParaRPr kumimoji="1" lang="ja-JP" altLang="en-US" dirty="0"/>
        </a:p>
      </dgm:t>
    </dgm:pt>
    <dgm:pt modelId="{BEB33CB2-D3EF-445E-8F43-42D25BDD9062}" type="parTrans" cxnId="{4D3AEA94-638C-43A2-96FD-25EBE71CDDF9}">
      <dgm:prSet/>
      <dgm:spPr/>
      <dgm:t>
        <a:bodyPr/>
        <a:lstStyle/>
        <a:p>
          <a:endParaRPr kumimoji="1" lang="ja-JP" altLang="en-US"/>
        </a:p>
      </dgm:t>
    </dgm:pt>
    <dgm:pt modelId="{0F1C4FFB-ADB0-4FE3-A547-C4F86764A31E}" type="sibTrans" cxnId="{4D3AEA94-638C-43A2-96FD-25EBE71CDDF9}">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8FAC4746-B115-41E1-B038-36F1611A311C}" type="pres">
      <dgm:prSet presAssocID="{6231A8DE-B107-4348-A029-FA060062C4AB}" presName="parentText" presStyleLbl="node1" presStyleIdx="0" presStyleCnt="4">
        <dgm:presLayoutVars>
          <dgm:chMax val="0"/>
          <dgm:bulletEnabled val="1"/>
        </dgm:presLayoutVars>
      </dgm:prSet>
      <dgm:spPr/>
      <dgm:t>
        <a:bodyPr/>
        <a:lstStyle/>
        <a:p>
          <a:endParaRPr kumimoji="1" lang="ja-JP" altLang="en-US"/>
        </a:p>
      </dgm:t>
    </dgm:pt>
    <dgm:pt modelId="{15013438-8B3E-4DF7-AD7B-732461B58FAF}" type="pres">
      <dgm:prSet presAssocID="{529C2C5B-45F6-4BD4-8E25-A5BDACFD24D5}" presName="spacer" presStyleCnt="0"/>
      <dgm:spPr/>
      <dgm:t>
        <a:bodyPr/>
        <a:lstStyle/>
        <a:p>
          <a:endParaRPr kumimoji="1" lang="ja-JP" altLang="en-US"/>
        </a:p>
      </dgm:t>
    </dgm:pt>
    <dgm:pt modelId="{870EF654-DC62-4410-AB2C-A64B82A7DF1C}" type="pres">
      <dgm:prSet presAssocID="{1FF93B94-4E76-4321-B743-A57A9EE71B2D}" presName="parentText" presStyleLbl="node1" presStyleIdx="1" presStyleCnt="4">
        <dgm:presLayoutVars>
          <dgm:chMax val="0"/>
          <dgm:bulletEnabled val="1"/>
        </dgm:presLayoutVars>
      </dgm:prSet>
      <dgm:spPr/>
      <dgm:t>
        <a:bodyPr/>
        <a:lstStyle/>
        <a:p>
          <a:endParaRPr kumimoji="1" lang="ja-JP" altLang="en-US"/>
        </a:p>
      </dgm:t>
    </dgm:pt>
    <dgm:pt modelId="{79B72E64-CA8D-4688-BAAA-D4B7945BF14C}" type="pres">
      <dgm:prSet presAssocID="{28B26020-9635-4223-987F-BC631FAB2F04}" presName="spacer" presStyleCnt="0"/>
      <dgm:spPr/>
      <dgm:t>
        <a:bodyPr/>
        <a:lstStyle/>
        <a:p>
          <a:endParaRPr kumimoji="1" lang="ja-JP" altLang="en-US"/>
        </a:p>
      </dgm:t>
    </dgm:pt>
    <dgm:pt modelId="{1B85818A-B63D-482B-8E09-7A0AE6DAC799}" type="pres">
      <dgm:prSet presAssocID="{5640135D-BB58-47CE-BD7C-9A5B19D9E096}" presName="parentText" presStyleLbl="node1" presStyleIdx="2" presStyleCnt="4">
        <dgm:presLayoutVars>
          <dgm:chMax val="0"/>
          <dgm:bulletEnabled val="1"/>
        </dgm:presLayoutVars>
      </dgm:prSet>
      <dgm:spPr/>
      <dgm:t>
        <a:bodyPr/>
        <a:lstStyle/>
        <a:p>
          <a:endParaRPr kumimoji="1" lang="ja-JP" altLang="en-US"/>
        </a:p>
      </dgm:t>
    </dgm:pt>
    <dgm:pt modelId="{9D925FA4-CB39-4B8E-A66A-134B36468EE6}" type="pres">
      <dgm:prSet presAssocID="{DA656E8D-C989-45C2-A0BE-0225BA773FE6}" presName="spacer" presStyleCnt="0"/>
      <dgm:spPr/>
      <dgm:t>
        <a:bodyPr/>
        <a:lstStyle/>
        <a:p>
          <a:endParaRPr kumimoji="1" lang="ja-JP" altLang="en-US"/>
        </a:p>
      </dgm:t>
    </dgm:pt>
    <dgm:pt modelId="{B3D4F72C-A612-40DE-B713-69356BAD45F8}" type="pres">
      <dgm:prSet presAssocID="{411A1B3E-F51D-4DB9-BDCE-159F45FDFD30}" presName="parentText" presStyleLbl="node1" presStyleIdx="3" presStyleCnt="4">
        <dgm:presLayoutVars>
          <dgm:chMax val="0"/>
          <dgm:bulletEnabled val="1"/>
        </dgm:presLayoutVars>
      </dgm:prSet>
      <dgm:spPr/>
      <dgm:t>
        <a:bodyPr/>
        <a:lstStyle/>
        <a:p>
          <a:endParaRPr kumimoji="1" lang="ja-JP" altLang="en-US"/>
        </a:p>
      </dgm:t>
    </dgm:pt>
  </dgm:ptLst>
  <dgm:cxnLst>
    <dgm:cxn modelId="{E0849B9E-F7DA-48CF-A9EF-952AC7256D54}" srcId="{2B55400A-E341-4DF1-8842-264D2660DEA4}" destId="{6231A8DE-B107-4348-A029-FA060062C4AB}" srcOrd="0" destOrd="0" parTransId="{660BC973-A9EE-4D97-A4A5-AF11373EA2AF}" sibTransId="{529C2C5B-45F6-4BD4-8E25-A5BDACFD24D5}"/>
    <dgm:cxn modelId="{09AFDA85-342B-449F-8A4C-39C0543ADF8F}" type="presOf" srcId="{6231A8DE-B107-4348-A029-FA060062C4AB}" destId="{8FAC4746-B115-41E1-B038-36F1611A311C}" srcOrd="0" destOrd="0" presId="urn:microsoft.com/office/officeart/2005/8/layout/vList2"/>
    <dgm:cxn modelId="{7ECB4609-9585-4359-9615-66D6ABDB66B7}" type="presOf" srcId="{411A1B3E-F51D-4DB9-BDCE-159F45FDFD30}" destId="{B3D4F72C-A612-40DE-B713-69356BAD45F8}" srcOrd="0" destOrd="0" presId="urn:microsoft.com/office/officeart/2005/8/layout/vList2"/>
    <dgm:cxn modelId="{777DBB87-76E7-4FD2-86A6-504A3270B67C}" type="presOf" srcId="{2B55400A-E341-4DF1-8842-264D2660DEA4}" destId="{03F5ED04-A33A-45F8-86C5-8AD241238F59}" srcOrd="0" destOrd="0" presId="urn:microsoft.com/office/officeart/2005/8/layout/vList2"/>
    <dgm:cxn modelId="{F101DDF6-4DEB-413F-B752-42110BC43285}" type="presOf" srcId="{5640135D-BB58-47CE-BD7C-9A5B19D9E096}" destId="{1B85818A-B63D-482B-8E09-7A0AE6DAC799}" srcOrd="0" destOrd="0" presId="urn:microsoft.com/office/officeart/2005/8/layout/vList2"/>
    <dgm:cxn modelId="{A7883B7A-0623-4630-AFD1-37C4DA3D54C5}" srcId="{2B55400A-E341-4DF1-8842-264D2660DEA4}" destId="{5640135D-BB58-47CE-BD7C-9A5B19D9E096}" srcOrd="2" destOrd="0" parTransId="{C3668D1B-303D-4697-A3C0-372976E8D024}" sibTransId="{DA656E8D-C989-45C2-A0BE-0225BA773FE6}"/>
    <dgm:cxn modelId="{1A9CB28B-6463-49E8-A9BF-34B3D5DAA712}" type="presOf" srcId="{1FF93B94-4E76-4321-B743-A57A9EE71B2D}" destId="{870EF654-DC62-4410-AB2C-A64B82A7DF1C}" srcOrd="0" destOrd="0" presId="urn:microsoft.com/office/officeart/2005/8/layout/vList2"/>
    <dgm:cxn modelId="{54A63949-B814-45BB-962F-E5BC4B2D87ED}" srcId="{2B55400A-E341-4DF1-8842-264D2660DEA4}" destId="{1FF93B94-4E76-4321-B743-A57A9EE71B2D}" srcOrd="1" destOrd="0" parTransId="{F83B4DC5-3DC4-4EC4-BCA9-E6C1292C627C}" sibTransId="{28B26020-9635-4223-987F-BC631FAB2F04}"/>
    <dgm:cxn modelId="{4D3AEA94-638C-43A2-96FD-25EBE71CDDF9}" srcId="{2B55400A-E341-4DF1-8842-264D2660DEA4}" destId="{411A1B3E-F51D-4DB9-BDCE-159F45FDFD30}" srcOrd="3" destOrd="0" parTransId="{BEB33CB2-D3EF-445E-8F43-42D25BDD9062}" sibTransId="{0F1C4FFB-ADB0-4FE3-A547-C4F86764A31E}"/>
    <dgm:cxn modelId="{F3AC09F0-FE2C-45F8-BED8-10E84C1B8129}" type="presParOf" srcId="{03F5ED04-A33A-45F8-86C5-8AD241238F59}" destId="{8FAC4746-B115-41E1-B038-36F1611A311C}" srcOrd="0" destOrd="0" presId="urn:microsoft.com/office/officeart/2005/8/layout/vList2"/>
    <dgm:cxn modelId="{0688E53B-5136-4587-9F59-10872279996B}" type="presParOf" srcId="{03F5ED04-A33A-45F8-86C5-8AD241238F59}" destId="{15013438-8B3E-4DF7-AD7B-732461B58FAF}" srcOrd="1" destOrd="0" presId="urn:microsoft.com/office/officeart/2005/8/layout/vList2"/>
    <dgm:cxn modelId="{74206A82-F92C-46FC-B205-4A9B618D8BC8}" type="presParOf" srcId="{03F5ED04-A33A-45F8-86C5-8AD241238F59}" destId="{870EF654-DC62-4410-AB2C-A64B82A7DF1C}" srcOrd="2" destOrd="0" presId="urn:microsoft.com/office/officeart/2005/8/layout/vList2"/>
    <dgm:cxn modelId="{6BE9B70F-5A01-4D0A-9D2D-E622C910D226}" type="presParOf" srcId="{03F5ED04-A33A-45F8-86C5-8AD241238F59}" destId="{79B72E64-CA8D-4688-BAAA-D4B7945BF14C}" srcOrd="3" destOrd="0" presId="urn:microsoft.com/office/officeart/2005/8/layout/vList2"/>
    <dgm:cxn modelId="{19D04E25-42EE-489F-A75D-E3EE1C600FA0}" type="presParOf" srcId="{03F5ED04-A33A-45F8-86C5-8AD241238F59}" destId="{1B85818A-B63D-482B-8E09-7A0AE6DAC799}" srcOrd="4" destOrd="0" presId="urn:microsoft.com/office/officeart/2005/8/layout/vList2"/>
    <dgm:cxn modelId="{964CE5A8-3841-4EDC-AE70-EF12B54B106C}" type="presParOf" srcId="{03F5ED04-A33A-45F8-86C5-8AD241238F59}" destId="{9D925FA4-CB39-4B8E-A66A-134B36468EE6}" srcOrd="5" destOrd="0" presId="urn:microsoft.com/office/officeart/2005/8/layout/vList2"/>
    <dgm:cxn modelId="{3ACE7366-B9E9-450D-ADA9-037129B19812}" type="presParOf" srcId="{03F5ED04-A33A-45F8-86C5-8AD241238F59}" destId="{B3D4F72C-A612-40DE-B713-69356BAD45F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E85DC1-1552-447A-82CC-831EFBA5D43F}"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kumimoji="1" lang="ja-JP" altLang="en-US"/>
        </a:p>
      </dgm:t>
    </dgm:pt>
    <dgm:pt modelId="{677CCF74-3622-409C-9F66-D80A1EFA3E0D}">
      <dgm:prSet/>
      <dgm:spPr/>
      <dgm:t>
        <a:bodyPr/>
        <a:lstStyle/>
        <a:p>
          <a:pPr rtl="0"/>
          <a:r>
            <a:rPr kumimoji="1" lang="en-US" dirty="0" smtClean="0"/>
            <a:t>1.4.2</a:t>
          </a:r>
          <a:r>
            <a:rPr kumimoji="1" lang="ja-JP" dirty="0" smtClean="0"/>
            <a:t>運動量保存の</a:t>
          </a:r>
          <a:r>
            <a:rPr kumimoji="1" lang="en-US" dirty="0" err="1" smtClean="0"/>
            <a:t>法則</a:t>
          </a:r>
          <a:endParaRPr lang="ja-JP" dirty="0"/>
        </a:p>
      </dgm:t>
    </dgm:pt>
    <dgm:pt modelId="{4F180D79-8391-403D-BE31-EF09FEB6B9E8}" type="parTrans" cxnId="{E2B2B8F7-A911-48C4-B77A-1B29CE1F137F}">
      <dgm:prSet/>
      <dgm:spPr/>
      <dgm:t>
        <a:bodyPr/>
        <a:lstStyle/>
        <a:p>
          <a:endParaRPr kumimoji="1" lang="ja-JP" altLang="en-US"/>
        </a:p>
      </dgm:t>
    </dgm:pt>
    <dgm:pt modelId="{365FD247-5EFB-4A8D-8C8C-F695CE3228CB}" type="sibTrans" cxnId="{E2B2B8F7-A911-48C4-B77A-1B29CE1F137F}">
      <dgm:prSet/>
      <dgm:spPr/>
      <dgm:t>
        <a:bodyPr/>
        <a:lstStyle/>
        <a:p>
          <a:endParaRPr kumimoji="1" lang="ja-JP" altLang="en-US"/>
        </a:p>
      </dgm:t>
    </dgm:pt>
    <dgm:pt modelId="{6ED15C10-E688-4017-8428-D1B5C4CB7D8D}">
      <dgm:prSet/>
      <dgm:spPr/>
      <dgm:t>
        <a:bodyPr/>
        <a:lstStyle/>
        <a:p>
          <a:pPr rtl="0"/>
          <a:r>
            <a:rPr kumimoji="1" lang="ja-JP" dirty="0" smtClean="0"/>
            <a:t>図</a:t>
          </a:r>
          <a:r>
            <a:rPr kumimoji="1" lang="en-US" dirty="0" smtClean="0"/>
            <a:t>1.37</a:t>
          </a:r>
          <a:r>
            <a:rPr kumimoji="1" lang="ja-JP" dirty="0" smtClean="0"/>
            <a:t>のように，</a:t>
          </a:r>
          <a:endParaRPr lang="ja-JP" dirty="0"/>
        </a:p>
      </dgm:t>
    </dgm:pt>
    <dgm:pt modelId="{7FAB439A-4BA7-4C88-974D-B6407153AC4B}" type="parTrans" cxnId="{A795D03A-26DD-4813-B972-D9716ADE0369}">
      <dgm:prSet/>
      <dgm:spPr/>
      <dgm:t>
        <a:bodyPr/>
        <a:lstStyle/>
        <a:p>
          <a:endParaRPr kumimoji="1" lang="ja-JP" altLang="en-US"/>
        </a:p>
      </dgm:t>
    </dgm:pt>
    <dgm:pt modelId="{18612250-6D04-49F1-8426-0CF08DC1492C}" type="sibTrans" cxnId="{A795D03A-26DD-4813-B972-D9716ADE0369}">
      <dgm:prSet/>
      <dgm:spPr/>
      <dgm:t>
        <a:bodyPr/>
        <a:lstStyle/>
        <a:p>
          <a:endParaRPr kumimoji="1" lang="ja-JP" altLang="en-US"/>
        </a:p>
      </dgm:t>
    </dgm:pt>
    <dgm:pt modelId="{5C180005-CEDF-4B44-8373-4F3665D4D80C}">
      <dgm:prSet/>
      <dgm:spPr/>
      <dgm:t>
        <a:bodyPr/>
        <a:lstStyle/>
        <a:p>
          <a:pPr rtl="0"/>
          <a:r>
            <a:rPr kumimoji="1" lang="ja-JP" dirty="0" smtClean="0"/>
            <a:t>球</a:t>
          </a:r>
          <a:r>
            <a:rPr kumimoji="1" lang="en-US" dirty="0" smtClean="0"/>
            <a:t>1, 2</a:t>
          </a:r>
          <a:r>
            <a:rPr kumimoji="1" lang="ja-JP" dirty="0" smtClean="0"/>
            <a:t>の衝突前の速度をそれぞれ</a:t>
          </a:r>
          <a:r>
            <a:rPr kumimoji="1" lang="en-US" altLang="ja-JP" dirty="0" smtClean="0"/>
            <a:t>                               </a:t>
          </a:r>
          <a:r>
            <a:rPr kumimoji="1" lang="en-US" dirty="0" smtClean="0"/>
            <a:t>.</a:t>
          </a:r>
          <a:endParaRPr lang="ja-JP" dirty="0"/>
        </a:p>
      </dgm:t>
    </dgm:pt>
    <dgm:pt modelId="{E93603E4-B27C-4BD9-A7D4-D344F9F7D9CB}" type="parTrans" cxnId="{44572A08-FDE1-4A2B-8FBC-A1579DAEDB63}">
      <dgm:prSet/>
      <dgm:spPr/>
      <dgm:t>
        <a:bodyPr/>
        <a:lstStyle/>
        <a:p>
          <a:endParaRPr kumimoji="1" lang="ja-JP" altLang="en-US"/>
        </a:p>
      </dgm:t>
    </dgm:pt>
    <dgm:pt modelId="{CE1CC33F-37AF-4DE0-A50C-B8B6BA67764C}" type="sibTrans" cxnId="{44572A08-FDE1-4A2B-8FBC-A1579DAEDB63}">
      <dgm:prSet/>
      <dgm:spPr/>
      <dgm:t>
        <a:bodyPr/>
        <a:lstStyle/>
        <a:p>
          <a:endParaRPr kumimoji="1" lang="ja-JP" altLang="en-US"/>
        </a:p>
      </dgm:t>
    </dgm:pt>
    <dgm:pt modelId="{1C62DE2D-AC3C-4056-8C9B-312D074515B4}">
      <dgm:prSet/>
      <dgm:spPr/>
      <dgm:t>
        <a:bodyPr/>
        <a:lstStyle/>
        <a:p>
          <a:pPr rtl="0"/>
          <a:r>
            <a:rPr kumimoji="1" lang="ja-JP" altLang="en-US" dirty="0" smtClean="0"/>
            <a:t>＝</a:t>
          </a:r>
          <a:r>
            <a:rPr kumimoji="1" lang="ja-JP" dirty="0" smtClean="0"/>
            <a:t>作用・反作用の法則より，球</a:t>
          </a:r>
          <a:r>
            <a:rPr kumimoji="1" lang="en-US" dirty="0" smtClean="0"/>
            <a:t>1</a:t>
          </a:r>
          <a:r>
            <a:rPr kumimoji="1" lang="ja-JP" dirty="0" smtClean="0"/>
            <a:t>から球</a:t>
          </a:r>
          <a:r>
            <a:rPr kumimoji="1" lang="en-US" dirty="0" smtClean="0"/>
            <a:t>2</a:t>
          </a:r>
          <a:r>
            <a:rPr kumimoji="1" lang="ja-JP" dirty="0" smtClean="0"/>
            <a:t>に作用する平均の力は－</a:t>
          </a:r>
          <a:r>
            <a:rPr kumimoji="1" lang="en-US" i="1" dirty="0" smtClean="0"/>
            <a:t>F</a:t>
          </a:r>
          <a:r>
            <a:rPr kumimoji="1" lang="ja-JP" dirty="0" err="1" smtClean="0"/>
            <a:t>．</a:t>
          </a:r>
          <a:endParaRPr lang="ja-JP" dirty="0"/>
        </a:p>
      </dgm:t>
    </dgm:pt>
    <dgm:pt modelId="{DC75223C-CFE9-4039-8FCE-998D7EBE10C7}" type="parTrans" cxnId="{CE817DAF-DD8D-43EC-A478-E5AFA42517B1}">
      <dgm:prSet/>
      <dgm:spPr/>
      <dgm:t>
        <a:bodyPr/>
        <a:lstStyle/>
        <a:p>
          <a:endParaRPr kumimoji="1" lang="ja-JP" altLang="en-US"/>
        </a:p>
      </dgm:t>
    </dgm:pt>
    <dgm:pt modelId="{A33A14C2-35CD-494A-99EE-723A3CC893C6}" type="sibTrans" cxnId="{CE817DAF-DD8D-43EC-A478-E5AFA42517B1}">
      <dgm:prSet/>
      <dgm:spPr/>
      <dgm:t>
        <a:bodyPr/>
        <a:lstStyle/>
        <a:p>
          <a:endParaRPr kumimoji="1" lang="ja-JP" altLang="en-US"/>
        </a:p>
      </dgm:t>
    </dgm:pt>
    <dgm:pt modelId="{A79705F9-2C37-47A1-BF5E-C06A0F564795}">
      <dgm:prSet/>
      <dgm:spPr/>
      <dgm:t>
        <a:bodyPr/>
        <a:lstStyle/>
        <a:p>
          <a:pPr rtl="0"/>
          <a:r>
            <a:rPr kumimoji="1" lang="ja-JP" dirty="0" smtClean="0"/>
            <a:t>式（</a:t>
          </a:r>
          <a:r>
            <a:rPr kumimoji="1" lang="en-US" dirty="0" smtClean="0"/>
            <a:t>1.30</a:t>
          </a:r>
          <a:r>
            <a:rPr kumimoji="1" lang="ja-JP" dirty="0" smtClean="0"/>
            <a:t>） を両球の場合に適用すると，</a:t>
          </a:r>
          <a:endParaRPr lang="ja-JP" dirty="0"/>
        </a:p>
      </dgm:t>
    </dgm:pt>
    <dgm:pt modelId="{6DE8F3D7-CCB9-427A-9A74-EB5934AA4EAD}" type="parTrans" cxnId="{EDC7176A-6840-4321-AAA5-838E5691A10A}">
      <dgm:prSet/>
      <dgm:spPr/>
      <dgm:t>
        <a:bodyPr/>
        <a:lstStyle/>
        <a:p>
          <a:endParaRPr kumimoji="1" lang="ja-JP" altLang="en-US"/>
        </a:p>
      </dgm:t>
    </dgm:pt>
    <dgm:pt modelId="{9777B6B8-0C09-4A3C-8B37-2A0D972F5182}" type="sibTrans" cxnId="{EDC7176A-6840-4321-AAA5-838E5691A10A}">
      <dgm:prSet/>
      <dgm:spPr/>
      <dgm:t>
        <a:bodyPr/>
        <a:lstStyle/>
        <a:p>
          <a:endParaRPr kumimoji="1" lang="ja-JP" altLang="en-US"/>
        </a:p>
      </dgm:t>
    </dgm:pt>
    <dgm:pt modelId="{D996FE81-A1FB-46D8-B28F-0A46CC8F0AD8}">
      <dgm:prSet/>
      <dgm:spPr/>
      <dgm:t>
        <a:bodyPr/>
        <a:lstStyle/>
        <a:p>
          <a:pPr rtl="0"/>
          <a:r>
            <a:rPr kumimoji="1" lang="en-US" altLang="ja-JP" dirty="0" smtClean="0"/>
            <a:t>                                </a:t>
          </a:r>
          <a:r>
            <a:rPr kumimoji="1" lang="ja-JP" dirty="0" err="1" smtClean="0"/>
            <a:t>，</a:t>
          </a:r>
          <a:r>
            <a:rPr kumimoji="1" lang="ja-JP" altLang="en-US" dirty="0" smtClean="0"/>
            <a:t>　</a:t>
          </a:r>
          <a:endParaRPr lang="ja-JP" i="1" u="none" dirty="0"/>
        </a:p>
      </dgm:t>
    </dgm:pt>
    <dgm:pt modelId="{00B37679-4776-4AA7-90AE-5C5E6D09B463}" type="parTrans" cxnId="{2B4C8251-8972-48C4-BBD1-624688996447}">
      <dgm:prSet/>
      <dgm:spPr/>
      <dgm:t>
        <a:bodyPr/>
        <a:lstStyle/>
        <a:p>
          <a:endParaRPr kumimoji="1" lang="ja-JP" altLang="en-US"/>
        </a:p>
      </dgm:t>
    </dgm:pt>
    <dgm:pt modelId="{99247D3B-1D8A-44EE-8B89-FADDCE04FBD6}" type="sibTrans" cxnId="{2B4C8251-8972-48C4-BBD1-624688996447}">
      <dgm:prSet/>
      <dgm:spPr/>
      <dgm:t>
        <a:bodyPr/>
        <a:lstStyle/>
        <a:p>
          <a:endParaRPr kumimoji="1" lang="ja-JP" altLang="en-US"/>
        </a:p>
      </dgm:t>
    </dgm:pt>
    <dgm:pt modelId="{0857C64B-EBCC-45DE-B415-FABAE30D2069}">
      <dgm:prSet/>
      <dgm:spPr/>
      <dgm:t>
        <a:bodyPr/>
        <a:lstStyle/>
        <a:p>
          <a:pPr rtl="0"/>
          <a:r>
            <a:rPr kumimoji="1" lang="nn-NO" dirty="0" smtClean="0"/>
            <a:t>                                                     (13.1)</a:t>
          </a:r>
          <a:endParaRPr lang="ja-JP" dirty="0"/>
        </a:p>
      </dgm:t>
    </dgm:pt>
    <dgm:pt modelId="{232FF491-1E2D-4D63-B3A9-5E3956D9F7C1}" type="parTrans" cxnId="{36FC9E02-A9D9-4000-B836-D25FBCD5518D}">
      <dgm:prSet/>
      <dgm:spPr/>
      <dgm:t>
        <a:bodyPr/>
        <a:lstStyle/>
        <a:p>
          <a:endParaRPr kumimoji="1" lang="ja-JP" altLang="en-US"/>
        </a:p>
      </dgm:t>
    </dgm:pt>
    <dgm:pt modelId="{514A7BAE-58B7-4B77-8097-08BA9E28C493}" type="sibTrans" cxnId="{36FC9E02-A9D9-4000-B836-D25FBCD5518D}">
      <dgm:prSet/>
      <dgm:spPr/>
      <dgm:t>
        <a:bodyPr/>
        <a:lstStyle/>
        <a:p>
          <a:endParaRPr kumimoji="1" lang="ja-JP" altLang="en-US"/>
        </a:p>
      </dgm:t>
    </dgm:pt>
    <dgm:pt modelId="{B2E3EC98-D472-413D-9F43-AE4D5E80BFBC}">
      <dgm:prSet/>
      <dgm:spPr/>
      <dgm:t>
        <a:bodyPr/>
        <a:lstStyle/>
        <a:p>
          <a:pPr rtl="0"/>
          <a:r>
            <a:rPr kumimoji="1" lang="ja-JP" dirty="0" smtClean="0"/>
            <a:t>もちろん，この法則は平面内の衝突に対しでも成り立つ</a:t>
          </a:r>
          <a:endParaRPr lang="ja-JP" dirty="0"/>
        </a:p>
      </dgm:t>
    </dgm:pt>
    <dgm:pt modelId="{E5B38387-A021-417C-9989-9B39AEA028C8}" type="parTrans" cxnId="{3C28E906-2EE4-4203-8DE6-9C65FA5A5E21}">
      <dgm:prSet/>
      <dgm:spPr/>
      <dgm:t>
        <a:bodyPr/>
        <a:lstStyle/>
        <a:p>
          <a:endParaRPr kumimoji="1" lang="ja-JP" altLang="en-US"/>
        </a:p>
      </dgm:t>
    </dgm:pt>
    <dgm:pt modelId="{268EA1E7-4352-4F96-B56B-7C8BFE158D57}" type="sibTrans" cxnId="{3C28E906-2EE4-4203-8DE6-9C65FA5A5E21}">
      <dgm:prSet/>
      <dgm:spPr/>
      <dgm:t>
        <a:bodyPr/>
        <a:lstStyle/>
        <a:p>
          <a:endParaRPr kumimoji="1" lang="ja-JP" altLang="en-US"/>
        </a:p>
      </dgm:t>
    </dgm:pt>
    <dgm:pt modelId="{D777E71B-8202-40D7-9ECF-CE62C87CCDFA}">
      <dgm:prSet/>
      <dgm:spPr/>
      <dgm:t>
        <a:bodyPr/>
        <a:lstStyle/>
        <a:p>
          <a:pPr rtl="0"/>
          <a:r>
            <a:rPr kumimoji="1" lang="en-US" altLang="ja-JP" dirty="0" smtClean="0"/>
            <a:t>                                                      </a:t>
          </a:r>
          <a:r>
            <a:rPr kumimoji="1" lang="ja-JP" dirty="0" smtClean="0"/>
            <a:t>（</a:t>
          </a:r>
          <a:r>
            <a:rPr kumimoji="1" lang="en-US" dirty="0" smtClean="0"/>
            <a:t>1.32)</a:t>
          </a:r>
          <a:endParaRPr lang="ja-JP" dirty="0"/>
        </a:p>
      </dgm:t>
    </dgm:pt>
    <dgm:pt modelId="{CB398753-C8B6-431F-8417-AD30AFE92226}" type="parTrans" cxnId="{BD9EFCD6-10D2-4106-95E5-6A3C7B2147C3}">
      <dgm:prSet/>
      <dgm:spPr/>
      <dgm:t>
        <a:bodyPr/>
        <a:lstStyle/>
        <a:p>
          <a:endParaRPr kumimoji="1" lang="ja-JP" altLang="en-US"/>
        </a:p>
      </dgm:t>
    </dgm:pt>
    <dgm:pt modelId="{4F26A1EE-4372-4CCB-8FA8-BC2ECC2B5DC9}" type="sibTrans" cxnId="{BD9EFCD6-10D2-4106-95E5-6A3C7B2147C3}">
      <dgm:prSet/>
      <dgm:spPr/>
      <dgm:t>
        <a:bodyPr/>
        <a:lstStyle/>
        <a:p>
          <a:endParaRPr kumimoji="1" lang="ja-JP" altLang="en-US"/>
        </a:p>
      </dgm:t>
    </dgm:pt>
    <dgm:pt modelId="{F23D7D61-725C-4EF1-900F-9ADE421A69F5}">
      <dgm:prSet/>
      <dgm:spPr/>
      <dgm:t>
        <a:bodyPr/>
        <a:lstStyle/>
        <a:p>
          <a:pPr rtl="0"/>
          <a:r>
            <a:rPr kumimoji="1" lang="ja-JP" dirty="0" smtClean="0"/>
            <a:t>二つの物体に限らず， 一般に， いくつかの物体が互いに力を作用し合うだけで，</a:t>
          </a:r>
          <a:endParaRPr lang="ja-JP" dirty="0"/>
        </a:p>
      </dgm:t>
    </dgm:pt>
    <dgm:pt modelId="{0E679E82-5E80-4D86-BFCF-910DA271E183}" type="parTrans" cxnId="{75E8C3F1-AA7D-445A-9F64-0365D1B8FE8A}">
      <dgm:prSet/>
      <dgm:spPr/>
      <dgm:t>
        <a:bodyPr/>
        <a:lstStyle/>
        <a:p>
          <a:endParaRPr kumimoji="1" lang="ja-JP" altLang="en-US"/>
        </a:p>
      </dgm:t>
    </dgm:pt>
    <dgm:pt modelId="{34288641-5768-4C7D-A5F2-618D240E997B}" type="sibTrans" cxnId="{75E8C3F1-AA7D-445A-9F64-0365D1B8FE8A}">
      <dgm:prSet/>
      <dgm:spPr/>
      <dgm:t>
        <a:bodyPr/>
        <a:lstStyle/>
        <a:p>
          <a:endParaRPr kumimoji="1" lang="ja-JP" altLang="en-US"/>
        </a:p>
      </dgm:t>
    </dgm:pt>
    <dgm:pt modelId="{4D1850AD-7835-45DD-8CC5-C9F34FF01D97}">
      <dgm:prSet/>
      <dgm:spPr/>
      <dgm:t>
        <a:bodyPr/>
        <a:lstStyle/>
        <a:p>
          <a:pPr rtl="0"/>
          <a:r>
            <a:rPr kumimoji="1" lang="ja-JP" dirty="0" smtClean="0"/>
            <a:t>衝突後の速度を</a:t>
          </a:r>
          <a:r>
            <a:rPr kumimoji="1" lang="en-US" altLang="ja-JP" dirty="0" smtClean="0"/>
            <a:t>                               </a:t>
          </a:r>
          <a:r>
            <a:rPr kumimoji="1" lang="ja-JP" dirty="0" err="1" smtClean="0"/>
            <a:t>．</a:t>
          </a:r>
          <a:endParaRPr lang="ja-JP" dirty="0"/>
        </a:p>
      </dgm:t>
    </dgm:pt>
    <dgm:pt modelId="{DED3E7EC-93CB-4BAF-8F79-ECD35E57F4C8}" type="parTrans" cxnId="{371DFA74-07BB-4678-BE4F-B72AD4797360}">
      <dgm:prSet/>
      <dgm:spPr/>
      <dgm:t>
        <a:bodyPr/>
        <a:lstStyle/>
        <a:p>
          <a:endParaRPr kumimoji="1" lang="ja-JP" altLang="en-US"/>
        </a:p>
      </dgm:t>
    </dgm:pt>
    <dgm:pt modelId="{2D745DA3-CB74-4CD1-A0FC-4CB24DBB8672}" type="sibTrans" cxnId="{371DFA74-07BB-4678-BE4F-B72AD4797360}">
      <dgm:prSet/>
      <dgm:spPr/>
      <dgm:t>
        <a:bodyPr/>
        <a:lstStyle/>
        <a:p>
          <a:endParaRPr kumimoji="1" lang="ja-JP" altLang="en-US"/>
        </a:p>
      </dgm:t>
    </dgm:pt>
    <dgm:pt modelId="{9B114364-A1B5-46AA-8633-187718DC4D8A}">
      <dgm:prSet/>
      <dgm:spPr/>
      <dgm:t>
        <a:bodyPr/>
        <a:lstStyle/>
        <a:p>
          <a:pPr rtl="0"/>
          <a:r>
            <a:rPr kumimoji="1" lang="ja-JP" dirty="0" smtClean="0"/>
            <a:t>両球が衝突している時間を</a:t>
          </a:r>
          <a:r>
            <a:rPr kumimoji="1" lang="en-US" i="1" dirty="0" smtClean="0"/>
            <a:t>t</a:t>
          </a:r>
          <a:r>
            <a:rPr kumimoji="1" lang="en-US" dirty="0" smtClean="0"/>
            <a:t>[s</a:t>
          </a:r>
          <a:r>
            <a:rPr kumimoji="1" lang="ja-JP" dirty="0" smtClean="0"/>
            <a:t>］とし</a:t>
          </a:r>
          <a:r>
            <a:rPr kumimoji="1" lang="ja-JP" altLang="en-US" dirty="0" smtClean="0"/>
            <a:t>、</a:t>
          </a:r>
          <a:r>
            <a:rPr kumimoji="1" lang="ja-JP" dirty="0" smtClean="0"/>
            <a:t>その</a:t>
          </a:r>
          <a:r>
            <a:rPr kumimoji="1" lang="ja-JP" altLang="en-US" dirty="0" smtClean="0"/>
            <a:t>間に</a:t>
          </a:r>
          <a:r>
            <a:rPr kumimoji="1" lang="ja-JP" dirty="0" smtClean="0"/>
            <a:t>球</a:t>
          </a:r>
          <a:r>
            <a:rPr kumimoji="1" lang="en-US" dirty="0" smtClean="0"/>
            <a:t>2</a:t>
          </a:r>
          <a:r>
            <a:rPr kumimoji="1" lang="ja-JP" dirty="0" smtClean="0"/>
            <a:t>から球</a:t>
          </a:r>
          <a:r>
            <a:rPr kumimoji="1" lang="en-US" dirty="0" smtClean="0"/>
            <a:t>1</a:t>
          </a:r>
          <a:r>
            <a:rPr kumimoji="1" lang="ja-JP" dirty="0" smtClean="0"/>
            <a:t>に作用する平均の力</a:t>
          </a:r>
          <a:r>
            <a:rPr kumimoji="1" lang="ja-JP" altLang="en-US" dirty="0" smtClean="0"/>
            <a:t>：</a:t>
          </a:r>
          <a:r>
            <a:rPr kumimoji="1" lang="en-US" i="1" dirty="0" smtClean="0"/>
            <a:t>F</a:t>
          </a:r>
          <a:r>
            <a:rPr kumimoji="1" lang="en-US" dirty="0" smtClean="0"/>
            <a:t>[N]</a:t>
          </a:r>
          <a:r>
            <a:rPr kumimoji="1" lang="ja-JP" dirty="0" err="1" smtClean="0"/>
            <a:t>．</a:t>
          </a:r>
          <a:endParaRPr lang="ja-JP" dirty="0"/>
        </a:p>
      </dgm:t>
    </dgm:pt>
    <dgm:pt modelId="{7F6A5CB3-B4D2-49B0-BFBF-2181596B36B9}" type="parTrans" cxnId="{0139BD85-DFB7-45E3-8C9E-DAF50411454D}">
      <dgm:prSet/>
      <dgm:spPr/>
      <dgm:t>
        <a:bodyPr/>
        <a:lstStyle/>
        <a:p>
          <a:endParaRPr kumimoji="1" lang="ja-JP" altLang="en-US"/>
        </a:p>
      </dgm:t>
    </dgm:pt>
    <dgm:pt modelId="{66FF4AE2-CE85-4802-93D1-B7180CE15A05}" type="sibTrans" cxnId="{0139BD85-DFB7-45E3-8C9E-DAF50411454D}">
      <dgm:prSet/>
      <dgm:spPr/>
      <dgm:t>
        <a:bodyPr/>
        <a:lstStyle/>
        <a:p>
          <a:endParaRPr kumimoji="1" lang="ja-JP" altLang="en-US"/>
        </a:p>
      </dgm:t>
    </dgm:pt>
    <dgm:pt modelId="{E4F698B1-EDD6-414D-9F3B-2E34F99B5CA9}">
      <dgm:prSet/>
      <dgm:spPr/>
      <dgm:t>
        <a:bodyPr/>
        <a:lstStyle/>
        <a:p>
          <a:pPr rtl="0"/>
          <a:r>
            <a:rPr kumimoji="1" lang="ja-JP" dirty="0" smtClean="0"/>
            <a:t>この式は，</a:t>
          </a:r>
          <a:r>
            <a:rPr kumimoji="1" lang="ja-JP" altLang="en-US" dirty="0" smtClean="0"/>
            <a:t>＝</a:t>
          </a:r>
          <a:r>
            <a:rPr kumimoji="1" lang="ja-JP" dirty="0" smtClean="0"/>
            <a:t>衝突前後で両球の運動量の和が変化しない．</a:t>
          </a:r>
          <a:endParaRPr lang="ja-JP" dirty="0"/>
        </a:p>
      </dgm:t>
    </dgm:pt>
    <dgm:pt modelId="{19A837BF-2076-4070-86BE-3E84F2CBC2C3}" type="parTrans" cxnId="{B217638F-EF50-4874-B247-5D15C44791CD}">
      <dgm:prSet/>
      <dgm:spPr/>
      <dgm:t>
        <a:bodyPr/>
        <a:lstStyle/>
        <a:p>
          <a:endParaRPr kumimoji="1" lang="ja-JP" altLang="en-US"/>
        </a:p>
      </dgm:t>
    </dgm:pt>
    <dgm:pt modelId="{48B56BF8-F139-43BA-92D8-F0638C7E2EB5}" type="sibTrans" cxnId="{B217638F-EF50-4874-B247-5D15C44791CD}">
      <dgm:prSet/>
      <dgm:spPr/>
      <dgm:t>
        <a:bodyPr/>
        <a:lstStyle/>
        <a:p>
          <a:endParaRPr kumimoji="1" lang="ja-JP" altLang="en-US"/>
        </a:p>
      </dgm:t>
    </dgm:pt>
    <dgm:pt modelId="{9884A8BA-95EF-4425-8F03-D8F980BC6E56}">
      <dgm:prSet/>
      <dgm:spPr/>
      <dgm:t>
        <a:bodyPr/>
        <a:lstStyle/>
        <a:p>
          <a:pPr rtl="0"/>
          <a:r>
            <a:rPr kumimoji="1" lang="ja-JP" dirty="0" smtClean="0"/>
            <a:t>一直線上で，質量</a:t>
          </a:r>
          <a:r>
            <a:rPr kumimoji="1" lang="en-US" i="1" dirty="0" smtClean="0"/>
            <a:t>m</a:t>
          </a:r>
          <a:r>
            <a:rPr kumimoji="1" lang="en-US" baseline="-25000" dirty="0" smtClean="0"/>
            <a:t>1</a:t>
          </a:r>
          <a:r>
            <a:rPr kumimoji="1" lang="ja-JP" dirty="0" err="1" smtClean="0"/>
            <a:t>，</a:t>
          </a:r>
          <a:r>
            <a:rPr kumimoji="1" lang="en-US" i="1" dirty="0" smtClean="0"/>
            <a:t>m</a:t>
          </a:r>
          <a:r>
            <a:rPr kumimoji="1" lang="en-US" altLang="ja-JP" baseline="-25000" dirty="0" smtClean="0"/>
            <a:t>2</a:t>
          </a:r>
          <a:r>
            <a:rPr kumimoji="1" lang="en-US" altLang="ja-JP" baseline="0" dirty="0" smtClean="0"/>
            <a:t>[</a:t>
          </a:r>
          <a:r>
            <a:rPr kumimoji="1" lang="en-US" dirty="0" smtClean="0"/>
            <a:t>kg</a:t>
          </a:r>
          <a:r>
            <a:rPr kumimoji="1" lang="en-US" altLang="ja-JP" dirty="0" smtClean="0"/>
            <a:t>]</a:t>
          </a:r>
          <a:r>
            <a:rPr kumimoji="1" lang="ja-JP" dirty="0" smtClean="0"/>
            <a:t>の</a:t>
          </a:r>
          <a:r>
            <a:rPr kumimoji="1" lang="en-US" dirty="0" smtClean="0"/>
            <a:t>2</a:t>
          </a:r>
          <a:r>
            <a:rPr kumimoji="1" lang="ja-JP" dirty="0" smtClean="0"/>
            <a:t>個の小球</a:t>
          </a:r>
          <a:r>
            <a:rPr kumimoji="1" lang="en-US" dirty="0" smtClean="0"/>
            <a:t>1</a:t>
          </a:r>
          <a:r>
            <a:rPr kumimoji="1" lang="ja-JP" dirty="0" smtClean="0"/>
            <a:t>と</a:t>
          </a:r>
          <a:r>
            <a:rPr kumimoji="1" lang="en-US" dirty="0" smtClean="0"/>
            <a:t>2</a:t>
          </a:r>
          <a:r>
            <a:rPr kumimoji="1" lang="ja-JP" dirty="0" smtClean="0"/>
            <a:t>が衝突する運動について．</a:t>
          </a:r>
          <a:endParaRPr lang="ja-JP" dirty="0"/>
        </a:p>
      </dgm:t>
    </dgm:pt>
    <dgm:pt modelId="{29230D04-2479-40F6-9743-50ECA4A6AFE5}" type="parTrans" cxnId="{3812778D-67D8-40AF-8867-00A1541B1E5F}">
      <dgm:prSet/>
      <dgm:spPr/>
      <dgm:t>
        <a:bodyPr/>
        <a:lstStyle/>
        <a:p>
          <a:endParaRPr kumimoji="1" lang="ja-JP" altLang="en-US"/>
        </a:p>
      </dgm:t>
    </dgm:pt>
    <dgm:pt modelId="{68FBACBB-B870-4331-BE14-CCFDEA7CC324}" type="sibTrans" cxnId="{3812778D-67D8-40AF-8867-00A1541B1E5F}">
      <dgm:prSet/>
      <dgm:spPr/>
      <dgm:t>
        <a:bodyPr/>
        <a:lstStyle/>
        <a:p>
          <a:endParaRPr kumimoji="1" lang="ja-JP" altLang="en-US"/>
        </a:p>
      </dgm:t>
    </dgm:pt>
    <dgm:pt modelId="{706F59C2-DC2E-462E-80BA-5D6D2DA97E79}">
      <dgm:prSet/>
      <dgm:spPr/>
      <dgm:t>
        <a:bodyPr/>
        <a:lstStyle/>
        <a:p>
          <a:pPr rtl="0"/>
          <a:r>
            <a:rPr kumimoji="1" lang="ja-JP" dirty="0" smtClean="0"/>
            <a:t>外部から力が作用しない場合，</a:t>
          </a:r>
          <a:r>
            <a:rPr kumimoji="1" lang="ja-JP" altLang="en-US" dirty="0" smtClean="0"/>
            <a:t>＝</a:t>
          </a:r>
          <a:r>
            <a:rPr kumimoji="1" lang="ja-JP" dirty="0" smtClean="0"/>
            <a:t>それらの物体の運動量の和はつねに一定に保たれる．</a:t>
          </a:r>
          <a:endParaRPr lang="ja-JP" dirty="0"/>
        </a:p>
      </dgm:t>
    </dgm:pt>
    <dgm:pt modelId="{53449104-4557-4CCB-B6E8-4CE92920E479}" type="parTrans" cxnId="{F764B842-0B20-4038-A921-DAC3760C8C9C}">
      <dgm:prSet/>
      <dgm:spPr/>
      <dgm:t>
        <a:bodyPr/>
        <a:lstStyle/>
        <a:p>
          <a:endParaRPr kumimoji="1" lang="ja-JP" altLang="en-US"/>
        </a:p>
      </dgm:t>
    </dgm:pt>
    <dgm:pt modelId="{14BB3C1E-8875-4116-96C4-72D5EB8EFADA}" type="sibTrans" cxnId="{F764B842-0B20-4038-A921-DAC3760C8C9C}">
      <dgm:prSet/>
      <dgm:spPr/>
      <dgm:t>
        <a:bodyPr/>
        <a:lstStyle/>
        <a:p>
          <a:endParaRPr kumimoji="1" lang="ja-JP" altLang="en-US"/>
        </a:p>
      </dgm:t>
    </dgm:pt>
    <dgm:pt modelId="{E51B7911-22BC-456F-804D-7D07C3F76292}">
      <dgm:prSet/>
      <dgm:spPr/>
      <dgm:t>
        <a:bodyPr/>
        <a:lstStyle/>
        <a:p>
          <a:pPr rtl="0"/>
          <a:r>
            <a:rPr kumimoji="1" lang="ja-JP" dirty="0" smtClean="0"/>
            <a:t>これを</a:t>
          </a:r>
          <a:r>
            <a:rPr kumimoji="1" lang="en-US" altLang="ja-JP" dirty="0" smtClean="0"/>
            <a:t>                                     </a:t>
          </a:r>
          <a:r>
            <a:rPr kumimoji="1" lang="ja-JP" dirty="0" smtClean="0"/>
            <a:t>という．</a:t>
          </a:r>
          <a:endParaRPr lang="ja-JP" dirty="0"/>
        </a:p>
      </dgm:t>
    </dgm:pt>
    <dgm:pt modelId="{90819E07-893F-4C90-950A-61A27193244B}" type="parTrans" cxnId="{FF396CFA-3BAA-4D78-9916-A3DB204794C0}">
      <dgm:prSet/>
      <dgm:spPr/>
      <dgm:t>
        <a:bodyPr/>
        <a:lstStyle/>
        <a:p>
          <a:endParaRPr kumimoji="1" lang="ja-JP" altLang="en-US"/>
        </a:p>
      </dgm:t>
    </dgm:pt>
    <dgm:pt modelId="{D0A45FA4-F5E3-413E-B67D-89134C232AD0}" type="sibTrans" cxnId="{FF396CFA-3BAA-4D78-9916-A3DB204794C0}">
      <dgm:prSet/>
      <dgm:spPr/>
      <dgm:t>
        <a:bodyPr/>
        <a:lstStyle/>
        <a:p>
          <a:endParaRPr kumimoji="1" lang="ja-JP" altLang="en-US"/>
        </a:p>
      </dgm:t>
    </dgm:pt>
    <dgm:pt modelId="{D894C8DB-73B6-4B9B-B139-8B9183C8F98A}">
      <dgm:prSet/>
      <dgm:spPr/>
      <dgm:t>
        <a:bodyPr/>
        <a:lstStyle/>
        <a:p>
          <a:pPr rtl="0"/>
          <a:r>
            <a:rPr kumimoji="1" lang="ja-JP" dirty="0" smtClean="0"/>
            <a:t>この両式から</a:t>
          </a:r>
          <a:r>
            <a:rPr kumimoji="1" lang="en-US" i="1" dirty="0" smtClean="0"/>
            <a:t>Ft</a:t>
          </a:r>
          <a:r>
            <a:rPr kumimoji="1" lang="ja-JP" dirty="0" smtClean="0"/>
            <a:t>を消去して，</a:t>
          </a:r>
          <a:endParaRPr lang="ja-JP" i="1" u="none" dirty="0"/>
        </a:p>
      </dgm:t>
    </dgm:pt>
    <dgm:pt modelId="{C3C5DF4E-C230-466F-9CA1-AD47973DD59C}" type="parTrans" cxnId="{DA8FB675-71BF-48B8-A751-A5DCD4926624}">
      <dgm:prSet/>
      <dgm:spPr/>
      <dgm:t>
        <a:bodyPr/>
        <a:lstStyle/>
        <a:p>
          <a:endParaRPr kumimoji="1" lang="ja-JP" altLang="en-US"/>
        </a:p>
      </dgm:t>
    </dgm:pt>
    <dgm:pt modelId="{CDE8034C-EFD5-4E09-A6D9-2820AC98D101}" type="sibTrans" cxnId="{DA8FB675-71BF-48B8-A751-A5DCD4926624}">
      <dgm:prSet/>
      <dgm:spPr/>
      <dgm:t>
        <a:bodyPr/>
        <a:lstStyle/>
        <a:p>
          <a:endParaRPr kumimoji="1" lang="ja-JP" altLang="en-US"/>
        </a:p>
      </dgm:t>
    </dgm:pt>
    <dgm:pt modelId="{6B653F18-B435-4420-8336-2D92B202B71E}" type="pres">
      <dgm:prSet presAssocID="{8CE85DC1-1552-447A-82CC-831EFBA5D43F}" presName="linear" presStyleCnt="0">
        <dgm:presLayoutVars>
          <dgm:animLvl val="lvl"/>
          <dgm:resizeHandles val="exact"/>
        </dgm:presLayoutVars>
      </dgm:prSet>
      <dgm:spPr/>
      <dgm:t>
        <a:bodyPr/>
        <a:lstStyle/>
        <a:p>
          <a:endParaRPr kumimoji="1" lang="ja-JP" altLang="en-US"/>
        </a:p>
      </dgm:t>
    </dgm:pt>
    <dgm:pt modelId="{52984461-8A2B-4CCD-AF10-D137CC098238}" type="pres">
      <dgm:prSet presAssocID="{677CCF74-3622-409C-9F66-D80A1EFA3E0D}" presName="parentText" presStyleLbl="node1" presStyleIdx="0" presStyleCnt="1">
        <dgm:presLayoutVars>
          <dgm:chMax val="0"/>
          <dgm:bulletEnabled val="1"/>
        </dgm:presLayoutVars>
      </dgm:prSet>
      <dgm:spPr/>
      <dgm:t>
        <a:bodyPr/>
        <a:lstStyle/>
        <a:p>
          <a:endParaRPr kumimoji="1" lang="ja-JP" altLang="en-US"/>
        </a:p>
      </dgm:t>
    </dgm:pt>
    <dgm:pt modelId="{BC4B0472-DA7E-4020-A095-41D0B7AEE842}" type="pres">
      <dgm:prSet presAssocID="{677CCF74-3622-409C-9F66-D80A1EFA3E0D}" presName="childText" presStyleLbl="revTx" presStyleIdx="0" presStyleCnt="1">
        <dgm:presLayoutVars>
          <dgm:bulletEnabled val="1"/>
        </dgm:presLayoutVars>
      </dgm:prSet>
      <dgm:spPr/>
      <dgm:t>
        <a:bodyPr/>
        <a:lstStyle/>
        <a:p>
          <a:endParaRPr kumimoji="1" lang="ja-JP" altLang="en-US"/>
        </a:p>
      </dgm:t>
    </dgm:pt>
  </dgm:ptLst>
  <dgm:cxnLst>
    <dgm:cxn modelId="{DA8FB675-71BF-48B8-A751-A5DCD4926624}" srcId="{A79705F9-2C37-47A1-BF5E-C06A0F564795}" destId="{D894C8DB-73B6-4B9B-B139-8B9183C8F98A}" srcOrd="1" destOrd="0" parTransId="{C3C5DF4E-C230-466F-9CA1-AD47973DD59C}" sibTransId="{CDE8034C-EFD5-4E09-A6D9-2820AC98D101}"/>
    <dgm:cxn modelId="{3812778D-67D8-40AF-8867-00A1541B1E5F}" srcId="{6ED15C10-E688-4017-8428-D1B5C4CB7D8D}" destId="{9884A8BA-95EF-4425-8F03-D8F980BC6E56}" srcOrd="0" destOrd="0" parTransId="{29230D04-2479-40F6-9743-50ECA4A6AFE5}" sibTransId="{68FBACBB-B870-4331-BE14-CCFDEA7CC324}"/>
    <dgm:cxn modelId="{36FC9E02-A9D9-4000-B836-D25FBCD5518D}" srcId="{A79705F9-2C37-47A1-BF5E-C06A0F564795}" destId="{0857C64B-EBCC-45DE-B415-FABAE30D2069}" srcOrd="2" destOrd="0" parTransId="{232FF491-1E2D-4D63-B3A9-5E3956D9F7C1}" sibTransId="{514A7BAE-58B7-4B77-8097-08BA9E28C493}"/>
    <dgm:cxn modelId="{15F6C8BF-F1E9-4FB6-8999-8637C0B23746}" type="presOf" srcId="{5C180005-CEDF-4B44-8373-4F3665D4D80C}" destId="{BC4B0472-DA7E-4020-A095-41D0B7AEE842}" srcOrd="0" destOrd="2" presId="urn:microsoft.com/office/officeart/2005/8/layout/vList2"/>
    <dgm:cxn modelId="{CA97BF99-30C2-4A8F-8B1D-E400B9CBFBE1}" type="presOf" srcId="{B2E3EC98-D472-413D-9F43-AE4D5E80BFBC}" destId="{BC4B0472-DA7E-4020-A095-41D0B7AEE842}" srcOrd="0" destOrd="11" presId="urn:microsoft.com/office/officeart/2005/8/layout/vList2"/>
    <dgm:cxn modelId="{0A65B80A-B7E4-46CE-AD34-8EECAE505110}" type="presOf" srcId="{9B114364-A1B5-46AA-8633-187718DC4D8A}" destId="{BC4B0472-DA7E-4020-A095-41D0B7AEE842}" srcOrd="0" destOrd="4" presId="urn:microsoft.com/office/officeart/2005/8/layout/vList2"/>
    <dgm:cxn modelId="{EDB02343-5A06-4353-BD05-6A4EC2B3EDD8}" type="presOf" srcId="{D777E71B-8202-40D7-9ECF-CE62C87CCDFA}" destId="{BC4B0472-DA7E-4020-A095-41D0B7AEE842}" srcOrd="0" destOrd="12" presId="urn:microsoft.com/office/officeart/2005/8/layout/vList2"/>
    <dgm:cxn modelId="{61DBD4A5-7A54-458B-97D8-D55DD8982E37}" type="presOf" srcId="{A79705F9-2C37-47A1-BF5E-C06A0F564795}" destId="{BC4B0472-DA7E-4020-A095-41D0B7AEE842}" srcOrd="0" destOrd="6" presId="urn:microsoft.com/office/officeart/2005/8/layout/vList2"/>
    <dgm:cxn modelId="{F764B842-0B20-4038-A921-DAC3760C8C9C}" srcId="{D777E71B-8202-40D7-9ECF-CE62C87CCDFA}" destId="{706F59C2-DC2E-462E-80BA-5D6D2DA97E79}" srcOrd="1" destOrd="0" parTransId="{53449104-4557-4CCB-B6E8-4CE92920E479}" sibTransId="{14BB3C1E-8875-4116-96C4-72D5EB8EFADA}"/>
    <dgm:cxn modelId="{75E8C3F1-AA7D-445A-9F64-0365D1B8FE8A}" srcId="{D777E71B-8202-40D7-9ECF-CE62C87CCDFA}" destId="{F23D7D61-725C-4EF1-900F-9ADE421A69F5}" srcOrd="0" destOrd="0" parTransId="{0E679E82-5E80-4D86-BFCF-910DA271E183}" sibTransId="{34288641-5768-4C7D-A5F2-618D240E997B}"/>
    <dgm:cxn modelId="{A9541933-9073-4D88-92FB-B3AFEBB53963}" type="presOf" srcId="{1C62DE2D-AC3C-4056-8C9B-312D074515B4}" destId="{BC4B0472-DA7E-4020-A095-41D0B7AEE842}" srcOrd="0" destOrd="5" presId="urn:microsoft.com/office/officeart/2005/8/layout/vList2"/>
    <dgm:cxn modelId="{0139BD85-DFB7-45E3-8C9E-DAF50411454D}" srcId="{6ED15C10-E688-4017-8428-D1B5C4CB7D8D}" destId="{9B114364-A1B5-46AA-8633-187718DC4D8A}" srcOrd="1" destOrd="0" parTransId="{7F6A5CB3-B4D2-49B0-BFBF-2181596B36B9}" sibTransId="{66FF4AE2-CE85-4802-93D1-B7180CE15A05}"/>
    <dgm:cxn modelId="{2EC3E13A-8F09-42CE-BE19-CBC56FB0FBAB}" type="presOf" srcId="{677CCF74-3622-409C-9F66-D80A1EFA3E0D}" destId="{52984461-8A2B-4CCD-AF10-D137CC098238}" srcOrd="0" destOrd="0" presId="urn:microsoft.com/office/officeart/2005/8/layout/vList2"/>
    <dgm:cxn modelId="{A795D03A-26DD-4813-B972-D9716ADE0369}" srcId="{677CCF74-3622-409C-9F66-D80A1EFA3E0D}" destId="{6ED15C10-E688-4017-8428-D1B5C4CB7D8D}" srcOrd="0" destOrd="0" parTransId="{7FAB439A-4BA7-4C88-974D-B6407153AC4B}" sibTransId="{18612250-6D04-49F1-8426-0CF08DC1492C}"/>
    <dgm:cxn modelId="{436CB711-2B9C-4491-9B0D-5B47BFA3B02D}" type="presOf" srcId="{D996FE81-A1FB-46D8-B28F-0A46CC8F0AD8}" destId="{BC4B0472-DA7E-4020-A095-41D0B7AEE842}" srcOrd="0" destOrd="7" presId="urn:microsoft.com/office/officeart/2005/8/layout/vList2"/>
    <dgm:cxn modelId="{371DFA74-07BB-4678-BE4F-B72AD4797360}" srcId="{9884A8BA-95EF-4425-8F03-D8F980BC6E56}" destId="{4D1850AD-7835-45DD-8CC5-C9F34FF01D97}" srcOrd="1" destOrd="0" parTransId="{DED3E7EC-93CB-4BAF-8F79-ECD35E57F4C8}" sibTransId="{2D745DA3-CB74-4CD1-A0FC-4CB24DBB8672}"/>
    <dgm:cxn modelId="{6C7ED11F-6C1C-4C3D-ABC2-D913B24C9601}" type="presOf" srcId="{F23D7D61-725C-4EF1-900F-9ADE421A69F5}" destId="{BC4B0472-DA7E-4020-A095-41D0B7AEE842}" srcOrd="0" destOrd="13" presId="urn:microsoft.com/office/officeart/2005/8/layout/vList2"/>
    <dgm:cxn modelId="{FF396CFA-3BAA-4D78-9916-A3DB204794C0}" srcId="{706F59C2-DC2E-462E-80BA-5D6D2DA97E79}" destId="{E51B7911-22BC-456F-804D-7D07C3F76292}" srcOrd="0" destOrd="0" parTransId="{90819E07-893F-4C90-950A-61A27193244B}" sibTransId="{D0A45FA4-F5E3-413E-B67D-89134C232AD0}"/>
    <dgm:cxn modelId="{22DB092C-D7B7-4C3E-95B7-0E28C2F26FD5}" type="presOf" srcId="{9884A8BA-95EF-4425-8F03-D8F980BC6E56}" destId="{BC4B0472-DA7E-4020-A095-41D0B7AEE842}" srcOrd="0" destOrd="1" presId="urn:microsoft.com/office/officeart/2005/8/layout/vList2"/>
    <dgm:cxn modelId="{44572A08-FDE1-4A2B-8FBC-A1579DAEDB63}" srcId="{9884A8BA-95EF-4425-8F03-D8F980BC6E56}" destId="{5C180005-CEDF-4B44-8373-4F3665D4D80C}" srcOrd="0" destOrd="0" parTransId="{E93603E4-B27C-4BD9-A7D4-D344F9F7D9CB}" sibTransId="{CE1CC33F-37AF-4DE0-A50C-B8B6BA67764C}"/>
    <dgm:cxn modelId="{E2B2B8F7-A911-48C4-B77A-1B29CE1F137F}" srcId="{8CE85DC1-1552-447A-82CC-831EFBA5D43F}" destId="{677CCF74-3622-409C-9F66-D80A1EFA3E0D}" srcOrd="0" destOrd="0" parTransId="{4F180D79-8391-403D-BE31-EF09FEB6B9E8}" sibTransId="{365FD247-5EFB-4A8D-8C8C-F695CE3228CB}"/>
    <dgm:cxn modelId="{B217638F-EF50-4874-B247-5D15C44791CD}" srcId="{677CCF74-3622-409C-9F66-D80A1EFA3E0D}" destId="{E4F698B1-EDD6-414D-9F3B-2E34F99B5CA9}" srcOrd="2" destOrd="0" parTransId="{19A837BF-2076-4070-86BE-3E84F2CBC2C3}" sibTransId="{48B56BF8-F139-43BA-92D8-F0638C7E2EB5}"/>
    <dgm:cxn modelId="{5DC2A87A-4E09-4A3F-8BB1-389827B35CD2}" type="presOf" srcId="{4D1850AD-7835-45DD-8CC5-C9F34FF01D97}" destId="{BC4B0472-DA7E-4020-A095-41D0B7AEE842}" srcOrd="0" destOrd="3" presId="urn:microsoft.com/office/officeart/2005/8/layout/vList2"/>
    <dgm:cxn modelId="{BD9EFCD6-10D2-4106-95E5-6A3C7B2147C3}" srcId="{677CCF74-3622-409C-9F66-D80A1EFA3E0D}" destId="{D777E71B-8202-40D7-9ECF-CE62C87CCDFA}" srcOrd="4" destOrd="0" parTransId="{CB398753-C8B6-431F-8417-AD30AFE92226}" sibTransId="{4F26A1EE-4372-4CCB-8FA8-BC2ECC2B5DC9}"/>
    <dgm:cxn modelId="{ED50ABE8-4650-4AB4-96A0-33F3AB63F55D}" type="presOf" srcId="{706F59C2-DC2E-462E-80BA-5D6D2DA97E79}" destId="{BC4B0472-DA7E-4020-A095-41D0B7AEE842}" srcOrd="0" destOrd="14" presId="urn:microsoft.com/office/officeart/2005/8/layout/vList2"/>
    <dgm:cxn modelId="{EDC7176A-6840-4321-AAA5-838E5691A10A}" srcId="{677CCF74-3622-409C-9F66-D80A1EFA3E0D}" destId="{A79705F9-2C37-47A1-BF5E-C06A0F564795}" srcOrd="1" destOrd="0" parTransId="{6DE8F3D7-CCB9-427A-9A74-EB5934AA4EAD}" sibTransId="{9777B6B8-0C09-4A3C-8B37-2A0D972F5182}"/>
    <dgm:cxn modelId="{D165D60C-98E0-4DCF-803C-BF28FD00DBCA}" type="presOf" srcId="{8CE85DC1-1552-447A-82CC-831EFBA5D43F}" destId="{6B653F18-B435-4420-8336-2D92B202B71E}" srcOrd="0" destOrd="0" presId="urn:microsoft.com/office/officeart/2005/8/layout/vList2"/>
    <dgm:cxn modelId="{3C28E906-2EE4-4203-8DE6-9C65FA5A5E21}" srcId="{677CCF74-3622-409C-9F66-D80A1EFA3E0D}" destId="{B2E3EC98-D472-413D-9F43-AE4D5E80BFBC}" srcOrd="3" destOrd="0" parTransId="{E5B38387-A021-417C-9989-9B39AEA028C8}" sibTransId="{268EA1E7-4352-4F96-B56B-7C8BFE158D57}"/>
    <dgm:cxn modelId="{E31D1EA4-D2C1-47FA-A245-142F8FDB6F61}" type="presOf" srcId="{E4F698B1-EDD6-414D-9F3B-2E34F99B5CA9}" destId="{BC4B0472-DA7E-4020-A095-41D0B7AEE842}" srcOrd="0" destOrd="10" presId="urn:microsoft.com/office/officeart/2005/8/layout/vList2"/>
    <dgm:cxn modelId="{2CB7369A-4547-4FBA-BD72-8AFB77B0258F}" type="presOf" srcId="{D894C8DB-73B6-4B9B-B139-8B9183C8F98A}" destId="{BC4B0472-DA7E-4020-A095-41D0B7AEE842}" srcOrd="0" destOrd="8" presId="urn:microsoft.com/office/officeart/2005/8/layout/vList2"/>
    <dgm:cxn modelId="{66B78481-FCBD-4846-951F-5E3714A283AC}" type="presOf" srcId="{0857C64B-EBCC-45DE-B415-FABAE30D2069}" destId="{BC4B0472-DA7E-4020-A095-41D0B7AEE842}" srcOrd="0" destOrd="9" presId="urn:microsoft.com/office/officeart/2005/8/layout/vList2"/>
    <dgm:cxn modelId="{2B4C8251-8972-48C4-BBD1-624688996447}" srcId="{A79705F9-2C37-47A1-BF5E-C06A0F564795}" destId="{D996FE81-A1FB-46D8-B28F-0A46CC8F0AD8}" srcOrd="0" destOrd="0" parTransId="{00B37679-4776-4AA7-90AE-5C5E6D09B463}" sibTransId="{99247D3B-1D8A-44EE-8B89-FADDCE04FBD6}"/>
    <dgm:cxn modelId="{FAABD512-603D-4568-91E2-D0644F1B3D43}" type="presOf" srcId="{6ED15C10-E688-4017-8428-D1B5C4CB7D8D}" destId="{BC4B0472-DA7E-4020-A095-41D0B7AEE842}" srcOrd="0" destOrd="0" presId="urn:microsoft.com/office/officeart/2005/8/layout/vList2"/>
    <dgm:cxn modelId="{CE817DAF-DD8D-43EC-A478-E5AFA42517B1}" srcId="{6ED15C10-E688-4017-8428-D1B5C4CB7D8D}" destId="{1C62DE2D-AC3C-4056-8C9B-312D074515B4}" srcOrd="2" destOrd="0" parTransId="{DC75223C-CFE9-4039-8FCE-998D7EBE10C7}" sibTransId="{A33A14C2-35CD-494A-99EE-723A3CC893C6}"/>
    <dgm:cxn modelId="{F843E643-CB5A-4AAA-B419-0792FB9D3E4F}" type="presOf" srcId="{E51B7911-22BC-456F-804D-7D07C3F76292}" destId="{BC4B0472-DA7E-4020-A095-41D0B7AEE842}" srcOrd="0" destOrd="15" presId="urn:microsoft.com/office/officeart/2005/8/layout/vList2"/>
    <dgm:cxn modelId="{24CFF207-C0FD-4508-BA5B-E8FA9107E59F}" type="presParOf" srcId="{6B653F18-B435-4420-8336-2D92B202B71E}" destId="{52984461-8A2B-4CCD-AF10-D137CC098238}" srcOrd="0" destOrd="0" presId="urn:microsoft.com/office/officeart/2005/8/layout/vList2"/>
    <dgm:cxn modelId="{ACFA1AF7-8EB4-44CC-90F9-175E1003C450}" type="presParOf" srcId="{6B653F18-B435-4420-8336-2D92B202B71E}" destId="{BC4B0472-DA7E-4020-A095-41D0B7AEE84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55400A-E341-4DF1-8842-264D2660DE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6231A8DE-B107-4348-A029-FA060062C4AB}">
      <dgm:prSet/>
      <dgm:spPr/>
      <dgm:t>
        <a:bodyPr/>
        <a:lstStyle/>
        <a:p>
          <a:pPr rtl="0"/>
          <a:r>
            <a:rPr kumimoji="1" lang="en-US" dirty="0" smtClean="0">
              <a:latin typeface="HGPｺﾞｼｯｸM" panose="020B0600000000000000" pitchFamily="50" charset="-128"/>
              <a:ea typeface="HGPｺﾞｼｯｸM" panose="020B0600000000000000" pitchFamily="50" charset="-128"/>
            </a:rPr>
            <a:t>1.4.1</a:t>
          </a:r>
          <a:r>
            <a:rPr kumimoji="1" lang="ja-JP" dirty="0" smtClean="0">
              <a:latin typeface="HGPｺﾞｼｯｸM" panose="020B0600000000000000" pitchFamily="50" charset="-128"/>
              <a:ea typeface="HGPｺﾞｼｯｸM" panose="020B0600000000000000" pitchFamily="50" charset="-128"/>
            </a:rPr>
            <a:t>運動</a:t>
          </a:r>
          <a:r>
            <a:rPr kumimoji="1" lang="en-US" dirty="0" err="1" smtClean="0">
              <a:latin typeface="HGPｺﾞｼｯｸM" panose="020B0600000000000000" pitchFamily="50" charset="-128"/>
              <a:ea typeface="HGPｺﾞｼｯｸM" panose="020B0600000000000000" pitchFamily="50" charset="-128"/>
            </a:rPr>
            <a:t>量と力積</a:t>
          </a:r>
          <a:endParaRPr lang="ja-JP" dirty="0">
            <a:latin typeface="HGPｺﾞｼｯｸM" panose="020B0600000000000000" pitchFamily="50" charset="-128"/>
            <a:ea typeface="HGPｺﾞｼｯｸM" panose="020B0600000000000000" pitchFamily="50" charset="-128"/>
          </a:endParaRPr>
        </a:p>
      </dgm:t>
    </dgm:pt>
    <dgm:pt modelId="{660BC973-A9EE-4D97-A4A5-AF11373EA2AF}" type="parTrans" cxnId="{E0849B9E-F7DA-48CF-A9EF-952AC7256D54}">
      <dgm:prSet/>
      <dgm:spPr/>
      <dgm:t>
        <a:bodyPr/>
        <a:lstStyle/>
        <a:p>
          <a:endParaRPr kumimoji="1" lang="ja-JP" altLang="en-US"/>
        </a:p>
      </dgm:t>
    </dgm:pt>
    <dgm:pt modelId="{529C2C5B-45F6-4BD4-8E25-A5BDACFD24D5}" type="sibTrans" cxnId="{E0849B9E-F7DA-48CF-A9EF-952AC7256D54}">
      <dgm:prSet/>
      <dgm:spPr/>
      <dgm:t>
        <a:bodyPr/>
        <a:lstStyle/>
        <a:p>
          <a:endParaRPr kumimoji="1" lang="ja-JP" altLang="en-US"/>
        </a:p>
      </dgm:t>
    </dgm:pt>
    <dgm:pt modelId="{1FF93B94-4E76-4321-B743-A57A9EE71B2D}">
      <dgm:prSet/>
      <dgm:spPr/>
      <dgm:t>
        <a:bodyPr/>
        <a:lstStyle/>
        <a:p>
          <a:pPr rtl="0"/>
          <a:r>
            <a:rPr kumimoji="1" lang="en-US" dirty="0" smtClean="0">
              <a:latin typeface="HGPｺﾞｼｯｸM" panose="020B0600000000000000" pitchFamily="50" charset="-128"/>
              <a:ea typeface="HGPｺﾞｼｯｸM" panose="020B0600000000000000" pitchFamily="50" charset="-128"/>
            </a:rPr>
            <a:t>1.4.2</a:t>
          </a:r>
          <a:r>
            <a:rPr kumimoji="1" lang="ja-JP" dirty="0" smtClean="0">
              <a:latin typeface="HGPｺﾞｼｯｸM" panose="020B0600000000000000" pitchFamily="50" charset="-128"/>
              <a:ea typeface="HGPｺﾞｼｯｸM" panose="020B0600000000000000" pitchFamily="50" charset="-128"/>
            </a:rPr>
            <a:t>運動量保存の</a:t>
          </a:r>
          <a:r>
            <a:rPr kumimoji="1" lang="en-US" dirty="0" err="1" smtClean="0">
              <a:latin typeface="HGPｺﾞｼｯｸM" panose="020B0600000000000000" pitchFamily="50" charset="-128"/>
              <a:ea typeface="HGPｺﾞｼｯｸM" panose="020B0600000000000000" pitchFamily="50" charset="-128"/>
            </a:rPr>
            <a:t>法則</a:t>
          </a:r>
          <a:endParaRPr lang="ja-JP" dirty="0">
            <a:latin typeface="HGPｺﾞｼｯｸM" panose="020B0600000000000000" pitchFamily="50" charset="-128"/>
            <a:ea typeface="HGPｺﾞｼｯｸM" panose="020B0600000000000000" pitchFamily="50" charset="-128"/>
          </a:endParaRPr>
        </a:p>
      </dgm:t>
    </dgm:pt>
    <dgm:pt modelId="{F83B4DC5-3DC4-4EC4-BCA9-E6C1292C627C}" type="parTrans" cxnId="{54A63949-B814-45BB-962F-E5BC4B2D87ED}">
      <dgm:prSet/>
      <dgm:spPr/>
      <dgm:t>
        <a:bodyPr/>
        <a:lstStyle/>
        <a:p>
          <a:endParaRPr kumimoji="1" lang="ja-JP" altLang="en-US"/>
        </a:p>
      </dgm:t>
    </dgm:pt>
    <dgm:pt modelId="{28B26020-9635-4223-987F-BC631FAB2F04}" type="sibTrans" cxnId="{54A63949-B814-45BB-962F-E5BC4B2D87ED}">
      <dgm:prSet/>
      <dgm:spPr/>
      <dgm:t>
        <a:bodyPr/>
        <a:lstStyle/>
        <a:p>
          <a:endParaRPr kumimoji="1" lang="ja-JP" altLang="en-US"/>
        </a:p>
      </dgm:t>
    </dgm:pt>
    <dgm:pt modelId="{5640135D-BB58-47CE-BD7C-9A5B19D9E096}">
      <dgm:prSet>
        <dgm:style>
          <a:lnRef idx="1">
            <a:schemeClr val="accent1"/>
          </a:lnRef>
          <a:fillRef idx="2">
            <a:schemeClr val="accent1"/>
          </a:fillRef>
          <a:effectRef idx="1">
            <a:schemeClr val="accent1"/>
          </a:effectRef>
          <a:fontRef idx="minor">
            <a:schemeClr val="dk1"/>
          </a:fontRef>
        </dgm:style>
      </dgm:prSet>
      <dgm:spPr/>
      <dgm:t>
        <a:bodyPr/>
        <a:lstStyle/>
        <a:p>
          <a:pPr rtl="0"/>
          <a:r>
            <a:rPr kumimoji="1" lang="en-US" dirty="0" smtClean="0">
              <a:latin typeface="HGPｺﾞｼｯｸM" panose="020B0600000000000000" pitchFamily="50" charset="-128"/>
              <a:ea typeface="HGPｺﾞｼｯｸM" panose="020B0600000000000000" pitchFamily="50" charset="-128"/>
            </a:rPr>
            <a:t>1.4.3反発係数</a:t>
          </a:r>
          <a:endParaRPr lang="ja-JP" dirty="0">
            <a:latin typeface="HGPｺﾞｼｯｸM" panose="020B0600000000000000" pitchFamily="50" charset="-128"/>
            <a:ea typeface="HGPｺﾞｼｯｸM" panose="020B0600000000000000" pitchFamily="50" charset="-128"/>
          </a:endParaRPr>
        </a:p>
      </dgm:t>
    </dgm:pt>
    <dgm:pt modelId="{C3668D1B-303D-4697-A3C0-372976E8D024}" type="parTrans" cxnId="{A7883B7A-0623-4630-AFD1-37C4DA3D54C5}">
      <dgm:prSet/>
      <dgm:spPr/>
      <dgm:t>
        <a:bodyPr/>
        <a:lstStyle/>
        <a:p>
          <a:endParaRPr kumimoji="1" lang="ja-JP" altLang="en-US"/>
        </a:p>
      </dgm:t>
    </dgm:pt>
    <dgm:pt modelId="{DA656E8D-C989-45C2-A0BE-0225BA773FE6}" type="sibTrans" cxnId="{A7883B7A-0623-4630-AFD1-37C4DA3D54C5}">
      <dgm:prSet/>
      <dgm:spPr/>
      <dgm:t>
        <a:bodyPr/>
        <a:lstStyle/>
        <a:p>
          <a:endParaRPr kumimoji="1" lang="ja-JP" altLang="en-US"/>
        </a:p>
      </dgm:t>
    </dgm:pt>
    <dgm:pt modelId="{411A1B3E-F51D-4DB9-BDCE-159F45FDFD30}">
      <dgm:prSet/>
      <dgm:spPr/>
      <dgm:t>
        <a:bodyPr/>
        <a:lstStyle/>
        <a:p>
          <a:r>
            <a:rPr kumimoji="1" lang="en-US" dirty="0" smtClean="0">
              <a:latin typeface="HGPｺﾞｼｯｸM" panose="020B0600000000000000" pitchFamily="50" charset="-128"/>
              <a:ea typeface="HGPｺﾞｼｯｸM" panose="020B0600000000000000" pitchFamily="50" charset="-128"/>
            </a:rPr>
            <a:t>1.4.4次元</a:t>
          </a:r>
          <a:endParaRPr kumimoji="1" lang="ja-JP" altLang="en-US" dirty="0"/>
        </a:p>
      </dgm:t>
    </dgm:pt>
    <dgm:pt modelId="{BEB33CB2-D3EF-445E-8F43-42D25BDD9062}" type="parTrans" cxnId="{4D3AEA94-638C-43A2-96FD-25EBE71CDDF9}">
      <dgm:prSet/>
      <dgm:spPr/>
      <dgm:t>
        <a:bodyPr/>
        <a:lstStyle/>
        <a:p>
          <a:endParaRPr kumimoji="1" lang="ja-JP" altLang="en-US"/>
        </a:p>
      </dgm:t>
    </dgm:pt>
    <dgm:pt modelId="{0F1C4FFB-ADB0-4FE3-A547-C4F86764A31E}" type="sibTrans" cxnId="{4D3AEA94-638C-43A2-96FD-25EBE71CDDF9}">
      <dgm:prSet/>
      <dgm:spPr/>
      <dgm:t>
        <a:bodyPr/>
        <a:lstStyle/>
        <a:p>
          <a:endParaRPr kumimoji="1" lang="ja-JP" altLang="en-US"/>
        </a:p>
      </dgm:t>
    </dgm:pt>
    <dgm:pt modelId="{03F5ED04-A33A-45F8-86C5-8AD241238F59}" type="pres">
      <dgm:prSet presAssocID="{2B55400A-E341-4DF1-8842-264D2660DEA4}" presName="linear" presStyleCnt="0">
        <dgm:presLayoutVars>
          <dgm:animLvl val="lvl"/>
          <dgm:resizeHandles val="exact"/>
        </dgm:presLayoutVars>
      </dgm:prSet>
      <dgm:spPr/>
      <dgm:t>
        <a:bodyPr/>
        <a:lstStyle/>
        <a:p>
          <a:endParaRPr kumimoji="1" lang="ja-JP" altLang="en-US"/>
        </a:p>
      </dgm:t>
    </dgm:pt>
    <dgm:pt modelId="{8FAC4746-B115-41E1-B038-36F1611A311C}" type="pres">
      <dgm:prSet presAssocID="{6231A8DE-B107-4348-A029-FA060062C4AB}" presName="parentText" presStyleLbl="node1" presStyleIdx="0" presStyleCnt="4">
        <dgm:presLayoutVars>
          <dgm:chMax val="0"/>
          <dgm:bulletEnabled val="1"/>
        </dgm:presLayoutVars>
      </dgm:prSet>
      <dgm:spPr/>
      <dgm:t>
        <a:bodyPr/>
        <a:lstStyle/>
        <a:p>
          <a:endParaRPr kumimoji="1" lang="ja-JP" altLang="en-US"/>
        </a:p>
      </dgm:t>
    </dgm:pt>
    <dgm:pt modelId="{15013438-8B3E-4DF7-AD7B-732461B58FAF}" type="pres">
      <dgm:prSet presAssocID="{529C2C5B-45F6-4BD4-8E25-A5BDACFD24D5}" presName="spacer" presStyleCnt="0"/>
      <dgm:spPr/>
      <dgm:t>
        <a:bodyPr/>
        <a:lstStyle/>
        <a:p>
          <a:endParaRPr kumimoji="1" lang="ja-JP" altLang="en-US"/>
        </a:p>
      </dgm:t>
    </dgm:pt>
    <dgm:pt modelId="{870EF654-DC62-4410-AB2C-A64B82A7DF1C}" type="pres">
      <dgm:prSet presAssocID="{1FF93B94-4E76-4321-B743-A57A9EE71B2D}" presName="parentText" presStyleLbl="node1" presStyleIdx="1" presStyleCnt="4">
        <dgm:presLayoutVars>
          <dgm:chMax val="0"/>
          <dgm:bulletEnabled val="1"/>
        </dgm:presLayoutVars>
      </dgm:prSet>
      <dgm:spPr/>
      <dgm:t>
        <a:bodyPr/>
        <a:lstStyle/>
        <a:p>
          <a:endParaRPr kumimoji="1" lang="ja-JP" altLang="en-US"/>
        </a:p>
      </dgm:t>
    </dgm:pt>
    <dgm:pt modelId="{79B72E64-CA8D-4688-BAAA-D4B7945BF14C}" type="pres">
      <dgm:prSet presAssocID="{28B26020-9635-4223-987F-BC631FAB2F04}" presName="spacer" presStyleCnt="0"/>
      <dgm:spPr/>
      <dgm:t>
        <a:bodyPr/>
        <a:lstStyle/>
        <a:p>
          <a:endParaRPr kumimoji="1" lang="ja-JP" altLang="en-US"/>
        </a:p>
      </dgm:t>
    </dgm:pt>
    <dgm:pt modelId="{1B85818A-B63D-482B-8E09-7A0AE6DAC799}" type="pres">
      <dgm:prSet presAssocID="{5640135D-BB58-47CE-BD7C-9A5B19D9E096}" presName="parentText" presStyleLbl="node1" presStyleIdx="2" presStyleCnt="4">
        <dgm:presLayoutVars>
          <dgm:chMax val="0"/>
          <dgm:bulletEnabled val="1"/>
        </dgm:presLayoutVars>
      </dgm:prSet>
      <dgm:spPr/>
      <dgm:t>
        <a:bodyPr/>
        <a:lstStyle/>
        <a:p>
          <a:endParaRPr kumimoji="1" lang="ja-JP" altLang="en-US"/>
        </a:p>
      </dgm:t>
    </dgm:pt>
    <dgm:pt modelId="{9D925FA4-CB39-4B8E-A66A-134B36468EE6}" type="pres">
      <dgm:prSet presAssocID="{DA656E8D-C989-45C2-A0BE-0225BA773FE6}" presName="spacer" presStyleCnt="0"/>
      <dgm:spPr/>
      <dgm:t>
        <a:bodyPr/>
        <a:lstStyle/>
        <a:p>
          <a:endParaRPr kumimoji="1" lang="ja-JP" altLang="en-US"/>
        </a:p>
      </dgm:t>
    </dgm:pt>
    <dgm:pt modelId="{B3D4F72C-A612-40DE-B713-69356BAD45F8}" type="pres">
      <dgm:prSet presAssocID="{411A1B3E-F51D-4DB9-BDCE-159F45FDFD30}" presName="parentText" presStyleLbl="node1" presStyleIdx="3" presStyleCnt="4">
        <dgm:presLayoutVars>
          <dgm:chMax val="0"/>
          <dgm:bulletEnabled val="1"/>
        </dgm:presLayoutVars>
      </dgm:prSet>
      <dgm:spPr/>
      <dgm:t>
        <a:bodyPr/>
        <a:lstStyle/>
        <a:p>
          <a:endParaRPr kumimoji="1" lang="ja-JP" altLang="en-US"/>
        </a:p>
      </dgm:t>
    </dgm:pt>
  </dgm:ptLst>
  <dgm:cxnLst>
    <dgm:cxn modelId="{959D3266-C063-4662-8A9B-2F0BC70FFE6B}" type="presOf" srcId="{2B55400A-E341-4DF1-8842-264D2660DEA4}" destId="{03F5ED04-A33A-45F8-86C5-8AD241238F59}" srcOrd="0" destOrd="0" presId="urn:microsoft.com/office/officeart/2005/8/layout/vList2"/>
    <dgm:cxn modelId="{E0849B9E-F7DA-48CF-A9EF-952AC7256D54}" srcId="{2B55400A-E341-4DF1-8842-264D2660DEA4}" destId="{6231A8DE-B107-4348-A029-FA060062C4AB}" srcOrd="0" destOrd="0" parTransId="{660BC973-A9EE-4D97-A4A5-AF11373EA2AF}" sibTransId="{529C2C5B-45F6-4BD4-8E25-A5BDACFD24D5}"/>
    <dgm:cxn modelId="{0E782939-930F-44FC-9781-D79883C0AF51}" type="presOf" srcId="{5640135D-BB58-47CE-BD7C-9A5B19D9E096}" destId="{1B85818A-B63D-482B-8E09-7A0AE6DAC799}" srcOrd="0" destOrd="0" presId="urn:microsoft.com/office/officeart/2005/8/layout/vList2"/>
    <dgm:cxn modelId="{19854817-F83E-4C15-AC96-F4F23C070CB3}" type="presOf" srcId="{411A1B3E-F51D-4DB9-BDCE-159F45FDFD30}" destId="{B3D4F72C-A612-40DE-B713-69356BAD45F8}" srcOrd="0" destOrd="0" presId="urn:microsoft.com/office/officeart/2005/8/layout/vList2"/>
    <dgm:cxn modelId="{0DAC81D6-B7DE-4F9F-8F61-7C29E2CA3E08}" type="presOf" srcId="{1FF93B94-4E76-4321-B743-A57A9EE71B2D}" destId="{870EF654-DC62-4410-AB2C-A64B82A7DF1C}" srcOrd="0" destOrd="0" presId="urn:microsoft.com/office/officeart/2005/8/layout/vList2"/>
    <dgm:cxn modelId="{A7883B7A-0623-4630-AFD1-37C4DA3D54C5}" srcId="{2B55400A-E341-4DF1-8842-264D2660DEA4}" destId="{5640135D-BB58-47CE-BD7C-9A5B19D9E096}" srcOrd="2" destOrd="0" parTransId="{C3668D1B-303D-4697-A3C0-372976E8D024}" sibTransId="{DA656E8D-C989-45C2-A0BE-0225BA773FE6}"/>
    <dgm:cxn modelId="{54A63949-B814-45BB-962F-E5BC4B2D87ED}" srcId="{2B55400A-E341-4DF1-8842-264D2660DEA4}" destId="{1FF93B94-4E76-4321-B743-A57A9EE71B2D}" srcOrd="1" destOrd="0" parTransId="{F83B4DC5-3DC4-4EC4-BCA9-E6C1292C627C}" sibTransId="{28B26020-9635-4223-987F-BC631FAB2F04}"/>
    <dgm:cxn modelId="{4D3AEA94-638C-43A2-96FD-25EBE71CDDF9}" srcId="{2B55400A-E341-4DF1-8842-264D2660DEA4}" destId="{411A1B3E-F51D-4DB9-BDCE-159F45FDFD30}" srcOrd="3" destOrd="0" parTransId="{BEB33CB2-D3EF-445E-8F43-42D25BDD9062}" sibTransId="{0F1C4FFB-ADB0-4FE3-A547-C4F86764A31E}"/>
    <dgm:cxn modelId="{DA2E9399-ADCD-4B65-B83A-9C324095589B}" type="presOf" srcId="{6231A8DE-B107-4348-A029-FA060062C4AB}" destId="{8FAC4746-B115-41E1-B038-36F1611A311C}" srcOrd="0" destOrd="0" presId="urn:microsoft.com/office/officeart/2005/8/layout/vList2"/>
    <dgm:cxn modelId="{6D4AE513-2395-477F-B149-2289BAEDC02E}" type="presParOf" srcId="{03F5ED04-A33A-45F8-86C5-8AD241238F59}" destId="{8FAC4746-B115-41E1-B038-36F1611A311C}" srcOrd="0" destOrd="0" presId="urn:microsoft.com/office/officeart/2005/8/layout/vList2"/>
    <dgm:cxn modelId="{DBA9987B-9364-4862-9C9C-978A46E595F3}" type="presParOf" srcId="{03F5ED04-A33A-45F8-86C5-8AD241238F59}" destId="{15013438-8B3E-4DF7-AD7B-732461B58FAF}" srcOrd="1" destOrd="0" presId="urn:microsoft.com/office/officeart/2005/8/layout/vList2"/>
    <dgm:cxn modelId="{EF0B1D1B-6977-4DA4-9F65-F5C60EF3D479}" type="presParOf" srcId="{03F5ED04-A33A-45F8-86C5-8AD241238F59}" destId="{870EF654-DC62-4410-AB2C-A64B82A7DF1C}" srcOrd="2" destOrd="0" presId="urn:microsoft.com/office/officeart/2005/8/layout/vList2"/>
    <dgm:cxn modelId="{32C5C0A0-7A89-470A-9D70-F39BCD114685}" type="presParOf" srcId="{03F5ED04-A33A-45F8-86C5-8AD241238F59}" destId="{79B72E64-CA8D-4688-BAAA-D4B7945BF14C}" srcOrd="3" destOrd="0" presId="urn:microsoft.com/office/officeart/2005/8/layout/vList2"/>
    <dgm:cxn modelId="{65DE4875-49F4-4482-BF50-284547BF6B7A}" type="presParOf" srcId="{03F5ED04-A33A-45F8-86C5-8AD241238F59}" destId="{1B85818A-B63D-482B-8E09-7A0AE6DAC799}" srcOrd="4" destOrd="0" presId="urn:microsoft.com/office/officeart/2005/8/layout/vList2"/>
    <dgm:cxn modelId="{ECE288D1-9509-48AE-B199-AFEDBD20FF1E}" type="presParOf" srcId="{03F5ED04-A33A-45F8-86C5-8AD241238F59}" destId="{9D925FA4-CB39-4B8E-A66A-134B36468EE6}" srcOrd="5" destOrd="0" presId="urn:microsoft.com/office/officeart/2005/8/layout/vList2"/>
    <dgm:cxn modelId="{7530B82A-0FC3-46BE-B5A2-2F968953B34A}" type="presParOf" srcId="{03F5ED04-A33A-45F8-86C5-8AD241238F59}" destId="{B3D4F72C-A612-40DE-B713-69356BAD45F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AC5FC-AB45-4C79-927D-EA7655109C1B}">
      <dsp:nvSpPr>
        <dsp:cNvPr id="0" name=""/>
        <dsp:cNvSpPr/>
      </dsp:nvSpPr>
      <dsp:spPr>
        <a:xfrm>
          <a:off x="0" y="2791"/>
          <a:ext cx="11458698" cy="10062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kumimoji="1" lang="en-US" sz="4000" kern="1200" smtClean="0"/>
            <a:t>1.4.4次元</a:t>
          </a:r>
          <a:endParaRPr lang="ja-JP" sz="4000" kern="1200"/>
        </a:p>
      </dsp:txBody>
      <dsp:txXfrm>
        <a:off x="49119" y="51910"/>
        <a:ext cx="11360460" cy="907962"/>
      </dsp:txXfrm>
    </dsp:sp>
    <dsp:sp modelId="{41BC0749-93A3-4073-B072-959E6CAD3C31}">
      <dsp:nvSpPr>
        <dsp:cNvPr id="0" name=""/>
        <dsp:cNvSpPr/>
      </dsp:nvSpPr>
      <dsp:spPr>
        <a:xfrm>
          <a:off x="0" y="1008991"/>
          <a:ext cx="11458698" cy="430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814"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kumimoji="1" lang="ja-JP" sz="3100" kern="1200" dirty="0" smtClean="0"/>
            <a:t>物理量の単位は基本単位の組合せでできている．</a:t>
          </a:r>
          <a:endParaRPr lang="ja-JP" sz="3100" kern="1200" dirty="0"/>
        </a:p>
        <a:p>
          <a:pPr marL="285750" lvl="1" indent="-285750" algn="l" defTabSz="1377950" rtl="0">
            <a:lnSpc>
              <a:spcPct val="90000"/>
            </a:lnSpc>
            <a:spcBef>
              <a:spcPct val="0"/>
            </a:spcBef>
            <a:spcAft>
              <a:spcPct val="20000"/>
            </a:spcAft>
            <a:buChar char="••"/>
          </a:pPr>
          <a:r>
            <a:rPr kumimoji="1" lang="en-US" altLang="ja-JP" sz="3100" kern="1200" dirty="0" smtClean="0"/>
            <a:t>        </a:t>
          </a:r>
          <a:r>
            <a:rPr kumimoji="1" lang="ja-JP" sz="3100" kern="1200" dirty="0" err="1" smtClean="0"/>
            <a:t>，</a:t>
          </a:r>
          <a:r>
            <a:rPr kumimoji="1" lang="en-US" altLang="ja-JP" sz="3100" kern="1200" dirty="0" smtClean="0"/>
            <a:t>         </a:t>
          </a:r>
          <a:r>
            <a:rPr kumimoji="1" lang="ja-JP" sz="3100" kern="1200" dirty="0" err="1" smtClean="0"/>
            <a:t>，</a:t>
          </a:r>
          <a:r>
            <a:rPr kumimoji="1" lang="en-US" altLang="ja-JP" sz="3100" kern="1200" dirty="0" smtClean="0"/>
            <a:t>        </a:t>
          </a:r>
          <a:r>
            <a:rPr kumimoji="1" lang="ja-JP" sz="3100" kern="1200" dirty="0" smtClean="0"/>
            <a:t>の三つの基本単位の組合せで表されている物理量</a:t>
          </a:r>
          <a:r>
            <a:rPr kumimoji="1" lang="en-US" sz="3100" i="1" kern="1200" dirty="0" smtClean="0"/>
            <a:t>A</a:t>
          </a:r>
          <a:r>
            <a:rPr kumimoji="1" lang="ja-JP" sz="3100" kern="1200" dirty="0" smtClean="0"/>
            <a:t>の単位［</a:t>
          </a:r>
          <a:r>
            <a:rPr kumimoji="1" lang="en-US" sz="3100" kern="1200" dirty="0" smtClean="0"/>
            <a:t>A</a:t>
          </a:r>
          <a:r>
            <a:rPr kumimoji="1" lang="ja-JP" sz="3100" kern="1200" dirty="0" smtClean="0"/>
            <a:t>］は， 長さ，時間， 質量の三つの基本単位を［</a:t>
          </a:r>
          <a:r>
            <a:rPr kumimoji="1" lang="en-US" sz="3100" kern="1200" dirty="0" smtClean="0"/>
            <a:t>L], [T], [M</a:t>
          </a:r>
          <a:r>
            <a:rPr kumimoji="1" lang="ja-JP" sz="3100" kern="1200" dirty="0" smtClean="0"/>
            <a:t>］ とすれば，</a:t>
          </a:r>
          <a:endParaRPr lang="ja-JP" sz="3100" kern="1200" dirty="0"/>
        </a:p>
        <a:p>
          <a:pPr marL="571500" lvl="2" indent="-285750" algn="l" defTabSz="1377950" rtl="0">
            <a:lnSpc>
              <a:spcPct val="90000"/>
            </a:lnSpc>
            <a:spcBef>
              <a:spcPct val="0"/>
            </a:spcBef>
            <a:spcAft>
              <a:spcPct val="20000"/>
            </a:spcAft>
            <a:buChar char="••"/>
          </a:pPr>
          <a:r>
            <a:rPr kumimoji="1" lang="en-US" sz="3100" kern="1200" dirty="0" smtClean="0"/>
            <a:t>[A]=                      (1. 35)</a:t>
          </a:r>
          <a:endParaRPr lang="ja-JP" sz="3100" kern="1200" dirty="0"/>
        </a:p>
        <a:p>
          <a:pPr marL="285750" lvl="1" indent="-285750" algn="l" defTabSz="1377950" rtl="0">
            <a:lnSpc>
              <a:spcPct val="90000"/>
            </a:lnSpc>
            <a:spcBef>
              <a:spcPct val="0"/>
            </a:spcBef>
            <a:spcAft>
              <a:spcPct val="20000"/>
            </a:spcAft>
            <a:buChar char="••"/>
          </a:pPr>
          <a:r>
            <a:rPr kumimoji="1" lang="ja-JP" sz="3100" kern="1200" smtClean="0"/>
            <a:t>と表される．</a:t>
          </a:r>
          <a:endParaRPr lang="ja-JP" sz="3100" kern="1200"/>
        </a:p>
        <a:p>
          <a:pPr marL="285750" lvl="1" indent="-285750" algn="l" defTabSz="1377950" rtl="0">
            <a:lnSpc>
              <a:spcPct val="90000"/>
            </a:lnSpc>
            <a:spcBef>
              <a:spcPct val="0"/>
            </a:spcBef>
            <a:spcAft>
              <a:spcPct val="20000"/>
            </a:spcAft>
            <a:buChar char="••"/>
          </a:pPr>
          <a:r>
            <a:rPr kumimoji="1" lang="ja-JP" sz="3100" kern="1200" dirty="0" smtClean="0"/>
            <a:t>この式におけるべき指数， </a:t>
          </a:r>
          <a:r>
            <a:rPr kumimoji="1" lang="en-US" sz="3100" i="1" kern="1200" dirty="0" smtClean="0"/>
            <a:t>p</a:t>
          </a:r>
          <a:r>
            <a:rPr kumimoji="1" lang="en-US" sz="3100" kern="1200" dirty="0" smtClean="0"/>
            <a:t>, </a:t>
          </a:r>
          <a:r>
            <a:rPr kumimoji="1" lang="en-US" sz="3100" i="1" kern="1200" dirty="0" smtClean="0"/>
            <a:t>q</a:t>
          </a:r>
          <a:r>
            <a:rPr kumimoji="1" lang="en-US" sz="3100" kern="1200" dirty="0" smtClean="0"/>
            <a:t>, </a:t>
          </a:r>
          <a:r>
            <a:rPr kumimoji="1" lang="en-US" sz="3100" i="1" kern="1200" dirty="0" smtClean="0"/>
            <a:t>r</a:t>
          </a:r>
          <a:r>
            <a:rPr kumimoji="1" lang="ja-JP" sz="3100" kern="1200" dirty="0" smtClean="0"/>
            <a:t>を，物理量［</a:t>
          </a:r>
          <a:r>
            <a:rPr kumimoji="1" lang="en-US" sz="3100" kern="1200" dirty="0" smtClean="0"/>
            <a:t>A</a:t>
          </a:r>
          <a:r>
            <a:rPr kumimoji="1" lang="ja-JP" sz="3100" kern="1200" dirty="0" smtClean="0"/>
            <a:t>］の</a:t>
          </a:r>
          <a:r>
            <a:rPr kumimoji="1" lang="en-US" altLang="ja-JP" sz="3100" kern="1200" dirty="0" smtClean="0"/>
            <a:t>         </a:t>
          </a:r>
          <a:r>
            <a:rPr kumimoji="1" lang="ja-JP" sz="3100" kern="1200" dirty="0" smtClean="0"/>
            <a:t>という．</a:t>
          </a:r>
          <a:endParaRPr lang="ja-JP" sz="3100" kern="1200" dirty="0"/>
        </a:p>
        <a:p>
          <a:pPr marL="285750" lvl="1" indent="-285750" algn="l" defTabSz="1377950" rtl="0">
            <a:lnSpc>
              <a:spcPct val="90000"/>
            </a:lnSpc>
            <a:spcBef>
              <a:spcPct val="0"/>
            </a:spcBef>
            <a:spcAft>
              <a:spcPct val="20000"/>
            </a:spcAft>
            <a:buChar char="••"/>
          </a:pPr>
          <a:r>
            <a:rPr kumimoji="1" lang="ja-JP" sz="3100" kern="1200" smtClean="0"/>
            <a:t>式の両辺の次元は必ず等しくなければならない．</a:t>
          </a:r>
          <a:endParaRPr lang="ja-JP" sz="3100" kern="1200"/>
        </a:p>
      </dsp:txBody>
      <dsp:txXfrm>
        <a:off x="0" y="1008991"/>
        <a:ext cx="11458698" cy="430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C4746-B115-41E1-B038-36F1611A311C}">
      <dsp:nvSpPr>
        <dsp:cNvPr id="0" name=""/>
        <dsp:cNvSpPr/>
      </dsp:nvSpPr>
      <dsp:spPr>
        <a:xfrm>
          <a:off x="0" y="20858"/>
          <a:ext cx="10734852" cy="113197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1.4.1</a:t>
          </a:r>
          <a:r>
            <a:rPr kumimoji="1" lang="ja-JP" sz="4500" kern="1200" dirty="0" smtClean="0">
              <a:latin typeface="HGPｺﾞｼｯｸM" panose="020B0600000000000000" pitchFamily="50" charset="-128"/>
              <a:ea typeface="HGPｺﾞｼｯｸM" panose="020B0600000000000000" pitchFamily="50" charset="-128"/>
            </a:rPr>
            <a:t>運動</a:t>
          </a:r>
          <a:r>
            <a:rPr kumimoji="1" lang="en-US" sz="4500" kern="1200" dirty="0" err="1" smtClean="0">
              <a:latin typeface="HGPｺﾞｼｯｸM" panose="020B0600000000000000" pitchFamily="50" charset="-128"/>
              <a:ea typeface="HGPｺﾞｼｯｸM" panose="020B0600000000000000" pitchFamily="50" charset="-128"/>
            </a:rPr>
            <a:t>量と力積</a:t>
          </a:r>
          <a:endParaRPr lang="ja-JP" sz="4500" kern="1200" dirty="0">
            <a:latin typeface="HGPｺﾞｼｯｸM" panose="020B0600000000000000" pitchFamily="50" charset="-128"/>
            <a:ea typeface="HGPｺﾞｼｯｸM" panose="020B0600000000000000" pitchFamily="50" charset="-128"/>
          </a:endParaRPr>
        </a:p>
      </dsp:txBody>
      <dsp:txXfrm>
        <a:off x="55258" y="76116"/>
        <a:ext cx="10624336" cy="1021459"/>
      </dsp:txXfrm>
    </dsp:sp>
    <dsp:sp modelId="{870EF654-DC62-4410-AB2C-A64B82A7DF1C}">
      <dsp:nvSpPr>
        <dsp:cNvPr id="0" name=""/>
        <dsp:cNvSpPr/>
      </dsp:nvSpPr>
      <dsp:spPr>
        <a:xfrm>
          <a:off x="0" y="1282433"/>
          <a:ext cx="10734852" cy="1131975"/>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1.4.2</a:t>
          </a:r>
          <a:r>
            <a:rPr kumimoji="1" lang="ja-JP" sz="4500" kern="1200" dirty="0" smtClean="0">
              <a:latin typeface="HGPｺﾞｼｯｸM" panose="020B0600000000000000" pitchFamily="50" charset="-128"/>
              <a:ea typeface="HGPｺﾞｼｯｸM" panose="020B0600000000000000" pitchFamily="50" charset="-128"/>
            </a:rPr>
            <a:t>運動量保存の</a:t>
          </a:r>
          <a:r>
            <a:rPr kumimoji="1" lang="en-US" sz="4500" kern="1200" dirty="0" err="1" smtClean="0">
              <a:latin typeface="HGPｺﾞｼｯｸM" panose="020B0600000000000000" pitchFamily="50" charset="-128"/>
              <a:ea typeface="HGPｺﾞｼｯｸM" panose="020B0600000000000000" pitchFamily="50" charset="-128"/>
            </a:rPr>
            <a:t>法則</a:t>
          </a:r>
          <a:endParaRPr lang="ja-JP" sz="4500" kern="1200" dirty="0">
            <a:latin typeface="HGPｺﾞｼｯｸM" panose="020B0600000000000000" pitchFamily="50" charset="-128"/>
            <a:ea typeface="HGPｺﾞｼｯｸM" panose="020B0600000000000000" pitchFamily="50" charset="-128"/>
          </a:endParaRPr>
        </a:p>
      </dsp:txBody>
      <dsp:txXfrm>
        <a:off x="55258" y="1337691"/>
        <a:ext cx="10624336" cy="1021459"/>
      </dsp:txXfrm>
    </dsp:sp>
    <dsp:sp modelId="{1B85818A-B63D-482B-8E09-7A0AE6DAC799}">
      <dsp:nvSpPr>
        <dsp:cNvPr id="0" name=""/>
        <dsp:cNvSpPr/>
      </dsp:nvSpPr>
      <dsp:spPr>
        <a:xfrm>
          <a:off x="0" y="2544008"/>
          <a:ext cx="10734852" cy="1131975"/>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1.4.3反発係数</a:t>
          </a:r>
          <a:endParaRPr lang="ja-JP" sz="4500" kern="1200" dirty="0">
            <a:latin typeface="HGPｺﾞｼｯｸM" panose="020B0600000000000000" pitchFamily="50" charset="-128"/>
            <a:ea typeface="HGPｺﾞｼｯｸM" panose="020B0600000000000000" pitchFamily="50" charset="-128"/>
          </a:endParaRPr>
        </a:p>
      </dsp:txBody>
      <dsp:txXfrm>
        <a:off x="55258" y="2599266"/>
        <a:ext cx="10624336" cy="1021459"/>
      </dsp:txXfrm>
    </dsp:sp>
    <dsp:sp modelId="{B3D4F72C-A612-40DE-B713-69356BAD45F8}">
      <dsp:nvSpPr>
        <dsp:cNvPr id="0" name=""/>
        <dsp:cNvSpPr/>
      </dsp:nvSpPr>
      <dsp:spPr>
        <a:xfrm>
          <a:off x="0" y="3805583"/>
          <a:ext cx="10734852" cy="1131975"/>
        </a:xfrm>
        <a:prstGeom prst="roundRect">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1.4.4次元</a:t>
          </a:r>
          <a:endParaRPr kumimoji="1" lang="ja-JP" altLang="en-US" sz="4500" kern="1200" dirty="0"/>
        </a:p>
      </dsp:txBody>
      <dsp:txXfrm>
        <a:off x="55258" y="3860841"/>
        <a:ext cx="10624336" cy="1021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0B631-59F5-441C-BFAA-7D5F0BC47FB2}">
      <dsp:nvSpPr>
        <dsp:cNvPr id="0" name=""/>
        <dsp:cNvSpPr/>
      </dsp:nvSpPr>
      <dsp:spPr>
        <a:xfrm>
          <a:off x="0" y="88684"/>
          <a:ext cx="11791208" cy="6037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en-US" sz="2400" kern="1200" smtClean="0"/>
            <a:t>1.4.1</a:t>
          </a:r>
          <a:r>
            <a:rPr kumimoji="1" lang="ja-JP" sz="2400" kern="1200" smtClean="0"/>
            <a:t>運動</a:t>
          </a:r>
          <a:r>
            <a:rPr kumimoji="1" lang="en-US" sz="2400" kern="1200" smtClean="0"/>
            <a:t>量と力積</a:t>
          </a:r>
          <a:r>
            <a:rPr kumimoji="1" lang="ja-JP" sz="2400" kern="1200" smtClean="0"/>
            <a:t>＿１</a:t>
          </a:r>
          <a:endParaRPr lang="ja-JP" sz="2400" kern="1200"/>
        </a:p>
      </dsp:txBody>
      <dsp:txXfrm>
        <a:off x="29471" y="118155"/>
        <a:ext cx="11732266" cy="544777"/>
      </dsp:txXfrm>
    </dsp:sp>
    <dsp:sp modelId="{6584A80F-C62F-43D6-A806-CD51575C3774}">
      <dsp:nvSpPr>
        <dsp:cNvPr id="0" name=""/>
        <dsp:cNvSpPr/>
      </dsp:nvSpPr>
      <dsp:spPr>
        <a:xfrm>
          <a:off x="0" y="692404"/>
          <a:ext cx="11791208" cy="10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371"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ja-JP" sz="1900" kern="1200" dirty="0" smtClean="0"/>
            <a:t>速度変化の程度は， 力の大きさだけでなく， 力が作用した時間の長さによっても変わる．</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そこで，力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a:t>
          </a:r>
          <a:r>
            <a:rPr kumimoji="1" lang="en-US" sz="1900" kern="1200" dirty="0"/>
            <a:t>N]</a:t>
          </a:r>
          <a:r>
            <a:rPr kumimoji="1" lang="ja-JP" sz="1900" kern="1200" dirty="0"/>
            <a:t>とそれが物体に作用した時間</a:t>
          </a:r>
          <a:r>
            <a:rPr kumimoji="1" lang="en-US" sz="1900" i="1" kern="1200" dirty="0"/>
            <a:t>t</a:t>
          </a:r>
          <a:r>
            <a:rPr kumimoji="1" lang="en-US" sz="1900" kern="1200" dirty="0"/>
            <a:t>[s</a:t>
          </a:r>
          <a:r>
            <a:rPr kumimoji="1" lang="ja-JP" sz="1900" kern="1200" dirty="0"/>
            <a:t>］との積</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a:t>
          </a:r>
          <a:r>
            <a:rPr kumimoji="1" lang="en-US" sz="1900" i="1" kern="1200" dirty="0"/>
            <a:t>t</a:t>
          </a:r>
          <a:r>
            <a:rPr kumimoji="1" lang="ja-JP" sz="1900" kern="1200" dirty="0" smtClean="0"/>
            <a:t>を</a:t>
          </a:r>
          <a:r>
            <a:rPr kumimoji="1" lang="en-US" altLang="ja-JP" sz="1900" kern="1200" dirty="0" smtClean="0"/>
            <a:t>         </a:t>
          </a:r>
          <a:r>
            <a:rPr kumimoji="1" lang="ja-JP" sz="1900" kern="1200" dirty="0" smtClean="0"/>
            <a:t>と</a:t>
          </a:r>
          <a:r>
            <a:rPr kumimoji="1" lang="ja-JP" sz="1900" kern="1200" dirty="0"/>
            <a:t>定義する．</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力積はベクトルであり、その大きさの単位は</a:t>
          </a:r>
          <a:r>
            <a:rPr kumimoji="1" lang="en-US" altLang="ja-JP" sz="1900" kern="1200" dirty="0" smtClean="0"/>
            <a:t>___</a:t>
          </a:r>
          <a:r>
            <a:rPr kumimoji="1" lang="ja-JP" sz="1900" kern="1200" dirty="0" smtClean="0"/>
            <a:t>である．</a:t>
          </a:r>
          <a:endParaRPr lang="ja-JP" sz="1900" kern="1200" dirty="0"/>
        </a:p>
      </dsp:txBody>
      <dsp:txXfrm>
        <a:off x="0" y="692404"/>
        <a:ext cx="11791208" cy="1068120"/>
      </dsp:txXfrm>
    </dsp:sp>
    <dsp:sp modelId="{B76F3C75-385B-4B72-A637-84EA7A53063E}">
      <dsp:nvSpPr>
        <dsp:cNvPr id="0" name=""/>
        <dsp:cNvSpPr/>
      </dsp:nvSpPr>
      <dsp:spPr>
        <a:xfrm>
          <a:off x="0" y="1760524"/>
          <a:ext cx="11791208" cy="603719"/>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ja-JP" sz="2400" kern="1200" dirty="0" smtClean="0"/>
            <a:t>図</a:t>
          </a:r>
          <a:r>
            <a:rPr kumimoji="1" lang="en-US" sz="2400" kern="1200" dirty="0"/>
            <a:t>1.36 </a:t>
          </a:r>
          <a:r>
            <a:rPr kumimoji="1" lang="ja-JP" sz="2400" kern="1200" dirty="0"/>
            <a:t>に示すように</a:t>
          </a:r>
          <a:r>
            <a:rPr kumimoji="1" lang="ja-JP" sz="2400" kern="1200" dirty="0" smtClean="0"/>
            <a:t>，</a:t>
          </a:r>
          <a:endParaRPr lang="ja-JP" sz="2400" kern="1200" dirty="0"/>
        </a:p>
      </dsp:txBody>
      <dsp:txXfrm>
        <a:off x="29471" y="1789995"/>
        <a:ext cx="11732266" cy="544777"/>
      </dsp:txXfrm>
    </dsp:sp>
    <dsp:sp modelId="{1DA4CD4C-CE87-41DD-AFE9-EB8FEAE991CB}">
      <dsp:nvSpPr>
        <dsp:cNvPr id="0" name=""/>
        <dsp:cNvSpPr/>
      </dsp:nvSpPr>
      <dsp:spPr>
        <a:xfrm>
          <a:off x="0" y="2364244"/>
          <a:ext cx="11791208"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371"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ja-JP" sz="1900" kern="1200" dirty="0" smtClean="0"/>
            <a:t>速度</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𝑣</m:t>
                  </m:r>
                </m:e>
              </m:acc>
            </m:oMath>
          </a14:m>
          <a:r>
            <a:rPr kumimoji="1" lang="ja-JP" sz="1900" kern="1200" dirty="0"/>
            <a:t> </a:t>
          </a:r>
          <a:r>
            <a:rPr kumimoji="1" lang="en-US" sz="1900" kern="1200" dirty="0"/>
            <a:t>[m/s</a:t>
          </a:r>
          <a:r>
            <a:rPr kumimoji="1" lang="ja-JP" sz="1900" kern="1200" dirty="0"/>
            <a:t>］で運動している質量</a:t>
          </a:r>
          <a:r>
            <a:rPr kumimoji="1" lang="en-US" sz="1900" i="1" kern="1200" dirty="0"/>
            <a:t>m</a:t>
          </a:r>
          <a:r>
            <a:rPr kumimoji="1" lang="en-US" sz="1900" kern="1200" dirty="0"/>
            <a:t>[kg</a:t>
          </a:r>
          <a:r>
            <a:rPr kumimoji="1" lang="ja-JP" sz="1900" kern="1200" dirty="0"/>
            <a:t>］の物体に時間</a:t>
          </a:r>
          <a:r>
            <a:rPr kumimoji="1" lang="en-US" sz="1900" i="1" kern="1200" dirty="0"/>
            <a:t>t</a:t>
          </a:r>
          <a:r>
            <a:rPr kumimoji="1" lang="en-US" sz="1900" kern="1200" dirty="0"/>
            <a:t>[s</a:t>
          </a:r>
          <a:r>
            <a:rPr kumimoji="1" lang="ja-JP" sz="1900" kern="1200" dirty="0"/>
            <a:t>］の間</a:t>
          </a:r>
          <a:r>
            <a:rPr kumimoji="1" lang="ja-JP" sz="1900" kern="1200" dirty="0" smtClean="0"/>
            <a:t>，</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一定</a:t>
          </a:r>
          <a:r>
            <a:rPr kumimoji="1" lang="ja-JP" sz="1900" kern="1200" dirty="0"/>
            <a:t>の力</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𝐹</m:t>
                  </m:r>
                </m:e>
              </m:acc>
            </m:oMath>
          </a14:m>
          <a:r>
            <a:rPr kumimoji="1" lang="ja-JP" sz="1900" kern="1200" dirty="0"/>
            <a:t>［</a:t>
          </a:r>
          <a:r>
            <a:rPr kumimoji="1" lang="en-US" sz="1900" kern="1200" dirty="0"/>
            <a:t>N]</a:t>
          </a:r>
          <a:r>
            <a:rPr kumimoji="1" lang="ja-JP" sz="1900" kern="1200" dirty="0"/>
            <a:t>を加えたとしよう（ ただし物体と床との聞の摩擦はないものとする）．</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その結果，速度が</a:t>
          </a:r>
          <a14:m xmlns:a14="http://schemas.microsoft.com/office/drawing/2010/main">
            <m:oMath xmlns:m="http://schemas.openxmlformats.org/officeDocument/2006/math">
              <m:acc>
                <m:accPr>
                  <m:chr m:val="⃗"/>
                  <m:ctrlPr>
                    <a:rPr kumimoji="1" lang="ja-JP" sz="1900" i="1" kern="1200">
                      <a:latin typeface="Cambria Math" panose="02040503050406030204" pitchFamily="18" charset="0"/>
                    </a:rPr>
                  </m:ctrlPr>
                </m:accPr>
                <m:e>
                  <m:r>
                    <a:rPr kumimoji="1" lang="en-US" sz="1900" i="1" kern="1200">
                      <a:latin typeface="Cambria Math" panose="02040503050406030204" pitchFamily="18" charset="0"/>
                    </a:rPr>
                    <m:t>𝑣</m:t>
                  </m:r>
                  <m:r>
                    <a:rPr kumimoji="1" lang="ja-JP" sz="1900" i="1" kern="1200">
                      <a:latin typeface="Cambria Math" panose="02040503050406030204" pitchFamily="18" charset="0"/>
                    </a:rPr>
                    <m:t>’</m:t>
                  </m:r>
                </m:e>
              </m:acc>
              <m:r>
                <a:rPr kumimoji="1" lang="en-US" sz="1900" i="1" kern="1200">
                  <a:latin typeface="Cambria Math" panose="02040503050406030204" pitchFamily="18" charset="0"/>
                </a:rPr>
                <m:t> </m:t>
              </m:r>
            </m:oMath>
          </a14:m>
          <a:r>
            <a:rPr kumimoji="1" lang="ja-JP" sz="1900" kern="1200" dirty="0"/>
            <a:t>［</a:t>
          </a:r>
          <a:r>
            <a:rPr kumimoji="1" lang="en-US" sz="1900" kern="1200" dirty="0"/>
            <a:t>m/s</a:t>
          </a:r>
          <a:r>
            <a:rPr kumimoji="1" lang="ja-JP" sz="1900" kern="1200" dirty="0"/>
            <a:t>］に変化したとすると</a:t>
          </a:r>
          <a:r>
            <a:rPr kumimoji="1" lang="ja-JP" sz="1900" kern="1200" dirty="0" smtClean="0"/>
            <a:t>，</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 </a:t>
          </a:r>
          <a:r>
            <a:rPr kumimoji="1" lang="ja-JP" sz="1900" kern="1200" dirty="0"/>
            <a:t>加速度は，</a:t>
          </a:r>
          <a:endParaRPr lang="ja-JP" sz="1900" kern="1200" dirty="0"/>
        </a:p>
        <a:p>
          <a:pPr marL="342900" lvl="2" indent="-171450" algn="l" defTabSz="844550" rtl="0">
            <a:lnSpc>
              <a:spcPct val="90000"/>
            </a:lnSpc>
            <a:spcBef>
              <a:spcPct val="0"/>
            </a:spcBef>
            <a:spcAft>
              <a:spcPct val="20000"/>
            </a:spcAft>
            <a:buChar char="••"/>
          </a:pPr>
          <a14:m xmlns:a14="http://schemas.microsoft.com/office/drawing/2010/main">
            <m:oMath xmlns:m="http://schemas.openxmlformats.org/officeDocument/2006/math">
              <m:acc>
                <m:accPr>
                  <m:chr m:val="⃗"/>
                  <m:ctrlPr>
                    <a:rPr kumimoji="1" lang="ja-JP" sz="1900" i="1" kern="1200" smtClean="0">
                      <a:latin typeface="Cambria Math" panose="02040503050406030204" pitchFamily="18" charset="0"/>
                    </a:rPr>
                  </m:ctrlPr>
                </m:accPr>
                <m:e>
                  <m:r>
                    <a:rPr kumimoji="1" lang="en-US" sz="1900" i="1" kern="1200">
                      <a:latin typeface="Cambria Math" panose="02040503050406030204" pitchFamily="18" charset="0"/>
                    </a:rPr>
                    <m:t>𝑎</m:t>
                  </m:r>
                </m:e>
              </m:acc>
              <m:r>
                <a:rPr kumimoji="1" lang="en-US" sz="1900" b="0" i="1" kern="1200" smtClean="0">
                  <a:latin typeface="Cambria Math" panose="02040503050406030204" pitchFamily="18" charset="0"/>
                </a:rPr>
                <m:t>=</m:t>
              </m:r>
            </m:oMath>
          </a14:m>
          <a:endParaRPr lang="ja-JP" sz="1900" kern="1200" dirty="0"/>
        </a:p>
        <a:p>
          <a:pPr marL="342900" lvl="2" indent="-171450" algn="l" defTabSz="844550" rtl="0">
            <a:lnSpc>
              <a:spcPct val="90000"/>
            </a:lnSpc>
            <a:spcBef>
              <a:spcPct val="0"/>
            </a:spcBef>
            <a:spcAft>
              <a:spcPct val="20000"/>
            </a:spcAft>
            <a:buChar char="••"/>
          </a:pP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であるから， 運動方程式は次のようになる．</a:t>
          </a:r>
          <a:endParaRPr lang="ja-JP" sz="1900" kern="1200" dirty="0"/>
        </a:p>
        <a:p>
          <a:pPr marL="342900" lvl="2" indent="-171450" algn="l" defTabSz="844550" rtl="0">
            <a:lnSpc>
              <a:spcPct val="90000"/>
            </a:lnSpc>
            <a:spcBef>
              <a:spcPct val="0"/>
            </a:spcBef>
            <a:spcAft>
              <a:spcPct val="20000"/>
            </a:spcAft>
            <a:buChar char="••"/>
          </a:pPr>
          <a:r>
            <a:rPr kumimoji="1" lang="en-US" sz="1900" i="1" kern="1200" dirty="0" smtClean="0">
              <a:solidFill>
                <a:schemeClr val="bg1"/>
              </a:solidFill>
            </a:rPr>
            <a:t>m</a:t>
          </a:r>
          <a14:m xmlns:a14="http://schemas.microsoft.com/office/drawing/2010/main">
            <m:oMath xmlns:m="http://schemas.openxmlformats.org/officeDocument/2006/math">
              <m:f>
                <m:fPr>
                  <m:ctrlPr>
                    <a:rPr kumimoji="1" lang="en-US" sz="1900" i="1" kern="1200">
                      <a:solidFill>
                        <a:schemeClr val="bg1"/>
                      </a:solidFill>
                      <a:latin typeface="Cambria Math" panose="02040503050406030204" pitchFamily="18" charset="0"/>
                    </a:rPr>
                  </m:ctrlPr>
                </m:fPr>
                <m:num>
                  <m:acc>
                    <m:accPr>
                      <m:chr m:val="⃗"/>
                      <m:ctrlPr>
                        <a:rPr kumimoji="1" lang="ja-JP" sz="1900" i="1" kern="120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𝑣</m:t>
                      </m:r>
                      <m:r>
                        <a:rPr kumimoji="1" lang="ja-JP" sz="1900" i="1" kern="1200">
                          <a:solidFill>
                            <a:schemeClr val="bg1"/>
                          </a:solidFill>
                          <a:latin typeface="Cambria Math" panose="02040503050406030204" pitchFamily="18" charset="0"/>
                        </a:rPr>
                        <m:t>’</m:t>
                      </m:r>
                    </m:e>
                  </m:acc>
                  <m:r>
                    <a:rPr kumimoji="1" lang="ja-JP" sz="1900" i="1" kern="1200">
                      <a:solidFill>
                        <a:schemeClr val="bg1"/>
                      </a:solidFill>
                      <a:latin typeface="Cambria Math" panose="02040503050406030204" pitchFamily="18" charset="0"/>
                    </a:rPr>
                    <m:t>　ー　</m:t>
                  </m:r>
                  <m:acc>
                    <m:accPr>
                      <m:chr m:val="⃗"/>
                      <m:ctrlPr>
                        <a:rPr kumimoji="1" lang="ja-JP" sz="1900" i="1" kern="120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𝑣</m:t>
                      </m:r>
                    </m:e>
                  </m:acc>
                </m:num>
                <m:den>
                  <m:r>
                    <a:rPr kumimoji="1" lang="en-US" sz="1900" i="1" kern="1200">
                      <a:solidFill>
                        <a:schemeClr val="bg1"/>
                      </a:solidFill>
                      <a:latin typeface="Cambria Math" panose="02040503050406030204" pitchFamily="18" charset="0"/>
                    </a:rPr>
                    <m:t>𝑡</m:t>
                  </m:r>
                </m:den>
              </m:f>
              <m:r>
                <a:rPr kumimoji="1" lang="ja-JP" sz="1900" i="1" kern="1200">
                  <a:solidFill>
                    <a:schemeClr val="bg1"/>
                  </a:solidFill>
                  <a:latin typeface="Cambria Math" panose="02040503050406030204" pitchFamily="18" charset="0"/>
                </a:rPr>
                <m:t>＝</m:t>
              </m:r>
              <m:acc>
                <m:accPr>
                  <m:chr m:val="⃗"/>
                  <m:ctrlPr>
                    <a:rPr kumimoji="1" lang="ja-JP" sz="1900" i="1" kern="120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𝐹</m:t>
                  </m:r>
                </m:e>
              </m:acc>
            </m:oMath>
          </a14:m>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したがって， 力積は次のようになる．</a:t>
          </a:r>
          <a:endParaRPr lang="ja-JP" sz="1900" kern="1200" dirty="0"/>
        </a:p>
        <a:p>
          <a:pPr marL="342900" lvl="2" indent="-171450" algn="l" defTabSz="844550" rtl="0">
            <a:lnSpc>
              <a:spcPct val="90000"/>
            </a:lnSpc>
            <a:spcBef>
              <a:spcPct val="0"/>
            </a:spcBef>
            <a:spcAft>
              <a:spcPct val="20000"/>
            </a:spcAft>
            <a:buChar char="••"/>
          </a:pPr>
          <a14:m xmlns:a14="http://schemas.microsoft.com/office/drawing/2010/main">
            <m:oMath xmlns:m="http://schemas.openxmlformats.org/officeDocument/2006/math">
              <m:acc>
                <m:accPr>
                  <m:chr m:val="⃗"/>
                  <m:ctrlPr>
                    <a:rPr kumimoji="1" lang="ja-JP" sz="1900" i="1" kern="1200" smtClean="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𝐹</m:t>
                  </m:r>
                </m:e>
              </m:acc>
            </m:oMath>
          </a14:m>
          <a:r>
            <a:rPr kumimoji="1" lang="ja-JP" sz="1900" kern="1200" dirty="0">
              <a:solidFill>
                <a:schemeClr val="bg1"/>
              </a:solidFill>
            </a:rPr>
            <a:t>・</a:t>
          </a:r>
          <a:r>
            <a:rPr kumimoji="1" lang="ja-JP" sz="1900" i="1" kern="1200" dirty="0">
              <a:solidFill>
                <a:schemeClr val="bg1"/>
              </a:solidFill>
            </a:rPr>
            <a:t>ｔ　</a:t>
          </a:r>
          <a:r>
            <a:rPr kumimoji="1" lang="en-US" sz="1900" kern="1200" dirty="0">
              <a:solidFill>
                <a:schemeClr val="bg1"/>
              </a:solidFill>
            </a:rPr>
            <a:t>=</a:t>
          </a:r>
          <a:r>
            <a:rPr kumimoji="1" lang="ja-JP" sz="1900" kern="1200" dirty="0">
              <a:solidFill>
                <a:schemeClr val="bg1"/>
              </a:solidFill>
            </a:rPr>
            <a:t>　</a:t>
          </a:r>
          <a14:m xmlns:a14="http://schemas.microsoft.com/office/drawing/2010/main">
            <m:oMath xmlns:m="http://schemas.openxmlformats.org/officeDocument/2006/math">
              <m:r>
                <a:rPr kumimoji="1" lang="en-US" sz="1900" i="1" kern="1200">
                  <a:solidFill>
                    <a:schemeClr val="bg1"/>
                  </a:solidFill>
                  <a:latin typeface="Cambria Math" panose="02040503050406030204" pitchFamily="18" charset="0"/>
                </a:rPr>
                <m:t>𝑚</m:t>
              </m:r>
            </m:oMath>
          </a14:m>
          <a:r>
            <a:rPr kumimoji="1" lang="ja-JP" sz="1900" kern="1200" dirty="0">
              <a:solidFill>
                <a:schemeClr val="bg1"/>
              </a:solidFill>
            </a:rPr>
            <a:t> </a:t>
          </a:r>
          <a14:m xmlns:a14="http://schemas.microsoft.com/office/drawing/2010/main">
            <m:oMath xmlns:m="http://schemas.openxmlformats.org/officeDocument/2006/math">
              <m:acc>
                <m:accPr>
                  <m:chr m:val="⃗"/>
                  <m:ctrlPr>
                    <a:rPr kumimoji="1" lang="ja-JP" sz="1900" i="1" kern="120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𝑣</m:t>
                  </m:r>
                  <m:r>
                    <a:rPr kumimoji="1" lang="ja-JP" sz="1900" i="1" kern="1200">
                      <a:solidFill>
                        <a:schemeClr val="bg1"/>
                      </a:solidFill>
                      <a:latin typeface="Cambria Math" panose="02040503050406030204" pitchFamily="18" charset="0"/>
                    </a:rPr>
                    <m:t>’</m:t>
                  </m:r>
                </m:e>
              </m:acc>
              <m:r>
                <a:rPr kumimoji="1" lang="ja-JP" altLang="en-US" sz="1900" i="1" kern="1200">
                  <a:solidFill>
                    <a:schemeClr val="bg1"/>
                  </a:solidFill>
                  <a:latin typeface="Cambria Math" panose="02040503050406030204" pitchFamily="18" charset="0"/>
                </a:rPr>
                <m:t> </m:t>
              </m:r>
            </m:oMath>
          </a14:m>
          <a:r>
            <a:rPr kumimoji="1" lang="ja-JP" sz="1900" i="1" kern="1200" dirty="0">
              <a:solidFill>
                <a:schemeClr val="bg1"/>
              </a:solidFill>
            </a:rPr>
            <a:t>－　</a:t>
          </a:r>
          <a:r>
            <a:rPr kumimoji="1" lang="en-US" sz="1900" kern="1200" dirty="0">
              <a:solidFill>
                <a:schemeClr val="bg1"/>
              </a:solidFill>
            </a:rPr>
            <a:t> </a:t>
          </a:r>
          <a14:m xmlns:a14="http://schemas.microsoft.com/office/drawing/2010/main">
            <m:oMath xmlns:m="http://schemas.openxmlformats.org/officeDocument/2006/math">
              <m:r>
                <a:rPr kumimoji="1" lang="en-US" sz="1900" i="1" kern="1200">
                  <a:solidFill>
                    <a:schemeClr val="bg1"/>
                  </a:solidFill>
                  <a:latin typeface="Cambria Math" panose="02040503050406030204" pitchFamily="18" charset="0"/>
                </a:rPr>
                <m:t>𝑚</m:t>
              </m:r>
            </m:oMath>
          </a14:m>
          <a:r>
            <a:rPr kumimoji="1" lang="ja-JP" sz="1900" kern="1200" dirty="0">
              <a:solidFill>
                <a:schemeClr val="bg1"/>
              </a:solidFill>
            </a:rPr>
            <a:t> </a:t>
          </a:r>
          <a14:m xmlns:a14="http://schemas.microsoft.com/office/drawing/2010/main">
            <m:oMath xmlns:m="http://schemas.openxmlformats.org/officeDocument/2006/math">
              <m:acc>
                <m:accPr>
                  <m:chr m:val="⃗"/>
                  <m:ctrlPr>
                    <a:rPr kumimoji="1" lang="ja-JP" sz="1900" i="1" kern="1200">
                      <a:solidFill>
                        <a:schemeClr val="bg1"/>
                      </a:solidFill>
                      <a:latin typeface="Cambria Math" panose="02040503050406030204" pitchFamily="18" charset="0"/>
                    </a:rPr>
                  </m:ctrlPr>
                </m:accPr>
                <m:e>
                  <m:r>
                    <a:rPr kumimoji="1" lang="en-US" sz="1900" i="1" kern="1200">
                      <a:solidFill>
                        <a:schemeClr val="bg1"/>
                      </a:solidFill>
                      <a:latin typeface="Cambria Math" panose="02040503050406030204" pitchFamily="18" charset="0"/>
                    </a:rPr>
                    <m:t>𝑣</m:t>
                  </m:r>
                </m:e>
              </m:acc>
              <m:r>
                <a:rPr kumimoji="1" lang="ja-JP" altLang="en-US" sz="1900" i="1" kern="1200">
                  <a:latin typeface="Cambria Math" panose="02040503050406030204" pitchFamily="18" charset="0"/>
                </a:rPr>
                <m:t> </m:t>
              </m:r>
            </m:oMath>
          </a14:m>
          <a:r>
            <a:rPr kumimoji="1" lang="ja-JP" sz="1900" i="1" kern="1200" dirty="0"/>
            <a:t>　</a:t>
          </a:r>
          <a:endParaRPr lang="ja-JP" sz="1900" kern="1200" dirty="0"/>
        </a:p>
      </dsp:txBody>
      <dsp:txXfrm>
        <a:off x="0" y="2364244"/>
        <a:ext cx="11791208" cy="3775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171B4-4F56-4F24-A369-30A9FA6BAACB}">
      <dsp:nvSpPr>
        <dsp:cNvPr id="0" name=""/>
        <dsp:cNvSpPr/>
      </dsp:nvSpPr>
      <dsp:spPr>
        <a:xfrm>
          <a:off x="0" y="15254"/>
          <a:ext cx="11892149" cy="98104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kumimoji="1" lang="en-US" sz="3900" kern="1200" smtClean="0"/>
            <a:t>1.4.1</a:t>
          </a:r>
          <a:r>
            <a:rPr kumimoji="1" lang="ja-JP" sz="3900" kern="1200" smtClean="0"/>
            <a:t>運動</a:t>
          </a:r>
          <a:r>
            <a:rPr kumimoji="1" lang="en-US" sz="3900" kern="1200" smtClean="0"/>
            <a:t>量と力積</a:t>
          </a:r>
          <a:endParaRPr lang="ja-JP" sz="3900" kern="1200"/>
        </a:p>
      </dsp:txBody>
      <dsp:txXfrm>
        <a:off x="47891" y="63145"/>
        <a:ext cx="11796367" cy="885263"/>
      </dsp:txXfrm>
    </dsp:sp>
    <dsp:sp modelId="{93B0D0A3-FD98-45B3-A734-D7BF5A5195AC}">
      <dsp:nvSpPr>
        <dsp:cNvPr id="0" name=""/>
        <dsp:cNvSpPr/>
      </dsp:nvSpPr>
      <dsp:spPr>
        <a:xfrm>
          <a:off x="0" y="996299"/>
          <a:ext cx="11892149" cy="4763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7576" tIns="49530" rIns="277368" bIns="49530" numCol="1" spcCol="1270" anchor="t" anchorCtr="0">
          <a:noAutofit/>
        </a:bodyPr>
        <a:lstStyle/>
        <a:p>
          <a:pPr marL="285750" lvl="1" indent="-285750" algn="l" defTabSz="1333500" rtl="0">
            <a:lnSpc>
              <a:spcPct val="90000"/>
            </a:lnSpc>
            <a:spcBef>
              <a:spcPct val="0"/>
            </a:spcBef>
            <a:spcAft>
              <a:spcPct val="20000"/>
            </a:spcAft>
            <a:buChar char="••"/>
          </a:pPr>
          <a:r>
            <a:rPr kumimoji="1" lang="ja-JP" sz="3000" kern="1200" dirty="0" smtClean="0"/>
            <a:t>物体の質量</a:t>
          </a:r>
          <a:r>
            <a:rPr kumimoji="1" lang="en-US" sz="3000" i="1" kern="1200" dirty="0"/>
            <a:t>m</a:t>
          </a:r>
          <a:r>
            <a:rPr kumimoji="1" lang="ja-JP" sz="3000" kern="1200" dirty="0"/>
            <a:t>とその速度</a:t>
          </a:r>
          <a14:m xmlns:a14="http://schemas.microsoft.com/office/drawing/2010/main">
            <m:oMath xmlns:m="http://schemas.openxmlformats.org/officeDocument/2006/math">
              <m:acc>
                <m:accPr>
                  <m:chr m:val="⃗"/>
                  <m:ctrlPr>
                    <a:rPr kumimoji="1" lang="ja-JP" sz="3000" i="1" kern="1200">
                      <a:latin typeface="Cambria Math" panose="02040503050406030204" pitchFamily="18" charset="0"/>
                    </a:rPr>
                  </m:ctrlPr>
                </m:accPr>
                <m:e>
                  <m:r>
                    <a:rPr kumimoji="1" lang="en-US" sz="3000" i="1" kern="1200">
                      <a:latin typeface="Cambria Math" panose="02040503050406030204" pitchFamily="18" charset="0"/>
                    </a:rPr>
                    <m:t>𝑣</m:t>
                  </m:r>
                </m:e>
              </m:acc>
            </m:oMath>
          </a14:m>
          <a:r>
            <a:rPr kumimoji="1" lang="ja-JP" sz="3000" kern="1200" dirty="0"/>
            <a:t>との積</a:t>
          </a:r>
          <a:r>
            <a:rPr kumimoji="1" lang="en-US" sz="3000" i="1" kern="1200" dirty="0"/>
            <a:t>m</a:t>
          </a:r>
          <a14:m xmlns:a14="http://schemas.microsoft.com/office/drawing/2010/main">
            <m:oMath xmlns:m="http://schemas.openxmlformats.org/officeDocument/2006/math">
              <m:acc>
                <m:accPr>
                  <m:chr m:val="⃗"/>
                  <m:ctrlPr>
                    <a:rPr kumimoji="1" lang="ja-JP" sz="3000" i="1" kern="1200">
                      <a:latin typeface="Cambria Math" panose="02040503050406030204" pitchFamily="18" charset="0"/>
                    </a:rPr>
                  </m:ctrlPr>
                </m:accPr>
                <m:e>
                  <m:r>
                    <a:rPr kumimoji="1" lang="en-US" sz="3000" i="1" kern="1200">
                      <a:latin typeface="Cambria Math" panose="02040503050406030204" pitchFamily="18" charset="0"/>
                    </a:rPr>
                    <m:t>𝑣</m:t>
                  </m:r>
                </m:e>
              </m:acc>
            </m:oMath>
          </a14:m>
          <a:r>
            <a:rPr kumimoji="1" lang="ja-JP" sz="3000" kern="1200" dirty="0" smtClean="0"/>
            <a:t>を</a:t>
          </a:r>
          <a:r>
            <a:rPr kumimoji="1" lang="en-US" altLang="ja-JP" sz="3000" kern="1200" dirty="0" smtClean="0"/>
            <a:t>______</a:t>
          </a:r>
          <a:r>
            <a:rPr kumimoji="1" lang="ja-JP" sz="3000" kern="1200" dirty="0" smtClean="0"/>
            <a:t>と定義．</a:t>
          </a:r>
          <a:endParaRPr lang="ja-JP" sz="3000" kern="1200" dirty="0"/>
        </a:p>
        <a:p>
          <a:pPr marL="285750" lvl="1" indent="-285750" algn="l" defTabSz="1333500" rtl="0">
            <a:lnSpc>
              <a:spcPct val="90000"/>
            </a:lnSpc>
            <a:spcBef>
              <a:spcPct val="0"/>
            </a:spcBef>
            <a:spcAft>
              <a:spcPct val="20000"/>
            </a:spcAft>
            <a:buChar char="••"/>
          </a:pPr>
          <a:r>
            <a:rPr kumimoji="1" lang="ja-JP" sz="3000" kern="1200" dirty="0" smtClean="0"/>
            <a:t>運動量もベクトルであり，その大きさの単位は</a:t>
          </a:r>
          <a:r>
            <a:rPr kumimoji="1" lang="en-US" altLang="ja-JP" sz="3000" kern="1200" dirty="0" smtClean="0"/>
            <a:t>             </a:t>
          </a:r>
          <a:r>
            <a:rPr kumimoji="1" lang="ja-JP" sz="3000" kern="1200" dirty="0" err="1" smtClean="0"/>
            <a:t>．</a:t>
          </a:r>
          <a:endParaRPr lang="ja-JP" sz="3000" kern="1200" dirty="0"/>
        </a:p>
        <a:p>
          <a:pPr marL="285750" lvl="1" indent="-285750" algn="l" defTabSz="1333500" rtl="0">
            <a:lnSpc>
              <a:spcPct val="90000"/>
            </a:lnSpc>
            <a:spcBef>
              <a:spcPct val="0"/>
            </a:spcBef>
            <a:spcAft>
              <a:spcPct val="20000"/>
            </a:spcAft>
            <a:buChar char="••"/>
          </a:pPr>
          <a:r>
            <a:rPr kumimoji="1" lang="ja-JP" sz="3000" kern="1200" dirty="0" smtClean="0"/>
            <a:t>すると， 式（</a:t>
          </a:r>
          <a:r>
            <a:rPr kumimoji="1" lang="en-US" sz="3000" kern="1200" dirty="0" smtClean="0"/>
            <a:t>1. 30</a:t>
          </a:r>
          <a:r>
            <a:rPr kumimoji="1" lang="ja-JP" sz="3000" kern="1200" dirty="0" smtClean="0"/>
            <a:t>） は，</a:t>
          </a:r>
          <a:endParaRPr lang="ja-JP" sz="3000" kern="1200" dirty="0"/>
        </a:p>
        <a:p>
          <a:pPr marL="285750" lvl="1" indent="-285750" algn="l" defTabSz="1333500" rtl="0">
            <a:lnSpc>
              <a:spcPct val="90000"/>
            </a:lnSpc>
            <a:spcBef>
              <a:spcPct val="0"/>
            </a:spcBef>
            <a:spcAft>
              <a:spcPct val="20000"/>
            </a:spcAft>
            <a:buChar char="••"/>
          </a:pPr>
          <a:r>
            <a:rPr kumimoji="1" lang="ja-JP" sz="3000" kern="1200" dirty="0" smtClean="0"/>
            <a:t>「</a:t>
          </a:r>
          <a:r>
            <a:rPr kumimoji="1" lang="en-US" altLang="ja-JP" sz="3000" kern="1200" dirty="0" smtClean="0"/>
            <a:t>                                                                                                                        </a:t>
          </a:r>
          <a:r>
            <a:rPr kumimoji="1" lang="ja-JP" sz="3000" kern="1200" dirty="0" smtClean="0"/>
            <a:t>」</a:t>
          </a:r>
          <a:endParaRPr lang="ja-JP" sz="3000" kern="1200" dirty="0"/>
        </a:p>
        <a:p>
          <a:pPr marL="571500" lvl="2" indent="-285750" algn="l" defTabSz="1333500" rtl="0">
            <a:lnSpc>
              <a:spcPct val="90000"/>
            </a:lnSpc>
            <a:spcBef>
              <a:spcPct val="0"/>
            </a:spcBef>
            <a:spcAft>
              <a:spcPct val="20000"/>
            </a:spcAft>
            <a:buChar char="••"/>
          </a:pPr>
          <a:r>
            <a:rPr kumimoji="1" lang="en-US" altLang="ja-JP" sz="3000" kern="1200" dirty="0" smtClean="0"/>
            <a:t>                      </a:t>
          </a:r>
          <a:r>
            <a:rPr kumimoji="1" lang="ja-JP" sz="3000" kern="1200" dirty="0" err="1" smtClean="0"/>
            <a:t>．</a:t>
          </a:r>
          <a:endParaRPr lang="ja-JP" sz="3000" kern="1200" dirty="0"/>
        </a:p>
        <a:p>
          <a:pPr marL="285750" lvl="1" indent="-285750" algn="l" defTabSz="1333500" rtl="0">
            <a:lnSpc>
              <a:spcPct val="90000"/>
            </a:lnSpc>
            <a:spcBef>
              <a:spcPct val="0"/>
            </a:spcBef>
            <a:spcAft>
              <a:spcPct val="20000"/>
            </a:spcAft>
            <a:buChar char="••"/>
          </a:pPr>
          <a:r>
            <a:rPr kumimoji="1" lang="ja-JP" sz="3000" kern="1200" dirty="0" smtClean="0"/>
            <a:t>ボールを</a:t>
          </a:r>
          <a:r>
            <a:rPr kumimoji="1" lang="ja-JP" altLang="en-US" sz="3000" kern="1200" dirty="0" smtClean="0"/>
            <a:t>バ</a:t>
          </a:r>
          <a:r>
            <a:rPr kumimoji="1" lang="ja-JP" sz="3000" kern="1200" dirty="0" smtClean="0"/>
            <a:t>ットで打つ</a:t>
          </a:r>
          <a:r>
            <a:rPr kumimoji="1" lang="ja-JP" altLang="en-US" sz="3000" kern="1200" dirty="0" smtClean="0"/>
            <a:t>時</a:t>
          </a:r>
          <a:r>
            <a:rPr kumimoji="1" lang="ja-JP" sz="3000" kern="1200" dirty="0" smtClean="0"/>
            <a:t>のように，物体に加えられる力が変化する場合，</a:t>
          </a:r>
          <a:endParaRPr lang="ja-JP" sz="3000" kern="1200" dirty="0"/>
        </a:p>
        <a:p>
          <a:pPr marL="571500" lvl="2" indent="-285750" algn="l" defTabSz="1333500" rtl="0">
            <a:lnSpc>
              <a:spcPct val="90000"/>
            </a:lnSpc>
            <a:spcBef>
              <a:spcPct val="0"/>
            </a:spcBef>
            <a:spcAft>
              <a:spcPct val="20000"/>
            </a:spcAft>
            <a:buChar char="••"/>
          </a:pPr>
          <a:r>
            <a:rPr kumimoji="1" lang="ja-JP" sz="3000" kern="1200" dirty="0" smtClean="0"/>
            <a:t>運動量の変化から求められた力積を</a:t>
          </a:r>
          <a:r>
            <a:rPr kumimoji="1" lang="en-US" altLang="ja-JP" sz="3000" kern="1200" dirty="0" smtClean="0"/>
            <a:t>                                                             </a:t>
          </a:r>
          <a:r>
            <a:rPr kumimoji="1" lang="ja-JP" sz="3000" kern="1200" dirty="0" smtClean="0"/>
            <a:t>を</a:t>
          </a:r>
          <a:r>
            <a:rPr kumimoji="1" lang="ja-JP" altLang="en-US" sz="3000" kern="1200" dirty="0" smtClean="0"/>
            <a:t>　</a:t>
          </a:r>
          <a:r>
            <a:rPr kumimoji="1" lang="ja-JP" sz="3000" kern="1200" dirty="0" smtClean="0"/>
            <a:t>平均の力と考えることができる．</a:t>
          </a:r>
          <a:endParaRPr lang="ja-JP" sz="3000" kern="1200" dirty="0"/>
        </a:p>
      </dsp:txBody>
      <dsp:txXfrm>
        <a:off x="0" y="996299"/>
        <a:ext cx="11892149" cy="4763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C4746-B115-41E1-B038-36F1611A311C}">
      <dsp:nvSpPr>
        <dsp:cNvPr id="0" name=""/>
        <dsp:cNvSpPr/>
      </dsp:nvSpPr>
      <dsp:spPr>
        <a:xfrm>
          <a:off x="0" y="20858"/>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1.4.1</a:t>
          </a:r>
          <a:r>
            <a:rPr kumimoji="1" lang="ja-JP" sz="4500" kern="1200" dirty="0" smtClean="0">
              <a:latin typeface="HGPｺﾞｼｯｸM" panose="020B0600000000000000" pitchFamily="50" charset="-128"/>
              <a:ea typeface="HGPｺﾞｼｯｸM" panose="020B0600000000000000" pitchFamily="50" charset="-128"/>
            </a:rPr>
            <a:t>運動</a:t>
          </a:r>
          <a:r>
            <a:rPr kumimoji="1" lang="en-US" sz="4500" kern="1200" dirty="0" err="1" smtClean="0">
              <a:latin typeface="HGPｺﾞｼｯｸM" panose="020B0600000000000000" pitchFamily="50" charset="-128"/>
              <a:ea typeface="HGPｺﾞｼｯｸM" panose="020B0600000000000000" pitchFamily="50" charset="-128"/>
            </a:rPr>
            <a:t>量と力積</a:t>
          </a:r>
          <a:endParaRPr lang="ja-JP" sz="4500" kern="1200" dirty="0">
            <a:latin typeface="HGPｺﾞｼｯｸM" panose="020B0600000000000000" pitchFamily="50" charset="-128"/>
            <a:ea typeface="HGPｺﾞｼｯｸM" panose="020B0600000000000000" pitchFamily="50" charset="-128"/>
          </a:endParaRPr>
        </a:p>
      </dsp:txBody>
      <dsp:txXfrm>
        <a:off x="55258" y="76116"/>
        <a:ext cx="10624336" cy="1021459"/>
      </dsp:txXfrm>
    </dsp:sp>
    <dsp:sp modelId="{870EF654-DC62-4410-AB2C-A64B82A7DF1C}">
      <dsp:nvSpPr>
        <dsp:cNvPr id="0" name=""/>
        <dsp:cNvSpPr/>
      </dsp:nvSpPr>
      <dsp:spPr>
        <a:xfrm>
          <a:off x="0" y="1282433"/>
          <a:ext cx="10734852" cy="1131975"/>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1.4.2</a:t>
          </a:r>
          <a:r>
            <a:rPr kumimoji="1" lang="ja-JP" sz="4500" kern="1200" dirty="0" smtClean="0">
              <a:latin typeface="HGPｺﾞｼｯｸM" panose="020B0600000000000000" pitchFamily="50" charset="-128"/>
              <a:ea typeface="HGPｺﾞｼｯｸM" panose="020B0600000000000000" pitchFamily="50" charset="-128"/>
            </a:rPr>
            <a:t>運動量保存の</a:t>
          </a:r>
          <a:r>
            <a:rPr kumimoji="1" lang="en-US" sz="4500" kern="1200" dirty="0" err="1" smtClean="0">
              <a:latin typeface="HGPｺﾞｼｯｸM" panose="020B0600000000000000" pitchFamily="50" charset="-128"/>
              <a:ea typeface="HGPｺﾞｼｯｸM" panose="020B0600000000000000" pitchFamily="50" charset="-128"/>
            </a:rPr>
            <a:t>法則</a:t>
          </a:r>
          <a:endParaRPr lang="ja-JP" sz="4500" kern="1200" dirty="0">
            <a:latin typeface="HGPｺﾞｼｯｸM" panose="020B0600000000000000" pitchFamily="50" charset="-128"/>
            <a:ea typeface="HGPｺﾞｼｯｸM" panose="020B0600000000000000" pitchFamily="50" charset="-128"/>
          </a:endParaRPr>
        </a:p>
      </dsp:txBody>
      <dsp:txXfrm>
        <a:off x="55258" y="1337691"/>
        <a:ext cx="10624336" cy="1021459"/>
      </dsp:txXfrm>
    </dsp:sp>
    <dsp:sp modelId="{1B85818A-B63D-482B-8E09-7A0AE6DAC799}">
      <dsp:nvSpPr>
        <dsp:cNvPr id="0" name=""/>
        <dsp:cNvSpPr/>
      </dsp:nvSpPr>
      <dsp:spPr>
        <a:xfrm>
          <a:off x="0" y="2544008"/>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1.4.3反発係数</a:t>
          </a:r>
          <a:endParaRPr lang="ja-JP" sz="4500" kern="1200" dirty="0">
            <a:latin typeface="HGPｺﾞｼｯｸM" panose="020B0600000000000000" pitchFamily="50" charset="-128"/>
            <a:ea typeface="HGPｺﾞｼｯｸM" panose="020B0600000000000000" pitchFamily="50" charset="-128"/>
          </a:endParaRPr>
        </a:p>
      </dsp:txBody>
      <dsp:txXfrm>
        <a:off x="55258" y="2599266"/>
        <a:ext cx="10624336" cy="1021459"/>
      </dsp:txXfrm>
    </dsp:sp>
    <dsp:sp modelId="{B3D4F72C-A612-40DE-B713-69356BAD45F8}">
      <dsp:nvSpPr>
        <dsp:cNvPr id="0" name=""/>
        <dsp:cNvSpPr/>
      </dsp:nvSpPr>
      <dsp:spPr>
        <a:xfrm>
          <a:off x="0" y="3805583"/>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1.4.4次元</a:t>
          </a:r>
          <a:endParaRPr kumimoji="1" lang="ja-JP" altLang="en-US" sz="4500" kern="1200" dirty="0"/>
        </a:p>
      </dsp:txBody>
      <dsp:txXfrm>
        <a:off x="55258" y="3860841"/>
        <a:ext cx="10624336" cy="10214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84461-8A2B-4CCD-AF10-D137CC098238}">
      <dsp:nvSpPr>
        <dsp:cNvPr id="0" name=""/>
        <dsp:cNvSpPr/>
      </dsp:nvSpPr>
      <dsp:spPr>
        <a:xfrm>
          <a:off x="0" y="12551"/>
          <a:ext cx="11779333" cy="6037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kumimoji="1" lang="en-US" sz="2400" kern="1200" dirty="0" smtClean="0"/>
            <a:t>1.4.2</a:t>
          </a:r>
          <a:r>
            <a:rPr kumimoji="1" lang="ja-JP" sz="2400" kern="1200" dirty="0" smtClean="0"/>
            <a:t>運動量保存の</a:t>
          </a:r>
          <a:r>
            <a:rPr kumimoji="1" lang="en-US" sz="2400" kern="1200" dirty="0" err="1" smtClean="0"/>
            <a:t>法則</a:t>
          </a:r>
          <a:endParaRPr lang="ja-JP" sz="2400" kern="1200" dirty="0"/>
        </a:p>
      </dsp:txBody>
      <dsp:txXfrm>
        <a:off x="29471" y="42022"/>
        <a:ext cx="11720391" cy="544777"/>
      </dsp:txXfrm>
    </dsp:sp>
    <dsp:sp modelId="{BC4B0472-DA7E-4020-A095-41D0B7AEE842}">
      <dsp:nvSpPr>
        <dsp:cNvPr id="0" name=""/>
        <dsp:cNvSpPr/>
      </dsp:nvSpPr>
      <dsp:spPr>
        <a:xfrm>
          <a:off x="0" y="616271"/>
          <a:ext cx="11779333" cy="556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99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kumimoji="1" lang="ja-JP" sz="1900" kern="1200" dirty="0" smtClean="0"/>
            <a:t>図</a:t>
          </a:r>
          <a:r>
            <a:rPr kumimoji="1" lang="en-US" sz="1900" kern="1200" dirty="0" smtClean="0"/>
            <a:t>1.37</a:t>
          </a:r>
          <a:r>
            <a:rPr kumimoji="1" lang="ja-JP" sz="1900" kern="1200" dirty="0" smtClean="0"/>
            <a:t>のように，</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一直線上で，質量</a:t>
          </a:r>
          <a:r>
            <a:rPr kumimoji="1" lang="en-US" sz="1900" i="1" kern="1200" dirty="0" smtClean="0"/>
            <a:t>m</a:t>
          </a:r>
          <a:r>
            <a:rPr kumimoji="1" lang="en-US" sz="1900" kern="1200" baseline="-25000" dirty="0" smtClean="0"/>
            <a:t>1</a:t>
          </a:r>
          <a:r>
            <a:rPr kumimoji="1" lang="ja-JP" sz="1900" kern="1200" dirty="0" err="1" smtClean="0"/>
            <a:t>，</a:t>
          </a:r>
          <a:r>
            <a:rPr kumimoji="1" lang="en-US" sz="1900" i="1" kern="1200" dirty="0" smtClean="0"/>
            <a:t>m</a:t>
          </a:r>
          <a:r>
            <a:rPr kumimoji="1" lang="en-US" altLang="ja-JP" sz="1900" kern="1200" baseline="-25000" dirty="0" smtClean="0"/>
            <a:t>2</a:t>
          </a:r>
          <a:r>
            <a:rPr kumimoji="1" lang="en-US" altLang="ja-JP" sz="1900" kern="1200" baseline="0" dirty="0" smtClean="0"/>
            <a:t>[</a:t>
          </a:r>
          <a:r>
            <a:rPr kumimoji="1" lang="en-US" sz="1900" kern="1200" dirty="0" smtClean="0"/>
            <a:t>kg</a:t>
          </a:r>
          <a:r>
            <a:rPr kumimoji="1" lang="en-US" altLang="ja-JP" sz="1900" kern="1200" dirty="0" smtClean="0"/>
            <a:t>]</a:t>
          </a:r>
          <a:r>
            <a:rPr kumimoji="1" lang="ja-JP" sz="1900" kern="1200" dirty="0" smtClean="0"/>
            <a:t>の</a:t>
          </a:r>
          <a:r>
            <a:rPr kumimoji="1" lang="en-US" sz="1900" kern="1200" dirty="0" smtClean="0"/>
            <a:t>2</a:t>
          </a:r>
          <a:r>
            <a:rPr kumimoji="1" lang="ja-JP" sz="1900" kern="1200" dirty="0" smtClean="0"/>
            <a:t>個の小球</a:t>
          </a:r>
          <a:r>
            <a:rPr kumimoji="1" lang="en-US" sz="1900" kern="1200" dirty="0" smtClean="0"/>
            <a:t>1</a:t>
          </a:r>
          <a:r>
            <a:rPr kumimoji="1" lang="ja-JP" sz="1900" kern="1200" dirty="0" smtClean="0"/>
            <a:t>と</a:t>
          </a:r>
          <a:r>
            <a:rPr kumimoji="1" lang="en-US" sz="1900" kern="1200" dirty="0" smtClean="0"/>
            <a:t>2</a:t>
          </a:r>
          <a:r>
            <a:rPr kumimoji="1" lang="ja-JP" sz="1900" kern="1200" dirty="0" smtClean="0"/>
            <a:t>が衝突する運動について．</a:t>
          </a:r>
          <a:endParaRPr lang="ja-JP" sz="1900" kern="1200" dirty="0"/>
        </a:p>
        <a:p>
          <a:pPr marL="514350" lvl="3" indent="-171450" algn="l" defTabSz="844550" rtl="0">
            <a:lnSpc>
              <a:spcPct val="90000"/>
            </a:lnSpc>
            <a:spcBef>
              <a:spcPct val="0"/>
            </a:spcBef>
            <a:spcAft>
              <a:spcPct val="20000"/>
            </a:spcAft>
            <a:buChar char="••"/>
          </a:pPr>
          <a:r>
            <a:rPr kumimoji="1" lang="ja-JP" sz="1900" kern="1200" dirty="0" smtClean="0"/>
            <a:t>球</a:t>
          </a:r>
          <a:r>
            <a:rPr kumimoji="1" lang="en-US" sz="1900" kern="1200" dirty="0" smtClean="0"/>
            <a:t>1, 2</a:t>
          </a:r>
          <a:r>
            <a:rPr kumimoji="1" lang="ja-JP" sz="1900" kern="1200" dirty="0" smtClean="0"/>
            <a:t>の衝突前の速度をそれぞれ</a:t>
          </a:r>
          <a:r>
            <a:rPr kumimoji="1" lang="en-US" altLang="ja-JP" sz="1900" kern="1200" dirty="0" smtClean="0"/>
            <a:t>                               </a:t>
          </a:r>
          <a:r>
            <a:rPr kumimoji="1" lang="en-US" sz="1900" kern="1200" dirty="0" smtClean="0"/>
            <a:t>.</a:t>
          </a:r>
          <a:endParaRPr lang="ja-JP" sz="1900" kern="1200" dirty="0"/>
        </a:p>
        <a:p>
          <a:pPr marL="514350" lvl="3" indent="-171450" algn="l" defTabSz="844550" rtl="0">
            <a:lnSpc>
              <a:spcPct val="90000"/>
            </a:lnSpc>
            <a:spcBef>
              <a:spcPct val="0"/>
            </a:spcBef>
            <a:spcAft>
              <a:spcPct val="20000"/>
            </a:spcAft>
            <a:buChar char="••"/>
          </a:pPr>
          <a:r>
            <a:rPr kumimoji="1" lang="ja-JP" sz="1900" kern="1200" dirty="0" smtClean="0"/>
            <a:t>衝突後の速度を</a:t>
          </a:r>
          <a:r>
            <a:rPr kumimoji="1" lang="en-US" altLang="ja-JP" sz="1900" kern="1200" dirty="0" smtClean="0"/>
            <a:t>                               </a:t>
          </a:r>
          <a:r>
            <a:rPr kumimoji="1" lang="ja-JP" sz="1900" kern="1200" dirty="0" err="1" smtClean="0"/>
            <a:t>．</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両球が衝突している時間を</a:t>
          </a:r>
          <a:r>
            <a:rPr kumimoji="1" lang="en-US" sz="1900" i="1" kern="1200" dirty="0" smtClean="0"/>
            <a:t>t</a:t>
          </a:r>
          <a:r>
            <a:rPr kumimoji="1" lang="en-US" sz="1900" kern="1200" dirty="0" smtClean="0"/>
            <a:t>[s</a:t>
          </a:r>
          <a:r>
            <a:rPr kumimoji="1" lang="ja-JP" sz="1900" kern="1200" dirty="0" smtClean="0"/>
            <a:t>］とし</a:t>
          </a:r>
          <a:r>
            <a:rPr kumimoji="1" lang="ja-JP" altLang="en-US" sz="1900" kern="1200" dirty="0" smtClean="0"/>
            <a:t>、</a:t>
          </a:r>
          <a:r>
            <a:rPr kumimoji="1" lang="ja-JP" sz="1900" kern="1200" dirty="0" smtClean="0"/>
            <a:t>その</a:t>
          </a:r>
          <a:r>
            <a:rPr kumimoji="1" lang="ja-JP" altLang="en-US" sz="1900" kern="1200" dirty="0" smtClean="0"/>
            <a:t>間に</a:t>
          </a:r>
          <a:r>
            <a:rPr kumimoji="1" lang="ja-JP" sz="1900" kern="1200" dirty="0" smtClean="0"/>
            <a:t>球</a:t>
          </a:r>
          <a:r>
            <a:rPr kumimoji="1" lang="en-US" sz="1900" kern="1200" dirty="0" smtClean="0"/>
            <a:t>2</a:t>
          </a:r>
          <a:r>
            <a:rPr kumimoji="1" lang="ja-JP" sz="1900" kern="1200" dirty="0" smtClean="0"/>
            <a:t>から球</a:t>
          </a:r>
          <a:r>
            <a:rPr kumimoji="1" lang="en-US" sz="1900" kern="1200" dirty="0" smtClean="0"/>
            <a:t>1</a:t>
          </a:r>
          <a:r>
            <a:rPr kumimoji="1" lang="ja-JP" sz="1900" kern="1200" dirty="0" smtClean="0"/>
            <a:t>に作用する平均の力</a:t>
          </a:r>
          <a:r>
            <a:rPr kumimoji="1" lang="ja-JP" altLang="en-US" sz="1900" kern="1200" dirty="0" smtClean="0"/>
            <a:t>：</a:t>
          </a:r>
          <a:r>
            <a:rPr kumimoji="1" lang="en-US" sz="1900" i="1" kern="1200" dirty="0" smtClean="0"/>
            <a:t>F</a:t>
          </a:r>
          <a:r>
            <a:rPr kumimoji="1" lang="en-US" sz="1900" kern="1200" dirty="0" smtClean="0"/>
            <a:t>[N]</a:t>
          </a:r>
          <a:r>
            <a:rPr kumimoji="1" lang="ja-JP" sz="1900" kern="1200" dirty="0" err="1" smtClean="0"/>
            <a:t>．</a:t>
          </a:r>
          <a:endParaRPr lang="ja-JP" sz="1900" kern="1200" dirty="0"/>
        </a:p>
        <a:p>
          <a:pPr marL="342900" lvl="2" indent="-171450" algn="l" defTabSz="844550" rtl="0">
            <a:lnSpc>
              <a:spcPct val="90000"/>
            </a:lnSpc>
            <a:spcBef>
              <a:spcPct val="0"/>
            </a:spcBef>
            <a:spcAft>
              <a:spcPct val="20000"/>
            </a:spcAft>
            <a:buChar char="••"/>
          </a:pPr>
          <a:r>
            <a:rPr kumimoji="1" lang="ja-JP" altLang="en-US" sz="1900" kern="1200" dirty="0" smtClean="0"/>
            <a:t>＝</a:t>
          </a:r>
          <a:r>
            <a:rPr kumimoji="1" lang="ja-JP" sz="1900" kern="1200" dirty="0" smtClean="0"/>
            <a:t>作用・反作用の法則より，球</a:t>
          </a:r>
          <a:r>
            <a:rPr kumimoji="1" lang="en-US" sz="1900" kern="1200" dirty="0" smtClean="0"/>
            <a:t>1</a:t>
          </a:r>
          <a:r>
            <a:rPr kumimoji="1" lang="ja-JP" sz="1900" kern="1200" dirty="0" smtClean="0"/>
            <a:t>から球</a:t>
          </a:r>
          <a:r>
            <a:rPr kumimoji="1" lang="en-US" sz="1900" kern="1200" dirty="0" smtClean="0"/>
            <a:t>2</a:t>
          </a:r>
          <a:r>
            <a:rPr kumimoji="1" lang="ja-JP" sz="1900" kern="1200" dirty="0" smtClean="0"/>
            <a:t>に作用する平均の力は－</a:t>
          </a:r>
          <a:r>
            <a:rPr kumimoji="1" lang="en-US" sz="1900" i="1" kern="1200" dirty="0" smtClean="0"/>
            <a:t>F</a:t>
          </a:r>
          <a:r>
            <a:rPr kumimoji="1" lang="ja-JP" sz="1900" kern="1200" dirty="0" err="1" smtClean="0"/>
            <a:t>．</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式（</a:t>
          </a:r>
          <a:r>
            <a:rPr kumimoji="1" lang="en-US" sz="1900" kern="1200" dirty="0" smtClean="0"/>
            <a:t>1.30</a:t>
          </a:r>
          <a:r>
            <a:rPr kumimoji="1" lang="ja-JP" sz="1900" kern="1200" dirty="0" smtClean="0"/>
            <a:t>） を両球の場合に適用すると，</a:t>
          </a:r>
          <a:endParaRPr lang="ja-JP" sz="1900" kern="1200" dirty="0"/>
        </a:p>
        <a:p>
          <a:pPr marL="342900" lvl="2" indent="-171450" algn="l" defTabSz="844550" rtl="0">
            <a:lnSpc>
              <a:spcPct val="90000"/>
            </a:lnSpc>
            <a:spcBef>
              <a:spcPct val="0"/>
            </a:spcBef>
            <a:spcAft>
              <a:spcPct val="20000"/>
            </a:spcAft>
            <a:buChar char="••"/>
          </a:pPr>
          <a:r>
            <a:rPr kumimoji="1" lang="en-US" altLang="ja-JP" sz="1900" kern="1200" dirty="0" smtClean="0"/>
            <a:t>                                </a:t>
          </a:r>
          <a:r>
            <a:rPr kumimoji="1" lang="ja-JP" sz="1900" kern="1200" dirty="0" err="1" smtClean="0"/>
            <a:t>，</a:t>
          </a:r>
          <a:r>
            <a:rPr kumimoji="1" lang="ja-JP" altLang="en-US" sz="1900" kern="1200" dirty="0" smtClean="0"/>
            <a:t>　</a:t>
          </a:r>
          <a:endParaRPr lang="ja-JP" sz="1900" i="1" u="none" kern="1200" dirty="0"/>
        </a:p>
        <a:p>
          <a:pPr marL="342900" lvl="2" indent="-171450" algn="l" defTabSz="844550" rtl="0">
            <a:lnSpc>
              <a:spcPct val="90000"/>
            </a:lnSpc>
            <a:spcBef>
              <a:spcPct val="0"/>
            </a:spcBef>
            <a:spcAft>
              <a:spcPct val="20000"/>
            </a:spcAft>
            <a:buChar char="••"/>
          </a:pPr>
          <a:r>
            <a:rPr kumimoji="1" lang="ja-JP" sz="1900" kern="1200" dirty="0" smtClean="0"/>
            <a:t>この両式から</a:t>
          </a:r>
          <a:r>
            <a:rPr kumimoji="1" lang="en-US" sz="1900" i="1" kern="1200" dirty="0" smtClean="0"/>
            <a:t>Ft</a:t>
          </a:r>
          <a:r>
            <a:rPr kumimoji="1" lang="ja-JP" sz="1900" kern="1200" dirty="0" smtClean="0"/>
            <a:t>を消去して，</a:t>
          </a:r>
          <a:endParaRPr lang="ja-JP" sz="1900" i="1" u="none" kern="1200" dirty="0"/>
        </a:p>
        <a:p>
          <a:pPr marL="342900" lvl="2" indent="-171450" algn="l" defTabSz="844550" rtl="0">
            <a:lnSpc>
              <a:spcPct val="90000"/>
            </a:lnSpc>
            <a:spcBef>
              <a:spcPct val="0"/>
            </a:spcBef>
            <a:spcAft>
              <a:spcPct val="20000"/>
            </a:spcAft>
            <a:buChar char="••"/>
          </a:pPr>
          <a:r>
            <a:rPr kumimoji="1" lang="nn-NO" sz="1900" kern="1200" dirty="0" smtClean="0"/>
            <a:t>                                                     (13.1)</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この式は，</a:t>
          </a:r>
          <a:r>
            <a:rPr kumimoji="1" lang="ja-JP" altLang="en-US" sz="1900" kern="1200" dirty="0" smtClean="0"/>
            <a:t>＝</a:t>
          </a:r>
          <a:r>
            <a:rPr kumimoji="1" lang="ja-JP" sz="1900" kern="1200" dirty="0" smtClean="0"/>
            <a:t>衝突前後で両球の運動量の和が変化しない．</a:t>
          </a:r>
          <a:endParaRPr lang="ja-JP" sz="1900" kern="1200" dirty="0"/>
        </a:p>
        <a:p>
          <a:pPr marL="171450" lvl="1" indent="-171450" algn="l" defTabSz="844550" rtl="0">
            <a:lnSpc>
              <a:spcPct val="90000"/>
            </a:lnSpc>
            <a:spcBef>
              <a:spcPct val="0"/>
            </a:spcBef>
            <a:spcAft>
              <a:spcPct val="20000"/>
            </a:spcAft>
            <a:buChar char="••"/>
          </a:pPr>
          <a:r>
            <a:rPr kumimoji="1" lang="ja-JP" sz="1900" kern="1200" dirty="0" smtClean="0"/>
            <a:t>もちろん，この法則は平面内の衝突に対しでも成り立つ</a:t>
          </a:r>
          <a:endParaRPr lang="ja-JP" sz="1900" kern="1200" dirty="0"/>
        </a:p>
        <a:p>
          <a:pPr marL="171450" lvl="1" indent="-171450" algn="l" defTabSz="844550" rtl="0">
            <a:lnSpc>
              <a:spcPct val="90000"/>
            </a:lnSpc>
            <a:spcBef>
              <a:spcPct val="0"/>
            </a:spcBef>
            <a:spcAft>
              <a:spcPct val="20000"/>
            </a:spcAft>
            <a:buChar char="••"/>
          </a:pPr>
          <a:r>
            <a:rPr kumimoji="1" lang="en-US" altLang="ja-JP" sz="1900" kern="1200" dirty="0" smtClean="0"/>
            <a:t>                                                      </a:t>
          </a:r>
          <a:r>
            <a:rPr kumimoji="1" lang="ja-JP" sz="1900" kern="1200" dirty="0" smtClean="0"/>
            <a:t>（</a:t>
          </a:r>
          <a:r>
            <a:rPr kumimoji="1" lang="en-US" sz="1900" kern="1200" dirty="0" smtClean="0"/>
            <a:t>1.32)</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二つの物体に限らず， 一般に， いくつかの物体が互いに力を作用し合うだけで，</a:t>
          </a:r>
          <a:endParaRPr lang="ja-JP" sz="1900" kern="1200" dirty="0"/>
        </a:p>
        <a:p>
          <a:pPr marL="342900" lvl="2" indent="-171450" algn="l" defTabSz="844550" rtl="0">
            <a:lnSpc>
              <a:spcPct val="90000"/>
            </a:lnSpc>
            <a:spcBef>
              <a:spcPct val="0"/>
            </a:spcBef>
            <a:spcAft>
              <a:spcPct val="20000"/>
            </a:spcAft>
            <a:buChar char="••"/>
          </a:pPr>
          <a:r>
            <a:rPr kumimoji="1" lang="ja-JP" sz="1900" kern="1200" dirty="0" smtClean="0"/>
            <a:t>外部から力が作用しない場合，</a:t>
          </a:r>
          <a:r>
            <a:rPr kumimoji="1" lang="ja-JP" altLang="en-US" sz="1900" kern="1200" dirty="0" smtClean="0"/>
            <a:t>＝</a:t>
          </a:r>
          <a:r>
            <a:rPr kumimoji="1" lang="ja-JP" sz="1900" kern="1200" dirty="0" smtClean="0"/>
            <a:t>それらの物体の運動量の和はつねに一定に保たれる．</a:t>
          </a:r>
          <a:endParaRPr lang="ja-JP" sz="1900" kern="1200" dirty="0"/>
        </a:p>
        <a:p>
          <a:pPr marL="514350" lvl="3" indent="-171450" algn="l" defTabSz="844550" rtl="0">
            <a:lnSpc>
              <a:spcPct val="90000"/>
            </a:lnSpc>
            <a:spcBef>
              <a:spcPct val="0"/>
            </a:spcBef>
            <a:spcAft>
              <a:spcPct val="20000"/>
            </a:spcAft>
            <a:buChar char="••"/>
          </a:pPr>
          <a:r>
            <a:rPr kumimoji="1" lang="ja-JP" sz="1900" kern="1200" dirty="0" smtClean="0"/>
            <a:t>これを</a:t>
          </a:r>
          <a:r>
            <a:rPr kumimoji="1" lang="en-US" altLang="ja-JP" sz="1900" kern="1200" dirty="0" smtClean="0"/>
            <a:t>                                     </a:t>
          </a:r>
          <a:r>
            <a:rPr kumimoji="1" lang="ja-JP" sz="1900" kern="1200" dirty="0" smtClean="0"/>
            <a:t>という．</a:t>
          </a:r>
          <a:endParaRPr lang="ja-JP" sz="1900" kern="1200" dirty="0"/>
        </a:p>
      </dsp:txBody>
      <dsp:txXfrm>
        <a:off x="0" y="616271"/>
        <a:ext cx="11779333" cy="5564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C4746-B115-41E1-B038-36F1611A311C}">
      <dsp:nvSpPr>
        <dsp:cNvPr id="0" name=""/>
        <dsp:cNvSpPr/>
      </dsp:nvSpPr>
      <dsp:spPr>
        <a:xfrm>
          <a:off x="0" y="20858"/>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1.4.1</a:t>
          </a:r>
          <a:r>
            <a:rPr kumimoji="1" lang="ja-JP" sz="4500" kern="1200" dirty="0" smtClean="0">
              <a:latin typeface="HGPｺﾞｼｯｸM" panose="020B0600000000000000" pitchFamily="50" charset="-128"/>
              <a:ea typeface="HGPｺﾞｼｯｸM" panose="020B0600000000000000" pitchFamily="50" charset="-128"/>
            </a:rPr>
            <a:t>運動</a:t>
          </a:r>
          <a:r>
            <a:rPr kumimoji="1" lang="en-US" sz="4500" kern="1200" dirty="0" err="1" smtClean="0">
              <a:latin typeface="HGPｺﾞｼｯｸM" panose="020B0600000000000000" pitchFamily="50" charset="-128"/>
              <a:ea typeface="HGPｺﾞｼｯｸM" panose="020B0600000000000000" pitchFamily="50" charset="-128"/>
            </a:rPr>
            <a:t>量と力積</a:t>
          </a:r>
          <a:endParaRPr lang="ja-JP" sz="4500" kern="1200" dirty="0">
            <a:latin typeface="HGPｺﾞｼｯｸM" panose="020B0600000000000000" pitchFamily="50" charset="-128"/>
            <a:ea typeface="HGPｺﾞｼｯｸM" panose="020B0600000000000000" pitchFamily="50" charset="-128"/>
          </a:endParaRPr>
        </a:p>
      </dsp:txBody>
      <dsp:txXfrm>
        <a:off x="55258" y="76116"/>
        <a:ext cx="10624336" cy="1021459"/>
      </dsp:txXfrm>
    </dsp:sp>
    <dsp:sp modelId="{870EF654-DC62-4410-AB2C-A64B82A7DF1C}">
      <dsp:nvSpPr>
        <dsp:cNvPr id="0" name=""/>
        <dsp:cNvSpPr/>
      </dsp:nvSpPr>
      <dsp:spPr>
        <a:xfrm>
          <a:off x="0" y="1282433"/>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1.4.2</a:t>
          </a:r>
          <a:r>
            <a:rPr kumimoji="1" lang="ja-JP" sz="4500" kern="1200" dirty="0" smtClean="0">
              <a:latin typeface="HGPｺﾞｼｯｸM" panose="020B0600000000000000" pitchFamily="50" charset="-128"/>
              <a:ea typeface="HGPｺﾞｼｯｸM" panose="020B0600000000000000" pitchFamily="50" charset="-128"/>
            </a:rPr>
            <a:t>運動量保存の</a:t>
          </a:r>
          <a:r>
            <a:rPr kumimoji="1" lang="en-US" sz="4500" kern="1200" dirty="0" err="1" smtClean="0">
              <a:latin typeface="HGPｺﾞｼｯｸM" panose="020B0600000000000000" pitchFamily="50" charset="-128"/>
              <a:ea typeface="HGPｺﾞｼｯｸM" panose="020B0600000000000000" pitchFamily="50" charset="-128"/>
            </a:rPr>
            <a:t>法則</a:t>
          </a:r>
          <a:endParaRPr lang="ja-JP" sz="4500" kern="1200" dirty="0">
            <a:latin typeface="HGPｺﾞｼｯｸM" panose="020B0600000000000000" pitchFamily="50" charset="-128"/>
            <a:ea typeface="HGPｺﾞｼｯｸM" panose="020B0600000000000000" pitchFamily="50" charset="-128"/>
          </a:endParaRPr>
        </a:p>
      </dsp:txBody>
      <dsp:txXfrm>
        <a:off x="55258" y="1337691"/>
        <a:ext cx="10624336" cy="1021459"/>
      </dsp:txXfrm>
    </dsp:sp>
    <dsp:sp modelId="{1B85818A-B63D-482B-8E09-7A0AE6DAC799}">
      <dsp:nvSpPr>
        <dsp:cNvPr id="0" name=""/>
        <dsp:cNvSpPr/>
      </dsp:nvSpPr>
      <dsp:spPr>
        <a:xfrm>
          <a:off x="0" y="2544008"/>
          <a:ext cx="10734852" cy="1131975"/>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1.4.3反発係数</a:t>
          </a:r>
          <a:endParaRPr lang="ja-JP" sz="4500" kern="1200" dirty="0">
            <a:latin typeface="HGPｺﾞｼｯｸM" panose="020B0600000000000000" pitchFamily="50" charset="-128"/>
            <a:ea typeface="HGPｺﾞｼｯｸM" panose="020B0600000000000000" pitchFamily="50" charset="-128"/>
          </a:endParaRPr>
        </a:p>
      </dsp:txBody>
      <dsp:txXfrm>
        <a:off x="55258" y="2599266"/>
        <a:ext cx="10624336" cy="1021459"/>
      </dsp:txXfrm>
    </dsp:sp>
    <dsp:sp modelId="{B3D4F72C-A612-40DE-B713-69356BAD45F8}">
      <dsp:nvSpPr>
        <dsp:cNvPr id="0" name=""/>
        <dsp:cNvSpPr/>
      </dsp:nvSpPr>
      <dsp:spPr>
        <a:xfrm>
          <a:off x="0" y="3805583"/>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1.4.4次元</a:t>
          </a:r>
          <a:endParaRPr kumimoji="1" lang="ja-JP" altLang="en-US" sz="4500" kern="1200" dirty="0"/>
        </a:p>
      </dsp:txBody>
      <dsp:txXfrm>
        <a:off x="55258" y="3860841"/>
        <a:ext cx="10624336" cy="10214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633DC-1B46-4775-ADEE-416E41860FB7}">
      <dsp:nvSpPr>
        <dsp:cNvPr id="0" name=""/>
        <dsp:cNvSpPr/>
      </dsp:nvSpPr>
      <dsp:spPr>
        <a:xfrm>
          <a:off x="0" y="247531"/>
          <a:ext cx="11838710" cy="75464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kumimoji="1" lang="en-US" sz="3000" kern="1200" smtClean="0"/>
            <a:t>1.4.3反発係数</a:t>
          </a:r>
          <a:endParaRPr lang="ja-JP" sz="3000" kern="1200"/>
        </a:p>
      </dsp:txBody>
      <dsp:txXfrm>
        <a:off x="36839" y="284370"/>
        <a:ext cx="11765032" cy="680971"/>
      </dsp:txXfrm>
    </dsp:sp>
    <dsp:sp modelId="{7CA8DDF1-2E0E-4CC5-99D2-3F7A84DA4345}">
      <dsp:nvSpPr>
        <dsp:cNvPr id="0" name=""/>
        <dsp:cNvSpPr/>
      </dsp:nvSpPr>
      <dsp:spPr>
        <a:xfrm>
          <a:off x="0" y="1002181"/>
          <a:ext cx="11838710" cy="521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879"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kumimoji="1" lang="ja-JP" sz="2300" kern="1200" dirty="0" smtClean="0"/>
            <a:t>図</a:t>
          </a:r>
          <a:r>
            <a:rPr kumimoji="1" lang="en-US" sz="2300" kern="1200" dirty="0" smtClean="0"/>
            <a:t>1.37</a:t>
          </a:r>
          <a:r>
            <a:rPr kumimoji="1" lang="ja-JP" sz="2300" kern="1200" dirty="0" smtClean="0"/>
            <a:t>における</a:t>
          </a:r>
          <a:r>
            <a:rPr kumimoji="1" lang="en-US" sz="2300" kern="1200" dirty="0" smtClean="0"/>
            <a:t>2</a:t>
          </a:r>
          <a:r>
            <a:rPr kumimoji="1" lang="ja-JP" sz="2300" kern="1200" dirty="0" smtClean="0"/>
            <a:t>球が衝突する前の近づく速さ</a:t>
          </a:r>
          <a:r>
            <a:rPr kumimoji="1" lang="en-US" altLang="ja-JP" sz="2300" i="1" kern="1200" dirty="0" smtClean="0"/>
            <a:t>v</a:t>
          </a:r>
          <a:r>
            <a:rPr kumimoji="1" lang="en-US" sz="2300" kern="1200" baseline="-25000" dirty="0" smtClean="0"/>
            <a:t>2</a:t>
          </a:r>
          <a:r>
            <a:rPr kumimoji="1" lang="en-US" sz="2300" kern="1200" dirty="0" smtClean="0"/>
            <a:t> </a:t>
          </a:r>
          <a:r>
            <a:rPr kumimoji="1" lang="en-US" altLang="ja-JP" sz="2300" kern="1200" dirty="0" smtClean="0"/>
            <a:t>―</a:t>
          </a:r>
          <a:r>
            <a:rPr kumimoji="1" lang="en-US" altLang="ja-JP" sz="2300" i="1" kern="1200" dirty="0" smtClean="0"/>
            <a:t>v</a:t>
          </a:r>
          <a:r>
            <a:rPr kumimoji="1" lang="en-US" sz="2300" kern="1200" baseline="-25000" dirty="0" smtClean="0"/>
            <a:t>1</a:t>
          </a:r>
          <a:r>
            <a:rPr kumimoji="1" lang="ja-JP" sz="2300" kern="1200" dirty="0" smtClean="0"/>
            <a:t>と， 衝突したのち，</a:t>
          </a:r>
          <a:endParaRPr lang="ja-JP" sz="2300" kern="1200" dirty="0"/>
        </a:p>
        <a:p>
          <a:pPr marL="457200" lvl="2" indent="-228600" algn="l" defTabSz="1022350" rtl="0">
            <a:lnSpc>
              <a:spcPct val="90000"/>
            </a:lnSpc>
            <a:spcBef>
              <a:spcPct val="0"/>
            </a:spcBef>
            <a:spcAft>
              <a:spcPct val="20000"/>
            </a:spcAft>
            <a:buChar char="••"/>
          </a:pPr>
          <a:r>
            <a:rPr kumimoji="1" lang="ja-JP" sz="2300" kern="1200" dirty="0" smtClean="0"/>
            <a:t>遠ざかる速さ</a:t>
          </a:r>
          <a:r>
            <a:rPr kumimoji="1" lang="en-US" altLang="ja-JP" sz="2300" i="1" kern="1200" dirty="0" smtClean="0"/>
            <a:t>v</a:t>
          </a:r>
          <a:r>
            <a:rPr kumimoji="1" lang="en-US" sz="2300" kern="1200" baseline="-25000" dirty="0" smtClean="0"/>
            <a:t>2</a:t>
          </a:r>
          <a:r>
            <a:rPr kumimoji="1" lang="en-US" altLang="ja-JP" sz="2300" kern="1200" baseline="0" dirty="0" smtClean="0"/>
            <a:t>’</a:t>
          </a:r>
          <a:r>
            <a:rPr kumimoji="1" lang="en-US" sz="2300" kern="1200" dirty="0" smtClean="0"/>
            <a:t> </a:t>
          </a:r>
          <a:r>
            <a:rPr kumimoji="1" lang="en-US" altLang="ja-JP" sz="2300" kern="1200" dirty="0" smtClean="0"/>
            <a:t>―</a:t>
          </a:r>
          <a:r>
            <a:rPr kumimoji="1" lang="en-US" altLang="ja-JP" sz="2300" i="1" kern="1200" dirty="0" smtClean="0"/>
            <a:t>v</a:t>
          </a:r>
          <a:r>
            <a:rPr kumimoji="1" lang="en-US" sz="2300" kern="1200" baseline="-25000" dirty="0" smtClean="0"/>
            <a:t>1</a:t>
          </a:r>
          <a:r>
            <a:rPr kumimoji="1" lang="en-US" altLang="ja-JP" sz="2300" kern="1200" baseline="0" dirty="0" smtClean="0"/>
            <a:t>’</a:t>
          </a:r>
          <a:r>
            <a:rPr kumimoji="1" lang="ja-JP" sz="2300" kern="1200" dirty="0" smtClean="0"/>
            <a:t>の比を，</a:t>
          </a:r>
          <a:r>
            <a:rPr kumimoji="1" lang="en-US" altLang="ja-JP" sz="2300" i="1" kern="1200" dirty="0" smtClean="0"/>
            <a:t>v</a:t>
          </a:r>
          <a:r>
            <a:rPr kumimoji="1" lang="en-US" sz="2300" kern="1200" baseline="-25000" dirty="0" smtClean="0"/>
            <a:t>1</a:t>
          </a:r>
          <a:r>
            <a:rPr kumimoji="1" lang="ja-JP" sz="2300" kern="1200" dirty="0" smtClean="0"/>
            <a:t>と</a:t>
          </a:r>
          <a:r>
            <a:rPr kumimoji="1" lang="en-US" altLang="ja-JP" sz="2300" i="1" kern="1200" dirty="0" smtClean="0"/>
            <a:t>v</a:t>
          </a:r>
          <a:r>
            <a:rPr kumimoji="1" lang="en-US" sz="2300" kern="1200" baseline="-25000" dirty="0" smtClean="0"/>
            <a:t>2</a:t>
          </a:r>
          <a:r>
            <a:rPr kumimoji="1" lang="ja-JP" sz="2300" kern="1200" dirty="0" smtClean="0"/>
            <a:t>をいろいろと変えて調べてみると，ほほ一定．</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一般に</a:t>
          </a:r>
          <a:r>
            <a:rPr kumimoji="1" lang="ja-JP" altLang="en-US" sz="2300" kern="1200" dirty="0" smtClean="0"/>
            <a:t>：</a:t>
          </a:r>
          <a14:m xmlns:a14="http://schemas.microsoft.com/office/drawing/2010/main">
            <m:oMath xmlns:m="http://schemas.openxmlformats.org/officeDocument/2006/math">
              <m:r>
                <a:rPr kumimoji="1" lang="en-US" altLang="ja-JP" sz="2300" b="0" i="1" kern="1200" smtClean="0">
                  <a:latin typeface="Cambria Math" panose="02040503050406030204" pitchFamily="18" charset="0"/>
                </a:rPr>
                <m:t>𝑒</m:t>
              </m:r>
              <m:r>
                <a:rPr kumimoji="1" lang="en-US" altLang="ja-JP" sz="2300" b="0" i="0" kern="1200" smtClean="0">
                  <a:latin typeface="Cambria Math" panose="02040503050406030204" pitchFamily="18" charset="0"/>
                </a:rPr>
                <m:t>=</m:t>
              </m:r>
              <m:f>
                <m:fPr>
                  <m:ctrlPr>
                    <a:rPr kumimoji="1" lang="en-US" altLang="ja-JP" sz="2300" i="1" kern="1200" smtClean="0">
                      <a:latin typeface="Cambria Math" panose="02040503050406030204" pitchFamily="18" charset="0"/>
                    </a:rPr>
                  </m:ctrlPr>
                </m:fPr>
                <m:num>
                  <m:r>
                    <a:rPr kumimoji="1" lang="en-US" altLang="ja-JP" sz="2300" i="1" kern="1200" smtClean="0">
                      <a:latin typeface="Cambria Math" panose="02040503050406030204" pitchFamily="18" charset="0"/>
                    </a:rPr>
                    <m:t>𝑣</m:t>
                  </m:r>
                  <m:r>
                    <a:rPr kumimoji="1" lang="en-US" altLang="ja-JP" sz="2300" i="1" kern="1200" baseline="-25000" smtClean="0">
                      <a:latin typeface="Cambria Math" panose="02040503050406030204" pitchFamily="18" charset="0"/>
                    </a:rPr>
                    <m:t>1</m:t>
                  </m:r>
                  <m:r>
                    <a:rPr kumimoji="1" lang="ja-JP" altLang="en-US" sz="2300" i="1" kern="1200" baseline="0" smtClean="0">
                      <a:latin typeface="Cambria Math" panose="02040503050406030204" pitchFamily="18" charset="0"/>
                    </a:rPr>
                    <m:t>’</m:t>
                  </m:r>
                  <m:r>
                    <a:rPr kumimoji="1" lang="en-US" altLang="ja-JP" sz="2300" i="1" kern="1200" baseline="0" smtClean="0">
                      <a:latin typeface="Cambria Math" panose="02040503050406030204" pitchFamily="18" charset="0"/>
                    </a:rPr>
                    <m:t>―</m:t>
                  </m:r>
                  <m:r>
                    <a:rPr kumimoji="1" lang="en-US" altLang="ja-JP" sz="2300" i="1" kern="1200" smtClean="0">
                      <a:latin typeface="Cambria Math" panose="02040503050406030204" pitchFamily="18" charset="0"/>
                    </a:rPr>
                    <m:t>𝑣</m:t>
                  </m:r>
                  <m:r>
                    <a:rPr kumimoji="1" lang="en-US" altLang="ja-JP" sz="2300" i="1" kern="1200" baseline="-25000" smtClean="0">
                      <a:latin typeface="Cambria Math" panose="02040503050406030204" pitchFamily="18" charset="0"/>
                    </a:rPr>
                    <m:t>2</m:t>
                  </m:r>
                  <m:r>
                    <a:rPr kumimoji="1" lang="ja-JP" altLang="en-US" sz="2300" i="1" kern="1200" baseline="0" smtClean="0">
                      <a:latin typeface="Cambria Math" panose="02040503050406030204" pitchFamily="18" charset="0"/>
                    </a:rPr>
                    <m:t>’</m:t>
                  </m:r>
                </m:num>
                <m:den>
                  <m:r>
                    <a:rPr kumimoji="1" lang="en-US" altLang="ja-JP" sz="2300" i="1" kern="1200" smtClean="0">
                      <a:latin typeface="Cambria Math" panose="02040503050406030204" pitchFamily="18" charset="0"/>
                    </a:rPr>
                    <m:t>𝑣</m:t>
                  </m:r>
                  <m:r>
                    <a:rPr kumimoji="1" lang="en-US" altLang="ja-JP" sz="2300" b="0" i="1" kern="1200" baseline="-25000" smtClean="0">
                      <a:latin typeface="Cambria Math" panose="02040503050406030204" pitchFamily="18" charset="0"/>
                    </a:rPr>
                    <m:t>2</m:t>
                  </m:r>
                  <m:r>
                    <a:rPr kumimoji="1" lang="en-US" altLang="ja-JP" sz="2300" i="1" kern="1200" baseline="0" smtClean="0">
                      <a:latin typeface="Cambria Math" panose="02040503050406030204" pitchFamily="18" charset="0"/>
                    </a:rPr>
                    <m:t>―</m:t>
                  </m:r>
                  <m:r>
                    <a:rPr kumimoji="1" lang="en-US" altLang="ja-JP" sz="2300" i="1" kern="1200" smtClean="0">
                      <a:latin typeface="Cambria Math" panose="02040503050406030204" pitchFamily="18" charset="0"/>
                    </a:rPr>
                    <m:t>𝑣</m:t>
                  </m:r>
                  <m:r>
                    <a:rPr kumimoji="1" lang="en-US" altLang="ja-JP" sz="2300" b="0" i="1" kern="1200" baseline="-25000" smtClean="0">
                      <a:latin typeface="Cambria Math" panose="02040503050406030204" pitchFamily="18" charset="0"/>
                    </a:rPr>
                    <m:t>1</m:t>
                  </m:r>
                </m:den>
              </m:f>
              <m:r>
                <a:rPr kumimoji="1" lang="en-US" altLang="ja-JP" sz="2300" b="0" i="1" kern="1200" smtClean="0">
                  <a:latin typeface="Cambria Math" panose="02040503050406030204" pitchFamily="18" charset="0"/>
                </a:rPr>
                <m:t> </m:t>
              </m:r>
            </m:oMath>
          </a14:m>
          <a:r>
            <a:rPr kumimoji="1" lang="en-US" altLang="ja-JP" sz="2300" kern="1200" dirty="0" smtClean="0"/>
            <a:t>                 </a:t>
          </a:r>
          <a:r>
            <a:rPr kumimoji="1" lang="en-US" sz="2300" kern="1200" dirty="0" smtClean="0"/>
            <a:t>(1. 33)</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物体</a:t>
          </a:r>
          <a:r>
            <a:rPr kumimoji="1" lang="en-US" sz="2300" kern="1200" dirty="0" smtClean="0"/>
            <a:t>1</a:t>
          </a:r>
          <a:r>
            <a:rPr kumimoji="1" lang="ja-JP" sz="2300" kern="1200" dirty="0" smtClean="0"/>
            <a:t>と物体</a:t>
          </a:r>
          <a:r>
            <a:rPr kumimoji="1" lang="en-US" sz="2300" kern="1200" dirty="0" smtClean="0"/>
            <a:t>2</a:t>
          </a:r>
          <a:r>
            <a:rPr kumimoji="1" lang="ja-JP" sz="2300" kern="1200" dirty="0" smtClean="0"/>
            <a:t>の</a:t>
          </a:r>
          <a:r>
            <a:rPr kumimoji="1" lang="en-US" altLang="ja-JP" sz="2300" kern="1200" dirty="0" smtClean="0"/>
            <a:t>                                                </a:t>
          </a:r>
          <a:r>
            <a:rPr kumimoji="1" lang="ja-JP" sz="2300" kern="1200" dirty="0" smtClean="0"/>
            <a:t>という．</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とくに</a:t>
          </a:r>
          <a:r>
            <a:rPr kumimoji="1" lang="ja-JP" altLang="en-US" sz="2300" kern="1200" dirty="0" smtClean="0"/>
            <a:t>、</a:t>
          </a:r>
          <a:r>
            <a:rPr kumimoji="1" lang="ja-JP" sz="2300" kern="1200" dirty="0" smtClean="0"/>
            <a:t>図</a:t>
          </a:r>
          <a:r>
            <a:rPr kumimoji="1" lang="en-US" sz="2300" kern="1200" dirty="0" smtClean="0"/>
            <a:t>1.39</a:t>
          </a:r>
          <a:r>
            <a:rPr kumimoji="1" lang="ja-JP" sz="2300" kern="1200" dirty="0" err="1" smtClean="0"/>
            <a:t>のように</a:t>
          </a:r>
          <a:r>
            <a:rPr kumimoji="1" lang="ja-JP" sz="2300" kern="1200" dirty="0" smtClean="0"/>
            <a:t>物体</a:t>
          </a:r>
          <a:r>
            <a:rPr kumimoji="1" lang="en-US" sz="2300" kern="1200" dirty="0" smtClean="0"/>
            <a:t>1</a:t>
          </a:r>
          <a:r>
            <a:rPr kumimoji="1" lang="ja-JP" sz="2300" kern="1200" dirty="0" smtClean="0"/>
            <a:t>が，</a:t>
          </a:r>
          <a:r>
            <a:rPr kumimoji="1" lang="ja-JP" altLang="en-US" sz="2300" kern="1200" dirty="0" smtClean="0"/>
            <a:t>常に</a:t>
          </a:r>
          <a:r>
            <a:rPr kumimoji="1" lang="ja-JP" sz="2300" kern="1200" dirty="0" smtClean="0"/>
            <a:t>静止している床や壁などの場合には，</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 </a:t>
          </a:r>
          <a:r>
            <a:rPr kumimoji="1" lang="en-US" altLang="ja-JP" sz="2300" i="1" kern="1200" dirty="0" smtClean="0"/>
            <a:t>v</a:t>
          </a:r>
          <a:r>
            <a:rPr kumimoji="1" lang="en-US" sz="2300" kern="1200" baseline="-25000" dirty="0" smtClean="0"/>
            <a:t>1</a:t>
          </a:r>
          <a:r>
            <a:rPr kumimoji="1" lang="en-US" sz="2300" kern="1200" dirty="0" smtClean="0"/>
            <a:t>=</a:t>
          </a:r>
          <a:r>
            <a:rPr kumimoji="1" lang="en-US" altLang="ja-JP" sz="2300" i="1" kern="1200" dirty="0" smtClean="0"/>
            <a:t>v</a:t>
          </a:r>
          <a:r>
            <a:rPr kumimoji="1" lang="en-US" sz="2300" kern="1200" baseline="-25000" dirty="0" smtClean="0"/>
            <a:t>1</a:t>
          </a:r>
          <a:r>
            <a:rPr kumimoji="1" lang="en-US" altLang="ja-JP" sz="2300" kern="1200" baseline="0" dirty="0" smtClean="0"/>
            <a:t>’</a:t>
          </a:r>
          <a:r>
            <a:rPr kumimoji="1" lang="en-US" sz="2300" kern="1200" dirty="0" smtClean="0"/>
            <a:t> = 0</a:t>
          </a:r>
          <a:r>
            <a:rPr kumimoji="1" lang="ja-JP" altLang="en-US" sz="2300" kern="1200" dirty="0" smtClean="0"/>
            <a:t>　：</a:t>
          </a:r>
          <a14:m xmlns:a14="http://schemas.microsoft.com/office/drawing/2010/main">
            <m:oMath xmlns:m="http://schemas.openxmlformats.org/officeDocument/2006/math">
              <m:r>
                <a:rPr kumimoji="1" lang="en-US" altLang="ja-JP" sz="2300" b="0" i="1" kern="1200" smtClean="0">
                  <a:latin typeface="Cambria Math" panose="02040503050406030204" pitchFamily="18" charset="0"/>
                </a:rPr>
                <m:t>𝑒</m:t>
              </m:r>
              <m:r>
                <a:rPr kumimoji="1" lang="en-US" altLang="ja-JP" sz="2300" b="0" i="0" kern="1200" smtClean="0">
                  <a:latin typeface="Cambria Math" panose="02040503050406030204" pitchFamily="18" charset="0"/>
                </a:rPr>
                <m:t>=−</m:t>
              </m:r>
              <m:f>
                <m:fPr>
                  <m:ctrlPr>
                    <a:rPr kumimoji="1" lang="en-US" altLang="ja-JP" sz="2300" i="1" kern="1200" smtClean="0">
                      <a:latin typeface="Cambria Math" panose="02040503050406030204" pitchFamily="18" charset="0"/>
                    </a:rPr>
                  </m:ctrlPr>
                </m:fPr>
                <m:num>
                  <m:r>
                    <a:rPr kumimoji="1" lang="en-US" altLang="ja-JP" sz="2300" i="1" kern="1200" smtClean="0">
                      <a:latin typeface="Cambria Math" panose="02040503050406030204" pitchFamily="18" charset="0"/>
                    </a:rPr>
                    <m:t>𝑣</m:t>
                  </m:r>
                  <m:r>
                    <a:rPr kumimoji="1" lang="en-US" altLang="ja-JP" sz="2300" i="1" kern="1200" baseline="-25000" smtClean="0">
                      <a:latin typeface="Cambria Math" panose="02040503050406030204" pitchFamily="18" charset="0"/>
                    </a:rPr>
                    <m:t>2</m:t>
                  </m:r>
                  <m:r>
                    <a:rPr kumimoji="1" lang="ja-JP" altLang="en-US" sz="2300" i="1" kern="1200" baseline="0" smtClean="0">
                      <a:latin typeface="Cambria Math" panose="02040503050406030204" pitchFamily="18" charset="0"/>
                    </a:rPr>
                    <m:t>’</m:t>
                  </m:r>
                </m:num>
                <m:den>
                  <m:r>
                    <a:rPr kumimoji="1" lang="en-US" altLang="ja-JP" sz="2300" i="1" kern="1200" smtClean="0">
                      <a:latin typeface="Cambria Math" panose="02040503050406030204" pitchFamily="18" charset="0"/>
                    </a:rPr>
                    <m:t>𝑣</m:t>
                  </m:r>
                  <m:r>
                    <a:rPr kumimoji="1" lang="en-US" altLang="ja-JP" sz="2300" b="0" i="1" kern="1200" baseline="-25000" smtClean="0">
                      <a:latin typeface="Cambria Math" panose="02040503050406030204" pitchFamily="18" charset="0"/>
                    </a:rPr>
                    <m:t>2</m:t>
                  </m:r>
                </m:den>
              </m:f>
              <m:r>
                <a:rPr kumimoji="1" lang="en-US" altLang="ja-JP" sz="2300" b="0" i="1" kern="1200" baseline="-25000" smtClean="0">
                  <a:latin typeface="Cambria Math" panose="02040503050406030204" pitchFamily="18" charset="0"/>
                </a:rPr>
                <m:t> </m:t>
              </m:r>
            </m:oMath>
          </a14:m>
          <a:r>
            <a:rPr kumimoji="1" lang="en-US" sz="2300" kern="1200" dirty="0" smtClean="0"/>
            <a:t>            (1.34)</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式（</a:t>
          </a:r>
          <a:r>
            <a:rPr kumimoji="1" lang="en-US" sz="2300" kern="1200" dirty="0" smtClean="0"/>
            <a:t>1.34</a:t>
          </a:r>
          <a:r>
            <a:rPr kumimoji="1" lang="ja-JP" sz="2300" kern="1200" dirty="0" smtClean="0"/>
            <a:t>）から， 卓球の球を，硬いなめらかな床に落としたときには衝突前後の速さはほとんど変わらず，</a:t>
          </a:r>
          <a:r>
            <a:rPr kumimoji="1" lang="en-US" sz="2300" i="1" kern="1200" dirty="0" smtClean="0"/>
            <a:t>e</a:t>
          </a:r>
          <a:r>
            <a:rPr kumimoji="1" lang="ja-JP" altLang="en-US" sz="2300" kern="1200" dirty="0" smtClean="0"/>
            <a:t>≒    </a:t>
          </a:r>
          <a:r>
            <a:rPr kumimoji="1" lang="ja-JP" sz="2300" kern="1200" dirty="0" smtClean="0"/>
            <a:t>である．</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粘土のかたまりを床に落とせば衝突後は静止するので，</a:t>
          </a:r>
          <a:r>
            <a:rPr kumimoji="1" lang="en-US" sz="2300" i="1" kern="1200" dirty="0" smtClean="0"/>
            <a:t>e</a:t>
          </a:r>
          <a:r>
            <a:rPr kumimoji="1" lang="en-US" sz="2300" kern="1200" dirty="0" smtClean="0"/>
            <a:t>=</a:t>
          </a:r>
          <a:r>
            <a:rPr kumimoji="1" lang="en-US" altLang="ja-JP" sz="2300" kern="1200" dirty="0" smtClean="0"/>
            <a:t>0</a:t>
          </a:r>
          <a:r>
            <a:rPr kumimoji="1" lang="ja-JP" sz="2300" kern="1200" dirty="0" smtClean="0"/>
            <a:t>である．</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反発係数</a:t>
          </a:r>
          <a:r>
            <a:rPr kumimoji="1" lang="en-US" sz="2300" i="1" kern="1200" dirty="0" smtClean="0"/>
            <a:t>e</a:t>
          </a:r>
          <a:r>
            <a:rPr kumimoji="1" lang="ja-JP" sz="2300" kern="1200" dirty="0" smtClean="0"/>
            <a:t>の値は，</a:t>
          </a:r>
          <a:r>
            <a:rPr kumimoji="1" lang="en-US" altLang="ja-JP" sz="2300" kern="1200" dirty="0" smtClean="0"/>
            <a:t>0</a:t>
          </a:r>
          <a:r>
            <a:rPr kumimoji="1" lang="ja-JP" altLang="en-US" sz="2300" kern="1200" dirty="0" smtClean="0"/>
            <a:t>≦</a:t>
          </a:r>
          <a:r>
            <a:rPr kumimoji="1" lang="en-US" altLang="ja-JP" sz="2300" i="1" kern="1200" dirty="0" smtClean="0"/>
            <a:t>e</a:t>
          </a:r>
          <a:r>
            <a:rPr kumimoji="1" lang="ja-JP" altLang="en-US" sz="2300" i="0" kern="1200" dirty="0" smtClean="0"/>
            <a:t>≦</a:t>
          </a:r>
          <a:r>
            <a:rPr kumimoji="1" lang="en-US" altLang="ja-JP" sz="2300" i="0" kern="1200" dirty="0" smtClean="0"/>
            <a:t>1</a:t>
          </a:r>
          <a:r>
            <a:rPr kumimoji="1" lang="ja-JP" sz="2300" kern="1200" dirty="0" smtClean="0"/>
            <a:t>の範囲にあって， 物体</a:t>
          </a:r>
          <a:r>
            <a:rPr kumimoji="1" lang="en-US" sz="2300" kern="1200" dirty="0" smtClean="0"/>
            <a:t>1</a:t>
          </a:r>
          <a:r>
            <a:rPr kumimoji="1" lang="ja-JP" sz="2300" kern="1200" dirty="0" smtClean="0"/>
            <a:t>と物体</a:t>
          </a:r>
          <a:r>
            <a:rPr kumimoji="1" lang="en-US" sz="2300" kern="1200" dirty="0" smtClean="0"/>
            <a:t>2</a:t>
          </a:r>
          <a:r>
            <a:rPr kumimoji="1" lang="ja-JP" sz="2300" kern="1200" dirty="0" smtClean="0"/>
            <a:t>の物質の種類でおおよそ決まり， 速さにはほとんど関係しない．</a:t>
          </a:r>
          <a:endParaRPr lang="ja-JP" sz="2300" kern="1200" dirty="0"/>
        </a:p>
        <a:p>
          <a:pPr marL="228600" lvl="1" indent="-228600" algn="l" defTabSz="1022350" rtl="0">
            <a:lnSpc>
              <a:spcPct val="90000"/>
            </a:lnSpc>
            <a:spcBef>
              <a:spcPct val="0"/>
            </a:spcBef>
            <a:spcAft>
              <a:spcPct val="20000"/>
            </a:spcAft>
            <a:buChar char="••"/>
          </a:pPr>
          <a:r>
            <a:rPr kumimoji="1" lang="ja-JP" sz="2300" kern="1200" dirty="0" smtClean="0"/>
            <a:t>もし， </a:t>
          </a:r>
          <a:r>
            <a:rPr kumimoji="1" lang="en-US" sz="2300" i="1" kern="1200" dirty="0" smtClean="0"/>
            <a:t>e</a:t>
          </a:r>
          <a:r>
            <a:rPr kumimoji="1" lang="en-US" sz="2300" kern="1200" dirty="0" smtClean="0"/>
            <a:t>=</a:t>
          </a:r>
          <a:r>
            <a:rPr kumimoji="1" lang="ja-JP" altLang="en-US" sz="2300" kern="1200" dirty="0" smtClean="0"/>
            <a:t>１</a:t>
          </a:r>
          <a:r>
            <a:rPr kumimoji="1" lang="ja-JP" sz="2300" kern="1200" dirty="0" smtClean="0"/>
            <a:t>ならば</a:t>
          </a:r>
          <a:r>
            <a:rPr kumimoji="1" lang="en-US" altLang="ja-JP" sz="2300" kern="1200" dirty="0" smtClean="0"/>
            <a:t>                           </a:t>
          </a:r>
          <a:r>
            <a:rPr kumimoji="1" lang="ja-JP" sz="2300" kern="1200" dirty="0" err="1" smtClean="0"/>
            <a:t>，</a:t>
          </a:r>
          <a:r>
            <a:rPr kumimoji="1" lang="en-US" sz="2300" kern="1200" dirty="0" smtClean="0"/>
            <a:t>e &lt; 1</a:t>
          </a:r>
          <a:r>
            <a:rPr kumimoji="1" lang="ja-JP" sz="2300" kern="1200" dirty="0" smtClean="0"/>
            <a:t>ならば</a:t>
          </a:r>
          <a:r>
            <a:rPr kumimoji="1" lang="en-US" altLang="ja-JP" sz="2300" kern="1200" dirty="0" smtClean="0"/>
            <a:t>                       </a:t>
          </a:r>
          <a:r>
            <a:rPr kumimoji="1" lang="ja-JP" sz="2300" kern="1200" dirty="0" err="1" smtClean="0"/>
            <a:t>，</a:t>
          </a:r>
          <a:r>
            <a:rPr kumimoji="1" lang="en-US" sz="2300" i="1" kern="1200" dirty="0" smtClean="0"/>
            <a:t>e</a:t>
          </a:r>
          <a:r>
            <a:rPr kumimoji="1" lang="en-US" sz="2300" kern="1200" dirty="0" smtClean="0"/>
            <a:t>=</a:t>
          </a:r>
          <a:r>
            <a:rPr kumimoji="1" lang="en-US" altLang="ja-JP" sz="2300" kern="1200" dirty="0" smtClean="0"/>
            <a:t>0</a:t>
          </a:r>
          <a:r>
            <a:rPr kumimoji="1" lang="ja-JP" sz="2300" kern="1200" dirty="0" smtClean="0"/>
            <a:t>ならば</a:t>
          </a:r>
          <a:r>
            <a:rPr kumimoji="1" lang="en-US" altLang="ja-JP" sz="2300" kern="1200" dirty="0" smtClean="0"/>
            <a:t>                              </a:t>
          </a:r>
          <a:r>
            <a:rPr kumimoji="1" lang="ja-JP" sz="2300" kern="1200" dirty="0" smtClean="0"/>
            <a:t>という．</a:t>
          </a:r>
          <a:endParaRPr lang="ja-JP" sz="2300" kern="1200" dirty="0"/>
        </a:p>
      </dsp:txBody>
      <dsp:txXfrm>
        <a:off x="0" y="1002181"/>
        <a:ext cx="11838710" cy="5216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C4746-B115-41E1-B038-36F1611A311C}">
      <dsp:nvSpPr>
        <dsp:cNvPr id="0" name=""/>
        <dsp:cNvSpPr/>
      </dsp:nvSpPr>
      <dsp:spPr>
        <a:xfrm>
          <a:off x="0" y="20858"/>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1.4.1</a:t>
          </a:r>
          <a:r>
            <a:rPr kumimoji="1" lang="ja-JP" sz="4500" kern="1200" dirty="0" smtClean="0">
              <a:latin typeface="HGPｺﾞｼｯｸM" panose="020B0600000000000000" pitchFamily="50" charset="-128"/>
              <a:ea typeface="HGPｺﾞｼｯｸM" panose="020B0600000000000000" pitchFamily="50" charset="-128"/>
            </a:rPr>
            <a:t>運動</a:t>
          </a:r>
          <a:r>
            <a:rPr kumimoji="1" lang="en-US" sz="4500" kern="1200" dirty="0" err="1" smtClean="0">
              <a:latin typeface="HGPｺﾞｼｯｸM" panose="020B0600000000000000" pitchFamily="50" charset="-128"/>
              <a:ea typeface="HGPｺﾞｼｯｸM" panose="020B0600000000000000" pitchFamily="50" charset="-128"/>
            </a:rPr>
            <a:t>量と力積</a:t>
          </a:r>
          <a:endParaRPr lang="ja-JP" sz="4500" kern="1200" dirty="0">
            <a:latin typeface="HGPｺﾞｼｯｸM" panose="020B0600000000000000" pitchFamily="50" charset="-128"/>
            <a:ea typeface="HGPｺﾞｼｯｸM" panose="020B0600000000000000" pitchFamily="50" charset="-128"/>
          </a:endParaRPr>
        </a:p>
      </dsp:txBody>
      <dsp:txXfrm>
        <a:off x="55258" y="76116"/>
        <a:ext cx="10624336" cy="1021459"/>
      </dsp:txXfrm>
    </dsp:sp>
    <dsp:sp modelId="{870EF654-DC62-4410-AB2C-A64B82A7DF1C}">
      <dsp:nvSpPr>
        <dsp:cNvPr id="0" name=""/>
        <dsp:cNvSpPr/>
      </dsp:nvSpPr>
      <dsp:spPr>
        <a:xfrm>
          <a:off x="0" y="1282433"/>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1.4.2</a:t>
          </a:r>
          <a:r>
            <a:rPr kumimoji="1" lang="ja-JP" sz="4500" kern="1200" dirty="0" smtClean="0">
              <a:latin typeface="HGPｺﾞｼｯｸM" panose="020B0600000000000000" pitchFamily="50" charset="-128"/>
              <a:ea typeface="HGPｺﾞｼｯｸM" panose="020B0600000000000000" pitchFamily="50" charset="-128"/>
            </a:rPr>
            <a:t>運動量保存の</a:t>
          </a:r>
          <a:r>
            <a:rPr kumimoji="1" lang="en-US" sz="4500" kern="1200" dirty="0" err="1" smtClean="0">
              <a:latin typeface="HGPｺﾞｼｯｸM" panose="020B0600000000000000" pitchFamily="50" charset="-128"/>
              <a:ea typeface="HGPｺﾞｼｯｸM" panose="020B0600000000000000" pitchFamily="50" charset="-128"/>
            </a:rPr>
            <a:t>法則</a:t>
          </a:r>
          <a:endParaRPr lang="ja-JP" sz="4500" kern="1200" dirty="0">
            <a:latin typeface="HGPｺﾞｼｯｸM" panose="020B0600000000000000" pitchFamily="50" charset="-128"/>
            <a:ea typeface="HGPｺﾞｼｯｸM" panose="020B0600000000000000" pitchFamily="50" charset="-128"/>
          </a:endParaRPr>
        </a:p>
      </dsp:txBody>
      <dsp:txXfrm>
        <a:off x="55258" y="1337691"/>
        <a:ext cx="10624336" cy="1021459"/>
      </dsp:txXfrm>
    </dsp:sp>
    <dsp:sp modelId="{1B85818A-B63D-482B-8E09-7A0AE6DAC799}">
      <dsp:nvSpPr>
        <dsp:cNvPr id="0" name=""/>
        <dsp:cNvSpPr/>
      </dsp:nvSpPr>
      <dsp:spPr>
        <a:xfrm>
          <a:off x="0" y="2544008"/>
          <a:ext cx="10734852" cy="11319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rtl="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1.4.3反発係数</a:t>
          </a:r>
          <a:endParaRPr lang="ja-JP" sz="4500" kern="1200" dirty="0">
            <a:latin typeface="HGPｺﾞｼｯｸM" panose="020B0600000000000000" pitchFamily="50" charset="-128"/>
            <a:ea typeface="HGPｺﾞｼｯｸM" panose="020B0600000000000000" pitchFamily="50" charset="-128"/>
          </a:endParaRPr>
        </a:p>
      </dsp:txBody>
      <dsp:txXfrm>
        <a:off x="55258" y="2599266"/>
        <a:ext cx="10624336" cy="1021459"/>
      </dsp:txXfrm>
    </dsp:sp>
    <dsp:sp modelId="{B3D4F72C-A612-40DE-B713-69356BAD45F8}">
      <dsp:nvSpPr>
        <dsp:cNvPr id="0" name=""/>
        <dsp:cNvSpPr/>
      </dsp:nvSpPr>
      <dsp:spPr>
        <a:xfrm>
          <a:off x="0" y="3805583"/>
          <a:ext cx="10734852" cy="1131975"/>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kumimoji="1" lang="en-US" sz="4500" kern="1200" dirty="0" smtClean="0">
              <a:latin typeface="HGPｺﾞｼｯｸM" panose="020B0600000000000000" pitchFamily="50" charset="-128"/>
              <a:ea typeface="HGPｺﾞｼｯｸM" panose="020B0600000000000000" pitchFamily="50" charset="-128"/>
            </a:rPr>
            <a:t>1.4.4次元</a:t>
          </a:r>
          <a:endParaRPr kumimoji="1" lang="ja-JP" altLang="en-US" sz="4500" kern="1200" dirty="0"/>
        </a:p>
      </dsp:txBody>
      <dsp:txXfrm>
        <a:off x="55258" y="3860841"/>
        <a:ext cx="10624336" cy="1021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13706-8CE9-4A43-B98C-EBF4831C259F}" type="datetimeFigureOut">
              <a:rPr kumimoji="1" lang="ja-JP" altLang="en-US" smtClean="0"/>
              <a:t>2019/8/31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F7370-F10B-4858-A03C-81B9374097F7}" type="slidenum">
              <a:rPr kumimoji="1" lang="ja-JP" altLang="en-US" smtClean="0"/>
              <a:t>‹#›</a:t>
            </a:fld>
            <a:endParaRPr kumimoji="1" lang="ja-JP" altLang="en-US"/>
          </a:p>
        </p:txBody>
      </p:sp>
    </p:spTree>
    <p:extLst>
      <p:ext uri="{BB962C8B-B14F-4D97-AF65-F5344CB8AC3E}">
        <p14:creationId xmlns:p14="http://schemas.microsoft.com/office/powerpoint/2010/main" val="30408058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90F7370-F10B-4858-A03C-81B9374097F7}" type="slidenum">
              <a:rPr kumimoji="1" lang="ja-JP" altLang="en-US" smtClean="0"/>
              <a:t>2</a:t>
            </a:fld>
            <a:endParaRPr kumimoji="1" lang="ja-JP" altLang="en-US"/>
          </a:p>
        </p:txBody>
      </p:sp>
    </p:spTree>
    <p:extLst>
      <p:ext uri="{BB962C8B-B14F-4D97-AF65-F5344CB8AC3E}">
        <p14:creationId xmlns:p14="http://schemas.microsoft.com/office/powerpoint/2010/main" val="276383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D09FC6F-0F64-4890-8C57-CCBE9DCB485F}"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971886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1302C7E-AFB2-4029-9E58-73C1A9167B53}"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89022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B63B608-CA70-4013-9D4F-097C67A85D67}"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81076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03D97DB-6BCE-4C0B-A9A0-724DDAA7DF6C}"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58928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121EF08-24CD-42C3-A4DF-B3E4FD3D5485}"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350809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910C44B-B833-4E34-B166-63A688A4650B}"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805307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F1C05D1-FF64-407D-BDC6-2B5E2F65CB42}"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688325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914FEF9-C826-4031-A425-5AC33BF29E97}" type="datetime1">
              <a:rPr kumimoji="1" lang="ja-JP" altLang="en-US" smtClean="0"/>
              <a:t>2019/8/31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78437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CA4B6CE-E163-4027-A550-6B7F9830F5CD}" type="datetime1">
              <a:rPr kumimoji="1" lang="ja-JP" altLang="en-US" smtClean="0"/>
              <a:t>2019/8/31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02390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77501-6D34-4853-8599-77377536464C}" type="datetime1">
              <a:rPr kumimoji="1" lang="ja-JP" altLang="en-US" smtClean="0"/>
              <a:t>2019/8/31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338789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AF2BDF1-ED8F-4B7C-B1AF-7D19AF97F3CA}"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63504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C0611BA-3CC8-4832-9C69-C09ABA6E291A}"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98548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20B72FD-7E22-4018-897D-7292C93CD129}"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364579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159212D-6BF4-46B9-889A-2FC334BC85B3}"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06436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D9D251C-7380-4441-98FB-EB6D3E270DF9}"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574241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7B6D7E-E9FF-49B7-8B9C-6C8E0F23FBD2}" type="datetime1">
              <a:rPr kumimoji="1" lang="ja-JP" altLang="en-US" smtClean="0"/>
              <a:t>2019/8/31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128842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CA35F1F-D6E7-40AD-A94F-CC1118A3CEF4}" type="datetime1">
              <a:rPr kumimoji="1" lang="ja-JP" altLang="en-US" smtClean="0"/>
              <a:t>2019/8/31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68198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88ADB87-8AEB-4781-B1FD-1F8431D9FEEA}"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42304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E8AA2B9F-5873-49D9-8435-C64854B2E736}" type="datetime1">
              <a:rPr kumimoji="1" lang="ja-JP" altLang="en-US" smtClean="0"/>
              <a:t>2019/8/31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16825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CEB1418-5212-4F0E-B764-1D004F89B596}" type="datetime1">
              <a:rPr kumimoji="1" lang="ja-JP" altLang="en-US" smtClean="0"/>
              <a:t>2019/8/31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3316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ED4D6-C99C-41EB-89AE-378F3AC783FA}" type="datetime1">
              <a:rPr kumimoji="1" lang="ja-JP" altLang="en-US" smtClean="0"/>
              <a:t>2019/8/31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6011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A3B0E5B-2626-498B-AA51-D4D813456637}"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8801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29EA610-D9E4-49BC-9834-2DCA2C43FE91}" type="datetime1">
              <a:rPr kumimoji="1" lang="ja-JP" altLang="en-US" smtClean="0"/>
              <a:t>2019/8/31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64747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47B6D7E-E9FF-49B7-8B9C-6C8E0F23FBD2}" type="datetime1">
              <a:rPr kumimoji="1" lang="ja-JP" altLang="en-US" smtClean="0"/>
              <a:t>2019/8/31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23687695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B6D7E-E9FF-49B7-8B9C-6C8E0F23FBD2}" type="datetime1">
              <a:rPr kumimoji="1" lang="ja-JP" altLang="en-US" smtClean="0"/>
              <a:t>2019/8/31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006F9-8FDE-4E7E-BF38-127EAE8948ED}" type="slidenum">
              <a:rPr kumimoji="1" lang="ja-JP" altLang="en-US" smtClean="0"/>
              <a:t>‹#›</a:t>
            </a:fld>
            <a:endParaRPr kumimoji="1" lang="ja-JP" altLang="en-US"/>
          </a:p>
        </p:txBody>
      </p:sp>
    </p:spTree>
    <p:extLst>
      <p:ext uri="{BB962C8B-B14F-4D97-AF65-F5344CB8AC3E}">
        <p14:creationId xmlns:p14="http://schemas.microsoft.com/office/powerpoint/2010/main" val="403852367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9.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3.xml"/><Relationship Id="rId1" Type="http://schemas.openxmlformats.org/officeDocument/2006/relationships/slideLayout" Target="../slideLayouts/slideLayout2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11" Type="http://schemas.openxmlformats.org/officeDocument/2006/relationships/image" Target="../media/image1.emf"/><Relationship Id="rId5" Type="http://schemas.openxmlformats.org/officeDocument/2006/relationships/diagramColors" Target="../diagrams/colors3.xml"/><Relationship Id="rId10"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4.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7.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8.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3.xml"/><Relationship Id="rId6" Type="http://schemas.microsoft.com/office/2007/relationships/diagramDrawing" Target="../diagrams/drawing8.xml"/><Relationship Id="rId11" Type="http://schemas.openxmlformats.org/officeDocument/2006/relationships/image" Target="../media/image3.png"/><Relationship Id="rId5" Type="http://schemas.openxmlformats.org/officeDocument/2006/relationships/diagramColors" Target="../diagrams/colors8.xml"/><Relationship Id="rId10"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基礎物理学</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F</a:t>
            </a:r>
            <a:r>
              <a:rPr kumimoji="1" lang="ja-JP" altLang="en-US" dirty="0" smtClean="0"/>
              <a:t>　原　道寛</a:t>
            </a:r>
            <a:r>
              <a:rPr kumimoji="1" lang="ja-JP" altLang="en-US" smtClean="0"/>
              <a:t>　教授</a:t>
            </a:r>
            <a:endParaRPr kumimoji="1" lang="ja-JP" altLang="en-US" dirty="0"/>
          </a:p>
        </p:txBody>
      </p:sp>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a:t>
            </a:fld>
            <a:endParaRPr kumimoji="1" lang="ja-JP" altLang="en-US"/>
          </a:p>
        </p:txBody>
      </p:sp>
    </p:spTree>
    <p:custDataLst>
      <p:tags r:id="rId1"/>
    </p:custDataLst>
    <p:extLst>
      <p:ext uri="{BB962C8B-B14F-4D97-AF65-F5344CB8AC3E}">
        <p14:creationId xmlns:p14="http://schemas.microsoft.com/office/powerpoint/2010/main" val="2450671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1.4.4</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lang="ja-JP" altLang="ja-JP" dirty="0">
              <a:latin typeface="HGPｺﾞｼｯｸM" panose="020B0600000000000000" pitchFamily="50" charset="-128"/>
              <a:ea typeface="HGPｺﾞｼｯｸM" panose="020B06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4022959510"/>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10</a:t>
            </a:fld>
            <a:endParaRPr kumimoji="1" lang="ja-JP" altLang="en-US"/>
          </a:p>
        </p:txBody>
      </p:sp>
    </p:spTree>
    <p:custDataLst>
      <p:tags r:id="rId1"/>
    </p:custDataLst>
    <p:extLst>
      <p:ext uri="{BB962C8B-B14F-4D97-AF65-F5344CB8AC3E}">
        <p14:creationId xmlns:p14="http://schemas.microsoft.com/office/powerpoint/2010/main" val="3635716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1.4.4.1</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kumimoji="1" lang="ja-JP" altLang="en-US" dirty="0"/>
          </a:p>
        </p:txBody>
      </p:sp>
      <p:graphicFrame>
        <p:nvGraphicFramePr>
          <p:cNvPr id="5" name="図表 4"/>
          <p:cNvGraphicFramePr/>
          <p:nvPr>
            <p:extLst>
              <p:ext uri="{D42A27DB-BD31-4B8C-83A1-F6EECF244321}">
                <p14:modId xmlns:p14="http://schemas.microsoft.com/office/powerpoint/2010/main" val="2036074896"/>
              </p:ext>
            </p:extLst>
          </p:nvPr>
        </p:nvGraphicFramePr>
        <p:xfrm>
          <a:off x="315686" y="1148730"/>
          <a:ext cx="11458698" cy="5317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11</a:t>
            </a:fld>
            <a:endParaRPr kumimoji="1" lang="ja-JP" altLang="en-US" dirty="0"/>
          </a:p>
        </p:txBody>
      </p:sp>
      <p:sp>
        <p:nvSpPr>
          <p:cNvPr id="6" name="正方形/長方形 5"/>
          <p:cNvSpPr/>
          <p:nvPr/>
        </p:nvSpPr>
        <p:spPr>
          <a:xfrm>
            <a:off x="974697" y="2657888"/>
            <a:ext cx="705662" cy="560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A</a:t>
            </a:r>
            <a:endParaRPr kumimoji="1" lang="ja-JP" altLang="en-US" dirty="0"/>
          </a:p>
        </p:txBody>
      </p:sp>
      <p:sp>
        <p:nvSpPr>
          <p:cNvPr id="7" name="正方形/長方形 6"/>
          <p:cNvSpPr/>
          <p:nvPr/>
        </p:nvSpPr>
        <p:spPr>
          <a:xfrm>
            <a:off x="1887118" y="2657888"/>
            <a:ext cx="820456" cy="560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8" name="正方形/長方形 7"/>
          <p:cNvSpPr/>
          <p:nvPr/>
        </p:nvSpPr>
        <p:spPr>
          <a:xfrm>
            <a:off x="2914333" y="2657888"/>
            <a:ext cx="820456" cy="560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9" name="正方形/長方形 8"/>
          <p:cNvSpPr/>
          <p:nvPr/>
        </p:nvSpPr>
        <p:spPr>
          <a:xfrm>
            <a:off x="1980139" y="4170012"/>
            <a:ext cx="1843715" cy="560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
            </a:r>
            <a:endParaRPr kumimoji="1" lang="ja-JP" altLang="en-US" dirty="0"/>
          </a:p>
        </p:txBody>
      </p:sp>
      <p:sp>
        <p:nvSpPr>
          <p:cNvPr id="10" name="正方形/長方形 9"/>
          <p:cNvSpPr/>
          <p:nvPr/>
        </p:nvSpPr>
        <p:spPr>
          <a:xfrm>
            <a:off x="9115230" y="5308064"/>
            <a:ext cx="776915" cy="560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Tree>
    <p:extLst>
      <p:ext uri="{BB962C8B-B14F-4D97-AF65-F5344CB8AC3E}">
        <p14:creationId xmlns:p14="http://schemas.microsoft.com/office/powerpoint/2010/main" val="9216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7339" y="105338"/>
            <a:ext cx="8534400" cy="1507067"/>
          </a:xfrm>
        </p:spPr>
        <p:txBody>
          <a:bodyPr/>
          <a:lstStyle/>
          <a:p>
            <a:r>
              <a:rPr kumimoji="1" lang="ja-JP" altLang="en-US" dirty="0" smtClean="0"/>
              <a:t>基礎物理学</a:t>
            </a:r>
            <a:endParaRPr kumimoji="1" lang="ja-JP" altLang="en-US" dirty="0"/>
          </a:p>
        </p:txBody>
      </p:sp>
      <p:graphicFrame>
        <p:nvGraphicFramePr>
          <p:cNvPr id="4" name="コンテンツ プレースホルダー 3"/>
          <p:cNvGraphicFramePr>
            <a:graphicFrameLocks noGrp="1"/>
          </p:cNvGraphicFramePr>
          <p:nvPr>
            <p:ph idx="1"/>
          </p:nvPr>
        </p:nvGraphicFramePr>
        <p:xfrm>
          <a:off x="481939" y="1374363"/>
          <a:ext cx="11393385" cy="5216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2</a:t>
            </a:fld>
            <a:endParaRPr kumimoji="1" lang="ja-JP" altLang="en-US"/>
          </a:p>
        </p:txBody>
      </p:sp>
    </p:spTree>
    <p:custDataLst>
      <p:tags r:id="rId1"/>
    </p:custDataLst>
    <p:extLst>
      <p:ext uri="{BB962C8B-B14F-4D97-AF65-F5344CB8AC3E}">
        <p14:creationId xmlns:p14="http://schemas.microsoft.com/office/powerpoint/2010/main" val="3700339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1.4.1</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lang="ja-JP" altLang="ja-JP" dirty="0">
              <a:latin typeface="HGPｺﾞｼｯｸM" panose="020B0600000000000000" pitchFamily="50" charset="-128"/>
              <a:ea typeface="HGPｺﾞｼｯｸM" panose="020B06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032516589"/>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3</a:t>
            </a:fld>
            <a:endParaRPr kumimoji="1" lang="ja-JP" altLang="en-US"/>
          </a:p>
        </p:txBody>
      </p:sp>
    </p:spTree>
    <p:custDataLst>
      <p:tags r:id="rId1"/>
    </p:custDataLst>
    <p:extLst>
      <p:ext uri="{BB962C8B-B14F-4D97-AF65-F5344CB8AC3E}">
        <p14:creationId xmlns:p14="http://schemas.microsoft.com/office/powerpoint/2010/main" val="1796526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2413"/>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1.4.1.1</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kumimoji="1" lang="ja-JP" altLang="en-US" dirty="0"/>
          </a:p>
        </p:txBody>
      </p:sp>
      <mc:AlternateContent xmlns:mc="http://schemas.openxmlformats.org/markup-compatibility/2006" xmlns:a14="http://schemas.microsoft.com/office/drawing/2010/main">
        <mc:Choice Requires="a14">
          <p:graphicFrame>
            <p:nvGraphicFramePr>
              <p:cNvPr id="5" name="図表 4"/>
              <p:cNvGraphicFramePr/>
              <p:nvPr>
                <p:extLst>
                  <p:ext uri="{D42A27DB-BD31-4B8C-83A1-F6EECF244321}">
                    <p14:modId xmlns:p14="http://schemas.microsoft.com/office/powerpoint/2010/main" val="3113565917"/>
                  </p:ext>
                </p:extLst>
              </p:nvPr>
            </p:nvGraphicFramePr>
            <p:xfrm>
              <a:off x="107867" y="629392"/>
              <a:ext cx="11791208" cy="6228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図表 4"/>
              <p:cNvGraphicFramePr/>
              <p:nvPr>
                <p:extLst>
                  <p:ext uri="{D42A27DB-BD31-4B8C-83A1-F6EECF244321}">
                    <p14:modId xmlns:p14="http://schemas.microsoft.com/office/powerpoint/2010/main" val="3113565917"/>
                  </p:ext>
                </p:extLst>
              </p:nvPr>
            </p:nvGraphicFramePr>
            <p:xfrm>
              <a:off x="107867" y="629392"/>
              <a:ext cx="11791208" cy="6228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4</a:t>
            </a:fld>
            <a:endParaRPr kumimoji="1" lang="ja-JP" altLang="en-US"/>
          </a:p>
        </p:txBody>
      </p:sp>
      <p:pic>
        <p:nvPicPr>
          <p:cNvPr id="6" name="図 5"/>
          <p:cNvPicPr>
            <a:picLocks noChangeAspect="1"/>
          </p:cNvPicPr>
          <p:nvPr/>
        </p:nvPicPr>
        <p:blipFill rotWithShape="1">
          <a:blip r:embed="rId11" cstate="print">
            <a:extLst>
              <a:ext uri="{28A0092B-C50C-407E-A947-70E740481C1C}">
                <a14:useLocalDpi xmlns:a14="http://schemas.microsoft.com/office/drawing/2010/main"/>
              </a:ext>
            </a:extLst>
          </a:blip>
          <a:srcRect l="61277" t="4457" r="2591" b="76406"/>
          <a:stretch/>
        </p:blipFill>
        <p:spPr>
          <a:xfrm>
            <a:off x="6097773" y="4191990"/>
            <a:ext cx="6008470" cy="2666010"/>
          </a:xfrm>
          <a:prstGeom prst="rect">
            <a:avLst/>
          </a:prstGeom>
        </p:spPr>
      </p:pic>
      <p:sp>
        <p:nvSpPr>
          <p:cNvPr id="7" name="正方形/長方形 6"/>
          <p:cNvSpPr/>
          <p:nvPr/>
        </p:nvSpPr>
        <p:spPr>
          <a:xfrm>
            <a:off x="7149594" y="1661767"/>
            <a:ext cx="480302"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8" name="正方形/長方形 7"/>
          <p:cNvSpPr/>
          <p:nvPr/>
        </p:nvSpPr>
        <p:spPr>
          <a:xfrm>
            <a:off x="5336627" y="2069371"/>
            <a:ext cx="333840" cy="29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9" name="正方形/長方形 8"/>
          <p:cNvSpPr/>
          <p:nvPr/>
        </p:nvSpPr>
        <p:spPr>
          <a:xfrm>
            <a:off x="1267508" y="4461467"/>
            <a:ext cx="1024589" cy="557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0" name="正方形/長方形 9"/>
          <p:cNvSpPr/>
          <p:nvPr/>
        </p:nvSpPr>
        <p:spPr>
          <a:xfrm>
            <a:off x="907451" y="5412435"/>
            <a:ext cx="1744704" cy="557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1" name="正方形/長方形 10"/>
          <p:cNvSpPr/>
          <p:nvPr/>
        </p:nvSpPr>
        <p:spPr>
          <a:xfrm>
            <a:off x="783205" y="6273867"/>
            <a:ext cx="2524517" cy="44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Tree>
    <p:extLst>
      <p:ext uri="{BB962C8B-B14F-4D97-AF65-F5344CB8AC3E}">
        <p14:creationId xmlns:p14="http://schemas.microsoft.com/office/powerpoint/2010/main" val="27873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0" y="1298"/>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1.4.1.2</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kumimoji="1" lang="ja-JP" altLang="en-US" dirty="0"/>
          </a:p>
        </p:txBody>
      </p:sp>
      <mc:AlternateContent xmlns:mc="http://schemas.openxmlformats.org/markup-compatibility/2006" xmlns:a14="http://schemas.microsoft.com/office/drawing/2010/main">
        <mc:Choice Requires="a14">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4156257051"/>
                  </p:ext>
                </p:extLst>
              </p:nvPr>
            </p:nvGraphicFramePr>
            <p:xfrm>
              <a:off x="90053" y="946851"/>
              <a:ext cx="11892149" cy="5774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4156257051"/>
                  </p:ext>
                </p:extLst>
              </p:nvPr>
            </p:nvGraphicFramePr>
            <p:xfrm>
              <a:off x="90053" y="946851"/>
              <a:ext cx="11892149" cy="5774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スライド番号プレースホルダー 4"/>
          <p:cNvSpPr>
            <a:spLocks noGrp="1"/>
          </p:cNvSpPr>
          <p:nvPr>
            <p:ph type="sldNum" sz="quarter" idx="12"/>
          </p:nvPr>
        </p:nvSpPr>
        <p:spPr/>
        <p:txBody>
          <a:bodyPr/>
          <a:lstStyle/>
          <a:p>
            <a:fld id="{761006F9-8FDE-4E7E-BF38-127EAE8948ED}" type="slidenum">
              <a:rPr kumimoji="1" lang="ja-JP" altLang="en-US" smtClean="0"/>
              <a:t>5</a:t>
            </a:fld>
            <a:endParaRPr kumimoji="1" lang="ja-JP" altLang="en-US"/>
          </a:p>
        </p:txBody>
      </p:sp>
      <p:sp>
        <p:nvSpPr>
          <p:cNvPr id="9" name="正方形/長方形 8"/>
          <p:cNvSpPr/>
          <p:nvPr/>
        </p:nvSpPr>
        <p:spPr>
          <a:xfrm>
            <a:off x="6649484" y="2266476"/>
            <a:ext cx="1093228" cy="411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a:t>
            </a:r>
            <a:endParaRPr kumimoji="1" lang="ja-JP" altLang="en-US" dirty="0"/>
          </a:p>
        </p:txBody>
      </p:sp>
      <p:sp>
        <p:nvSpPr>
          <p:cNvPr id="10" name="正方形/長方形 9"/>
          <p:cNvSpPr/>
          <p:nvPr/>
        </p:nvSpPr>
        <p:spPr>
          <a:xfrm>
            <a:off x="7742712" y="2822637"/>
            <a:ext cx="1093228" cy="411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a:t>
            </a:r>
            <a:endParaRPr kumimoji="1" lang="ja-JP" altLang="en-US" dirty="0"/>
          </a:p>
        </p:txBody>
      </p:sp>
      <p:sp>
        <p:nvSpPr>
          <p:cNvPr id="11" name="正方形/長方形 10"/>
          <p:cNvSpPr/>
          <p:nvPr/>
        </p:nvSpPr>
        <p:spPr>
          <a:xfrm>
            <a:off x="983672" y="3663435"/>
            <a:ext cx="10297886" cy="411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12" name="正方形/長方形 11"/>
          <p:cNvSpPr/>
          <p:nvPr/>
        </p:nvSpPr>
        <p:spPr>
          <a:xfrm>
            <a:off x="1044039" y="4210866"/>
            <a:ext cx="1841665" cy="411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3" name="正方形/長方形 12"/>
          <p:cNvSpPr/>
          <p:nvPr/>
        </p:nvSpPr>
        <p:spPr>
          <a:xfrm>
            <a:off x="6918873" y="5703847"/>
            <a:ext cx="4044246" cy="411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E                                  </a:t>
            </a:r>
            <a:endParaRPr kumimoji="1" lang="ja-JP" altLang="en-US" dirty="0"/>
          </a:p>
        </p:txBody>
      </p:sp>
    </p:spTree>
    <p:extLst>
      <p:ext uri="{BB962C8B-B14F-4D97-AF65-F5344CB8AC3E}">
        <p14:creationId xmlns:p14="http://schemas.microsoft.com/office/powerpoint/2010/main" val="24968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1.4.2</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lang="ja-JP" altLang="ja-JP" dirty="0">
              <a:latin typeface="HGPｺﾞｼｯｸM" panose="020B0600000000000000" pitchFamily="50" charset="-128"/>
              <a:ea typeface="HGPｺﾞｼｯｸM" panose="020B06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355671220"/>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6</a:t>
            </a:fld>
            <a:endParaRPr kumimoji="1" lang="ja-JP" altLang="en-US"/>
          </a:p>
        </p:txBody>
      </p:sp>
    </p:spTree>
    <p:custDataLst>
      <p:tags r:id="rId1"/>
    </p:custDataLst>
    <p:extLst>
      <p:ext uri="{BB962C8B-B14F-4D97-AF65-F5344CB8AC3E}">
        <p14:creationId xmlns:p14="http://schemas.microsoft.com/office/powerpoint/2010/main" val="2716038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30900"/>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1.4.2.1</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kumimoji="1" lang="ja-JP" altLang="en-US" dirty="0"/>
          </a:p>
        </p:txBody>
      </p:sp>
      <p:graphicFrame>
        <p:nvGraphicFramePr>
          <p:cNvPr id="5" name="図表 4"/>
          <p:cNvGraphicFramePr/>
          <p:nvPr>
            <p:extLst>
              <p:ext uri="{D42A27DB-BD31-4B8C-83A1-F6EECF244321}">
                <p14:modId xmlns:p14="http://schemas.microsoft.com/office/powerpoint/2010/main" val="352600704"/>
              </p:ext>
            </p:extLst>
          </p:nvPr>
        </p:nvGraphicFramePr>
        <p:xfrm>
          <a:off x="78178" y="665018"/>
          <a:ext cx="11779333" cy="6192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7</a:t>
            </a:fld>
            <a:endParaRPr kumimoji="1" lang="ja-JP" altLang="en-US"/>
          </a:p>
        </p:txBody>
      </p:sp>
      <p:sp>
        <p:nvSpPr>
          <p:cNvPr id="6" name="正方形/長方形 5"/>
          <p:cNvSpPr/>
          <p:nvPr/>
        </p:nvSpPr>
        <p:spPr>
          <a:xfrm>
            <a:off x="8069283" y="0"/>
            <a:ext cx="4122717" cy="2517569"/>
          </a:xfrm>
          <a:prstGeom prst="rect">
            <a:avLst/>
          </a:prstGeom>
          <a:blipFill rotWithShape="0">
            <a:blip r:embed="rId7"/>
            <a:srcRect/>
            <a:stretch>
              <a:fillRect l="-165944"/>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正方形/長方形 6"/>
          <p:cNvSpPr/>
          <p:nvPr/>
        </p:nvSpPr>
        <p:spPr>
          <a:xfrm>
            <a:off x="4409675" y="1978705"/>
            <a:ext cx="1641756" cy="303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A</a:t>
            </a:r>
            <a:endParaRPr kumimoji="1" lang="ja-JP" altLang="en-US" dirty="0"/>
          </a:p>
        </p:txBody>
      </p:sp>
      <p:sp>
        <p:nvSpPr>
          <p:cNvPr id="8" name="正方形/長方形 7"/>
          <p:cNvSpPr/>
          <p:nvPr/>
        </p:nvSpPr>
        <p:spPr>
          <a:xfrm>
            <a:off x="2632332" y="2312202"/>
            <a:ext cx="1641756" cy="303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B</a:t>
            </a:r>
            <a:endParaRPr kumimoji="1" lang="ja-JP" altLang="en-US" dirty="0"/>
          </a:p>
        </p:txBody>
      </p:sp>
      <p:sp>
        <p:nvSpPr>
          <p:cNvPr id="9" name="正方形/長方形 8"/>
          <p:cNvSpPr/>
          <p:nvPr/>
        </p:nvSpPr>
        <p:spPr>
          <a:xfrm>
            <a:off x="777802" y="3702214"/>
            <a:ext cx="1727891" cy="303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C</a:t>
            </a:r>
            <a:endParaRPr kumimoji="1" lang="ja-JP" altLang="en-US" dirty="0"/>
          </a:p>
        </p:txBody>
      </p:sp>
      <p:sp>
        <p:nvSpPr>
          <p:cNvPr id="10" name="正方形/長方形 9"/>
          <p:cNvSpPr/>
          <p:nvPr/>
        </p:nvSpPr>
        <p:spPr>
          <a:xfrm>
            <a:off x="2824316" y="3702214"/>
            <a:ext cx="2044567" cy="303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
            </a:r>
            <a:endParaRPr kumimoji="1" lang="ja-JP" altLang="en-US" dirty="0"/>
          </a:p>
        </p:txBody>
      </p:sp>
      <p:sp>
        <p:nvSpPr>
          <p:cNvPr id="11" name="正方形/長方形 10"/>
          <p:cNvSpPr/>
          <p:nvPr/>
        </p:nvSpPr>
        <p:spPr>
          <a:xfrm>
            <a:off x="777802" y="4415383"/>
            <a:ext cx="2903549" cy="303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2" name="正方形/長方形 11"/>
          <p:cNvSpPr/>
          <p:nvPr/>
        </p:nvSpPr>
        <p:spPr>
          <a:xfrm>
            <a:off x="633319" y="5384208"/>
            <a:ext cx="2903549" cy="379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
        <p:nvSpPr>
          <p:cNvPr id="13" name="正方形/長方形 12"/>
          <p:cNvSpPr/>
          <p:nvPr/>
        </p:nvSpPr>
        <p:spPr>
          <a:xfrm>
            <a:off x="1635810" y="6441550"/>
            <a:ext cx="1901058" cy="379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a:t>
            </a:r>
            <a:endParaRPr kumimoji="1" lang="ja-JP" altLang="en-US" dirty="0"/>
          </a:p>
        </p:txBody>
      </p:sp>
    </p:spTree>
    <p:extLst>
      <p:ext uri="{BB962C8B-B14F-4D97-AF65-F5344CB8AC3E}">
        <p14:creationId xmlns:p14="http://schemas.microsoft.com/office/powerpoint/2010/main" val="19789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r>
              <a:rPr lang="en-US" altLang="ja-JP" dirty="0" smtClean="0">
                <a:latin typeface="HGPｺﾞｼｯｸM" panose="020B0600000000000000" pitchFamily="50" charset="-128"/>
                <a:ea typeface="HGPｺﾞｼｯｸM" panose="020B0600000000000000" pitchFamily="50" charset="-128"/>
              </a:rPr>
              <a:t>1.4.3</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lang="ja-JP" altLang="ja-JP" dirty="0">
              <a:latin typeface="HGPｺﾞｼｯｸM" panose="020B0600000000000000" pitchFamily="50" charset="-128"/>
              <a:ea typeface="HGPｺﾞｼｯｸM" panose="020B0600000000000000" pitchFamily="50" charset="-128"/>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15912441"/>
              </p:ext>
            </p:extLst>
          </p:nvPr>
        </p:nvGraphicFramePr>
        <p:xfrm>
          <a:off x="558580" y="1448070"/>
          <a:ext cx="10734853" cy="495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8</a:t>
            </a:fld>
            <a:endParaRPr kumimoji="1" lang="ja-JP" altLang="en-US"/>
          </a:p>
        </p:txBody>
      </p:sp>
    </p:spTree>
    <p:custDataLst>
      <p:tags r:id="rId1"/>
    </p:custDataLst>
    <p:extLst>
      <p:ext uri="{BB962C8B-B14F-4D97-AF65-F5344CB8AC3E}">
        <p14:creationId xmlns:p14="http://schemas.microsoft.com/office/powerpoint/2010/main" val="1904387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2413"/>
            <a:ext cx="10515600" cy="1325563"/>
          </a:xfrm>
        </p:spPr>
        <p:txBody>
          <a:bodyPr/>
          <a:lstStyle/>
          <a:p>
            <a:r>
              <a:rPr lang="en-US" altLang="ja-JP" dirty="0" smtClean="0">
                <a:latin typeface="HGPｺﾞｼｯｸM" panose="020B0600000000000000" pitchFamily="50" charset="-128"/>
                <a:ea typeface="HGPｺﾞｼｯｸM" panose="020B0600000000000000" pitchFamily="50" charset="-128"/>
              </a:rPr>
              <a:t>1.4.3.1</a:t>
            </a:r>
            <a:r>
              <a:rPr lang="ja-JP" altLang="ja-JP" dirty="0" smtClean="0">
                <a:latin typeface="HGPｺﾞｼｯｸM" panose="020B0600000000000000" pitchFamily="50" charset="-128"/>
                <a:ea typeface="HGPｺﾞｼｯｸM" panose="020B0600000000000000" pitchFamily="50" charset="-128"/>
              </a:rPr>
              <a:t>運動量</a:t>
            </a:r>
            <a:r>
              <a:rPr lang="ja-JP" altLang="ja-JP" dirty="0">
                <a:latin typeface="HGPｺﾞｼｯｸM" panose="020B0600000000000000" pitchFamily="50" charset="-128"/>
                <a:ea typeface="HGPｺﾞｼｯｸM" panose="020B0600000000000000" pitchFamily="50" charset="-128"/>
              </a:rPr>
              <a:t>と</a:t>
            </a:r>
            <a:r>
              <a:rPr lang="en-US" altLang="ja-JP" dirty="0" err="1">
                <a:latin typeface="HGPｺﾞｼｯｸM" panose="020B0600000000000000" pitchFamily="50" charset="-128"/>
                <a:ea typeface="HGPｺﾞｼｯｸM" panose="020B0600000000000000" pitchFamily="50" charset="-128"/>
              </a:rPr>
              <a:t>力積</a:t>
            </a:r>
            <a:endParaRPr kumimoji="1" lang="ja-JP" altLang="en-US" dirty="0"/>
          </a:p>
        </p:txBody>
      </p:sp>
      <mc:AlternateContent xmlns:mc="http://schemas.openxmlformats.org/markup-compatibility/2006" xmlns:a14="http://schemas.microsoft.com/office/drawing/2010/main">
        <mc:Choice Requires="a14">
          <p:graphicFrame>
            <p:nvGraphicFramePr>
              <p:cNvPr id="5" name="図表 4"/>
              <p:cNvGraphicFramePr/>
              <p:nvPr>
                <p:extLst>
                  <p:ext uri="{D42A27DB-BD31-4B8C-83A1-F6EECF244321}">
                    <p14:modId xmlns:p14="http://schemas.microsoft.com/office/powerpoint/2010/main" val="2182362604"/>
                  </p:ext>
                </p:extLst>
              </p:nvPr>
            </p:nvGraphicFramePr>
            <p:xfrm>
              <a:off x="107867" y="391886"/>
              <a:ext cx="11838710" cy="6466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図表 4"/>
              <p:cNvGraphicFramePr/>
              <p:nvPr>
                <p:extLst>
                  <p:ext uri="{D42A27DB-BD31-4B8C-83A1-F6EECF244321}">
                    <p14:modId xmlns:p14="http://schemas.microsoft.com/office/powerpoint/2010/main" val="2182362604"/>
                  </p:ext>
                </p:extLst>
              </p:nvPr>
            </p:nvGraphicFramePr>
            <p:xfrm>
              <a:off x="107867" y="391886"/>
              <a:ext cx="11838710" cy="64661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4" name="スライド番号プレースホルダー 3"/>
          <p:cNvSpPr>
            <a:spLocks noGrp="1"/>
          </p:cNvSpPr>
          <p:nvPr>
            <p:ph type="sldNum" sz="quarter" idx="12"/>
          </p:nvPr>
        </p:nvSpPr>
        <p:spPr/>
        <p:txBody>
          <a:bodyPr/>
          <a:lstStyle/>
          <a:p>
            <a:fld id="{761006F9-8FDE-4E7E-BF38-127EAE8948ED}" type="slidenum">
              <a:rPr kumimoji="1" lang="ja-JP" altLang="en-US" smtClean="0"/>
              <a:t>9</a:t>
            </a:fld>
            <a:endParaRPr kumimoji="1" lang="ja-JP" altLang="en-US"/>
          </a:p>
        </p:txBody>
      </p:sp>
      <p:sp>
        <p:nvSpPr>
          <p:cNvPr id="6" name="正方形/長方形 5"/>
          <p:cNvSpPr/>
          <p:nvPr/>
        </p:nvSpPr>
        <p:spPr>
          <a:xfrm>
            <a:off x="1712316" y="2190237"/>
            <a:ext cx="1268391" cy="63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A</a:t>
            </a:r>
            <a:endParaRPr kumimoji="1" lang="ja-JP" altLang="en-US" dirty="0"/>
          </a:p>
        </p:txBody>
      </p:sp>
      <p:sp>
        <p:nvSpPr>
          <p:cNvPr id="7" name="正方形/長方形 6"/>
          <p:cNvSpPr/>
          <p:nvPr/>
        </p:nvSpPr>
        <p:spPr>
          <a:xfrm>
            <a:off x="2701843" y="2834536"/>
            <a:ext cx="3152691" cy="353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a:t>
            </a:r>
            <a:endParaRPr kumimoji="1" lang="ja-JP" altLang="en-US" dirty="0"/>
          </a:p>
        </p:txBody>
      </p:sp>
      <p:sp>
        <p:nvSpPr>
          <p:cNvPr id="8" name="正方形/長方形 7"/>
          <p:cNvSpPr/>
          <p:nvPr/>
        </p:nvSpPr>
        <p:spPr>
          <a:xfrm>
            <a:off x="2737262" y="3576347"/>
            <a:ext cx="890444" cy="632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t>
            </a:r>
            <a:endParaRPr kumimoji="1" lang="ja-JP" altLang="en-US" dirty="0"/>
          </a:p>
        </p:txBody>
      </p:sp>
      <p:sp>
        <p:nvSpPr>
          <p:cNvPr id="9" name="正方形/長方形 8"/>
          <p:cNvSpPr/>
          <p:nvPr/>
        </p:nvSpPr>
        <p:spPr>
          <a:xfrm>
            <a:off x="2968831" y="4555788"/>
            <a:ext cx="231568" cy="316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D</a:t>
            </a:r>
            <a:endParaRPr kumimoji="1" lang="ja-JP" altLang="en-US" dirty="0"/>
          </a:p>
        </p:txBody>
      </p:sp>
      <p:sp>
        <p:nvSpPr>
          <p:cNvPr id="10" name="正方形/長方形 9"/>
          <p:cNvSpPr/>
          <p:nvPr/>
        </p:nvSpPr>
        <p:spPr>
          <a:xfrm>
            <a:off x="2737262" y="6151040"/>
            <a:ext cx="1727859" cy="316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E</a:t>
            </a:r>
            <a:endParaRPr kumimoji="1" lang="ja-JP" altLang="en-US" dirty="0"/>
          </a:p>
        </p:txBody>
      </p:sp>
      <p:sp>
        <p:nvSpPr>
          <p:cNvPr id="11" name="正方形/長方形 10"/>
          <p:cNvSpPr/>
          <p:nvPr/>
        </p:nvSpPr>
        <p:spPr>
          <a:xfrm>
            <a:off x="6113813" y="6151039"/>
            <a:ext cx="1409205" cy="316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F</a:t>
            </a:r>
            <a:endParaRPr kumimoji="1" lang="ja-JP" altLang="en-US" dirty="0"/>
          </a:p>
        </p:txBody>
      </p:sp>
      <p:sp>
        <p:nvSpPr>
          <p:cNvPr id="12" name="正方形/長方形 11"/>
          <p:cNvSpPr/>
          <p:nvPr/>
        </p:nvSpPr>
        <p:spPr>
          <a:xfrm>
            <a:off x="8967849" y="6146153"/>
            <a:ext cx="2028702" cy="316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a:t>
            </a:r>
            <a:endParaRPr kumimoji="1" lang="ja-JP" altLang="en-US" dirty="0"/>
          </a:p>
        </p:txBody>
      </p:sp>
      <p:sp>
        <p:nvSpPr>
          <p:cNvPr id="13" name="正方形/長方形 12"/>
          <p:cNvSpPr/>
          <p:nvPr/>
        </p:nvSpPr>
        <p:spPr>
          <a:xfrm>
            <a:off x="8034528" y="4064"/>
            <a:ext cx="4157472" cy="1349723"/>
          </a:xfrm>
          <a:prstGeom prst="rect">
            <a:avLst/>
          </a:prstGeom>
          <a:blipFill rotWithShape="0">
            <a:blip r:embed="rId11"/>
            <a:srcRect/>
            <a:stretch>
              <a:fillRect l="-32716" t="-203443" r="-36841"/>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8357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20"/>
  <p:tag name="BUBBLESIZEVISIBLE" val="True"/>
  <p:tag name="CUSTOMGRIDBACKCOLOR" val="-4144960"/>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20"/>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20"/>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10"/>
  <p:tag name="DEFAULTNUMTEAMS" val="10"/>
  <p:tag name="GRIDSIZE" val="{Width=800, Height=600}"/>
  <p:tag name="REALTIMEBACKUP" val="False"/>
  <p:tag name="PRRESPONSE3" val="8"/>
  <p:tag name="SAVECSVWITHSESSION" val="True"/>
  <p:tag name="BACKUPMAINTENANCE" val="7"/>
  <p:tag name="BUBBLEVALUEFORMAT" val="0.0"/>
  <p:tag name="CHARTCOLORS" val="2"/>
  <p:tag name="FIBNUMRESULTS" val="10"/>
  <p:tag name="ALWAYSOPENPOLL" val="False"/>
  <p:tag name="ROTATIONINTERVAL" val="2"/>
  <p:tag name="USESCHEMECOLORS" val="True"/>
  <p:tag name="REALTIMEBACKUPPATH" val="(なし)"/>
  <p:tag name="BULLETTYPE" val="3"/>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EXPANDSHOWBAR" val="True"/>
  <p:tag name="TASKPANEKEY" val="e513c598-5386-44dc-8a66-8ebf2c1af1bc"/>
  <p:tag name="TPFULLVERSION" val="4.3.2.120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1691</TotalTime>
  <Words>1014</Words>
  <Application>Microsoft Office PowerPoint</Application>
  <PresentationFormat>ワイド画面</PresentationFormat>
  <Paragraphs>161</Paragraphs>
  <Slides>11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11</vt:i4>
      </vt:variant>
    </vt:vector>
  </HeadingPairs>
  <TitlesOfParts>
    <vt:vector size="20" baseType="lpstr">
      <vt:lpstr>HGPｺﾞｼｯｸM</vt:lpstr>
      <vt:lpstr>ＭＳ Ｐゴシック</vt:lpstr>
      <vt:lpstr>Arial</vt:lpstr>
      <vt:lpstr>Calibri</vt:lpstr>
      <vt:lpstr>Calibri Light</vt:lpstr>
      <vt:lpstr>Cambria Math</vt:lpstr>
      <vt:lpstr>Wingdings 2</vt:lpstr>
      <vt:lpstr>HDOfficeLightV0</vt:lpstr>
      <vt:lpstr>Office Theme</vt:lpstr>
      <vt:lpstr>基礎物理学</vt:lpstr>
      <vt:lpstr>基礎物理学</vt:lpstr>
      <vt:lpstr>1.4.1運動量と力積</vt:lpstr>
      <vt:lpstr>1.4.1.1運動量と力積</vt:lpstr>
      <vt:lpstr>1.4.1.2運動量と力積</vt:lpstr>
      <vt:lpstr>1.4.2運動量と力積</vt:lpstr>
      <vt:lpstr>1.4.2.1運動量と力積</vt:lpstr>
      <vt:lpstr>1.4.3運動量と力積</vt:lpstr>
      <vt:lpstr>1.4.3.1運動量と力積</vt:lpstr>
      <vt:lpstr>1.4.4運動量と力積</vt:lpstr>
      <vt:lpstr>1.4.4.1運動量と力積</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基礎物理学</dc:title>
  <dc:creator>原道寛</dc:creator>
  <cp:lastModifiedBy>HARA Michihiro</cp:lastModifiedBy>
  <cp:revision>87</cp:revision>
  <dcterms:created xsi:type="dcterms:W3CDTF">2014-12-30T06:07:08Z</dcterms:created>
  <dcterms:modified xsi:type="dcterms:W3CDTF">2019-08-31T06:23:42Z</dcterms:modified>
</cp:coreProperties>
</file>