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5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diagrams/data6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6.xml" ContentType="application/vnd.openxmlformats-officedocument.presentationml.tags+xml"/>
  <Override PartName="/ppt/diagrams/data7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7.xml" ContentType="application/vnd.openxmlformats-officedocument.presentationml.tags+xml"/>
  <Override PartName="/ppt/diagrams/data8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.xml" ContentType="application/vnd.openxmlformats-officedocument.presentationml.tags+xml"/>
  <Override PartName="/ppt/diagrams/data9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9.xml" ContentType="application/vnd.openxmlformats-officedocument.presentationml.tags+xml"/>
  <Override PartName="/ppt/diagrams/data10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0.xml" ContentType="application/vnd.openxmlformats-officedocument.presentationml.tags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1.xml" ContentType="application/vnd.openxmlformats-officedocument.presentationml.tags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2.xml" ContentType="application/vnd.openxmlformats-officedocument.presentationml.tags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3.xml" ContentType="application/vnd.openxmlformats-officedocument.presentationml.tags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14.xml" ContentType="application/vnd.openxmlformats-officedocument.presentationml.tags+xml"/>
  <Override PartName="/ppt/diagrams/data15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86" r:id="rId2"/>
  </p:sldMasterIdLst>
  <p:notesMasterIdLst>
    <p:notesMasterId r:id="rId18"/>
  </p:notesMasterIdLst>
  <p:sldIdLst>
    <p:sldId id="256" r:id="rId3"/>
    <p:sldId id="388" r:id="rId4"/>
    <p:sldId id="389" r:id="rId5"/>
    <p:sldId id="579" r:id="rId6"/>
    <p:sldId id="580" r:id="rId7"/>
    <p:sldId id="400" r:id="rId8"/>
    <p:sldId id="394" r:id="rId9"/>
    <p:sldId id="402" r:id="rId10"/>
    <p:sldId id="581" r:id="rId11"/>
    <p:sldId id="391" r:id="rId12"/>
    <p:sldId id="410" r:id="rId13"/>
    <p:sldId id="582" r:id="rId14"/>
    <p:sldId id="392" r:id="rId15"/>
    <p:sldId id="393" r:id="rId16"/>
    <p:sldId id="584" r:id="rId17"/>
  </p:sldIdLst>
  <p:sldSz cx="12192000" cy="6858000"/>
  <p:notesSz cx="6858000" cy="9144000"/>
  <p:custDataLst>
    <p:tags r:id="rId19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79" autoAdjust="0"/>
    <p:restoredTop sz="86391" autoAdjust="0"/>
  </p:normalViewPr>
  <p:slideViewPr>
    <p:cSldViewPr snapToGrid="0">
      <p:cViewPr varScale="1">
        <p:scale>
          <a:sx n="67" d="100"/>
          <a:sy n="67" d="100"/>
        </p:scale>
        <p:origin x="111" y="28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E011E2-60BA-4D6A-BC2C-369AAFC9B671}" type="doc">
      <dgm:prSet loTypeId="urn:microsoft.com/office/officeart/2005/8/layout/hierarchy4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kumimoji="1" lang="ja-JP" altLang="en-US"/>
        </a:p>
      </dgm:t>
    </dgm:pt>
    <dgm:pt modelId="{631D3286-6F0C-4136-8259-339F59EC227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1.1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C3E29CC-917E-488E-83EC-71CFC616BA10}" type="parTrans" cxnId="{B9F59C85-93AC-4F14-9042-40DAC231AD9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EE773DC-91CC-46B6-8C66-21858F18E835}" type="sibTrans" cxnId="{B9F59C85-93AC-4F14-9042-40DAC231AD9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9C25198-6628-4696-96BB-70D2AF34029A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1.1.1速さ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4FC8472-ECB8-4F3A-8642-8C2F1CEBC732}" type="parTrans" cxnId="{C8668D33-2635-42E8-851B-45B09D722AE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1370267-5805-456E-8CD9-08EF448D5BAE}" type="sibTrans" cxnId="{C8668D33-2635-42E8-851B-45B09D722AE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0E4A321-852A-494D-9BBF-E48E6683DEA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1.1.2速度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51B21E9-2707-4566-9484-AE6B3CA64C61}" type="parTrans" cxnId="{231A25E8-DC2C-491E-922D-421F8F012BE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A36234C-9ABE-4309-94FC-DDEA3B261139}" type="sibTrans" cxnId="{231A25E8-DC2C-491E-922D-421F8F012BE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19305F9-4F2F-4C18-B17F-C00F88E92E64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1.1.3等加速度直線運動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4ACCBFC-FF43-433F-8AB4-D079AF0F3B1D}" type="parTrans" cxnId="{3498AAAC-434C-4803-9DB6-69F7EB3BEB77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A60E699-F3A3-4C3D-95F2-3CA561E3527E}" type="sibTrans" cxnId="{3498AAAC-434C-4803-9DB6-69F7EB3BEB77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A1B60A8-E3EC-4A45-8A54-A3865FB577EE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1.2力学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47C1619-6382-4F9D-9F17-4A491E28B9F7}" type="parTrans" cxnId="{8EF567A4-0366-4F18-A8EB-F7C1091B416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580D1AF-6F57-4CB2-9B95-FE8D8B419080}" type="sibTrans" cxnId="{8EF567A4-0366-4F18-A8EB-F7C1091B416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B65B0D5-C747-499E-865B-D80FECF312F6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1.2.1力の大きさ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C46F89A-8CD4-4DE7-A809-C0534CA994E3}" type="parTrans" cxnId="{37B336FA-8DE3-43E5-A948-6A04F697D8D9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AB08DA5-0926-471C-BC74-653C3181FCD0}" type="sibTrans" cxnId="{37B336FA-8DE3-43E5-A948-6A04F697D8D9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9AA18A-8263-4693-B9B5-ED39A8AEED73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1.2.2 1点に作用する力のつり合い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CCFE6BE-6CF9-4944-85BB-655BC1080FDF}" type="parTrans" cxnId="{A05576A3-E390-4E8A-AE0E-04FAD81AED2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780DBFE-9A86-46AA-8649-B50E60B6CA05}" type="sibTrans" cxnId="{A05576A3-E390-4E8A-AE0E-04FAD81AED2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3D5CE2-9ADF-4A00-93F5-F2132C75D319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1.3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72FAE45-5CD0-43CB-9CA8-9BAADFABD020}" type="parTrans" cxnId="{20ADF4F9-4DFF-4DAF-8DBA-2378FAD343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175736B-CB61-4B65-9D43-7F3058A1269F}" type="sibTrans" cxnId="{20ADF4F9-4DFF-4DAF-8DBA-2378FAD343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A38BB2D-2A0C-4074-8D9D-871D15139DC2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1.3.1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運動の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第1法則(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慣性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の法則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）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81D2BC1-FA73-496B-8FC0-BDB4F5D8786A}" type="parTrans" cxnId="{E302D9A4-5F35-4CB4-814F-3EDDD543B4EE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638492E-E0F2-4517-ADCC-FCFF54A70716}" type="sibTrans" cxnId="{E302D9A4-5F35-4CB4-814F-3EDDD543B4EE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7F3F7FB-145D-46BF-98E0-C05821809024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1.3.2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運動の第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2法則(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運動方程式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)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1F15333-09D2-4CBF-A6A5-F0372122A6AC}" type="parTrans" cxnId="{2BAC4339-7BA0-41DA-B50C-13EA931E0F1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D6CC798-AF0D-4D8F-AA82-8583E032D370}" type="sibTrans" cxnId="{2BAC4339-7BA0-41DA-B50C-13EA931E0F1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D468A9E-EF2D-407F-B1E4-49CD4D9E15AA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1.3.3重力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81B2D16-685A-4CD2-8EE5-87004A29C9E2}" type="parTrans" cxnId="{03F6E3FA-489C-47F7-B2FC-66E89AACB79E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198D993-0F6E-47D2-9353-69BCCE077A2A}" type="sibTrans" cxnId="{03F6E3FA-489C-47F7-B2FC-66E89AACB79E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338D44A-B783-4C7B-89B3-07081BBD428B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1.3.4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運動の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第3法則(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作用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・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反作用の法則</a:t>
          </a:r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)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A510C16-8CA3-4B38-84B7-105D1CECAEF3}" type="parTrans" cxnId="{4398A801-066A-4519-84FE-089721B278E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6C22983-0FD1-4A17-B102-08AA20E7D801}" type="sibTrans" cxnId="{4398A801-066A-4519-84FE-089721B278E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C332CB1-F67D-4E7D-B840-D4F14153D0BE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1.3.5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運動方程式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の作り方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90DE979-8C56-493F-9904-D9C3F17D7147}" type="parTrans" cxnId="{8DA99C00-E7D0-484B-A200-E1B2C1ECC957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0E635F3-B340-44ED-925F-ABB85129B8DD}" type="sibTrans" cxnId="{8DA99C00-E7D0-484B-A200-E1B2C1ECC957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599D655-DA8B-4E27-8E11-CCF6AD41F4B7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1.4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運動量と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力積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ECA06D0-EBDC-4934-8D5B-B83659D80C54}" type="parTrans" cxnId="{70948772-D371-47A9-B175-0E545B1A2F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A73B2E8-019E-4AE6-89F1-21BC53601E93}" type="sibTrans" cxnId="{70948772-D371-47A9-B175-0E545B1A2F6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27816D4-8275-4E67-B850-1B53003C60A6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1.4.1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量と力積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5BCD79A-17FA-4A42-A1C8-FBD09EE807C1}" type="parTrans" cxnId="{B5EEEE15-A2AB-4358-9755-C806115CD0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A50854C-1420-4611-A51B-7767AD978B4A}" type="sibTrans" cxnId="{B5EEEE15-A2AB-4358-9755-C806115CD0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591DA4C-CCA7-4230-9C55-C1CF2DB13D20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1.4.2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運動量保存の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815E79B-4FA2-4345-BB57-E8776F8AFA1F}" type="parTrans" cxnId="{CFC2DBD0-875C-4755-BAE9-8F587296991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195B0C7-7467-4B65-B5C3-53CBF051D0FA}" type="sibTrans" cxnId="{CFC2DBD0-875C-4755-BAE9-8F587296991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83303E6-2827-4549-9F3C-06B696220B0E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1.4.3反発係数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5D57DC8-3E24-4CD7-A6A8-92F28D62AC10}" type="parTrans" cxnId="{8CBAF591-53F6-4253-B696-F7A0C535181C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20F7E20-E6B8-4801-90B0-BF996E6C1E16}" type="sibTrans" cxnId="{8CBAF591-53F6-4253-B696-F7A0C535181C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74F169C-675A-4FAC-A2F1-EA8BE7D5F7DE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1.4.4次元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AB46473-5E1E-4CC2-BE8E-A337F7DF0F51}" type="parTrans" cxnId="{09A57E96-7FDE-4F18-AA69-6C1F26EE7E4E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B5531FC-4788-4A28-AD55-7F7643FEBE7B}" type="sibTrans" cxnId="{09A57E96-7FDE-4F18-AA69-6C1F26EE7E4E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E938A407-8512-43CB-8D3B-053FA02ABD9F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1.5力学エネルギー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5694AB86-F82C-4950-86E0-051900B3D25F}" type="parTrans" cxnId="{34D7F62C-7FE6-46A9-BD4D-29A07195BF9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B356D90-8AF4-4965-A92C-B97E18B084BE}" type="sibTrans" cxnId="{34D7F62C-7FE6-46A9-BD4D-29A07195BF9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1EED0A7-4CA7-4B37-B1E3-52087CFE6430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6B7BD2E-D686-4471-8DF2-0661C1BA0A17}" type="parTrans" cxnId="{2A4A4D61-5A4D-4B70-91A1-6877D347312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07D9361-E452-4D0B-AF5D-098F2E820DA5}" type="sibTrans" cxnId="{2A4A4D61-5A4D-4B70-91A1-6877D3473121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9CC398BD-151A-4C33-BB9A-3031398B2886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2EE6363-533B-4BD0-A544-92C36866E697}" type="parTrans" cxnId="{68BA7668-580B-4980-AD1F-7B0214B4A9E7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915D518-66F2-4BC5-986D-9721D2810E28}" type="sibTrans" cxnId="{68BA7668-580B-4980-AD1F-7B0214B4A9E7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46B5366-D2B6-4491-982C-24218B65B2CF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866F74B-A478-459A-A0A9-5BCBAB627E0D}" type="parTrans" cxnId="{9F4A4475-1134-472F-B031-FB18D2E3E3B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65972C2-24C2-4163-A40C-764EEDEB31F2}" type="sibTrans" cxnId="{9F4A4475-1134-472F-B031-FB18D2E3E3BF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6CA18F7-9BD1-44C7-A6B9-3B66DB1D29F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464AD2A-4396-4775-8063-1065691937A7}" type="parTrans" cxnId="{4CA371F5-A889-4FC0-9591-35A0153A5CA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50E36FC-114D-444D-BFD2-54B81298BFDD}" type="sibTrans" cxnId="{4CA371F5-A889-4FC0-9591-35A0153A5CAA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1374863-51F1-4221-B438-F6E882A7769E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いろいろな運動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56E0492-1035-4D1E-9461-3A26074E8CED}" type="parTrans" cxnId="{6FEB6731-AE76-4950-B0C3-3CBE299D5C0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A9A0C49-2489-4385-A764-77378837C549}" type="sibTrans" cxnId="{6FEB6731-AE76-4950-B0C3-3CBE299D5C0B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5065A845-BAB6-4B56-A58C-8DDB2F1C9E7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1.6.1水平方向に投げ出した物体の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851BA10-E036-4E93-A377-28603F0A2F95}" type="parTrans" cxnId="{CFBF3DA6-5AE1-4F0D-87D3-9054E3D7700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0242F07-F384-410D-954D-55A65D766D5B}" type="sibTrans" cxnId="{CFBF3DA6-5AE1-4F0D-87D3-9054E3D7700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052212D-1089-4608-92A9-C5ABD30C203F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1.6.2摩擦力が働く場合の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4FFA53D-1160-4C5B-8B2B-4184B2E0167B}" type="parTrans" cxnId="{5237BFCE-7C36-49B9-8BA6-787B3935168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62EC79F-EB95-4B26-AAE8-B03190B9F7EF}" type="sibTrans" cxnId="{5237BFCE-7C36-49B9-8BA6-787B39351684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22B8A381-3C8C-4AD6-99C8-9FF9EE9E554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1.6.3斜面上にある物体の運動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EF0DC68-E5FA-4BB8-B08C-E566E1095519}" type="parTrans" cxnId="{8707AA43-384B-450E-A461-6316EE4F2A5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3D7D4365-C5F4-4C4B-87DA-D6C0472A699D}" type="sibTrans" cxnId="{8707AA43-384B-450E-A461-6316EE4F2A5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96AE2CB-9951-4977-A764-AA70F76E427A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1.6.4等速円運動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E325596-CFD7-491D-9267-B84973AF3FE5}" type="parTrans" cxnId="{D2C994CF-A9D1-44AC-83FE-BC9E419F229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E6FC3B5-7CDB-4318-A48A-7A249EC3C0F2}" type="sibTrans" cxnId="{D2C994CF-A9D1-44AC-83FE-BC9E419F229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405DE26-9EC3-4AAB-B4D0-6EBB4D51BF10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1.6.5慣性力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A245F14-98C8-4CA3-9F92-1F2C53B76A44}" type="parTrans" cxnId="{F84EA0E2-CBD8-46B0-8E36-BF4CE32DA70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58D9BFF-3E58-4B1E-91D2-8E77351ACE0B}" type="sibTrans" cxnId="{F84EA0E2-CBD8-46B0-8E36-BF4CE32DA708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6F6BEC7F-F585-4497-8E04-FB5C16ED41DB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1.6.6惑星の運動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F4C45E3-4F8D-4D8D-8EF1-B6635C87991A}" type="parTrans" cxnId="{CB8070B8-0AB6-410D-937F-4B7AEDCB0B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42022438-36C8-4C3E-AF07-B908033D6090}" type="sibTrans" cxnId="{CB8070B8-0AB6-410D-937F-4B7AEDCB0BDD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ED4DD2B-FFA3-4123-B974-BF77FFA4AC91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1.6.7単振動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6203B24-E746-41EA-9454-F170D6518FEA}" type="parTrans" cxnId="{DCB72F5B-B586-4A83-B235-C23DE5429C0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1F77720-DC24-4F7A-8302-3BD104B055CD}" type="sibTrans" cxnId="{DCB72F5B-B586-4A83-B235-C23DE5429C0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B5D1607-B86C-41B0-BA70-FE8D67B8C19C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1.7剛体や流体にはたらく力のつり合い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A532ABC6-14A5-4B40-9A24-920143AA91FB}" type="parTrans" cxnId="{13975185-216B-446D-A5C2-58EC56FB464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2165B1C-AAF7-4919-86FC-083C2F937E7C}" type="sibTrans" cxnId="{13975185-216B-446D-A5C2-58EC56FB4646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51133D0-B5AE-42C2-B2D7-6449DBFDF3CD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1.7.1剛体にはたらく力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AA99431-8665-4140-8F9C-CD81F1A46FAF}" type="parTrans" cxnId="{129E0272-2095-440D-8BF6-84104B19FFF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BF0E66A7-435B-42A5-A098-2E9FAD02E74F}" type="sibTrans" cxnId="{129E0272-2095-440D-8BF6-84104B19FFF3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2FFE3BE-A32A-40D9-8DAC-AE80394D70E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1.7.2剛体のつり合いの条件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09A1136C-7B21-4980-8E96-746C2404A544}" type="parTrans" cxnId="{E23A735F-3766-47C1-B00D-824354242AC2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DE98E14A-478B-4ACF-B7D2-B0263FB3EF6E}" type="sibTrans" cxnId="{E23A735F-3766-47C1-B00D-824354242AC2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D745004-60E5-4ACB-B4A9-A5E16132E5F2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1.7.3静止した流体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E82E97BD-A960-40FC-86D3-765148C450F5}" type="parTrans" cxnId="{2C10AA9E-6A5C-40F0-9B92-B5AEE9E2AFD0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8C1DA8F5-A6CE-4525-9154-77EC6B35EEFE}" type="sibTrans" cxnId="{2C10AA9E-6A5C-40F0-9B92-B5AEE9E2AFD0}">
      <dgm:prSet/>
      <dgm:spPr/>
      <dgm:t>
        <a:bodyPr/>
        <a:lstStyle/>
        <a:p>
          <a:endParaRPr kumimoji="1" lang="ja-JP" altLang="en-US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C16D7E54-5634-4ADC-BA03-782E1E6B0A38}" type="pres">
      <dgm:prSet presAssocID="{57E011E2-60BA-4D6A-BC2C-369AAFC9B67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kumimoji="1" lang="ja-JP" altLang="en-US"/>
        </a:p>
      </dgm:t>
    </dgm:pt>
    <dgm:pt modelId="{B84F6650-CFB2-4C36-918A-BF4CCF14A6E2}" type="pres">
      <dgm:prSet presAssocID="{631D3286-6F0C-4136-8259-339F59EC2275}" presName="vertOne" presStyleCnt="0"/>
      <dgm:spPr/>
    </dgm:pt>
    <dgm:pt modelId="{D2BFEF8A-DB58-45D4-B560-EFF469261EF3}" type="pres">
      <dgm:prSet presAssocID="{631D3286-6F0C-4136-8259-339F59EC2275}" presName="txOne" presStyleLbl="node0" presStyleIdx="0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6EFD679-3042-44CD-9F20-D3154AD3E330}" type="pres">
      <dgm:prSet presAssocID="{631D3286-6F0C-4136-8259-339F59EC2275}" presName="parTransOne" presStyleCnt="0"/>
      <dgm:spPr/>
    </dgm:pt>
    <dgm:pt modelId="{D534CCBC-78BD-43EE-81EE-00428D1BE16A}" type="pres">
      <dgm:prSet presAssocID="{631D3286-6F0C-4136-8259-339F59EC2275}" presName="horzOne" presStyleCnt="0"/>
      <dgm:spPr/>
    </dgm:pt>
    <dgm:pt modelId="{DEFE2073-ED18-4E16-BACE-06ADFBABB9BE}" type="pres">
      <dgm:prSet presAssocID="{89C25198-6628-4696-96BB-70D2AF34029A}" presName="vertTwo" presStyleCnt="0"/>
      <dgm:spPr/>
    </dgm:pt>
    <dgm:pt modelId="{4B1F5DB6-6F83-4359-A647-1C1AD6A92F24}" type="pres">
      <dgm:prSet presAssocID="{89C25198-6628-4696-96BB-70D2AF34029A}" presName="txTwo" presStyleLbl="node2" presStyleIdx="0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1E69124E-1E00-4593-8CEC-8415C205C4B7}" type="pres">
      <dgm:prSet presAssocID="{89C25198-6628-4696-96BB-70D2AF34029A}" presName="horzTwo" presStyleCnt="0"/>
      <dgm:spPr/>
    </dgm:pt>
    <dgm:pt modelId="{37577F52-7E54-486D-8671-F89C93E4F00D}" type="pres">
      <dgm:prSet presAssocID="{71370267-5805-456E-8CD9-08EF448D5BAE}" presName="sibSpaceTwo" presStyleCnt="0"/>
      <dgm:spPr/>
    </dgm:pt>
    <dgm:pt modelId="{2283B876-BF83-4051-9123-211503BA6360}" type="pres">
      <dgm:prSet presAssocID="{40E4A321-852A-494D-9BBF-E48E6683DEA5}" presName="vertTwo" presStyleCnt="0"/>
      <dgm:spPr/>
    </dgm:pt>
    <dgm:pt modelId="{7906594E-EFEA-4CD6-97FB-726CC0B22F3C}" type="pres">
      <dgm:prSet presAssocID="{40E4A321-852A-494D-9BBF-E48E6683DEA5}" presName="txTwo" presStyleLbl="node2" presStyleIdx="1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68382997-B246-4046-A32B-B49F16A7E2E0}" type="pres">
      <dgm:prSet presAssocID="{40E4A321-852A-494D-9BBF-E48E6683DEA5}" presName="horzTwo" presStyleCnt="0"/>
      <dgm:spPr/>
    </dgm:pt>
    <dgm:pt modelId="{DC11A59A-B1C9-4646-8ED9-8B33530F66AD}" type="pres">
      <dgm:prSet presAssocID="{AA36234C-9ABE-4309-94FC-DDEA3B261139}" presName="sibSpaceTwo" presStyleCnt="0"/>
      <dgm:spPr/>
    </dgm:pt>
    <dgm:pt modelId="{4A467283-B5F0-4DEB-80B5-6010DDC3FEA6}" type="pres">
      <dgm:prSet presAssocID="{119305F9-4F2F-4C18-B17F-C00F88E92E64}" presName="vertTwo" presStyleCnt="0"/>
      <dgm:spPr/>
    </dgm:pt>
    <dgm:pt modelId="{D5C9C54A-6F7F-4763-AE98-C75FA148011A}" type="pres">
      <dgm:prSet presAssocID="{119305F9-4F2F-4C18-B17F-C00F88E92E64}" presName="txTwo" presStyleLbl="node2" presStyleIdx="2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5E168B20-0739-40A9-B1A0-2463011023D3}" type="pres">
      <dgm:prSet presAssocID="{119305F9-4F2F-4C18-B17F-C00F88E92E64}" presName="horzTwo" presStyleCnt="0"/>
      <dgm:spPr/>
    </dgm:pt>
    <dgm:pt modelId="{C24B0C80-7F0E-40B8-BF99-EB1E2E3E7B2E}" type="pres">
      <dgm:prSet presAssocID="{0EE773DC-91CC-46B6-8C66-21858F18E835}" presName="sibSpaceOne" presStyleCnt="0"/>
      <dgm:spPr/>
    </dgm:pt>
    <dgm:pt modelId="{B7C93B28-AE20-4576-95D3-35A22A342874}" type="pres">
      <dgm:prSet presAssocID="{9A1B60A8-E3EC-4A45-8A54-A3865FB577EE}" presName="vertOne" presStyleCnt="0"/>
      <dgm:spPr/>
    </dgm:pt>
    <dgm:pt modelId="{32B62D07-42B9-4EE3-AA5C-D68348EA3BA0}" type="pres">
      <dgm:prSet presAssocID="{9A1B60A8-E3EC-4A45-8A54-A3865FB577EE}" presName="txOne" presStyleLbl="node0" presStyleIdx="1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1AFCC51-0268-4336-8B93-D8AEDC09B0EB}" type="pres">
      <dgm:prSet presAssocID="{9A1B60A8-E3EC-4A45-8A54-A3865FB577EE}" presName="parTransOne" presStyleCnt="0"/>
      <dgm:spPr/>
    </dgm:pt>
    <dgm:pt modelId="{ADC37FB5-4303-4037-9C67-1E2EDE39C683}" type="pres">
      <dgm:prSet presAssocID="{9A1B60A8-E3EC-4A45-8A54-A3865FB577EE}" presName="horzOne" presStyleCnt="0"/>
      <dgm:spPr/>
    </dgm:pt>
    <dgm:pt modelId="{8EF3FDCD-07A7-4DDA-8732-806E05B47218}" type="pres">
      <dgm:prSet presAssocID="{DB65B0D5-C747-499E-865B-D80FECF312F6}" presName="vertTwo" presStyleCnt="0"/>
      <dgm:spPr/>
    </dgm:pt>
    <dgm:pt modelId="{0F7DD9B1-FAE5-498E-A693-456A2FBFC3CC}" type="pres">
      <dgm:prSet presAssocID="{DB65B0D5-C747-499E-865B-D80FECF312F6}" presName="txTwo" presStyleLbl="node2" presStyleIdx="3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A4A8B561-9E4B-480C-911D-6D3BA2653866}" type="pres">
      <dgm:prSet presAssocID="{DB65B0D5-C747-499E-865B-D80FECF312F6}" presName="horzTwo" presStyleCnt="0"/>
      <dgm:spPr/>
    </dgm:pt>
    <dgm:pt modelId="{0FD8CDF5-8E79-4AB1-BBB9-A07BB547971D}" type="pres">
      <dgm:prSet presAssocID="{0AB08DA5-0926-471C-BC74-653C3181FCD0}" presName="sibSpaceTwo" presStyleCnt="0"/>
      <dgm:spPr/>
    </dgm:pt>
    <dgm:pt modelId="{29601102-CF5A-40AD-ABF7-6804A6589AF9}" type="pres">
      <dgm:prSet presAssocID="{449AA18A-8263-4693-B9B5-ED39A8AEED73}" presName="vertTwo" presStyleCnt="0"/>
      <dgm:spPr/>
    </dgm:pt>
    <dgm:pt modelId="{9319C445-6067-47BC-8C1C-E87934E8FA57}" type="pres">
      <dgm:prSet presAssocID="{449AA18A-8263-4693-B9B5-ED39A8AEED73}" presName="txTwo" presStyleLbl="node2" presStyleIdx="4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11A9A64-C9F0-4F54-A5B1-F5A00DD2709A}" type="pres">
      <dgm:prSet presAssocID="{449AA18A-8263-4693-B9B5-ED39A8AEED73}" presName="horzTwo" presStyleCnt="0"/>
      <dgm:spPr/>
    </dgm:pt>
    <dgm:pt modelId="{E96E651A-424A-41EB-95FC-78BFE6755457}" type="pres">
      <dgm:prSet presAssocID="{6580D1AF-6F57-4CB2-9B95-FE8D8B419080}" presName="sibSpaceOne" presStyleCnt="0"/>
      <dgm:spPr/>
    </dgm:pt>
    <dgm:pt modelId="{0738C1A4-663C-4A87-B330-5CDC81889273}" type="pres">
      <dgm:prSet presAssocID="{443D5CE2-9ADF-4A00-93F5-F2132C75D319}" presName="vertOne" presStyleCnt="0"/>
      <dgm:spPr/>
    </dgm:pt>
    <dgm:pt modelId="{A94FCB7E-F807-4F4F-BD26-286AD39F2A06}" type="pres">
      <dgm:prSet presAssocID="{443D5CE2-9ADF-4A00-93F5-F2132C75D319}" presName="txOne" presStyleLbl="node0" presStyleIdx="2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28C1D151-2135-4FE9-9A9E-0B3C7C127C90}" type="pres">
      <dgm:prSet presAssocID="{443D5CE2-9ADF-4A00-93F5-F2132C75D319}" presName="parTransOne" presStyleCnt="0"/>
      <dgm:spPr/>
    </dgm:pt>
    <dgm:pt modelId="{CE0800FB-C2F2-436B-9CCB-619E490E8A71}" type="pres">
      <dgm:prSet presAssocID="{443D5CE2-9ADF-4A00-93F5-F2132C75D319}" presName="horzOne" presStyleCnt="0"/>
      <dgm:spPr/>
    </dgm:pt>
    <dgm:pt modelId="{AC4A32CA-2ECE-4856-B5D6-2B6D9A41E823}" type="pres">
      <dgm:prSet presAssocID="{4A38BB2D-2A0C-4074-8D9D-871D15139DC2}" presName="vertTwo" presStyleCnt="0"/>
      <dgm:spPr/>
    </dgm:pt>
    <dgm:pt modelId="{A384C2ED-84AF-468B-9E0F-7D2FF5788BEB}" type="pres">
      <dgm:prSet presAssocID="{4A38BB2D-2A0C-4074-8D9D-871D15139DC2}" presName="txTwo" presStyleLbl="node2" presStyleIdx="5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1E511E83-C2CE-48B9-AFBA-BF700289E091}" type="pres">
      <dgm:prSet presAssocID="{4A38BB2D-2A0C-4074-8D9D-871D15139DC2}" presName="horzTwo" presStyleCnt="0"/>
      <dgm:spPr/>
    </dgm:pt>
    <dgm:pt modelId="{E412AA94-E700-41EF-84EC-80B31CA82E09}" type="pres">
      <dgm:prSet presAssocID="{D638492E-E0F2-4517-ADCC-FCFF54A70716}" presName="sibSpaceTwo" presStyleCnt="0"/>
      <dgm:spPr/>
    </dgm:pt>
    <dgm:pt modelId="{81F5B8C0-5939-4A38-9C81-FEF1BEBCE50F}" type="pres">
      <dgm:prSet presAssocID="{27F3F7FB-145D-46BF-98E0-C05821809024}" presName="vertTwo" presStyleCnt="0"/>
      <dgm:spPr/>
    </dgm:pt>
    <dgm:pt modelId="{D5E65858-818F-4059-B18E-4A530CD7F13C}" type="pres">
      <dgm:prSet presAssocID="{27F3F7FB-145D-46BF-98E0-C05821809024}" presName="txTwo" presStyleLbl="node2" presStyleIdx="6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1F851368-A2C5-41D8-965B-49CD071CDCEC}" type="pres">
      <dgm:prSet presAssocID="{27F3F7FB-145D-46BF-98E0-C05821809024}" presName="horzTwo" presStyleCnt="0"/>
      <dgm:spPr/>
    </dgm:pt>
    <dgm:pt modelId="{DEBA9D3B-3C59-4D79-AD29-AD84488CD05D}" type="pres">
      <dgm:prSet presAssocID="{2D6CC798-AF0D-4D8F-AA82-8583E032D370}" presName="sibSpaceTwo" presStyleCnt="0"/>
      <dgm:spPr/>
    </dgm:pt>
    <dgm:pt modelId="{DE1535E3-B61C-4DFC-B657-786D369FC451}" type="pres">
      <dgm:prSet presAssocID="{DD468A9E-EF2D-407F-B1E4-49CD4D9E15AA}" presName="vertTwo" presStyleCnt="0"/>
      <dgm:spPr/>
    </dgm:pt>
    <dgm:pt modelId="{E52BA73E-28B1-4E8A-B5BD-4E306A67A6C1}" type="pres">
      <dgm:prSet presAssocID="{DD468A9E-EF2D-407F-B1E4-49CD4D9E15AA}" presName="txTwo" presStyleLbl="node2" presStyleIdx="7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E681280-E5BE-41BA-9DFB-CF5FE9EF1FE4}" type="pres">
      <dgm:prSet presAssocID="{DD468A9E-EF2D-407F-B1E4-49CD4D9E15AA}" presName="horzTwo" presStyleCnt="0"/>
      <dgm:spPr/>
    </dgm:pt>
    <dgm:pt modelId="{B2FCCF62-22FF-450C-A20A-6EEF17846CDB}" type="pres">
      <dgm:prSet presAssocID="{0198D993-0F6E-47D2-9353-69BCCE077A2A}" presName="sibSpaceTwo" presStyleCnt="0"/>
      <dgm:spPr/>
    </dgm:pt>
    <dgm:pt modelId="{198653E4-629E-46E2-A4C4-257991AFD8CF}" type="pres">
      <dgm:prSet presAssocID="{A338D44A-B783-4C7B-89B3-07081BBD428B}" presName="vertTwo" presStyleCnt="0"/>
      <dgm:spPr/>
    </dgm:pt>
    <dgm:pt modelId="{190DA7F2-D35A-4845-9B3F-135ED42222B8}" type="pres">
      <dgm:prSet presAssocID="{A338D44A-B783-4C7B-89B3-07081BBD428B}" presName="txTwo" presStyleLbl="node2" presStyleIdx="8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222BB1CC-4727-4BFF-A1E4-4C9071A370C0}" type="pres">
      <dgm:prSet presAssocID="{A338D44A-B783-4C7B-89B3-07081BBD428B}" presName="horzTwo" presStyleCnt="0"/>
      <dgm:spPr/>
    </dgm:pt>
    <dgm:pt modelId="{087E8F86-5DFE-4BC2-B6FC-D6FD8A0F34F9}" type="pres">
      <dgm:prSet presAssocID="{A6C22983-0FD1-4A17-B102-08AA20E7D801}" presName="sibSpaceTwo" presStyleCnt="0"/>
      <dgm:spPr/>
    </dgm:pt>
    <dgm:pt modelId="{E92ECD3B-F09A-4560-8C5D-59203B820F15}" type="pres">
      <dgm:prSet presAssocID="{8C332CB1-F67D-4E7D-B840-D4F14153D0BE}" presName="vertTwo" presStyleCnt="0"/>
      <dgm:spPr/>
    </dgm:pt>
    <dgm:pt modelId="{B4C83A27-0913-40A0-A79E-77AC2633B678}" type="pres">
      <dgm:prSet presAssocID="{8C332CB1-F67D-4E7D-B840-D4F14153D0BE}" presName="txTwo" presStyleLbl="node2" presStyleIdx="9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A79FB9F6-E2F5-472F-B961-325660AD199C}" type="pres">
      <dgm:prSet presAssocID="{8C332CB1-F67D-4E7D-B840-D4F14153D0BE}" presName="horzTwo" presStyleCnt="0"/>
      <dgm:spPr/>
    </dgm:pt>
    <dgm:pt modelId="{A5CA2444-A51E-4975-A268-9CF4D919698A}" type="pres">
      <dgm:prSet presAssocID="{6175736B-CB61-4B65-9D43-7F3058A1269F}" presName="sibSpaceOne" presStyleCnt="0"/>
      <dgm:spPr/>
    </dgm:pt>
    <dgm:pt modelId="{581D1772-63E6-4680-AB8E-D64EB3486A55}" type="pres">
      <dgm:prSet presAssocID="{8599D655-DA8B-4E27-8E11-CCF6AD41F4B7}" presName="vertOne" presStyleCnt="0"/>
      <dgm:spPr/>
    </dgm:pt>
    <dgm:pt modelId="{9942B34D-4EE6-4749-8CC3-6A66C741EB96}" type="pres">
      <dgm:prSet presAssocID="{8599D655-DA8B-4E27-8E11-CCF6AD41F4B7}" presName="txOne" presStyleLbl="node0" presStyleIdx="3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BA8C7CE-02A2-49B8-B80D-1018B6658F40}" type="pres">
      <dgm:prSet presAssocID="{8599D655-DA8B-4E27-8E11-CCF6AD41F4B7}" presName="parTransOne" presStyleCnt="0"/>
      <dgm:spPr/>
    </dgm:pt>
    <dgm:pt modelId="{121D4D8E-62A7-4C83-90A2-302D3122F467}" type="pres">
      <dgm:prSet presAssocID="{8599D655-DA8B-4E27-8E11-CCF6AD41F4B7}" presName="horzOne" presStyleCnt="0"/>
      <dgm:spPr/>
    </dgm:pt>
    <dgm:pt modelId="{3DA7B63F-B41B-41C4-A687-412240DC81E2}" type="pres">
      <dgm:prSet presAssocID="{627816D4-8275-4E67-B850-1B53003C60A6}" presName="vertTwo" presStyleCnt="0"/>
      <dgm:spPr/>
    </dgm:pt>
    <dgm:pt modelId="{FBAE38DC-F876-4E8C-8295-A0E9B272C8A1}" type="pres">
      <dgm:prSet presAssocID="{627816D4-8275-4E67-B850-1B53003C60A6}" presName="txTwo" presStyleLbl="node2" presStyleIdx="10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CBB4515-F331-4E62-BA5B-D02480A80B77}" type="pres">
      <dgm:prSet presAssocID="{627816D4-8275-4E67-B850-1B53003C60A6}" presName="horzTwo" presStyleCnt="0"/>
      <dgm:spPr/>
    </dgm:pt>
    <dgm:pt modelId="{0E0A44D4-D3CD-4300-B4D3-CE40C7355494}" type="pres">
      <dgm:prSet presAssocID="{FA50854C-1420-4611-A51B-7767AD978B4A}" presName="sibSpaceTwo" presStyleCnt="0"/>
      <dgm:spPr/>
    </dgm:pt>
    <dgm:pt modelId="{DA17409A-87E5-4046-B63A-CDD6CA9E2772}" type="pres">
      <dgm:prSet presAssocID="{0591DA4C-CCA7-4230-9C55-C1CF2DB13D20}" presName="vertTwo" presStyleCnt="0"/>
      <dgm:spPr/>
    </dgm:pt>
    <dgm:pt modelId="{94F1BA45-F1D8-4189-90B1-827ABA05DABA}" type="pres">
      <dgm:prSet presAssocID="{0591DA4C-CCA7-4230-9C55-C1CF2DB13D20}" presName="txTwo" presStyleLbl="node2" presStyleIdx="11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F4A7F2B-32F1-4543-972D-4184E8C86B40}" type="pres">
      <dgm:prSet presAssocID="{0591DA4C-CCA7-4230-9C55-C1CF2DB13D20}" presName="horzTwo" presStyleCnt="0"/>
      <dgm:spPr/>
    </dgm:pt>
    <dgm:pt modelId="{9031C1C6-81D4-4586-98D3-949FA6CE48E6}" type="pres">
      <dgm:prSet presAssocID="{A195B0C7-7467-4B65-B5C3-53CBF051D0FA}" presName="sibSpaceTwo" presStyleCnt="0"/>
      <dgm:spPr/>
    </dgm:pt>
    <dgm:pt modelId="{9DD36876-8CE3-408E-93F1-8CCD426206F9}" type="pres">
      <dgm:prSet presAssocID="{083303E6-2827-4549-9F3C-06B696220B0E}" presName="vertTwo" presStyleCnt="0"/>
      <dgm:spPr/>
    </dgm:pt>
    <dgm:pt modelId="{D1E8FD52-E084-4B41-A51E-F68749D5DE36}" type="pres">
      <dgm:prSet presAssocID="{083303E6-2827-4549-9F3C-06B696220B0E}" presName="txTwo" presStyleLbl="node2" presStyleIdx="12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94A1606-7D48-4D1B-9DB1-39711912441E}" type="pres">
      <dgm:prSet presAssocID="{083303E6-2827-4549-9F3C-06B696220B0E}" presName="horzTwo" presStyleCnt="0"/>
      <dgm:spPr/>
    </dgm:pt>
    <dgm:pt modelId="{75495FC6-C60D-41A5-9693-44F9C560426F}" type="pres">
      <dgm:prSet presAssocID="{B20F7E20-E6B8-4801-90B0-BF996E6C1E16}" presName="sibSpaceTwo" presStyleCnt="0"/>
      <dgm:spPr/>
    </dgm:pt>
    <dgm:pt modelId="{E35668FA-F43F-455E-B47E-9763F0447B65}" type="pres">
      <dgm:prSet presAssocID="{274F169C-675A-4FAC-A2F1-EA8BE7D5F7DE}" presName="vertTwo" presStyleCnt="0"/>
      <dgm:spPr/>
    </dgm:pt>
    <dgm:pt modelId="{C2BDCD07-D58D-4285-98B5-25DE792B3C65}" type="pres">
      <dgm:prSet presAssocID="{274F169C-675A-4FAC-A2F1-EA8BE7D5F7DE}" presName="txTwo" presStyleLbl="node2" presStyleIdx="13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6610D477-0DD1-4ACA-AD92-DBD715DB95BF}" type="pres">
      <dgm:prSet presAssocID="{274F169C-675A-4FAC-A2F1-EA8BE7D5F7DE}" presName="horzTwo" presStyleCnt="0"/>
      <dgm:spPr/>
    </dgm:pt>
    <dgm:pt modelId="{1EBE43E2-49FA-47C1-B67F-B24F7893D716}" type="pres">
      <dgm:prSet presAssocID="{DA73B2E8-019E-4AE6-89F1-21BC53601E93}" presName="sibSpaceOne" presStyleCnt="0"/>
      <dgm:spPr/>
    </dgm:pt>
    <dgm:pt modelId="{1E3F0575-3E5A-4A7E-A372-7025646BF03D}" type="pres">
      <dgm:prSet presAssocID="{E938A407-8512-43CB-8D3B-053FA02ABD9F}" presName="vertOne" presStyleCnt="0"/>
      <dgm:spPr/>
    </dgm:pt>
    <dgm:pt modelId="{02DA2F2F-8959-4F3C-8687-7EA003ED1A0A}" type="pres">
      <dgm:prSet presAssocID="{E938A407-8512-43CB-8D3B-053FA02ABD9F}" presName="txOne" presStyleLbl="node0" presStyleIdx="4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0E99FF5C-EB09-4F9D-87F3-9431551C3E55}" type="pres">
      <dgm:prSet presAssocID="{E938A407-8512-43CB-8D3B-053FA02ABD9F}" presName="parTransOne" presStyleCnt="0"/>
      <dgm:spPr/>
    </dgm:pt>
    <dgm:pt modelId="{3EFDBBFF-3086-4157-95F7-1DBFB491F7E8}" type="pres">
      <dgm:prSet presAssocID="{E938A407-8512-43CB-8D3B-053FA02ABD9F}" presName="horzOne" presStyleCnt="0"/>
      <dgm:spPr/>
    </dgm:pt>
    <dgm:pt modelId="{152E2711-DCF0-4EE3-B2BF-A0ADB528FF19}" type="pres">
      <dgm:prSet presAssocID="{11EED0A7-4CA7-4B37-B1E3-52087CFE6430}" presName="vertTwo" presStyleCnt="0"/>
      <dgm:spPr/>
    </dgm:pt>
    <dgm:pt modelId="{191431BD-AA6C-4D4B-B805-C680EB74832D}" type="pres">
      <dgm:prSet presAssocID="{11EED0A7-4CA7-4B37-B1E3-52087CFE6430}" presName="txTwo" presStyleLbl="node2" presStyleIdx="14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ECAE2E7-49F9-42DF-965C-A7600B5B49C0}" type="pres">
      <dgm:prSet presAssocID="{11EED0A7-4CA7-4B37-B1E3-52087CFE6430}" presName="horzTwo" presStyleCnt="0"/>
      <dgm:spPr/>
    </dgm:pt>
    <dgm:pt modelId="{F4769E53-13FF-4E48-83AE-CF58D539B480}" type="pres">
      <dgm:prSet presAssocID="{B07D9361-E452-4D0B-AF5D-098F2E820DA5}" presName="sibSpaceTwo" presStyleCnt="0"/>
      <dgm:spPr/>
    </dgm:pt>
    <dgm:pt modelId="{F57A4791-422C-4C76-BA3F-956C256ACF7C}" type="pres">
      <dgm:prSet presAssocID="{9CC398BD-151A-4C33-BB9A-3031398B2886}" presName="vertTwo" presStyleCnt="0"/>
      <dgm:spPr/>
    </dgm:pt>
    <dgm:pt modelId="{4A120F4F-A9E8-4628-AA05-2514A26081D9}" type="pres">
      <dgm:prSet presAssocID="{9CC398BD-151A-4C33-BB9A-3031398B2886}" presName="txTwo" presStyleLbl="node2" presStyleIdx="15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01B55A96-04AA-4B9A-AB20-A60E1C33F523}" type="pres">
      <dgm:prSet presAssocID="{9CC398BD-151A-4C33-BB9A-3031398B2886}" presName="horzTwo" presStyleCnt="0"/>
      <dgm:spPr/>
    </dgm:pt>
    <dgm:pt modelId="{AB9E592F-3833-4A0D-BF04-1E0BD552290C}" type="pres">
      <dgm:prSet presAssocID="{C915D518-66F2-4BC5-986D-9721D2810E28}" presName="sibSpaceTwo" presStyleCnt="0"/>
      <dgm:spPr/>
    </dgm:pt>
    <dgm:pt modelId="{FA84EB58-9CC2-4C34-B0A5-05B8C9884D1D}" type="pres">
      <dgm:prSet presAssocID="{A46B5366-D2B6-4491-982C-24218B65B2CF}" presName="vertTwo" presStyleCnt="0"/>
      <dgm:spPr/>
    </dgm:pt>
    <dgm:pt modelId="{335F8423-9D58-4337-8FC7-09EB60A385AD}" type="pres">
      <dgm:prSet presAssocID="{A46B5366-D2B6-4491-982C-24218B65B2CF}" presName="txTwo" presStyleLbl="node2" presStyleIdx="16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A32D2F40-97C8-4845-B2E9-A03250DE5990}" type="pres">
      <dgm:prSet presAssocID="{A46B5366-D2B6-4491-982C-24218B65B2CF}" presName="horzTwo" presStyleCnt="0"/>
      <dgm:spPr/>
    </dgm:pt>
    <dgm:pt modelId="{30133E15-44EF-4FF6-A830-3630E7DB7E84}" type="pres">
      <dgm:prSet presAssocID="{D65972C2-24C2-4163-A40C-764EEDEB31F2}" presName="sibSpaceTwo" presStyleCnt="0"/>
      <dgm:spPr/>
    </dgm:pt>
    <dgm:pt modelId="{7EEC6079-0A4C-48CF-ADC8-4B4E908497B3}" type="pres">
      <dgm:prSet presAssocID="{C6CA18F7-9BD1-44C7-A6B9-3B66DB1D29F5}" presName="vertTwo" presStyleCnt="0"/>
      <dgm:spPr/>
    </dgm:pt>
    <dgm:pt modelId="{DBA503D4-0621-4330-BB3D-4BC4B0660A02}" type="pres">
      <dgm:prSet presAssocID="{C6CA18F7-9BD1-44C7-A6B9-3B66DB1D29F5}" presName="txTwo" presStyleLbl="node2" presStyleIdx="17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3801DF5B-E2D6-400F-8A33-08208962EF3D}" type="pres">
      <dgm:prSet presAssocID="{C6CA18F7-9BD1-44C7-A6B9-3B66DB1D29F5}" presName="horzTwo" presStyleCnt="0"/>
      <dgm:spPr/>
    </dgm:pt>
    <dgm:pt modelId="{BEF096EC-1027-4D11-97F8-9562D3344B88}" type="pres">
      <dgm:prSet presAssocID="{DB356D90-8AF4-4965-A92C-B97E18B084BE}" presName="sibSpaceOne" presStyleCnt="0"/>
      <dgm:spPr/>
    </dgm:pt>
    <dgm:pt modelId="{9E3D1E10-452D-44D5-806C-3D1D8EFBC327}" type="pres">
      <dgm:prSet presAssocID="{01374863-51F1-4221-B438-F6E882A7769E}" presName="vertOne" presStyleCnt="0"/>
      <dgm:spPr/>
    </dgm:pt>
    <dgm:pt modelId="{518E91F4-34F6-46FD-9224-17E8776E9178}" type="pres">
      <dgm:prSet presAssocID="{01374863-51F1-4221-B438-F6E882A7769E}" presName="txOne" presStyleLbl="node0" presStyleIdx="5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8F06D26-456C-4DC2-9300-339A7BA78B07}" type="pres">
      <dgm:prSet presAssocID="{01374863-51F1-4221-B438-F6E882A7769E}" presName="parTransOne" presStyleCnt="0"/>
      <dgm:spPr/>
    </dgm:pt>
    <dgm:pt modelId="{2003B664-6F5A-405F-9D36-C414852A2376}" type="pres">
      <dgm:prSet presAssocID="{01374863-51F1-4221-B438-F6E882A7769E}" presName="horzOne" presStyleCnt="0"/>
      <dgm:spPr/>
    </dgm:pt>
    <dgm:pt modelId="{1537D551-3298-4FD8-984C-EE7BFB5CA43E}" type="pres">
      <dgm:prSet presAssocID="{5065A845-BAB6-4B56-A58C-8DDB2F1C9E75}" presName="vertTwo" presStyleCnt="0"/>
      <dgm:spPr/>
    </dgm:pt>
    <dgm:pt modelId="{528B26EE-0981-47CF-8BA0-E7FFFB938E8B}" type="pres">
      <dgm:prSet presAssocID="{5065A845-BAB6-4B56-A58C-8DDB2F1C9E75}" presName="txTwo" presStyleLbl="node2" presStyleIdx="18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DE066C25-B48C-477B-A16A-735A83976FB9}" type="pres">
      <dgm:prSet presAssocID="{5065A845-BAB6-4B56-A58C-8DDB2F1C9E75}" presName="horzTwo" presStyleCnt="0"/>
      <dgm:spPr/>
    </dgm:pt>
    <dgm:pt modelId="{9FFD5F22-8199-49CA-A2C8-192919C56120}" type="pres">
      <dgm:prSet presAssocID="{00242F07-F384-410D-954D-55A65D766D5B}" presName="sibSpaceTwo" presStyleCnt="0"/>
      <dgm:spPr/>
    </dgm:pt>
    <dgm:pt modelId="{592D0E1A-5B8F-4259-A910-0A76222D8BDA}" type="pres">
      <dgm:prSet presAssocID="{F052212D-1089-4608-92A9-C5ABD30C203F}" presName="vertTwo" presStyleCnt="0"/>
      <dgm:spPr/>
    </dgm:pt>
    <dgm:pt modelId="{A45E44ED-6E7B-4AB2-8768-C6F9636003B4}" type="pres">
      <dgm:prSet presAssocID="{F052212D-1089-4608-92A9-C5ABD30C203F}" presName="txTwo" presStyleLbl="node2" presStyleIdx="19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4574655-901B-4334-8C8E-553757504C7B}" type="pres">
      <dgm:prSet presAssocID="{F052212D-1089-4608-92A9-C5ABD30C203F}" presName="horzTwo" presStyleCnt="0"/>
      <dgm:spPr/>
    </dgm:pt>
    <dgm:pt modelId="{E3AC5000-0E8B-4EFF-960A-F393E4BE3031}" type="pres">
      <dgm:prSet presAssocID="{C62EC79F-EB95-4B26-AAE8-B03190B9F7EF}" presName="sibSpaceTwo" presStyleCnt="0"/>
      <dgm:spPr/>
    </dgm:pt>
    <dgm:pt modelId="{10DBA0A6-9F2A-4CD6-AB66-3A95AAF2AB0A}" type="pres">
      <dgm:prSet presAssocID="{22B8A381-3C8C-4AD6-99C8-9FF9EE9E5545}" presName="vertTwo" presStyleCnt="0"/>
      <dgm:spPr/>
    </dgm:pt>
    <dgm:pt modelId="{E395A3A8-363C-4E80-B882-8B74322759A0}" type="pres">
      <dgm:prSet presAssocID="{22B8A381-3C8C-4AD6-99C8-9FF9EE9E5545}" presName="txTwo" presStyleLbl="node2" presStyleIdx="20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9AF1CF63-7D17-42DE-9077-8520CAF34483}" type="pres">
      <dgm:prSet presAssocID="{22B8A381-3C8C-4AD6-99C8-9FF9EE9E5545}" presName="horzTwo" presStyleCnt="0"/>
      <dgm:spPr/>
    </dgm:pt>
    <dgm:pt modelId="{4E7DCBD4-C634-45D6-86D5-E457FBA58B08}" type="pres">
      <dgm:prSet presAssocID="{3D7D4365-C5F4-4C4B-87DA-D6C0472A699D}" presName="sibSpaceTwo" presStyleCnt="0"/>
      <dgm:spPr/>
    </dgm:pt>
    <dgm:pt modelId="{6EC81F75-7D0F-4DC9-92E5-2A452AD29599}" type="pres">
      <dgm:prSet presAssocID="{C96AE2CB-9951-4977-A764-AA70F76E427A}" presName="vertTwo" presStyleCnt="0"/>
      <dgm:spPr/>
    </dgm:pt>
    <dgm:pt modelId="{F5CFB8FB-C641-48B8-A280-7E8CECBD414F}" type="pres">
      <dgm:prSet presAssocID="{C96AE2CB-9951-4977-A764-AA70F76E427A}" presName="txTwo" presStyleLbl="node2" presStyleIdx="21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88C3185F-DB0B-4238-9620-6247BB49092C}" type="pres">
      <dgm:prSet presAssocID="{C96AE2CB-9951-4977-A764-AA70F76E427A}" presName="horzTwo" presStyleCnt="0"/>
      <dgm:spPr/>
    </dgm:pt>
    <dgm:pt modelId="{D6A24B8D-047B-4FF1-839A-F6FF8D65E7A0}" type="pres">
      <dgm:prSet presAssocID="{8E6FC3B5-7CDB-4318-A48A-7A249EC3C0F2}" presName="sibSpaceTwo" presStyleCnt="0"/>
      <dgm:spPr/>
    </dgm:pt>
    <dgm:pt modelId="{ADC5E6F7-67DB-4467-87B2-5ED0C9788693}" type="pres">
      <dgm:prSet presAssocID="{4405DE26-9EC3-4AAB-B4D0-6EBB4D51BF10}" presName="vertTwo" presStyleCnt="0"/>
      <dgm:spPr/>
    </dgm:pt>
    <dgm:pt modelId="{A7E57E5E-96BA-4543-B6B9-A9F446A78B23}" type="pres">
      <dgm:prSet presAssocID="{4405DE26-9EC3-4AAB-B4D0-6EBB4D51BF10}" presName="txTwo" presStyleLbl="node2" presStyleIdx="22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598F00F6-F5CE-42C0-8213-E93ABB614E41}" type="pres">
      <dgm:prSet presAssocID="{4405DE26-9EC3-4AAB-B4D0-6EBB4D51BF10}" presName="horzTwo" presStyleCnt="0"/>
      <dgm:spPr/>
    </dgm:pt>
    <dgm:pt modelId="{27E49887-D274-4CCD-B77D-30580FA7906C}" type="pres">
      <dgm:prSet presAssocID="{B58D9BFF-3E58-4B1E-91D2-8E77351ACE0B}" presName="sibSpaceTwo" presStyleCnt="0"/>
      <dgm:spPr/>
    </dgm:pt>
    <dgm:pt modelId="{909B3AA6-8076-42FD-AF37-31FD14D1DDD6}" type="pres">
      <dgm:prSet presAssocID="{6F6BEC7F-F585-4497-8E04-FB5C16ED41DB}" presName="vertTwo" presStyleCnt="0"/>
      <dgm:spPr/>
    </dgm:pt>
    <dgm:pt modelId="{44286F01-BA52-4B21-AE83-F22579481C43}" type="pres">
      <dgm:prSet presAssocID="{6F6BEC7F-F585-4497-8E04-FB5C16ED41DB}" presName="txTwo" presStyleLbl="node2" presStyleIdx="23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69A385B4-9D30-4780-8024-17549DF561C0}" type="pres">
      <dgm:prSet presAssocID="{6F6BEC7F-F585-4497-8E04-FB5C16ED41DB}" presName="horzTwo" presStyleCnt="0"/>
      <dgm:spPr/>
    </dgm:pt>
    <dgm:pt modelId="{531DAE5D-6E37-4E9C-ADE6-866F3D52EC34}" type="pres">
      <dgm:prSet presAssocID="{42022438-36C8-4C3E-AF07-B908033D6090}" presName="sibSpaceTwo" presStyleCnt="0"/>
      <dgm:spPr/>
    </dgm:pt>
    <dgm:pt modelId="{4FEF58AE-71A3-4766-AD79-F78CE096C862}" type="pres">
      <dgm:prSet presAssocID="{DED4DD2B-FFA3-4123-B974-BF77FFA4AC91}" presName="vertTwo" presStyleCnt="0"/>
      <dgm:spPr/>
    </dgm:pt>
    <dgm:pt modelId="{0F38E0B5-DCA1-46BA-B845-6F134035762F}" type="pres">
      <dgm:prSet presAssocID="{DED4DD2B-FFA3-4123-B974-BF77FFA4AC91}" presName="txTwo" presStyleLbl="node2" presStyleIdx="24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72DC5F86-238C-42C0-8790-132C42357F68}" type="pres">
      <dgm:prSet presAssocID="{DED4DD2B-FFA3-4123-B974-BF77FFA4AC91}" presName="horzTwo" presStyleCnt="0"/>
      <dgm:spPr/>
    </dgm:pt>
    <dgm:pt modelId="{AC8A135D-5E14-48FF-990E-69EF12FEF2DA}" type="pres">
      <dgm:prSet presAssocID="{3A9A0C49-2489-4385-A764-77378837C549}" presName="sibSpaceOne" presStyleCnt="0"/>
      <dgm:spPr/>
    </dgm:pt>
    <dgm:pt modelId="{CB042806-4A83-471A-B2F4-7812CBCB69EA}" type="pres">
      <dgm:prSet presAssocID="{8B5D1607-B86C-41B0-BA70-FE8D67B8C19C}" presName="vertOne" presStyleCnt="0"/>
      <dgm:spPr/>
    </dgm:pt>
    <dgm:pt modelId="{5C076659-F936-440C-8477-DDF616D31950}" type="pres">
      <dgm:prSet presAssocID="{8B5D1607-B86C-41B0-BA70-FE8D67B8C19C}" presName="txOne" presStyleLbl="node0" presStyleIdx="6" presStyleCnt="7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F098490-CBEE-4ADC-A4B8-9DE419EC195B}" type="pres">
      <dgm:prSet presAssocID="{8B5D1607-B86C-41B0-BA70-FE8D67B8C19C}" presName="parTransOne" presStyleCnt="0"/>
      <dgm:spPr/>
    </dgm:pt>
    <dgm:pt modelId="{2C3BD82B-F91E-48F1-968B-988C09538605}" type="pres">
      <dgm:prSet presAssocID="{8B5D1607-B86C-41B0-BA70-FE8D67B8C19C}" presName="horzOne" presStyleCnt="0"/>
      <dgm:spPr/>
    </dgm:pt>
    <dgm:pt modelId="{2E2C8A16-521F-48A6-B057-E841F5D22FE2}" type="pres">
      <dgm:prSet presAssocID="{151133D0-B5AE-42C2-B2D7-6449DBFDF3CD}" presName="vertTwo" presStyleCnt="0"/>
      <dgm:spPr/>
    </dgm:pt>
    <dgm:pt modelId="{26C1F4E8-FA76-4C6A-B79C-78339E4B4993}" type="pres">
      <dgm:prSet presAssocID="{151133D0-B5AE-42C2-B2D7-6449DBFDF3CD}" presName="txTwo" presStyleLbl="node2" presStyleIdx="25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F6BC8DF7-1E55-4FF2-B648-E7E33CC879CE}" type="pres">
      <dgm:prSet presAssocID="{151133D0-B5AE-42C2-B2D7-6449DBFDF3CD}" presName="horzTwo" presStyleCnt="0"/>
      <dgm:spPr/>
    </dgm:pt>
    <dgm:pt modelId="{33345569-7914-429F-AAD2-446D1C14E340}" type="pres">
      <dgm:prSet presAssocID="{BF0E66A7-435B-42A5-A098-2E9FAD02E74F}" presName="sibSpaceTwo" presStyleCnt="0"/>
      <dgm:spPr/>
    </dgm:pt>
    <dgm:pt modelId="{3D13AE47-D6F3-4A8E-9389-6EDFEC98FF78}" type="pres">
      <dgm:prSet presAssocID="{12FFE3BE-A32A-40D9-8DAC-AE80394D70E5}" presName="vertTwo" presStyleCnt="0"/>
      <dgm:spPr/>
    </dgm:pt>
    <dgm:pt modelId="{C9E111E5-0A03-4C7E-B8C3-9F286854E6F6}" type="pres">
      <dgm:prSet presAssocID="{12FFE3BE-A32A-40D9-8DAC-AE80394D70E5}" presName="txTwo" presStyleLbl="node2" presStyleIdx="26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059559E2-E010-4411-A4A0-559D4F7C1F42}" type="pres">
      <dgm:prSet presAssocID="{12FFE3BE-A32A-40D9-8DAC-AE80394D70E5}" presName="horzTwo" presStyleCnt="0"/>
      <dgm:spPr/>
    </dgm:pt>
    <dgm:pt modelId="{F085ED4D-1446-46F4-857D-4C5C9DCB1F22}" type="pres">
      <dgm:prSet presAssocID="{DE98E14A-478B-4ACF-B7D2-B0263FB3EF6E}" presName="sibSpaceTwo" presStyleCnt="0"/>
      <dgm:spPr/>
    </dgm:pt>
    <dgm:pt modelId="{04B16DA2-D06B-4F32-A17A-37B3A832B15E}" type="pres">
      <dgm:prSet presAssocID="{8D745004-60E5-4ACB-B4A9-A5E16132E5F2}" presName="vertTwo" presStyleCnt="0"/>
      <dgm:spPr/>
    </dgm:pt>
    <dgm:pt modelId="{51E961D2-5F44-4CED-AF4D-53212F001E75}" type="pres">
      <dgm:prSet presAssocID="{8D745004-60E5-4ACB-B4A9-A5E16132E5F2}" presName="txTwo" presStyleLbl="node2" presStyleIdx="27" presStyleCnt="28">
        <dgm:presLayoutVars>
          <dgm:chPref val="3"/>
        </dgm:presLayoutVars>
      </dgm:prSet>
      <dgm:spPr/>
      <dgm:t>
        <a:bodyPr/>
        <a:lstStyle/>
        <a:p>
          <a:endParaRPr kumimoji="1" lang="ja-JP" altLang="en-US"/>
        </a:p>
      </dgm:t>
    </dgm:pt>
    <dgm:pt modelId="{141ADCC5-C597-499F-828E-34CA0CCD6E57}" type="pres">
      <dgm:prSet presAssocID="{8D745004-60E5-4ACB-B4A9-A5E16132E5F2}" presName="horzTwo" presStyleCnt="0"/>
      <dgm:spPr/>
    </dgm:pt>
  </dgm:ptLst>
  <dgm:cxnLst>
    <dgm:cxn modelId="{A05576A3-E390-4E8A-AE0E-04FAD81AED2F}" srcId="{9A1B60A8-E3EC-4A45-8A54-A3865FB577EE}" destId="{449AA18A-8263-4693-B9B5-ED39A8AEED73}" srcOrd="1" destOrd="0" parTransId="{FCCFE6BE-6CF9-4944-85BB-655BC1080FDF}" sibTransId="{8780DBFE-9A86-46AA-8649-B50E60B6CA05}"/>
    <dgm:cxn modelId="{B5EEEE15-A2AB-4358-9755-C806115CD0DD}" srcId="{8599D655-DA8B-4E27-8E11-CCF6AD41F4B7}" destId="{627816D4-8275-4E67-B850-1B53003C60A6}" srcOrd="0" destOrd="0" parTransId="{35BCD79A-17FA-4A42-A1C8-FBD09EE807C1}" sibTransId="{FA50854C-1420-4611-A51B-7767AD978B4A}"/>
    <dgm:cxn modelId="{0DDA7491-FF01-456C-A813-B1C8E4200809}" type="presOf" srcId="{631D3286-6F0C-4136-8259-339F59EC2275}" destId="{D2BFEF8A-DB58-45D4-B560-EFF469261EF3}" srcOrd="0" destOrd="0" presId="urn:microsoft.com/office/officeart/2005/8/layout/hierarchy4"/>
    <dgm:cxn modelId="{03F6E3FA-489C-47F7-B2FC-66E89AACB79E}" srcId="{443D5CE2-9ADF-4A00-93F5-F2132C75D319}" destId="{DD468A9E-EF2D-407F-B1E4-49CD4D9E15AA}" srcOrd="2" destOrd="0" parTransId="{A81B2D16-685A-4CD2-8EE5-87004A29C9E2}" sibTransId="{0198D993-0F6E-47D2-9353-69BCCE077A2A}"/>
    <dgm:cxn modelId="{31F53453-6EC6-4154-B16B-C6FD39F526EB}" type="presOf" srcId="{4A38BB2D-2A0C-4074-8D9D-871D15139DC2}" destId="{A384C2ED-84AF-468B-9E0F-7D2FF5788BEB}" srcOrd="0" destOrd="0" presId="urn:microsoft.com/office/officeart/2005/8/layout/hierarchy4"/>
    <dgm:cxn modelId="{9F4A4475-1134-472F-B031-FB18D2E3E3BF}" srcId="{E938A407-8512-43CB-8D3B-053FA02ABD9F}" destId="{A46B5366-D2B6-4491-982C-24218B65B2CF}" srcOrd="2" destOrd="0" parTransId="{2866F74B-A478-459A-A0A9-5BCBAB627E0D}" sibTransId="{D65972C2-24C2-4163-A40C-764EEDEB31F2}"/>
    <dgm:cxn modelId="{129E0272-2095-440D-8BF6-84104B19FFF3}" srcId="{8B5D1607-B86C-41B0-BA70-FE8D67B8C19C}" destId="{151133D0-B5AE-42C2-B2D7-6449DBFDF3CD}" srcOrd="0" destOrd="0" parTransId="{DAA99431-8665-4140-8F9C-CD81F1A46FAF}" sibTransId="{BF0E66A7-435B-42A5-A098-2E9FAD02E74F}"/>
    <dgm:cxn modelId="{20ADF4F9-4DFF-4DAF-8DBA-2378FAD3436F}" srcId="{57E011E2-60BA-4D6A-BC2C-369AAFC9B671}" destId="{443D5CE2-9ADF-4A00-93F5-F2132C75D319}" srcOrd="2" destOrd="0" parTransId="{F72FAE45-5CD0-43CB-9CA8-9BAADFABD020}" sibTransId="{6175736B-CB61-4B65-9D43-7F3058A1269F}"/>
    <dgm:cxn modelId="{DB1E7BD8-52E7-4366-A0EA-487678E62C0E}" type="presOf" srcId="{8D745004-60E5-4ACB-B4A9-A5E16132E5F2}" destId="{51E961D2-5F44-4CED-AF4D-53212F001E75}" srcOrd="0" destOrd="0" presId="urn:microsoft.com/office/officeart/2005/8/layout/hierarchy4"/>
    <dgm:cxn modelId="{D0E87435-751F-44A5-BEFA-3D1617E5D5B2}" type="presOf" srcId="{57E011E2-60BA-4D6A-BC2C-369AAFC9B671}" destId="{C16D7E54-5634-4ADC-BA03-782E1E6B0A38}" srcOrd="0" destOrd="0" presId="urn:microsoft.com/office/officeart/2005/8/layout/hierarchy4"/>
    <dgm:cxn modelId="{3993CA64-2C0B-4D90-BB26-AE2CD929D566}" type="presOf" srcId="{01374863-51F1-4221-B438-F6E882A7769E}" destId="{518E91F4-34F6-46FD-9224-17E8776E9178}" srcOrd="0" destOrd="0" presId="urn:microsoft.com/office/officeart/2005/8/layout/hierarchy4"/>
    <dgm:cxn modelId="{F84EA0E2-CBD8-46B0-8E36-BF4CE32DA708}" srcId="{01374863-51F1-4221-B438-F6E882A7769E}" destId="{4405DE26-9EC3-4AAB-B4D0-6EBB4D51BF10}" srcOrd="4" destOrd="0" parTransId="{DA245F14-98C8-4CA3-9F92-1F2C53B76A44}" sibTransId="{B58D9BFF-3E58-4B1E-91D2-8E77351ACE0B}"/>
    <dgm:cxn modelId="{9EF06204-23B0-4282-BB13-95C02C6D8D33}" type="presOf" srcId="{0591DA4C-CCA7-4230-9C55-C1CF2DB13D20}" destId="{94F1BA45-F1D8-4189-90B1-827ABA05DABA}" srcOrd="0" destOrd="0" presId="urn:microsoft.com/office/officeart/2005/8/layout/hierarchy4"/>
    <dgm:cxn modelId="{EAE6EEDD-ABF7-46C8-A755-4E25A0CAEFED}" type="presOf" srcId="{119305F9-4F2F-4C18-B17F-C00F88E92E64}" destId="{D5C9C54A-6F7F-4763-AE98-C75FA148011A}" srcOrd="0" destOrd="0" presId="urn:microsoft.com/office/officeart/2005/8/layout/hierarchy4"/>
    <dgm:cxn modelId="{34D7F62C-7FE6-46A9-BD4D-29A07195BF9F}" srcId="{57E011E2-60BA-4D6A-BC2C-369AAFC9B671}" destId="{E938A407-8512-43CB-8D3B-053FA02ABD9F}" srcOrd="4" destOrd="0" parTransId="{5694AB86-F82C-4950-86E0-051900B3D25F}" sibTransId="{DB356D90-8AF4-4965-A92C-B97E18B084BE}"/>
    <dgm:cxn modelId="{8668DEFD-3D6C-469B-88DF-ACBCFC269BD0}" type="presOf" srcId="{A46B5366-D2B6-4491-982C-24218B65B2CF}" destId="{335F8423-9D58-4337-8FC7-09EB60A385AD}" srcOrd="0" destOrd="0" presId="urn:microsoft.com/office/officeart/2005/8/layout/hierarchy4"/>
    <dgm:cxn modelId="{6FEB6731-AE76-4950-B0C3-3CBE299D5C0B}" srcId="{57E011E2-60BA-4D6A-BC2C-369AAFC9B671}" destId="{01374863-51F1-4221-B438-F6E882A7769E}" srcOrd="5" destOrd="0" parTransId="{156E0492-1035-4D1E-9461-3A26074E8CED}" sibTransId="{3A9A0C49-2489-4385-A764-77378837C549}"/>
    <dgm:cxn modelId="{8CBAF591-53F6-4253-B696-F7A0C535181C}" srcId="{8599D655-DA8B-4E27-8E11-CCF6AD41F4B7}" destId="{083303E6-2827-4549-9F3C-06B696220B0E}" srcOrd="2" destOrd="0" parTransId="{D5D57DC8-3E24-4CD7-A6A8-92F28D62AC10}" sibTransId="{B20F7E20-E6B8-4801-90B0-BF996E6C1E16}"/>
    <dgm:cxn modelId="{4CA371F5-A889-4FC0-9591-35A0153A5CAA}" srcId="{E938A407-8512-43CB-8D3B-053FA02ABD9F}" destId="{C6CA18F7-9BD1-44C7-A6B9-3B66DB1D29F5}" srcOrd="3" destOrd="0" parTransId="{F464AD2A-4396-4775-8063-1065691937A7}" sibTransId="{650E36FC-114D-444D-BFD2-54B81298BFDD}"/>
    <dgm:cxn modelId="{C8668D33-2635-42E8-851B-45B09D722AEA}" srcId="{631D3286-6F0C-4136-8259-339F59EC2275}" destId="{89C25198-6628-4696-96BB-70D2AF34029A}" srcOrd="0" destOrd="0" parTransId="{34FC8472-ECB8-4F3A-8642-8C2F1CEBC732}" sibTransId="{71370267-5805-456E-8CD9-08EF448D5BAE}"/>
    <dgm:cxn modelId="{80CFB280-9CFD-4033-8045-5CF4D5103CC9}" type="presOf" srcId="{627816D4-8275-4E67-B850-1B53003C60A6}" destId="{FBAE38DC-F876-4E8C-8295-A0E9B272C8A1}" srcOrd="0" destOrd="0" presId="urn:microsoft.com/office/officeart/2005/8/layout/hierarchy4"/>
    <dgm:cxn modelId="{86C8BAB8-788A-4DC3-B77B-507A5882F18F}" type="presOf" srcId="{9CC398BD-151A-4C33-BB9A-3031398B2886}" destId="{4A120F4F-A9E8-4628-AA05-2514A26081D9}" srcOrd="0" destOrd="0" presId="urn:microsoft.com/office/officeart/2005/8/layout/hierarchy4"/>
    <dgm:cxn modelId="{753BADAC-0C19-445F-A99E-A334E57BD540}" type="presOf" srcId="{A338D44A-B783-4C7B-89B3-07081BBD428B}" destId="{190DA7F2-D35A-4845-9B3F-135ED42222B8}" srcOrd="0" destOrd="0" presId="urn:microsoft.com/office/officeart/2005/8/layout/hierarchy4"/>
    <dgm:cxn modelId="{BB1437A5-CB5F-422C-88C5-EDB70E8ED3A1}" type="presOf" srcId="{40E4A321-852A-494D-9BBF-E48E6683DEA5}" destId="{7906594E-EFEA-4CD6-97FB-726CC0B22F3C}" srcOrd="0" destOrd="0" presId="urn:microsoft.com/office/officeart/2005/8/layout/hierarchy4"/>
    <dgm:cxn modelId="{D297955D-2A05-41BB-8F67-99C1B4D87D1C}" type="presOf" srcId="{8B5D1607-B86C-41B0-BA70-FE8D67B8C19C}" destId="{5C076659-F936-440C-8477-DDF616D31950}" srcOrd="0" destOrd="0" presId="urn:microsoft.com/office/officeart/2005/8/layout/hierarchy4"/>
    <dgm:cxn modelId="{8707AA43-384B-450E-A461-6316EE4F2A58}" srcId="{01374863-51F1-4221-B438-F6E882A7769E}" destId="{22B8A381-3C8C-4AD6-99C8-9FF9EE9E5545}" srcOrd="2" destOrd="0" parTransId="{6EF0DC68-E5FA-4BB8-B08C-E566E1095519}" sibTransId="{3D7D4365-C5F4-4C4B-87DA-D6C0472A699D}"/>
    <dgm:cxn modelId="{CFBF3DA6-5AE1-4F0D-87D3-9054E3D77003}" srcId="{01374863-51F1-4221-B438-F6E882A7769E}" destId="{5065A845-BAB6-4B56-A58C-8DDB2F1C9E75}" srcOrd="0" destOrd="0" parTransId="{6851BA10-E036-4E93-A377-28603F0A2F95}" sibTransId="{00242F07-F384-410D-954D-55A65D766D5B}"/>
    <dgm:cxn modelId="{4F798692-3F9C-436B-A933-1D1BCB2C864F}" type="presOf" srcId="{8C332CB1-F67D-4E7D-B840-D4F14153D0BE}" destId="{B4C83A27-0913-40A0-A79E-77AC2633B678}" srcOrd="0" destOrd="0" presId="urn:microsoft.com/office/officeart/2005/8/layout/hierarchy4"/>
    <dgm:cxn modelId="{68BA7668-580B-4980-AD1F-7B0214B4A9E7}" srcId="{E938A407-8512-43CB-8D3B-053FA02ABD9F}" destId="{9CC398BD-151A-4C33-BB9A-3031398B2886}" srcOrd="1" destOrd="0" parTransId="{22EE6363-533B-4BD0-A544-92C36866E697}" sibTransId="{C915D518-66F2-4BC5-986D-9721D2810E28}"/>
    <dgm:cxn modelId="{79809F0D-1D34-40DF-BA66-6509E2DF58B3}" type="presOf" srcId="{8599D655-DA8B-4E27-8E11-CCF6AD41F4B7}" destId="{9942B34D-4EE6-4749-8CC3-6A66C741EB96}" srcOrd="0" destOrd="0" presId="urn:microsoft.com/office/officeart/2005/8/layout/hierarchy4"/>
    <dgm:cxn modelId="{E302D9A4-5F35-4CB4-814F-3EDDD543B4EE}" srcId="{443D5CE2-9ADF-4A00-93F5-F2132C75D319}" destId="{4A38BB2D-2A0C-4074-8D9D-871D15139DC2}" srcOrd="0" destOrd="0" parTransId="{281D2BC1-FA73-496B-8FC0-BDB4F5D8786A}" sibTransId="{D638492E-E0F2-4517-ADCC-FCFF54A70716}"/>
    <dgm:cxn modelId="{8DA99C00-E7D0-484B-A200-E1B2C1ECC957}" srcId="{443D5CE2-9ADF-4A00-93F5-F2132C75D319}" destId="{8C332CB1-F67D-4E7D-B840-D4F14153D0BE}" srcOrd="4" destOrd="0" parTransId="{290DE979-8C56-493F-9904-D9C3F17D7147}" sibTransId="{60E635F3-B340-44ED-925F-ABB85129B8DD}"/>
    <dgm:cxn modelId="{BD8EB3F4-FADB-4087-919C-070EE6CFF607}" type="presOf" srcId="{22B8A381-3C8C-4AD6-99C8-9FF9EE9E5545}" destId="{E395A3A8-363C-4E80-B882-8B74322759A0}" srcOrd="0" destOrd="0" presId="urn:microsoft.com/office/officeart/2005/8/layout/hierarchy4"/>
    <dgm:cxn modelId="{2BAC4339-7BA0-41DA-B50C-13EA931E0F1D}" srcId="{443D5CE2-9ADF-4A00-93F5-F2132C75D319}" destId="{27F3F7FB-145D-46BF-98E0-C05821809024}" srcOrd="1" destOrd="0" parTransId="{C1F15333-09D2-4CBF-A6A5-F0372122A6AC}" sibTransId="{2D6CC798-AF0D-4D8F-AA82-8583E032D370}"/>
    <dgm:cxn modelId="{3498AAAC-434C-4803-9DB6-69F7EB3BEB77}" srcId="{631D3286-6F0C-4136-8259-339F59EC2275}" destId="{119305F9-4F2F-4C18-B17F-C00F88E92E64}" srcOrd="2" destOrd="0" parTransId="{94ACCBFC-FF43-433F-8AB4-D079AF0F3B1D}" sibTransId="{0A60E699-F3A3-4C3D-95F2-3CA561E3527E}"/>
    <dgm:cxn modelId="{37B336FA-8DE3-43E5-A948-6A04F697D8D9}" srcId="{9A1B60A8-E3EC-4A45-8A54-A3865FB577EE}" destId="{DB65B0D5-C747-499E-865B-D80FECF312F6}" srcOrd="0" destOrd="0" parTransId="{BC46F89A-8CD4-4DE7-A809-C0534CA994E3}" sibTransId="{0AB08DA5-0926-471C-BC74-653C3181FCD0}"/>
    <dgm:cxn modelId="{BEFD7ED7-EA44-4B2E-9FE0-EAB5D1C2008D}" type="presOf" srcId="{27F3F7FB-145D-46BF-98E0-C05821809024}" destId="{D5E65858-818F-4059-B18E-4A530CD7F13C}" srcOrd="0" destOrd="0" presId="urn:microsoft.com/office/officeart/2005/8/layout/hierarchy4"/>
    <dgm:cxn modelId="{D2C994CF-A9D1-44AC-83FE-BC9E419F229D}" srcId="{01374863-51F1-4221-B438-F6E882A7769E}" destId="{C96AE2CB-9951-4977-A764-AA70F76E427A}" srcOrd="3" destOrd="0" parTransId="{DE325596-CFD7-491D-9267-B84973AF3FE5}" sibTransId="{8E6FC3B5-7CDB-4318-A48A-7A249EC3C0F2}"/>
    <dgm:cxn modelId="{DCB72F5B-B586-4A83-B235-C23DE5429C06}" srcId="{01374863-51F1-4221-B438-F6E882A7769E}" destId="{DED4DD2B-FFA3-4123-B974-BF77FFA4AC91}" srcOrd="6" destOrd="0" parTransId="{86203B24-E746-41EA-9454-F170D6518FEA}" sibTransId="{B1F77720-DC24-4F7A-8302-3BD104B055CD}"/>
    <dgm:cxn modelId="{A1F6A9C2-2F25-4A33-B235-2D33E3BA9020}" type="presOf" srcId="{C6CA18F7-9BD1-44C7-A6B9-3B66DB1D29F5}" destId="{DBA503D4-0621-4330-BB3D-4BC4B0660A02}" srcOrd="0" destOrd="0" presId="urn:microsoft.com/office/officeart/2005/8/layout/hierarchy4"/>
    <dgm:cxn modelId="{CB8070B8-0AB6-410D-937F-4B7AEDCB0BDD}" srcId="{01374863-51F1-4221-B438-F6E882A7769E}" destId="{6F6BEC7F-F585-4497-8E04-FB5C16ED41DB}" srcOrd="5" destOrd="0" parTransId="{0F4C45E3-4F8D-4D8D-8EF1-B6635C87991A}" sibTransId="{42022438-36C8-4C3E-AF07-B908033D6090}"/>
    <dgm:cxn modelId="{13975185-216B-446D-A5C2-58EC56FB4646}" srcId="{57E011E2-60BA-4D6A-BC2C-369AAFC9B671}" destId="{8B5D1607-B86C-41B0-BA70-FE8D67B8C19C}" srcOrd="6" destOrd="0" parTransId="{A532ABC6-14A5-4B40-9A24-920143AA91FB}" sibTransId="{D2165B1C-AAF7-4919-86FC-083C2F937E7C}"/>
    <dgm:cxn modelId="{636E7863-9837-45EE-9AAF-4DD9CA899A58}" type="presOf" srcId="{9A1B60A8-E3EC-4A45-8A54-A3865FB577EE}" destId="{32B62D07-42B9-4EE3-AA5C-D68348EA3BA0}" srcOrd="0" destOrd="0" presId="urn:microsoft.com/office/officeart/2005/8/layout/hierarchy4"/>
    <dgm:cxn modelId="{6D2FED7D-FD04-410A-A081-A991D8AE8F83}" type="presOf" srcId="{12FFE3BE-A32A-40D9-8DAC-AE80394D70E5}" destId="{C9E111E5-0A03-4C7E-B8C3-9F286854E6F6}" srcOrd="0" destOrd="0" presId="urn:microsoft.com/office/officeart/2005/8/layout/hierarchy4"/>
    <dgm:cxn modelId="{8EF567A4-0366-4F18-A8EB-F7C1091B416B}" srcId="{57E011E2-60BA-4D6A-BC2C-369AAFC9B671}" destId="{9A1B60A8-E3EC-4A45-8A54-A3865FB577EE}" srcOrd="1" destOrd="0" parTransId="{C47C1619-6382-4F9D-9F17-4A491E28B9F7}" sibTransId="{6580D1AF-6F57-4CB2-9B95-FE8D8B419080}"/>
    <dgm:cxn modelId="{0E43CC27-567D-42EA-863A-6C0FB7A5332E}" type="presOf" srcId="{DB65B0D5-C747-499E-865B-D80FECF312F6}" destId="{0F7DD9B1-FAE5-498E-A693-456A2FBFC3CC}" srcOrd="0" destOrd="0" presId="urn:microsoft.com/office/officeart/2005/8/layout/hierarchy4"/>
    <dgm:cxn modelId="{259BFCB1-5BD3-46B9-8426-3F6BCC5E7584}" type="presOf" srcId="{89C25198-6628-4696-96BB-70D2AF34029A}" destId="{4B1F5DB6-6F83-4359-A647-1C1AD6A92F24}" srcOrd="0" destOrd="0" presId="urn:microsoft.com/office/officeart/2005/8/layout/hierarchy4"/>
    <dgm:cxn modelId="{09A57E96-7FDE-4F18-AA69-6C1F26EE7E4E}" srcId="{8599D655-DA8B-4E27-8E11-CCF6AD41F4B7}" destId="{274F169C-675A-4FAC-A2F1-EA8BE7D5F7DE}" srcOrd="3" destOrd="0" parTransId="{4AB46473-5E1E-4CC2-BE8E-A337F7DF0F51}" sibTransId="{AB5531FC-4788-4A28-AD55-7F7643FEBE7B}"/>
    <dgm:cxn modelId="{5237BFCE-7C36-49B9-8BA6-787B39351684}" srcId="{01374863-51F1-4221-B438-F6E882A7769E}" destId="{F052212D-1089-4608-92A9-C5ABD30C203F}" srcOrd="1" destOrd="0" parTransId="{34FFA53D-1160-4C5B-8B2B-4184B2E0167B}" sibTransId="{C62EC79F-EB95-4B26-AAE8-B03190B9F7EF}"/>
    <dgm:cxn modelId="{CFC2DBD0-875C-4755-BAE9-8F5872969916}" srcId="{8599D655-DA8B-4E27-8E11-CCF6AD41F4B7}" destId="{0591DA4C-CCA7-4230-9C55-C1CF2DB13D20}" srcOrd="1" destOrd="0" parTransId="{C815E79B-4FA2-4345-BB57-E8776F8AFA1F}" sibTransId="{A195B0C7-7467-4B65-B5C3-53CBF051D0FA}"/>
    <dgm:cxn modelId="{E23A735F-3766-47C1-B00D-824354242AC2}" srcId="{8B5D1607-B86C-41B0-BA70-FE8D67B8C19C}" destId="{12FFE3BE-A32A-40D9-8DAC-AE80394D70E5}" srcOrd="1" destOrd="0" parTransId="{09A1136C-7B21-4980-8E96-746C2404A544}" sibTransId="{DE98E14A-478B-4ACF-B7D2-B0263FB3EF6E}"/>
    <dgm:cxn modelId="{F2AA85FA-2F35-45E8-AE3F-EC2F038A8D3B}" type="presOf" srcId="{274F169C-675A-4FAC-A2F1-EA8BE7D5F7DE}" destId="{C2BDCD07-D58D-4285-98B5-25DE792B3C65}" srcOrd="0" destOrd="0" presId="urn:microsoft.com/office/officeart/2005/8/layout/hierarchy4"/>
    <dgm:cxn modelId="{95276A0E-CF58-41C7-B8E5-513EE04D5B8E}" type="presOf" srcId="{DD468A9E-EF2D-407F-B1E4-49CD4D9E15AA}" destId="{E52BA73E-28B1-4E8A-B5BD-4E306A67A6C1}" srcOrd="0" destOrd="0" presId="urn:microsoft.com/office/officeart/2005/8/layout/hierarchy4"/>
    <dgm:cxn modelId="{57C8FBC4-849E-4EBD-BB43-A4FB1054C1C7}" type="presOf" srcId="{E938A407-8512-43CB-8D3B-053FA02ABD9F}" destId="{02DA2F2F-8959-4F3C-8687-7EA003ED1A0A}" srcOrd="0" destOrd="0" presId="urn:microsoft.com/office/officeart/2005/8/layout/hierarchy4"/>
    <dgm:cxn modelId="{2A4A4D61-5A4D-4B70-91A1-6877D3473121}" srcId="{E938A407-8512-43CB-8D3B-053FA02ABD9F}" destId="{11EED0A7-4CA7-4B37-B1E3-52087CFE6430}" srcOrd="0" destOrd="0" parTransId="{96B7BD2E-D686-4471-8DF2-0661C1BA0A17}" sibTransId="{B07D9361-E452-4D0B-AF5D-098F2E820DA5}"/>
    <dgm:cxn modelId="{B866095B-3284-41E4-96BB-B226D5934FD7}" type="presOf" srcId="{4405DE26-9EC3-4AAB-B4D0-6EBB4D51BF10}" destId="{A7E57E5E-96BA-4543-B6B9-A9F446A78B23}" srcOrd="0" destOrd="0" presId="urn:microsoft.com/office/officeart/2005/8/layout/hierarchy4"/>
    <dgm:cxn modelId="{231A25E8-DC2C-491E-922D-421F8F012BE1}" srcId="{631D3286-6F0C-4136-8259-339F59EC2275}" destId="{40E4A321-852A-494D-9BBF-E48E6683DEA5}" srcOrd="1" destOrd="0" parTransId="{151B21E9-2707-4566-9484-AE6B3CA64C61}" sibTransId="{AA36234C-9ABE-4309-94FC-DDEA3B261139}"/>
    <dgm:cxn modelId="{8A39060B-8611-45CF-9CC8-4412EAF17959}" type="presOf" srcId="{F052212D-1089-4608-92A9-C5ABD30C203F}" destId="{A45E44ED-6E7B-4AB2-8768-C6F9636003B4}" srcOrd="0" destOrd="0" presId="urn:microsoft.com/office/officeart/2005/8/layout/hierarchy4"/>
    <dgm:cxn modelId="{805A0B82-5E7B-4E42-9F71-585961AED76E}" type="presOf" srcId="{443D5CE2-9ADF-4A00-93F5-F2132C75D319}" destId="{A94FCB7E-F807-4F4F-BD26-286AD39F2A06}" srcOrd="0" destOrd="0" presId="urn:microsoft.com/office/officeart/2005/8/layout/hierarchy4"/>
    <dgm:cxn modelId="{BF25AA83-FF61-476A-A9E5-F1A59ED89110}" type="presOf" srcId="{083303E6-2827-4549-9F3C-06B696220B0E}" destId="{D1E8FD52-E084-4B41-A51E-F68749D5DE36}" srcOrd="0" destOrd="0" presId="urn:microsoft.com/office/officeart/2005/8/layout/hierarchy4"/>
    <dgm:cxn modelId="{71627503-1BF4-4F35-9DC1-1501BD8CDC2A}" type="presOf" srcId="{151133D0-B5AE-42C2-B2D7-6449DBFDF3CD}" destId="{26C1F4E8-FA76-4C6A-B79C-78339E4B4993}" srcOrd="0" destOrd="0" presId="urn:microsoft.com/office/officeart/2005/8/layout/hierarchy4"/>
    <dgm:cxn modelId="{F70C9849-9F9C-4AE5-915B-148AA6D990BA}" type="presOf" srcId="{6F6BEC7F-F585-4497-8E04-FB5C16ED41DB}" destId="{44286F01-BA52-4B21-AE83-F22579481C43}" srcOrd="0" destOrd="0" presId="urn:microsoft.com/office/officeart/2005/8/layout/hierarchy4"/>
    <dgm:cxn modelId="{02FC4478-A8C9-4DC2-A8BC-F5F6A9F7664D}" type="presOf" srcId="{C96AE2CB-9951-4977-A764-AA70F76E427A}" destId="{F5CFB8FB-C641-48B8-A280-7E8CECBD414F}" srcOrd="0" destOrd="0" presId="urn:microsoft.com/office/officeart/2005/8/layout/hierarchy4"/>
    <dgm:cxn modelId="{2C10AA9E-6A5C-40F0-9B92-B5AEE9E2AFD0}" srcId="{8B5D1607-B86C-41B0-BA70-FE8D67B8C19C}" destId="{8D745004-60E5-4ACB-B4A9-A5E16132E5F2}" srcOrd="2" destOrd="0" parTransId="{E82E97BD-A960-40FC-86D3-765148C450F5}" sibTransId="{8C1DA8F5-A6CE-4525-9154-77EC6B35EEFE}"/>
    <dgm:cxn modelId="{31A8F226-B69E-4874-A253-4BA934C0B57F}" type="presOf" srcId="{11EED0A7-4CA7-4B37-B1E3-52087CFE6430}" destId="{191431BD-AA6C-4D4B-B805-C680EB74832D}" srcOrd="0" destOrd="0" presId="urn:microsoft.com/office/officeart/2005/8/layout/hierarchy4"/>
    <dgm:cxn modelId="{B9F59C85-93AC-4F14-9042-40DAC231AD91}" srcId="{57E011E2-60BA-4D6A-BC2C-369AAFC9B671}" destId="{631D3286-6F0C-4136-8259-339F59EC2275}" srcOrd="0" destOrd="0" parTransId="{9C3E29CC-917E-488E-83EC-71CFC616BA10}" sibTransId="{0EE773DC-91CC-46B6-8C66-21858F18E835}"/>
    <dgm:cxn modelId="{A4ED2E1E-7CAB-43DE-983E-AF31C0CDDD12}" type="presOf" srcId="{DED4DD2B-FFA3-4123-B974-BF77FFA4AC91}" destId="{0F38E0B5-DCA1-46BA-B845-6F134035762F}" srcOrd="0" destOrd="0" presId="urn:microsoft.com/office/officeart/2005/8/layout/hierarchy4"/>
    <dgm:cxn modelId="{802C1753-AA62-4323-845B-A1220541CF0E}" type="presOf" srcId="{5065A845-BAB6-4B56-A58C-8DDB2F1C9E75}" destId="{528B26EE-0981-47CF-8BA0-E7FFFB938E8B}" srcOrd="0" destOrd="0" presId="urn:microsoft.com/office/officeart/2005/8/layout/hierarchy4"/>
    <dgm:cxn modelId="{7C37F0EE-DC6D-4673-944A-A0AA014EABED}" type="presOf" srcId="{449AA18A-8263-4693-B9B5-ED39A8AEED73}" destId="{9319C445-6067-47BC-8C1C-E87934E8FA57}" srcOrd="0" destOrd="0" presId="urn:microsoft.com/office/officeart/2005/8/layout/hierarchy4"/>
    <dgm:cxn modelId="{4398A801-066A-4519-84FE-089721B278E4}" srcId="{443D5CE2-9ADF-4A00-93F5-F2132C75D319}" destId="{A338D44A-B783-4C7B-89B3-07081BBD428B}" srcOrd="3" destOrd="0" parTransId="{AA510C16-8CA3-4B38-84B7-105D1CECAEF3}" sibTransId="{A6C22983-0FD1-4A17-B102-08AA20E7D801}"/>
    <dgm:cxn modelId="{70948772-D371-47A9-B175-0E545B1A2F6F}" srcId="{57E011E2-60BA-4D6A-BC2C-369AAFC9B671}" destId="{8599D655-DA8B-4E27-8E11-CCF6AD41F4B7}" srcOrd="3" destOrd="0" parTransId="{0ECA06D0-EBDC-4934-8D5B-B83659D80C54}" sibTransId="{DA73B2E8-019E-4AE6-89F1-21BC53601E93}"/>
    <dgm:cxn modelId="{A5F78E4C-0DE1-47A6-B2FB-4998679883A3}" type="presParOf" srcId="{C16D7E54-5634-4ADC-BA03-782E1E6B0A38}" destId="{B84F6650-CFB2-4C36-918A-BF4CCF14A6E2}" srcOrd="0" destOrd="0" presId="urn:microsoft.com/office/officeart/2005/8/layout/hierarchy4"/>
    <dgm:cxn modelId="{98010C8D-5F58-409F-B4A9-432A7FC3A524}" type="presParOf" srcId="{B84F6650-CFB2-4C36-918A-BF4CCF14A6E2}" destId="{D2BFEF8A-DB58-45D4-B560-EFF469261EF3}" srcOrd="0" destOrd="0" presId="urn:microsoft.com/office/officeart/2005/8/layout/hierarchy4"/>
    <dgm:cxn modelId="{2E9189B2-8F91-4907-9EDE-21548128066A}" type="presParOf" srcId="{B84F6650-CFB2-4C36-918A-BF4CCF14A6E2}" destId="{96EFD679-3042-44CD-9F20-D3154AD3E330}" srcOrd="1" destOrd="0" presId="urn:microsoft.com/office/officeart/2005/8/layout/hierarchy4"/>
    <dgm:cxn modelId="{895FFAA3-9C2F-44CB-8F5B-85AAA34B556A}" type="presParOf" srcId="{B84F6650-CFB2-4C36-918A-BF4CCF14A6E2}" destId="{D534CCBC-78BD-43EE-81EE-00428D1BE16A}" srcOrd="2" destOrd="0" presId="urn:microsoft.com/office/officeart/2005/8/layout/hierarchy4"/>
    <dgm:cxn modelId="{6C7A15EE-7847-411A-9810-1812753AA77F}" type="presParOf" srcId="{D534CCBC-78BD-43EE-81EE-00428D1BE16A}" destId="{DEFE2073-ED18-4E16-BACE-06ADFBABB9BE}" srcOrd="0" destOrd="0" presId="urn:microsoft.com/office/officeart/2005/8/layout/hierarchy4"/>
    <dgm:cxn modelId="{1883FE1C-4444-45F4-9447-B2CAEEE56B5F}" type="presParOf" srcId="{DEFE2073-ED18-4E16-BACE-06ADFBABB9BE}" destId="{4B1F5DB6-6F83-4359-A647-1C1AD6A92F24}" srcOrd="0" destOrd="0" presId="urn:microsoft.com/office/officeart/2005/8/layout/hierarchy4"/>
    <dgm:cxn modelId="{3AFF2C6F-016A-4DD2-A6FA-E6906DF680A2}" type="presParOf" srcId="{DEFE2073-ED18-4E16-BACE-06ADFBABB9BE}" destId="{1E69124E-1E00-4593-8CEC-8415C205C4B7}" srcOrd="1" destOrd="0" presId="urn:microsoft.com/office/officeart/2005/8/layout/hierarchy4"/>
    <dgm:cxn modelId="{7307E453-F9F9-4E67-981C-68D1942B0763}" type="presParOf" srcId="{D534CCBC-78BD-43EE-81EE-00428D1BE16A}" destId="{37577F52-7E54-486D-8671-F89C93E4F00D}" srcOrd="1" destOrd="0" presId="urn:microsoft.com/office/officeart/2005/8/layout/hierarchy4"/>
    <dgm:cxn modelId="{5D86185D-483D-409A-AE71-BB097C4B21BF}" type="presParOf" srcId="{D534CCBC-78BD-43EE-81EE-00428D1BE16A}" destId="{2283B876-BF83-4051-9123-211503BA6360}" srcOrd="2" destOrd="0" presId="urn:microsoft.com/office/officeart/2005/8/layout/hierarchy4"/>
    <dgm:cxn modelId="{3DDD1B04-5E26-47DA-AEBA-4F05D0275CFE}" type="presParOf" srcId="{2283B876-BF83-4051-9123-211503BA6360}" destId="{7906594E-EFEA-4CD6-97FB-726CC0B22F3C}" srcOrd="0" destOrd="0" presId="urn:microsoft.com/office/officeart/2005/8/layout/hierarchy4"/>
    <dgm:cxn modelId="{E6B176B5-9291-4096-895A-C4DB87545A4F}" type="presParOf" srcId="{2283B876-BF83-4051-9123-211503BA6360}" destId="{68382997-B246-4046-A32B-B49F16A7E2E0}" srcOrd="1" destOrd="0" presId="urn:microsoft.com/office/officeart/2005/8/layout/hierarchy4"/>
    <dgm:cxn modelId="{E8D469A7-11C0-4722-962A-9A5D3760FFDC}" type="presParOf" srcId="{D534CCBC-78BD-43EE-81EE-00428D1BE16A}" destId="{DC11A59A-B1C9-4646-8ED9-8B33530F66AD}" srcOrd="3" destOrd="0" presId="urn:microsoft.com/office/officeart/2005/8/layout/hierarchy4"/>
    <dgm:cxn modelId="{86C3E411-4250-487D-A668-76EF513BE212}" type="presParOf" srcId="{D534CCBC-78BD-43EE-81EE-00428D1BE16A}" destId="{4A467283-B5F0-4DEB-80B5-6010DDC3FEA6}" srcOrd="4" destOrd="0" presId="urn:microsoft.com/office/officeart/2005/8/layout/hierarchy4"/>
    <dgm:cxn modelId="{40C4571D-7107-4055-81BB-23591C28A244}" type="presParOf" srcId="{4A467283-B5F0-4DEB-80B5-6010DDC3FEA6}" destId="{D5C9C54A-6F7F-4763-AE98-C75FA148011A}" srcOrd="0" destOrd="0" presId="urn:microsoft.com/office/officeart/2005/8/layout/hierarchy4"/>
    <dgm:cxn modelId="{AF218387-7B45-4406-B07C-90F02420E4D8}" type="presParOf" srcId="{4A467283-B5F0-4DEB-80B5-6010DDC3FEA6}" destId="{5E168B20-0739-40A9-B1A0-2463011023D3}" srcOrd="1" destOrd="0" presId="urn:microsoft.com/office/officeart/2005/8/layout/hierarchy4"/>
    <dgm:cxn modelId="{C64FAE4A-2682-4AFC-A6CC-4DB75AE33FA6}" type="presParOf" srcId="{C16D7E54-5634-4ADC-BA03-782E1E6B0A38}" destId="{C24B0C80-7F0E-40B8-BF99-EB1E2E3E7B2E}" srcOrd="1" destOrd="0" presId="urn:microsoft.com/office/officeart/2005/8/layout/hierarchy4"/>
    <dgm:cxn modelId="{54519113-A6EF-4726-BAE2-0C8E79B361DA}" type="presParOf" srcId="{C16D7E54-5634-4ADC-BA03-782E1E6B0A38}" destId="{B7C93B28-AE20-4576-95D3-35A22A342874}" srcOrd="2" destOrd="0" presId="urn:microsoft.com/office/officeart/2005/8/layout/hierarchy4"/>
    <dgm:cxn modelId="{5DD7FBD3-4C26-4FF5-9D36-3DC73D204105}" type="presParOf" srcId="{B7C93B28-AE20-4576-95D3-35A22A342874}" destId="{32B62D07-42B9-4EE3-AA5C-D68348EA3BA0}" srcOrd="0" destOrd="0" presId="urn:microsoft.com/office/officeart/2005/8/layout/hierarchy4"/>
    <dgm:cxn modelId="{EBAD88C2-4E24-4F0B-8477-2952540D95A6}" type="presParOf" srcId="{B7C93B28-AE20-4576-95D3-35A22A342874}" destId="{D1AFCC51-0268-4336-8B93-D8AEDC09B0EB}" srcOrd="1" destOrd="0" presId="urn:microsoft.com/office/officeart/2005/8/layout/hierarchy4"/>
    <dgm:cxn modelId="{461B52FF-BA0C-4F5F-88BF-5AAC9901C610}" type="presParOf" srcId="{B7C93B28-AE20-4576-95D3-35A22A342874}" destId="{ADC37FB5-4303-4037-9C67-1E2EDE39C683}" srcOrd="2" destOrd="0" presId="urn:microsoft.com/office/officeart/2005/8/layout/hierarchy4"/>
    <dgm:cxn modelId="{23EB63DE-5B74-4E74-BDE6-E5BF0A4FDF7A}" type="presParOf" srcId="{ADC37FB5-4303-4037-9C67-1E2EDE39C683}" destId="{8EF3FDCD-07A7-4DDA-8732-806E05B47218}" srcOrd="0" destOrd="0" presId="urn:microsoft.com/office/officeart/2005/8/layout/hierarchy4"/>
    <dgm:cxn modelId="{5DFBA6E3-327C-4BE1-8A29-533EF97E75E4}" type="presParOf" srcId="{8EF3FDCD-07A7-4DDA-8732-806E05B47218}" destId="{0F7DD9B1-FAE5-498E-A693-456A2FBFC3CC}" srcOrd="0" destOrd="0" presId="urn:microsoft.com/office/officeart/2005/8/layout/hierarchy4"/>
    <dgm:cxn modelId="{C8CA60BD-A6B0-4F45-ABA1-86D8F57AAE01}" type="presParOf" srcId="{8EF3FDCD-07A7-4DDA-8732-806E05B47218}" destId="{A4A8B561-9E4B-480C-911D-6D3BA2653866}" srcOrd="1" destOrd="0" presId="urn:microsoft.com/office/officeart/2005/8/layout/hierarchy4"/>
    <dgm:cxn modelId="{A59B7A6F-69C5-4916-BAC1-3F2B62BE2AFB}" type="presParOf" srcId="{ADC37FB5-4303-4037-9C67-1E2EDE39C683}" destId="{0FD8CDF5-8E79-4AB1-BBB9-A07BB547971D}" srcOrd="1" destOrd="0" presId="urn:microsoft.com/office/officeart/2005/8/layout/hierarchy4"/>
    <dgm:cxn modelId="{E519882E-B3B9-4E13-B362-11673834A54E}" type="presParOf" srcId="{ADC37FB5-4303-4037-9C67-1E2EDE39C683}" destId="{29601102-CF5A-40AD-ABF7-6804A6589AF9}" srcOrd="2" destOrd="0" presId="urn:microsoft.com/office/officeart/2005/8/layout/hierarchy4"/>
    <dgm:cxn modelId="{7C0B84E1-45C4-4F75-9715-8C2F2F573160}" type="presParOf" srcId="{29601102-CF5A-40AD-ABF7-6804A6589AF9}" destId="{9319C445-6067-47BC-8C1C-E87934E8FA57}" srcOrd="0" destOrd="0" presId="urn:microsoft.com/office/officeart/2005/8/layout/hierarchy4"/>
    <dgm:cxn modelId="{4CE76F10-36AF-4AFB-9238-69664F6DD129}" type="presParOf" srcId="{29601102-CF5A-40AD-ABF7-6804A6589AF9}" destId="{811A9A64-C9F0-4F54-A5B1-F5A00DD2709A}" srcOrd="1" destOrd="0" presId="urn:microsoft.com/office/officeart/2005/8/layout/hierarchy4"/>
    <dgm:cxn modelId="{E7E409F5-A916-493C-BF97-4553AAC31DE0}" type="presParOf" srcId="{C16D7E54-5634-4ADC-BA03-782E1E6B0A38}" destId="{E96E651A-424A-41EB-95FC-78BFE6755457}" srcOrd="3" destOrd="0" presId="urn:microsoft.com/office/officeart/2005/8/layout/hierarchy4"/>
    <dgm:cxn modelId="{88BC35D8-3B02-4258-B58B-9661C4006BFE}" type="presParOf" srcId="{C16D7E54-5634-4ADC-BA03-782E1E6B0A38}" destId="{0738C1A4-663C-4A87-B330-5CDC81889273}" srcOrd="4" destOrd="0" presId="urn:microsoft.com/office/officeart/2005/8/layout/hierarchy4"/>
    <dgm:cxn modelId="{503D3A03-700C-44E5-B625-F290DDAB0B7D}" type="presParOf" srcId="{0738C1A4-663C-4A87-B330-5CDC81889273}" destId="{A94FCB7E-F807-4F4F-BD26-286AD39F2A06}" srcOrd="0" destOrd="0" presId="urn:microsoft.com/office/officeart/2005/8/layout/hierarchy4"/>
    <dgm:cxn modelId="{4D303062-060E-44B4-9387-AD804943809C}" type="presParOf" srcId="{0738C1A4-663C-4A87-B330-5CDC81889273}" destId="{28C1D151-2135-4FE9-9A9E-0B3C7C127C90}" srcOrd="1" destOrd="0" presId="urn:microsoft.com/office/officeart/2005/8/layout/hierarchy4"/>
    <dgm:cxn modelId="{2E24F58C-104A-46E4-A945-F14E242BCEC3}" type="presParOf" srcId="{0738C1A4-663C-4A87-B330-5CDC81889273}" destId="{CE0800FB-C2F2-436B-9CCB-619E490E8A71}" srcOrd="2" destOrd="0" presId="urn:microsoft.com/office/officeart/2005/8/layout/hierarchy4"/>
    <dgm:cxn modelId="{987CBA89-33BE-4542-851C-F7A02C638EE9}" type="presParOf" srcId="{CE0800FB-C2F2-436B-9CCB-619E490E8A71}" destId="{AC4A32CA-2ECE-4856-B5D6-2B6D9A41E823}" srcOrd="0" destOrd="0" presId="urn:microsoft.com/office/officeart/2005/8/layout/hierarchy4"/>
    <dgm:cxn modelId="{4DD2E85D-5F27-4ABB-A6BA-AF900EA14233}" type="presParOf" srcId="{AC4A32CA-2ECE-4856-B5D6-2B6D9A41E823}" destId="{A384C2ED-84AF-468B-9E0F-7D2FF5788BEB}" srcOrd="0" destOrd="0" presId="urn:microsoft.com/office/officeart/2005/8/layout/hierarchy4"/>
    <dgm:cxn modelId="{BAEE6406-0FF9-4F24-A58C-C4A7420A8BA4}" type="presParOf" srcId="{AC4A32CA-2ECE-4856-B5D6-2B6D9A41E823}" destId="{1E511E83-C2CE-48B9-AFBA-BF700289E091}" srcOrd="1" destOrd="0" presId="urn:microsoft.com/office/officeart/2005/8/layout/hierarchy4"/>
    <dgm:cxn modelId="{C2A9AB1D-263F-4DF2-9ED7-1D471EEC93AF}" type="presParOf" srcId="{CE0800FB-C2F2-436B-9CCB-619E490E8A71}" destId="{E412AA94-E700-41EF-84EC-80B31CA82E09}" srcOrd="1" destOrd="0" presId="urn:microsoft.com/office/officeart/2005/8/layout/hierarchy4"/>
    <dgm:cxn modelId="{C20520E7-B990-407A-B7A5-3DEC85FCB8B7}" type="presParOf" srcId="{CE0800FB-C2F2-436B-9CCB-619E490E8A71}" destId="{81F5B8C0-5939-4A38-9C81-FEF1BEBCE50F}" srcOrd="2" destOrd="0" presId="urn:microsoft.com/office/officeart/2005/8/layout/hierarchy4"/>
    <dgm:cxn modelId="{31B469B9-CD3F-40C3-BBB9-6FE3CB20DDCE}" type="presParOf" srcId="{81F5B8C0-5939-4A38-9C81-FEF1BEBCE50F}" destId="{D5E65858-818F-4059-B18E-4A530CD7F13C}" srcOrd="0" destOrd="0" presId="urn:microsoft.com/office/officeart/2005/8/layout/hierarchy4"/>
    <dgm:cxn modelId="{ACA7067D-FC3F-47D5-9650-0C1EED09A5AE}" type="presParOf" srcId="{81F5B8C0-5939-4A38-9C81-FEF1BEBCE50F}" destId="{1F851368-A2C5-41D8-965B-49CD071CDCEC}" srcOrd="1" destOrd="0" presId="urn:microsoft.com/office/officeart/2005/8/layout/hierarchy4"/>
    <dgm:cxn modelId="{AE7D5B7B-C570-4F60-B6D4-77D479227587}" type="presParOf" srcId="{CE0800FB-C2F2-436B-9CCB-619E490E8A71}" destId="{DEBA9D3B-3C59-4D79-AD29-AD84488CD05D}" srcOrd="3" destOrd="0" presId="urn:microsoft.com/office/officeart/2005/8/layout/hierarchy4"/>
    <dgm:cxn modelId="{6BF02D99-780E-49EE-807B-32EC4CD8DE48}" type="presParOf" srcId="{CE0800FB-C2F2-436B-9CCB-619E490E8A71}" destId="{DE1535E3-B61C-4DFC-B657-786D369FC451}" srcOrd="4" destOrd="0" presId="urn:microsoft.com/office/officeart/2005/8/layout/hierarchy4"/>
    <dgm:cxn modelId="{62B5AE91-755E-45A2-9180-EBFAFEB9247A}" type="presParOf" srcId="{DE1535E3-B61C-4DFC-B657-786D369FC451}" destId="{E52BA73E-28B1-4E8A-B5BD-4E306A67A6C1}" srcOrd="0" destOrd="0" presId="urn:microsoft.com/office/officeart/2005/8/layout/hierarchy4"/>
    <dgm:cxn modelId="{90F6331D-C554-45F8-8E5B-681D44A97E6C}" type="presParOf" srcId="{DE1535E3-B61C-4DFC-B657-786D369FC451}" destId="{9E681280-E5BE-41BA-9DFB-CF5FE9EF1FE4}" srcOrd="1" destOrd="0" presId="urn:microsoft.com/office/officeart/2005/8/layout/hierarchy4"/>
    <dgm:cxn modelId="{0AE077D9-8A3C-44E4-8F49-541CFBF5DF14}" type="presParOf" srcId="{CE0800FB-C2F2-436B-9CCB-619E490E8A71}" destId="{B2FCCF62-22FF-450C-A20A-6EEF17846CDB}" srcOrd="5" destOrd="0" presId="urn:microsoft.com/office/officeart/2005/8/layout/hierarchy4"/>
    <dgm:cxn modelId="{3805AE4C-6785-4C4A-B392-C21DA8AD60B3}" type="presParOf" srcId="{CE0800FB-C2F2-436B-9CCB-619E490E8A71}" destId="{198653E4-629E-46E2-A4C4-257991AFD8CF}" srcOrd="6" destOrd="0" presId="urn:microsoft.com/office/officeart/2005/8/layout/hierarchy4"/>
    <dgm:cxn modelId="{6E67BB35-BF75-4ECC-8C43-99171A3293E9}" type="presParOf" srcId="{198653E4-629E-46E2-A4C4-257991AFD8CF}" destId="{190DA7F2-D35A-4845-9B3F-135ED42222B8}" srcOrd="0" destOrd="0" presId="urn:microsoft.com/office/officeart/2005/8/layout/hierarchy4"/>
    <dgm:cxn modelId="{7B6FFAC8-098E-4C49-B4A1-DDFEA18DC002}" type="presParOf" srcId="{198653E4-629E-46E2-A4C4-257991AFD8CF}" destId="{222BB1CC-4727-4BFF-A1E4-4C9071A370C0}" srcOrd="1" destOrd="0" presId="urn:microsoft.com/office/officeart/2005/8/layout/hierarchy4"/>
    <dgm:cxn modelId="{AA47C6CA-9035-48BB-B27A-8FF5DE8BFF70}" type="presParOf" srcId="{CE0800FB-C2F2-436B-9CCB-619E490E8A71}" destId="{087E8F86-5DFE-4BC2-B6FC-D6FD8A0F34F9}" srcOrd="7" destOrd="0" presId="urn:microsoft.com/office/officeart/2005/8/layout/hierarchy4"/>
    <dgm:cxn modelId="{9662F80C-B7D1-451A-BE22-D5EF190C500C}" type="presParOf" srcId="{CE0800FB-C2F2-436B-9CCB-619E490E8A71}" destId="{E92ECD3B-F09A-4560-8C5D-59203B820F15}" srcOrd="8" destOrd="0" presId="urn:microsoft.com/office/officeart/2005/8/layout/hierarchy4"/>
    <dgm:cxn modelId="{CA4F2C02-0699-4EA1-A068-32FF46915B50}" type="presParOf" srcId="{E92ECD3B-F09A-4560-8C5D-59203B820F15}" destId="{B4C83A27-0913-40A0-A79E-77AC2633B678}" srcOrd="0" destOrd="0" presId="urn:microsoft.com/office/officeart/2005/8/layout/hierarchy4"/>
    <dgm:cxn modelId="{3FDD7871-B675-41B3-BD99-4EC6001841A2}" type="presParOf" srcId="{E92ECD3B-F09A-4560-8C5D-59203B820F15}" destId="{A79FB9F6-E2F5-472F-B961-325660AD199C}" srcOrd="1" destOrd="0" presId="urn:microsoft.com/office/officeart/2005/8/layout/hierarchy4"/>
    <dgm:cxn modelId="{18695BEC-4C87-4345-980F-437AB8EEE21D}" type="presParOf" srcId="{C16D7E54-5634-4ADC-BA03-782E1E6B0A38}" destId="{A5CA2444-A51E-4975-A268-9CF4D919698A}" srcOrd="5" destOrd="0" presId="urn:microsoft.com/office/officeart/2005/8/layout/hierarchy4"/>
    <dgm:cxn modelId="{0D3D6321-A0FF-4608-9FDD-1ECA8EF4ED49}" type="presParOf" srcId="{C16D7E54-5634-4ADC-BA03-782E1E6B0A38}" destId="{581D1772-63E6-4680-AB8E-D64EB3486A55}" srcOrd="6" destOrd="0" presId="urn:microsoft.com/office/officeart/2005/8/layout/hierarchy4"/>
    <dgm:cxn modelId="{5A1D9324-B9E3-4680-B181-57009523C77F}" type="presParOf" srcId="{581D1772-63E6-4680-AB8E-D64EB3486A55}" destId="{9942B34D-4EE6-4749-8CC3-6A66C741EB96}" srcOrd="0" destOrd="0" presId="urn:microsoft.com/office/officeart/2005/8/layout/hierarchy4"/>
    <dgm:cxn modelId="{28A133C4-D9E5-4157-94E9-A2A356B34F3E}" type="presParOf" srcId="{581D1772-63E6-4680-AB8E-D64EB3486A55}" destId="{7BA8C7CE-02A2-49B8-B80D-1018B6658F40}" srcOrd="1" destOrd="0" presId="urn:microsoft.com/office/officeart/2005/8/layout/hierarchy4"/>
    <dgm:cxn modelId="{B1D87F2D-CB56-4385-AA70-4CF973D38185}" type="presParOf" srcId="{581D1772-63E6-4680-AB8E-D64EB3486A55}" destId="{121D4D8E-62A7-4C83-90A2-302D3122F467}" srcOrd="2" destOrd="0" presId="urn:microsoft.com/office/officeart/2005/8/layout/hierarchy4"/>
    <dgm:cxn modelId="{DF88323A-C8E4-46F8-B881-2F0EB1BBDC9C}" type="presParOf" srcId="{121D4D8E-62A7-4C83-90A2-302D3122F467}" destId="{3DA7B63F-B41B-41C4-A687-412240DC81E2}" srcOrd="0" destOrd="0" presId="urn:microsoft.com/office/officeart/2005/8/layout/hierarchy4"/>
    <dgm:cxn modelId="{F250521F-8198-4BD4-AAD6-2FA5FEDB0D90}" type="presParOf" srcId="{3DA7B63F-B41B-41C4-A687-412240DC81E2}" destId="{FBAE38DC-F876-4E8C-8295-A0E9B272C8A1}" srcOrd="0" destOrd="0" presId="urn:microsoft.com/office/officeart/2005/8/layout/hierarchy4"/>
    <dgm:cxn modelId="{68BDC694-2C63-4B74-83D2-5E7CD6E26B43}" type="presParOf" srcId="{3DA7B63F-B41B-41C4-A687-412240DC81E2}" destId="{FCBB4515-F331-4E62-BA5B-D02480A80B77}" srcOrd="1" destOrd="0" presId="urn:microsoft.com/office/officeart/2005/8/layout/hierarchy4"/>
    <dgm:cxn modelId="{E052B979-74E0-495B-AA97-6C32D506B6DD}" type="presParOf" srcId="{121D4D8E-62A7-4C83-90A2-302D3122F467}" destId="{0E0A44D4-D3CD-4300-B4D3-CE40C7355494}" srcOrd="1" destOrd="0" presId="urn:microsoft.com/office/officeart/2005/8/layout/hierarchy4"/>
    <dgm:cxn modelId="{704B7EEF-2F50-4919-8E46-51EAC9F2C60C}" type="presParOf" srcId="{121D4D8E-62A7-4C83-90A2-302D3122F467}" destId="{DA17409A-87E5-4046-B63A-CDD6CA9E2772}" srcOrd="2" destOrd="0" presId="urn:microsoft.com/office/officeart/2005/8/layout/hierarchy4"/>
    <dgm:cxn modelId="{C7A0542E-FACA-4516-BAC0-9D22EEBD1A11}" type="presParOf" srcId="{DA17409A-87E5-4046-B63A-CDD6CA9E2772}" destId="{94F1BA45-F1D8-4189-90B1-827ABA05DABA}" srcOrd="0" destOrd="0" presId="urn:microsoft.com/office/officeart/2005/8/layout/hierarchy4"/>
    <dgm:cxn modelId="{602DA2FF-3DF4-4E33-A591-AA0FB280826D}" type="presParOf" srcId="{DA17409A-87E5-4046-B63A-CDD6CA9E2772}" destId="{7F4A7F2B-32F1-4543-972D-4184E8C86B40}" srcOrd="1" destOrd="0" presId="urn:microsoft.com/office/officeart/2005/8/layout/hierarchy4"/>
    <dgm:cxn modelId="{F4BA6CA3-0B80-461D-9892-FFD70DF46F02}" type="presParOf" srcId="{121D4D8E-62A7-4C83-90A2-302D3122F467}" destId="{9031C1C6-81D4-4586-98D3-949FA6CE48E6}" srcOrd="3" destOrd="0" presId="urn:microsoft.com/office/officeart/2005/8/layout/hierarchy4"/>
    <dgm:cxn modelId="{B2C7290F-4E0C-4378-8699-1140CD2A8B70}" type="presParOf" srcId="{121D4D8E-62A7-4C83-90A2-302D3122F467}" destId="{9DD36876-8CE3-408E-93F1-8CCD426206F9}" srcOrd="4" destOrd="0" presId="urn:microsoft.com/office/officeart/2005/8/layout/hierarchy4"/>
    <dgm:cxn modelId="{C3F978E4-82E4-41B5-A000-B80C8C7626D7}" type="presParOf" srcId="{9DD36876-8CE3-408E-93F1-8CCD426206F9}" destId="{D1E8FD52-E084-4B41-A51E-F68749D5DE36}" srcOrd="0" destOrd="0" presId="urn:microsoft.com/office/officeart/2005/8/layout/hierarchy4"/>
    <dgm:cxn modelId="{C940DB55-5082-436B-BDA6-5DCD9627FE22}" type="presParOf" srcId="{9DD36876-8CE3-408E-93F1-8CCD426206F9}" destId="{794A1606-7D48-4D1B-9DB1-39711912441E}" srcOrd="1" destOrd="0" presId="urn:microsoft.com/office/officeart/2005/8/layout/hierarchy4"/>
    <dgm:cxn modelId="{53D6556B-6DD2-4C3D-9D52-73245FFDC63D}" type="presParOf" srcId="{121D4D8E-62A7-4C83-90A2-302D3122F467}" destId="{75495FC6-C60D-41A5-9693-44F9C560426F}" srcOrd="5" destOrd="0" presId="urn:microsoft.com/office/officeart/2005/8/layout/hierarchy4"/>
    <dgm:cxn modelId="{D246C29A-C363-4417-BC92-7BFB45A69557}" type="presParOf" srcId="{121D4D8E-62A7-4C83-90A2-302D3122F467}" destId="{E35668FA-F43F-455E-B47E-9763F0447B65}" srcOrd="6" destOrd="0" presId="urn:microsoft.com/office/officeart/2005/8/layout/hierarchy4"/>
    <dgm:cxn modelId="{6DEDD153-CCDF-41EF-80A7-DD9A4A504165}" type="presParOf" srcId="{E35668FA-F43F-455E-B47E-9763F0447B65}" destId="{C2BDCD07-D58D-4285-98B5-25DE792B3C65}" srcOrd="0" destOrd="0" presId="urn:microsoft.com/office/officeart/2005/8/layout/hierarchy4"/>
    <dgm:cxn modelId="{8D38AC2A-9A86-4A48-BF06-038C86313D20}" type="presParOf" srcId="{E35668FA-F43F-455E-B47E-9763F0447B65}" destId="{6610D477-0DD1-4ACA-AD92-DBD715DB95BF}" srcOrd="1" destOrd="0" presId="urn:microsoft.com/office/officeart/2005/8/layout/hierarchy4"/>
    <dgm:cxn modelId="{4B402DDA-64D9-4494-A5F6-09849D9FC8A9}" type="presParOf" srcId="{C16D7E54-5634-4ADC-BA03-782E1E6B0A38}" destId="{1EBE43E2-49FA-47C1-B67F-B24F7893D716}" srcOrd="7" destOrd="0" presId="urn:microsoft.com/office/officeart/2005/8/layout/hierarchy4"/>
    <dgm:cxn modelId="{92E7FEDA-2AA9-49E0-B6D2-AF8816214229}" type="presParOf" srcId="{C16D7E54-5634-4ADC-BA03-782E1E6B0A38}" destId="{1E3F0575-3E5A-4A7E-A372-7025646BF03D}" srcOrd="8" destOrd="0" presId="urn:microsoft.com/office/officeart/2005/8/layout/hierarchy4"/>
    <dgm:cxn modelId="{A82A5E8B-B91D-4530-BD0D-4B4970BC9BD8}" type="presParOf" srcId="{1E3F0575-3E5A-4A7E-A372-7025646BF03D}" destId="{02DA2F2F-8959-4F3C-8687-7EA003ED1A0A}" srcOrd="0" destOrd="0" presId="urn:microsoft.com/office/officeart/2005/8/layout/hierarchy4"/>
    <dgm:cxn modelId="{87AA5BF2-4C37-4B6F-9B4B-2B9BAE8A757B}" type="presParOf" srcId="{1E3F0575-3E5A-4A7E-A372-7025646BF03D}" destId="{0E99FF5C-EB09-4F9D-87F3-9431551C3E55}" srcOrd="1" destOrd="0" presId="urn:microsoft.com/office/officeart/2005/8/layout/hierarchy4"/>
    <dgm:cxn modelId="{854F62B1-AC92-4205-9FDD-2967EB365A73}" type="presParOf" srcId="{1E3F0575-3E5A-4A7E-A372-7025646BF03D}" destId="{3EFDBBFF-3086-4157-95F7-1DBFB491F7E8}" srcOrd="2" destOrd="0" presId="urn:microsoft.com/office/officeart/2005/8/layout/hierarchy4"/>
    <dgm:cxn modelId="{971F5BF4-927F-4AA7-9004-CAA35BE1E2D7}" type="presParOf" srcId="{3EFDBBFF-3086-4157-95F7-1DBFB491F7E8}" destId="{152E2711-DCF0-4EE3-B2BF-A0ADB528FF19}" srcOrd="0" destOrd="0" presId="urn:microsoft.com/office/officeart/2005/8/layout/hierarchy4"/>
    <dgm:cxn modelId="{BD739269-665C-4D29-9C09-637CD9F56475}" type="presParOf" srcId="{152E2711-DCF0-4EE3-B2BF-A0ADB528FF19}" destId="{191431BD-AA6C-4D4B-B805-C680EB74832D}" srcOrd="0" destOrd="0" presId="urn:microsoft.com/office/officeart/2005/8/layout/hierarchy4"/>
    <dgm:cxn modelId="{C1264EC2-9DA4-4AD0-A730-2C3DFA1ACFC5}" type="presParOf" srcId="{152E2711-DCF0-4EE3-B2BF-A0ADB528FF19}" destId="{DECAE2E7-49F9-42DF-965C-A7600B5B49C0}" srcOrd="1" destOrd="0" presId="urn:microsoft.com/office/officeart/2005/8/layout/hierarchy4"/>
    <dgm:cxn modelId="{F139128E-5508-466F-848D-959DC48516CE}" type="presParOf" srcId="{3EFDBBFF-3086-4157-95F7-1DBFB491F7E8}" destId="{F4769E53-13FF-4E48-83AE-CF58D539B480}" srcOrd="1" destOrd="0" presId="urn:microsoft.com/office/officeart/2005/8/layout/hierarchy4"/>
    <dgm:cxn modelId="{7C1D05A2-A3A6-432C-B082-1CA18CE10610}" type="presParOf" srcId="{3EFDBBFF-3086-4157-95F7-1DBFB491F7E8}" destId="{F57A4791-422C-4C76-BA3F-956C256ACF7C}" srcOrd="2" destOrd="0" presId="urn:microsoft.com/office/officeart/2005/8/layout/hierarchy4"/>
    <dgm:cxn modelId="{565145F6-F86A-452F-8C5B-C3081A86E28B}" type="presParOf" srcId="{F57A4791-422C-4C76-BA3F-956C256ACF7C}" destId="{4A120F4F-A9E8-4628-AA05-2514A26081D9}" srcOrd="0" destOrd="0" presId="urn:microsoft.com/office/officeart/2005/8/layout/hierarchy4"/>
    <dgm:cxn modelId="{55A48F18-428F-46D4-B7C1-19ABA05BFD40}" type="presParOf" srcId="{F57A4791-422C-4C76-BA3F-956C256ACF7C}" destId="{01B55A96-04AA-4B9A-AB20-A60E1C33F523}" srcOrd="1" destOrd="0" presId="urn:microsoft.com/office/officeart/2005/8/layout/hierarchy4"/>
    <dgm:cxn modelId="{8BC93CE0-54A8-45C0-AB0E-6C400F7E0522}" type="presParOf" srcId="{3EFDBBFF-3086-4157-95F7-1DBFB491F7E8}" destId="{AB9E592F-3833-4A0D-BF04-1E0BD552290C}" srcOrd="3" destOrd="0" presId="urn:microsoft.com/office/officeart/2005/8/layout/hierarchy4"/>
    <dgm:cxn modelId="{ABCBB0F1-BC2E-40AB-BF4F-5C14C0AC7C13}" type="presParOf" srcId="{3EFDBBFF-3086-4157-95F7-1DBFB491F7E8}" destId="{FA84EB58-9CC2-4C34-B0A5-05B8C9884D1D}" srcOrd="4" destOrd="0" presId="urn:microsoft.com/office/officeart/2005/8/layout/hierarchy4"/>
    <dgm:cxn modelId="{8FFB9C61-9A41-4B27-8848-BE2CC83E11EA}" type="presParOf" srcId="{FA84EB58-9CC2-4C34-B0A5-05B8C9884D1D}" destId="{335F8423-9D58-4337-8FC7-09EB60A385AD}" srcOrd="0" destOrd="0" presId="urn:microsoft.com/office/officeart/2005/8/layout/hierarchy4"/>
    <dgm:cxn modelId="{B04818CC-4901-490B-A97F-11C02A230FCA}" type="presParOf" srcId="{FA84EB58-9CC2-4C34-B0A5-05B8C9884D1D}" destId="{A32D2F40-97C8-4845-B2E9-A03250DE5990}" srcOrd="1" destOrd="0" presId="urn:microsoft.com/office/officeart/2005/8/layout/hierarchy4"/>
    <dgm:cxn modelId="{6C75D77B-02CA-4F9A-BDB9-D9494C6353A9}" type="presParOf" srcId="{3EFDBBFF-3086-4157-95F7-1DBFB491F7E8}" destId="{30133E15-44EF-4FF6-A830-3630E7DB7E84}" srcOrd="5" destOrd="0" presId="urn:microsoft.com/office/officeart/2005/8/layout/hierarchy4"/>
    <dgm:cxn modelId="{16372620-FE7B-4FE8-B4DC-17B3D076F319}" type="presParOf" srcId="{3EFDBBFF-3086-4157-95F7-1DBFB491F7E8}" destId="{7EEC6079-0A4C-48CF-ADC8-4B4E908497B3}" srcOrd="6" destOrd="0" presId="urn:microsoft.com/office/officeart/2005/8/layout/hierarchy4"/>
    <dgm:cxn modelId="{F64C612F-E3C9-4391-B5F9-11C480AEF313}" type="presParOf" srcId="{7EEC6079-0A4C-48CF-ADC8-4B4E908497B3}" destId="{DBA503D4-0621-4330-BB3D-4BC4B0660A02}" srcOrd="0" destOrd="0" presId="urn:microsoft.com/office/officeart/2005/8/layout/hierarchy4"/>
    <dgm:cxn modelId="{E507A030-A071-47FC-9966-5436D75CDB29}" type="presParOf" srcId="{7EEC6079-0A4C-48CF-ADC8-4B4E908497B3}" destId="{3801DF5B-E2D6-400F-8A33-08208962EF3D}" srcOrd="1" destOrd="0" presId="urn:microsoft.com/office/officeart/2005/8/layout/hierarchy4"/>
    <dgm:cxn modelId="{B5BFDF69-792E-4BA9-A3E0-9F8AC555D78D}" type="presParOf" srcId="{C16D7E54-5634-4ADC-BA03-782E1E6B0A38}" destId="{BEF096EC-1027-4D11-97F8-9562D3344B88}" srcOrd="9" destOrd="0" presId="urn:microsoft.com/office/officeart/2005/8/layout/hierarchy4"/>
    <dgm:cxn modelId="{EA3C2763-1830-47BE-B70F-86A2DE839DBB}" type="presParOf" srcId="{C16D7E54-5634-4ADC-BA03-782E1E6B0A38}" destId="{9E3D1E10-452D-44D5-806C-3D1D8EFBC327}" srcOrd="10" destOrd="0" presId="urn:microsoft.com/office/officeart/2005/8/layout/hierarchy4"/>
    <dgm:cxn modelId="{989F3709-D261-44B1-8C64-4B02392DB7E9}" type="presParOf" srcId="{9E3D1E10-452D-44D5-806C-3D1D8EFBC327}" destId="{518E91F4-34F6-46FD-9224-17E8776E9178}" srcOrd="0" destOrd="0" presId="urn:microsoft.com/office/officeart/2005/8/layout/hierarchy4"/>
    <dgm:cxn modelId="{BF9209D1-B041-4621-ACE4-A0DDB603B4E3}" type="presParOf" srcId="{9E3D1E10-452D-44D5-806C-3D1D8EFBC327}" destId="{88F06D26-456C-4DC2-9300-339A7BA78B07}" srcOrd="1" destOrd="0" presId="urn:microsoft.com/office/officeart/2005/8/layout/hierarchy4"/>
    <dgm:cxn modelId="{A17E655F-BB2C-4294-AE6A-3151649C4E2E}" type="presParOf" srcId="{9E3D1E10-452D-44D5-806C-3D1D8EFBC327}" destId="{2003B664-6F5A-405F-9D36-C414852A2376}" srcOrd="2" destOrd="0" presId="urn:microsoft.com/office/officeart/2005/8/layout/hierarchy4"/>
    <dgm:cxn modelId="{F2BB68EB-9E95-40E2-B19A-0601715A0188}" type="presParOf" srcId="{2003B664-6F5A-405F-9D36-C414852A2376}" destId="{1537D551-3298-4FD8-984C-EE7BFB5CA43E}" srcOrd="0" destOrd="0" presId="urn:microsoft.com/office/officeart/2005/8/layout/hierarchy4"/>
    <dgm:cxn modelId="{AC284D09-E016-4712-A49D-2761A4CB8140}" type="presParOf" srcId="{1537D551-3298-4FD8-984C-EE7BFB5CA43E}" destId="{528B26EE-0981-47CF-8BA0-E7FFFB938E8B}" srcOrd="0" destOrd="0" presId="urn:microsoft.com/office/officeart/2005/8/layout/hierarchy4"/>
    <dgm:cxn modelId="{E0733BCB-7F50-43E4-8F3E-E0A6F426A6D4}" type="presParOf" srcId="{1537D551-3298-4FD8-984C-EE7BFB5CA43E}" destId="{DE066C25-B48C-477B-A16A-735A83976FB9}" srcOrd="1" destOrd="0" presId="urn:microsoft.com/office/officeart/2005/8/layout/hierarchy4"/>
    <dgm:cxn modelId="{CC4B715B-C36E-4D1C-A3F0-C9656B7E6B5A}" type="presParOf" srcId="{2003B664-6F5A-405F-9D36-C414852A2376}" destId="{9FFD5F22-8199-49CA-A2C8-192919C56120}" srcOrd="1" destOrd="0" presId="urn:microsoft.com/office/officeart/2005/8/layout/hierarchy4"/>
    <dgm:cxn modelId="{FECC43BE-534E-4CA5-B8BC-46C516C96023}" type="presParOf" srcId="{2003B664-6F5A-405F-9D36-C414852A2376}" destId="{592D0E1A-5B8F-4259-A910-0A76222D8BDA}" srcOrd="2" destOrd="0" presId="urn:microsoft.com/office/officeart/2005/8/layout/hierarchy4"/>
    <dgm:cxn modelId="{D9E92394-C5C8-4E7E-B205-00604F416C3B}" type="presParOf" srcId="{592D0E1A-5B8F-4259-A910-0A76222D8BDA}" destId="{A45E44ED-6E7B-4AB2-8768-C6F9636003B4}" srcOrd="0" destOrd="0" presId="urn:microsoft.com/office/officeart/2005/8/layout/hierarchy4"/>
    <dgm:cxn modelId="{1BCA2D71-DB04-4CE5-A128-12DF74071382}" type="presParOf" srcId="{592D0E1A-5B8F-4259-A910-0A76222D8BDA}" destId="{94574655-901B-4334-8C8E-553757504C7B}" srcOrd="1" destOrd="0" presId="urn:microsoft.com/office/officeart/2005/8/layout/hierarchy4"/>
    <dgm:cxn modelId="{11FEB0D6-A34C-4625-8ADC-BB3A98B2FD1B}" type="presParOf" srcId="{2003B664-6F5A-405F-9D36-C414852A2376}" destId="{E3AC5000-0E8B-4EFF-960A-F393E4BE3031}" srcOrd="3" destOrd="0" presId="urn:microsoft.com/office/officeart/2005/8/layout/hierarchy4"/>
    <dgm:cxn modelId="{02D5F3DB-E2B4-4820-B761-431801968090}" type="presParOf" srcId="{2003B664-6F5A-405F-9D36-C414852A2376}" destId="{10DBA0A6-9F2A-4CD6-AB66-3A95AAF2AB0A}" srcOrd="4" destOrd="0" presId="urn:microsoft.com/office/officeart/2005/8/layout/hierarchy4"/>
    <dgm:cxn modelId="{9756FE4E-7A9A-474B-B699-C5482A7B2CC8}" type="presParOf" srcId="{10DBA0A6-9F2A-4CD6-AB66-3A95AAF2AB0A}" destId="{E395A3A8-363C-4E80-B882-8B74322759A0}" srcOrd="0" destOrd="0" presId="urn:microsoft.com/office/officeart/2005/8/layout/hierarchy4"/>
    <dgm:cxn modelId="{CB462A78-96B3-42C7-8B0A-DAC0652BB5B5}" type="presParOf" srcId="{10DBA0A6-9F2A-4CD6-AB66-3A95AAF2AB0A}" destId="{9AF1CF63-7D17-42DE-9077-8520CAF34483}" srcOrd="1" destOrd="0" presId="urn:microsoft.com/office/officeart/2005/8/layout/hierarchy4"/>
    <dgm:cxn modelId="{E69E170A-C59D-453C-9489-304B8F7B92E1}" type="presParOf" srcId="{2003B664-6F5A-405F-9D36-C414852A2376}" destId="{4E7DCBD4-C634-45D6-86D5-E457FBA58B08}" srcOrd="5" destOrd="0" presId="urn:microsoft.com/office/officeart/2005/8/layout/hierarchy4"/>
    <dgm:cxn modelId="{3FB3C486-1A52-4AE7-9326-71C21F54895D}" type="presParOf" srcId="{2003B664-6F5A-405F-9D36-C414852A2376}" destId="{6EC81F75-7D0F-4DC9-92E5-2A452AD29599}" srcOrd="6" destOrd="0" presId="urn:microsoft.com/office/officeart/2005/8/layout/hierarchy4"/>
    <dgm:cxn modelId="{86A9F993-07BA-457C-937C-E0F823B28C93}" type="presParOf" srcId="{6EC81F75-7D0F-4DC9-92E5-2A452AD29599}" destId="{F5CFB8FB-C641-48B8-A280-7E8CECBD414F}" srcOrd="0" destOrd="0" presId="urn:microsoft.com/office/officeart/2005/8/layout/hierarchy4"/>
    <dgm:cxn modelId="{3FD7E50A-A5F1-41CE-9960-5FDFE941D70D}" type="presParOf" srcId="{6EC81F75-7D0F-4DC9-92E5-2A452AD29599}" destId="{88C3185F-DB0B-4238-9620-6247BB49092C}" srcOrd="1" destOrd="0" presId="urn:microsoft.com/office/officeart/2005/8/layout/hierarchy4"/>
    <dgm:cxn modelId="{09E5D877-A1E2-4643-BBF1-9B8733ED536C}" type="presParOf" srcId="{2003B664-6F5A-405F-9D36-C414852A2376}" destId="{D6A24B8D-047B-4FF1-839A-F6FF8D65E7A0}" srcOrd="7" destOrd="0" presId="urn:microsoft.com/office/officeart/2005/8/layout/hierarchy4"/>
    <dgm:cxn modelId="{AD05AB14-BA9C-409C-929D-2261EF72FED9}" type="presParOf" srcId="{2003B664-6F5A-405F-9D36-C414852A2376}" destId="{ADC5E6F7-67DB-4467-87B2-5ED0C9788693}" srcOrd="8" destOrd="0" presId="urn:microsoft.com/office/officeart/2005/8/layout/hierarchy4"/>
    <dgm:cxn modelId="{B5114E5A-1A65-4BBE-8E24-95757E1B2DDF}" type="presParOf" srcId="{ADC5E6F7-67DB-4467-87B2-5ED0C9788693}" destId="{A7E57E5E-96BA-4543-B6B9-A9F446A78B23}" srcOrd="0" destOrd="0" presId="urn:microsoft.com/office/officeart/2005/8/layout/hierarchy4"/>
    <dgm:cxn modelId="{A71D6D96-3027-49D9-9CCC-D285A508E920}" type="presParOf" srcId="{ADC5E6F7-67DB-4467-87B2-5ED0C9788693}" destId="{598F00F6-F5CE-42C0-8213-E93ABB614E41}" srcOrd="1" destOrd="0" presId="urn:microsoft.com/office/officeart/2005/8/layout/hierarchy4"/>
    <dgm:cxn modelId="{302506EC-2A92-457E-A03F-1FBEF7ACFBD1}" type="presParOf" srcId="{2003B664-6F5A-405F-9D36-C414852A2376}" destId="{27E49887-D274-4CCD-B77D-30580FA7906C}" srcOrd="9" destOrd="0" presId="urn:microsoft.com/office/officeart/2005/8/layout/hierarchy4"/>
    <dgm:cxn modelId="{F5376B50-9FA3-4494-A925-C78B729DF820}" type="presParOf" srcId="{2003B664-6F5A-405F-9D36-C414852A2376}" destId="{909B3AA6-8076-42FD-AF37-31FD14D1DDD6}" srcOrd="10" destOrd="0" presId="urn:microsoft.com/office/officeart/2005/8/layout/hierarchy4"/>
    <dgm:cxn modelId="{B2F95965-7982-4DAE-8464-6F9260B5B7EB}" type="presParOf" srcId="{909B3AA6-8076-42FD-AF37-31FD14D1DDD6}" destId="{44286F01-BA52-4B21-AE83-F22579481C43}" srcOrd="0" destOrd="0" presId="urn:microsoft.com/office/officeart/2005/8/layout/hierarchy4"/>
    <dgm:cxn modelId="{74B41D7C-8FA6-48D9-9040-2C7EFD909A1D}" type="presParOf" srcId="{909B3AA6-8076-42FD-AF37-31FD14D1DDD6}" destId="{69A385B4-9D30-4780-8024-17549DF561C0}" srcOrd="1" destOrd="0" presId="urn:microsoft.com/office/officeart/2005/8/layout/hierarchy4"/>
    <dgm:cxn modelId="{61C20B96-37C0-4905-9BF8-60C81863651C}" type="presParOf" srcId="{2003B664-6F5A-405F-9D36-C414852A2376}" destId="{531DAE5D-6E37-4E9C-ADE6-866F3D52EC34}" srcOrd="11" destOrd="0" presId="urn:microsoft.com/office/officeart/2005/8/layout/hierarchy4"/>
    <dgm:cxn modelId="{71354162-FCE3-4066-B8F7-5B5303021746}" type="presParOf" srcId="{2003B664-6F5A-405F-9D36-C414852A2376}" destId="{4FEF58AE-71A3-4766-AD79-F78CE096C862}" srcOrd="12" destOrd="0" presId="urn:microsoft.com/office/officeart/2005/8/layout/hierarchy4"/>
    <dgm:cxn modelId="{9FD7D55E-5801-45EC-8D11-9CB5C9CBECF7}" type="presParOf" srcId="{4FEF58AE-71A3-4766-AD79-F78CE096C862}" destId="{0F38E0B5-DCA1-46BA-B845-6F134035762F}" srcOrd="0" destOrd="0" presId="urn:microsoft.com/office/officeart/2005/8/layout/hierarchy4"/>
    <dgm:cxn modelId="{C75271F2-2B17-4DEF-967D-E99183B05C8F}" type="presParOf" srcId="{4FEF58AE-71A3-4766-AD79-F78CE096C862}" destId="{72DC5F86-238C-42C0-8790-132C42357F68}" srcOrd="1" destOrd="0" presId="urn:microsoft.com/office/officeart/2005/8/layout/hierarchy4"/>
    <dgm:cxn modelId="{A1A2DE9B-36E1-4BFD-9E30-60685C638F8D}" type="presParOf" srcId="{C16D7E54-5634-4ADC-BA03-782E1E6B0A38}" destId="{AC8A135D-5E14-48FF-990E-69EF12FEF2DA}" srcOrd="11" destOrd="0" presId="urn:microsoft.com/office/officeart/2005/8/layout/hierarchy4"/>
    <dgm:cxn modelId="{22034251-2801-4001-810C-746E1CB1B9E7}" type="presParOf" srcId="{C16D7E54-5634-4ADC-BA03-782E1E6B0A38}" destId="{CB042806-4A83-471A-B2F4-7812CBCB69EA}" srcOrd="12" destOrd="0" presId="urn:microsoft.com/office/officeart/2005/8/layout/hierarchy4"/>
    <dgm:cxn modelId="{D5056ADE-F8F0-4458-9208-71E89B4C71B7}" type="presParOf" srcId="{CB042806-4A83-471A-B2F4-7812CBCB69EA}" destId="{5C076659-F936-440C-8477-DDF616D31950}" srcOrd="0" destOrd="0" presId="urn:microsoft.com/office/officeart/2005/8/layout/hierarchy4"/>
    <dgm:cxn modelId="{5AF1D04D-3AAB-4511-B0EC-8AFC654038D6}" type="presParOf" srcId="{CB042806-4A83-471A-B2F4-7812CBCB69EA}" destId="{FF098490-CBEE-4ADC-A4B8-9DE419EC195B}" srcOrd="1" destOrd="0" presId="urn:microsoft.com/office/officeart/2005/8/layout/hierarchy4"/>
    <dgm:cxn modelId="{49609B8F-20C0-4250-9C3A-6BE93D35FF96}" type="presParOf" srcId="{CB042806-4A83-471A-B2F4-7812CBCB69EA}" destId="{2C3BD82B-F91E-48F1-968B-988C09538605}" srcOrd="2" destOrd="0" presId="urn:microsoft.com/office/officeart/2005/8/layout/hierarchy4"/>
    <dgm:cxn modelId="{D0450D29-EBED-4749-861D-A41BC9F445F3}" type="presParOf" srcId="{2C3BD82B-F91E-48F1-968B-988C09538605}" destId="{2E2C8A16-521F-48A6-B057-E841F5D22FE2}" srcOrd="0" destOrd="0" presId="urn:microsoft.com/office/officeart/2005/8/layout/hierarchy4"/>
    <dgm:cxn modelId="{28498DC8-8E4F-4E99-BEEE-0D1A03FEAD2E}" type="presParOf" srcId="{2E2C8A16-521F-48A6-B057-E841F5D22FE2}" destId="{26C1F4E8-FA76-4C6A-B79C-78339E4B4993}" srcOrd="0" destOrd="0" presId="urn:microsoft.com/office/officeart/2005/8/layout/hierarchy4"/>
    <dgm:cxn modelId="{FB69CCD2-A767-46C3-9F92-0EA046C0E378}" type="presParOf" srcId="{2E2C8A16-521F-48A6-B057-E841F5D22FE2}" destId="{F6BC8DF7-1E55-4FF2-B648-E7E33CC879CE}" srcOrd="1" destOrd="0" presId="urn:microsoft.com/office/officeart/2005/8/layout/hierarchy4"/>
    <dgm:cxn modelId="{5FFAA0E1-6152-431D-BEB7-23F28DB394E6}" type="presParOf" srcId="{2C3BD82B-F91E-48F1-968B-988C09538605}" destId="{33345569-7914-429F-AAD2-446D1C14E340}" srcOrd="1" destOrd="0" presId="urn:microsoft.com/office/officeart/2005/8/layout/hierarchy4"/>
    <dgm:cxn modelId="{8AAC384F-8D12-44A2-9883-993226F90EAC}" type="presParOf" srcId="{2C3BD82B-F91E-48F1-968B-988C09538605}" destId="{3D13AE47-D6F3-4A8E-9389-6EDFEC98FF78}" srcOrd="2" destOrd="0" presId="urn:microsoft.com/office/officeart/2005/8/layout/hierarchy4"/>
    <dgm:cxn modelId="{F1DD548B-BE41-48C5-8808-942E8FA637AD}" type="presParOf" srcId="{3D13AE47-D6F3-4A8E-9389-6EDFEC98FF78}" destId="{C9E111E5-0A03-4C7E-B8C3-9F286854E6F6}" srcOrd="0" destOrd="0" presId="urn:microsoft.com/office/officeart/2005/8/layout/hierarchy4"/>
    <dgm:cxn modelId="{2D19D20D-65A0-4278-81D5-71E951E44EA2}" type="presParOf" srcId="{3D13AE47-D6F3-4A8E-9389-6EDFEC98FF78}" destId="{059559E2-E010-4411-A4A0-559D4F7C1F42}" srcOrd="1" destOrd="0" presId="urn:microsoft.com/office/officeart/2005/8/layout/hierarchy4"/>
    <dgm:cxn modelId="{F9B5A0CF-4BA0-4BA2-8F9A-7088997F0742}" type="presParOf" srcId="{2C3BD82B-F91E-48F1-968B-988C09538605}" destId="{F085ED4D-1446-46F4-857D-4C5C9DCB1F22}" srcOrd="3" destOrd="0" presId="urn:microsoft.com/office/officeart/2005/8/layout/hierarchy4"/>
    <dgm:cxn modelId="{83E90E9C-2B40-4207-A0EB-30C405F029D2}" type="presParOf" srcId="{2C3BD82B-F91E-48F1-968B-988C09538605}" destId="{04B16DA2-D06B-4F32-A17A-37B3A832B15E}" srcOrd="4" destOrd="0" presId="urn:microsoft.com/office/officeart/2005/8/layout/hierarchy4"/>
    <dgm:cxn modelId="{9A3256E6-6C64-435A-9294-B5EC6DEB677D}" type="presParOf" srcId="{04B16DA2-D06B-4F32-A17A-37B3A832B15E}" destId="{51E961D2-5F44-4CED-AF4D-53212F001E75}" srcOrd="0" destOrd="0" presId="urn:microsoft.com/office/officeart/2005/8/layout/hierarchy4"/>
    <dgm:cxn modelId="{14521DAB-6DDA-47CC-9E2B-1B0688F50DED}" type="presParOf" srcId="{04B16DA2-D06B-4F32-A17A-37B3A832B15E}" destId="{141ADCC5-C597-499F-828E-34CA0CCD6E5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8F78F5E2-F38F-4034-8D61-5140651906F9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D00E385-B340-43A3-87A9-37546826C3B6}" type="par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C6E4FB25-EE5E-4687-88C8-DBF66634C30B}" type="sib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E0A41965-357E-46E5-ABBA-93881B298E9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EA6C3795-0D2F-4924-B40B-1BAAA7EB716B}" type="par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7091B644-6C07-4AC1-81EF-DA05F27CCFBC}" type="sib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5BFBD551-4731-48FB-9E53-50A036DCEE3B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4FE85B6-D4EA-49A7-9789-92332A68AD11}" type="par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27FF57A3-B32C-424F-B0D2-65D198C08E3A}" type="sib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779FB1CE-704A-4BC9-B167-7C037D3A5B78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504B102-DA89-4723-96BE-23B96E5FBA19}" type="par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37782AB9-1DB4-4D87-AF38-87DBDB642779}" type="sib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1173AAA-C0BD-4B31-98A4-D72A44ABF9B6}" type="pres">
      <dgm:prSet presAssocID="{8F78F5E2-F38F-4034-8D61-5140651906F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D589E4-DC47-4BD4-9AFB-3E8CF6181C1C}" type="pres">
      <dgm:prSet presAssocID="{C6E4FB25-EE5E-4687-88C8-DBF66634C30B}" presName="spacer" presStyleCnt="0"/>
      <dgm:spPr/>
      <dgm:t>
        <a:bodyPr/>
        <a:lstStyle/>
        <a:p>
          <a:endParaRPr kumimoji="1" lang="ja-JP" altLang="en-US"/>
        </a:p>
      </dgm:t>
    </dgm:pt>
    <dgm:pt modelId="{A7D4A968-BC38-4374-BA7F-B64AE7F9ED5C}" type="pres">
      <dgm:prSet presAssocID="{E0A41965-357E-46E5-ABBA-93881B298E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5467989-ECD2-49A0-90EE-946B03FF71F4}" type="pres">
      <dgm:prSet presAssocID="{7091B644-6C07-4AC1-81EF-DA05F27CCFBC}" presName="spacer" presStyleCnt="0"/>
      <dgm:spPr/>
      <dgm:t>
        <a:bodyPr/>
        <a:lstStyle/>
        <a:p>
          <a:endParaRPr kumimoji="1" lang="ja-JP" altLang="en-US"/>
        </a:p>
      </dgm:t>
    </dgm:pt>
    <dgm:pt modelId="{5FBF9AF8-69CD-4918-A6BC-42BCF662554C}" type="pres">
      <dgm:prSet presAssocID="{5BFBD551-4731-48FB-9E53-50A036DCEE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14C9593-1AD2-4A5B-B8F3-D979F1F21D41}" type="pres">
      <dgm:prSet presAssocID="{27FF57A3-B32C-424F-B0D2-65D198C08E3A}" presName="spacer" presStyleCnt="0"/>
      <dgm:spPr/>
      <dgm:t>
        <a:bodyPr/>
        <a:lstStyle/>
        <a:p>
          <a:endParaRPr kumimoji="1" lang="ja-JP" altLang="en-US"/>
        </a:p>
      </dgm:t>
    </dgm:pt>
    <dgm:pt modelId="{15C5F587-BC53-450B-8FE1-92302579DD58}" type="pres">
      <dgm:prSet presAssocID="{779FB1CE-704A-4BC9-B167-7C037D3A5B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12B9A3CD-8236-4A98-8A57-FBA876F5214D}" srcId="{2B55400A-E341-4DF1-8842-264D2660DEA4}" destId="{5BFBD551-4731-48FB-9E53-50A036DCEE3B}" srcOrd="2" destOrd="0" parTransId="{14FE85B6-D4EA-49A7-9789-92332A68AD11}" sibTransId="{27FF57A3-B32C-424F-B0D2-65D198C08E3A}"/>
    <dgm:cxn modelId="{09E50620-7F2F-4CE7-8E66-0772991D3481}" srcId="{2B55400A-E341-4DF1-8842-264D2660DEA4}" destId="{8F78F5E2-F38F-4034-8D61-5140651906F9}" srcOrd="0" destOrd="0" parTransId="{FD00E385-B340-43A3-87A9-37546826C3B6}" sibTransId="{C6E4FB25-EE5E-4687-88C8-DBF66634C30B}"/>
    <dgm:cxn modelId="{1DB95206-F4A2-4D84-B52F-DF6ECB92E3C3}" srcId="{2B55400A-E341-4DF1-8842-264D2660DEA4}" destId="{E0A41965-357E-46E5-ABBA-93881B298E95}" srcOrd="1" destOrd="0" parTransId="{EA6C3795-0D2F-4924-B40B-1BAAA7EB716B}" sibTransId="{7091B644-6C07-4AC1-81EF-DA05F27CCFBC}"/>
    <dgm:cxn modelId="{C1A0AF66-B103-4E51-BB06-15D6C7639E41}" type="presOf" srcId="{779FB1CE-704A-4BC9-B167-7C037D3A5B78}" destId="{15C5F587-BC53-450B-8FE1-92302579DD58}" srcOrd="0" destOrd="0" presId="urn:microsoft.com/office/officeart/2005/8/layout/vList2"/>
    <dgm:cxn modelId="{C1983C7C-A5F0-400C-B521-5B06D5CA6035}" type="presOf" srcId="{5BFBD551-4731-48FB-9E53-50A036DCEE3B}" destId="{5FBF9AF8-69CD-4918-A6BC-42BCF662554C}" srcOrd="0" destOrd="0" presId="urn:microsoft.com/office/officeart/2005/8/layout/vList2"/>
    <dgm:cxn modelId="{B8C72986-8D18-4811-A001-8C30A093F8F2}" srcId="{2B55400A-E341-4DF1-8842-264D2660DEA4}" destId="{779FB1CE-704A-4BC9-B167-7C037D3A5B78}" srcOrd="3" destOrd="0" parTransId="{7504B102-DA89-4723-96BE-23B96E5FBA19}" sibTransId="{37782AB9-1DB4-4D87-AF38-87DBDB642779}"/>
    <dgm:cxn modelId="{5D9BD594-389D-4EC0-B791-7412861575DE}" type="presOf" srcId="{8F78F5E2-F38F-4034-8D61-5140651906F9}" destId="{A1173AAA-C0BD-4B31-98A4-D72A44ABF9B6}" srcOrd="0" destOrd="0" presId="urn:microsoft.com/office/officeart/2005/8/layout/vList2"/>
    <dgm:cxn modelId="{AF386D5E-7F8A-4273-B239-FD77FF882787}" type="presOf" srcId="{E0A41965-357E-46E5-ABBA-93881B298E95}" destId="{A7D4A968-BC38-4374-BA7F-B64AE7F9ED5C}" srcOrd="0" destOrd="0" presId="urn:microsoft.com/office/officeart/2005/8/layout/vList2"/>
    <dgm:cxn modelId="{9A17BF0B-5724-40C2-92DB-E67F50DE68C1}" type="presOf" srcId="{2B55400A-E341-4DF1-8842-264D2660DEA4}" destId="{03F5ED04-A33A-45F8-86C5-8AD241238F59}" srcOrd="0" destOrd="0" presId="urn:microsoft.com/office/officeart/2005/8/layout/vList2"/>
    <dgm:cxn modelId="{5BF70E45-A4F0-4B77-9F48-9502465DF810}" type="presParOf" srcId="{03F5ED04-A33A-45F8-86C5-8AD241238F59}" destId="{A1173AAA-C0BD-4B31-98A4-D72A44ABF9B6}" srcOrd="0" destOrd="0" presId="urn:microsoft.com/office/officeart/2005/8/layout/vList2"/>
    <dgm:cxn modelId="{EB40BB60-9AD3-4F7C-9C18-3938E0F3356B}" type="presParOf" srcId="{03F5ED04-A33A-45F8-86C5-8AD241238F59}" destId="{5FD589E4-DC47-4BD4-9AFB-3E8CF6181C1C}" srcOrd="1" destOrd="0" presId="urn:microsoft.com/office/officeart/2005/8/layout/vList2"/>
    <dgm:cxn modelId="{7C90AB98-57F7-452C-99F7-69F12FBA7385}" type="presParOf" srcId="{03F5ED04-A33A-45F8-86C5-8AD241238F59}" destId="{A7D4A968-BC38-4374-BA7F-B64AE7F9ED5C}" srcOrd="2" destOrd="0" presId="urn:microsoft.com/office/officeart/2005/8/layout/vList2"/>
    <dgm:cxn modelId="{0C2D0B3E-3DBC-4316-8151-4F7254FC42B7}" type="presParOf" srcId="{03F5ED04-A33A-45F8-86C5-8AD241238F59}" destId="{15467989-ECD2-49A0-90EE-946B03FF71F4}" srcOrd="3" destOrd="0" presId="urn:microsoft.com/office/officeart/2005/8/layout/vList2"/>
    <dgm:cxn modelId="{F575D388-1882-4D3C-95E9-B2F8FA566360}" type="presParOf" srcId="{03F5ED04-A33A-45F8-86C5-8AD241238F59}" destId="{5FBF9AF8-69CD-4918-A6BC-42BCF662554C}" srcOrd="4" destOrd="0" presId="urn:microsoft.com/office/officeart/2005/8/layout/vList2"/>
    <dgm:cxn modelId="{2A19B62B-3B4E-47F6-BBE2-3E7BB17A3905}" type="presParOf" srcId="{03F5ED04-A33A-45F8-86C5-8AD241238F59}" destId="{214C9593-1AD2-4A5B-B8F3-D979F1F21D41}" srcOrd="5" destOrd="0" presId="urn:microsoft.com/office/officeart/2005/8/layout/vList2"/>
    <dgm:cxn modelId="{7C7759C5-BCE0-49E3-86AB-924FF442A4E2}" type="presParOf" srcId="{03F5ED04-A33A-45F8-86C5-8AD241238F59}" destId="{15C5F587-BC53-450B-8FE1-92302579DD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5BFBD551-4731-48FB-9E53-50A036DCEE3B}">
      <dgm:prSet/>
      <dgm:spPr/>
      <dgm:t>
        <a:bodyPr/>
        <a:lstStyle/>
        <a:p>
          <a:pPr rtl="0"/>
          <a:r>
            <a:rPr lang="en-US" dirty="0" smtClean="0"/>
            <a:t>1.5.3</a:t>
          </a:r>
          <a:r>
            <a:rPr lang="ja-JP" dirty="0" smtClean="0"/>
            <a:t>位置エネルギー</a:t>
          </a:r>
          <a:r>
            <a:rPr lang="ja-JP" altLang="en-US" dirty="0" smtClean="0"/>
            <a:t>：</a:t>
          </a:r>
          <a:r>
            <a:rPr lang="en-US" altLang="ja-JP" dirty="0" smtClean="0"/>
            <a:t>(a) </a:t>
          </a:r>
          <a:r>
            <a:rPr lang="ja-JP" altLang="en-US" dirty="0" smtClean="0"/>
            <a:t>重力による位置エネルギー</a:t>
          </a:r>
          <a:endParaRPr lang="ja-JP" dirty="0"/>
        </a:p>
      </dgm:t>
    </dgm:pt>
    <dgm:pt modelId="{14FE85B6-D4EA-49A7-9789-92332A68AD11}" type="parTrans" cxnId="{12B9A3CD-8236-4A98-8A57-FBA876F5214D}">
      <dgm:prSet/>
      <dgm:spPr/>
      <dgm:t>
        <a:bodyPr/>
        <a:lstStyle/>
        <a:p>
          <a:endParaRPr lang="ja-JP" altLang="en-US"/>
        </a:p>
      </dgm:t>
    </dgm:pt>
    <dgm:pt modelId="{27FF57A3-B32C-424F-B0D2-65D198C08E3A}" type="sibTrans" cxnId="{12B9A3CD-8236-4A98-8A57-FBA876F5214D}">
      <dgm:prSet/>
      <dgm:spPr/>
      <dgm:t>
        <a:bodyPr/>
        <a:lstStyle/>
        <a:p>
          <a:endParaRPr lang="ja-JP" altLang="en-US"/>
        </a:p>
      </dgm:t>
    </dgm:pt>
    <dgm:pt modelId="{154D3705-F04F-4475-A165-3D6D1E3A0FFE}">
      <dgm:prSet/>
      <dgm:spPr/>
      <dgm:t>
        <a:bodyPr/>
        <a:lstStyle/>
        <a:p>
          <a:pPr rtl="0"/>
          <a:r>
            <a:rPr lang="ja-JP" altLang="en-US" dirty="0" smtClean="0"/>
            <a:t>質量</a:t>
          </a:r>
          <a:r>
            <a:rPr lang="en-US" altLang="ja-JP" i="1" dirty="0" smtClean="0"/>
            <a:t>m</a:t>
          </a:r>
          <a:r>
            <a:rPr lang="en-US" altLang="ja-JP" dirty="0" smtClean="0"/>
            <a:t>[kg</a:t>
          </a:r>
          <a:r>
            <a:rPr lang="ja-JP" altLang="en-US" dirty="0" smtClean="0"/>
            <a:t>］の物体を高さ</a:t>
          </a:r>
          <a:r>
            <a:rPr lang="en-US" altLang="ja-JP" i="1" dirty="0" smtClean="0"/>
            <a:t>h</a:t>
          </a:r>
          <a:r>
            <a:rPr lang="en-US" altLang="ja-JP" dirty="0" smtClean="0"/>
            <a:t>[m</a:t>
          </a:r>
          <a:r>
            <a:rPr lang="ja-JP" altLang="en-US" dirty="0" smtClean="0"/>
            <a:t>］上げるには，               の仕事を必要．</a:t>
          </a:r>
          <a:endParaRPr lang="ja-JP" dirty="0"/>
        </a:p>
      </dgm:t>
    </dgm:pt>
    <dgm:pt modelId="{5F9D6940-BA39-43F3-8622-11783A3052F7}" type="parTrans" cxnId="{A9715462-75D1-408E-8438-28DCD0EE0D9D}">
      <dgm:prSet/>
      <dgm:spPr/>
      <dgm:t>
        <a:bodyPr/>
        <a:lstStyle/>
        <a:p>
          <a:endParaRPr lang="ja-JP" altLang="en-US"/>
        </a:p>
      </dgm:t>
    </dgm:pt>
    <dgm:pt modelId="{24306EF1-0953-4CCB-8B03-8FFDA047A926}" type="sibTrans" cxnId="{A9715462-75D1-408E-8438-28DCD0EE0D9D}">
      <dgm:prSet/>
      <dgm:spPr/>
      <dgm:t>
        <a:bodyPr/>
        <a:lstStyle/>
        <a:p>
          <a:endParaRPr lang="ja-JP" altLang="en-US"/>
        </a:p>
      </dgm:t>
    </dgm:pt>
    <dgm:pt modelId="{F92C2743-ECE5-4443-8A1E-8B179C3C4D1A}">
      <dgm:prSet/>
      <dgm:spPr/>
      <dgm:t>
        <a:bodyPr/>
        <a:lstStyle/>
        <a:p>
          <a:r>
            <a:rPr kumimoji="1" lang="en-US" altLang="en-US" dirty="0" smtClean="0"/>
            <a:t>                               (1.40)</a:t>
          </a:r>
          <a:endParaRPr kumimoji="1" lang="ja-JP" altLang="en-US" dirty="0"/>
        </a:p>
      </dgm:t>
    </dgm:pt>
    <dgm:pt modelId="{4E0ECD19-33C7-4AD6-AB4A-8CB0A2D25088}" type="parTrans" cxnId="{E038D1BB-3337-4046-9C23-300AA194A5F3}">
      <dgm:prSet/>
      <dgm:spPr/>
      <dgm:t>
        <a:bodyPr/>
        <a:lstStyle/>
        <a:p>
          <a:endParaRPr kumimoji="1" lang="ja-JP" altLang="en-US"/>
        </a:p>
      </dgm:t>
    </dgm:pt>
    <dgm:pt modelId="{48FFBB9A-F036-4C2B-A2D8-677D6347F52C}" type="sibTrans" cxnId="{E038D1BB-3337-4046-9C23-300AA194A5F3}">
      <dgm:prSet/>
      <dgm:spPr/>
      <dgm:t>
        <a:bodyPr/>
        <a:lstStyle/>
        <a:p>
          <a:endParaRPr kumimoji="1" lang="ja-JP" altLang="en-US"/>
        </a:p>
      </dgm:t>
    </dgm:pt>
    <dgm:pt modelId="{53A84C08-8C40-4B12-9958-01F13A5641E1}">
      <dgm:prSet/>
      <dgm:spPr/>
      <dgm:t>
        <a:bodyPr/>
        <a:lstStyle/>
        <a:p>
          <a:r>
            <a:rPr kumimoji="1" lang="ja-JP" altLang="en-US" dirty="0"/>
            <a:t>この場合</a:t>
          </a:r>
          <a:r>
            <a:rPr kumimoji="1" lang="ja-JP" altLang="en-US" dirty="0" smtClean="0"/>
            <a:t>，基準</a:t>
          </a:r>
          <a:r>
            <a:rPr kumimoji="1" lang="ja-JP" altLang="en-US" dirty="0"/>
            <a:t>となる水平面を決める必要がある</a:t>
          </a:r>
          <a:r>
            <a:rPr kumimoji="1" lang="en-US" altLang="en-US" dirty="0"/>
            <a:t>. </a:t>
          </a:r>
          <a:endParaRPr kumimoji="1" lang="ja-JP" altLang="en-US" dirty="0"/>
        </a:p>
      </dgm:t>
    </dgm:pt>
    <dgm:pt modelId="{66F88982-0ACC-4F5D-ACD9-1CA527E80B6D}" type="parTrans" cxnId="{6BBCD09B-57A2-41B0-8AD8-BDB656B5EA56}">
      <dgm:prSet/>
      <dgm:spPr/>
      <dgm:t>
        <a:bodyPr/>
        <a:lstStyle/>
        <a:p>
          <a:endParaRPr kumimoji="1" lang="ja-JP" altLang="en-US"/>
        </a:p>
      </dgm:t>
    </dgm:pt>
    <dgm:pt modelId="{BEC62650-D150-4B8F-B588-A75645C88DA0}" type="sibTrans" cxnId="{6BBCD09B-57A2-41B0-8AD8-BDB656B5EA56}">
      <dgm:prSet/>
      <dgm:spPr/>
      <dgm:t>
        <a:bodyPr/>
        <a:lstStyle/>
        <a:p>
          <a:endParaRPr kumimoji="1" lang="ja-JP" altLang="en-US"/>
        </a:p>
      </dgm:t>
    </dgm:pt>
    <dgm:pt modelId="{E0E08640-1B32-46C0-97FB-60F57A5133E3}">
      <dgm:prSet/>
      <dgm:spPr/>
      <dgm:t>
        <a:bodyPr/>
        <a:lstStyle/>
        <a:p>
          <a:r>
            <a:rPr lang="ja-JP" altLang="en-US" dirty="0" smtClean="0"/>
            <a:t>すなわ</a:t>
          </a:r>
          <a:r>
            <a:rPr kumimoji="1" lang="ja-JP" altLang="en-US" dirty="0" smtClean="0"/>
            <a:t>ち，持ち上げられた物体はエネルギ－         をもつ．</a:t>
          </a:r>
          <a:endParaRPr lang="ja-JP" altLang="en-US" dirty="0"/>
        </a:p>
      </dgm:t>
    </dgm:pt>
    <dgm:pt modelId="{2F73608A-9758-4981-BA01-6767B6C5027C}" type="parTrans" cxnId="{8FE1C95D-8454-44DA-BCE3-10003C4DB98D}">
      <dgm:prSet/>
      <dgm:spPr/>
      <dgm:t>
        <a:bodyPr/>
        <a:lstStyle/>
        <a:p>
          <a:endParaRPr kumimoji="1" lang="ja-JP" altLang="en-US"/>
        </a:p>
      </dgm:t>
    </dgm:pt>
    <dgm:pt modelId="{17DB0F43-6847-48F2-A8ED-1623744C621C}" type="sibTrans" cxnId="{8FE1C95D-8454-44DA-BCE3-10003C4DB98D}">
      <dgm:prSet/>
      <dgm:spPr/>
      <dgm:t>
        <a:bodyPr/>
        <a:lstStyle/>
        <a:p>
          <a:endParaRPr kumimoji="1" lang="ja-JP" altLang="en-US"/>
        </a:p>
      </dgm:t>
    </dgm:pt>
    <dgm:pt modelId="{1D5BF43B-80A7-44C4-9836-C39D61756292}">
      <dgm:prSet/>
      <dgm:spPr/>
      <dgm:t>
        <a:bodyPr/>
        <a:lstStyle/>
        <a:p>
          <a:r>
            <a:rPr kumimoji="1" lang="ja-JP" altLang="en-US" dirty="0" smtClean="0"/>
            <a:t>これを重力による                              とよぶ．</a:t>
          </a:r>
          <a:endParaRPr lang="ja-JP" altLang="en-US" dirty="0"/>
        </a:p>
      </dgm:t>
    </dgm:pt>
    <dgm:pt modelId="{BC851CD1-CE06-4F1F-8A8B-FA8A9DA9C350}" type="parTrans" cxnId="{BAA11EDF-3165-456A-8545-776BCAF0D29D}">
      <dgm:prSet/>
      <dgm:spPr/>
      <dgm:t>
        <a:bodyPr/>
        <a:lstStyle/>
        <a:p>
          <a:endParaRPr kumimoji="1" lang="ja-JP" altLang="en-US"/>
        </a:p>
      </dgm:t>
    </dgm:pt>
    <dgm:pt modelId="{7B603944-DD8F-41AF-A0A9-23D3FBF8E81D}" type="sibTrans" cxnId="{BAA11EDF-3165-456A-8545-776BCAF0D29D}">
      <dgm:prSet/>
      <dgm:spPr/>
      <dgm:t>
        <a:bodyPr/>
        <a:lstStyle/>
        <a:p>
          <a:endParaRPr kumimoji="1" lang="ja-JP" altLang="en-US"/>
        </a:p>
      </dgm:t>
    </dgm:pt>
    <dgm:pt modelId="{7C8E8816-F58A-4456-BFC9-05AC21387BEA}">
      <dgm:prSet/>
      <dgm:spPr/>
      <dgm:t>
        <a:bodyPr/>
        <a:lstStyle/>
        <a:p>
          <a:r>
            <a:rPr kumimoji="1" lang="en-US" altLang="ja-JP" i="1" dirty="0" smtClean="0"/>
            <a:t>U</a:t>
          </a:r>
          <a:r>
            <a:rPr kumimoji="1" lang="ja-JP" altLang="en-US" dirty="0" smtClean="0"/>
            <a:t>の</a:t>
          </a:r>
          <a:r>
            <a:rPr kumimoji="1" lang="ja-JP" altLang="en-US" dirty="0"/>
            <a:t>値は基準水平面</a:t>
          </a:r>
          <a:r>
            <a:rPr kumimoji="1" lang="ja-JP" altLang="en-US" dirty="0" smtClean="0"/>
            <a:t>より</a:t>
          </a:r>
          <a:endParaRPr kumimoji="1" lang="ja-JP" altLang="en-US" dirty="0"/>
        </a:p>
      </dgm:t>
    </dgm:pt>
    <dgm:pt modelId="{78A9FD0F-0E87-47A2-B090-46A16026A820}" type="parTrans" cxnId="{080F71A2-696F-4BDD-ACDF-F13CD57F8221}">
      <dgm:prSet/>
      <dgm:spPr/>
      <dgm:t>
        <a:bodyPr/>
        <a:lstStyle/>
        <a:p>
          <a:endParaRPr kumimoji="1" lang="ja-JP" altLang="en-US"/>
        </a:p>
      </dgm:t>
    </dgm:pt>
    <dgm:pt modelId="{19426D1C-EF45-4A5E-9727-426E994747F4}" type="sibTrans" cxnId="{080F71A2-696F-4BDD-ACDF-F13CD57F8221}">
      <dgm:prSet/>
      <dgm:spPr/>
      <dgm:t>
        <a:bodyPr/>
        <a:lstStyle/>
        <a:p>
          <a:endParaRPr kumimoji="1" lang="ja-JP" altLang="en-US"/>
        </a:p>
      </dgm:t>
    </dgm:pt>
    <dgm:pt modelId="{1B436900-846C-44A0-A55A-E6E4D813E195}">
      <dgm:prSet/>
      <dgm:spPr/>
      <dgm:t>
        <a:bodyPr/>
        <a:lstStyle/>
        <a:p>
          <a:r>
            <a:rPr kumimoji="1" lang="ja-JP" altLang="en-US" dirty="0" smtClean="0"/>
            <a:t>上であるときは      ，</a:t>
          </a:r>
          <a:endParaRPr kumimoji="1" lang="ja-JP" altLang="en-US" dirty="0"/>
        </a:p>
      </dgm:t>
    </dgm:pt>
    <dgm:pt modelId="{48DB82EF-3B85-4D0C-8C7E-F62DC483CE24}" type="parTrans" cxnId="{02C3EDAD-560A-4468-BC8D-B603C7C0DA11}">
      <dgm:prSet/>
      <dgm:spPr/>
      <dgm:t>
        <a:bodyPr/>
        <a:lstStyle/>
        <a:p>
          <a:endParaRPr kumimoji="1" lang="ja-JP" altLang="en-US"/>
        </a:p>
      </dgm:t>
    </dgm:pt>
    <dgm:pt modelId="{2DC5090E-397C-44E5-A68D-B08EDEF91E7D}" type="sibTrans" cxnId="{02C3EDAD-560A-4468-BC8D-B603C7C0DA11}">
      <dgm:prSet/>
      <dgm:spPr/>
      <dgm:t>
        <a:bodyPr/>
        <a:lstStyle/>
        <a:p>
          <a:endParaRPr kumimoji="1" lang="ja-JP" altLang="en-US"/>
        </a:p>
      </dgm:t>
    </dgm:pt>
    <dgm:pt modelId="{4E45D27E-EBBD-42DD-B98D-4404C8A7A0CE}">
      <dgm:prSet/>
      <dgm:spPr/>
      <dgm:t>
        <a:bodyPr/>
        <a:lstStyle/>
        <a:p>
          <a:r>
            <a:rPr kumimoji="1" lang="ja-JP" altLang="en-US" dirty="0" smtClean="0"/>
            <a:t>下であるときには     となる．</a:t>
          </a:r>
          <a:endParaRPr kumimoji="1" lang="ja-JP" altLang="en-US" dirty="0"/>
        </a:p>
      </dgm:t>
    </dgm:pt>
    <dgm:pt modelId="{8C362B5D-948C-4F41-AE60-16DA66B876FF}" type="parTrans" cxnId="{40201EA9-B468-4042-B678-19471F5E8F9B}">
      <dgm:prSet/>
      <dgm:spPr/>
      <dgm:t>
        <a:bodyPr/>
        <a:lstStyle/>
        <a:p>
          <a:endParaRPr kumimoji="1" lang="ja-JP" altLang="en-US"/>
        </a:p>
      </dgm:t>
    </dgm:pt>
    <dgm:pt modelId="{70FBFBB7-F888-4D96-AAC6-5E4816A2FEB2}" type="sibTrans" cxnId="{40201EA9-B468-4042-B678-19471F5E8F9B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FBF9AF8-69CD-4918-A6BC-42BCF662554C}" type="pres">
      <dgm:prSet presAssocID="{5BFBD551-4731-48FB-9E53-50A036DCEE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6D1A5CE-9097-4FC3-80A4-A77904885E95}" type="pres">
      <dgm:prSet presAssocID="{5BFBD551-4731-48FB-9E53-50A036DCEE3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AA11AA5-0E92-401C-BFD3-F84F82D311DD}" type="presOf" srcId="{7C8E8816-F58A-4456-BFC9-05AC21387BEA}" destId="{66D1A5CE-9097-4FC3-80A4-A77904885E95}" srcOrd="0" destOrd="5" presId="urn:microsoft.com/office/officeart/2005/8/layout/vList2"/>
    <dgm:cxn modelId="{12B9A3CD-8236-4A98-8A57-FBA876F5214D}" srcId="{2B55400A-E341-4DF1-8842-264D2660DEA4}" destId="{5BFBD551-4731-48FB-9E53-50A036DCEE3B}" srcOrd="0" destOrd="0" parTransId="{14FE85B6-D4EA-49A7-9789-92332A68AD11}" sibTransId="{27FF57A3-B32C-424F-B0D2-65D198C08E3A}"/>
    <dgm:cxn modelId="{736D31F3-1140-48CB-AB8D-7ADC3861618C}" type="presOf" srcId="{154D3705-F04F-4475-A165-3D6D1E3A0FFE}" destId="{66D1A5CE-9097-4FC3-80A4-A77904885E95}" srcOrd="0" destOrd="0" presId="urn:microsoft.com/office/officeart/2005/8/layout/vList2"/>
    <dgm:cxn modelId="{8FE1C95D-8454-44DA-BCE3-10003C4DB98D}" srcId="{5BFBD551-4731-48FB-9E53-50A036DCEE3B}" destId="{E0E08640-1B32-46C0-97FB-60F57A5133E3}" srcOrd="1" destOrd="0" parTransId="{2F73608A-9758-4981-BA01-6767B6C5027C}" sibTransId="{17DB0F43-6847-48F2-A8ED-1623744C621C}"/>
    <dgm:cxn modelId="{E038D1BB-3337-4046-9C23-300AA194A5F3}" srcId="{5BFBD551-4731-48FB-9E53-50A036DCEE3B}" destId="{F92C2743-ECE5-4443-8A1E-8B179C3C4D1A}" srcOrd="3" destOrd="0" parTransId="{4E0ECD19-33C7-4AD6-AB4A-8CB0A2D25088}" sibTransId="{48FFBB9A-F036-4C2B-A2D8-677D6347F52C}"/>
    <dgm:cxn modelId="{BAA11EDF-3165-456A-8545-776BCAF0D29D}" srcId="{5BFBD551-4731-48FB-9E53-50A036DCEE3B}" destId="{1D5BF43B-80A7-44C4-9836-C39D61756292}" srcOrd="2" destOrd="0" parTransId="{BC851CD1-CE06-4F1F-8A8B-FA8A9DA9C350}" sibTransId="{7B603944-DD8F-41AF-A0A9-23D3FBF8E81D}"/>
    <dgm:cxn modelId="{1A96D1A4-B69F-4654-A22F-9DD7A4ADF9D5}" type="presOf" srcId="{E0E08640-1B32-46C0-97FB-60F57A5133E3}" destId="{66D1A5CE-9097-4FC3-80A4-A77904885E95}" srcOrd="0" destOrd="1" presId="urn:microsoft.com/office/officeart/2005/8/layout/vList2"/>
    <dgm:cxn modelId="{301CD43E-E5FC-46E4-B1D1-D5027CFAD2AC}" type="presOf" srcId="{F92C2743-ECE5-4443-8A1E-8B179C3C4D1A}" destId="{66D1A5CE-9097-4FC3-80A4-A77904885E95}" srcOrd="0" destOrd="3" presId="urn:microsoft.com/office/officeart/2005/8/layout/vList2"/>
    <dgm:cxn modelId="{080F71A2-696F-4BDD-ACDF-F13CD57F8221}" srcId="{5BFBD551-4731-48FB-9E53-50A036DCEE3B}" destId="{7C8E8816-F58A-4456-BFC9-05AC21387BEA}" srcOrd="5" destOrd="0" parTransId="{78A9FD0F-0E87-47A2-B090-46A16026A820}" sibTransId="{19426D1C-EF45-4A5E-9727-426E994747F4}"/>
    <dgm:cxn modelId="{A9715462-75D1-408E-8438-28DCD0EE0D9D}" srcId="{5BFBD551-4731-48FB-9E53-50A036DCEE3B}" destId="{154D3705-F04F-4475-A165-3D6D1E3A0FFE}" srcOrd="0" destOrd="0" parTransId="{5F9D6940-BA39-43F3-8622-11783A3052F7}" sibTransId="{24306EF1-0953-4CCB-8B03-8FFDA047A926}"/>
    <dgm:cxn modelId="{6BBCD09B-57A2-41B0-8AD8-BDB656B5EA56}" srcId="{5BFBD551-4731-48FB-9E53-50A036DCEE3B}" destId="{53A84C08-8C40-4B12-9958-01F13A5641E1}" srcOrd="4" destOrd="0" parTransId="{66F88982-0ACC-4F5D-ACD9-1CA527E80B6D}" sibTransId="{BEC62650-D150-4B8F-B588-A75645C88DA0}"/>
    <dgm:cxn modelId="{71D732D5-D8C4-49EB-955F-A13DF1B0D4C0}" type="presOf" srcId="{1B436900-846C-44A0-A55A-E6E4D813E195}" destId="{66D1A5CE-9097-4FC3-80A4-A77904885E95}" srcOrd="0" destOrd="6" presId="urn:microsoft.com/office/officeart/2005/8/layout/vList2"/>
    <dgm:cxn modelId="{40201EA9-B468-4042-B678-19471F5E8F9B}" srcId="{7C8E8816-F58A-4456-BFC9-05AC21387BEA}" destId="{4E45D27E-EBBD-42DD-B98D-4404C8A7A0CE}" srcOrd="1" destOrd="0" parTransId="{8C362B5D-948C-4F41-AE60-16DA66B876FF}" sibTransId="{70FBFBB7-F888-4D96-AAC6-5E4816A2FEB2}"/>
    <dgm:cxn modelId="{2DB54694-0EB9-4E3E-ACB5-3680BD520813}" type="presOf" srcId="{2B55400A-E341-4DF1-8842-264D2660DEA4}" destId="{03F5ED04-A33A-45F8-86C5-8AD241238F59}" srcOrd="0" destOrd="0" presId="urn:microsoft.com/office/officeart/2005/8/layout/vList2"/>
    <dgm:cxn modelId="{5A8A90B7-D621-4295-895C-CC9910A49D53}" type="presOf" srcId="{53A84C08-8C40-4B12-9958-01F13A5641E1}" destId="{66D1A5CE-9097-4FC3-80A4-A77904885E95}" srcOrd="0" destOrd="4" presId="urn:microsoft.com/office/officeart/2005/8/layout/vList2"/>
    <dgm:cxn modelId="{23C7ABC8-C009-45DD-81AF-038943052982}" type="presOf" srcId="{1D5BF43B-80A7-44C4-9836-C39D61756292}" destId="{66D1A5CE-9097-4FC3-80A4-A77904885E95}" srcOrd="0" destOrd="2" presId="urn:microsoft.com/office/officeart/2005/8/layout/vList2"/>
    <dgm:cxn modelId="{CBC12DF4-4C61-4220-9490-70DE4F672384}" type="presOf" srcId="{4E45D27E-EBBD-42DD-B98D-4404C8A7A0CE}" destId="{66D1A5CE-9097-4FC3-80A4-A77904885E95}" srcOrd="0" destOrd="7" presId="urn:microsoft.com/office/officeart/2005/8/layout/vList2"/>
    <dgm:cxn modelId="{02C3EDAD-560A-4468-BC8D-B603C7C0DA11}" srcId="{7C8E8816-F58A-4456-BFC9-05AC21387BEA}" destId="{1B436900-846C-44A0-A55A-E6E4D813E195}" srcOrd="0" destOrd="0" parTransId="{48DB82EF-3B85-4D0C-8C7E-F62DC483CE24}" sibTransId="{2DC5090E-397C-44E5-A68D-B08EDEF91E7D}"/>
    <dgm:cxn modelId="{7D1A9344-D67B-4ABE-9210-8B00650ABC80}" type="presOf" srcId="{5BFBD551-4731-48FB-9E53-50A036DCEE3B}" destId="{5FBF9AF8-69CD-4918-A6BC-42BCF662554C}" srcOrd="0" destOrd="0" presId="urn:microsoft.com/office/officeart/2005/8/layout/vList2"/>
    <dgm:cxn modelId="{3D28FA20-B395-4EE8-9D8D-EE2C1F5090B3}" type="presParOf" srcId="{03F5ED04-A33A-45F8-86C5-8AD241238F59}" destId="{5FBF9AF8-69CD-4918-A6BC-42BCF662554C}" srcOrd="0" destOrd="0" presId="urn:microsoft.com/office/officeart/2005/8/layout/vList2"/>
    <dgm:cxn modelId="{0402524E-500C-4560-B6F0-9AFFA552D607}" type="presParOf" srcId="{03F5ED04-A33A-45F8-86C5-8AD241238F59}" destId="{66D1A5CE-9097-4FC3-80A4-A77904885E9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5BFBD551-4731-48FB-9E53-50A036DCEE3B}">
      <dgm:prSet/>
      <dgm:spPr/>
      <dgm:t>
        <a:bodyPr/>
        <a:lstStyle/>
        <a:p>
          <a:pPr rtl="0"/>
          <a:r>
            <a:rPr lang="en-US" dirty="0" smtClean="0"/>
            <a:t>1.5.3</a:t>
          </a:r>
          <a:r>
            <a:rPr lang="ja-JP" dirty="0" smtClean="0"/>
            <a:t>位置エネルギー</a:t>
          </a:r>
          <a:endParaRPr lang="en-US" altLang="ja-JP" dirty="0" smtClean="0"/>
        </a:p>
      </dgm:t>
    </dgm:pt>
    <dgm:pt modelId="{14FE85B6-D4EA-49A7-9789-92332A68AD11}" type="parTrans" cxnId="{12B9A3CD-8236-4A98-8A57-FBA876F5214D}">
      <dgm:prSet/>
      <dgm:spPr/>
      <dgm:t>
        <a:bodyPr/>
        <a:lstStyle/>
        <a:p>
          <a:endParaRPr lang="ja-JP" altLang="en-US"/>
        </a:p>
      </dgm:t>
    </dgm:pt>
    <dgm:pt modelId="{27FF57A3-B32C-424F-B0D2-65D198C08E3A}" type="sibTrans" cxnId="{12B9A3CD-8236-4A98-8A57-FBA876F5214D}">
      <dgm:prSet/>
      <dgm:spPr/>
      <dgm:t>
        <a:bodyPr/>
        <a:lstStyle/>
        <a:p>
          <a:endParaRPr lang="ja-JP" altLang="en-US"/>
        </a:p>
      </dgm:t>
    </dgm:pt>
    <dgm:pt modelId="{76B2F1EB-9342-4540-9A3A-A290A0D276F1}">
      <dgm:prSet/>
      <dgm:spPr/>
      <dgm:t>
        <a:bodyPr/>
        <a:lstStyle/>
        <a:p>
          <a:pPr rtl="0"/>
          <a:r>
            <a:rPr lang="ja-JP" altLang="ja-JP" dirty="0" smtClean="0"/>
            <a:t>ばね定数</a:t>
          </a:r>
          <a:r>
            <a:rPr lang="en-US" altLang="ja-JP" i="1" dirty="0" smtClean="0"/>
            <a:t>k</a:t>
          </a:r>
          <a:r>
            <a:rPr lang="en-US" altLang="ja-JP" dirty="0" smtClean="0"/>
            <a:t>[N/m</a:t>
          </a:r>
          <a:r>
            <a:rPr lang="ja-JP" altLang="ja-JP" dirty="0" smtClean="0"/>
            <a:t>］の</a:t>
          </a:r>
          <a:r>
            <a:rPr lang="ja-JP" altLang="en-US" dirty="0" smtClean="0"/>
            <a:t>ば</a:t>
          </a:r>
          <a:r>
            <a:rPr lang="ja-JP" altLang="ja-JP" dirty="0" smtClean="0"/>
            <a:t>ねを</a:t>
          </a:r>
          <a:r>
            <a:rPr lang="en-US" altLang="ja-JP" i="1" dirty="0" smtClean="0"/>
            <a:t>x</a:t>
          </a:r>
          <a:r>
            <a:rPr lang="en-US" altLang="ja-JP" dirty="0" smtClean="0"/>
            <a:t>[m</a:t>
          </a:r>
          <a:r>
            <a:rPr lang="ja-JP" altLang="ja-JP" dirty="0" smtClean="0"/>
            <a:t>］伸ばすのに必要な仕事</a:t>
          </a:r>
          <a:r>
            <a:rPr lang="ja-JP" altLang="en-US" dirty="0" smtClean="0"/>
            <a:t>は？</a:t>
          </a:r>
          <a:endParaRPr lang="en-US" altLang="ja-JP" dirty="0" smtClean="0"/>
        </a:p>
      </dgm:t>
    </dgm:pt>
    <dgm:pt modelId="{B0F55FFF-DEA3-4593-B6D1-C48499456DD4}" type="parTrans" cxnId="{6200183C-A5D8-4570-A06C-6A06B19BEC97}">
      <dgm:prSet/>
      <dgm:spPr/>
      <dgm:t>
        <a:bodyPr/>
        <a:lstStyle/>
        <a:p>
          <a:endParaRPr lang="ja-JP" altLang="en-US"/>
        </a:p>
      </dgm:t>
    </dgm:pt>
    <dgm:pt modelId="{63F269F9-1861-4A59-85B3-C7B19F305BCD}" type="sibTrans" cxnId="{6200183C-A5D8-4570-A06C-6A06B19BEC97}">
      <dgm:prSet/>
      <dgm:spPr/>
      <dgm:t>
        <a:bodyPr/>
        <a:lstStyle/>
        <a:p>
          <a:endParaRPr lang="ja-JP" altLang="en-US"/>
        </a:p>
      </dgm:t>
    </dgm:pt>
    <dgm:pt modelId="{BD87F6BA-0ABE-41CD-995B-EF1E36DAE19C}">
      <dgm:prSet/>
      <dgm:spPr/>
      <dgm:t>
        <a:bodyPr/>
        <a:lstStyle/>
        <a:p>
          <a:r>
            <a:rPr lang="ja-JP" altLang="ja-JP" dirty="0" smtClean="0"/>
            <a:t>図において，ばねの伸びが</a:t>
          </a:r>
          <a:r>
            <a:rPr lang="en-US" altLang="ja-JP" i="1" dirty="0" smtClean="0"/>
            <a:t>X</a:t>
          </a:r>
          <a:r>
            <a:rPr lang="en-US" altLang="ja-JP" baseline="-25000" dirty="0" smtClean="0"/>
            <a:t>1</a:t>
          </a:r>
          <a:r>
            <a:rPr lang="ja-JP" altLang="ja-JP" dirty="0" smtClean="0"/>
            <a:t>のとき，</a:t>
          </a:r>
        </a:p>
      </dgm:t>
    </dgm:pt>
    <dgm:pt modelId="{8765BA37-8943-47D9-8DDE-A805B026C99B}" type="parTrans" cxnId="{9573C6DF-3EB1-48E7-B596-41887994F95A}">
      <dgm:prSet/>
      <dgm:spPr/>
      <dgm:t>
        <a:bodyPr/>
        <a:lstStyle/>
        <a:p>
          <a:endParaRPr lang="ja-JP" altLang="en-US"/>
        </a:p>
      </dgm:t>
    </dgm:pt>
    <dgm:pt modelId="{187E65CA-7870-4820-8B16-A043411860E9}" type="sibTrans" cxnId="{9573C6DF-3EB1-48E7-B596-41887994F95A}">
      <dgm:prSet/>
      <dgm:spPr/>
      <dgm:t>
        <a:bodyPr/>
        <a:lstStyle/>
        <a:p>
          <a:endParaRPr lang="ja-JP" altLang="en-US"/>
        </a:p>
      </dgm:t>
    </dgm:pt>
    <dgm:pt modelId="{69719A4D-FB4D-45BE-9E06-98A42C9ED65A}">
      <dgm:prSet/>
      <dgm:spPr/>
      <dgm:t>
        <a:bodyPr/>
        <a:lstStyle/>
        <a:p>
          <a:r>
            <a:rPr lang="ja-JP" altLang="en-US" dirty="0" smtClean="0"/>
            <a:t>　　　　　　　　</a:t>
          </a:r>
          <a:r>
            <a:rPr lang="en-US" altLang="ja-JP" dirty="0" smtClean="0"/>
            <a:t>(1.41)</a:t>
          </a:r>
          <a:endParaRPr lang="ja-JP" altLang="ja-JP" dirty="0" smtClean="0"/>
        </a:p>
      </dgm:t>
    </dgm:pt>
    <dgm:pt modelId="{F727B605-0D35-4A38-9041-CB9D3E5D29A6}" type="parTrans" cxnId="{18BE4310-9E89-4749-AEE1-B31BF3CF231B}">
      <dgm:prSet/>
      <dgm:spPr/>
      <dgm:t>
        <a:bodyPr/>
        <a:lstStyle/>
        <a:p>
          <a:endParaRPr lang="ja-JP" altLang="en-US"/>
        </a:p>
      </dgm:t>
    </dgm:pt>
    <dgm:pt modelId="{0160EDFD-3863-4AFF-8605-F95B5934AEA1}" type="sibTrans" cxnId="{18BE4310-9E89-4749-AEE1-B31BF3CF231B}">
      <dgm:prSet/>
      <dgm:spPr/>
      <dgm:t>
        <a:bodyPr/>
        <a:lstStyle/>
        <a:p>
          <a:endParaRPr lang="ja-JP" altLang="en-US"/>
        </a:p>
      </dgm:t>
    </dgm:pt>
    <dgm:pt modelId="{D5DF816C-0C85-46CC-A021-23B71AD7C074}">
      <dgm:prSet/>
      <dgm:spPr/>
      <dgm:t>
        <a:bodyPr/>
        <a:lstStyle/>
        <a:p>
          <a:pPr rtl="0"/>
          <a:r>
            <a:rPr lang="ja-JP" altLang="ja-JP" dirty="0" smtClean="0"/>
            <a:t>ばねを引く力の大きさは伸びに比例（</a:t>
          </a:r>
          <a:r>
            <a:rPr lang="en-US" altLang="ja-JP" dirty="0" smtClean="0"/>
            <a:t>                        </a:t>
          </a:r>
          <a:r>
            <a:rPr lang="ja-JP" altLang="ja-JP" dirty="0" smtClean="0"/>
            <a:t>）．</a:t>
          </a:r>
          <a:endParaRPr lang="en-US" altLang="ja-JP" dirty="0" smtClean="0"/>
        </a:p>
      </dgm:t>
    </dgm:pt>
    <dgm:pt modelId="{70EA2379-8864-4E52-B089-F370EB5CDE18}" type="parTrans" cxnId="{9B46CB8D-981A-46B2-9CFC-F02371BB5A6A}">
      <dgm:prSet/>
      <dgm:spPr/>
      <dgm:t>
        <a:bodyPr/>
        <a:lstStyle/>
        <a:p>
          <a:endParaRPr lang="ja-JP" altLang="en-US"/>
        </a:p>
      </dgm:t>
    </dgm:pt>
    <dgm:pt modelId="{3AF9C937-72AC-449B-9347-FB9F815DA28E}" type="sibTrans" cxnId="{9B46CB8D-981A-46B2-9CFC-F02371BB5A6A}">
      <dgm:prSet/>
      <dgm:spPr/>
      <dgm:t>
        <a:bodyPr/>
        <a:lstStyle/>
        <a:p>
          <a:endParaRPr lang="ja-JP" altLang="en-US"/>
        </a:p>
      </dgm:t>
    </dgm:pt>
    <dgm:pt modelId="{DE67AF14-1622-4904-86CA-7D3DA502102F}">
      <dgm:prSet/>
      <dgm:spPr/>
      <dgm:t>
        <a:bodyPr/>
        <a:lstStyle/>
        <a:p>
          <a:r>
            <a:rPr lang="ja-JP" altLang="ja-JP" dirty="0" smtClean="0"/>
            <a:t>最初から</a:t>
          </a:r>
          <a:r>
            <a:rPr lang="en-US" altLang="ja-JP" i="1" dirty="0" smtClean="0"/>
            <a:t>x</a:t>
          </a:r>
          <a:r>
            <a:rPr lang="ja-JP" altLang="ja-JP" dirty="0" smtClean="0"/>
            <a:t>伸ばす仕事は，図の長方形の面積の和となり，</a:t>
          </a:r>
          <a:r>
            <a:rPr lang="en-US" altLang="ja-JP" dirty="0" err="1" smtClean="0"/>
            <a:t>Δ</a:t>
          </a:r>
          <a:r>
            <a:rPr lang="en-US" altLang="ja-JP" i="1" dirty="0" err="1" smtClean="0"/>
            <a:t>x</a:t>
          </a:r>
          <a:r>
            <a:rPr lang="ja-JP" altLang="ja-JP" dirty="0" smtClean="0"/>
            <a:t>を</a:t>
          </a:r>
          <a:r>
            <a:rPr lang="ja-JP" altLang="en-US" dirty="0" smtClean="0"/>
            <a:t>極</a:t>
          </a:r>
          <a:r>
            <a:rPr lang="ja-JP" altLang="ja-JP" dirty="0" smtClean="0"/>
            <a:t>めて短くすると</a:t>
          </a:r>
          <a:r>
            <a:rPr lang="en-US" altLang="ja-JP" dirty="0" smtClean="0"/>
            <a:t>                         </a:t>
          </a:r>
          <a:r>
            <a:rPr lang="ja-JP" altLang="en-US" dirty="0" smtClean="0"/>
            <a:t>に</a:t>
          </a:r>
          <a:r>
            <a:rPr lang="ja-JP" altLang="ja-JP" dirty="0" smtClean="0"/>
            <a:t>一致．</a:t>
          </a:r>
        </a:p>
      </dgm:t>
    </dgm:pt>
    <dgm:pt modelId="{01D7C86A-2236-492C-9326-2818EBB03ACA}" type="parTrans" cxnId="{F07C1279-7EDF-4B1B-A12C-2E3A152CD433}">
      <dgm:prSet/>
      <dgm:spPr/>
      <dgm:t>
        <a:bodyPr/>
        <a:lstStyle/>
        <a:p>
          <a:endParaRPr kumimoji="1" lang="ja-JP" altLang="en-US"/>
        </a:p>
      </dgm:t>
    </dgm:pt>
    <dgm:pt modelId="{F54734A6-DF29-43D8-A934-BC8A7AD1EFAE}" type="sibTrans" cxnId="{F07C1279-7EDF-4B1B-A12C-2E3A152CD433}">
      <dgm:prSet/>
      <dgm:spPr/>
      <dgm:t>
        <a:bodyPr/>
        <a:lstStyle/>
        <a:p>
          <a:endParaRPr kumimoji="1" lang="ja-JP" altLang="en-US"/>
        </a:p>
      </dgm:t>
    </dgm:pt>
    <dgm:pt modelId="{44CDDE22-DA87-4D16-9299-B8C9EB3C7E3F}">
      <dgm:prSet/>
      <dgm:spPr/>
      <dgm:t>
        <a:bodyPr/>
        <a:lstStyle/>
        <a:p>
          <a:r>
            <a:rPr lang="ja-JP" altLang="ja-JP" dirty="0" smtClean="0"/>
            <a:t> この値は</a:t>
          </a:r>
          <a:r>
            <a:rPr lang="ja-JP" altLang="en-US" dirty="0" smtClean="0"/>
            <a:t>　　　　　</a:t>
          </a:r>
          <a:r>
            <a:rPr lang="ja-JP" altLang="ja-JP" dirty="0" smtClean="0"/>
            <a:t>である</a:t>
          </a:r>
          <a:r>
            <a:rPr lang="ja-JP" altLang="en-US" dirty="0" smtClean="0"/>
            <a:t>．</a:t>
          </a:r>
          <a:endParaRPr lang="ja-JP" altLang="ja-JP" dirty="0" smtClean="0"/>
        </a:p>
      </dgm:t>
    </dgm:pt>
    <dgm:pt modelId="{F6982CB0-2FC3-49CE-B6B9-B6FC447D4164}" type="parTrans" cxnId="{26504C60-50EA-42B6-8694-13B0110DF113}">
      <dgm:prSet/>
      <dgm:spPr/>
      <dgm:t>
        <a:bodyPr/>
        <a:lstStyle/>
        <a:p>
          <a:endParaRPr kumimoji="1" lang="ja-JP" altLang="en-US"/>
        </a:p>
      </dgm:t>
    </dgm:pt>
    <dgm:pt modelId="{4DA93849-D2A3-4929-A3D5-04B664EA44F4}" type="sibTrans" cxnId="{26504C60-50EA-42B6-8694-13B0110DF113}">
      <dgm:prSet/>
      <dgm:spPr/>
      <dgm:t>
        <a:bodyPr/>
        <a:lstStyle/>
        <a:p>
          <a:endParaRPr kumimoji="1" lang="ja-JP" altLang="en-US"/>
        </a:p>
      </dgm:t>
    </dgm:pt>
    <dgm:pt modelId="{0AB6A58D-783A-4190-B96E-CF5732CF4812}">
      <dgm:prSet/>
      <dgm:spPr/>
      <dgm:t>
        <a:bodyPr/>
        <a:lstStyle/>
        <a:p>
          <a:r>
            <a:rPr lang="ja-JP" altLang="ja-JP" dirty="0" smtClean="0"/>
            <a:t>ばねが縮められた場合も同様である．</a:t>
          </a:r>
        </a:p>
      </dgm:t>
    </dgm:pt>
    <dgm:pt modelId="{F1842CAB-4138-4995-B6A7-428E998D3006}" type="parTrans" cxnId="{B1EFB799-61B9-490F-BC47-8F9109EBC796}">
      <dgm:prSet/>
      <dgm:spPr/>
      <dgm:t>
        <a:bodyPr/>
        <a:lstStyle/>
        <a:p>
          <a:endParaRPr kumimoji="1" lang="ja-JP" altLang="en-US"/>
        </a:p>
      </dgm:t>
    </dgm:pt>
    <dgm:pt modelId="{6B247625-C0C5-4443-8014-6F4F8B8CCD06}" type="sibTrans" cxnId="{B1EFB799-61B9-490F-BC47-8F9109EBC796}">
      <dgm:prSet/>
      <dgm:spPr/>
      <dgm:t>
        <a:bodyPr/>
        <a:lstStyle/>
        <a:p>
          <a:endParaRPr kumimoji="1" lang="ja-JP" altLang="en-US"/>
        </a:p>
      </dgm:t>
    </dgm:pt>
    <dgm:pt modelId="{FA6F80D1-D897-404B-BC0D-B6793FB0A074}">
      <dgm:prSet/>
      <dgm:spPr/>
      <dgm:t>
        <a:bodyPr/>
        <a:lstStyle/>
        <a:p>
          <a:r>
            <a:rPr lang="ja-JP" altLang="en-US" dirty="0" smtClean="0"/>
            <a:t>ば</a:t>
          </a:r>
          <a:r>
            <a:rPr lang="ja-JP" altLang="ja-JP" dirty="0" smtClean="0"/>
            <a:t>ねを引く力は</a:t>
          </a:r>
          <a:r>
            <a:rPr lang="en-US" altLang="ja-JP" i="1" dirty="0" smtClean="0"/>
            <a:t>kx</a:t>
          </a:r>
          <a:r>
            <a:rPr lang="en-US" altLang="ja-JP" baseline="-25000" dirty="0" smtClean="0"/>
            <a:t>1</a:t>
          </a:r>
          <a:r>
            <a:rPr lang="ja-JP" altLang="ja-JP" dirty="0" smtClean="0"/>
            <a:t>で，わずかな距離</a:t>
          </a:r>
          <a:r>
            <a:rPr lang="en-US" altLang="ja-JP" dirty="0" err="1" smtClean="0"/>
            <a:t>Δ</a:t>
          </a:r>
          <a:r>
            <a:rPr lang="en-US" altLang="ja-JP" i="1" dirty="0" err="1" smtClean="0"/>
            <a:t>x</a:t>
          </a:r>
          <a:r>
            <a:rPr lang="ja-JP" altLang="ja-JP" dirty="0" smtClean="0"/>
            <a:t>伸ばす仕事は</a:t>
          </a:r>
          <a:r>
            <a:rPr lang="en-US" altLang="ja-JP" dirty="0" smtClean="0"/>
            <a:t>            </a:t>
          </a:r>
          <a:r>
            <a:rPr lang="ja-JP" altLang="ja-JP" dirty="0" smtClean="0"/>
            <a:t>であり，</a:t>
          </a:r>
        </a:p>
      </dgm:t>
    </dgm:pt>
    <dgm:pt modelId="{61E29C09-C092-4AE3-851D-EBBDF413A2F3}" type="parTrans" cxnId="{472ADF36-6E66-4CC5-A7DE-C84613233CC2}">
      <dgm:prSet/>
      <dgm:spPr/>
      <dgm:t>
        <a:bodyPr/>
        <a:lstStyle/>
        <a:p>
          <a:endParaRPr kumimoji="1" lang="ja-JP" altLang="en-US"/>
        </a:p>
      </dgm:t>
    </dgm:pt>
    <dgm:pt modelId="{A4854C57-9523-400B-BADB-DFC4352F0539}" type="sibTrans" cxnId="{472ADF36-6E66-4CC5-A7DE-C84613233CC2}">
      <dgm:prSet/>
      <dgm:spPr/>
      <dgm:t>
        <a:bodyPr/>
        <a:lstStyle/>
        <a:p>
          <a:endParaRPr kumimoji="1" lang="ja-JP" altLang="en-US"/>
        </a:p>
      </dgm:t>
    </dgm:pt>
    <dgm:pt modelId="{1DB48F7A-FA6C-4EC9-9E32-7D259B44A3A9}">
      <dgm:prSet/>
      <dgm:spPr/>
      <dgm:t>
        <a:bodyPr/>
        <a:lstStyle/>
        <a:p>
          <a:r>
            <a:rPr lang="ja-JP" altLang="ja-JP" dirty="0" smtClean="0"/>
            <a:t>これは，図の</a:t>
          </a:r>
          <a:r>
            <a:rPr lang="en-US" altLang="ja-JP" dirty="0" smtClean="0"/>
            <a:t>                                    </a:t>
          </a:r>
          <a:r>
            <a:rPr lang="ja-JP" altLang="ja-JP" dirty="0" smtClean="0"/>
            <a:t>に等しい．</a:t>
          </a:r>
        </a:p>
      </dgm:t>
    </dgm:pt>
    <dgm:pt modelId="{0DB9D58E-5BFB-493F-86CF-2EC96CF74130}" type="parTrans" cxnId="{58EE933C-323D-43E2-ADD1-DDCD1910FEAB}">
      <dgm:prSet/>
      <dgm:spPr/>
      <dgm:t>
        <a:bodyPr/>
        <a:lstStyle/>
        <a:p>
          <a:endParaRPr kumimoji="1" lang="ja-JP" altLang="en-US"/>
        </a:p>
      </dgm:t>
    </dgm:pt>
    <dgm:pt modelId="{1C014672-F46A-44E8-A37A-13B61C05BA48}" type="sibTrans" cxnId="{58EE933C-323D-43E2-ADD1-DDCD1910FEAB}">
      <dgm:prSet/>
      <dgm:spPr/>
      <dgm:t>
        <a:bodyPr/>
        <a:lstStyle/>
        <a:p>
          <a:endParaRPr kumimoji="1" lang="ja-JP" altLang="en-US"/>
        </a:p>
      </dgm:t>
    </dgm:pt>
    <dgm:pt modelId="{01F58295-EE74-4E5D-A963-EC3589973186}">
      <dgm:prSet/>
      <dgm:spPr/>
      <dgm:t>
        <a:bodyPr/>
        <a:lstStyle/>
        <a:p>
          <a:r>
            <a:rPr lang="ja-JP" altLang="ja-JP" dirty="0" smtClean="0"/>
            <a:t>この仕事が，ばねがも</a:t>
          </a:r>
          <a:r>
            <a:rPr lang="ja-JP" altLang="en-US" dirty="0" smtClean="0"/>
            <a:t>つ</a:t>
          </a:r>
          <a:r>
            <a:rPr lang="ja-JP" altLang="ja-JP" dirty="0" smtClean="0"/>
            <a:t>位置エネルギー</a:t>
          </a:r>
          <a:r>
            <a:rPr lang="en-US" altLang="ja-JP" i="1" dirty="0" smtClean="0"/>
            <a:t>U</a:t>
          </a:r>
          <a:r>
            <a:rPr lang="en-US" altLang="ja-JP" dirty="0" smtClean="0"/>
            <a:t>[J]</a:t>
          </a:r>
          <a:r>
            <a:rPr lang="ja-JP" altLang="ja-JP" dirty="0" smtClean="0"/>
            <a:t>となる</a:t>
          </a:r>
        </a:p>
      </dgm:t>
    </dgm:pt>
    <dgm:pt modelId="{D9B45597-C8E3-42C3-90F1-4D2EAC3529C0}" type="parTrans" cxnId="{2839A117-559B-47A7-B483-8141ECF106AE}">
      <dgm:prSet/>
      <dgm:spPr/>
      <dgm:t>
        <a:bodyPr/>
        <a:lstStyle/>
        <a:p>
          <a:endParaRPr kumimoji="1" lang="ja-JP" altLang="en-US"/>
        </a:p>
      </dgm:t>
    </dgm:pt>
    <dgm:pt modelId="{0C1417BF-EF4A-40A3-9C80-81CFA2F80AE5}" type="sibTrans" cxnId="{2839A117-559B-47A7-B483-8141ECF106AE}">
      <dgm:prSet/>
      <dgm:spPr/>
      <dgm:t>
        <a:bodyPr/>
        <a:lstStyle/>
        <a:p>
          <a:endParaRPr kumimoji="1" lang="ja-JP" altLang="en-US"/>
        </a:p>
      </dgm:t>
    </dgm:pt>
    <dgm:pt modelId="{1C50D9EB-38E2-4CF9-AC70-413516B1A357}">
      <dgm:prSet/>
      <dgm:spPr/>
      <dgm:t>
        <a:bodyPr/>
        <a:lstStyle/>
        <a:p>
          <a:r>
            <a:rPr lang="ja-JP" altLang="ja-JP" dirty="0" smtClean="0"/>
            <a:t>（</a:t>
          </a:r>
          <a:r>
            <a:rPr lang="ja-JP" altLang="en-US" dirty="0" smtClean="0"/>
            <a:t>　　　　　　　　　　</a:t>
          </a:r>
          <a:r>
            <a:rPr lang="ja-JP" altLang="ja-JP" dirty="0" smtClean="0"/>
            <a:t>）．</a:t>
          </a:r>
        </a:p>
      </dgm:t>
    </dgm:pt>
    <dgm:pt modelId="{6B93A703-E30F-48D2-BE1F-A23F4E730C23}" type="parTrans" cxnId="{6AC8B092-C0A7-41F8-92BF-9AE98EACE839}">
      <dgm:prSet/>
      <dgm:spPr/>
      <dgm:t>
        <a:bodyPr/>
        <a:lstStyle/>
        <a:p>
          <a:endParaRPr kumimoji="1" lang="ja-JP" altLang="en-US"/>
        </a:p>
      </dgm:t>
    </dgm:pt>
    <dgm:pt modelId="{9FD791E2-236D-492B-8982-2E8F5574FBFD}" type="sibTrans" cxnId="{6AC8B092-C0A7-41F8-92BF-9AE98EACE839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FBF9AF8-69CD-4918-A6BC-42BCF662554C}" type="pres">
      <dgm:prSet presAssocID="{5BFBD551-4731-48FB-9E53-50A036DCEE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6D1A5CE-9097-4FC3-80A4-A77904885E95}" type="pres">
      <dgm:prSet presAssocID="{5BFBD551-4731-48FB-9E53-50A036DCEE3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200183C-A5D8-4570-A06C-6A06B19BEC97}" srcId="{5BFBD551-4731-48FB-9E53-50A036DCEE3B}" destId="{76B2F1EB-9342-4540-9A3A-A290A0D276F1}" srcOrd="0" destOrd="0" parTransId="{B0F55FFF-DEA3-4593-B6D1-C48499456DD4}" sibTransId="{63F269F9-1861-4A59-85B3-C7B19F305BCD}"/>
    <dgm:cxn modelId="{12B9A3CD-8236-4A98-8A57-FBA876F5214D}" srcId="{2B55400A-E341-4DF1-8842-264D2660DEA4}" destId="{5BFBD551-4731-48FB-9E53-50A036DCEE3B}" srcOrd="0" destOrd="0" parTransId="{14FE85B6-D4EA-49A7-9789-92332A68AD11}" sibTransId="{27FF57A3-B32C-424F-B0D2-65D198C08E3A}"/>
    <dgm:cxn modelId="{26504C60-50EA-42B6-8694-13B0110DF113}" srcId="{5BFBD551-4731-48FB-9E53-50A036DCEE3B}" destId="{44CDDE22-DA87-4D16-9299-B8C9EB3C7E3F}" srcOrd="3" destOrd="0" parTransId="{F6982CB0-2FC3-49CE-B6B9-B6FC447D4164}" sibTransId="{4DA93849-D2A3-4929-A3D5-04B664EA44F4}"/>
    <dgm:cxn modelId="{6AC8B092-C0A7-41F8-92BF-9AE98EACE839}" srcId="{01F58295-EE74-4E5D-A963-EC3589973186}" destId="{1C50D9EB-38E2-4CF9-AC70-413516B1A357}" srcOrd="0" destOrd="0" parTransId="{6B93A703-E30F-48D2-BE1F-A23F4E730C23}" sibTransId="{9FD791E2-236D-492B-8982-2E8F5574FBFD}"/>
    <dgm:cxn modelId="{E128E4D3-52D9-44E7-A912-A2C795A1DCB1}" type="presOf" srcId="{69719A4D-FB4D-45BE-9E06-98A42C9ED65A}" destId="{66D1A5CE-9097-4FC3-80A4-A77904885E95}" srcOrd="0" destOrd="10" presId="urn:microsoft.com/office/officeart/2005/8/layout/vList2"/>
    <dgm:cxn modelId="{F8147F65-3301-4929-BBC8-443E675232DF}" type="presOf" srcId="{D5DF816C-0C85-46CC-A021-23B71AD7C074}" destId="{66D1A5CE-9097-4FC3-80A4-A77904885E95}" srcOrd="0" destOrd="1" presId="urn:microsoft.com/office/officeart/2005/8/layout/vList2"/>
    <dgm:cxn modelId="{84DCC61A-8E48-4609-BDFE-0ABED934EA99}" type="presOf" srcId="{DE67AF14-1622-4904-86CA-7D3DA502102F}" destId="{66D1A5CE-9097-4FC3-80A4-A77904885E95}" srcOrd="0" destOrd="5" presId="urn:microsoft.com/office/officeart/2005/8/layout/vList2"/>
    <dgm:cxn modelId="{58EE933C-323D-43E2-ADD1-DDCD1910FEAB}" srcId="{FA6F80D1-D897-404B-BC0D-B6793FB0A074}" destId="{1DB48F7A-FA6C-4EC9-9E32-7D259B44A3A9}" srcOrd="0" destOrd="0" parTransId="{0DB9D58E-5BFB-493F-86CF-2EC96CF74130}" sibTransId="{1C014672-F46A-44E8-A37A-13B61C05BA48}"/>
    <dgm:cxn modelId="{B1EFB799-61B9-490F-BC47-8F9109EBC796}" srcId="{5BFBD551-4731-48FB-9E53-50A036DCEE3B}" destId="{0AB6A58D-783A-4190-B96E-CF5732CF4812}" srcOrd="5" destOrd="0" parTransId="{F1842CAB-4138-4995-B6A7-428E998D3006}" sibTransId="{6B247625-C0C5-4443-8014-6F4F8B8CCD06}"/>
    <dgm:cxn modelId="{2F74EB62-4D49-441B-BC1B-FCD09950F76B}" type="presOf" srcId="{76B2F1EB-9342-4540-9A3A-A290A0D276F1}" destId="{66D1A5CE-9097-4FC3-80A4-A77904885E95}" srcOrd="0" destOrd="0" presId="urn:microsoft.com/office/officeart/2005/8/layout/vList2"/>
    <dgm:cxn modelId="{170F61FB-B335-452C-83C6-29A216777666}" type="presOf" srcId="{5BFBD551-4731-48FB-9E53-50A036DCEE3B}" destId="{5FBF9AF8-69CD-4918-A6BC-42BCF662554C}" srcOrd="0" destOrd="0" presId="urn:microsoft.com/office/officeart/2005/8/layout/vList2"/>
    <dgm:cxn modelId="{18BE4310-9E89-4749-AEE1-B31BF3CF231B}" srcId="{0AB6A58D-783A-4190-B96E-CF5732CF4812}" destId="{69719A4D-FB4D-45BE-9E06-98A42C9ED65A}" srcOrd="0" destOrd="0" parTransId="{F727B605-0D35-4A38-9041-CB9D3E5D29A6}" sibTransId="{0160EDFD-3863-4AFF-8605-F95B5934AEA1}"/>
    <dgm:cxn modelId="{40B715E6-5E52-4C66-888E-0F7A4545D794}" type="presOf" srcId="{1C50D9EB-38E2-4CF9-AC70-413516B1A357}" destId="{66D1A5CE-9097-4FC3-80A4-A77904885E95}" srcOrd="0" destOrd="8" presId="urn:microsoft.com/office/officeart/2005/8/layout/vList2"/>
    <dgm:cxn modelId="{9B46CB8D-981A-46B2-9CFC-F02371BB5A6A}" srcId="{76B2F1EB-9342-4540-9A3A-A290A0D276F1}" destId="{D5DF816C-0C85-46CC-A021-23B71AD7C074}" srcOrd="0" destOrd="0" parTransId="{70EA2379-8864-4E52-B089-F370EB5CDE18}" sibTransId="{3AF9C937-72AC-449B-9347-FB9F815DA28E}"/>
    <dgm:cxn modelId="{0FC24C4E-9DEC-48EF-B8CC-C97E2CD69B35}" type="presOf" srcId="{01F58295-EE74-4E5D-A963-EC3589973186}" destId="{66D1A5CE-9097-4FC3-80A4-A77904885E95}" srcOrd="0" destOrd="7" presId="urn:microsoft.com/office/officeart/2005/8/layout/vList2"/>
    <dgm:cxn modelId="{11489C8E-9DB7-422B-902D-EE430C73FECD}" type="presOf" srcId="{44CDDE22-DA87-4D16-9299-B8C9EB3C7E3F}" destId="{66D1A5CE-9097-4FC3-80A4-A77904885E95}" srcOrd="0" destOrd="6" presId="urn:microsoft.com/office/officeart/2005/8/layout/vList2"/>
    <dgm:cxn modelId="{472ADF36-6E66-4CC5-A7DE-C84613233CC2}" srcId="{BD87F6BA-0ABE-41CD-995B-EF1E36DAE19C}" destId="{FA6F80D1-D897-404B-BC0D-B6793FB0A074}" srcOrd="0" destOrd="0" parTransId="{61E29C09-C092-4AE3-851D-EBBDF413A2F3}" sibTransId="{A4854C57-9523-400B-BADB-DFC4352F0539}"/>
    <dgm:cxn modelId="{19041A31-C269-4D88-8EFC-A1CAFBCD8B27}" type="presOf" srcId="{0AB6A58D-783A-4190-B96E-CF5732CF4812}" destId="{66D1A5CE-9097-4FC3-80A4-A77904885E95}" srcOrd="0" destOrd="9" presId="urn:microsoft.com/office/officeart/2005/8/layout/vList2"/>
    <dgm:cxn modelId="{E53EA68D-8C6C-4123-AFDA-EC375F9FE7B3}" type="presOf" srcId="{FA6F80D1-D897-404B-BC0D-B6793FB0A074}" destId="{66D1A5CE-9097-4FC3-80A4-A77904885E95}" srcOrd="0" destOrd="3" presId="urn:microsoft.com/office/officeart/2005/8/layout/vList2"/>
    <dgm:cxn modelId="{640ADA19-0BFF-4A1B-B247-DCA026EDF137}" type="presOf" srcId="{2B55400A-E341-4DF1-8842-264D2660DEA4}" destId="{03F5ED04-A33A-45F8-86C5-8AD241238F59}" srcOrd="0" destOrd="0" presId="urn:microsoft.com/office/officeart/2005/8/layout/vList2"/>
    <dgm:cxn modelId="{EDA46AC6-65D1-41C4-B5E2-754F9BBD68CB}" type="presOf" srcId="{BD87F6BA-0ABE-41CD-995B-EF1E36DAE19C}" destId="{66D1A5CE-9097-4FC3-80A4-A77904885E95}" srcOrd="0" destOrd="2" presId="urn:microsoft.com/office/officeart/2005/8/layout/vList2"/>
    <dgm:cxn modelId="{F07C1279-7EDF-4B1B-A12C-2E3A152CD433}" srcId="{5BFBD551-4731-48FB-9E53-50A036DCEE3B}" destId="{DE67AF14-1622-4904-86CA-7D3DA502102F}" srcOrd="2" destOrd="0" parTransId="{01D7C86A-2236-492C-9326-2818EBB03ACA}" sibTransId="{F54734A6-DF29-43D8-A934-BC8A7AD1EFAE}"/>
    <dgm:cxn modelId="{2839A117-559B-47A7-B483-8141ECF106AE}" srcId="{5BFBD551-4731-48FB-9E53-50A036DCEE3B}" destId="{01F58295-EE74-4E5D-A963-EC3589973186}" srcOrd="4" destOrd="0" parTransId="{D9B45597-C8E3-42C3-90F1-4D2EAC3529C0}" sibTransId="{0C1417BF-EF4A-40A3-9C80-81CFA2F80AE5}"/>
    <dgm:cxn modelId="{9573C6DF-3EB1-48E7-B596-41887994F95A}" srcId="{5BFBD551-4731-48FB-9E53-50A036DCEE3B}" destId="{BD87F6BA-0ABE-41CD-995B-EF1E36DAE19C}" srcOrd="1" destOrd="0" parTransId="{8765BA37-8943-47D9-8DDE-A805B026C99B}" sibTransId="{187E65CA-7870-4820-8B16-A043411860E9}"/>
    <dgm:cxn modelId="{D5C881D7-A889-4C6C-B906-5BFFCA95A28A}" type="presOf" srcId="{1DB48F7A-FA6C-4EC9-9E32-7D259B44A3A9}" destId="{66D1A5CE-9097-4FC3-80A4-A77904885E95}" srcOrd="0" destOrd="4" presId="urn:microsoft.com/office/officeart/2005/8/layout/vList2"/>
    <dgm:cxn modelId="{F4902E5C-AC52-4907-93CD-5BC2C9D37597}" type="presParOf" srcId="{03F5ED04-A33A-45F8-86C5-8AD241238F59}" destId="{5FBF9AF8-69CD-4918-A6BC-42BCF662554C}" srcOrd="0" destOrd="0" presId="urn:microsoft.com/office/officeart/2005/8/layout/vList2"/>
    <dgm:cxn modelId="{F4468BB2-5C66-4FB9-A634-64E3C97B471F}" type="presParOf" srcId="{03F5ED04-A33A-45F8-86C5-8AD241238F59}" destId="{66D1A5CE-9097-4FC3-80A4-A77904885E95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8F78F5E2-F38F-4034-8D61-5140651906F9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D00E385-B340-43A3-87A9-37546826C3B6}" type="par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C6E4FB25-EE5E-4687-88C8-DBF66634C30B}" type="sib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E0A41965-357E-46E5-ABBA-93881B298E9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EA6C3795-0D2F-4924-B40B-1BAAA7EB716B}" type="par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7091B644-6C07-4AC1-81EF-DA05F27CCFBC}" type="sib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5BFBD551-4731-48FB-9E53-50A036DCEE3B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4FE85B6-D4EA-49A7-9789-92332A68AD11}" type="par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27FF57A3-B32C-424F-B0D2-65D198C08E3A}" type="sib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779FB1CE-704A-4BC9-B167-7C037D3A5B78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504B102-DA89-4723-96BE-23B96E5FBA19}" type="par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37782AB9-1DB4-4D87-AF38-87DBDB642779}" type="sib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1173AAA-C0BD-4B31-98A4-D72A44ABF9B6}" type="pres">
      <dgm:prSet presAssocID="{8F78F5E2-F38F-4034-8D61-5140651906F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D589E4-DC47-4BD4-9AFB-3E8CF6181C1C}" type="pres">
      <dgm:prSet presAssocID="{C6E4FB25-EE5E-4687-88C8-DBF66634C30B}" presName="spacer" presStyleCnt="0"/>
      <dgm:spPr/>
      <dgm:t>
        <a:bodyPr/>
        <a:lstStyle/>
        <a:p>
          <a:endParaRPr kumimoji="1" lang="ja-JP" altLang="en-US"/>
        </a:p>
      </dgm:t>
    </dgm:pt>
    <dgm:pt modelId="{A7D4A968-BC38-4374-BA7F-B64AE7F9ED5C}" type="pres">
      <dgm:prSet presAssocID="{E0A41965-357E-46E5-ABBA-93881B298E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5467989-ECD2-49A0-90EE-946B03FF71F4}" type="pres">
      <dgm:prSet presAssocID="{7091B644-6C07-4AC1-81EF-DA05F27CCFBC}" presName="spacer" presStyleCnt="0"/>
      <dgm:spPr/>
      <dgm:t>
        <a:bodyPr/>
        <a:lstStyle/>
        <a:p>
          <a:endParaRPr kumimoji="1" lang="ja-JP" altLang="en-US"/>
        </a:p>
      </dgm:t>
    </dgm:pt>
    <dgm:pt modelId="{5FBF9AF8-69CD-4918-A6BC-42BCF662554C}" type="pres">
      <dgm:prSet presAssocID="{5BFBD551-4731-48FB-9E53-50A036DCEE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14C9593-1AD2-4A5B-B8F3-D979F1F21D41}" type="pres">
      <dgm:prSet presAssocID="{27FF57A3-B32C-424F-B0D2-65D198C08E3A}" presName="spacer" presStyleCnt="0"/>
      <dgm:spPr/>
      <dgm:t>
        <a:bodyPr/>
        <a:lstStyle/>
        <a:p>
          <a:endParaRPr kumimoji="1" lang="ja-JP" altLang="en-US"/>
        </a:p>
      </dgm:t>
    </dgm:pt>
    <dgm:pt modelId="{15C5F587-BC53-450B-8FE1-92302579DD58}" type="pres">
      <dgm:prSet presAssocID="{779FB1CE-704A-4BC9-B167-7C037D3A5B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8C72986-8D18-4811-A001-8C30A093F8F2}" srcId="{2B55400A-E341-4DF1-8842-264D2660DEA4}" destId="{779FB1CE-704A-4BC9-B167-7C037D3A5B78}" srcOrd="3" destOrd="0" parTransId="{7504B102-DA89-4723-96BE-23B96E5FBA19}" sibTransId="{37782AB9-1DB4-4D87-AF38-87DBDB642779}"/>
    <dgm:cxn modelId="{B02E9A8E-26E7-40C7-A880-F28482D31CA0}" type="presOf" srcId="{E0A41965-357E-46E5-ABBA-93881B298E95}" destId="{A7D4A968-BC38-4374-BA7F-B64AE7F9ED5C}" srcOrd="0" destOrd="0" presId="urn:microsoft.com/office/officeart/2005/8/layout/vList2"/>
    <dgm:cxn modelId="{4B672992-0E99-4050-9F6E-3D3F931A99D4}" type="presOf" srcId="{2B55400A-E341-4DF1-8842-264D2660DEA4}" destId="{03F5ED04-A33A-45F8-86C5-8AD241238F59}" srcOrd="0" destOrd="0" presId="urn:microsoft.com/office/officeart/2005/8/layout/vList2"/>
    <dgm:cxn modelId="{508A4373-95C0-4938-BC2D-82049774D4B8}" type="presOf" srcId="{5BFBD551-4731-48FB-9E53-50A036DCEE3B}" destId="{5FBF9AF8-69CD-4918-A6BC-42BCF662554C}" srcOrd="0" destOrd="0" presId="urn:microsoft.com/office/officeart/2005/8/layout/vList2"/>
    <dgm:cxn modelId="{1DB95206-F4A2-4D84-B52F-DF6ECB92E3C3}" srcId="{2B55400A-E341-4DF1-8842-264D2660DEA4}" destId="{E0A41965-357E-46E5-ABBA-93881B298E95}" srcOrd="1" destOrd="0" parTransId="{EA6C3795-0D2F-4924-B40B-1BAAA7EB716B}" sibTransId="{7091B644-6C07-4AC1-81EF-DA05F27CCFBC}"/>
    <dgm:cxn modelId="{DDD194F8-C61D-44AF-B9D2-11A2CEDD354C}" type="presOf" srcId="{779FB1CE-704A-4BC9-B167-7C037D3A5B78}" destId="{15C5F587-BC53-450B-8FE1-92302579DD58}" srcOrd="0" destOrd="0" presId="urn:microsoft.com/office/officeart/2005/8/layout/vList2"/>
    <dgm:cxn modelId="{D597126C-4A34-4579-9180-595FB5F70250}" type="presOf" srcId="{8F78F5E2-F38F-4034-8D61-5140651906F9}" destId="{A1173AAA-C0BD-4B31-98A4-D72A44ABF9B6}" srcOrd="0" destOrd="0" presId="urn:microsoft.com/office/officeart/2005/8/layout/vList2"/>
    <dgm:cxn modelId="{09E50620-7F2F-4CE7-8E66-0772991D3481}" srcId="{2B55400A-E341-4DF1-8842-264D2660DEA4}" destId="{8F78F5E2-F38F-4034-8D61-5140651906F9}" srcOrd="0" destOrd="0" parTransId="{FD00E385-B340-43A3-87A9-37546826C3B6}" sibTransId="{C6E4FB25-EE5E-4687-88C8-DBF66634C30B}"/>
    <dgm:cxn modelId="{12B9A3CD-8236-4A98-8A57-FBA876F5214D}" srcId="{2B55400A-E341-4DF1-8842-264D2660DEA4}" destId="{5BFBD551-4731-48FB-9E53-50A036DCEE3B}" srcOrd="2" destOrd="0" parTransId="{14FE85B6-D4EA-49A7-9789-92332A68AD11}" sibTransId="{27FF57A3-B32C-424F-B0D2-65D198C08E3A}"/>
    <dgm:cxn modelId="{12D25C7B-1467-486B-8170-DA812D421DD7}" type="presParOf" srcId="{03F5ED04-A33A-45F8-86C5-8AD241238F59}" destId="{A1173AAA-C0BD-4B31-98A4-D72A44ABF9B6}" srcOrd="0" destOrd="0" presId="urn:microsoft.com/office/officeart/2005/8/layout/vList2"/>
    <dgm:cxn modelId="{4440DC58-2B7B-43A9-BCF8-F62EC79423BE}" type="presParOf" srcId="{03F5ED04-A33A-45F8-86C5-8AD241238F59}" destId="{5FD589E4-DC47-4BD4-9AFB-3E8CF6181C1C}" srcOrd="1" destOrd="0" presId="urn:microsoft.com/office/officeart/2005/8/layout/vList2"/>
    <dgm:cxn modelId="{87DA5C46-FAE5-435F-930C-491C9902AB39}" type="presParOf" srcId="{03F5ED04-A33A-45F8-86C5-8AD241238F59}" destId="{A7D4A968-BC38-4374-BA7F-B64AE7F9ED5C}" srcOrd="2" destOrd="0" presId="urn:microsoft.com/office/officeart/2005/8/layout/vList2"/>
    <dgm:cxn modelId="{15059E25-EB3B-4A59-B437-4EA91942A86C}" type="presParOf" srcId="{03F5ED04-A33A-45F8-86C5-8AD241238F59}" destId="{15467989-ECD2-49A0-90EE-946B03FF71F4}" srcOrd="3" destOrd="0" presId="urn:microsoft.com/office/officeart/2005/8/layout/vList2"/>
    <dgm:cxn modelId="{D3548E8A-7DD1-429C-B832-FB61CC9DECA6}" type="presParOf" srcId="{03F5ED04-A33A-45F8-86C5-8AD241238F59}" destId="{5FBF9AF8-69CD-4918-A6BC-42BCF662554C}" srcOrd="4" destOrd="0" presId="urn:microsoft.com/office/officeart/2005/8/layout/vList2"/>
    <dgm:cxn modelId="{34E271A9-44FD-4344-A4C1-24918FA36F81}" type="presParOf" srcId="{03F5ED04-A33A-45F8-86C5-8AD241238F59}" destId="{214C9593-1AD2-4A5B-B8F3-D979F1F21D41}" srcOrd="5" destOrd="0" presId="urn:microsoft.com/office/officeart/2005/8/layout/vList2"/>
    <dgm:cxn modelId="{DE64EE64-5FA6-48F2-9046-0C17447F82F0}" type="presParOf" srcId="{03F5ED04-A33A-45F8-86C5-8AD241238F59}" destId="{15C5F587-BC53-450B-8FE1-92302579DD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779FB1CE-704A-4BC9-B167-7C037D3A5B78}">
      <dgm:prSet/>
      <dgm:spPr/>
      <dgm:t>
        <a:bodyPr/>
        <a:lstStyle/>
        <a:p>
          <a:pPr rtl="0"/>
          <a:r>
            <a:rPr lang="en-US" dirty="0" smtClean="0"/>
            <a:t>1.5.4力学的</a:t>
          </a:r>
          <a:r>
            <a:rPr lang="ja-JP" dirty="0" smtClean="0"/>
            <a:t>エネルギー</a:t>
          </a:r>
          <a:r>
            <a:rPr lang="en-US" dirty="0" err="1" smtClean="0"/>
            <a:t>の保存の法則</a:t>
          </a:r>
          <a:endParaRPr lang="ja-JP" dirty="0"/>
        </a:p>
      </dgm:t>
    </dgm:pt>
    <dgm:pt modelId="{7504B102-DA89-4723-96BE-23B96E5FBA19}" type="parTrans" cxnId="{B8C72986-8D18-4811-A001-8C30A093F8F2}">
      <dgm:prSet/>
      <dgm:spPr/>
      <dgm:t>
        <a:bodyPr/>
        <a:lstStyle/>
        <a:p>
          <a:endParaRPr lang="ja-JP" altLang="en-US"/>
        </a:p>
      </dgm:t>
    </dgm:pt>
    <dgm:pt modelId="{37782AB9-1DB4-4D87-AF38-87DBDB642779}" type="sibTrans" cxnId="{B8C72986-8D18-4811-A001-8C30A093F8F2}">
      <dgm:prSet/>
      <dgm:spPr/>
      <dgm:t>
        <a:bodyPr/>
        <a:lstStyle/>
        <a:p>
          <a:endParaRPr lang="ja-JP" altLang="en-US"/>
        </a:p>
      </dgm:t>
    </dgm:pt>
    <dgm:pt modelId="{81B93F4D-CD12-4952-B04E-0562544F13D2}">
      <dgm:prSet/>
      <dgm:spPr/>
      <dgm:t>
        <a:bodyPr/>
        <a:lstStyle/>
        <a:p>
          <a:pPr rtl="0"/>
          <a:r>
            <a:rPr lang="ja-JP" altLang="en-US" dirty="0" smtClean="0"/>
            <a:t>物体のもっている運動エネルギーと位置エネルギーの和を　　　　　　　　　　　　という．</a:t>
          </a:r>
          <a:endParaRPr lang="ja-JP" dirty="0"/>
        </a:p>
      </dgm:t>
    </dgm:pt>
    <dgm:pt modelId="{4C9A1C42-E3F2-41CF-9C9D-9F56A0238520}" type="parTrans" cxnId="{FFAA29F4-7368-4A77-92B9-53F59DA76158}">
      <dgm:prSet/>
      <dgm:spPr/>
      <dgm:t>
        <a:bodyPr/>
        <a:lstStyle/>
        <a:p>
          <a:endParaRPr lang="ja-JP" altLang="en-US"/>
        </a:p>
      </dgm:t>
    </dgm:pt>
    <dgm:pt modelId="{8F3354CC-65F2-4E1B-9B73-4AE19E9CD859}" type="sibTrans" cxnId="{FFAA29F4-7368-4A77-92B9-53F59DA76158}">
      <dgm:prSet/>
      <dgm:spPr/>
      <dgm:t>
        <a:bodyPr/>
        <a:lstStyle/>
        <a:p>
          <a:endParaRPr lang="ja-JP" altLang="en-US"/>
        </a:p>
      </dgm:t>
    </dgm:pt>
    <dgm:pt modelId="{AEC6D62E-03F9-4073-8616-ACC66B8DBADE}">
      <dgm:prSet/>
      <dgm:spPr/>
      <dgm:t>
        <a:bodyPr/>
        <a:lstStyle/>
        <a:p>
          <a:r>
            <a:rPr lang="ja-JP" altLang="en-US" dirty="0"/>
            <a:t>図</a:t>
          </a:r>
          <a:r>
            <a:rPr lang="en-US" altLang="ja-JP" dirty="0"/>
            <a:t>1.44 </a:t>
          </a:r>
          <a:r>
            <a:rPr lang="ja-JP" altLang="en-US" dirty="0"/>
            <a:t>のように</a:t>
          </a:r>
          <a:r>
            <a:rPr lang="ja-JP" altLang="en-US" dirty="0" smtClean="0"/>
            <a:t>，</a:t>
          </a:r>
          <a:endParaRPr lang="ja-JP" altLang="en-US" dirty="0"/>
        </a:p>
      </dgm:t>
    </dgm:pt>
    <dgm:pt modelId="{763C8306-5F49-434F-B9CE-070A30F721D7}" type="parTrans" cxnId="{E8873936-75B3-4D6F-9196-7DCC85DBF5F4}">
      <dgm:prSet/>
      <dgm:spPr/>
      <dgm:t>
        <a:bodyPr/>
        <a:lstStyle/>
        <a:p>
          <a:endParaRPr lang="ja-JP" altLang="en-US"/>
        </a:p>
      </dgm:t>
    </dgm:pt>
    <dgm:pt modelId="{69803E41-E55B-4D6A-BF04-00F6ACD0FD11}" type="sibTrans" cxnId="{E8873936-75B3-4D6F-9196-7DCC85DBF5F4}">
      <dgm:prSet/>
      <dgm:spPr/>
      <dgm:t>
        <a:bodyPr/>
        <a:lstStyle/>
        <a:p>
          <a:endParaRPr lang="ja-JP" altLang="en-US"/>
        </a:p>
      </dgm:t>
    </dgm:pt>
    <dgm:pt modelId="{8318A54B-5057-4C1C-9F30-991EA03225A0}">
      <dgm:prSet/>
      <dgm:spPr/>
      <dgm:t>
        <a:bodyPr/>
        <a:lstStyle/>
        <a:p>
          <a:r>
            <a:rPr lang="ja-JP" altLang="en-US" dirty="0" smtClean="0"/>
            <a:t>高さ</a:t>
          </a:r>
          <a:r>
            <a:rPr lang="en-US" altLang="ja-JP" i="1" dirty="0" smtClean="0"/>
            <a:t>h</a:t>
          </a:r>
          <a:r>
            <a:rPr lang="en-US" altLang="ja-JP" dirty="0" smtClean="0"/>
            <a:t>[m</a:t>
          </a:r>
          <a:r>
            <a:rPr lang="ja-JP" altLang="en-US" dirty="0" smtClean="0"/>
            <a:t>］の位置</a:t>
          </a:r>
          <a:r>
            <a:rPr lang="en-US" altLang="ja-JP" dirty="0" smtClean="0"/>
            <a:t>H</a:t>
          </a:r>
          <a:r>
            <a:rPr lang="ja-JP" altLang="en-US" dirty="0" err="1" smtClean="0"/>
            <a:t>まで</a:t>
          </a:r>
          <a:r>
            <a:rPr lang="ja-JP" altLang="en-US" dirty="0" smtClean="0"/>
            <a:t>上がったときの速さを</a:t>
          </a:r>
          <a:r>
            <a:rPr lang="en-US" altLang="ja-JP" i="1" dirty="0" smtClean="0"/>
            <a:t>v</a:t>
          </a:r>
          <a:r>
            <a:rPr lang="en-US" altLang="ja-JP" dirty="0" smtClean="0"/>
            <a:t>[m/s</a:t>
          </a:r>
          <a:r>
            <a:rPr lang="ja-JP" altLang="en-US" dirty="0" smtClean="0"/>
            <a:t>］とすると，</a:t>
          </a:r>
          <a:endParaRPr lang="ja-JP" altLang="en-US" dirty="0"/>
        </a:p>
      </dgm:t>
    </dgm:pt>
    <dgm:pt modelId="{76825401-ED5A-4A33-A081-B72B0CDB0DBD}" type="parTrans" cxnId="{116C5FFC-E8BD-46E4-8285-70733E19F144}">
      <dgm:prSet/>
      <dgm:spPr/>
      <dgm:t>
        <a:bodyPr/>
        <a:lstStyle/>
        <a:p>
          <a:endParaRPr kumimoji="1" lang="ja-JP" altLang="en-US"/>
        </a:p>
      </dgm:t>
    </dgm:pt>
    <dgm:pt modelId="{5E649D10-D100-4FF3-B69F-982F52DE9416}" type="sibTrans" cxnId="{116C5FFC-E8BD-46E4-8285-70733E19F144}">
      <dgm:prSet/>
      <dgm:spPr/>
      <dgm:t>
        <a:bodyPr/>
        <a:lstStyle/>
        <a:p>
          <a:endParaRPr kumimoji="1" lang="ja-JP" altLang="en-US"/>
        </a:p>
      </dgm:t>
    </dgm:pt>
    <dgm:pt modelId="{3844E047-68C8-4ACF-BB6C-F91086444A1A}">
      <dgm:prSet/>
      <dgm:spPr/>
      <dgm:t>
        <a:bodyPr/>
        <a:lstStyle/>
        <a:p>
          <a:r>
            <a:rPr lang="ja-JP" altLang="en-US" dirty="0" smtClean="0"/>
            <a:t>等加速度運動の式（</a:t>
          </a:r>
          <a:r>
            <a:rPr lang="en-US" altLang="ja-JP" dirty="0" smtClean="0"/>
            <a:t>1. 9</a:t>
          </a:r>
          <a:r>
            <a:rPr lang="ja-JP" altLang="en-US" dirty="0" smtClean="0"/>
            <a:t>）より，</a:t>
          </a:r>
          <a:endParaRPr lang="ja-JP" altLang="en-US" dirty="0"/>
        </a:p>
      </dgm:t>
    </dgm:pt>
    <dgm:pt modelId="{CB6E6EC1-CB54-4185-83EC-59DADF837CA9}" type="parTrans" cxnId="{820E2376-3E26-4170-A530-34EE485A74AC}">
      <dgm:prSet/>
      <dgm:spPr/>
      <dgm:t>
        <a:bodyPr/>
        <a:lstStyle/>
        <a:p>
          <a:endParaRPr kumimoji="1" lang="ja-JP" altLang="en-US"/>
        </a:p>
      </dgm:t>
    </dgm:pt>
    <dgm:pt modelId="{1D5292A9-2942-4279-AEF3-6BF2F10BB28A}" type="sibTrans" cxnId="{820E2376-3E26-4170-A530-34EE485A74AC}">
      <dgm:prSet/>
      <dgm:spPr/>
      <dgm:t>
        <a:bodyPr/>
        <a:lstStyle/>
        <a:p>
          <a:endParaRPr kumimoji="1" lang="ja-JP" altLang="en-US"/>
        </a:p>
      </dgm:t>
    </dgm:pt>
    <dgm:pt modelId="{7646E98A-9C70-4DCB-94E3-7FEA235A8BDA}">
      <dgm:prSet/>
      <dgm:spPr/>
      <dgm:t>
        <a:bodyPr/>
        <a:lstStyle/>
        <a:p>
          <a:r>
            <a:rPr lang="ja-JP" altLang="en-US" i="1" dirty="0" smtClean="0">
              <a:solidFill>
                <a:srgbClr val="FF0000"/>
              </a:solidFill>
            </a:rPr>
            <a:t>　　　　　　　　　　　</a:t>
          </a:r>
          <a:r>
            <a:rPr lang="en-US" altLang="ja-JP" dirty="0" smtClean="0"/>
            <a:t>(1.42)</a:t>
          </a:r>
          <a:endParaRPr lang="ja-JP" altLang="en-US" dirty="0"/>
        </a:p>
      </dgm:t>
    </dgm:pt>
    <dgm:pt modelId="{582189AB-24CE-4958-AF56-41842CEFA92A}" type="parTrans" cxnId="{2D03B4F2-53CC-4D30-96ED-F95231E1DE9C}">
      <dgm:prSet/>
      <dgm:spPr/>
    </dgm:pt>
    <dgm:pt modelId="{07673518-B7A6-4484-985B-FBFFFE80D291}" type="sibTrans" cxnId="{2D03B4F2-53CC-4D30-96ED-F95231E1DE9C}">
      <dgm:prSet/>
      <dgm:spPr/>
    </dgm:pt>
    <dgm:pt modelId="{B94529DF-4363-43D8-ACF4-E0095935073F}">
      <dgm:prSet/>
      <dgm:spPr/>
      <dgm:t>
        <a:bodyPr/>
        <a:lstStyle/>
        <a:p>
          <a:r>
            <a:rPr lang="ja-JP" altLang="en-US" dirty="0" smtClean="0"/>
            <a:t>質量</a:t>
          </a:r>
          <a:r>
            <a:rPr lang="en-US" altLang="ja-JP" i="1" dirty="0" smtClean="0"/>
            <a:t>m</a:t>
          </a:r>
          <a:r>
            <a:rPr lang="en-US" altLang="ja-JP" dirty="0" smtClean="0"/>
            <a:t>[kg</a:t>
          </a:r>
          <a:r>
            <a:rPr lang="ja-JP" altLang="en-US" dirty="0"/>
            <a:t>］の小球を基準水</a:t>
          </a:r>
          <a:r>
            <a:rPr lang="ja-JP" altLang="en-US" dirty="0" smtClean="0"/>
            <a:t>平面</a:t>
          </a:r>
          <a:r>
            <a:rPr lang="en-US" altLang="ja-JP" dirty="0" smtClean="0"/>
            <a:t>O</a:t>
          </a:r>
          <a:r>
            <a:rPr lang="ja-JP" altLang="en-US" dirty="0" smtClean="0"/>
            <a:t>より速さ</a:t>
          </a:r>
          <a:r>
            <a:rPr lang="en-US" altLang="ja-JP" i="1" dirty="0" smtClean="0"/>
            <a:t>v</a:t>
          </a:r>
          <a:r>
            <a:rPr lang="en-US" altLang="ja-JP" i="1" baseline="-25000" dirty="0" smtClean="0"/>
            <a:t>0</a:t>
          </a:r>
          <a:r>
            <a:rPr lang="en-US" altLang="ja-JP" dirty="0" smtClean="0"/>
            <a:t>[m/s</a:t>
          </a:r>
          <a:r>
            <a:rPr lang="ja-JP" altLang="en-US" dirty="0"/>
            <a:t>］で真上</a:t>
          </a:r>
          <a:r>
            <a:rPr lang="ja-JP" altLang="en-US" dirty="0" smtClean="0"/>
            <a:t>に投げ上げる．</a:t>
          </a:r>
          <a:endParaRPr lang="ja-JP" altLang="en-US" dirty="0"/>
        </a:p>
      </dgm:t>
    </dgm:pt>
    <dgm:pt modelId="{E090DFCC-9EDF-4071-B533-C6C8A60B485A}" type="parTrans" cxnId="{E7EB5E81-A5D2-47B6-A880-0B328917891B}">
      <dgm:prSet/>
      <dgm:spPr/>
    </dgm:pt>
    <dgm:pt modelId="{27FF9E60-341C-42A0-B169-1D96CE21F886}" type="sibTrans" cxnId="{E7EB5E81-A5D2-47B6-A880-0B328917891B}">
      <dgm:prSet/>
      <dgm:spPr/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15C5F587-BC53-450B-8FE1-92302579DD58}" type="pres">
      <dgm:prSet presAssocID="{779FB1CE-704A-4BC9-B167-7C037D3A5B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4208FE1-9396-4DC3-B0EA-FB85A5EE8BF7}" type="pres">
      <dgm:prSet presAssocID="{779FB1CE-704A-4BC9-B167-7C037D3A5B7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E8873936-75B3-4D6F-9196-7DCC85DBF5F4}" srcId="{779FB1CE-704A-4BC9-B167-7C037D3A5B78}" destId="{AEC6D62E-03F9-4073-8616-ACC66B8DBADE}" srcOrd="1" destOrd="0" parTransId="{763C8306-5F49-434F-B9CE-070A30F721D7}" sibTransId="{69803E41-E55B-4D6A-BF04-00F6ACD0FD11}"/>
    <dgm:cxn modelId="{D823A41C-4910-462F-9A6B-A8F204183737}" type="presOf" srcId="{AEC6D62E-03F9-4073-8616-ACC66B8DBADE}" destId="{54208FE1-9396-4DC3-B0EA-FB85A5EE8BF7}" srcOrd="0" destOrd="1" presId="urn:microsoft.com/office/officeart/2005/8/layout/vList2"/>
    <dgm:cxn modelId="{B67E14E0-306F-4954-A03C-75B36AE6158E}" type="presOf" srcId="{779FB1CE-704A-4BC9-B167-7C037D3A5B78}" destId="{15C5F587-BC53-450B-8FE1-92302579DD58}" srcOrd="0" destOrd="0" presId="urn:microsoft.com/office/officeart/2005/8/layout/vList2"/>
    <dgm:cxn modelId="{FFAA29F4-7368-4A77-92B9-53F59DA76158}" srcId="{779FB1CE-704A-4BC9-B167-7C037D3A5B78}" destId="{81B93F4D-CD12-4952-B04E-0562544F13D2}" srcOrd="0" destOrd="0" parTransId="{4C9A1C42-E3F2-41CF-9C9D-9F56A0238520}" sibTransId="{8F3354CC-65F2-4E1B-9B73-4AE19E9CD859}"/>
    <dgm:cxn modelId="{2D03B4F2-53CC-4D30-96ED-F95231E1DE9C}" srcId="{3844E047-68C8-4ACF-BB6C-F91086444A1A}" destId="{7646E98A-9C70-4DCB-94E3-7FEA235A8BDA}" srcOrd="0" destOrd="0" parTransId="{582189AB-24CE-4958-AF56-41842CEFA92A}" sibTransId="{07673518-B7A6-4484-985B-FBFFFE80D291}"/>
    <dgm:cxn modelId="{3E7D9E13-CC8E-45CF-957E-66B6FEB37CD2}" type="presOf" srcId="{7646E98A-9C70-4DCB-94E3-7FEA235A8BDA}" destId="{54208FE1-9396-4DC3-B0EA-FB85A5EE8BF7}" srcOrd="0" destOrd="5" presId="urn:microsoft.com/office/officeart/2005/8/layout/vList2"/>
    <dgm:cxn modelId="{820E2376-3E26-4170-A530-34EE485A74AC}" srcId="{779FB1CE-704A-4BC9-B167-7C037D3A5B78}" destId="{3844E047-68C8-4ACF-BB6C-F91086444A1A}" srcOrd="2" destOrd="0" parTransId="{CB6E6EC1-CB54-4185-83EC-59DADF837CA9}" sibTransId="{1D5292A9-2942-4279-AEF3-6BF2F10BB28A}"/>
    <dgm:cxn modelId="{A5DA7507-F43B-4262-92E3-42904A28AB1E}" type="presOf" srcId="{81B93F4D-CD12-4952-B04E-0562544F13D2}" destId="{54208FE1-9396-4DC3-B0EA-FB85A5EE8BF7}" srcOrd="0" destOrd="0" presId="urn:microsoft.com/office/officeart/2005/8/layout/vList2"/>
    <dgm:cxn modelId="{4A112CC3-F60D-46EF-891A-D352965CED87}" type="presOf" srcId="{3844E047-68C8-4ACF-BB6C-F91086444A1A}" destId="{54208FE1-9396-4DC3-B0EA-FB85A5EE8BF7}" srcOrd="0" destOrd="4" presId="urn:microsoft.com/office/officeart/2005/8/layout/vList2"/>
    <dgm:cxn modelId="{116C5FFC-E8BD-46E4-8285-70733E19F144}" srcId="{AEC6D62E-03F9-4073-8616-ACC66B8DBADE}" destId="{8318A54B-5057-4C1C-9F30-991EA03225A0}" srcOrd="1" destOrd="0" parTransId="{76825401-ED5A-4A33-A081-B72B0CDB0DBD}" sibTransId="{5E649D10-D100-4FF3-B69F-982F52DE9416}"/>
    <dgm:cxn modelId="{3DF5B940-98C9-4954-ACF5-2D9F3AD1FF70}" type="presOf" srcId="{2B55400A-E341-4DF1-8842-264D2660DEA4}" destId="{03F5ED04-A33A-45F8-86C5-8AD241238F59}" srcOrd="0" destOrd="0" presId="urn:microsoft.com/office/officeart/2005/8/layout/vList2"/>
    <dgm:cxn modelId="{C55AD03C-2279-470B-BE01-9D7E1B1F4672}" type="presOf" srcId="{B94529DF-4363-43D8-ACF4-E0095935073F}" destId="{54208FE1-9396-4DC3-B0EA-FB85A5EE8BF7}" srcOrd="0" destOrd="2" presId="urn:microsoft.com/office/officeart/2005/8/layout/vList2"/>
    <dgm:cxn modelId="{B8C72986-8D18-4811-A001-8C30A093F8F2}" srcId="{2B55400A-E341-4DF1-8842-264D2660DEA4}" destId="{779FB1CE-704A-4BC9-B167-7C037D3A5B78}" srcOrd="0" destOrd="0" parTransId="{7504B102-DA89-4723-96BE-23B96E5FBA19}" sibTransId="{37782AB9-1DB4-4D87-AF38-87DBDB642779}"/>
    <dgm:cxn modelId="{E7EB5E81-A5D2-47B6-A880-0B328917891B}" srcId="{AEC6D62E-03F9-4073-8616-ACC66B8DBADE}" destId="{B94529DF-4363-43D8-ACF4-E0095935073F}" srcOrd="0" destOrd="0" parTransId="{E090DFCC-9EDF-4071-B533-C6C8A60B485A}" sibTransId="{27FF9E60-341C-42A0-B169-1D96CE21F886}"/>
    <dgm:cxn modelId="{F2847DDB-0806-4E80-8605-5CA85899E1DF}" type="presOf" srcId="{8318A54B-5057-4C1C-9F30-991EA03225A0}" destId="{54208FE1-9396-4DC3-B0EA-FB85A5EE8BF7}" srcOrd="0" destOrd="3" presId="urn:microsoft.com/office/officeart/2005/8/layout/vList2"/>
    <dgm:cxn modelId="{8682E8FE-0E82-4315-AC28-5384F74DA547}" type="presParOf" srcId="{03F5ED04-A33A-45F8-86C5-8AD241238F59}" destId="{15C5F587-BC53-450B-8FE1-92302579DD58}" srcOrd="0" destOrd="0" presId="urn:microsoft.com/office/officeart/2005/8/layout/vList2"/>
    <dgm:cxn modelId="{C62FDBAC-6AAC-4E96-9D18-76B630068272}" type="presParOf" srcId="{03F5ED04-A33A-45F8-86C5-8AD241238F59}" destId="{54208FE1-9396-4DC3-B0EA-FB85A5EE8BF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779FB1CE-704A-4BC9-B167-7C037D3A5B78}">
      <dgm:prSet/>
      <dgm:spPr/>
      <dgm:t>
        <a:bodyPr/>
        <a:lstStyle/>
        <a:p>
          <a:pPr rtl="0"/>
          <a:r>
            <a:rPr lang="en-US" dirty="0" smtClean="0"/>
            <a:t>1.5.4力学的</a:t>
          </a:r>
          <a:r>
            <a:rPr lang="ja-JP" dirty="0" smtClean="0"/>
            <a:t>エネルギー</a:t>
          </a:r>
          <a:r>
            <a:rPr lang="en-US" dirty="0" err="1" smtClean="0"/>
            <a:t>の保存の法則</a:t>
          </a:r>
          <a:endParaRPr lang="ja-JP" dirty="0"/>
        </a:p>
      </dgm:t>
    </dgm:pt>
    <dgm:pt modelId="{7504B102-DA89-4723-96BE-23B96E5FBA19}" type="parTrans" cxnId="{B8C72986-8D18-4811-A001-8C30A093F8F2}">
      <dgm:prSet/>
      <dgm:spPr/>
      <dgm:t>
        <a:bodyPr/>
        <a:lstStyle/>
        <a:p>
          <a:endParaRPr lang="ja-JP" altLang="en-US"/>
        </a:p>
      </dgm:t>
    </dgm:pt>
    <dgm:pt modelId="{37782AB9-1DB4-4D87-AF38-87DBDB642779}" type="sibTrans" cxnId="{B8C72986-8D18-4811-A001-8C30A093F8F2}">
      <dgm:prSet/>
      <dgm:spPr/>
      <dgm:t>
        <a:bodyPr/>
        <a:lstStyle/>
        <a:p>
          <a:endParaRPr lang="ja-JP" altLang="en-US"/>
        </a:p>
      </dgm:t>
    </dgm:pt>
    <dgm:pt modelId="{81B93F4D-CD12-4952-B04E-0562544F13D2}">
      <dgm:prSet/>
      <dgm:spPr/>
      <dgm:t>
        <a:bodyPr/>
        <a:lstStyle/>
        <a:p>
          <a:pPr rtl="0"/>
          <a:r>
            <a:rPr lang="en-US" altLang="ja-JP" dirty="0" smtClean="0"/>
            <a:t>O</a:t>
          </a:r>
          <a:r>
            <a:rPr lang="ja-JP" altLang="en-US" dirty="0" err="1" smtClean="0"/>
            <a:t>での</a:t>
          </a:r>
          <a:r>
            <a:rPr lang="ja-JP" altLang="en-US" dirty="0" smtClean="0"/>
            <a:t>力学的エネルギー</a:t>
          </a:r>
          <a:r>
            <a:rPr lang="en-US" altLang="ja-JP" i="1" dirty="0" smtClean="0"/>
            <a:t>E</a:t>
          </a:r>
          <a:r>
            <a:rPr lang="en-US" altLang="ja-JP" i="1" baseline="-25000" dirty="0" smtClean="0"/>
            <a:t>0</a:t>
          </a:r>
          <a:r>
            <a:rPr lang="en-US" altLang="ja-JP" dirty="0" smtClean="0"/>
            <a:t>[J]</a:t>
          </a:r>
          <a:r>
            <a:rPr lang="ja-JP" altLang="en-US" dirty="0" smtClean="0"/>
            <a:t>は運動エネルギーのみで，</a:t>
          </a:r>
          <a:endParaRPr lang="ja-JP" dirty="0"/>
        </a:p>
      </dgm:t>
    </dgm:pt>
    <dgm:pt modelId="{4C9A1C42-E3F2-41CF-9C9D-9F56A0238520}" type="parTrans" cxnId="{FFAA29F4-7368-4A77-92B9-53F59DA76158}">
      <dgm:prSet/>
      <dgm:spPr/>
      <dgm:t>
        <a:bodyPr/>
        <a:lstStyle/>
        <a:p>
          <a:endParaRPr lang="ja-JP" altLang="en-US"/>
        </a:p>
      </dgm:t>
    </dgm:pt>
    <dgm:pt modelId="{8F3354CC-65F2-4E1B-9B73-4AE19E9CD859}" type="sibTrans" cxnId="{FFAA29F4-7368-4A77-92B9-53F59DA76158}">
      <dgm:prSet/>
      <dgm:spPr/>
      <dgm:t>
        <a:bodyPr/>
        <a:lstStyle/>
        <a:p>
          <a:endParaRPr lang="ja-JP" altLang="en-US"/>
        </a:p>
      </dgm:t>
    </dgm:pt>
    <dgm:pt modelId="{33B6B929-3D5F-4139-97BC-CC5BDFC0DD37}">
      <dgm:prSet/>
      <dgm:spPr/>
      <dgm:t>
        <a:bodyPr/>
        <a:lstStyle/>
        <a:p>
          <a:r>
            <a:rPr lang="en-US" altLang="en-US" dirty="0" smtClean="0"/>
            <a:t>H</a:t>
          </a:r>
          <a:r>
            <a:rPr lang="ja-JP" altLang="en-US" dirty="0"/>
            <a:t>での力学的エネルギー</a:t>
          </a:r>
          <a:r>
            <a:rPr lang="en-US" altLang="en-US" i="1" dirty="0"/>
            <a:t>E</a:t>
          </a:r>
          <a:r>
            <a:rPr lang="en-US" altLang="en-US" baseline="-25000" dirty="0"/>
            <a:t>H</a:t>
          </a:r>
          <a:r>
            <a:rPr lang="ja-JP" altLang="en-US" dirty="0" smtClean="0"/>
            <a:t>［</a:t>
          </a:r>
          <a:r>
            <a:rPr lang="en-US" altLang="ja-JP" dirty="0" smtClean="0"/>
            <a:t>J</a:t>
          </a:r>
          <a:r>
            <a:rPr lang="ja-JP" altLang="en-US" dirty="0" smtClean="0"/>
            <a:t>］</a:t>
          </a:r>
          <a:r>
            <a:rPr lang="ja-JP" altLang="en-US" dirty="0"/>
            <a:t>は，</a:t>
          </a:r>
        </a:p>
      </dgm:t>
    </dgm:pt>
    <dgm:pt modelId="{23F383C9-24DF-4D35-B14E-FC5D1F7C14ED}" type="parTrans" cxnId="{39F126D9-C0D2-448C-A09B-2204DD051545}">
      <dgm:prSet/>
      <dgm:spPr/>
      <dgm:t>
        <a:bodyPr/>
        <a:lstStyle/>
        <a:p>
          <a:endParaRPr lang="ja-JP" altLang="en-US"/>
        </a:p>
      </dgm:t>
    </dgm:pt>
    <dgm:pt modelId="{36D8708E-5C44-46AE-9E27-1F51296204A2}" type="sibTrans" cxnId="{39F126D9-C0D2-448C-A09B-2204DD051545}">
      <dgm:prSet/>
      <dgm:spPr/>
      <dgm:t>
        <a:bodyPr/>
        <a:lstStyle/>
        <a:p>
          <a:endParaRPr lang="ja-JP" altLang="en-US"/>
        </a:p>
      </dgm:t>
    </dgm:pt>
    <dgm:pt modelId="{FCBC8882-05C2-404C-9BC9-BEA84B33BEB1}">
      <dgm:prSet/>
      <dgm:spPr/>
      <dgm:t>
        <a:bodyPr/>
        <a:lstStyle/>
        <a:p>
          <a:r>
            <a:rPr lang="en-US" altLang="en-US" i="1" dirty="0" smtClean="0"/>
            <a:t>E</a:t>
          </a:r>
          <a:r>
            <a:rPr lang="en-US" altLang="en-US" baseline="-25000" dirty="0" smtClean="0"/>
            <a:t>H</a:t>
          </a:r>
          <a:r>
            <a:rPr lang="ja-JP" altLang="en-US" dirty="0"/>
            <a:t>は先の関係式（</a:t>
          </a:r>
          <a:r>
            <a:rPr lang="en-US" altLang="en-US" dirty="0"/>
            <a:t>1.42</a:t>
          </a:r>
          <a:r>
            <a:rPr lang="ja-JP" altLang="en-US" dirty="0"/>
            <a:t>）を使って，</a:t>
          </a:r>
        </a:p>
      </dgm:t>
    </dgm:pt>
    <dgm:pt modelId="{B4E2D460-16C0-4DA4-A581-7DCF9F234428}" type="parTrans" cxnId="{F74FD83B-1EC6-40A2-ADF6-6AD3410AAE3A}">
      <dgm:prSet/>
      <dgm:spPr/>
      <dgm:t>
        <a:bodyPr/>
        <a:lstStyle/>
        <a:p>
          <a:endParaRPr lang="ja-JP" altLang="en-US"/>
        </a:p>
      </dgm:t>
    </dgm:pt>
    <dgm:pt modelId="{C6B7D044-2444-4048-8850-D49ED4B73079}" type="sibTrans" cxnId="{F74FD83B-1EC6-40A2-ADF6-6AD3410AAE3A}">
      <dgm:prSet/>
      <dgm:spPr/>
      <dgm:t>
        <a:bodyPr/>
        <a:lstStyle/>
        <a:p>
          <a:endParaRPr lang="ja-JP" altLang="en-US"/>
        </a:p>
      </dgm:t>
    </dgm:pt>
    <dgm:pt modelId="{BD0DC795-E672-4CC1-A895-0D320239FD0E}">
      <dgm:prSet/>
      <dgm:spPr/>
      <dgm:t>
        <a:bodyPr/>
        <a:lstStyle/>
        <a:p>
          <a:r>
            <a:rPr lang="ja-JP" altLang="en-US" dirty="0" smtClean="0"/>
            <a:t>つまり， </a:t>
          </a:r>
          <a:r>
            <a:rPr lang="en-US" altLang="en-US" i="1" dirty="0" smtClean="0"/>
            <a:t>E</a:t>
          </a:r>
          <a:r>
            <a:rPr lang="en-US" altLang="en-US" baseline="-25000" dirty="0" smtClean="0"/>
            <a:t>H</a:t>
          </a:r>
          <a:r>
            <a:rPr lang="en-US" altLang="en-US" dirty="0" smtClean="0"/>
            <a:t>=</a:t>
          </a:r>
          <a:r>
            <a:rPr lang="en-US" altLang="en-US" i="1" dirty="0" smtClean="0"/>
            <a:t>E</a:t>
          </a:r>
          <a:r>
            <a:rPr lang="en-US" altLang="ja-JP" baseline="-25000" dirty="0" smtClean="0"/>
            <a:t>0</a:t>
          </a:r>
          <a:r>
            <a:rPr lang="ja-JP" altLang="en-US" dirty="0" smtClean="0"/>
            <a:t>となり，</a:t>
          </a:r>
          <a:endParaRPr lang="ja-JP" altLang="en-US" dirty="0"/>
        </a:p>
      </dgm:t>
    </dgm:pt>
    <dgm:pt modelId="{DBBD560F-9DDF-40B0-A998-8E7E00BA9515}" type="parTrans" cxnId="{D78AB248-D8A0-4F1D-98A8-108418B506D2}">
      <dgm:prSet/>
      <dgm:spPr/>
      <dgm:t>
        <a:bodyPr/>
        <a:lstStyle/>
        <a:p>
          <a:endParaRPr lang="ja-JP" altLang="en-US"/>
        </a:p>
      </dgm:t>
    </dgm:pt>
    <dgm:pt modelId="{46D00145-7329-4885-8F72-C8C377E93C74}" type="sibTrans" cxnId="{D78AB248-D8A0-4F1D-98A8-108418B506D2}">
      <dgm:prSet/>
      <dgm:spPr/>
      <dgm:t>
        <a:bodyPr/>
        <a:lstStyle/>
        <a:p>
          <a:endParaRPr lang="ja-JP" altLang="en-US"/>
        </a:p>
      </dgm:t>
    </dgm:pt>
    <dgm:pt modelId="{C5CCFDE7-25FF-4A38-AD34-435FC5B981EF}">
      <dgm:prSet/>
      <dgm:spPr/>
      <dgm:t>
        <a:bodyPr/>
        <a:lstStyle/>
        <a:p>
          <a:r>
            <a:rPr lang="ja-JP" altLang="en-US" dirty="0"/>
            <a:t>この例のように</a:t>
          </a:r>
          <a:r>
            <a:rPr lang="ja-JP" altLang="en-US" dirty="0" smtClean="0"/>
            <a:t>，</a:t>
          </a:r>
          <a:endParaRPr lang="ja-JP" altLang="en-US" dirty="0"/>
        </a:p>
      </dgm:t>
    </dgm:pt>
    <dgm:pt modelId="{768C92AD-8B54-4E5C-82E5-94D5988D7F82}" type="parTrans" cxnId="{6181CEC9-F958-435A-A0BE-86DA03BB6A67}">
      <dgm:prSet/>
      <dgm:spPr/>
      <dgm:t>
        <a:bodyPr/>
        <a:lstStyle/>
        <a:p>
          <a:endParaRPr lang="ja-JP" altLang="en-US"/>
        </a:p>
      </dgm:t>
    </dgm:pt>
    <dgm:pt modelId="{E5D9F372-B329-4747-8B96-CC1DDB1B620B}" type="sibTrans" cxnId="{6181CEC9-F958-435A-A0BE-86DA03BB6A67}">
      <dgm:prSet/>
      <dgm:spPr/>
      <dgm:t>
        <a:bodyPr/>
        <a:lstStyle/>
        <a:p>
          <a:endParaRPr lang="ja-JP" altLang="en-US"/>
        </a:p>
      </dgm:t>
    </dgm:pt>
    <dgm:pt modelId="{A6F39955-763C-4F38-BCD5-607C88022BD8}">
      <dgm:prSet/>
      <dgm:spPr/>
      <dgm:t>
        <a:bodyPr/>
        <a:lstStyle/>
        <a:p>
          <a:r>
            <a:rPr lang="ja-JP" altLang="en-US" dirty="0" smtClean="0"/>
            <a:t>「　　　　　　　　　　　　　　　　　　　　　　　　　　　　　　」</a:t>
          </a:r>
          <a:endParaRPr lang="ja-JP" altLang="en-US" dirty="0"/>
        </a:p>
      </dgm:t>
    </dgm:pt>
    <dgm:pt modelId="{20E87B14-2466-4B64-9646-19B0079A9268}" type="parTrans" cxnId="{FC819C4B-8347-42A5-B062-BB9B2F3957C1}">
      <dgm:prSet/>
      <dgm:spPr/>
      <dgm:t>
        <a:bodyPr/>
        <a:lstStyle/>
        <a:p>
          <a:endParaRPr lang="ja-JP" altLang="en-US"/>
        </a:p>
      </dgm:t>
    </dgm:pt>
    <dgm:pt modelId="{F2C54BA4-019B-4E1E-AFAE-7D3B491F881E}" type="sibTrans" cxnId="{FC819C4B-8347-42A5-B062-BB9B2F3957C1}">
      <dgm:prSet/>
      <dgm:spPr/>
      <dgm:t>
        <a:bodyPr/>
        <a:lstStyle/>
        <a:p>
          <a:endParaRPr lang="ja-JP" altLang="en-US"/>
        </a:p>
      </dgm:t>
    </dgm:pt>
    <dgm:pt modelId="{477A4320-D277-4373-9EA8-7FA0D548C9BA}">
      <dgm:prSet/>
      <dgm:spPr/>
      <dgm:t>
        <a:bodyPr/>
        <a:lstStyle/>
        <a:p>
          <a:r>
            <a:rPr lang="ja-JP" altLang="en-US" dirty="0"/>
            <a:t>これを， </a:t>
          </a:r>
          <a:r>
            <a:rPr lang="ja-JP" altLang="en-US" dirty="0" smtClean="0"/>
            <a:t>　　　　　　　　　　　　　　　　　　　と</a:t>
          </a:r>
          <a:r>
            <a:rPr lang="ja-JP" altLang="en-US" dirty="0"/>
            <a:t>いう．</a:t>
          </a:r>
        </a:p>
      </dgm:t>
    </dgm:pt>
    <dgm:pt modelId="{DBAFDCA9-E857-48B5-AE10-81BB453253EA}" type="parTrans" cxnId="{D2F062BF-3213-4CEB-98A3-A73E25F12636}">
      <dgm:prSet/>
      <dgm:spPr/>
      <dgm:t>
        <a:bodyPr/>
        <a:lstStyle/>
        <a:p>
          <a:endParaRPr lang="ja-JP" altLang="en-US"/>
        </a:p>
      </dgm:t>
    </dgm:pt>
    <dgm:pt modelId="{8C873AFA-ACEB-453E-8596-A63BFCAB1B29}" type="sibTrans" cxnId="{D2F062BF-3213-4CEB-98A3-A73E25F12636}">
      <dgm:prSet/>
      <dgm:spPr/>
      <dgm:t>
        <a:bodyPr/>
        <a:lstStyle/>
        <a:p>
          <a:endParaRPr lang="ja-JP" altLang="en-US"/>
        </a:p>
      </dgm:t>
    </dgm:pt>
    <dgm:pt modelId="{338E3594-94E7-4B7A-8907-24A7B096AE50}">
      <dgm:prSet/>
      <dgm:spPr/>
      <dgm:t>
        <a:bodyPr/>
        <a:lstStyle/>
        <a:p>
          <a:r>
            <a:rPr lang="ja-JP" altLang="en-US" dirty="0" smtClean="0"/>
            <a:t>一般</a:t>
          </a:r>
          <a:r>
            <a:rPr lang="ja-JP" altLang="en-US" dirty="0"/>
            <a:t>に重力やばねの力（保存力）による物体の運動では，</a:t>
          </a:r>
        </a:p>
      </dgm:t>
    </dgm:pt>
    <dgm:pt modelId="{7DE99463-176B-4339-9511-72BBE6807517}" type="parTrans" cxnId="{08E88577-46A1-48BC-814B-28A8547A84CE}">
      <dgm:prSet/>
      <dgm:spPr/>
      <dgm:t>
        <a:bodyPr/>
        <a:lstStyle/>
        <a:p>
          <a:endParaRPr kumimoji="1" lang="ja-JP" altLang="en-US"/>
        </a:p>
      </dgm:t>
    </dgm:pt>
    <dgm:pt modelId="{F1FF1D6F-09B8-4EFC-A97F-8AE936BB56FD}" type="sibTrans" cxnId="{08E88577-46A1-48BC-814B-28A8547A84CE}">
      <dgm:prSet/>
      <dgm:spPr/>
      <dgm:t>
        <a:bodyPr/>
        <a:lstStyle/>
        <a:p>
          <a:endParaRPr kumimoji="1" lang="ja-JP" altLang="en-US"/>
        </a:p>
      </dgm:t>
    </dgm:pt>
    <dgm:pt modelId="{C322FB70-DAC2-4DDB-A8E7-8B267B81B0B3}">
      <dgm:prSet/>
      <dgm:spPr/>
      <dgm:t>
        <a:bodyPr/>
        <a:lstStyle/>
        <a:p>
          <a:r>
            <a:rPr lang="en-US" altLang="ja-JP" dirty="0" smtClean="0"/>
            <a:t>O</a:t>
          </a:r>
          <a:r>
            <a:rPr lang="ja-JP" altLang="en-US" dirty="0" smtClean="0"/>
            <a:t>と</a:t>
          </a:r>
          <a:r>
            <a:rPr lang="en-US" altLang="en-US" dirty="0" smtClean="0"/>
            <a:t>H</a:t>
          </a:r>
          <a:r>
            <a:rPr lang="ja-JP" altLang="en-US" dirty="0" err="1" smtClean="0"/>
            <a:t>での</a:t>
          </a:r>
          <a:r>
            <a:rPr lang="ja-JP" altLang="en-US" dirty="0" smtClean="0"/>
            <a:t>物体の力学的エネルギーは．</a:t>
          </a:r>
          <a:endParaRPr lang="ja-JP" altLang="en-US" dirty="0"/>
        </a:p>
      </dgm:t>
    </dgm:pt>
    <dgm:pt modelId="{20452198-714B-4BD3-9458-B13A5DC553FD}" type="parTrans" cxnId="{D16ABEBF-6CB1-4E7B-B0CB-FB6857123133}">
      <dgm:prSet/>
      <dgm:spPr/>
      <dgm:t>
        <a:bodyPr/>
        <a:lstStyle/>
        <a:p>
          <a:endParaRPr kumimoji="1" lang="ja-JP" altLang="en-US"/>
        </a:p>
      </dgm:t>
    </dgm:pt>
    <dgm:pt modelId="{2AC26A26-475E-4639-998D-9D48003BCA7D}" type="sibTrans" cxnId="{D16ABEBF-6CB1-4E7B-B0CB-FB6857123133}">
      <dgm:prSet/>
      <dgm:spPr/>
      <dgm:t>
        <a:bodyPr/>
        <a:lstStyle/>
        <a:p>
          <a:endParaRPr kumimoji="1" lang="ja-JP" altLang="en-US"/>
        </a:p>
      </dgm:t>
    </dgm:pt>
    <dgm:pt modelId="{6E3278D9-8691-4864-AAD9-D322A7008BCD}">
      <dgm:prSet/>
      <dgm:spPr/>
      <dgm:t>
        <a:bodyPr/>
        <a:lstStyle/>
        <a:p>
          <a:endParaRPr lang="ja-JP" altLang="en-US" dirty="0"/>
        </a:p>
      </dgm:t>
    </dgm:pt>
    <dgm:pt modelId="{8FFFBEE3-C4FE-419B-BAEA-DFBF55939550}" type="parTrans" cxnId="{B31BC096-4D58-4218-ADE2-F84304321D00}">
      <dgm:prSet/>
      <dgm:spPr/>
      <dgm:t>
        <a:bodyPr/>
        <a:lstStyle/>
        <a:p>
          <a:endParaRPr kumimoji="1" lang="ja-JP" altLang="en-US"/>
        </a:p>
      </dgm:t>
    </dgm:pt>
    <dgm:pt modelId="{989F7FAB-7A10-4588-A285-0CD0DECBEA28}" type="sibTrans" cxnId="{B31BC096-4D58-4218-ADE2-F84304321D00}">
      <dgm:prSet/>
      <dgm:spPr/>
      <dgm:t>
        <a:bodyPr/>
        <a:lstStyle/>
        <a:p>
          <a:endParaRPr kumimoji="1" lang="ja-JP" altLang="en-US"/>
        </a:p>
      </dgm:t>
    </dgm:pt>
    <dgm:pt modelId="{6000CB2E-1135-4348-990D-052937EE2232}">
      <dgm:prSet/>
      <dgm:spPr/>
      <dgm:t>
        <a:bodyPr/>
        <a:lstStyle/>
        <a:p>
          <a:endParaRPr lang="ja-JP" altLang="en-US" dirty="0"/>
        </a:p>
      </dgm:t>
    </dgm:pt>
    <dgm:pt modelId="{51C554F2-0B9C-4279-86BF-EF3448CC6692}" type="parTrans" cxnId="{F130E87E-4433-437B-865B-D20D43D7DD1F}">
      <dgm:prSet/>
      <dgm:spPr/>
      <dgm:t>
        <a:bodyPr/>
        <a:lstStyle/>
        <a:p>
          <a:endParaRPr kumimoji="1" lang="ja-JP" altLang="en-US"/>
        </a:p>
      </dgm:t>
    </dgm:pt>
    <dgm:pt modelId="{8378106E-431F-4200-AD76-2BD23F6611B9}" type="sibTrans" cxnId="{F130E87E-4433-437B-865B-D20D43D7DD1F}">
      <dgm:prSet/>
      <dgm:spPr/>
      <dgm:t>
        <a:bodyPr/>
        <a:lstStyle/>
        <a:p>
          <a:endParaRPr kumimoji="1" lang="ja-JP" altLang="en-US"/>
        </a:p>
      </dgm:t>
    </dgm:pt>
    <dgm:pt modelId="{842A4895-B5E3-4F78-8198-EEC58EC0B704}">
      <dgm:prSet/>
      <dgm:spPr/>
      <dgm:t>
        <a:bodyPr/>
        <a:lstStyle/>
        <a:p>
          <a:endParaRPr lang="ja-JP" altLang="en-US" dirty="0"/>
        </a:p>
      </dgm:t>
    </dgm:pt>
    <dgm:pt modelId="{49746A48-4403-4594-9278-0FC902472F0C}" type="parTrans" cxnId="{A46FCA74-ACEB-496A-8523-DD1A91ABC6D0}">
      <dgm:prSet/>
      <dgm:spPr/>
      <dgm:t>
        <a:bodyPr/>
        <a:lstStyle/>
        <a:p>
          <a:endParaRPr kumimoji="1" lang="ja-JP" altLang="en-US"/>
        </a:p>
      </dgm:t>
    </dgm:pt>
    <dgm:pt modelId="{3FBAC9AE-748F-4852-9B4E-87060F841F82}" type="sibTrans" cxnId="{A46FCA74-ACEB-496A-8523-DD1A91ABC6D0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15C5F587-BC53-450B-8FE1-92302579DD58}" type="pres">
      <dgm:prSet presAssocID="{779FB1CE-704A-4BC9-B167-7C037D3A5B7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4208FE1-9396-4DC3-B0EA-FB85A5EE8BF7}" type="pres">
      <dgm:prSet presAssocID="{779FB1CE-704A-4BC9-B167-7C037D3A5B7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6181CEC9-F958-435A-A0BE-86DA03BB6A67}" srcId="{779FB1CE-704A-4BC9-B167-7C037D3A5B78}" destId="{C5CCFDE7-25FF-4A38-AD34-435FC5B981EF}" srcOrd="8" destOrd="0" parTransId="{768C92AD-8B54-4E5C-82E5-94D5988D7F82}" sibTransId="{E5D9F372-B329-4747-8B96-CC1DDB1B620B}"/>
    <dgm:cxn modelId="{490F62FA-6174-4007-808A-DABC953465DF}" type="presOf" srcId="{2B55400A-E341-4DF1-8842-264D2660DEA4}" destId="{03F5ED04-A33A-45F8-86C5-8AD241238F59}" srcOrd="0" destOrd="0" presId="urn:microsoft.com/office/officeart/2005/8/layout/vList2"/>
    <dgm:cxn modelId="{39F126D9-C0D2-448C-A09B-2204DD051545}" srcId="{779FB1CE-704A-4BC9-B167-7C037D3A5B78}" destId="{33B6B929-3D5F-4139-97BC-CC5BDFC0DD37}" srcOrd="2" destOrd="0" parTransId="{23F383C9-24DF-4D35-B14E-FC5D1F7C14ED}" sibTransId="{36D8708E-5C44-46AE-9E27-1F51296204A2}"/>
    <dgm:cxn modelId="{8A1D038A-DD3E-4199-81D9-D6630A8A2315}" type="presOf" srcId="{6E3278D9-8691-4864-AAD9-D322A7008BCD}" destId="{54208FE1-9396-4DC3-B0EA-FB85A5EE8BF7}" srcOrd="0" destOrd="1" presId="urn:microsoft.com/office/officeart/2005/8/layout/vList2"/>
    <dgm:cxn modelId="{A46FCA74-ACEB-496A-8523-DD1A91ABC6D0}" srcId="{779FB1CE-704A-4BC9-B167-7C037D3A5B78}" destId="{842A4895-B5E3-4F78-8198-EEC58EC0B704}" srcOrd="5" destOrd="0" parTransId="{49746A48-4403-4594-9278-0FC902472F0C}" sibTransId="{3FBAC9AE-748F-4852-9B4E-87060F841F82}"/>
    <dgm:cxn modelId="{D2F062BF-3213-4CEB-98A3-A73E25F12636}" srcId="{779FB1CE-704A-4BC9-B167-7C037D3A5B78}" destId="{477A4320-D277-4373-9EA8-7FA0D548C9BA}" srcOrd="11" destOrd="0" parTransId="{DBAFDCA9-E857-48B5-AE10-81BB453253EA}" sibTransId="{8C873AFA-ACEB-453E-8596-A63BFCAB1B29}"/>
    <dgm:cxn modelId="{FFAA29F4-7368-4A77-92B9-53F59DA76158}" srcId="{779FB1CE-704A-4BC9-B167-7C037D3A5B78}" destId="{81B93F4D-CD12-4952-B04E-0562544F13D2}" srcOrd="0" destOrd="0" parTransId="{4C9A1C42-E3F2-41CF-9C9D-9F56A0238520}" sibTransId="{8F3354CC-65F2-4E1B-9B73-4AE19E9CD859}"/>
    <dgm:cxn modelId="{D78AB248-D8A0-4F1D-98A8-108418B506D2}" srcId="{779FB1CE-704A-4BC9-B167-7C037D3A5B78}" destId="{BD0DC795-E672-4CC1-A895-0D320239FD0E}" srcOrd="6" destOrd="0" parTransId="{DBBD560F-9DDF-40B0-A998-8E7E00BA9515}" sibTransId="{46D00145-7329-4885-8F72-C8C377E93C74}"/>
    <dgm:cxn modelId="{BA25F248-FC00-40F3-B1A5-F78D7083F5A7}" type="presOf" srcId="{A6F39955-763C-4F38-BCD5-607C88022BD8}" destId="{54208FE1-9396-4DC3-B0EA-FB85A5EE8BF7}" srcOrd="0" destOrd="10" presId="urn:microsoft.com/office/officeart/2005/8/layout/vList2"/>
    <dgm:cxn modelId="{DC64E214-F472-4A50-9F23-AD489B6B9428}" type="presOf" srcId="{FCBC8882-05C2-404C-9BC9-BEA84B33BEB1}" destId="{54208FE1-9396-4DC3-B0EA-FB85A5EE8BF7}" srcOrd="0" destOrd="4" presId="urn:microsoft.com/office/officeart/2005/8/layout/vList2"/>
    <dgm:cxn modelId="{F5AB297E-44F8-4983-98F6-6869612D4E03}" type="presOf" srcId="{477A4320-D277-4373-9EA8-7FA0D548C9BA}" destId="{54208FE1-9396-4DC3-B0EA-FB85A5EE8BF7}" srcOrd="0" destOrd="11" presId="urn:microsoft.com/office/officeart/2005/8/layout/vList2"/>
    <dgm:cxn modelId="{CAFF3A7F-6BC6-4D5A-9003-27722061D89E}" type="presOf" srcId="{C5CCFDE7-25FF-4A38-AD34-435FC5B981EF}" destId="{54208FE1-9396-4DC3-B0EA-FB85A5EE8BF7}" srcOrd="0" destOrd="8" presId="urn:microsoft.com/office/officeart/2005/8/layout/vList2"/>
    <dgm:cxn modelId="{B8C72986-8D18-4811-A001-8C30A093F8F2}" srcId="{2B55400A-E341-4DF1-8842-264D2660DEA4}" destId="{779FB1CE-704A-4BC9-B167-7C037D3A5B78}" srcOrd="0" destOrd="0" parTransId="{7504B102-DA89-4723-96BE-23B96E5FBA19}" sibTransId="{37782AB9-1DB4-4D87-AF38-87DBDB642779}"/>
    <dgm:cxn modelId="{08AEECA4-2CFE-4209-BFB1-242A84890E56}" type="presOf" srcId="{BD0DC795-E672-4CC1-A895-0D320239FD0E}" destId="{54208FE1-9396-4DC3-B0EA-FB85A5EE8BF7}" srcOrd="0" destOrd="6" presId="urn:microsoft.com/office/officeart/2005/8/layout/vList2"/>
    <dgm:cxn modelId="{D16ABEBF-6CB1-4E7B-B0CB-FB6857123133}" srcId="{779FB1CE-704A-4BC9-B167-7C037D3A5B78}" destId="{C322FB70-DAC2-4DDB-A8E7-8B267B81B0B3}" srcOrd="7" destOrd="0" parTransId="{20452198-714B-4BD3-9458-B13A5DC553FD}" sibTransId="{2AC26A26-475E-4639-998D-9D48003BCA7D}"/>
    <dgm:cxn modelId="{5CCDDA21-2F77-456F-8200-534753CDAA63}" type="presOf" srcId="{338E3594-94E7-4B7A-8907-24A7B096AE50}" destId="{54208FE1-9396-4DC3-B0EA-FB85A5EE8BF7}" srcOrd="0" destOrd="9" presId="urn:microsoft.com/office/officeart/2005/8/layout/vList2"/>
    <dgm:cxn modelId="{845752FD-83EA-471B-919A-38F478AB8F62}" type="presOf" srcId="{779FB1CE-704A-4BC9-B167-7C037D3A5B78}" destId="{15C5F587-BC53-450B-8FE1-92302579DD58}" srcOrd="0" destOrd="0" presId="urn:microsoft.com/office/officeart/2005/8/layout/vList2"/>
    <dgm:cxn modelId="{FC819C4B-8347-42A5-B062-BB9B2F3957C1}" srcId="{779FB1CE-704A-4BC9-B167-7C037D3A5B78}" destId="{A6F39955-763C-4F38-BCD5-607C88022BD8}" srcOrd="10" destOrd="0" parTransId="{20E87B14-2466-4B64-9646-19B0079A9268}" sibTransId="{F2C54BA4-019B-4E1E-AFAE-7D3B491F881E}"/>
    <dgm:cxn modelId="{3561C4F1-5E0D-493D-B6CF-2C1EC882F50C}" type="presOf" srcId="{842A4895-B5E3-4F78-8198-EEC58EC0B704}" destId="{54208FE1-9396-4DC3-B0EA-FB85A5EE8BF7}" srcOrd="0" destOrd="5" presId="urn:microsoft.com/office/officeart/2005/8/layout/vList2"/>
    <dgm:cxn modelId="{08E88577-46A1-48BC-814B-28A8547A84CE}" srcId="{779FB1CE-704A-4BC9-B167-7C037D3A5B78}" destId="{338E3594-94E7-4B7A-8907-24A7B096AE50}" srcOrd="9" destOrd="0" parTransId="{7DE99463-176B-4339-9511-72BBE6807517}" sibTransId="{F1FF1D6F-09B8-4EFC-A97F-8AE936BB56FD}"/>
    <dgm:cxn modelId="{F74FD83B-1EC6-40A2-ADF6-6AD3410AAE3A}" srcId="{779FB1CE-704A-4BC9-B167-7C037D3A5B78}" destId="{FCBC8882-05C2-404C-9BC9-BEA84B33BEB1}" srcOrd="4" destOrd="0" parTransId="{B4E2D460-16C0-4DA4-A581-7DCF9F234428}" sibTransId="{C6B7D044-2444-4048-8850-D49ED4B73079}"/>
    <dgm:cxn modelId="{D31F6099-6E23-4407-877D-C8208B35D335}" type="presOf" srcId="{6000CB2E-1135-4348-990D-052937EE2232}" destId="{54208FE1-9396-4DC3-B0EA-FB85A5EE8BF7}" srcOrd="0" destOrd="3" presId="urn:microsoft.com/office/officeart/2005/8/layout/vList2"/>
    <dgm:cxn modelId="{A6AAE616-1EAB-46CC-9F6B-E3EB34BA8B4A}" type="presOf" srcId="{81B93F4D-CD12-4952-B04E-0562544F13D2}" destId="{54208FE1-9396-4DC3-B0EA-FB85A5EE8BF7}" srcOrd="0" destOrd="0" presId="urn:microsoft.com/office/officeart/2005/8/layout/vList2"/>
    <dgm:cxn modelId="{B31BC096-4D58-4218-ADE2-F84304321D00}" srcId="{779FB1CE-704A-4BC9-B167-7C037D3A5B78}" destId="{6E3278D9-8691-4864-AAD9-D322A7008BCD}" srcOrd="1" destOrd="0" parTransId="{8FFFBEE3-C4FE-419B-BAEA-DFBF55939550}" sibTransId="{989F7FAB-7A10-4588-A285-0CD0DECBEA28}"/>
    <dgm:cxn modelId="{93DC3E17-BE73-4188-9DA7-6B82BB3D6106}" type="presOf" srcId="{33B6B929-3D5F-4139-97BC-CC5BDFC0DD37}" destId="{54208FE1-9396-4DC3-B0EA-FB85A5EE8BF7}" srcOrd="0" destOrd="2" presId="urn:microsoft.com/office/officeart/2005/8/layout/vList2"/>
    <dgm:cxn modelId="{F130E87E-4433-437B-865B-D20D43D7DD1F}" srcId="{779FB1CE-704A-4BC9-B167-7C037D3A5B78}" destId="{6000CB2E-1135-4348-990D-052937EE2232}" srcOrd="3" destOrd="0" parTransId="{51C554F2-0B9C-4279-86BF-EF3448CC6692}" sibTransId="{8378106E-431F-4200-AD76-2BD23F6611B9}"/>
    <dgm:cxn modelId="{1CAAE14E-89D7-4F5D-B8F1-C0AA0C576AF0}" type="presOf" srcId="{C322FB70-DAC2-4DDB-A8E7-8B267B81B0B3}" destId="{54208FE1-9396-4DC3-B0EA-FB85A5EE8BF7}" srcOrd="0" destOrd="7" presId="urn:microsoft.com/office/officeart/2005/8/layout/vList2"/>
    <dgm:cxn modelId="{52AAF1EE-4851-401D-B7EE-D0CFE928A5C6}" type="presParOf" srcId="{03F5ED04-A33A-45F8-86C5-8AD241238F59}" destId="{15C5F587-BC53-450B-8FE1-92302579DD58}" srcOrd="0" destOrd="0" presId="urn:microsoft.com/office/officeart/2005/8/layout/vList2"/>
    <dgm:cxn modelId="{763272C9-9383-4C30-BEF3-DCE5D12540BF}" type="presParOf" srcId="{03F5ED04-A33A-45F8-86C5-8AD241238F59}" destId="{54208FE1-9396-4DC3-B0EA-FB85A5EE8BF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8F78F5E2-F38F-4034-8D61-5140651906F9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D00E385-B340-43A3-87A9-37546826C3B6}" type="par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C6E4FB25-EE5E-4687-88C8-DBF66634C30B}" type="sib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E0A41965-357E-46E5-ABBA-93881B298E95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EA6C3795-0D2F-4924-B40B-1BAAA7EB716B}" type="par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7091B644-6C07-4AC1-81EF-DA05F27CCFBC}" type="sib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5BFBD551-4731-48FB-9E53-50A036DCEE3B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4FE85B6-D4EA-49A7-9789-92332A68AD11}" type="par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27FF57A3-B32C-424F-B0D2-65D198C08E3A}" type="sib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779FB1CE-704A-4BC9-B167-7C037D3A5B78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504B102-DA89-4723-96BE-23B96E5FBA19}" type="par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37782AB9-1DB4-4D87-AF38-87DBDB642779}" type="sib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1173AAA-C0BD-4B31-98A4-D72A44ABF9B6}" type="pres">
      <dgm:prSet presAssocID="{8F78F5E2-F38F-4034-8D61-5140651906F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D589E4-DC47-4BD4-9AFB-3E8CF6181C1C}" type="pres">
      <dgm:prSet presAssocID="{C6E4FB25-EE5E-4687-88C8-DBF66634C30B}" presName="spacer" presStyleCnt="0"/>
      <dgm:spPr/>
      <dgm:t>
        <a:bodyPr/>
        <a:lstStyle/>
        <a:p>
          <a:endParaRPr kumimoji="1" lang="ja-JP" altLang="en-US"/>
        </a:p>
      </dgm:t>
    </dgm:pt>
    <dgm:pt modelId="{A7D4A968-BC38-4374-BA7F-B64AE7F9ED5C}" type="pres">
      <dgm:prSet presAssocID="{E0A41965-357E-46E5-ABBA-93881B298E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5467989-ECD2-49A0-90EE-946B03FF71F4}" type="pres">
      <dgm:prSet presAssocID="{7091B644-6C07-4AC1-81EF-DA05F27CCFBC}" presName="spacer" presStyleCnt="0"/>
      <dgm:spPr/>
      <dgm:t>
        <a:bodyPr/>
        <a:lstStyle/>
        <a:p>
          <a:endParaRPr kumimoji="1" lang="ja-JP" altLang="en-US"/>
        </a:p>
      </dgm:t>
    </dgm:pt>
    <dgm:pt modelId="{5FBF9AF8-69CD-4918-A6BC-42BCF662554C}" type="pres">
      <dgm:prSet presAssocID="{5BFBD551-4731-48FB-9E53-50A036DCEE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14C9593-1AD2-4A5B-B8F3-D979F1F21D41}" type="pres">
      <dgm:prSet presAssocID="{27FF57A3-B32C-424F-B0D2-65D198C08E3A}" presName="spacer" presStyleCnt="0"/>
      <dgm:spPr/>
      <dgm:t>
        <a:bodyPr/>
        <a:lstStyle/>
        <a:p>
          <a:endParaRPr kumimoji="1" lang="ja-JP" altLang="en-US"/>
        </a:p>
      </dgm:t>
    </dgm:pt>
    <dgm:pt modelId="{15C5F587-BC53-450B-8FE1-92302579DD58}" type="pres">
      <dgm:prSet presAssocID="{779FB1CE-704A-4BC9-B167-7C037D3A5B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8C72986-8D18-4811-A001-8C30A093F8F2}" srcId="{2B55400A-E341-4DF1-8842-264D2660DEA4}" destId="{779FB1CE-704A-4BC9-B167-7C037D3A5B78}" srcOrd="3" destOrd="0" parTransId="{7504B102-DA89-4723-96BE-23B96E5FBA19}" sibTransId="{37782AB9-1DB4-4D87-AF38-87DBDB642779}"/>
    <dgm:cxn modelId="{CC2ACB96-C4F1-4BF1-97E5-7D57434CA674}" type="presOf" srcId="{779FB1CE-704A-4BC9-B167-7C037D3A5B78}" destId="{15C5F587-BC53-450B-8FE1-92302579DD58}" srcOrd="0" destOrd="0" presId="urn:microsoft.com/office/officeart/2005/8/layout/vList2"/>
    <dgm:cxn modelId="{31864468-5FC1-42A6-A973-D08449655408}" type="presOf" srcId="{2B55400A-E341-4DF1-8842-264D2660DEA4}" destId="{03F5ED04-A33A-45F8-86C5-8AD241238F59}" srcOrd="0" destOrd="0" presId="urn:microsoft.com/office/officeart/2005/8/layout/vList2"/>
    <dgm:cxn modelId="{817A9241-09C3-4776-9FFE-9AB719428771}" type="presOf" srcId="{8F78F5E2-F38F-4034-8D61-5140651906F9}" destId="{A1173AAA-C0BD-4B31-98A4-D72A44ABF9B6}" srcOrd="0" destOrd="0" presId="urn:microsoft.com/office/officeart/2005/8/layout/vList2"/>
    <dgm:cxn modelId="{EFA82DBF-C4EA-415A-800E-A2CCCE14E0C4}" type="presOf" srcId="{5BFBD551-4731-48FB-9E53-50A036DCEE3B}" destId="{5FBF9AF8-69CD-4918-A6BC-42BCF662554C}" srcOrd="0" destOrd="0" presId="urn:microsoft.com/office/officeart/2005/8/layout/vList2"/>
    <dgm:cxn modelId="{9E22DDD4-809A-43B9-8375-E55B8B7249F7}" type="presOf" srcId="{E0A41965-357E-46E5-ABBA-93881B298E95}" destId="{A7D4A968-BC38-4374-BA7F-B64AE7F9ED5C}" srcOrd="0" destOrd="0" presId="urn:microsoft.com/office/officeart/2005/8/layout/vList2"/>
    <dgm:cxn modelId="{1DB95206-F4A2-4D84-B52F-DF6ECB92E3C3}" srcId="{2B55400A-E341-4DF1-8842-264D2660DEA4}" destId="{E0A41965-357E-46E5-ABBA-93881B298E95}" srcOrd="1" destOrd="0" parTransId="{EA6C3795-0D2F-4924-B40B-1BAAA7EB716B}" sibTransId="{7091B644-6C07-4AC1-81EF-DA05F27CCFBC}"/>
    <dgm:cxn modelId="{09E50620-7F2F-4CE7-8E66-0772991D3481}" srcId="{2B55400A-E341-4DF1-8842-264D2660DEA4}" destId="{8F78F5E2-F38F-4034-8D61-5140651906F9}" srcOrd="0" destOrd="0" parTransId="{FD00E385-B340-43A3-87A9-37546826C3B6}" sibTransId="{C6E4FB25-EE5E-4687-88C8-DBF66634C30B}"/>
    <dgm:cxn modelId="{12B9A3CD-8236-4A98-8A57-FBA876F5214D}" srcId="{2B55400A-E341-4DF1-8842-264D2660DEA4}" destId="{5BFBD551-4731-48FB-9E53-50A036DCEE3B}" srcOrd="2" destOrd="0" parTransId="{14FE85B6-D4EA-49A7-9789-92332A68AD11}" sibTransId="{27FF57A3-B32C-424F-B0D2-65D198C08E3A}"/>
    <dgm:cxn modelId="{84F66D32-1CFF-4ED9-AC30-B3BB82DB9049}" type="presParOf" srcId="{03F5ED04-A33A-45F8-86C5-8AD241238F59}" destId="{A1173AAA-C0BD-4B31-98A4-D72A44ABF9B6}" srcOrd="0" destOrd="0" presId="urn:microsoft.com/office/officeart/2005/8/layout/vList2"/>
    <dgm:cxn modelId="{2E09A7EB-F606-4C78-8744-B8AF12C11FD8}" type="presParOf" srcId="{03F5ED04-A33A-45F8-86C5-8AD241238F59}" destId="{5FD589E4-DC47-4BD4-9AFB-3E8CF6181C1C}" srcOrd="1" destOrd="0" presId="urn:microsoft.com/office/officeart/2005/8/layout/vList2"/>
    <dgm:cxn modelId="{151040E0-1B3C-4C89-9D5D-897D298863AA}" type="presParOf" srcId="{03F5ED04-A33A-45F8-86C5-8AD241238F59}" destId="{A7D4A968-BC38-4374-BA7F-B64AE7F9ED5C}" srcOrd="2" destOrd="0" presId="urn:microsoft.com/office/officeart/2005/8/layout/vList2"/>
    <dgm:cxn modelId="{983FE1FE-0893-4445-BB2F-119A21699B25}" type="presParOf" srcId="{03F5ED04-A33A-45F8-86C5-8AD241238F59}" destId="{15467989-ECD2-49A0-90EE-946B03FF71F4}" srcOrd="3" destOrd="0" presId="urn:microsoft.com/office/officeart/2005/8/layout/vList2"/>
    <dgm:cxn modelId="{C0E543A3-DFE2-4059-A8F1-463207D5D814}" type="presParOf" srcId="{03F5ED04-A33A-45F8-86C5-8AD241238F59}" destId="{5FBF9AF8-69CD-4918-A6BC-42BCF662554C}" srcOrd="4" destOrd="0" presId="urn:microsoft.com/office/officeart/2005/8/layout/vList2"/>
    <dgm:cxn modelId="{CFD3F9B2-A107-4D73-A70F-FDFF849B437F}" type="presParOf" srcId="{03F5ED04-A33A-45F8-86C5-8AD241238F59}" destId="{214C9593-1AD2-4A5B-B8F3-D979F1F21D41}" srcOrd="5" destOrd="0" presId="urn:microsoft.com/office/officeart/2005/8/layout/vList2"/>
    <dgm:cxn modelId="{1FCA87FB-C7E0-4CAC-A611-28B48EF6F00C}" type="presParOf" srcId="{03F5ED04-A33A-45F8-86C5-8AD241238F59}" destId="{15C5F587-BC53-450B-8FE1-92302579DD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B4CB5C-6498-4208-AE0F-04AE1959109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17331554-07F3-4E6A-9F52-23A60BA983E0}">
      <dgm:prSet/>
      <dgm:spPr/>
      <dgm:t>
        <a:bodyPr/>
        <a:lstStyle/>
        <a:p>
          <a:pPr rtl="0"/>
          <a:r>
            <a:rPr kumimoji="1" lang="en-US" dirty="0" smtClean="0"/>
            <a:t>(a</a:t>
          </a:r>
          <a:r>
            <a:rPr kumimoji="1" lang="ja-JP" dirty="0" smtClean="0"/>
            <a:t>）仕事</a:t>
          </a:r>
          <a:endParaRPr lang="ja-JP" dirty="0"/>
        </a:p>
      </dgm:t>
    </dgm:pt>
    <dgm:pt modelId="{EBA9F656-714A-4333-B2B4-5069262AE96C}" type="parTrans" cxnId="{F5C3A02F-BE29-481C-9CC7-E3D5C47AFA2C}">
      <dgm:prSet/>
      <dgm:spPr/>
      <dgm:t>
        <a:bodyPr/>
        <a:lstStyle/>
        <a:p>
          <a:endParaRPr kumimoji="1" lang="ja-JP" altLang="en-US"/>
        </a:p>
      </dgm:t>
    </dgm:pt>
    <dgm:pt modelId="{172DA6B8-A0CF-49CE-B4B5-ED631B78354B}" type="sibTrans" cxnId="{F5C3A02F-BE29-481C-9CC7-E3D5C47AFA2C}">
      <dgm:prSet/>
      <dgm:spPr/>
      <dgm:t>
        <a:bodyPr/>
        <a:lstStyle/>
        <a:p>
          <a:endParaRPr kumimoji="1" lang="ja-JP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FCE65C59-0972-4792-A436-CA6EC82827A9}">
          <dgm:prSet/>
          <dgm:spPr/>
          <dgm:t>
            <a:bodyPr/>
            <a:lstStyle/>
            <a:p>
              <a:pPr rtl="0"/>
              <a:r>
                <a:rPr kumimoji="1" lang="ja-JP" dirty="0" smtClean="0"/>
                <a:t>物体に一定の力</a:t>
              </a:r>
              <a14:m>
                <m:oMath xmlns:m="http://schemas.openxmlformats.org/officeDocument/2006/math">
                  <m:acc>
                    <m:accPr>
                      <m:chr m:val="⃗"/>
                      <m:ctrlPr>
                        <a:rPr kumimoji="1" lang="ja-JP" i="1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kumimoji="1" lang="en-US" i="1">
                          <a:latin typeface="Cambria Math" panose="02040503050406030204" pitchFamily="18" charset="0"/>
                        </a:rPr>
                        <m:t>𝐹</m:t>
                      </m:r>
                    </m:e>
                  </m:acc>
                </m:oMath>
              </a14:m>
              <a:r>
                <a:rPr kumimoji="1" lang="en-US" dirty="0"/>
                <a:t> </a:t>
              </a:r>
              <a:r>
                <a:rPr kumimoji="1" lang="ja-JP" dirty="0"/>
                <a:t>をはたらかせて，力の向き</a:t>
              </a:r>
              <a:r>
                <a:rPr kumimoji="1" lang="ja-JP" dirty="0" smtClean="0"/>
                <a:t>に</a:t>
              </a:r>
              <a:r>
                <a:rPr kumimoji="1" lang="en-US" altLang="ja-JP" dirty="0" smtClean="0"/>
                <a:t>                    </a:t>
              </a:r>
              <a:r>
                <a:rPr kumimoji="1" lang="ja-JP" dirty="0" smtClean="0"/>
                <a:t>させた</a:t>
              </a:r>
              <a:r>
                <a:rPr kumimoji="1" lang="ja-JP" dirty="0"/>
                <a:t>とき</a:t>
              </a:r>
              <a:r>
                <a:rPr kumimoji="1" lang="ja-JP" dirty="0" smtClean="0"/>
                <a:t>，</a:t>
              </a:r>
              <a:endParaRPr lang="ja-JP" dirty="0"/>
            </a:p>
          </dgm:t>
        </dgm:pt>
      </mc:Choice>
      <mc:Fallback xmlns="">
        <dgm:pt modelId="{FCE65C59-0972-4792-A436-CA6EC82827A9}">
          <dgm:prSet/>
          <dgm:spPr/>
          <dgm:t>
            <a:bodyPr/>
            <a:lstStyle/>
            <a:p>
              <a:pPr rtl="0"/>
              <a:r>
                <a:rPr kumimoji="1" lang="ja-JP" dirty="0" smtClean="0"/>
                <a:t>物体に一定の力</a:t>
              </a:r>
              <a:r>
                <a:rPr kumimoji="1" lang="en-US" i="0"/>
                <a:t>𝐹</a:t>
              </a:r>
              <a:r>
                <a:rPr kumimoji="1" lang="ja-JP" altLang="en-US" i="0"/>
                <a:t> ⃗</a:t>
              </a:r>
              <a:r>
                <a:rPr kumimoji="1" lang="en-US" dirty="0"/>
                <a:t> </a:t>
              </a:r>
              <a:r>
                <a:rPr kumimoji="1" lang="ja-JP" dirty="0"/>
                <a:t>をはたらかせて，力の向き</a:t>
              </a:r>
              <a:r>
                <a:rPr kumimoji="1" lang="ja-JP" dirty="0" smtClean="0"/>
                <a:t>に</a:t>
              </a:r>
              <a:r>
                <a:rPr kumimoji="1" lang="en-US" altLang="ja-JP" dirty="0" smtClean="0"/>
                <a:t>                    </a:t>
              </a:r>
              <a:r>
                <a:rPr kumimoji="1" lang="ja-JP" dirty="0" smtClean="0"/>
                <a:t>させた</a:t>
              </a:r>
              <a:r>
                <a:rPr kumimoji="1" lang="ja-JP" dirty="0"/>
                <a:t>とき</a:t>
              </a:r>
              <a:r>
                <a:rPr kumimoji="1" lang="ja-JP" dirty="0" smtClean="0"/>
                <a:t>，</a:t>
              </a:r>
              <a:endParaRPr lang="ja-JP" dirty="0"/>
            </a:p>
          </dgm:t>
        </dgm:pt>
      </mc:Fallback>
    </mc:AlternateContent>
    <dgm:pt modelId="{4AAEE79E-A811-4D85-9D5D-97222F014505}" type="parTrans" cxnId="{996C4C99-CFFD-478F-8874-9970717BCC18}">
      <dgm:prSet/>
      <dgm:spPr/>
      <dgm:t>
        <a:bodyPr/>
        <a:lstStyle/>
        <a:p>
          <a:endParaRPr kumimoji="1" lang="ja-JP" altLang="en-US"/>
        </a:p>
      </dgm:t>
    </dgm:pt>
    <dgm:pt modelId="{D6725D2E-03BB-4BA6-BC9F-DEE8B2A54AE1}" type="sibTrans" cxnId="{996C4C99-CFFD-478F-8874-9970717BCC18}">
      <dgm:prSet/>
      <dgm:spPr/>
      <dgm:t>
        <a:bodyPr/>
        <a:lstStyle/>
        <a:p>
          <a:endParaRPr kumimoji="1" lang="ja-JP" altLang="en-US"/>
        </a:p>
      </dgm:t>
    </dgm:pt>
    <dgm:pt modelId="{09A4E2F0-D2E9-4143-B753-9953D92BE548}">
      <dgm:prSet/>
      <dgm:spPr/>
      <dgm:t>
        <a:bodyPr/>
        <a:lstStyle/>
        <a:p>
          <a:pPr rtl="0"/>
          <a:r>
            <a:rPr kumimoji="1" lang="en-US" dirty="0" smtClean="0"/>
            <a:t>1 N</a:t>
          </a:r>
          <a:r>
            <a:rPr kumimoji="1" lang="ja-JP" dirty="0" smtClean="0"/>
            <a:t>の力でその向きに物体を</a:t>
          </a:r>
          <a:r>
            <a:rPr kumimoji="1" lang="en-US" dirty="0" smtClean="0"/>
            <a:t>1 m</a:t>
          </a:r>
          <a:r>
            <a:rPr kumimoji="1" lang="ja-JP" dirty="0" smtClean="0"/>
            <a:t>移動させたとき，</a:t>
          </a:r>
          <a:endParaRPr lang="ja-JP" dirty="0"/>
        </a:p>
      </dgm:t>
    </dgm:pt>
    <dgm:pt modelId="{27E101B4-0BF1-4911-A5F7-C12A539B6A9F}" type="parTrans" cxnId="{016D2241-ECAD-4522-AE81-28AE0217CC22}">
      <dgm:prSet/>
      <dgm:spPr/>
      <dgm:t>
        <a:bodyPr/>
        <a:lstStyle/>
        <a:p>
          <a:endParaRPr kumimoji="1" lang="ja-JP" altLang="en-US"/>
        </a:p>
      </dgm:t>
    </dgm:pt>
    <dgm:pt modelId="{5B9DF8CA-D878-4E48-A87A-900F8A2D1727}" type="sibTrans" cxnId="{016D2241-ECAD-4522-AE81-28AE0217CC22}">
      <dgm:prSet/>
      <dgm:spPr/>
      <dgm:t>
        <a:bodyPr/>
        <a:lstStyle/>
        <a:p>
          <a:endParaRPr kumimoji="1" lang="ja-JP" altLang="en-US"/>
        </a:p>
      </dgm:t>
    </dgm:pt>
    <dgm:pt modelId="{B41CF0C8-7F57-455F-A802-3720C474C9A0}">
      <dgm:prSet/>
      <dgm:spPr/>
      <dgm:t>
        <a:bodyPr/>
        <a:lstStyle/>
        <a:p>
          <a:pPr rtl="0"/>
          <a:r>
            <a:rPr kumimoji="1" lang="ja-JP" dirty="0" smtClean="0"/>
            <a:t>力の方向・向きと，移動の方向・向きとが異なるときには，移動の方向への力の成分を考える．</a:t>
          </a:r>
          <a:endParaRPr lang="ja-JP" dirty="0"/>
        </a:p>
      </dgm:t>
    </dgm:pt>
    <dgm:pt modelId="{EB5F106C-769D-4AD6-BACA-CE56A88E3D20}" type="parTrans" cxnId="{F04D29D8-86B6-4344-8078-C2CE9FF5B660}">
      <dgm:prSet/>
      <dgm:spPr/>
      <dgm:t>
        <a:bodyPr/>
        <a:lstStyle/>
        <a:p>
          <a:endParaRPr kumimoji="1" lang="ja-JP" altLang="en-US"/>
        </a:p>
      </dgm:t>
    </dgm:pt>
    <dgm:pt modelId="{FFE06BC3-C2F9-48C0-AF3B-A836470AC2C1}" type="sibTrans" cxnId="{F04D29D8-86B6-4344-8078-C2CE9FF5B660}">
      <dgm:prSet/>
      <dgm:spPr/>
      <dgm:t>
        <a:bodyPr/>
        <a:lstStyle/>
        <a:p>
          <a:endParaRPr kumimoji="1" lang="ja-JP" altLang="en-US"/>
        </a:p>
      </dgm:t>
    </dgm:pt>
    <dgm:pt modelId="{3F8546D8-F545-4D84-8DB3-6200366C91FC}">
      <dgm:prSet/>
      <dgm:spPr/>
      <dgm:t>
        <a:bodyPr/>
        <a:lstStyle/>
        <a:p>
          <a:pPr rtl="0"/>
          <a:r>
            <a:rPr kumimoji="1" lang="ja-JP" dirty="0" smtClean="0"/>
            <a:t>図</a:t>
          </a:r>
          <a:r>
            <a:rPr kumimoji="1" lang="en-US" dirty="0"/>
            <a:t>1.40</a:t>
          </a:r>
          <a:r>
            <a:rPr kumimoji="1" lang="ja-JP" dirty="0" smtClean="0"/>
            <a:t>のように</a:t>
          </a:r>
          <a:endParaRPr lang="ja-JP" dirty="0"/>
        </a:p>
      </dgm:t>
    </dgm:pt>
    <dgm:pt modelId="{52E8CEA5-35C2-4695-8EDB-26BF157D4336}" type="parTrans" cxnId="{0843BECC-B8C3-4081-9295-EA22F0BACFD8}">
      <dgm:prSet/>
      <dgm:spPr/>
      <dgm:t>
        <a:bodyPr/>
        <a:lstStyle/>
        <a:p>
          <a:endParaRPr kumimoji="1" lang="ja-JP" altLang="en-US"/>
        </a:p>
      </dgm:t>
    </dgm:pt>
    <dgm:pt modelId="{ACF2D031-FC58-4A62-AD8D-F6F91DF5F84D}" type="sibTrans" cxnId="{0843BECC-B8C3-4081-9295-EA22F0BACFD8}">
      <dgm:prSet/>
      <dgm:spPr/>
      <dgm:t>
        <a:bodyPr/>
        <a:lstStyle/>
        <a:p>
          <a:endParaRPr kumimoji="1" lang="ja-JP" altLang="en-US"/>
        </a:p>
      </dgm:t>
    </dgm:pt>
    <dgm:pt modelId="{8187057F-BEA0-4095-BF86-A404B3D4E6A9}">
      <dgm:prSet/>
      <dgm:spPr/>
      <dgm:t>
        <a:bodyPr/>
        <a:lstStyle/>
        <a:p>
          <a:pPr rtl="0"/>
          <a:r>
            <a:rPr kumimoji="1" lang="ja-JP" altLang="en-US" dirty="0" smtClean="0"/>
            <a:t>　　　　　　　　</a:t>
          </a:r>
          <a:r>
            <a:rPr kumimoji="1" lang="el-GR" dirty="0" smtClean="0"/>
            <a:t>(1.36)</a:t>
          </a:r>
          <a:endParaRPr lang="ja-JP" dirty="0"/>
        </a:p>
      </dgm:t>
    </dgm:pt>
    <dgm:pt modelId="{108DA980-5072-485B-81C6-4A8DBFE81A58}" type="parTrans" cxnId="{CD48D724-237B-4D3D-9C67-9DD695464041}">
      <dgm:prSet/>
      <dgm:spPr/>
      <dgm:t>
        <a:bodyPr/>
        <a:lstStyle/>
        <a:p>
          <a:endParaRPr kumimoji="1" lang="ja-JP" altLang="en-US"/>
        </a:p>
      </dgm:t>
    </dgm:pt>
    <dgm:pt modelId="{FFCDE910-00C9-43D7-B3A7-08028D69938C}" type="sibTrans" cxnId="{CD48D724-237B-4D3D-9C67-9DD695464041}">
      <dgm:prSet/>
      <dgm:spPr/>
      <dgm:t>
        <a:bodyPr/>
        <a:lstStyle/>
        <a:p>
          <a:endParaRPr kumimoji="1" lang="ja-JP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91F8B40-D38F-4758-86B8-20368C5F810E}">
          <dgm:prSet/>
          <dgm:spPr/>
          <dgm:t>
            <a:bodyPr/>
            <a:lstStyle/>
            <a:p>
              <a:pPr rtl="0"/>
              <a:r>
                <a:rPr kumimoji="1" lang="en-US" i="1" dirty="0" smtClean="0"/>
                <a:t>θ</a:t>
              </a:r>
              <a:r>
                <a:rPr kumimoji="1" lang="ja-JP" dirty="0"/>
                <a:t>が</a:t>
              </a:r>
              <a:r>
                <a:rPr kumimoji="1" lang="en-US" dirty="0"/>
                <a:t>90°</a:t>
              </a:r>
              <a:r>
                <a:rPr kumimoji="1" lang="ja-JP" dirty="0"/>
                <a:t>を超えると</a:t>
              </a:r>
              <a:r>
                <a:rPr kumimoji="1" lang="en-US" i="1" dirty="0"/>
                <a:t>W</a:t>
              </a:r>
              <a:r>
                <a:rPr kumimoji="1" lang="ja-JP" dirty="0" smtClean="0"/>
                <a:t>は</a:t>
              </a:r>
              <a:r>
                <a:rPr kumimoji="1" lang="ja-JP" altLang="en-US" dirty="0" smtClean="0"/>
                <a:t>　　　　　　</a:t>
              </a:r>
              <a:r>
                <a:rPr kumimoji="1" lang="ja-JP" dirty="0" smtClean="0"/>
                <a:t>．</a:t>
              </a:r>
              <a:r>
                <a:rPr kumimoji="1" lang="ja-JP" dirty="0"/>
                <a:t>このとき，力</a:t>
              </a:r>
              <a14:m>
                <m:oMath xmlns:m="http://schemas.openxmlformats.org/officeDocument/2006/math">
                  <m:acc>
                    <m:accPr>
                      <m:chr m:val="⃗"/>
                      <m:ctrlPr>
                        <a:rPr kumimoji="1" lang="ja-JP" i="1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kumimoji="1" lang="en-US" i="1">
                          <a:latin typeface="Cambria Math" panose="02040503050406030204" pitchFamily="18" charset="0"/>
                        </a:rPr>
                        <m:t>𝐹</m:t>
                      </m:r>
                    </m:e>
                  </m:acc>
                </m:oMath>
              </a14:m>
              <a:r>
                <a:rPr kumimoji="1" lang="ja-JP" dirty="0" smtClean="0"/>
                <a:t>は</a:t>
              </a:r>
              <a:r>
                <a:rPr kumimoji="1" lang="ja-JP" altLang="en-US" dirty="0" smtClean="0"/>
                <a:t>　　　　　　</a:t>
              </a:r>
              <a:r>
                <a:rPr kumimoji="1" lang="ja-JP" dirty="0" smtClean="0"/>
                <a:t>を</a:t>
              </a:r>
              <a:r>
                <a:rPr kumimoji="1" lang="ja-JP" dirty="0"/>
                <a:t>したという．</a:t>
              </a:r>
              <a:endParaRPr lang="ja-JP" dirty="0"/>
            </a:p>
          </dgm:t>
        </dgm:pt>
      </mc:Choice>
      <mc:Fallback xmlns="">
        <dgm:pt modelId="{291F8B40-D38F-4758-86B8-20368C5F810E}">
          <dgm:prSet/>
          <dgm:spPr/>
          <dgm:t>
            <a:bodyPr/>
            <a:lstStyle/>
            <a:p>
              <a:pPr rtl="0"/>
              <a:r>
                <a:rPr kumimoji="1" lang="en-US" i="1" dirty="0" smtClean="0"/>
                <a:t>θ</a:t>
              </a:r>
              <a:r>
                <a:rPr kumimoji="1" lang="ja-JP" dirty="0"/>
                <a:t>が</a:t>
              </a:r>
              <a:r>
                <a:rPr kumimoji="1" lang="en-US" dirty="0"/>
                <a:t>90°</a:t>
              </a:r>
              <a:r>
                <a:rPr kumimoji="1" lang="ja-JP" dirty="0"/>
                <a:t>を超えると</a:t>
              </a:r>
              <a:r>
                <a:rPr kumimoji="1" lang="en-US" i="1" dirty="0"/>
                <a:t>W</a:t>
              </a:r>
              <a:r>
                <a:rPr kumimoji="1" lang="ja-JP" dirty="0" smtClean="0"/>
                <a:t>は</a:t>
              </a:r>
              <a:r>
                <a:rPr kumimoji="1" lang="ja-JP" altLang="en-US" dirty="0" smtClean="0"/>
                <a:t>　　　　　　</a:t>
              </a:r>
              <a:r>
                <a:rPr kumimoji="1" lang="ja-JP" dirty="0" smtClean="0"/>
                <a:t>．</a:t>
              </a:r>
              <a:r>
                <a:rPr kumimoji="1" lang="ja-JP" dirty="0"/>
                <a:t>このとき，力</a:t>
              </a:r>
              <a:r>
                <a:rPr kumimoji="1" lang="en-US" i="0"/>
                <a:t>𝐹</a:t>
              </a:r>
              <a:r>
                <a:rPr kumimoji="1" lang="ja-JP" altLang="en-US" i="0"/>
                <a:t> ⃗</a:t>
              </a:r>
              <a:r>
                <a:rPr kumimoji="1" lang="ja-JP" dirty="0" smtClean="0"/>
                <a:t>は</a:t>
              </a:r>
              <a:r>
                <a:rPr kumimoji="1" lang="ja-JP" altLang="en-US" dirty="0" smtClean="0"/>
                <a:t>　　　　　　</a:t>
              </a:r>
              <a:r>
                <a:rPr kumimoji="1" lang="ja-JP" dirty="0" smtClean="0"/>
                <a:t>を</a:t>
              </a:r>
              <a:r>
                <a:rPr kumimoji="1" lang="ja-JP" dirty="0"/>
                <a:t>したという．</a:t>
              </a:r>
              <a:endParaRPr lang="ja-JP" dirty="0"/>
            </a:p>
          </dgm:t>
        </dgm:pt>
      </mc:Fallback>
    </mc:AlternateContent>
    <dgm:pt modelId="{D5B53FE2-CDA6-4842-937C-EEDD3FAC1E9C}" type="parTrans" cxnId="{2E29E17A-57B4-46FB-8653-DA20C1916F00}">
      <dgm:prSet/>
      <dgm:spPr/>
      <dgm:t>
        <a:bodyPr/>
        <a:lstStyle/>
        <a:p>
          <a:endParaRPr kumimoji="1" lang="ja-JP" altLang="en-US"/>
        </a:p>
      </dgm:t>
    </dgm:pt>
    <dgm:pt modelId="{5A7F41A0-3173-44C4-A89C-44E52AAB1D20}" type="sibTrans" cxnId="{2E29E17A-57B4-46FB-8653-DA20C1916F00}">
      <dgm:prSet/>
      <dgm:spPr/>
      <dgm:t>
        <a:bodyPr/>
        <a:lstStyle/>
        <a:p>
          <a:endParaRPr kumimoji="1" lang="ja-JP" alt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0E717692-F88A-4B72-B176-F63943EFE33B}">
          <dgm:prSet/>
          <dgm:spPr/>
          <dgm:t>
            <a:bodyPr/>
            <a:lstStyle/>
            <a:p>
              <a:pPr rtl="0"/>
              <a:r>
                <a:rPr kumimoji="1" lang="ja-JP" dirty="0" smtClean="0"/>
                <a:t>物体</a:t>
              </a:r>
              <a:r>
                <a:rPr kumimoji="1" lang="ja-JP" dirty="0"/>
                <a:t>に力</a:t>
              </a:r>
              <a14:m>
                <m:oMath xmlns:m="http://schemas.openxmlformats.org/officeDocument/2006/math">
                  <m:acc>
                    <m:accPr>
                      <m:chr m:val="⃗"/>
                      <m:ctrlPr>
                        <a:rPr kumimoji="1" lang="ja-JP" i="1">
                          <a:latin typeface="Cambria Math" panose="02040503050406030204" pitchFamily="18" charset="0"/>
                        </a:rPr>
                      </m:ctrlPr>
                    </m:accPr>
                    <m:e>
                      <m:r>
                        <a:rPr kumimoji="1" lang="en-US" i="1">
                          <a:latin typeface="Cambria Math" panose="02040503050406030204" pitchFamily="18" charset="0"/>
                        </a:rPr>
                        <m:t>𝐹</m:t>
                      </m:r>
                    </m:e>
                  </m:acc>
                </m:oMath>
              </a14:m>
              <a:r>
                <a:rPr kumimoji="1" lang="ja-JP" dirty="0"/>
                <a:t>［</a:t>
              </a:r>
              <a:r>
                <a:rPr kumimoji="1" lang="en-US" dirty="0"/>
                <a:t>N]</a:t>
              </a:r>
              <a:r>
                <a:rPr kumimoji="1" lang="ja-JP" dirty="0"/>
                <a:t>をはたらかせ，この向きと角</a:t>
              </a:r>
              <a:r>
                <a:rPr kumimoji="1" lang="en-US" i="1" dirty="0"/>
                <a:t>θ</a:t>
              </a:r>
              <a:r>
                <a:rPr kumimoji="1" lang="ja-JP" dirty="0"/>
                <a:t>をなす向きに距離</a:t>
              </a:r>
              <a:r>
                <a:rPr kumimoji="1" lang="en-US" i="1" dirty="0"/>
                <a:t>s</a:t>
              </a:r>
              <a:r>
                <a:rPr kumimoji="1" lang="en-US" dirty="0"/>
                <a:t> [m</a:t>
              </a:r>
              <a:r>
                <a:rPr kumimoji="1" lang="ja-JP" dirty="0"/>
                <a:t>］移動させたとき</a:t>
              </a:r>
              <a:r>
                <a:rPr kumimoji="1" lang="ja-JP" dirty="0" smtClean="0"/>
                <a:t>，</a:t>
              </a:r>
              <a:endParaRPr lang="ja-JP" dirty="0"/>
            </a:p>
          </dgm:t>
        </dgm:pt>
      </mc:Choice>
      <mc:Fallback xmlns="">
        <dgm:pt modelId="{0E717692-F88A-4B72-B176-F63943EFE33B}">
          <dgm:prSet/>
          <dgm:spPr/>
          <dgm:t>
            <a:bodyPr/>
            <a:lstStyle/>
            <a:p>
              <a:pPr rtl="0"/>
              <a:r>
                <a:rPr kumimoji="1" lang="ja-JP" dirty="0" smtClean="0"/>
                <a:t>物体</a:t>
              </a:r>
              <a:r>
                <a:rPr kumimoji="1" lang="ja-JP" dirty="0"/>
                <a:t>に力</a:t>
              </a:r>
              <a:r>
                <a:rPr kumimoji="1" lang="en-US" i="0"/>
                <a:t>𝐹</a:t>
              </a:r>
              <a:r>
                <a:rPr kumimoji="1" lang="ja-JP" altLang="en-US" i="0"/>
                <a:t> ⃗</a:t>
              </a:r>
              <a:r>
                <a:rPr kumimoji="1" lang="ja-JP" dirty="0"/>
                <a:t>［</a:t>
              </a:r>
              <a:r>
                <a:rPr kumimoji="1" lang="en-US" dirty="0"/>
                <a:t>N]</a:t>
              </a:r>
              <a:r>
                <a:rPr kumimoji="1" lang="ja-JP" dirty="0"/>
                <a:t>をはたらかせ，この向きと角</a:t>
              </a:r>
              <a:r>
                <a:rPr kumimoji="1" lang="en-US" i="1" dirty="0"/>
                <a:t>θ</a:t>
              </a:r>
              <a:r>
                <a:rPr kumimoji="1" lang="ja-JP" dirty="0"/>
                <a:t>をなす向きに距離</a:t>
              </a:r>
              <a:r>
                <a:rPr kumimoji="1" lang="en-US" i="1" dirty="0"/>
                <a:t>s</a:t>
              </a:r>
              <a:r>
                <a:rPr kumimoji="1" lang="en-US" dirty="0"/>
                <a:t> [m</a:t>
              </a:r>
              <a:r>
                <a:rPr kumimoji="1" lang="ja-JP" dirty="0"/>
                <a:t>］移動させたとき</a:t>
              </a:r>
              <a:r>
                <a:rPr kumimoji="1" lang="ja-JP" dirty="0" smtClean="0"/>
                <a:t>，</a:t>
              </a:r>
              <a:endParaRPr lang="ja-JP" dirty="0"/>
            </a:p>
          </dgm:t>
        </dgm:pt>
      </mc:Fallback>
    </mc:AlternateContent>
    <dgm:pt modelId="{6E5740A7-C76E-4890-92AB-CE90AA4A6E46}" type="parTrans" cxnId="{2AAEA9C8-B54E-4F82-BF3C-4EEE44AEF433}">
      <dgm:prSet/>
      <dgm:spPr/>
      <dgm:t>
        <a:bodyPr/>
        <a:lstStyle/>
        <a:p>
          <a:endParaRPr kumimoji="1" lang="ja-JP" altLang="en-US"/>
        </a:p>
      </dgm:t>
    </dgm:pt>
    <dgm:pt modelId="{6DF1AE2E-B394-48E3-811C-EC1F72993030}" type="sibTrans" cxnId="{2AAEA9C8-B54E-4F82-BF3C-4EEE44AEF433}">
      <dgm:prSet/>
      <dgm:spPr/>
      <dgm:t>
        <a:bodyPr/>
        <a:lstStyle/>
        <a:p>
          <a:endParaRPr kumimoji="1" lang="ja-JP" altLang="en-US"/>
        </a:p>
      </dgm:t>
    </dgm:pt>
    <dgm:pt modelId="{38CA8101-9DC8-46C7-821F-45CA6385DC26}">
      <dgm:prSet/>
      <dgm:spPr/>
      <dgm:t>
        <a:bodyPr/>
        <a:lstStyle/>
        <a:p>
          <a:pPr rtl="0"/>
          <a:r>
            <a:rPr kumimoji="1" lang="ja-JP" altLang="en-US" dirty="0" smtClean="0"/>
            <a:t>⇒</a:t>
          </a:r>
          <a:r>
            <a:rPr kumimoji="1" lang="ja-JP" dirty="0" smtClean="0"/>
            <a:t>この力は物体に，力の大きさと移動距離の</a:t>
          </a:r>
          <a:r>
            <a:rPr kumimoji="1" lang="en-US" altLang="ja-JP" dirty="0" smtClean="0"/>
            <a:t>                            </a:t>
          </a:r>
          <a:r>
            <a:rPr kumimoji="1" lang="ja-JP" dirty="0" smtClean="0"/>
            <a:t>をしたという．</a:t>
          </a:r>
          <a:endParaRPr lang="ja-JP" dirty="0"/>
        </a:p>
      </dgm:t>
    </dgm:pt>
    <dgm:pt modelId="{559A3A71-8FFF-4D6D-9F7F-0F5CD98068D2}" type="parTrans" cxnId="{40BC9ED5-9835-4202-9AA1-CEF5C98CF99E}">
      <dgm:prSet/>
      <dgm:spPr/>
      <dgm:t>
        <a:bodyPr/>
        <a:lstStyle/>
        <a:p>
          <a:endParaRPr kumimoji="1" lang="ja-JP" altLang="en-US"/>
        </a:p>
      </dgm:t>
    </dgm:pt>
    <dgm:pt modelId="{4CA5FB53-2ED1-4050-8082-91D576E86364}" type="sibTrans" cxnId="{40BC9ED5-9835-4202-9AA1-CEF5C98CF99E}">
      <dgm:prSet/>
      <dgm:spPr/>
      <dgm:t>
        <a:bodyPr/>
        <a:lstStyle/>
        <a:p>
          <a:endParaRPr kumimoji="1" lang="ja-JP" altLang="en-US"/>
        </a:p>
      </dgm:t>
    </dgm:pt>
    <dgm:pt modelId="{5A01324F-C286-4E2F-8C1D-6EE2DE8BBA13}">
      <dgm:prSet/>
      <dgm:spPr/>
      <dgm:t>
        <a:bodyPr/>
        <a:lstStyle/>
        <a:p>
          <a:pPr rtl="0"/>
          <a:r>
            <a:rPr kumimoji="1" lang="ja-JP" dirty="0" smtClean="0"/>
            <a:t>力がした仕事を</a:t>
          </a:r>
          <a:r>
            <a:rPr kumimoji="1" lang="en-US" altLang="ja-JP" dirty="0" smtClean="0"/>
            <a:t>                        </a:t>
          </a:r>
          <a:r>
            <a:rPr kumimoji="1" lang="ja-JP" altLang="en-US" dirty="0" err="1" smtClean="0"/>
            <a:t>．</a:t>
          </a:r>
          <a:r>
            <a:rPr kumimoji="1" lang="en-US" dirty="0" smtClean="0"/>
            <a:t>1 J</a:t>
          </a:r>
          <a:r>
            <a:rPr kumimoji="1" lang="ja-JP" dirty="0" smtClean="0"/>
            <a:t>は</a:t>
          </a:r>
          <a:r>
            <a:rPr kumimoji="1" lang="en-US" altLang="ja-JP" dirty="0" smtClean="0"/>
            <a:t>            </a:t>
          </a:r>
          <a:r>
            <a:rPr kumimoji="1" lang="ja-JP" altLang="en-US" dirty="0" smtClean="0"/>
            <a:t>で</a:t>
          </a:r>
          <a:r>
            <a:rPr kumimoji="1" lang="ja-JP" dirty="0" smtClean="0"/>
            <a:t>ある</a:t>
          </a:r>
          <a:r>
            <a:rPr kumimoji="1" lang="en-US" dirty="0" smtClean="0"/>
            <a:t>.</a:t>
          </a:r>
          <a:endParaRPr lang="ja-JP" dirty="0"/>
        </a:p>
      </dgm:t>
    </dgm:pt>
    <dgm:pt modelId="{0CE23FE9-2BCF-426C-9356-C1537788F4DF}" type="parTrans" cxnId="{7B6F9348-583C-4F6F-A0FB-F31D0B09A32D}">
      <dgm:prSet/>
      <dgm:spPr/>
      <dgm:t>
        <a:bodyPr/>
        <a:lstStyle/>
        <a:p>
          <a:endParaRPr kumimoji="1" lang="ja-JP" altLang="en-US"/>
        </a:p>
      </dgm:t>
    </dgm:pt>
    <dgm:pt modelId="{641B873A-C947-4AD5-A5BC-B585897F4DF0}" type="sibTrans" cxnId="{7B6F9348-583C-4F6F-A0FB-F31D0B09A32D}">
      <dgm:prSet/>
      <dgm:spPr/>
      <dgm:t>
        <a:bodyPr/>
        <a:lstStyle/>
        <a:p>
          <a:endParaRPr kumimoji="1" lang="ja-JP" altLang="en-US"/>
        </a:p>
      </dgm:t>
    </dgm:pt>
    <dgm:pt modelId="{D8835240-CC12-4B4F-9D7A-360759007933}">
      <dgm:prSet/>
      <dgm:spPr/>
      <dgm:t>
        <a:bodyPr/>
        <a:lstStyle/>
        <a:p>
          <a:pPr rtl="0"/>
          <a:r>
            <a:rPr kumimoji="1" lang="ja-JP" dirty="0" smtClean="0"/>
            <a:t>移動の方向への力の成分は</a:t>
          </a:r>
          <a:r>
            <a:rPr kumimoji="1" lang="ja-JP" altLang="en-US" dirty="0" smtClean="0"/>
            <a:t>　　　　</a:t>
          </a:r>
          <a:r>
            <a:rPr kumimoji="1" lang="ja-JP" dirty="0" smtClean="0"/>
            <a:t>であるので，この力が物体にする</a:t>
          </a:r>
          <a:r>
            <a:rPr kumimoji="1" lang="ja-JP" altLang="en-US" dirty="0" smtClean="0"/>
            <a:t>　　　　　　</a:t>
          </a:r>
          <a:r>
            <a:rPr kumimoji="1" lang="ja-JP" dirty="0" smtClean="0"/>
            <a:t>は，次式となる．</a:t>
          </a:r>
          <a:endParaRPr lang="ja-JP" dirty="0"/>
        </a:p>
      </dgm:t>
    </dgm:pt>
    <dgm:pt modelId="{5E68CFE7-EF73-4225-B897-A1FE33E74562}" type="parTrans" cxnId="{52C5371A-3939-4806-BEE6-EE5FAA6B7D21}">
      <dgm:prSet/>
      <dgm:spPr/>
      <dgm:t>
        <a:bodyPr/>
        <a:lstStyle/>
        <a:p>
          <a:endParaRPr kumimoji="1" lang="ja-JP" altLang="en-US"/>
        </a:p>
      </dgm:t>
    </dgm:pt>
    <dgm:pt modelId="{3F4711E8-C9B4-4CAC-B989-5BBD17E2C4B7}" type="sibTrans" cxnId="{52C5371A-3939-4806-BEE6-EE5FAA6B7D21}">
      <dgm:prSet/>
      <dgm:spPr/>
      <dgm:t>
        <a:bodyPr/>
        <a:lstStyle/>
        <a:p>
          <a:endParaRPr kumimoji="1" lang="ja-JP" altLang="en-US"/>
        </a:p>
      </dgm:t>
    </dgm:pt>
    <dgm:pt modelId="{87F4C3AD-9C25-4FB4-95FE-99BAE6C4B477}" type="pres">
      <dgm:prSet presAssocID="{9DB4CB5C-6498-4208-AE0F-04AE195910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B04B941B-2DF9-4BB2-B9C0-E11C1233AE9D}" type="pres">
      <dgm:prSet presAssocID="{17331554-07F3-4E6A-9F52-23A60BA983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6980FEF4-4E52-46B9-91EE-AFF59B1DB782}" type="pres">
      <dgm:prSet presAssocID="{17331554-07F3-4E6A-9F52-23A60BA983E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7D36DAE-4424-4220-B0B7-AD97568742FD}" type="pres">
      <dgm:prSet presAssocID="{3F8546D8-F545-4D84-8DB3-6200366C91F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9A99606-0C59-4C38-88F9-B4FB97F492E4}" type="pres">
      <dgm:prSet presAssocID="{3F8546D8-F545-4D84-8DB3-6200366C91F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2E29E17A-57B4-46FB-8653-DA20C1916F00}" srcId="{3F8546D8-F545-4D84-8DB3-6200366C91FC}" destId="{291F8B40-D38F-4758-86B8-20368C5F810E}" srcOrd="2" destOrd="0" parTransId="{D5B53FE2-CDA6-4842-937C-EEDD3FAC1E9C}" sibTransId="{5A7F41A0-3173-44C4-A89C-44E52AAB1D20}"/>
    <dgm:cxn modelId="{4E6690F0-B777-4AD8-99A4-B6A2D1B0E572}" type="presOf" srcId="{09A4E2F0-D2E9-4143-B753-9953D92BE548}" destId="{6980FEF4-4E52-46B9-91EE-AFF59B1DB782}" srcOrd="0" destOrd="2" presId="urn:microsoft.com/office/officeart/2005/8/layout/vList2"/>
    <dgm:cxn modelId="{D3B203CF-3BE2-4346-A7D1-965DECBA18C7}" type="presOf" srcId="{D8835240-CC12-4B4F-9D7A-360759007933}" destId="{D9A99606-0C59-4C38-88F9-B4FB97F492E4}" srcOrd="0" destOrd="1" presId="urn:microsoft.com/office/officeart/2005/8/layout/vList2"/>
    <dgm:cxn modelId="{7B6F9348-583C-4F6F-A0FB-F31D0B09A32D}" srcId="{09A4E2F0-D2E9-4143-B753-9953D92BE548}" destId="{5A01324F-C286-4E2F-8C1D-6EE2DE8BBA13}" srcOrd="0" destOrd="0" parTransId="{0CE23FE9-2BCF-426C-9356-C1537788F4DF}" sibTransId="{641B873A-C947-4AD5-A5BC-B585897F4DF0}"/>
    <dgm:cxn modelId="{40BC9ED5-9835-4202-9AA1-CEF5C98CF99E}" srcId="{FCE65C59-0972-4792-A436-CA6EC82827A9}" destId="{38CA8101-9DC8-46C7-821F-45CA6385DC26}" srcOrd="0" destOrd="0" parTransId="{559A3A71-8FFF-4D6D-9F7F-0F5CD98068D2}" sibTransId="{4CA5FB53-2ED1-4050-8082-91D576E86364}"/>
    <dgm:cxn modelId="{016D2241-ECAD-4522-AE81-28AE0217CC22}" srcId="{17331554-07F3-4E6A-9F52-23A60BA983E0}" destId="{09A4E2F0-D2E9-4143-B753-9953D92BE548}" srcOrd="1" destOrd="0" parTransId="{27E101B4-0BF1-4911-A5F7-C12A539B6A9F}" sibTransId="{5B9DF8CA-D878-4E48-A87A-900F8A2D1727}"/>
    <dgm:cxn modelId="{2AAEA9C8-B54E-4F82-BF3C-4EEE44AEF433}" srcId="{3F8546D8-F545-4D84-8DB3-6200366C91FC}" destId="{0E717692-F88A-4B72-B176-F63943EFE33B}" srcOrd="0" destOrd="0" parTransId="{6E5740A7-C76E-4890-92AB-CE90AA4A6E46}" sibTransId="{6DF1AE2E-B394-48E3-811C-EC1F72993030}"/>
    <dgm:cxn modelId="{52C5371A-3939-4806-BEE6-EE5FAA6B7D21}" srcId="{0E717692-F88A-4B72-B176-F63943EFE33B}" destId="{D8835240-CC12-4B4F-9D7A-360759007933}" srcOrd="0" destOrd="0" parTransId="{5E68CFE7-EF73-4225-B897-A1FE33E74562}" sibTransId="{3F4711E8-C9B4-4CAC-B989-5BBD17E2C4B7}"/>
    <dgm:cxn modelId="{81DEA33B-DDC6-41F2-BB6C-4ED6EBEBEC71}" type="presOf" srcId="{17331554-07F3-4E6A-9F52-23A60BA983E0}" destId="{B04B941B-2DF9-4BB2-B9C0-E11C1233AE9D}" srcOrd="0" destOrd="0" presId="urn:microsoft.com/office/officeart/2005/8/layout/vList2"/>
    <dgm:cxn modelId="{B9C6EB79-4897-45FD-8918-BF68520DD418}" type="presOf" srcId="{3F8546D8-F545-4D84-8DB3-6200366C91FC}" destId="{D7D36DAE-4424-4220-B0B7-AD97568742FD}" srcOrd="0" destOrd="0" presId="urn:microsoft.com/office/officeart/2005/8/layout/vList2"/>
    <dgm:cxn modelId="{737D30E4-9E93-45C2-8907-C6AAC8B8ED53}" type="presOf" srcId="{B41CF0C8-7F57-455F-A802-3720C474C9A0}" destId="{6980FEF4-4E52-46B9-91EE-AFF59B1DB782}" srcOrd="0" destOrd="4" presId="urn:microsoft.com/office/officeart/2005/8/layout/vList2"/>
    <dgm:cxn modelId="{6429E645-B89B-41B8-BDCB-FE5D40150B60}" type="presOf" srcId="{FCE65C59-0972-4792-A436-CA6EC82827A9}" destId="{6980FEF4-4E52-46B9-91EE-AFF59B1DB782}" srcOrd="0" destOrd="0" presId="urn:microsoft.com/office/officeart/2005/8/layout/vList2"/>
    <dgm:cxn modelId="{CD48D724-237B-4D3D-9C67-9DD695464041}" srcId="{3F8546D8-F545-4D84-8DB3-6200366C91FC}" destId="{8187057F-BEA0-4095-BF86-A404B3D4E6A9}" srcOrd="1" destOrd="0" parTransId="{108DA980-5072-485B-81C6-4A8DBFE81A58}" sibTransId="{FFCDE910-00C9-43D7-B3A7-08028D69938C}"/>
    <dgm:cxn modelId="{996C4C99-CFFD-478F-8874-9970717BCC18}" srcId="{17331554-07F3-4E6A-9F52-23A60BA983E0}" destId="{FCE65C59-0972-4792-A436-CA6EC82827A9}" srcOrd="0" destOrd="0" parTransId="{4AAEE79E-A811-4D85-9D5D-97222F014505}" sibTransId="{D6725D2E-03BB-4BA6-BC9F-DEE8B2A54AE1}"/>
    <dgm:cxn modelId="{B65DB6F9-D0A5-433E-A875-AD8AB158E00C}" type="presOf" srcId="{291F8B40-D38F-4758-86B8-20368C5F810E}" destId="{D9A99606-0C59-4C38-88F9-B4FB97F492E4}" srcOrd="0" destOrd="3" presId="urn:microsoft.com/office/officeart/2005/8/layout/vList2"/>
    <dgm:cxn modelId="{F04D29D8-86B6-4344-8078-C2CE9FF5B660}" srcId="{17331554-07F3-4E6A-9F52-23A60BA983E0}" destId="{B41CF0C8-7F57-455F-A802-3720C474C9A0}" srcOrd="2" destOrd="0" parTransId="{EB5F106C-769D-4AD6-BACA-CE56A88E3D20}" sibTransId="{FFE06BC3-C2F9-48C0-AF3B-A836470AC2C1}"/>
    <dgm:cxn modelId="{7281E33E-3BBC-407F-B7E8-0B32F5C7A291}" type="presOf" srcId="{0E717692-F88A-4B72-B176-F63943EFE33B}" destId="{D9A99606-0C59-4C38-88F9-B4FB97F492E4}" srcOrd="0" destOrd="0" presId="urn:microsoft.com/office/officeart/2005/8/layout/vList2"/>
    <dgm:cxn modelId="{F5C3A02F-BE29-481C-9CC7-E3D5C47AFA2C}" srcId="{9DB4CB5C-6498-4208-AE0F-04AE19591097}" destId="{17331554-07F3-4E6A-9F52-23A60BA983E0}" srcOrd="0" destOrd="0" parTransId="{EBA9F656-714A-4333-B2B4-5069262AE96C}" sibTransId="{172DA6B8-A0CF-49CE-B4B5-ED631B78354B}"/>
    <dgm:cxn modelId="{0E7CAEED-8C18-4071-8FA0-D9BECAB27B9E}" type="presOf" srcId="{8187057F-BEA0-4095-BF86-A404B3D4E6A9}" destId="{D9A99606-0C59-4C38-88F9-B4FB97F492E4}" srcOrd="0" destOrd="2" presId="urn:microsoft.com/office/officeart/2005/8/layout/vList2"/>
    <dgm:cxn modelId="{16FCC0D3-23C5-45F9-B771-C1450243CE6C}" type="presOf" srcId="{9DB4CB5C-6498-4208-AE0F-04AE19591097}" destId="{87F4C3AD-9C25-4FB4-95FE-99BAE6C4B477}" srcOrd="0" destOrd="0" presId="urn:microsoft.com/office/officeart/2005/8/layout/vList2"/>
    <dgm:cxn modelId="{BC5783A4-5B42-42E7-9F19-B5CBDF727561}" type="presOf" srcId="{38CA8101-9DC8-46C7-821F-45CA6385DC26}" destId="{6980FEF4-4E52-46B9-91EE-AFF59B1DB782}" srcOrd="0" destOrd="1" presId="urn:microsoft.com/office/officeart/2005/8/layout/vList2"/>
    <dgm:cxn modelId="{0843BECC-B8C3-4081-9295-EA22F0BACFD8}" srcId="{9DB4CB5C-6498-4208-AE0F-04AE19591097}" destId="{3F8546D8-F545-4D84-8DB3-6200366C91FC}" srcOrd="1" destOrd="0" parTransId="{52E8CEA5-35C2-4695-8EDB-26BF157D4336}" sibTransId="{ACF2D031-FC58-4A62-AD8D-F6F91DF5F84D}"/>
    <dgm:cxn modelId="{8D474B8A-11CC-4841-B9A1-EE1A4F8DE911}" type="presOf" srcId="{5A01324F-C286-4E2F-8C1D-6EE2DE8BBA13}" destId="{6980FEF4-4E52-46B9-91EE-AFF59B1DB782}" srcOrd="0" destOrd="3" presId="urn:microsoft.com/office/officeart/2005/8/layout/vList2"/>
    <dgm:cxn modelId="{31A15C84-570D-4EEC-9BA7-EAD8C331E1BA}" type="presParOf" srcId="{87F4C3AD-9C25-4FB4-95FE-99BAE6C4B477}" destId="{B04B941B-2DF9-4BB2-B9C0-E11C1233AE9D}" srcOrd="0" destOrd="0" presId="urn:microsoft.com/office/officeart/2005/8/layout/vList2"/>
    <dgm:cxn modelId="{01E1E96E-FE82-4BE1-9F56-2C34F451D69B}" type="presParOf" srcId="{87F4C3AD-9C25-4FB4-95FE-99BAE6C4B477}" destId="{6980FEF4-4E52-46B9-91EE-AFF59B1DB782}" srcOrd="1" destOrd="0" presId="urn:microsoft.com/office/officeart/2005/8/layout/vList2"/>
    <dgm:cxn modelId="{A52F67A1-B1BB-4062-8FBC-6CD593AD8230}" type="presParOf" srcId="{87F4C3AD-9C25-4FB4-95FE-99BAE6C4B477}" destId="{D7D36DAE-4424-4220-B0B7-AD97568742FD}" srcOrd="2" destOrd="0" presId="urn:microsoft.com/office/officeart/2005/8/layout/vList2"/>
    <dgm:cxn modelId="{AE103D9E-C397-4830-B56F-7C7FCFD5F6E9}" type="presParOf" srcId="{87F4C3AD-9C25-4FB4-95FE-99BAE6C4B477}" destId="{D9A99606-0C59-4C38-88F9-B4FB97F492E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B4CB5C-6498-4208-AE0F-04AE19591097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17331554-07F3-4E6A-9F52-23A60BA983E0}">
      <dgm:prSet/>
      <dgm:spPr/>
      <dgm:t>
        <a:bodyPr/>
        <a:lstStyle/>
        <a:p>
          <a:pPr rtl="0"/>
          <a:r>
            <a:rPr kumimoji="1" lang="en-US" dirty="0" smtClean="0"/>
            <a:t>(a</a:t>
          </a:r>
          <a:r>
            <a:rPr kumimoji="1" lang="ja-JP" dirty="0" smtClean="0"/>
            <a:t>）仕事</a:t>
          </a:r>
          <a:endParaRPr lang="ja-JP" dirty="0"/>
        </a:p>
      </dgm:t>
    </dgm:pt>
    <dgm:pt modelId="{EBA9F656-714A-4333-B2B4-5069262AE96C}" type="parTrans" cxnId="{F5C3A02F-BE29-481C-9CC7-E3D5C47AFA2C}">
      <dgm:prSet/>
      <dgm:spPr/>
      <dgm:t>
        <a:bodyPr/>
        <a:lstStyle/>
        <a:p>
          <a:endParaRPr kumimoji="1" lang="ja-JP" altLang="en-US"/>
        </a:p>
      </dgm:t>
    </dgm:pt>
    <dgm:pt modelId="{172DA6B8-A0CF-49CE-B4B5-ED631B78354B}" type="sibTrans" cxnId="{F5C3A02F-BE29-481C-9CC7-E3D5C47AFA2C}">
      <dgm:prSet/>
      <dgm:spPr/>
      <dgm:t>
        <a:bodyPr/>
        <a:lstStyle/>
        <a:p>
          <a:endParaRPr kumimoji="1" lang="ja-JP" altLang="en-US"/>
        </a:p>
      </dgm:t>
    </dgm:pt>
    <dgm:pt modelId="{FCE65C59-0972-4792-A436-CA6EC82827A9}">
      <dgm:prSet/>
      <dgm:spPr>
        <a:blipFill rotWithShape="0">
          <a:blip xmlns:r="http://schemas.openxmlformats.org/officeDocument/2006/relationships" r:embed="rId1"/>
          <a:stretch>
            <a:fillRect t="-3509" b="-4386"/>
          </a:stretch>
        </a:blipFill>
      </dgm:spPr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4AAEE79E-A811-4D85-9D5D-97222F014505}" type="parTrans" cxnId="{996C4C99-CFFD-478F-8874-9970717BCC18}">
      <dgm:prSet/>
      <dgm:spPr/>
      <dgm:t>
        <a:bodyPr/>
        <a:lstStyle/>
        <a:p>
          <a:endParaRPr kumimoji="1" lang="ja-JP" altLang="en-US"/>
        </a:p>
      </dgm:t>
    </dgm:pt>
    <dgm:pt modelId="{D6725D2E-03BB-4BA6-BC9F-DEE8B2A54AE1}" type="sibTrans" cxnId="{996C4C99-CFFD-478F-8874-9970717BCC18}">
      <dgm:prSet/>
      <dgm:spPr/>
      <dgm:t>
        <a:bodyPr/>
        <a:lstStyle/>
        <a:p>
          <a:endParaRPr kumimoji="1" lang="ja-JP" altLang="en-US"/>
        </a:p>
      </dgm:t>
    </dgm:pt>
    <dgm:pt modelId="{09A4E2F0-D2E9-4143-B753-9953D92BE548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27E101B4-0BF1-4911-A5F7-C12A539B6A9F}" type="parTrans" cxnId="{016D2241-ECAD-4522-AE81-28AE0217CC22}">
      <dgm:prSet/>
      <dgm:spPr/>
      <dgm:t>
        <a:bodyPr/>
        <a:lstStyle/>
        <a:p>
          <a:endParaRPr kumimoji="1" lang="ja-JP" altLang="en-US"/>
        </a:p>
      </dgm:t>
    </dgm:pt>
    <dgm:pt modelId="{5B9DF8CA-D878-4E48-A87A-900F8A2D1727}" type="sibTrans" cxnId="{016D2241-ECAD-4522-AE81-28AE0217CC22}">
      <dgm:prSet/>
      <dgm:spPr/>
      <dgm:t>
        <a:bodyPr/>
        <a:lstStyle/>
        <a:p>
          <a:endParaRPr kumimoji="1" lang="ja-JP" altLang="en-US"/>
        </a:p>
      </dgm:t>
    </dgm:pt>
    <dgm:pt modelId="{B41CF0C8-7F57-455F-A802-3720C474C9A0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EB5F106C-769D-4AD6-BACA-CE56A88E3D20}" type="parTrans" cxnId="{F04D29D8-86B6-4344-8078-C2CE9FF5B660}">
      <dgm:prSet/>
      <dgm:spPr/>
      <dgm:t>
        <a:bodyPr/>
        <a:lstStyle/>
        <a:p>
          <a:endParaRPr kumimoji="1" lang="ja-JP" altLang="en-US"/>
        </a:p>
      </dgm:t>
    </dgm:pt>
    <dgm:pt modelId="{FFE06BC3-C2F9-48C0-AF3B-A836470AC2C1}" type="sibTrans" cxnId="{F04D29D8-86B6-4344-8078-C2CE9FF5B660}">
      <dgm:prSet/>
      <dgm:spPr/>
      <dgm:t>
        <a:bodyPr/>
        <a:lstStyle/>
        <a:p>
          <a:endParaRPr kumimoji="1" lang="ja-JP" altLang="en-US"/>
        </a:p>
      </dgm:t>
    </dgm:pt>
    <dgm:pt modelId="{3F8546D8-F545-4D84-8DB3-6200366C91FC}">
      <dgm:prSet/>
      <dgm:spPr/>
      <dgm:t>
        <a:bodyPr/>
        <a:lstStyle/>
        <a:p>
          <a:pPr rtl="0"/>
          <a:r>
            <a:rPr kumimoji="1" lang="ja-JP" dirty="0" smtClean="0"/>
            <a:t>図</a:t>
          </a:r>
          <a:r>
            <a:rPr kumimoji="1" lang="en-US" dirty="0"/>
            <a:t>1.40</a:t>
          </a:r>
          <a:r>
            <a:rPr kumimoji="1" lang="ja-JP" dirty="0" smtClean="0"/>
            <a:t>のように</a:t>
          </a:r>
          <a:endParaRPr lang="ja-JP" dirty="0"/>
        </a:p>
      </dgm:t>
    </dgm:pt>
    <dgm:pt modelId="{52E8CEA5-35C2-4695-8EDB-26BF157D4336}" type="parTrans" cxnId="{0843BECC-B8C3-4081-9295-EA22F0BACFD8}">
      <dgm:prSet/>
      <dgm:spPr/>
      <dgm:t>
        <a:bodyPr/>
        <a:lstStyle/>
        <a:p>
          <a:endParaRPr kumimoji="1" lang="ja-JP" altLang="en-US"/>
        </a:p>
      </dgm:t>
    </dgm:pt>
    <dgm:pt modelId="{ACF2D031-FC58-4A62-AD8D-F6F91DF5F84D}" type="sibTrans" cxnId="{0843BECC-B8C3-4081-9295-EA22F0BACFD8}">
      <dgm:prSet/>
      <dgm:spPr/>
      <dgm:t>
        <a:bodyPr/>
        <a:lstStyle/>
        <a:p>
          <a:endParaRPr kumimoji="1" lang="ja-JP" altLang="en-US"/>
        </a:p>
      </dgm:t>
    </dgm:pt>
    <dgm:pt modelId="{8187057F-BEA0-4095-BF86-A404B3D4E6A9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108DA980-5072-485B-81C6-4A8DBFE81A58}" type="parTrans" cxnId="{CD48D724-237B-4D3D-9C67-9DD695464041}">
      <dgm:prSet/>
      <dgm:spPr/>
      <dgm:t>
        <a:bodyPr/>
        <a:lstStyle/>
        <a:p>
          <a:endParaRPr kumimoji="1" lang="ja-JP" altLang="en-US"/>
        </a:p>
      </dgm:t>
    </dgm:pt>
    <dgm:pt modelId="{FFCDE910-00C9-43D7-B3A7-08028D69938C}" type="sibTrans" cxnId="{CD48D724-237B-4D3D-9C67-9DD695464041}">
      <dgm:prSet/>
      <dgm:spPr/>
      <dgm:t>
        <a:bodyPr/>
        <a:lstStyle/>
        <a:p>
          <a:endParaRPr kumimoji="1" lang="ja-JP" altLang="en-US"/>
        </a:p>
      </dgm:t>
    </dgm:pt>
    <dgm:pt modelId="{291F8B40-D38F-4758-86B8-20368C5F810E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D5B53FE2-CDA6-4842-937C-EEDD3FAC1E9C}" type="parTrans" cxnId="{2E29E17A-57B4-46FB-8653-DA20C1916F00}">
      <dgm:prSet/>
      <dgm:spPr/>
      <dgm:t>
        <a:bodyPr/>
        <a:lstStyle/>
        <a:p>
          <a:endParaRPr kumimoji="1" lang="ja-JP" altLang="en-US"/>
        </a:p>
      </dgm:t>
    </dgm:pt>
    <dgm:pt modelId="{5A7F41A0-3173-44C4-A89C-44E52AAB1D20}" type="sibTrans" cxnId="{2E29E17A-57B4-46FB-8653-DA20C1916F00}">
      <dgm:prSet/>
      <dgm:spPr/>
      <dgm:t>
        <a:bodyPr/>
        <a:lstStyle/>
        <a:p>
          <a:endParaRPr kumimoji="1" lang="ja-JP" altLang="en-US"/>
        </a:p>
      </dgm:t>
    </dgm:pt>
    <dgm:pt modelId="{0E717692-F88A-4B72-B176-F63943EFE33B}">
      <dgm:prSet/>
      <dgm:spPr>
        <a:blipFill rotWithShape="0">
          <a:blip xmlns:r="http://schemas.openxmlformats.org/officeDocument/2006/relationships" r:embed="rId2"/>
          <a:stretch>
            <a:fillRect t="-4364" r="-152" b="-7636"/>
          </a:stretch>
        </a:blipFill>
      </dgm:spPr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6E5740A7-C76E-4890-92AB-CE90AA4A6E46}" type="parTrans" cxnId="{2AAEA9C8-B54E-4F82-BF3C-4EEE44AEF433}">
      <dgm:prSet/>
      <dgm:spPr/>
      <dgm:t>
        <a:bodyPr/>
        <a:lstStyle/>
        <a:p>
          <a:endParaRPr kumimoji="1" lang="ja-JP" altLang="en-US"/>
        </a:p>
      </dgm:t>
    </dgm:pt>
    <dgm:pt modelId="{6DF1AE2E-B394-48E3-811C-EC1F72993030}" type="sibTrans" cxnId="{2AAEA9C8-B54E-4F82-BF3C-4EEE44AEF433}">
      <dgm:prSet/>
      <dgm:spPr/>
      <dgm:t>
        <a:bodyPr/>
        <a:lstStyle/>
        <a:p>
          <a:endParaRPr kumimoji="1" lang="ja-JP" altLang="en-US"/>
        </a:p>
      </dgm:t>
    </dgm:pt>
    <dgm:pt modelId="{38CA8101-9DC8-46C7-821F-45CA6385DC26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559A3A71-8FFF-4D6D-9F7F-0F5CD98068D2}" type="parTrans" cxnId="{40BC9ED5-9835-4202-9AA1-CEF5C98CF99E}">
      <dgm:prSet/>
      <dgm:spPr/>
      <dgm:t>
        <a:bodyPr/>
        <a:lstStyle/>
        <a:p>
          <a:endParaRPr kumimoji="1" lang="ja-JP" altLang="en-US"/>
        </a:p>
      </dgm:t>
    </dgm:pt>
    <dgm:pt modelId="{4CA5FB53-2ED1-4050-8082-91D576E86364}" type="sibTrans" cxnId="{40BC9ED5-9835-4202-9AA1-CEF5C98CF99E}">
      <dgm:prSet/>
      <dgm:spPr/>
      <dgm:t>
        <a:bodyPr/>
        <a:lstStyle/>
        <a:p>
          <a:endParaRPr kumimoji="1" lang="ja-JP" altLang="en-US"/>
        </a:p>
      </dgm:t>
    </dgm:pt>
    <dgm:pt modelId="{5A01324F-C286-4E2F-8C1D-6EE2DE8BBA13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0CE23FE9-2BCF-426C-9356-C1537788F4DF}" type="parTrans" cxnId="{7B6F9348-583C-4F6F-A0FB-F31D0B09A32D}">
      <dgm:prSet/>
      <dgm:spPr/>
      <dgm:t>
        <a:bodyPr/>
        <a:lstStyle/>
        <a:p>
          <a:endParaRPr kumimoji="1" lang="ja-JP" altLang="en-US"/>
        </a:p>
      </dgm:t>
    </dgm:pt>
    <dgm:pt modelId="{641B873A-C947-4AD5-A5BC-B585897F4DF0}" type="sibTrans" cxnId="{7B6F9348-583C-4F6F-A0FB-F31D0B09A32D}">
      <dgm:prSet/>
      <dgm:spPr/>
      <dgm:t>
        <a:bodyPr/>
        <a:lstStyle/>
        <a:p>
          <a:endParaRPr kumimoji="1" lang="ja-JP" altLang="en-US"/>
        </a:p>
      </dgm:t>
    </dgm:pt>
    <dgm:pt modelId="{D8835240-CC12-4B4F-9D7A-360759007933}">
      <dgm:prSet/>
      <dgm:spPr/>
      <dgm:t>
        <a:bodyPr/>
        <a:lstStyle/>
        <a:p>
          <a:r>
            <a:rPr lang="ja-JP" altLang="en-US">
              <a:noFill/>
            </a:rPr>
            <a:t> </a:t>
          </a:r>
        </a:p>
      </dgm:t>
    </dgm:pt>
    <dgm:pt modelId="{5E68CFE7-EF73-4225-B897-A1FE33E74562}" type="parTrans" cxnId="{52C5371A-3939-4806-BEE6-EE5FAA6B7D21}">
      <dgm:prSet/>
      <dgm:spPr/>
      <dgm:t>
        <a:bodyPr/>
        <a:lstStyle/>
        <a:p>
          <a:endParaRPr kumimoji="1" lang="ja-JP" altLang="en-US"/>
        </a:p>
      </dgm:t>
    </dgm:pt>
    <dgm:pt modelId="{3F4711E8-C9B4-4CAC-B989-5BBD17E2C4B7}" type="sibTrans" cxnId="{52C5371A-3939-4806-BEE6-EE5FAA6B7D21}">
      <dgm:prSet/>
      <dgm:spPr/>
      <dgm:t>
        <a:bodyPr/>
        <a:lstStyle/>
        <a:p>
          <a:endParaRPr kumimoji="1" lang="ja-JP" altLang="en-US"/>
        </a:p>
      </dgm:t>
    </dgm:pt>
    <dgm:pt modelId="{87F4C3AD-9C25-4FB4-95FE-99BAE6C4B477}" type="pres">
      <dgm:prSet presAssocID="{9DB4CB5C-6498-4208-AE0F-04AE19591097}" presName="linear" presStyleCnt="0">
        <dgm:presLayoutVars>
          <dgm:animLvl val="lvl"/>
          <dgm:resizeHandles val="exact"/>
        </dgm:presLayoutVars>
      </dgm:prSet>
      <dgm:spPr/>
    </dgm:pt>
    <dgm:pt modelId="{B04B941B-2DF9-4BB2-B9C0-E11C1233AE9D}" type="pres">
      <dgm:prSet presAssocID="{17331554-07F3-4E6A-9F52-23A60BA983E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980FEF4-4E52-46B9-91EE-AFF59B1DB782}" type="pres">
      <dgm:prSet presAssocID="{17331554-07F3-4E6A-9F52-23A60BA983E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7D36DAE-4424-4220-B0B7-AD97568742FD}" type="pres">
      <dgm:prSet presAssocID="{3F8546D8-F545-4D84-8DB3-6200366C91F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D9A99606-0C59-4C38-88F9-B4FB97F492E4}" type="pres">
      <dgm:prSet presAssocID="{3F8546D8-F545-4D84-8DB3-6200366C91F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8D474B8A-11CC-4841-B9A1-EE1A4F8DE911}" type="presOf" srcId="{5A01324F-C286-4E2F-8C1D-6EE2DE8BBA13}" destId="{6980FEF4-4E52-46B9-91EE-AFF59B1DB782}" srcOrd="0" destOrd="3" presId="urn:microsoft.com/office/officeart/2005/8/layout/vList2"/>
    <dgm:cxn modelId="{F04D29D8-86B6-4344-8078-C2CE9FF5B660}" srcId="{17331554-07F3-4E6A-9F52-23A60BA983E0}" destId="{B41CF0C8-7F57-455F-A802-3720C474C9A0}" srcOrd="2" destOrd="0" parTransId="{EB5F106C-769D-4AD6-BACA-CE56A88E3D20}" sibTransId="{FFE06BC3-C2F9-48C0-AF3B-A836470AC2C1}"/>
    <dgm:cxn modelId="{6429E645-B89B-41B8-BDCB-FE5D40150B60}" type="presOf" srcId="{FCE65C59-0972-4792-A436-CA6EC82827A9}" destId="{6980FEF4-4E52-46B9-91EE-AFF59B1DB782}" srcOrd="0" destOrd="0" presId="urn:microsoft.com/office/officeart/2005/8/layout/vList2"/>
    <dgm:cxn modelId="{81DEA33B-DDC6-41F2-BB6C-4ED6EBEBEC71}" type="presOf" srcId="{17331554-07F3-4E6A-9F52-23A60BA983E0}" destId="{B04B941B-2DF9-4BB2-B9C0-E11C1233AE9D}" srcOrd="0" destOrd="0" presId="urn:microsoft.com/office/officeart/2005/8/layout/vList2"/>
    <dgm:cxn modelId="{0E7CAEED-8C18-4071-8FA0-D9BECAB27B9E}" type="presOf" srcId="{8187057F-BEA0-4095-BF86-A404B3D4E6A9}" destId="{D9A99606-0C59-4C38-88F9-B4FB97F492E4}" srcOrd="0" destOrd="2" presId="urn:microsoft.com/office/officeart/2005/8/layout/vList2"/>
    <dgm:cxn modelId="{7B6F9348-583C-4F6F-A0FB-F31D0B09A32D}" srcId="{09A4E2F0-D2E9-4143-B753-9953D92BE548}" destId="{5A01324F-C286-4E2F-8C1D-6EE2DE8BBA13}" srcOrd="0" destOrd="0" parTransId="{0CE23FE9-2BCF-426C-9356-C1537788F4DF}" sibTransId="{641B873A-C947-4AD5-A5BC-B585897F4DF0}"/>
    <dgm:cxn modelId="{52C5371A-3939-4806-BEE6-EE5FAA6B7D21}" srcId="{0E717692-F88A-4B72-B176-F63943EFE33B}" destId="{D8835240-CC12-4B4F-9D7A-360759007933}" srcOrd="0" destOrd="0" parTransId="{5E68CFE7-EF73-4225-B897-A1FE33E74562}" sibTransId="{3F4711E8-C9B4-4CAC-B989-5BBD17E2C4B7}"/>
    <dgm:cxn modelId="{B9C6EB79-4897-45FD-8918-BF68520DD418}" type="presOf" srcId="{3F8546D8-F545-4D84-8DB3-6200366C91FC}" destId="{D7D36DAE-4424-4220-B0B7-AD97568742FD}" srcOrd="0" destOrd="0" presId="urn:microsoft.com/office/officeart/2005/8/layout/vList2"/>
    <dgm:cxn modelId="{2AAEA9C8-B54E-4F82-BF3C-4EEE44AEF433}" srcId="{3F8546D8-F545-4D84-8DB3-6200366C91FC}" destId="{0E717692-F88A-4B72-B176-F63943EFE33B}" srcOrd="0" destOrd="0" parTransId="{6E5740A7-C76E-4890-92AB-CE90AA4A6E46}" sibTransId="{6DF1AE2E-B394-48E3-811C-EC1F72993030}"/>
    <dgm:cxn modelId="{16FCC0D3-23C5-45F9-B771-C1450243CE6C}" type="presOf" srcId="{9DB4CB5C-6498-4208-AE0F-04AE19591097}" destId="{87F4C3AD-9C25-4FB4-95FE-99BAE6C4B477}" srcOrd="0" destOrd="0" presId="urn:microsoft.com/office/officeart/2005/8/layout/vList2"/>
    <dgm:cxn modelId="{CD48D724-237B-4D3D-9C67-9DD695464041}" srcId="{3F8546D8-F545-4D84-8DB3-6200366C91FC}" destId="{8187057F-BEA0-4095-BF86-A404B3D4E6A9}" srcOrd="1" destOrd="0" parTransId="{108DA980-5072-485B-81C6-4A8DBFE81A58}" sibTransId="{FFCDE910-00C9-43D7-B3A7-08028D69938C}"/>
    <dgm:cxn modelId="{7281E33E-3BBC-407F-B7E8-0B32F5C7A291}" type="presOf" srcId="{0E717692-F88A-4B72-B176-F63943EFE33B}" destId="{D9A99606-0C59-4C38-88F9-B4FB97F492E4}" srcOrd="0" destOrd="0" presId="urn:microsoft.com/office/officeart/2005/8/layout/vList2"/>
    <dgm:cxn modelId="{2E29E17A-57B4-46FB-8653-DA20C1916F00}" srcId="{3F8546D8-F545-4D84-8DB3-6200366C91FC}" destId="{291F8B40-D38F-4758-86B8-20368C5F810E}" srcOrd="2" destOrd="0" parTransId="{D5B53FE2-CDA6-4842-937C-EEDD3FAC1E9C}" sibTransId="{5A7F41A0-3173-44C4-A89C-44E52AAB1D20}"/>
    <dgm:cxn modelId="{0843BECC-B8C3-4081-9295-EA22F0BACFD8}" srcId="{9DB4CB5C-6498-4208-AE0F-04AE19591097}" destId="{3F8546D8-F545-4D84-8DB3-6200366C91FC}" srcOrd="1" destOrd="0" parTransId="{52E8CEA5-35C2-4695-8EDB-26BF157D4336}" sibTransId="{ACF2D031-FC58-4A62-AD8D-F6F91DF5F84D}"/>
    <dgm:cxn modelId="{996C4C99-CFFD-478F-8874-9970717BCC18}" srcId="{17331554-07F3-4E6A-9F52-23A60BA983E0}" destId="{FCE65C59-0972-4792-A436-CA6EC82827A9}" srcOrd="0" destOrd="0" parTransId="{4AAEE79E-A811-4D85-9D5D-97222F014505}" sibTransId="{D6725D2E-03BB-4BA6-BC9F-DEE8B2A54AE1}"/>
    <dgm:cxn modelId="{D3B203CF-3BE2-4346-A7D1-965DECBA18C7}" type="presOf" srcId="{D8835240-CC12-4B4F-9D7A-360759007933}" destId="{D9A99606-0C59-4C38-88F9-B4FB97F492E4}" srcOrd="0" destOrd="1" presId="urn:microsoft.com/office/officeart/2005/8/layout/vList2"/>
    <dgm:cxn modelId="{4E6690F0-B777-4AD8-99A4-B6A2D1B0E572}" type="presOf" srcId="{09A4E2F0-D2E9-4143-B753-9953D92BE548}" destId="{6980FEF4-4E52-46B9-91EE-AFF59B1DB782}" srcOrd="0" destOrd="2" presId="urn:microsoft.com/office/officeart/2005/8/layout/vList2"/>
    <dgm:cxn modelId="{737D30E4-9E93-45C2-8907-C6AAC8B8ED53}" type="presOf" srcId="{B41CF0C8-7F57-455F-A802-3720C474C9A0}" destId="{6980FEF4-4E52-46B9-91EE-AFF59B1DB782}" srcOrd="0" destOrd="4" presId="urn:microsoft.com/office/officeart/2005/8/layout/vList2"/>
    <dgm:cxn modelId="{016D2241-ECAD-4522-AE81-28AE0217CC22}" srcId="{17331554-07F3-4E6A-9F52-23A60BA983E0}" destId="{09A4E2F0-D2E9-4143-B753-9953D92BE548}" srcOrd="1" destOrd="0" parTransId="{27E101B4-0BF1-4911-A5F7-C12A539B6A9F}" sibTransId="{5B9DF8CA-D878-4E48-A87A-900F8A2D1727}"/>
    <dgm:cxn modelId="{BC5783A4-5B42-42E7-9F19-B5CBDF727561}" type="presOf" srcId="{38CA8101-9DC8-46C7-821F-45CA6385DC26}" destId="{6980FEF4-4E52-46B9-91EE-AFF59B1DB782}" srcOrd="0" destOrd="1" presId="urn:microsoft.com/office/officeart/2005/8/layout/vList2"/>
    <dgm:cxn modelId="{B65DB6F9-D0A5-433E-A875-AD8AB158E00C}" type="presOf" srcId="{291F8B40-D38F-4758-86B8-20368C5F810E}" destId="{D9A99606-0C59-4C38-88F9-B4FB97F492E4}" srcOrd="0" destOrd="3" presId="urn:microsoft.com/office/officeart/2005/8/layout/vList2"/>
    <dgm:cxn modelId="{F5C3A02F-BE29-481C-9CC7-E3D5C47AFA2C}" srcId="{9DB4CB5C-6498-4208-AE0F-04AE19591097}" destId="{17331554-07F3-4E6A-9F52-23A60BA983E0}" srcOrd="0" destOrd="0" parTransId="{EBA9F656-714A-4333-B2B4-5069262AE96C}" sibTransId="{172DA6B8-A0CF-49CE-B4B5-ED631B78354B}"/>
    <dgm:cxn modelId="{40BC9ED5-9835-4202-9AA1-CEF5C98CF99E}" srcId="{FCE65C59-0972-4792-A436-CA6EC82827A9}" destId="{38CA8101-9DC8-46C7-821F-45CA6385DC26}" srcOrd="0" destOrd="0" parTransId="{559A3A71-8FFF-4D6D-9F7F-0F5CD98068D2}" sibTransId="{4CA5FB53-2ED1-4050-8082-91D576E86364}"/>
    <dgm:cxn modelId="{31A15C84-570D-4EEC-9BA7-EAD8C331E1BA}" type="presParOf" srcId="{87F4C3AD-9C25-4FB4-95FE-99BAE6C4B477}" destId="{B04B941B-2DF9-4BB2-B9C0-E11C1233AE9D}" srcOrd="0" destOrd="0" presId="urn:microsoft.com/office/officeart/2005/8/layout/vList2"/>
    <dgm:cxn modelId="{01E1E96E-FE82-4BE1-9F56-2C34F451D69B}" type="presParOf" srcId="{87F4C3AD-9C25-4FB4-95FE-99BAE6C4B477}" destId="{6980FEF4-4E52-46B9-91EE-AFF59B1DB782}" srcOrd="1" destOrd="0" presId="urn:microsoft.com/office/officeart/2005/8/layout/vList2"/>
    <dgm:cxn modelId="{A52F67A1-B1BB-4062-8FBC-6CD593AD8230}" type="presParOf" srcId="{87F4C3AD-9C25-4FB4-95FE-99BAE6C4B477}" destId="{D7D36DAE-4424-4220-B0B7-AD97568742FD}" srcOrd="2" destOrd="0" presId="urn:microsoft.com/office/officeart/2005/8/layout/vList2"/>
    <dgm:cxn modelId="{AE103D9E-C397-4830-B56F-7C7FCFD5F6E9}" type="presParOf" srcId="{87F4C3AD-9C25-4FB4-95FE-99BAE6C4B477}" destId="{D9A99606-0C59-4C38-88F9-B4FB97F492E4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F27044-69D8-44F9-8422-93F12F0F4901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3F432EDD-4CE9-4DAD-8BA2-716C6D80A256}">
      <dgm:prSet/>
      <dgm:spPr/>
      <dgm:t>
        <a:bodyPr/>
        <a:lstStyle/>
        <a:p>
          <a:pPr rtl="0"/>
          <a:r>
            <a:rPr kumimoji="1" lang="en-US" smtClean="0"/>
            <a:t>(b)</a:t>
          </a:r>
          <a:r>
            <a:rPr kumimoji="1" lang="ja-JP" smtClean="0"/>
            <a:t>仕事の原理</a:t>
          </a:r>
          <a:endParaRPr lang="ja-JP"/>
        </a:p>
      </dgm:t>
    </dgm:pt>
    <dgm:pt modelId="{D8E91BD9-ACE0-4612-BC79-865E4B52CF9F}" type="parTrans" cxnId="{D34E1183-883C-430A-8016-E200E63B6CBC}">
      <dgm:prSet/>
      <dgm:spPr/>
      <dgm:t>
        <a:bodyPr/>
        <a:lstStyle/>
        <a:p>
          <a:endParaRPr kumimoji="1" lang="ja-JP" altLang="en-US"/>
        </a:p>
      </dgm:t>
    </dgm:pt>
    <dgm:pt modelId="{98AD4A87-D728-4CD3-BDE0-15A879C929CB}" type="sibTrans" cxnId="{D34E1183-883C-430A-8016-E200E63B6CBC}">
      <dgm:prSet/>
      <dgm:spPr/>
      <dgm:t>
        <a:bodyPr/>
        <a:lstStyle/>
        <a:p>
          <a:endParaRPr kumimoji="1" lang="ja-JP" altLang="en-US"/>
        </a:p>
      </dgm:t>
    </dgm:pt>
    <dgm:pt modelId="{4C745418-AF02-48B8-B913-DFFA1EEC8820}">
      <dgm:prSet/>
      <dgm:spPr/>
      <dgm:t>
        <a:bodyPr/>
        <a:lstStyle/>
        <a:p>
          <a:pPr rtl="0"/>
          <a:r>
            <a:rPr kumimoji="1" lang="ja-JP" dirty="0" smtClean="0"/>
            <a:t>図</a:t>
          </a:r>
          <a:r>
            <a:rPr kumimoji="1" lang="en-US" dirty="0" smtClean="0"/>
            <a:t>1.41</a:t>
          </a:r>
          <a:r>
            <a:rPr kumimoji="1" lang="ja-JP" dirty="0" smtClean="0"/>
            <a:t>のように，</a:t>
          </a:r>
          <a:endParaRPr lang="ja-JP" dirty="0"/>
        </a:p>
      </dgm:t>
    </dgm:pt>
    <dgm:pt modelId="{282E141F-3EBC-4D60-82E7-22A7AA90C19C}" type="parTrans" cxnId="{61252E38-28B7-4F12-8D73-9A1EDF103816}">
      <dgm:prSet/>
      <dgm:spPr/>
      <dgm:t>
        <a:bodyPr/>
        <a:lstStyle/>
        <a:p>
          <a:endParaRPr kumimoji="1" lang="ja-JP" altLang="en-US"/>
        </a:p>
      </dgm:t>
    </dgm:pt>
    <dgm:pt modelId="{C48E4E9D-9EBC-471E-96D4-FBD6A6229FD2}" type="sibTrans" cxnId="{61252E38-28B7-4F12-8D73-9A1EDF103816}">
      <dgm:prSet/>
      <dgm:spPr/>
      <dgm:t>
        <a:bodyPr/>
        <a:lstStyle/>
        <a:p>
          <a:endParaRPr kumimoji="1" lang="ja-JP" altLang="en-US"/>
        </a:p>
      </dgm:t>
    </dgm:pt>
    <dgm:pt modelId="{7C2B17B6-6F6F-484B-AA8C-6C0783F90AAE}">
      <dgm:prSet/>
      <dgm:spPr/>
      <dgm:t>
        <a:bodyPr/>
        <a:lstStyle/>
        <a:p>
          <a:pPr rtl="0"/>
          <a:r>
            <a:rPr kumimoji="1" lang="ja-JP" dirty="0" smtClean="0"/>
            <a:t>そのまま垂直に持ち上げれば</a:t>
          </a:r>
          <a:r>
            <a:rPr kumimoji="1" lang="ja-JP" altLang="en-US" dirty="0" smtClean="0"/>
            <a:t>　　　　　　　　</a:t>
          </a:r>
          <a:r>
            <a:rPr kumimoji="1" lang="ja-JP" dirty="0" smtClean="0"/>
            <a:t>を物体にする必要．</a:t>
          </a:r>
          <a:endParaRPr lang="ja-JP" dirty="0"/>
        </a:p>
      </dgm:t>
    </dgm:pt>
    <dgm:pt modelId="{F6AE66CC-759F-4ADC-9125-A296A5F682E0}" type="parTrans" cxnId="{97971A64-F978-4EE0-BDDC-DC5D88C85AC0}">
      <dgm:prSet/>
      <dgm:spPr/>
      <dgm:t>
        <a:bodyPr/>
        <a:lstStyle/>
        <a:p>
          <a:endParaRPr kumimoji="1" lang="ja-JP" altLang="en-US"/>
        </a:p>
      </dgm:t>
    </dgm:pt>
    <dgm:pt modelId="{55E22275-0887-4BF1-817A-8064B7222F0C}" type="sibTrans" cxnId="{97971A64-F978-4EE0-BDDC-DC5D88C85AC0}">
      <dgm:prSet/>
      <dgm:spPr/>
      <dgm:t>
        <a:bodyPr/>
        <a:lstStyle/>
        <a:p>
          <a:endParaRPr kumimoji="1" lang="ja-JP" altLang="en-US"/>
        </a:p>
      </dgm:t>
    </dgm:pt>
    <dgm:pt modelId="{3DC74242-4E94-4EC7-BC11-DA8A1B5E5999}">
      <dgm:prSet/>
      <dgm:spPr/>
      <dgm:t>
        <a:bodyPr/>
        <a:lstStyle/>
        <a:p>
          <a:pPr rtl="0"/>
          <a:r>
            <a:rPr kumimoji="1" lang="ja-JP" dirty="0" smtClean="0"/>
            <a:t>傾斜角</a:t>
          </a:r>
          <a:r>
            <a:rPr kumimoji="1" lang="en-US" i="1" dirty="0" smtClean="0"/>
            <a:t>θ</a:t>
          </a:r>
          <a:r>
            <a:rPr kumimoji="1" lang="ja-JP" dirty="0" smtClean="0"/>
            <a:t>のなめらかな斜面を使った場合</a:t>
          </a:r>
          <a:endParaRPr lang="ja-JP" dirty="0"/>
        </a:p>
      </dgm:t>
    </dgm:pt>
    <dgm:pt modelId="{DCF05947-A136-4F33-BDB4-7BBE787536EF}" type="parTrans" cxnId="{DD10BBAB-5C22-4A17-A8E6-633E2B2D31CC}">
      <dgm:prSet/>
      <dgm:spPr/>
      <dgm:t>
        <a:bodyPr/>
        <a:lstStyle/>
        <a:p>
          <a:endParaRPr kumimoji="1" lang="ja-JP" altLang="en-US"/>
        </a:p>
      </dgm:t>
    </dgm:pt>
    <dgm:pt modelId="{D787E07B-A7B1-45E5-9B4F-50A17B3FD62A}" type="sibTrans" cxnId="{DD10BBAB-5C22-4A17-A8E6-633E2B2D31CC}">
      <dgm:prSet/>
      <dgm:spPr/>
      <dgm:t>
        <a:bodyPr/>
        <a:lstStyle/>
        <a:p>
          <a:endParaRPr kumimoji="1" lang="ja-JP" altLang="en-US"/>
        </a:p>
      </dgm:t>
    </dgm:pt>
    <dgm:pt modelId="{F1126002-D812-4E91-AB5A-E7E27E87C9F4}">
      <dgm:prSet/>
      <dgm:spPr/>
      <dgm:t>
        <a:bodyPr/>
        <a:lstStyle/>
        <a:p>
          <a:pPr rtl="0"/>
          <a:r>
            <a:rPr kumimoji="1" lang="ja-JP" dirty="0" smtClean="0"/>
            <a:t>力のなす仕事は，</a:t>
          </a:r>
          <a:endParaRPr lang="ja-JP" dirty="0"/>
        </a:p>
      </dgm:t>
    </dgm:pt>
    <dgm:pt modelId="{6AC81DD5-C8DE-4467-A36D-A32E7AC6ADCC}" type="parTrans" cxnId="{2F0C22A5-04EA-4298-ADF6-07A5820ED6FF}">
      <dgm:prSet/>
      <dgm:spPr/>
      <dgm:t>
        <a:bodyPr/>
        <a:lstStyle/>
        <a:p>
          <a:endParaRPr kumimoji="1" lang="ja-JP" altLang="en-US"/>
        </a:p>
      </dgm:t>
    </dgm:pt>
    <dgm:pt modelId="{69A6AD48-D61E-4680-914E-CADE72F85A63}" type="sibTrans" cxnId="{2F0C22A5-04EA-4298-ADF6-07A5820ED6FF}">
      <dgm:prSet/>
      <dgm:spPr/>
      <dgm:t>
        <a:bodyPr/>
        <a:lstStyle/>
        <a:p>
          <a:endParaRPr kumimoji="1" lang="ja-JP" altLang="en-US"/>
        </a:p>
      </dgm:t>
    </dgm:pt>
    <dgm:pt modelId="{021A5DF7-6AB4-42FF-9C80-CB78DD45416E}">
      <dgm:prSet/>
      <dgm:spPr/>
      <dgm:t>
        <a:bodyPr/>
        <a:lstStyle/>
        <a:p>
          <a:pPr rtl="0"/>
          <a:r>
            <a:rPr kumimoji="1" lang="ja-JP" dirty="0" smtClean="0"/>
            <a:t>つまり，どちらの場合も仕事は</a:t>
          </a:r>
          <a:r>
            <a:rPr kumimoji="1" lang="en-US" altLang="ja-JP" dirty="0" smtClean="0"/>
            <a:t>             </a:t>
          </a:r>
          <a:r>
            <a:rPr kumimoji="1" lang="ja-JP" dirty="0" smtClean="0"/>
            <a:t>となる</a:t>
          </a:r>
          <a:r>
            <a:rPr kumimoji="1" lang="en-US" dirty="0" smtClean="0"/>
            <a:t>.</a:t>
          </a:r>
          <a:endParaRPr lang="ja-JP" dirty="0"/>
        </a:p>
      </dgm:t>
    </dgm:pt>
    <dgm:pt modelId="{B82A885A-D0C2-44BA-A0AB-A0FC2259A491}" type="parTrans" cxnId="{30F0314E-2E0F-467C-8127-BF03A5EE76A5}">
      <dgm:prSet/>
      <dgm:spPr/>
      <dgm:t>
        <a:bodyPr/>
        <a:lstStyle/>
        <a:p>
          <a:endParaRPr kumimoji="1" lang="ja-JP" altLang="en-US"/>
        </a:p>
      </dgm:t>
    </dgm:pt>
    <dgm:pt modelId="{01378C7A-5884-4421-AFB7-CB970D99C35F}" type="sibTrans" cxnId="{30F0314E-2E0F-467C-8127-BF03A5EE76A5}">
      <dgm:prSet/>
      <dgm:spPr/>
      <dgm:t>
        <a:bodyPr/>
        <a:lstStyle/>
        <a:p>
          <a:endParaRPr kumimoji="1" lang="ja-JP" altLang="en-US"/>
        </a:p>
      </dgm:t>
    </dgm:pt>
    <dgm:pt modelId="{EE5A2F17-E921-4B06-8589-352ABFF526AB}">
      <dgm:prSet/>
      <dgm:spPr/>
      <dgm:t>
        <a:bodyPr/>
        <a:lstStyle/>
        <a:p>
          <a:pPr rtl="0"/>
          <a:r>
            <a:rPr kumimoji="1" lang="ja-JP" dirty="0" smtClean="0"/>
            <a:t>一般に，ある仕事をするとき，道具，機械を使えば必要な力を小さくできるが，</a:t>
          </a:r>
          <a:endParaRPr lang="ja-JP" dirty="0"/>
        </a:p>
      </dgm:t>
    </dgm:pt>
    <dgm:pt modelId="{DB150347-D24A-4197-BB41-A527679DC4E7}" type="parTrans" cxnId="{31CBFFA2-E164-4ADB-A126-54B33BB0904B}">
      <dgm:prSet/>
      <dgm:spPr/>
      <dgm:t>
        <a:bodyPr/>
        <a:lstStyle/>
        <a:p>
          <a:endParaRPr kumimoji="1" lang="ja-JP" altLang="en-US"/>
        </a:p>
      </dgm:t>
    </dgm:pt>
    <dgm:pt modelId="{3FA8FFE3-785F-4A08-BA0D-7814E88F0014}" type="sibTrans" cxnId="{31CBFFA2-E164-4ADB-A126-54B33BB0904B}">
      <dgm:prSet/>
      <dgm:spPr/>
      <dgm:t>
        <a:bodyPr/>
        <a:lstStyle/>
        <a:p>
          <a:endParaRPr kumimoji="1" lang="ja-JP" altLang="en-US"/>
        </a:p>
      </dgm:t>
    </dgm:pt>
    <dgm:pt modelId="{A4D248FD-C232-45D7-976A-F816653950F4}">
      <dgm:prSet/>
      <dgm:spPr/>
      <dgm:t>
        <a:bodyPr/>
        <a:lstStyle/>
        <a:p>
          <a:pPr rtl="0"/>
          <a:r>
            <a:rPr kumimoji="1" lang="ja-JP" dirty="0" smtClean="0"/>
            <a:t>これを</a:t>
          </a:r>
          <a:r>
            <a:rPr kumimoji="1" lang="en-US" altLang="ja-JP" dirty="0" smtClean="0"/>
            <a:t>                       </a:t>
          </a:r>
          <a:r>
            <a:rPr kumimoji="1" lang="ja-JP" dirty="0" smtClean="0"/>
            <a:t>という．</a:t>
          </a:r>
          <a:endParaRPr lang="ja-JP" dirty="0"/>
        </a:p>
      </dgm:t>
    </dgm:pt>
    <dgm:pt modelId="{5A7A5EBA-2B63-45ED-912C-54FFFDF0097C}" type="parTrans" cxnId="{095D98CF-4E05-4579-B22E-8AEFF4584DC9}">
      <dgm:prSet/>
      <dgm:spPr/>
      <dgm:t>
        <a:bodyPr/>
        <a:lstStyle/>
        <a:p>
          <a:endParaRPr kumimoji="1" lang="ja-JP" altLang="en-US"/>
        </a:p>
      </dgm:t>
    </dgm:pt>
    <dgm:pt modelId="{FC9839F5-6D4F-43D8-B759-453B7C958659}" type="sibTrans" cxnId="{095D98CF-4E05-4579-B22E-8AEFF4584DC9}">
      <dgm:prSet/>
      <dgm:spPr/>
      <dgm:t>
        <a:bodyPr/>
        <a:lstStyle/>
        <a:p>
          <a:endParaRPr kumimoji="1" lang="ja-JP" altLang="en-US"/>
        </a:p>
      </dgm:t>
    </dgm:pt>
    <dgm:pt modelId="{6CF5CCF1-A5F0-4653-9F67-B8ECCD0D94E8}">
      <dgm:prSet/>
      <dgm:spPr/>
      <dgm:t>
        <a:bodyPr/>
        <a:lstStyle/>
        <a:p>
          <a:pPr rtl="0"/>
          <a:r>
            <a:rPr kumimoji="1" lang="ja-JP" dirty="0" smtClean="0"/>
            <a:t>高さ</a:t>
          </a:r>
          <a:r>
            <a:rPr kumimoji="1" lang="en-US" i="1" dirty="0" smtClean="0"/>
            <a:t>h</a:t>
          </a:r>
          <a:r>
            <a:rPr kumimoji="1" lang="en-US" dirty="0" smtClean="0"/>
            <a:t>[m</a:t>
          </a:r>
          <a:r>
            <a:rPr kumimoji="1" lang="ja-JP" dirty="0" smtClean="0"/>
            <a:t>］の場所へ質量</a:t>
          </a:r>
          <a:r>
            <a:rPr kumimoji="1" lang="en-US" i="1" dirty="0" smtClean="0"/>
            <a:t>m</a:t>
          </a:r>
          <a:r>
            <a:rPr kumimoji="1" lang="en-US" dirty="0" smtClean="0"/>
            <a:t>[kg</a:t>
          </a:r>
          <a:r>
            <a:rPr kumimoji="1" lang="ja-JP" dirty="0" smtClean="0"/>
            <a:t>］の物体を運び、上げる場合</a:t>
          </a:r>
          <a:endParaRPr lang="ja-JP" dirty="0"/>
        </a:p>
      </dgm:t>
    </dgm:pt>
    <dgm:pt modelId="{E60B72EC-05FB-4208-BECE-9451CF4B25DC}" type="parTrans" cxnId="{C25D1EF5-F705-4853-96B3-755B6554DBFB}">
      <dgm:prSet/>
      <dgm:spPr/>
      <dgm:t>
        <a:bodyPr/>
        <a:lstStyle/>
        <a:p>
          <a:endParaRPr kumimoji="1" lang="ja-JP" altLang="en-US"/>
        </a:p>
      </dgm:t>
    </dgm:pt>
    <dgm:pt modelId="{F1D2ECBD-2306-464C-9413-C46AA633EB4F}" type="sibTrans" cxnId="{C25D1EF5-F705-4853-96B3-755B6554DBFB}">
      <dgm:prSet/>
      <dgm:spPr/>
      <dgm:t>
        <a:bodyPr/>
        <a:lstStyle/>
        <a:p>
          <a:endParaRPr kumimoji="1" lang="ja-JP" altLang="en-US"/>
        </a:p>
      </dgm:t>
    </dgm:pt>
    <dgm:pt modelId="{BAF136B5-9BFB-404C-9F6A-121C6BE54261}">
      <dgm:prSet/>
      <dgm:spPr/>
      <dgm:t>
        <a:bodyPr/>
        <a:lstStyle/>
        <a:p>
          <a:pPr rtl="0"/>
          <a:r>
            <a:rPr kumimoji="1" lang="ja-JP" dirty="0" smtClean="0"/>
            <a:t>力は</a:t>
          </a:r>
          <a:r>
            <a:rPr kumimoji="1" lang="en-US" altLang="ja-JP" dirty="0" smtClean="0"/>
            <a:t>                 </a:t>
          </a:r>
          <a:r>
            <a:rPr kumimoji="1" lang="ja-JP" dirty="0" smtClean="0"/>
            <a:t>で小さくてすむが，距離は「</a:t>
          </a:r>
          <a:r>
            <a:rPr kumimoji="1" lang="en-US" altLang="ja-JP" dirty="0" smtClean="0"/>
            <a:t>              </a:t>
          </a:r>
          <a:r>
            <a:rPr kumimoji="1" lang="ja-JP" dirty="0" smtClean="0"/>
            <a:t>」となり長くなる．</a:t>
          </a:r>
          <a:endParaRPr lang="ja-JP" dirty="0"/>
        </a:p>
      </dgm:t>
    </dgm:pt>
    <dgm:pt modelId="{AC8BB379-AF7F-4E50-A637-5FF376362473}" type="parTrans" cxnId="{3DB23DF8-1863-4F64-B296-2EECCB66DC57}">
      <dgm:prSet/>
      <dgm:spPr/>
      <dgm:t>
        <a:bodyPr/>
        <a:lstStyle/>
        <a:p>
          <a:endParaRPr kumimoji="1" lang="ja-JP" altLang="en-US"/>
        </a:p>
      </dgm:t>
    </dgm:pt>
    <dgm:pt modelId="{BDDD9A99-07F1-4CA4-BE79-7346B2125769}" type="sibTrans" cxnId="{3DB23DF8-1863-4F64-B296-2EECCB66DC57}">
      <dgm:prSet/>
      <dgm:spPr/>
      <dgm:t>
        <a:bodyPr/>
        <a:lstStyle/>
        <a:p>
          <a:endParaRPr kumimoji="1" lang="ja-JP" altLang="en-US"/>
        </a:p>
      </dgm:t>
    </dgm:pt>
    <dgm:pt modelId="{EE468FF1-971A-49C2-A8FD-364355B983A4}">
      <dgm:prSet/>
      <dgm:spPr/>
      <dgm:t>
        <a:bodyPr/>
        <a:lstStyle/>
        <a:p>
          <a:pPr rtl="0"/>
          <a:r>
            <a:rPr kumimoji="1" lang="ja-JP" dirty="0" smtClean="0"/>
            <a:t>仕事で得をすることはできない．</a:t>
          </a:r>
          <a:endParaRPr lang="ja-JP" dirty="0"/>
        </a:p>
      </dgm:t>
    </dgm:pt>
    <dgm:pt modelId="{8690E422-462B-4F61-B1E8-226FD4588B77}" type="parTrans" cxnId="{CF939CA1-62FD-49CC-83E4-CC43381C4CFE}">
      <dgm:prSet/>
      <dgm:spPr/>
      <dgm:t>
        <a:bodyPr/>
        <a:lstStyle/>
        <a:p>
          <a:endParaRPr kumimoji="1" lang="ja-JP" altLang="en-US"/>
        </a:p>
      </dgm:t>
    </dgm:pt>
    <dgm:pt modelId="{C930A53C-ED81-4906-83B9-FB5CD5B52F2B}" type="sibTrans" cxnId="{CF939CA1-62FD-49CC-83E4-CC43381C4CFE}">
      <dgm:prSet/>
      <dgm:spPr/>
      <dgm:t>
        <a:bodyPr/>
        <a:lstStyle/>
        <a:p>
          <a:endParaRPr kumimoji="1" lang="ja-JP" altLang="en-US"/>
        </a:p>
      </dgm:t>
    </dgm:pt>
    <dgm:pt modelId="{EA05D71A-67F4-464F-94E3-7BDC1818C141}">
      <dgm:prSet/>
      <dgm:spPr/>
      <dgm:t>
        <a:bodyPr/>
        <a:lstStyle/>
        <a:p>
          <a:pPr rtl="0"/>
          <a:endParaRPr lang="ja-JP" dirty="0"/>
        </a:p>
      </dgm:t>
    </dgm:pt>
    <dgm:pt modelId="{6DFF8D94-EBB4-47E9-B887-3C41F2486C7B}" type="parTrans" cxnId="{9551D1FB-0DF8-436A-80E3-D61F40E31CB2}">
      <dgm:prSet/>
      <dgm:spPr/>
    </dgm:pt>
    <dgm:pt modelId="{A67C5E49-6157-4BE3-9822-A52FBE3364BA}" type="sibTrans" cxnId="{9551D1FB-0DF8-436A-80E3-D61F40E31CB2}">
      <dgm:prSet/>
      <dgm:spPr/>
    </dgm:pt>
    <dgm:pt modelId="{21E2518B-6992-47D3-8BC3-A93060DB4FD6}" type="pres">
      <dgm:prSet presAssocID="{17F27044-69D8-44F9-8422-93F12F0F490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97C71DFE-0FBC-42C9-9FB0-97716ED20EB8}" type="pres">
      <dgm:prSet presAssocID="{3F432EDD-4CE9-4DAD-8BA2-716C6D80A25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1B7BE17-A04D-4E10-AFE7-CC6B45807538}" type="pres">
      <dgm:prSet presAssocID="{3F432EDD-4CE9-4DAD-8BA2-716C6D80A256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97971A64-F978-4EE0-BDDC-DC5D88C85AC0}" srcId="{6CF5CCF1-A5F0-4653-9F67-B8ECCD0D94E8}" destId="{7C2B17B6-6F6F-484B-AA8C-6C0783F90AAE}" srcOrd="0" destOrd="0" parTransId="{F6AE66CC-759F-4ADC-9125-A296A5F682E0}" sibTransId="{55E22275-0887-4BF1-817A-8064B7222F0C}"/>
    <dgm:cxn modelId="{2F761E8B-C9A3-49B3-A34F-487CD0D7B897}" type="presOf" srcId="{3DC74242-4E94-4EC7-BC11-DA8A1B5E5999}" destId="{01B7BE17-A04D-4E10-AFE7-CC6B45807538}" srcOrd="0" destOrd="3" presId="urn:microsoft.com/office/officeart/2005/8/layout/vList2"/>
    <dgm:cxn modelId="{3DB23DF8-1863-4F64-B296-2EECCB66DC57}" srcId="{3DC74242-4E94-4EC7-BC11-DA8A1B5E5999}" destId="{BAF136B5-9BFB-404C-9F6A-121C6BE54261}" srcOrd="0" destOrd="0" parTransId="{AC8BB379-AF7F-4E50-A637-5FF376362473}" sibTransId="{BDDD9A99-07F1-4CA4-BE79-7346B2125769}"/>
    <dgm:cxn modelId="{D34E1183-883C-430A-8016-E200E63B6CBC}" srcId="{17F27044-69D8-44F9-8422-93F12F0F4901}" destId="{3F432EDD-4CE9-4DAD-8BA2-716C6D80A256}" srcOrd="0" destOrd="0" parTransId="{D8E91BD9-ACE0-4612-BC79-865E4B52CF9F}" sibTransId="{98AD4A87-D728-4CD3-BDE0-15A879C929CB}"/>
    <dgm:cxn modelId="{36EA64B6-FCD9-4156-AF00-5A349A384D13}" type="presOf" srcId="{EE5A2F17-E921-4B06-8589-352ABFF526AB}" destId="{01B7BE17-A04D-4E10-AFE7-CC6B45807538}" srcOrd="0" destOrd="8" presId="urn:microsoft.com/office/officeart/2005/8/layout/vList2"/>
    <dgm:cxn modelId="{AE2ABF72-FB7F-4E93-BB52-24B42C34A2DB}" type="presOf" srcId="{17F27044-69D8-44F9-8422-93F12F0F4901}" destId="{21E2518B-6992-47D3-8BC3-A93060DB4FD6}" srcOrd="0" destOrd="0" presId="urn:microsoft.com/office/officeart/2005/8/layout/vList2"/>
    <dgm:cxn modelId="{D2441300-560A-44D7-9375-AA1DDE243ECB}" type="presOf" srcId="{BAF136B5-9BFB-404C-9F6A-121C6BE54261}" destId="{01B7BE17-A04D-4E10-AFE7-CC6B45807538}" srcOrd="0" destOrd="4" presId="urn:microsoft.com/office/officeart/2005/8/layout/vList2"/>
    <dgm:cxn modelId="{2818BAE4-026E-4F23-A8D7-84CB8A08B6AA}" type="presOf" srcId="{4C745418-AF02-48B8-B913-DFFA1EEC8820}" destId="{01B7BE17-A04D-4E10-AFE7-CC6B45807538}" srcOrd="0" destOrd="0" presId="urn:microsoft.com/office/officeart/2005/8/layout/vList2"/>
    <dgm:cxn modelId="{25D9DE3F-5149-49B9-A70E-1177DF2F73BB}" type="presOf" srcId="{EA05D71A-67F4-464F-94E3-7BDC1818C141}" destId="{01B7BE17-A04D-4E10-AFE7-CC6B45807538}" srcOrd="0" destOrd="6" presId="urn:microsoft.com/office/officeart/2005/8/layout/vList2"/>
    <dgm:cxn modelId="{1FBAAE2C-0A6A-4BA7-9035-EF6711B20DAE}" type="presOf" srcId="{3F432EDD-4CE9-4DAD-8BA2-716C6D80A256}" destId="{97C71DFE-0FBC-42C9-9FB0-97716ED20EB8}" srcOrd="0" destOrd="0" presId="urn:microsoft.com/office/officeart/2005/8/layout/vList2"/>
    <dgm:cxn modelId="{6B18178A-16FA-40BB-AB2F-4F5F1B0E149C}" type="presOf" srcId="{EE468FF1-971A-49C2-A8FD-364355B983A4}" destId="{01B7BE17-A04D-4E10-AFE7-CC6B45807538}" srcOrd="0" destOrd="9" presId="urn:microsoft.com/office/officeart/2005/8/layout/vList2"/>
    <dgm:cxn modelId="{61252E38-28B7-4F12-8D73-9A1EDF103816}" srcId="{3F432EDD-4CE9-4DAD-8BA2-716C6D80A256}" destId="{4C745418-AF02-48B8-B913-DFFA1EEC8820}" srcOrd="0" destOrd="0" parTransId="{282E141F-3EBC-4D60-82E7-22A7AA90C19C}" sibTransId="{C48E4E9D-9EBC-471E-96D4-FBD6A6229FD2}"/>
    <dgm:cxn modelId="{2F0C22A5-04EA-4298-ADF6-07A5820ED6FF}" srcId="{3DC74242-4E94-4EC7-BC11-DA8A1B5E5999}" destId="{F1126002-D812-4E91-AB5A-E7E27E87C9F4}" srcOrd="1" destOrd="0" parTransId="{6AC81DD5-C8DE-4467-A36D-A32E7AC6ADCC}" sibTransId="{69A6AD48-D61E-4680-914E-CADE72F85A63}"/>
    <dgm:cxn modelId="{CF939CA1-62FD-49CC-83E4-CC43381C4CFE}" srcId="{EE5A2F17-E921-4B06-8589-352ABFF526AB}" destId="{EE468FF1-971A-49C2-A8FD-364355B983A4}" srcOrd="0" destOrd="0" parTransId="{8690E422-462B-4F61-B1E8-226FD4588B77}" sibTransId="{C930A53C-ED81-4906-83B9-FB5CD5B52F2B}"/>
    <dgm:cxn modelId="{DD10BBAB-5C22-4A17-A8E6-633E2B2D31CC}" srcId="{4C745418-AF02-48B8-B913-DFFA1EEC8820}" destId="{3DC74242-4E94-4EC7-BC11-DA8A1B5E5999}" srcOrd="1" destOrd="0" parTransId="{DCF05947-A136-4F33-BDB4-7BBE787536EF}" sibTransId="{D787E07B-A7B1-45E5-9B4F-50A17B3FD62A}"/>
    <dgm:cxn modelId="{D6D08CC7-8A1C-4828-80E3-84BDDC3FF4AC}" type="presOf" srcId="{7C2B17B6-6F6F-484B-AA8C-6C0783F90AAE}" destId="{01B7BE17-A04D-4E10-AFE7-CC6B45807538}" srcOrd="0" destOrd="2" presId="urn:microsoft.com/office/officeart/2005/8/layout/vList2"/>
    <dgm:cxn modelId="{31CBFFA2-E164-4ADB-A126-54B33BB0904B}" srcId="{3F432EDD-4CE9-4DAD-8BA2-716C6D80A256}" destId="{EE5A2F17-E921-4B06-8589-352ABFF526AB}" srcOrd="1" destOrd="0" parTransId="{DB150347-D24A-4197-BB41-A527679DC4E7}" sibTransId="{3FA8FFE3-785F-4A08-BA0D-7814E88F0014}"/>
    <dgm:cxn modelId="{095D98CF-4E05-4579-B22E-8AEFF4584DC9}" srcId="{3F432EDD-4CE9-4DAD-8BA2-716C6D80A256}" destId="{A4D248FD-C232-45D7-976A-F816653950F4}" srcOrd="2" destOrd="0" parTransId="{5A7A5EBA-2B63-45ED-912C-54FFFDF0097C}" sibTransId="{FC9839F5-6D4F-43D8-B759-453B7C958659}"/>
    <dgm:cxn modelId="{37D26359-BA65-42C1-9D2D-559E26DAD553}" type="presOf" srcId="{021A5DF7-6AB4-42FF-9C80-CB78DD45416E}" destId="{01B7BE17-A04D-4E10-AFE7-CC6B45807538}" srcOrd="0" destOrd="7" presId="urn:microsoft.com/office/officeart/2005/8/layout/vList2"/>
    <dgm:cxn modelId="{91866125-D105-4A0F-85B1-AFACD173152B}" type="presOf" srcId="{F1126002-D812-4E91-AB5A-E7E27E87C9F4}" destId="{01B7BE17-A04D-4E10-AFE7-CC6B45807538}" srcOrd="0" destOrd="5" presId="urn:microsoft.com/office/officeart/2005/8/layout/vList2"/>
    <dgm:cxn modelId="{C25D1EF5-F705-4853-96B3-755B6554DBFB}" srcId="{4C745418-AF02-48B8-B913-DFFA1EEC8820}" destId="{6CF5CCF1-A5F0-4653-9F67-B8ECCD0D94E8}" srcOrd="0" destOrd="0" parTransId="{E60B72EC-05FB-4208-BECE-9451CF4B25DC}" sibTransId="{F1D2ECBD-2306-464C-9413-C46AA633EB4F}"/>
    <dgm:cxn modelId="{9830EAF0-425B-4123-A688-B0174F81936B}" type="presOf" srcId="{6CF5CCF1-A5F0-4653-9F67-B8ECCD0D94E8}" destId="{01B7BE17-A04D-4E10-AFE7-CC6B45807538}" srcOrd="0" destOrd="1" presId="urn:microsoft.com/office/officeart/2005/8/layout/vList2"/>
    <dgm:cxn modelId="{30F0314E-2E0F-467C-8127-BF03A5EE76A5}" srcId="{4C745418-AF02-48B8-B913-DFFA1EEC8820}" destId="{021A5DF7-6AB4-42FF-9C80-CB78DD45416E}" srcOrd="3" destOrd="0" parTransId="{B82A885A-D0C2-44BA-A0AB-A0FC2259A491}" sibTransId="{01378C7A-5884-4421-AFB7-CB970D99C35F}"/>
    <dgm:cxn modelId="{9551D1FB-0DF8-436A-80E3-D61F40E31CB2}" srcId="{4C745418-AF02-48B8-B913-DFFA1EEC8820}" destId="{EA05D71A-67F4-464F-94E3-7BDC1818C141}" srcOrd="2" destOrd="0" parTransId="{6DFF8D94-EBB4-47E9-B887-3C41F2486C7B}" sibTransId="{A67C5E49-6157-4BE3-9822-A52FBE3364BA}"/>
    <dgm:cxn modelId="{F0ED0421-6433-40B6-81F6-1B4919FBD87D}" type="presOf" srcId="{A4D248FD-C232-45D7-976A-F816653950F4}" destId="{01B7BE17-A04D-4E10-AFE7-CC6B45807538}" srcOrd="0" destOrd="10" presId="urn:microsoft.com/office/officeart/2005/8/layout/vList2"/>
    <dgm:cxn modelId="{1E0AAB0E-D63C-4EA7-A5CF-840689D4C265}" type="presParOf" srcId="{21E2518B-6992-47D3-8BC3-A93060DB4FD6}" destId="{97C71DFE-0FBC-42C9-9FB0-97716ED20EB8}" srcOrd="0" destOrd="0" presId="urn:microsoft.com/office/officeart/2005/8/layout/vList2"/>
    <dgm:cxn modelId="{9AD1DC77-2917-4B73-992E-16D24E185949}" type="presParOf" srcId="{21E2518B-6992-47D3-8BC3-A93060DB4FD6}" destId="{01B7BE17-A04D-4E10-AFE7-CC6B4580753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8F78F5E2-F38F-4034-8D61-5140651906F9}">
      <dgm:prSet/>
      <dgm:spPr/>
      <dgm:t>
        <a:bodyPr/>
        <a:lstStyle/>
        <a:p>
          <a:pPr rtl="0"/>
          <a:r>
            <a:rPr lang="en-US" dirty="0" smtClean="0"/>
            <a:t>1.5.1仕事:</a:t>
          </a:r>
          <a:r>
            <a:rPr lang="en-US" altLang="ja-JP" dirty="0" smtClean="0"/>
            <a:t>(c) </a:t>
          </a:r>
          <a:r>
            <a:rPr lang="ja-JP" altLang="en-US" dirty="0" smtClean="0"/>
            <a:t>仕事率</a:t>
          </a:r>
          <a:endParaRPr lang="ja-JP" dirty="0"/>
        </a:p>
      </dgm:t>
    </dgm:pt>
    <dgm:pt modelId="{FD00E385-B340-43A3-87A9-37546826C3B6}" type="parTrans" cxnId="{09E50620-7F2F-4CE7-8E66-0772991D3481}">
      <dgm:prSet/>
      <dgm:spPr/>
      <dgm:t>
        <a:bodyPr/>
        <a:lstStyle/>
        <a:p>
          <a:endParaRPr lang="ja-JP" altLang="en-US"/>
        </a:p>
      </dgm:t>
    </dgm:pt>
    <dgm:pt modelId="{C6E4FB25-EE5E-4687-88C8-DBF66634C30B}" type="sibTrans" cxnId="{09E50620-7F2F-4CE7-8E66-0772991D3481}">
      <dgm:prSet/>
      <dgm:spPr/>
      <dgm:t>
        <a:bodyPr/>
        <a:lstStyle/>
        <a:p>
          <a:endParaRPr lang="ja-JP" altLang="en-US"/>
        </a:p>
      </dgm:t>
    </dgm:pt>
    <dgm:pt modelId="{683429DD-5C83-445F-AFE6-358033E4BCA2}">
      <dgm:prSet/>
      <dgm:spPr/>
      <dgm:t>
        <a:bodyPr/>
        <a:lstStyle/>
        <a:p>
          <a:r>
            <a:rPr lang="ja-JP" altLang="en-US" dirty="0" smtClean="0"/>
            <a:t>     　　　</a:t>
          </a:r>
          <a:r>
            <a:rPr lang="en-US" altLang="ja-JP" dirty="0" smtClean="0"/>
            <a:t>(1</a:t>
          </a:r>
          <a:r>
            <a:rPr lang="en-US" altLang="ja-JP" dirty="0"/>
            <a:t>. 37</a:t>
          </a:r>
          <a:r>
            <a:rPr lang="en-US" altLang="ja-JP" dirty="0" smtClean="0"/>
            <a:t>)</a:t>
          </a:r>
          <a:r>
            <a:rPr lang="ja-JP" altLang="en-US" dirty="0" smtClean="0"/>
            <a:t>　：を               という．</a:t>
          </a:r>
          <a:endParaRPr lang="ja-JP" altLang="en-US" dirty="0"/>
        </a:p>
      </dgm:t>
    </dgm:pt>
    <dgm:pt modelId="{77B405BE-C271-48E8-AED2-3562EA226670}" type="parTrans" cxnId="{EFCB6A45-2D46-413F-AEF4-B6FBFEB3815C}">
      <dgm:prSet/>
      <dgm:spPr/>
      <dgm:t>
        <a:bodyPr/>
        <a:lstStyle/>
        <a:p>
          <a:endParaRPr lang="ja-JP" altLang="en-US"/>
        </a:p>
      </dgm:t>
    </dgm:pt>
    <dgm:pt modelId="{F778FFA2-29A8-46A1-8054-799D9DB9D21A}" type="sibTrans" cxnId="{EFCB6A45-2D46-413F-AEF4-B6FBFEB3815C}">
      <dgm:prSet/>
      <dgm:spPr/>
      <dgm:t>
        <a:bodyPr/>
        <a:lstStyle/>
        <a:p>
          <a:endParaRPr lang="ja-JP" altLang="en-US"/>
        </a:p>
      </dgm:t>
    </dgm:pt>
    <dgm:pt modelId="{6B8694E0-2AF8-4976-96C5-15846A5D2408}">
      <dgm:prSet/>
      <dgm:spPr/>
      <dgm:t>
        <a:bodyPr/>
        <a:lstStyle/>
        <a:p>
          <a:r>
            <a:rPr lang="en-US" altLang="ja-JP" dirty="0" smtClean="0"/>
            <a:t>1 W</a:t>
          </a:r>
          <a:r>
            <a:rPr lang="ja-JP" altLang="en-US" dirty="0" smtClean="0"/>
            <a:t>は       ．</a:t>
          </a:r>
          <a:endParaRPr lang="ja-JP" altLang="en-US" dirty="0"/>
        </a:p>
      </dgm:t>
    </dgm:pt>
    <dgm:pt modelId="{B3A55FFE-B460-4F87-9EFD-BA841AF854B2}" type="parTrans" cxnId="{926D9075-B986-4211-A3CD-491562945AF1}">
      <dgm:prSet/>
      <dgm:spPr/>
      <dgm:t>
        <a:bodyPr/>
        <a:lstStyle/>
        <a:p>
          <a:endParaRPr lang="ja-JP" altLang="en-US"/>
        </a:p>
      </dgm:t>
    </dgm:pt>
    <dgm:pt modelId="{3E11DF0C-51F0-4756-946D-EF7DBD065D94}" type="sibTrans" cxnId="{926D9075-B986-4211-A3CD-491562945AF1}">
      <dgm:prSet/>
      <dgm:spPr/>
      <dgm:t>
        <a:bodyPr/>
        <a:lstStyle/>
        <a:p>
          <a:endParaRPr lang="ja-JP" altLang="en-US"/>
        </a:p>
      </dgm:t>
    </dgm:pt>
    <dgm:pt modelId="{5D83E1E8-2720-4652-9849-B8A618109F17}">
      <dgm:prSet/>
      <dgm:spPr/>
      <dgm:t>
        <a:bodyPr/>
        <a:lstStyle/>
        <a:p>
          <a:r>
            <a:rPr lang="ja-JP" altLang="en-US" dirty="0" smtClean="0"/>
            <a:t>ある動力源が物体に一定の力</a:t>
          </a:r>
          <a:r>
            <a:rPr lang="en-US" altLang="ja-JP" i="1" dirty="0" smtClean="0"/>
            <a:t>F</a:t>
          </a:r>
          <a:r>
            <a:rPr lang="en-US" altLang="ja-JP" dirty="0" smtClean="0"/>
            <a:t> [N]</a:t>
          </a:r>
          <a:r>
            <a:rPr lang="ja-JP" altLang="en-US" dirty="0" smtClean="0"/>
            <a:t>を加えて，</a:t>
          </a:r>
          <a:endParaRPr lang="en-US" altLang="ja-JP" dirty="0" smtClean="0"/>
        </a:p>
        <a:p>
          <a:r>
            <a:rPr lang="ja-JP" altLang="en-US" dirty="0" smtClean="0"/>
            <a:t>摩擦などに抗して力の向きに一定の                      で運動させている場合，</a:t>
          </a:r>
          <a:endParaRPr lang="ja-JP" altLang="en-US" dirty="0"/>
        </a:p>
      </dgm:t>
    </dgm:pt>
    <dgm:pt modelId="{A8A9BB16-D43F-47F9-B81A-4F93729175A7}" type="parTrans" cxnId="{D5E3888B-A330-4878-BA53-03E15FCBC507}">
      <dgm:prSet/>
      <dgm:spPr/>
      <dgm:t>
        <a:bodyPr/>
        <a:lstStyle/>
        <a:p>
          <a:endParaRPr lang="ja-JP" altLang="en-US"/>
        </a:p>
      </dgm:t>
    </dgm:pt>
    <dgm:pt modelId="{0E60405D-E314-4F42-B1D2-D4EE4E7C3351}" type="sibTrans" cxnId="{D5E3888B-A330-4878-BA53-03E15FCBC507}">
      <dgm:prSet/>
      <dgm:spPr/>
      <dgm:t>
        <a:bodyPr/>
        <a:lstStyle/>
        <a:p>
          <a:endParaRPr lang="ja-JP" altLang="en-US"/>
        </a:p>
      </dgm:t>
    </dgm:pt>
    <dgm:pt modelId="{DFFFBD90-D7D6-4010-9CBE-913215768CAA}">
      <dgm:prSet/>
      <dgm:spPr/>
      <dgm:t>
        <a:bodyPr/>
        <a:lstStyle/>
        <a:p>
          <a:r>
            <a:rPr lang="en-US" altLang="ja-JP" dirty="0" smtClean="0"/>
            <a:t>                                  (1.38)</a:t>
          </a:r>
          <a:endParaRPr lang="ja-JP" altLang="en-US" dirty="0"/>
        </a:p>
      </dgm:t>
    </dgm:pt>
    <dgm:pt modelId="{661A8D35-D19E-421E-9761-95EEE0706AB2}" type="parTrans" cxnId="{9EA4F575-509E-44E6-B55A-0A5F73DC1048}">
      <dgm:prSet/>
      <dgm:spPr/>
      <dgm:t>
        <a:bodyPr/>
        <a:lstStyle/>
        <a:p>
          <a:endParaRPr lang="ja-JP" altLang="en-US"/>
        </a:p>
      </dgm:t>
    </dgm:pt>
    <dgm:pt modelId="{C49BFAFB-7E7B-42EB-AEFE-2CAFE3B8BEFC}" type="sibTrans" cxnId="{9EA4F575-509E-44E6-B55A-0A5F73DC1048}">
      <dgm:prSet/>
      <dgm:spPr/>
      <dgm:t>
        <a:bodyPr/>
        <a:lstStyle/>
        <a:p>
          <a:endParaRPr lang="ja-JP" altLang="en-US"/>
        </a:p>
      </dgm:t>
    </dgm:pt>
    <dgm:pt modelId="{A4E58EAC-5B10-4064-8FAF-EAC19E702249}">
      <dgm:prSet/>
      <dgm:spPr/>
      <dgm:t>
        <a:bodyPr/>
        <a:lstStyle/>
        <a:p>
          <a:r>
            <a:rPr lang="ja-JP" altLang="en-US" dirty="0" smtClean="0"/>
            <a:t>すなわち，時間</a:t>
          </a:r>
          <a:r>
            <a:rPr lang="en-US" altLang="ja-JP" i="1" dirty="0" smtClean="0"/>
            <a:t>t</a:t>
          </a:r>
          <a:r>
            <a:rPr lang="ja-JP" altLang="en-US" dirty="0" smtClean="0"/>
            <a:t>の間に</a:t>
          </a:r>
          <a:r>
            <a:rPr lang="en-US" altLang="ja-JP" i="1" dirty="0" smtClean="0"/>
            <a:t>W</a:t>
          </a:r>
          <a:r>
            <a:rPr lang="ja-JP" altLang="en-US" dirty="0" smtClean="0"/>
            <a:t>の仕事をするとき，</a:t>
          </a:r>
          <a:endParaRPr lang="ja-JP" altLang="en-US" dirty="0"/>
        </a:p>
      </dgm:t>
    </dgm:pt>
    <dgm:pt modelId="{ECA30903-AB45-49EA-A70A-17EFE83BB4D1}" type="parTrans" cxnId="{93734D75-06C5-459F-BB61-9ABE8D94016E}">
      <dgm:prSet/>
      <dgm:spPr/>
      <dgm:t>
        <a:bodyPr/>
        <a:lstStyle/>
        <a:p>
          <a:endParaRPr lang="ja-JP" altLang="en-US"/>
        </a:p>
      </dgm:t>
    </dgm:pt>
    <dgm:pt modelId="{E2ECF64A-E589-4EFD-BC26-61C524ACE582}" type="sibTrans" cxnId="{93734D75-06C5-459F-BB61-9ABE8D94016E}">
      <dgm:prSet/>
      <dgm:spPr/>
      <dgm:t>
        <a:bodyPr/>
        <a:lstStyle/>
        <a:p>
          <a:endParaRPr lang="ja-JP" altLang="en-US"/>
        </a:p>
      </dgm:t>
    </dgm:pt>
    <dgm:pt modelId="{83572ED2-FF02-4048-873E-5D3CB5309DD1}">
      <dgm:prSet/>
      <dgm:spPr/>
      <dgm:t>
        <a:bodyPr/>
        <a:lstStyle/>
        <a:p>
          <a:r>
            <a:rPr lang="ja-JP" altLang="en-US" dirty="0" smtClean="0"/>
            <a:t>動力機械などでは，                              にどれだけ仕事ができるかが問題になる．</a:t>
          </a:r>
          <a:endParaRPr lang="ja-JP" altLang="en-US" dirty="0"/>
        </a:p>
      </dgm:t>
    </dgm:pt>
    <dgm:pt modelId="{E35CF850-64A1-4BEC-B093-703FE6EEAEBB}" type="parTrans" cxnId="{995D43FA-3253-469E-A3E3-B0E5A3F0C97A}">
      <dgm:prSet/>
      <dgm:spPr/>
      <dgm:t>
        <a:bodyPr/>
        <a:lstStyle/>
        <a:p>
          <a:endParaRPr lang="ja-JP" altLang="en-US"/>
        </a:p>
      </dgm:t>
    </dgm:pt>
    <dgm:pt modelId="{5A2BFDAE-88D8-40C3-804D-AA9F4CC34D9F}" type="sibTrans" cxnId="{995D43FA-3253-469E-A3E3-B0E5A3F0C97A}">
      <dgm:prSet/>
      <dgm:spPr/>
      <dgm:t>
        <a:bodyPr/>
        <a:lstStyle/>
        <a:p>
          <a:endParaRPr lang="ja-JP" altLang="en-US"/>
        </a:p>
      </dgm:t>
    </dgm:pt>
    <dgm:pt modelId="{EA5DCA79-9BF2-4B13-B4B4-C32C2993388B}">
      <dgm:prSet/>
      <dgm:spPr/>
      <dgm:t>
        <a:bodyPr/>
        <a:lstStyle/>
        <a:p>
          <a:r>
            <a:rPr lang="en-US" altLang="ja-JP" dirty="0" smtClean="0"/>
            <a:t>1 s</a:t>
          </a:r>
          <a:r>
            <a:rPr lang="ja-JP" altLang="en-US" dirty="0" smtClean="0"/>
            <a:t>あたり</a:t>
          </a:r>
          <a:r>
            <a:rPr lang="en-US" altLang="ja-JP" dirty="0" smtClean="0"/>
            <a:t>1 J</a:t>
          </a:r>
          <a:r>
            <a:rPr lang="ja-JP" altLang="en-US" dirty="0" smtClean="0"/>
            <a:t>の仕事をするときの仕事率を                        ．</a:t>
          </a:r>
          <a:endParaRPr lang="ja-JP" altLang="en-US" dirty="0"/>
        </a:p>
      </dgm:t>
    </dgm:pt>
    <dgm:pt modelId="{0B5D0168-0008-42ED-B4B0-6649A1C592AF}" type="parTrans" cxnId="{1986285B-D12C-4D08-851C-576006E96A87}">
      <dgm:prSet/>
      <dgm:spPr/>
      <dgm:t>
        <a:bodyPr/>
        <a:lstStyle/>
        <a:p>
          <a:endParaRPr kumimoji="1" lang="ja-JP" altLang="en-US"/>
        </a:p>
      </dgm:t>
    </dgm:pt>
    <dgm:pt modelId="{78C0502A-19A1-433B-ADB3-6C894ABB7313}" type="sibTrans" cxnId="{1986285B-D12C-4D08-851C-576006E96A87}">
      <dgm:prSet/>
      <dgm:spPr/>
      <dgm:t>
        <a:bodyPr/>
        <a:lstStyle/>
        <a:p>
          <a:endParaRPr kumimoji="1" lang="ja-JP" altLang="en-US"/>
        </a:p>
      </dgm:t>
    </dgm:pt>
    <dgm:pt modelId="{88DD2B46-F11B-4A40-8610-204ADBB1B131}">
      <dgm:prSet/>
      <dgm:spPr/>
      <dgm:t>
        <a:bodyPr/>
        <a:lstStyle/>
        <a:p>
          <a:r>
            <a:rPr lang="ja-JP" altLang="en-US" dirty="0" smtClean="0"/>
            <a:t>次のようになる．</a:t>
          </a:r>
          <a:endParaRPr lang="ja-JP" altLang="en-US" dirty="0"/>
        </a:p>
      </dgm:t>
    </dgm:pt>
    <dgm:pt modelId="{5254ED8C-E075-45C9-AD80-89C86986E867}" type="parTrans" cxnId="{7E2096AC-0589-4EC4-BCDD-02DE83E75BF8}">
      <dgm:prSet/>
      <dgm:spPr/>
      <dgm:t>
        <a:bodyPr/>
        <a:lstStyle/>
        <a:p>
          <a:endParaRPr kumimoji="1" lang="ja-JP" altLang="en-US"/>
        </a:p>
      </dgm:t>
    </dgm:pt>
    <dgm:pt modelId="{899EA1D8-960A-4792-96AC-AD49012015E2}" type="sibTrans" cxnId="{7E2096AC-0589-4EC4-BCDD-02DE83E75BF8}">
      <dgm:prSet/>
      <dgm:spPr/>
      <dgm:t>
        <a:bodyPr/>
        <a:lstStyle/>
        <a:p>
          <a:endParaRPr kumimoji="1" lang="ja-JP" altLang="en-US"/>
        </a:p>
      </dgm:t>
    </dgm:pt>
    <dgm:pt modelId="{D496F2AB-AF1A-4144-A44C-73F74414F937}">
      <dgm:prSet/>
      <dgm:spPr/>
      <dgm:t>
        <a:bodyPr/>
        <a:lstStyle/>
        <a:p>
          <a:r>
            <a:rPr lang="ja-JP" altLang="en-US" dirty="0" smtClean="0"/>
            <a:t>動力源のなす仕事の                        は，</a:t>
          </a:r>
          <a:endParaRPr lang="ja-JP" altLang="en-US" dirty="0"/>
        </a:p>
      </dgm:t>
    </dgm:pt>
    <dgm:pt modelId="{E42AF84D-5D60-4CD0-B007-4C6F131A7AF5}" type="parTrans" cxnId="{3320BDFA-807E-413C-9FAE-1EF4CF43E0D5}">
      <dgm:prSet/>
      <dgm:spPr/>
      <dgm:t>
        <a:bodyPr/>
        <a:lstStyle/>
        <a:p>
          <a:endParaRPr kumimoji="1" lang="ja-JP" altLang="en-US"/>
        </a:p>
      </dgm:t>
    </dgm:pt>
    <dgm:pt modelId="{7F48D4F2-5E3F-42C0-9B6F-99B4C1FB4B29}" type="sibTrans" cxnId="{3320BDFA-807E-413C-9FAE-1EF4CF43E0D5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1173AAA-C0BD-4B31-98A4-D72A44ABF9B6}" type="pres">
      <dgm:prSet presAssocID="{8F78F5E2-F38F-4034-8D61-5140651906F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D2A0003C-F615-4A22-9C34-47E3186E8FDE}" type="pres">
      <dgm:prSet presAssocID="{8F78F5E2-F38F-4034-8D61-5140651906F9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1993317-5DC6-412D-A999-3CF9310BB51E}" type="pres">
      <dgm:prSet presAssocID="{5D83E1E8-2720-4652-9849-B8A618109F1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D10B489-E59F-4ED6-B734-0FDBD1E80E40}" type="pres">
      <dgm:prSet presAssocID="{5D83E1E8-2720-4652-9849-B8A618109F1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DAACC927-8158-4EC2-91E7-D5CA1097A548}" type="presOf" srcId="{88DD2B46-F11B-4A40-8610-204ADBB1B131}" destId="{4D10B489-E59F-4ED6-B734-0FDBD1E80E40}" srcOrd="0" destOrd="1" presId="urn:microsoft.com/office/officeart/2005/8/layout/vList2"/>
    <dgm:cxn modelId="{926D9075-B986-4211-A3CD-491562945AF1}" srcId="{8F78F5E2-F38F-4034-8D61-5140651906F9}" destId="{6B8694E0-2AF8-4976-96C5-15846A5D2408}" srcOrd="4" destOrd="0" parTransId="{B3A55FFE-B460-4F87-9EFD-BA841AF854B2}" sibTransId="{3E11DF0C-51F0-4756-946D-EF7DBD065D94}"/>
    <dgm:cxn modelId="{1986285B-D12C-4D08-851C-576006E96A87}" srcId="{8F78F5E2-F38F-4034-8D61-5140651906F9}" destId="{EA5DCA79-9BF2-4B13-B4B4-C32C2993388B}" srcOrd="3" destOrd="0" parTransId="{0B5D0168-0008-42ED-B4B0-6649A1C592AF}" sibTransId="{78C0502A-19A1-433B-ADB3-6C894ABB7313}"/>
    <dgm:cxn modelId="{09E50620-7F2F-4CE7-8E66-0772991D3481}" srcId="{2B55400A-E341-4DF1-8842-264D2660DEA4}" destId="{8F78F5E2-F38F-4034-8D61-5140651906F9}" srcOrd="0" destOrd="0" parTransId="{FD00E385-B340-43A3-87A9-37546826C3B6}" sibTransId="{C6E4FB25-EE5E-4687-88C8-DBF66634C30B}"/>
    <dgm:cxn modelId="{EFCB6A45-2D46-413F-AEF4-B6FBFEB3815C}" srcId="{8F78F5E2-F38F-4034-8D61-5140651906F9}" destId="{683429DD-5C83-445F-AFE6-358033E4BCA2}" srcOrd="2" destOrd="0" parTransId="{77B405BE-C271-48E8-AED2-3562EA226670}" sibTransId="{F778FFA2-29A8-46A1-8054-799D9DB9D21A}"/>
    <dgm:cxn modelId="{1B1E4C52-AB9D-4074-9B4A-71F42C40CF3D}" type="presOf" srcId="{D496F2AB-AF1A-4144-A44C-73F74414F937}" destId="{4D10B489-E59F-4ED6-B734-0FDBD1E80E40}" srcOrd="0" destOrd="0" presId="urn:microsoft.com/office/officeart/2005/8/layout/vList2"/>
    <dgm:cxn modelId="{7E0C1392-D51F-449C-88EC-92340034D151}" type="presOf" srcId="{83572ED2-FF02-4048-873E-5D3CB5309DD1}" destId="{D2A0003C-F615-4A22-9C34-47E3186E8FDE}" srcOrd="0" destOrd="0" presId="urn:microsoft.com/office/officeart/2005/8/layout/vList2"/>
    <dgm:cxn modelId="{9EA4F575-509E-44E6-B55A-0A5F73DC1048}" srcId="{5D83E1E8-2720-4652-9849-B8A618109F17}" destId="{DFFFBD90-D7D6-4010-9CBE-913215768CAA}" srcOrd="2" destOrd="0" parTransId="{661A8D35-D19E-421E-9761-95EEE0706AB2}" sibTransId="{C49BFAFB-7E7B-42EB-AEFE-2CAFE3B8BEFC}"/>
    <dgm:cxn modelId="{D5E3888B-A330-4878-BA53-03E15FCBC507}" srcId="{2B55400A-E341-4DF1-8842-264D2660DEA4}" destId="{5D83E1E8-2720-4652-9849-B8A618109F17}" srcOrd="1" destOrd="0" parTransId="{A8A9BB16-D43F-47F9-B81A-4F93729175A7}" sibTransId="{0E60405D-E314-4F42-B1D2-D4EE4E7C3351}"/>
    <dgm:cxn modelId="{F3EBAE26-B8FC-40FC-941D-C8F21E8242F8}" type="presOf" srcId="{DFFFBD90-D7D6-4010-9CBE-913215768CAA}" destId="{4D10B489-E59F-4ED6-B734-0FDBD1E80E40}" srcOrd="0" destOrd="2" presId="urn:microsoft.com/office/officeart/2005/8/layout/vList2"/>
    <dgm:cxn modelId="{93734D75-06C5-459F-BB61-9ABE8D94016E}" srcId="{8F78F5E2-F38F-4034-8D61-5140651906F9}" destId="{A4E58EAC-5B10-4064-8FAF-EAC19E702249}" srcOrd="1" destOrd="0" parTransId="{ECA30903-AB45-49EA-A70A-17EFE83BB4D1}" sibTransId="{E2ECF64A-E589-4EFD-BC26-61C524ACE582}"/>
    <dgm:cxn modelId="{3320BDFA-807E-413C-9FAE-1EF4CF43E0D5}" srcId="{5D83E1E8-2720-4652-9849-B8A618109F17}" destId="{D496F2AB-AF1A-4144-A44C-73F74414F937}" srcOrd="0" destOrd="0" parTransId="{E42AF84D-5D60-4CD0-B007-4C6F131A7AF5}" sibTransId="{7F48D4F2-5E3F-42C0-9B6F-99B4C1FB4B29}"/>
    <dgm:cxn modelId="{7E2096AC-0589-4EC4-BCDD-02DE83E75BF8}" srcId="{5D83E1E8-2720-4652-9849-B8A618109F17}" destId="{88DD2B46-F11B-4A40-8610-204ADBB1B131}" srcOrd="1" destOrd="0" parTransId="{5254ED8C-E075-45C9-AD80-89C86986E867}" sibTransId="{899EA1D8-960A-4792-96AC-AD49012015E2}"/>
    <dgm:cxn modelId="{6C0BCEE1-45F2-4EBF-B533-5D667382500E}" type="presOf" srcId="{683429DD-5C83-445F-AFE6-358033E4BCA2}" destId="{D2A0003C-F615-4A22-9C34-47E3186E8FDE}" srcOrd="0" destOrd="2" presId="urn:microsoft.com/office/officeart/2005/8/layout/vList2"/>
    <dgm:cxn modelId="{DA677A11-14AE-4F42-8E61-29F317486C32}" type="presOf" srcId="{EA5DCA79-9BF2-4B13-B4B4-C32C2993388B}" destId="{D2A0003C-F615-4A22-9C34-47E3186E8FDE}" srcOrd="0" destOrd="3" presId="urn:microsoft.com/office/officeart/2005/8/layout/vList2"/>
    <dgm:cxn modelId="{7D121AEF-92E0-45D4-B477-8D825B0AAA7D}" type="presOf" srcId="{A4E58EAC-5B10-4064-8FAF-EAC19E702249}" destId="{D2A0003C-F615-4A22-9C34-47E3186E8FDE}" srcOrd="0" destOrd="1" presId="urn:microsoft.com/office/officeart/2005/8/layout/vList2"/>
    <dgm:cxn modelId="{958DE709-A96E-4BF9-8F98-E95B247855A0}" type="presOf" srcId="{6B8694E0-2AF8-4976-96C5-15846A5D2408}" destId="{D2A0003C-F615-4A22-9C34-47E3186E8FDE}" srcOrd="0" destOrd="4" presId="urn:microsoft.com/office/officeart/2005/8/layout/vList2"/>
    <dgm:cxn modelId="{102DCE8C-2910-4773-8B3F-CCFC7214E98B}" type="presOf" srcId="{2B55400A-E341-4DF1-8842-264D2660DEA4}" destId="{03F5ED04-A33A-45F8-86C5-8AD241238F59}" srcOrd="0" destOrd="0" presId="urn:microsoft.com/office/officeart/2005/8/layout/vList2"/>
    <dgm:cxn modelId="{995D43FA-3253-469E-A3E3-B0E5A3F0C97A}" srcId="{8F78F5E2-F38F-4034-8D61-5140651906F9}" destId="{83572ED2-FF02-4048-873E-5D3CB5309DD1}" srcOrd="0" destOrd="0" parTransId="{E35CF850-64A1-4BEC-B093-703FE6EEAEBB}" sibTransId="{5A2BFDAE-88D8-40C3-804D-AA9F4CC34D9F}"/>
    <dgm:cxn modelId="{6A79FB2E-33B5-4F2A-B18C-C6E291B582A9}" type="presOf" srcId="{5D83E1E8-2720-4652-9849-B8A618109F17}" destId="{B1993317-5DC6-412D-A999-3CF9310BB51E}" srcOrd="0" destOrd="0" presId="urn:microsoft.com/office/officeart/2005/8/layout/vList2"/>
    <dgm:cxn modelId="{5DC2E01B-E601-4859-A7C8-8D53BF97834B}" type="presOf" srcId="{8F78F5E2-F38F-4034-8D61-5140651906F9}" destId="{A1173AAA-C0BD-4B31-98A4-D72A44ABF9B6}" srcOrd="0" destOrd="0" presId="urn:microsoft.com/office/officeart/2005/8/layout/vList2"/>
    <dgm:cxn modelId="{EE593FDE-789D-46C2-8C6D-973FEB391D4F}" type="presParOf" srcId="{03F5ED04-A33A-45F8-86C5-8AD241238F59}" destId="{A1173AAA-C0BD-4B31-98A4-D72A44ABF9B6}" srcOrd="0" destOrd="0" presId="urn:microsoft.com/office/officeart/2005/8/layout/vList2"/>
    <dgm:cxn modelId="{174D26DF-4EFF-4663-9ACA-E28D5B59EC42}" type="presParOf" srcId="{03F5ED04-A33A-45F8-86C5-8AD241238F59}" destId="{D2A0003C-F615-4A22-9C34-47E3186E8FDE}" srcOrd="1" destOrd="0" presId="urn:microsoft.com/office/officeart/2005/8/layout/vList2"/>
    <dgm:cxn modelId="{5C76D9EB-E726-4636-8981-406B878E9E5C}" type="presParOf" srcId="{03F5ED04-A33A-45F8-86C5-8AD241238F59}" destId="{B1993317-5DC6-412D-A999-3CF9310BB51E}" srcOrd="2" destOrd="0" presId="urn:microsoft.com/office/officeart/2005/8/layout/vList2"/>
    <dgm:cxn modelId="{731C2730-2986-4BB1-BAE0-742C79F5AD53}" type="presParOf" srcId="{03F5ED04-A33A-45F8-86C5-8AD241238F59}" destId="{4D10B489-E59F-4ED6-B734-0FDBD1E80E4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kumimoji="1" lang="ja-JP" altLang="en-US"/>
        </a:p>
      </dgm:t>
    </dgm:pt>
    <dgm:pt modelId="{8F78F5E2-F38F-4034-8D61-5140651906F9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FD00E385-B340-43A3-87A9-37546826C3B6}" type="par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C6E4FB25-EE5E-4687-88C8-DBF66634C30B}" type="sibTrans" cxnId="{09E50620-7F2F-4CE7-8E66-0772991D3481}">
      <dgm:prSet/>
      <dgm:spPr/>
      <dgm:t>
        <a:bodyPr/>
        <a:lstStyle/>
        <a:p>
          <a:endParaRPr kumimoji="1" lang="ja-JP" altLang="en-US"/>
        </a:p>
      </dgm:t>
    </dgm:pt>
    <dgm:pt modelId="{E0A41965-357E-46E5-ABBA-93881B298E95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EA6C3795-0D2F-4924-B40B-1BAAA7EB716B}" type="par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7091B644-6C07-4AC1-81EF-DA05F27CCFBC}" type="sibTrans" cxnId="{1DB95206-F4A2-4D84-B52F-DF6ECB92E3C3}">
      <dgm:prSet/>
      <dgm:spPr/>
      <dgm:t>
        <a:bodyPr/>
        <a:lstStyle/>
        <a:p>
          <a:endParaRPr kumimoji="1" lang="ja-JP" altLang="en-US"/>
        </a:p>
      </dgm:t>
    </dgm:pt>
    <dgm:pt modelId="{5BFBD551-4731-48FB-9E53-50A036DCEE3B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14FE85B6-D4EA-49A7-9789-92332A68AD11}" type="par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27FF57A3-B32C-424F-B0D2-65D198C08E3A}" type="sibTrans" cxnId="{12B9A3CD-8236-4A98-8A57-FBA876F5214D}">
      <dgm:prSet/>
      <dgm:spPr/>
      <dgm:t>
        <a:bodyPr/>
        <a:lstStyle/>
        <a:p>
          <a:endParaRPr kumimoji="1" lang="ja-JP" altLang="en-US"/>
        </a:p>
      </dgm:t>
    </dgm:pt>
    <dgm:pt modelId="{779FB1CE-704A-4BC9-B167-7C037D3A5B78}">
      <dgm:prSet/>
      <dgm:spPr/>
      <dgm:t>
        <a:bodyPr/>
        <a:lstStyle/>
        <a:p>
          <a:pPr rtl="0"/>
          <a:r>
            <a:rPr kumimoji="1" lang="en-US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gm:t>
    </dgm:pt>
    <dgm:pt modelId="{7504B102-DA89-4723-96BE-23B96E5FBA19}" type="par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37782AB9-1DB4-4D87-AF38-87DBDB642779}" type="sibTrans" cxnId="{B8C72986-8D18-4811-A001-8C30A093F8F2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1173AAA-C0BD-4B31-98A4-D72A44ABF9B6}" type="pres">
      <dgm:prSet presAssocID="{8F78F5E2-F38F-4034-8D61-5140651906F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5FD589E4-DC47-4BD4-9AFB-3E8CF6181C1C}" type="pres">
      <dgm:prSet presAssocID="{C6E4FB25-EE5E-4687-88C8-DBF66634C30B}" presName="spacer" presStyleCnt="0"/>
      <dgm:spPr/>
      <dgm:t>
        <a:bodyPr/>
        <a:lstStyle/>
        <a:p>
          <a:endParaRPr kumimoji="1" lang="ja-JP" altLang="en-US"/>
        </a:p>
      </dgm:t>
    </dgm:pt>
    <dgm:pt modelId="{A7D4A968-BC38-4374-BA7F-B64AE7F9ED5C}" type="pres">
      <dgm:prSet presAssocID="{E0A41965-357E-46E5-ABBA-93881B298E9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15467989-ECD2-49A0-90EE-946B03FF71F4}" type="pres">
      <dgm:prSet presAssocID="{7091B644-6C07-4AC1-81EF-DA05F27CCFBC}" presName="spacer" presStyleCnt="0"/>
      <dgm:spPr/>
      <dgm:t>
        <a:bodyPr/>
        <a:lstStyle/>
        <a:p>
          <a:endParaRPr kumimoji="1" lang="ja-JP" altLang="en-US"/>
        </a:p>
      </dgm:t>
    </dgm:pt>
    <dgm:pt modelId="{5FBF9AF8-69CD-4918-A6BC-42BCF662554C}" type="pres">
      <dgm:prSet presAssocID="{5BFBD551-4731-48FB-9E53-50A036DCEE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14C9593-1AD2-4A5B-B8F3-D979F1F21D41}" type="pres">
      <dgm:prSet presAssocID="{27FF57A3-B32C-424F-B0D2-65D198C08E3A}" presName="spacer" presStyleCnt="0"/>
      <dgm:spPr/>
      <dgm:t>
        <a:bodyPr/>
        <a:lstStyle/>
        <a:p>
          <a:endParaRPr kumimoji="1" lang="ja-JP" altLang="en-US"/>
        </a:p>
      </dgm:t>
    </dgm:pt>
    <dgm:pt modelId="{15C5F587-BC53-450B-8FE1-92302579DD58}" type="pres">
      <dgm:prSet presAssocID="{779FB1CE-704A-4BC9-B167-7C037D3A5B7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B8C72986-8D18-4811-A001-8C30A093F8F2}" srcId="{2B55400A-E341-4DF1-8842-264D2660DEA4}" destId="{779FB1CE-704A-4BC9-B167-7C037D3A5B78}" srcOrd="3" destOrd="0" parTransId="{7504B102-DA89-4723-96BE-23B96E5FBA19}" sibTransId="{37782AB9-1DB4-4D87-AF38-87DBDB642779}"/>
    <dgm:cxn modelId="{AFC2FF7C-E4C1-4324-AA5B-0E4214BACC62}" type="presOf" srcId="{5BFBD551-4731-48FB-9E53-50A036DCEE3B}" destId="{5FBF9AF8-69CD-4918-A6BC-42BCF662554C}" srcOrd="0" destOrd="0" presId="urn:microsoft.com/office/officeart/2005/8/layout/vList2"/>
    <dgm:cxn modelId="{45251DC6-AEFF-4EB7-8223-F3464D3106FF}" type="presOf" srcId="{779FB1CE-704A-4BC9-B167-7C037D3A5B78}" destId="{15C5F587-BC53-450B-8FE1-92302579DD58}" srcOrd="0" destOrd="0" presId="urn:microsoft.com/office/officeart/2005/8/layout/vList2"/>
    <dgm:cxn modelId="{8F79582F-A1AC-4A88-B0C4-0E8ABF369615}" type="presOf" srcId="{8F78F5E2-F38F-4034-8D61-5140651906F9}" destId="{A1173AAA-C0BD-4B31-98A4-D72A44ABF9B6}" srcOrd="0" destOrd="0" presId="urn:microsoft.com/office/officeart/2005/8/layout/vList2"/>
    <dgm:cxn modelId="{D213A823-EDD8-43F1-92E8-63CBB9324FBF}" type="presOf" srcId="{2B55400A-E341-4DF1-8842-264D2660DEA4}" destId="{03F5ED04-A33A-45F8-86C5-8AD241238F59}" srcOrd="0" destOrd="0" presId="urn:microsoft.com/office/officeart/2005/8/layout/vList2"/>
    <dgm:cxn modelId="{1DB95206-F4A2-4D84-B52F-DF6ECB92E3C3}" srcId="{2B55400A-E341-4DF1-8842-264D2660DEA4}" destId="{E0A41965-357E-46E5-ABBA-93881B298E95}" srcOrd="1" destOrd="0" parTransId="{EA6C3795-0D2F-4924-B40B-1BAAA7EB716B}" sibTransId="{7091B644-6C07-4AC1-81EF-DA05F27CCFBC}"/>
    <dgm:cxn modelId="{09E50620-7F2F-4CE7-8E66-0772991D3481}" srcId="{2B55400A-E341-4DF1-8842-264D2660DEA4}" destId="{8F78F5E2-F38F-4034-8D61-5140651906F9}" srcOrd="0" destOrd="0" parTransId="{FD00E385-B340-43A3-87A9-37546826C3B6}" sibTransId="{C6E4FB25-EE5E-4687-88C8-DBF66634C30B}"/>
    <dgm:cxn modelId="{12B9A3CD-8236-4A98-8A57-FBA876F5214D}" srcId="{2B55400A-E341-4DF1-8842-264D2660DEA4}" destId="{5BFBD551-4731-48FB-9E53-50A036DCEE3B}" srcOrd="2" destOrd="0" parTransId="{14FE85B6-D4EA-49A7-9789-92332A68AD11}" sibTransId="{27FF57A3-B32C-424F-B0D2-65D198C08E3A}"/>
    <dgm:cxn modelId="{06A06BD4-2BB9-4C47-869E-FA8022F294F1}" type="presOf" srcId="{E0A41965-357E-46E5-ABBA-93881B298E95}" destId="{A7D4A968-BC38-4374-BA7F-B64AE7F9ED5C}" srcOrd="0" destOrd="0" presId="urn:microsoft.com/office/officeart/2005/8/layout/vList2"/>
    <dgm:cxn modelId="{44F5ECCF-B1B7-494E-92C1-793EE1BD7521}" type="presParOf" srcId="{03F5ED04-A33A-45F8-86C5-8AD241238F59}" destId="{A1173AAA-C0BD-4B31-98A4-D72A44ABF9B6}" srcOrd="0" destOrd="0" presId="urn:microsoft.com/office/officeart/2005/8/layout/vList2"/>
    <dgm:cxn modelId="{CF06CA44-436B-4917-A35A-7B002CF42243}" type="presParOf" srcId="{03F5ED04-A33A-45F8-86C5-8AD241238F59}" destId="{5FD589E4-DC47-4BD4-9AFB-3E8CF6181C1C}" srcOrd="1" destOrd="0" presId="urn:microsoft.com/office/officeart/2005/8/layout/vList2"/>
    <dgm:cxn modelId="{154C7F65-2D0F-49D8-835E-DA5ED51B221D}" type="presParOf" srcId="{03F5ED04-A33A-45F8-86C5-8AD241238F59}" destId="{A7D4A968-BC38-4374-BA7F-B64AE7F9ED5C}" srcOrd="2" destOrd="0" presId="urn:microsoft.com/office/officeart/2005/8/layout/vList2"/>
    <dgm:cxn modelId="{7FC8C59B-9877-47B0-848A-FAF9E3FF8A56}" type="presParOf" srcId="{03F5ED04-A33A-45F8-86C5-8AD241238F59}" destId="{15467989-ECD2-49A0-90EE-946B03FF71F4}" srcOrd="3" destOrd="0" presId="urn:microsoft.com/office/officeart/2005/8/layout/vList2"/>
    <dgm:cxn modelId="{0AAD5DCE-ED9C-4FA9-ACFB-0830E3C06319}" type="presParOf" srcId="{03F5ED04-A33A-45F8-86C5-8AD241238F59}" destId="{5FBF9AF8-69CD-4918-A6BC-42BCF662554C}" srcOrd="4" destOrd="0" presId="urn:microsoft.com/office/officeart/2005/8/layout/vList2"/>
    <dgm:cxn modelId="{89C1B42C-64CC-48ED-AF8F-63D3F0838EFB}" type="presParOf" srcId="{03F5ED04-A33A-45F8-86C5-8AD241238F59}" destId="{214C9593-1AD2-4A5B-B8F3-D979F1F21D41}" srcOrd="5" destOrd="0" presId="urn:microsoft.com/office/officeart/2005/8/layout/vList2"/>
    <dgm:cxn modelId="{EA6FFCD7-259B-472B-94A7-5AA6B0B47999}" type="presParOf" srcId="{03F5ED04-A33A-45F8-86C5-8AD241238F59}" destId="{15C5F587-BC53-450B-8FE1-92302579DD5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E0A41965-357E-46E5-ABBA-93881B298E95}">
      <dgm:prSet/>
      <dgm:spPr/>
      <dgm:t>
        <a:bodyPr/>
        <a:lstStyle/>
        <a:p>
          <a:pPr rtl="0"/>
          <a:r>
            <a:rPr lang="en-US" dirty="0" smtClean="0"/>
            <a:t>1.5.2</a:t>
          </a:r>
          <a:r>
            <a:rPr lang="ja-JP" dirty="0" smtClean="0"/>
            <a:t>運動エネルギー</a:t>
          </a:r>
          <a:endParaRPr lang="ja-JP" dirty="0"/>
        </a:p>
      </dgm:t>
    </dgm:pt>
    <dgm:pt modelId="{EA6C3795-0D2F-4924-B40B-1BAAA7EB716B}" type="parTrans" cxnId="{1DB95206-F4A2-4D84-B52F-DF6ECB92E3C3}">
      <dgm:prSet/>
      <dgm:spPr/>
      <dgm:t>
        <a:bodyPr/>
        <a:lstStyle/>
        <a:p>
          <a:endParaRPr lang="ja-JP" altLang="en-US"/>
        </a:p>
      </dgm:t>
    </dgm:pt>
    <dgm:pt modelId="{7091B644-6C07-4AC1-81EF-DA05F27CCFBC}" type="sibTrans" cxnId="{1DB95206-F4A2-4D84-B52F-DF6ECB92E3C3}">
      <dgm:prSet/>
      <dgm:spPr/>
      <dgm:t>
        <a:bodyPr/>
        <a:lstStyle/>
        <a:p>
          <a:endParaRPr lang="ja-JP" altLang="en-US"/>
        </a:p>
      </dgm:t>
    </dgm:pt>
    <dgm:pt modelId="{D4FEF649-5349-497E-BD6C-44210B93A380}">
      <dgm:prSet/>
      <dgm:spPr/>
      <dgm:t>
        <a:bodyPr/>
        <a:lstStyle/>
        <a:p>
          <a:pPr rtl="0"/>
          <a:r>
            <a:rPr lang="ja-JP" altLang="en-US" dirty="0" smtClean="0"/>
            <a:t>一般に， 物体の                                                 が変化すると，ほかの物体に仕事をすることができる．</a:t>
          </a:r>
          <a:endParaRPr lang="ja-JP" dirty="0"/>
        </a:p>
      </dgm:t>
    </dgm:pt>
    <dgm:pt modelId="{4C847C2B-3A05-4193-9C0A-42DD28864220}" type="parTrans" cxnId="{0145ABD3-7CB2-44C1-BEB4-E7A45FF72606}">
      <dgm:prSet/>
      <dgm:spPr/>
      <dgm:t>
        <a:bodyPr/>
        <a:lstStyle/>
        <a:p>
          <a:endParaRPr lang="ja-JP" altLang="en-US"/>
        </a:p>
      </dgm:t>
    </dgm:pt>
    <dgm:pt modelId="{F49E4230-1516-4B25-8266-BFB7B1B198F1}" type="sibTrans" cxnId="{0145ABD3-7CB2-44C1-BEB4-E7A45FF72606}">
      <dgm:prSet/>
      <dgm:spPr/>
      <dgm:t>
        <a:bodyPr/>
        <a:lstStyle/>
        <a:p>
          <a:endParaRPr lang="ja-JP" altLang="en-US"/>
        </a:p>
      </dgm:t>
    </dgm:pt>
    <dgm:pt modelId="{CC609C4C-5584-4F0C-9966-7FAE79ABE677}">
      <dgm:prSet/>
      <dgm:spPr/>
      <dgm:t>
        <a:bodyPr/>
        <a:lstStyle/>
        <a:p>
          <a:r>
            <a:rPr lang="ja-JP" altLang="en-US" dirty="0" smtClean="0"/>
            <a:t>この能力を                              という．</a:t>
          </a:r>
          <a:endParaRPr lang="ja-JP" altLang="en-US" dirty="0"/>
        </a:p>
      </dgm:t>
    </dgm:pt>
    <dgm:pt modelId="{14D6A2CC-B251-426C-80F5-F84EB030B1EA}" type="parTrans" cxnId="{43FC36CB-E705-4ADE-9395-3BD738BB699A}">
      <dgm:prSet/>
      <dgm:spPr/>
      <dgm:t>
        <a:bodyPr/>
        <a:lstStyle/>
        <a:p>
          <a:endParaRPr lang="ja-JP" altLang="en-US"/>
        </a:p>
      </dgm:t>
    </dgm:pt>
    <dgm:pt modelId="{F5859268-0B9D-4F02-A166-847FCB4A0E11}" type="sibTrans" cxnId="{43FC36CB-E705-4ADE-9395-3BD738BB699A}">
      <dgm:prSet/>
      <dgm:spPr/>
      <dgm:t>
        <a:bodyPr/>
        <a:lstStyle/>
        <a:p>
          <a:endParaRPr lang="ja-JP" altLang="en-US"/>
        </a:p>
      </dgm:t>
    </dgm:pt>
    <dgm:pt modelId="{D4875A24-2F08-4EFA-8650-17629AF7D0B6}">
      <dgm:prSet/>
      <dgm:spPr/>
      <dgm:t>
        <a:bodyPr/>
        <a:lstStyle/>
        <a:p>
          <a:r>
            <a:rPr lang="ja-JP" altLang="en-US" dirty="0" smtClean="0"/>
            <a:t>ある物体にほかの物体から         がなされると， その物体の                  は与えられた。</a:t>
          </a:r>
          <a:endParaRPr lang="ja-JP" altLang="en-US" dirty="0"/>
        </a:p>
      </dgm:t>
    </dgm:pt>
    <dgm:pt modelId="{2F6BAD1F-C3CA-4F68-801F-414C758C97BB}" type="parTrans" cxnId="{D15FBFCF-5644-4FDA-8606-7BA14386CE2C}">
      <dgm:prSet/>
      <dgm:spPr/>
      <dgm:t>
        <a:bodyPr/>
        <a:lstStyle/>
        <a:p>
          <a:endParaRPr lang="ja-JP" altLang="en-US"/>
        </a:p>
      </dgm:t>
    </dgm:pt>
    <dgm:pt modelId="{3E74A228-6AF1-4946-B537-8967D38D58AD}" type="sibTrans" cxnId="{D15FBFCF-5644-4FDA-8606-7BA14386CE2C}">
      <dgm:prSet/>
      <dgm:spPr/>
      <dgm:t>
        <a:bodyPr/>
        <a:lstStyle/>
        <a:p>
          <a:endParaRPr lang="ja-JP" altLang="en-US"/>
        </a:p>
      </dgm:t>
    </dgm:pt>
    <dgm:pt modelId="{EEFCD3C7-DDC5-4F7B-9516-D28601A1CF87}">
      <dgm:prSet/>
      <dgm:spPr/>
      <dgm:t>
        <a:bodyPr/>
        <a:lstStyle/>
        <a:p>
          <a:r>
            <a:rPr lang="ja-JP" altLang="en-US" dirty="0" smtClean="0"/>
            <a:t>仕事と同じ量だけ         する．</a:t>
          </a:r>
          <a:endParaRPr lang="ja-JP" altLang="en-US" dirty="0"/>
        </a:p>
      </dgm:t>
    </dgm:pt>
    <dgm:pt modelId="{D6703CF2-945F-4A48-ADD0-B9324F01DE90}" type="parTrans" cxnId="{0407D4F5-FD0B-4A08-A8F0-A03C2CFCA001}">
      <dgm:prSet/>
      <dgm:spPr/>
      <dgm:t>
        <a:bodyPr/>
        <a:lstStyle/>
        <a:p>
          <a:endParaRPr lang="ja-JP" altLang="en-US"/>
        </a:p>
      </dgm:t>
    </dgm:pt>
    <dgm:pt modelId="{A65D95DA-D6B6-4B2F-9EF7-8D64188A643B}" type="sibTrans" cxnId="{0407D4F5-FD0B-4A08-A8F0-A03C2CFCA001}">
      <dgm:prSet/>
      <dgm:spPr/>
      <dgm:t>
        <a:bodyPr/>
        <a:lstStyle/>
        <a:p>
          <a:endParaRPr lang="ja-JP" altLang="en-US"/>
        </a:p>
      </dgm:t>
    </dgm:pt>
    <dgm:pt modelId="{36A7FB81-706F-438A-949B-2B8D530A0FE9}">
      <dgm:prSet/>
      <dgm:spPr/>
      <dgm:t>
        <a:bodyPr/>
        <a:lstStyle/>
        <a:p>
          <a:r>
            <a:rPr lang="ja-JP" altLang="en-US" dirty="0" smtClean="0"/>
            <a:t>逆に，ほかの物体に仕事をすると， エネルギーは同じ量だけ         する．</a:t>
          </a:r>
          <a:endParaRPr lang="ja-JP" altLang="en-US" dirty="0"/>
        </a:p>
      </dgm:t>
    </dgm:pt>
    <dgm:pt modelId="{22ED5979-CE6C-4E30-A29C-85D8BFCDDB1E}" type="parTrans" cxnId="{2F7D895B-2700-480A-884C-3613602B701B}">
      <dgm:prSet/>
      <dgm:spPr/>
      <dgm:t>
        <a:bodyPr/>
        <a:lstStyle/>
        <a:p>
          <a:endParaRPr kumimoji="1" lang="ja-JP" altLang="en-US"/>
        </a:p>
      </dgm:t>
    </dgm:pt>
    <dgm:pt modelId="{E0362A29-D239-4069-9B8F-617C73098FCE}" type="sibTrans" cxnId="{2F7D895B-2700-480A-884C-3613602B701B}">
      <dgm:prSet/>
      <dgm:spPr/>
      <dgm:t>
        <a:bodyPr/>
        <a:lstStyle/>
        <a:p>
          <a:endParaRPr kumimoji="1" lang="ja-JP" altLang="en-US"/>
        </a:p>
      </dgm:t>
    </dgm:pt>
    <dgm:pt modelId="{9D2F12B5-D03F-420F-8987-63B8E071733C}">
      <dgm:prSet/>
      <dgm:spPr/>
      <dgm:t>
        <a:bodyPr/>
        <a:lstStyle/>
        <a:p>
          <a:r>
            <a:rPr lang="ja-JP" altLang="en-US" dirty="0" smtClean="0"/>
            <a:t>したがって， エネルギーの単位は仕事の単位と同じ                      である．</a:t>
          </a:r>
          <a:endParaRPr lang="ja-JP" altLang="en-US" dirty="0"/>
        </a:p>
      </dgm:t>
    </dgm:pt>
    <dgm:pt modelId="{D450036D-C5D1-4175-B160-8C68254C0C69}" type="parTrans" cxnId="{D9057F13-6921-4A26-81FA-AC7045BD9109}">
      <dgm:prSet/>
      <dgm:spPr/>
      <dgm:t>
        <a:bodyPr/>
        <a:lstStyle/>
        <a:p>
          <a:endParaRPr kumimoji="1" lang="ja-JP" altLang="en-US"/>
        </a:p>
      </dgm:t>
    </dgm:pt>
    <dgm:pt modelId="{920DFAD7-74F7-474B-944B-B29C1418B146}" type="sibTrans" cxnId="{D9057F13-6921-4A26-81FA-AC7045BD9109}">
      <dgm:prSet/>
      <dgm:spPr/>
      <dgm:t>
        <a:bodyPr/>
        <a:lstStyle/>
        <a:p>
          <a:endParaRPr kumimoji="1" lang="ja-JP" altLang="en-US"/>
        </a:p>
      </dgm:t>
    </dgm:pt>
    <dgm:pt modelId="{28CB0887-660D-4B89-BCF7-ED4CAFA1EDDF}">
      <dgm:prSet/>
      <dgm:spPr/>
      <dgm:t>
        <a:bodyPr/>
        <a:lstStyle/>
        <a:p>
          <a:pPr rtl="0"/>
          <a:r>
            <a:rPr lang="ja-JP" altLang="en-US" dirty="0" smtClean="0"/>
            <a:t> 運動している物体は，ほかの物体に衝突して仕事をすることができる．</a:t>
          </a:r>
          <a:endParaRPr lang="ja-JP" dirty="0"/>
        </a:p>
      </dgm:t>
    </dgm:pt>
    <dgm:pt modelId="{DE4B0A24-FCC3-40ED-A35F-A0F147F7DE9A}" type="parTrans" cxnId="{ABD69E5F-F35D-4028-AB6C-4D91341D9CB0}">
      <dgm:prSet/>
      <dgm:spPr/>
      <dgm:t>
        <a:bodyPr/>
        <a:lstStyle/>
        <a:p>
          <a:endParaRPr kumimoji="1" lang="ja-JP" altLang="en-US"/>
        </a:p>
      </dgm:t>
    </dgm:pt>
    <dgm:pt modelId="{9898B365-F8BF-4E1D-B234-2AE1DD035970}" type="sibTrans" cxnId="{ABD69E5F-F35D-4028-AB6C-4D91341D9CB0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7D4A968-BC38-4374-BA7F-B64AE7F9ED5C}" type="pres">
      <dgm:prSet presAssocID="{E0A41965-357E-46E5-ABBA-93881B298E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D26107D-24F3-4B23-9BE3-620989DABF2B}" type="pres">
      <dgm:prSet presAssocID="{E0A41965-357E-46E5-ABBA-93881B298E95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3FC36CB-E705-4ADE-9395-3BD738BB699A}" srcId="{E0A41965-357E-46E5-ABBA-93881B298E95}" destId="{CC609C4C-5584-4F0C-9966-7FAE79ABE677}" srcOrd="2" destOrd="0" parTransId="{14D6A2CC-B251-426C-80F5-F84EB030B1EA}" sibTransId="{F5859268-0B9D-4F02-A166-847FCB4A0E11}"/>
    <dgm:cxn modelId="{D15FBFCF-5644-4FDA-8606-7BA14386CE2C}" srcId="{E0A41965-357E-46E5-ABBA-93881B298E95}" destId="{D4875A24-2F08-4EFA-8650-17629AF7D0B6}" srcOrd="3" destOrd="0" parTransId="{2F6BAD1F-C3CA-4F68-801F-414C758C97BB}" sibTransId="{3E74A228-6AF1-4946-B537-8967D38D58AD}"/>
    <dgm:cxn modelId="{B236B009-A732-4D47-9218-49F0A2E81F7B}" type="presOf" srcId="{2B55400A-E341-4DF1-8842-264D2660DEA4}" destId="{03F5ED04-A33A-45F8-86C5-8AD241238F59}" srcOrd="0" destOrd="0" presId="urn:microsoft.com/office/officeart/2005/8/layout/vList2"/>
    <dgm:cxn modelId="{3A725467-8B62-4313-A1D9-6DF4F8B89DA6}" type="presOf" srcId="{D4FEF649-5349-497E-BD6C-44210B93A380}" destId="{BD26107D-24F3-4B23-9BE3-620989DABF2B}" srcOrd="0" destOrd="0" presId="urn:microsoft.com/office/officeart/2005/8/layout/vList2"/>
    <dgm:cxn modelId="{85A4ADB2-D488-43A4-9CDD-12CF8520E2C1}" type="presOf" srcId="{9D2F12B5-D03F-420F-8987-63B8E071733C}" destId="{BD26107D-24F3-4B23-9BE3-620989DABF2B}" srcOrd="0" destOrd="6" presId="urn:microsoft.com/office/officeart/2005/8/layout/vList2"/>
    <dgm:cxn modelId="{ABD69E5F-F35D-4028-AB6C-4D91341D9CB0}" srcId="{E0A41965-357E-46E5-ABBA-93881B298E95}" destId="{28CB0887-660D-4B89-BCF7-ED4CAFA1EDDF}" srcOrd="1" destOrd="0" parTransId="{DE4B0A24-FCC3-40ED-A35F-A0F147F7DE9A}" sibTransId="{9898B365-F8BF-4E1D-B234-2AE1DD035970}"/>
    <dgm:cxn modelId="{12CECFB3-1C0A-4C17-A862-D81E08CE7E4D}" type="presOf" srcId="{EEFCD3C7-DDC5-4F7B-9516-D28601A1CF87}" destId="{BD26107D-24F3-4B23-9BE3-620989DABF2B}" srcOrd="0" destOrd="4" presId="urn:microsoft.com/office/officeart/2005/8/layout/vList2"/>
    <dgm:cxn modelId="{B09F0D26-A25E-4753-8BB7-C6F12E65D151}" type="presOf" srcId="{D4875A24-2F08-4EFA-8650-17629AF7D0B6}" destId="{BD26107D-24F3-4B23-9BE3-620989DABF2B}" srcOrd="0" destOrd="3" presId="urn:microsoft.com/office/officeart/2005/8/layout/vList2"/>
    <dgm:cxn modelId="{1DB95206-F4A2-4D84-B52F-DF6ECB92E3C3}" srcId="{2B55400A-E341-4DF1-8842-264D2660DEA4}" destId="{E0A41965-357E-46E5-ABBA-93881B298E95}" srcOrd="0" destOrd="0" parTransId="{EA6C3795-0D2F-4924-B40B-1BAAA7EB716B}" sibTransId="{7091B644-6C07-4AC1-81EF-DA05F27CCFBC}"/>
    <dgm:cxn modelId="{0407D4F5-FD0B-4A08-A8F0-A03C2CFCA001}" srcId="{E0A41965-357E-46E5-ABBA-93881B298E95}" destId="{EEFCD3C7-DDC5-4F7B-9516-D28601A1CF87}" srcOrd="4" destOrd="0" parTransId="{D6703CF2-945F-4A48-ADD0-B9324F01DE90}" sibTransId="{A65D95DA-D6B6-4B2F-9EF7-8D64188A643B}"/>
    <dgm:cxn modelId="{2F7D895B-2700-480A-884C-3613602B701B}" srcId="{E0A41965-357E-46E5-ABBA-93881B298E95}" destId="{36A7FB81-706F-438A-949B-2B8D530A0FE9}" srcOrd="5" destOrd="0" parTransId="{22ED5979-CE6C-4E30-A29C-85D8BFCDDB1E}" sibTransId="{E0362A29-D239-4069-9B8F-617C73098FCE}"/>
    <dgm:cxn modelId="{2DDCEC31-85EC-4E8E-B632-8EF508F155F9}" type="presOf" srcId="{36A7FB81-706F-438A-949B-2B8D530A0FE9}" destId="{BD26107D-24F3-4B23-9BE3-620989DABF2B}" srcOrd="0" destOrd="5" presId="urn:microsoft.com/office/officeart/2005/8/layout/vList2"/>
    <dgm:cxn modelId="{D9057F13-6921-4A26-81FA-AC7045BD9109}" srcId="{E0A41965-357E-46E5-ABBA-93881B298E95}" destId="{9D2F12B5-D03F-420F-8987-63B8E071733C}" srcOrd="6" destOrd="0" parTransId="{D450036D-C5D1-4175-B160-8C68254C0C69}" sibTransId="{920DFAD7-74F7-474B-944B-B29C1418B146}"/>
    <dgm:cxn modelId="{5A8D9A4E-0938-4AF5-80CA-AF572044C28A}" type="presOf" srcId="{CC609C4C-5584-4F0C-9966-7FAE79ABE677}" destId="{BD26107D-24F3-4B23-9BE3-620989DABF2B}" srcOrd="0" destOrd="2" presId="urn:microsoft.com/office/officeart/2005/8/layout/vList2"/>
    <dgm:cxn modelId="{4F61CA85-DB9E-452A-AA41-85F3BC31ADC1}" type="presOf" srcId="{E0A41965-357E-46E5-ABBA-93881B298E95}" destId="{A7D4A968-BC38-4374-BA7F-B64AE7F9ED5C}" srcOrd="0" destOrd="0" presId="urn:microsoft.com/office/officeart/2005/8/layout/vList2"/>
    <dgm:cxn modelId="{9CAAA1BD-BDE7-4C14-9A5B-3DA7F842B20C}" type="presOf" srcId="{28CB0887-660D-4B89-BCF7-ED4CAFA1EDDF}" destId="{BD26107D-24F3-4B23-9BE3-620989DABF2B}" srcOrd="0" destOrd="1" presId="urn:microsoft.com/office/officeart/2005/8/layout/vList2"/>
    <dgm:cxn modelId="{0145ABD3-7CB2-44C1-BEB4-E7A45FF72606}" srcId="{E0A41965-357E-46E5-ABBA-93881B298E95}" destId="{D4FEF649-5349-497E-BD6C-44210B93A380}" srcOrd="0" destOrd="0" parTransId="{4C847C2B-3A05-4193-9C0A-42DD28864220}" sibTransId="{F49E4230-1516-4B25-8266-BFB7B1B198F1}"/>
    <dgm:cxn modelId="{7BAC6185-70C8-4D5C-90B2-2434133D688C}" type="presParOf" srcId="{03F5ED04-A33A-45F8-86C5-8AD241238F59}" destId="{A7D4A968-BC38-4374-BA7F-B64AE7F9ED5C}" srcOrd="0" destOrd="0" presId="urn:microsoft.com/office/officeart/2005/8/layout/vList2"/>
    <dgm:cxn modelId="{0D86B1EF-C83F-4918-B965-A04BDAA6B62C}" type="presParOf" srcId="{03F5ED04-A33A-45F8-86C5-8AD241238F59}" destId="{BD26107D-24F3-4B23-9BE3-620989DABF2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B55400A-E341-4DF1-8842-264D2660DEA4}" type="doc">
      <dgm:prSet loTypeId="urn:microsoft.com/office/officeart/2005/8/layout/vList2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kumimoji="1" lang="ja-JP" altLang="en-US"/>
        </a:p>
      </dgm:t>
    </dgm:pt>
    <dgm:pt modelId="{E0A41965-357E-46E5-ABBA-93881B298E95}">
      <dgm:prSet/>
      <dgm:spPr/>
      <dgm:t>
        <a:bodyPr/>
        <a:lstStyle/>
        <a:p>
          <a:pPr rtl="0"/>
          <a:r>
            <a:rPr lang="en-US" dirty="0" smtClean="0"/>
            <a:t>1.5.2</a:t>
          </a:r>
          <a:r>
            <a:rPr lang="ja-JP" dirty="0" smtClean="0"/>
            <a:t>運動エネルギ</a:t>
          </a:r>
          <a:r>
            <a:rPr lang="ja-JP" altLang="en-US" dirty="0" smtClean="0"/>
            <a:t>ー</a:t>
          </a:r>
          <a:endParaRPr lang="ja-JP" dirty="0"/>
        </a:p>
      </dgm:t>
    </dgm:pt>
    <dgm:pt modelId="{EA6C3795-0D2F-4924-B40B-1BAAA7EB716B}" type="parTrans" cxnId="{1DB95206-F4A2-4D84-B52F-DF6ECB92E3C3}">
      <dgm:prSet/>
      <dgm:spPr/>
      <dgm:t>
        <a:bodyPr/>
        <a:lstStyle/>
        <a:p>
          <a:endParaRPr lang="ja-JP" altLang="en-US"/>
        </a:p>
      </dgm:t>
    </dgm:pt>
    <dgm:pt modelId="{7091B644-6C07-4AC1-81EF-DA05F27CCFBC}" type="sibTrans" cxnId="{1DB95206-F4A2-4D84-B52F-DF6ECB92E3C3}">
      <dgm:prSet/>
      <dgm:spPr/>
      <dgm:t>
        <a:bodyPr/>
        <a:lstStyle/>
        <a:p>
          <a:endParaRPr lang="ja-JP" altLang="en-US"/>
        </a:p>
      </dgm:t>
    </dgm:pt>
    <dgm:pt modelId="{2CFEA193-0DA0-4CCE-BB2C-B6832E229D63}">
      <dgm:prSet/>
      <dgm:spPr/>
      <dgm:t>
        <a:bodyPr/>
        <a:lstStyle/>
        <a:p>
          <a:pPr rtl="0"/>
          <a:r>
            <a:rPr lang="ja-JP" altLang="en-US" dirty="0" smtClean="0"/>
            <a:t>図</a:t>
          </a:r>
          <a:r>
            <a:rPr lang="en-US" altLang="ja-JP" dirty="0" smtClean="0"/>
            <a:t>1.42 </a:t>
          </a:r>
          <a:r>
            <a:rPr lang="ja-JP" altLang="en-US" dirty="0" smtClean="0"/>
            <a:t>のように，</a:t>
          </a:r>
          <a:endParaRPr lang="ja-JP" dirty="0"/>
        </a:p>
      </dgm:t>
    </dgm:pt>
    <dgm:pt modelId="{D2400659-D549-4746-9F46-A520BF370B50}" type="parTrans" cxnId="{A9928D2A-A8D4-42C7-BC0B-E29225E0D1D0}">
      <dgm:prSet/>
      <dgm:spPr/>
      <dgm:t>
        <a:bodyPr/>
        <a:lstStyle/>
        <a:p>
          <a:endParaRPr lang="ja-JP" altLang="en-US"/>
        </a:p>
      </dgm:t>
    </dgm:pt>
    <dgm:pt modelId="{7289F892-DC8C-4049-A34A-FCA269D883C2}" type="sibTrans" cxnId="{A9928D2A-A8D4-42C7-BC0B-E29225E0D1D0}">
      <dgm:prSet/>
      <dgm:spPr/>
      <dgm:t>
        <a:bodyPr/>
        <a:lstStyle/>
        <a:p>
          <a:endParaRPr lang="ja-JP" altLang="en-US"/>
        </a:p>
      </dgm:t>
    </dgm:pt>
    <dgm:pt modelId="{6FEE7504-7125-434F-A6E0-A7328F357FC0}">
      <dgm:prSet/>
      <dgm:spPr/>
      <dgm:t>
        <a:bodyPr/>
        <a:lstStyle/>
        <a:p>
          <a:r>
            <a:rPr lang="ja-JP" altLang="en-US" dirty="0" smtClean="0"/>
            <a:t>力が物体になした仕事，</a:t>
          </a:r>
          <a:endParaRPr lang="ja-JP" altLang="en-US" dirty="0"/>
        </a:p>
      </dgm:t>
    </dgm:pt>
    <dgm:pt modelId="{B1C1D4D5-F132-4441-843A-003D70774BA2}" type="parTrans" cxnId="{BFC5139E-B914-48A7-B782-8580808CB6E8}">
      <dgm:prSet/>
      <dgm:spPr/>
      <dgm:t>
        <a:bodyPr/>
        <a:lstStyle/>
        <a:p>
          <a:endParaRPr lang="ja-JP" altLang="en-US"/>
        </a:p>
      </dgm:t>
    </dgm:pt>
    <dgm:pt modelId="{4BD0E710-E2BD-4AFB-A206-62CF752C69A8}" type="sibTrans" cxnId="{BFC5139E-B914-48A7-B782-8580808CB6E8}">
      <dgm:prSet/>
      <dgm:spPr/>
      <dgm:t>
        <a:bodyPr/>
        <a:lstStyle/>
        <a:p>
          <a:endParaRPr lang="ja-JP" altLang="en-US"/>
        </a:p>
      </dgm:t>
    </dgm:pt>
    <dgm:pt modelId="{B7981D79-0713-4A96-9436-A32B80EC4FE7}">
      <dgm:prSet/>
      <dgm:spPr/>
      <dgm:t>
        <a:bodyPr/>
        <a:lstStyle/>
        <a:p>
          <a:r>
            <a:rPr lang="en-US" altLang="ja-JP" i="1" dirty="0" err="1" smtClean="0"/>
            <a:t>F·x</a:t>
          </a:r>
          <a:r>
            <a:rPr lang="en-US" altLang="ja-JP" dirty="0" smtClean="0"/>
            <a:t>=                                           </a:t>
          </a:r>
          <a:endParaRPr lang="ja-JP" altLang="en-US" dirty="0">
            <a:solidFill>
              <a:srgbClr val="FF0000"/>
            </a:solidFill>
          </a:endParaRPr>
        </a:p>
      </dgm:t>
    </dgm:pt>
    <dgm:pt modelId="{8ABBAB70-5B4F-41C0-BD6F-CA4594AC4E3B}" type="parTrans" cxnId="{7ECA3B29-CAC2-49D6-BAD0-59ACDEEE4ABA}">
      <dgm:prSet/>
      <dgm:spPr/>
      <dgm:t>
        <a:bodyPr/>
        <a:lstStyle/>
        <a:p>
          <a:endParaRPr lang="ja-JP" altLang="en-US"/>
        </a:p>
      </dgm:t>
    </dgm:pt>
    <dgm:pt modelId="{A42A311F-3C58-4EF9-8791-C3DE5A2603DD}" type="sibTrans" cxnId="{7ECA3B29-CAC2-49D6-BAD0-59ACDEEE4ABA}">
      <dgm:prSet/>
      <dgm:spPr/>
      <dgm:t>
        <a:bodyPr/>
        <a:lstStyle/>
        <a:p>
          <a:endParaRPr lang="ja-JP" altLang="en-US"/>
        </a:p>
      </dgm:t>
    </dgm:pt>
    <dgm:pt modelId="{4A61489C-6BEC-4349-A8AD-0CE5BDCA4BB8}">
      <dgm:prSet/>
      <dgm:spPr/>
      <dgm:t>
        <a:bodyPr/>
        <a:lstStyle/>
        <a:p>
          <a:r>
            <a:rPr lang="ja-JP" altLang="en-US" dirty="0" smtClean="0"/>
            <a:t>この値を物体のもつ                                    とする．</a:t>
          </a:r>
          <a:endParaRPr lang="ja-JP" altLang="en-US" dirty="0"/>
        </a:p>
      </dgm:t>
    </dgm:pt>
    <dgm:pt modelId="{EB547ABD-84CE-43BC-A84A-71B556A900A0}" type="parTrans" cxnId="{B2845742-EBCF-4158-963A-7018246BEA4B}">
      <dgm:prSet/>
      <dgm:spPr/>
      <dgm:t>
        <a:bodyPr/>
        <a:lstStyle/>
        <a:p>
          <a:endParaRPr lang="ja-JP" altLang="en-US"/>
        </a:p>
      </dgm:t>
    </dgm:pt>
    <dgm:pt modelId="{101AE175-8037-4ED6-9FC6-C69E946E5850}" type="sibTrans" cxnId="{B2845742-EBCF-4158-963A-7018246BEA4B}">
      <dgm:prSet/>
      <dgm:spPr/>
      <dgm:t>
        <a:bodyPr/>
        <a:lstStyle/>
        <a:p>
          <a:endParaRPr lang="ja-JP" altLang="en-US"/>
        </a:p>
      </dgm:t>
    </dgm:pt>
    <dgm:pt modelId="{D5F10EE2-DC53-47C3-96A5-C85D22B1276C}">
      <dgm:prSet/>
      <dgm:spPr/>
      <dgm:t>
        <a:bodyPr/>
        <a:lstStyle/>
        <a:p>
          <a:r>
            <a:rPr lang="en-US" altLang="ja-JP" dirty="0" smtClean="0"/>
            <a:t>                (</a:t>
          </a:r>
          <a:r>
            <a:rPr lang="en-US" altLang="ja-JP" dirty="0"/>
            <a:t>1.39</a:t>
          </a:r>
          <a:r>
            <a:rPr lang="en-US" altLang="ja-JP" dirty="0" smtClean="0"/>
            <a:t>)</a:t>
          </a:r>
          <a:endParaRPr lang="ja-JP" altLang="en-US" dirty="0"/>
        </a:p>
      </dgm:t>
    </dgm:pt>
    <dgm:pt modelId="{B627A734-DF70-4091-81DA-4DC6B57C67DA}" type="parTrans" cxnId="{ECC39C3E-7766-4A35-8824-4CB960F98FD7}">
      <dgm:prSet/>
      <dgm:spPr/>
      <dgm:t>
        <a:bodyPr/>
        <a:lstStyle/>
        <a:p>
          <a:endParaRPr lang="ja-JP" altLang="en-US"/>
        </a:p>
      </dgm:t>
    </dgm:pt>
    <dgm:pt modelId="{7994F541-6589-4E25-9079-8DECE687C33C}" type="sibTrans" cxnId="{ECC39C3E-7766-4A35-8824-4CB960F98FD7}">
      <dgm:prSet/>
      <dgm:spPr/>
      <dgm:t>
        <a:bodyPr/>
        <a:lstStyle/>
        <a:p>
          <a:endParaRPr lang="ja-JP" altLang="en-US"/>
        </a:p>
      </dgm:t>
    </dgm:pt>
    <dgm:pt modelId="{07049710-4C61-454A-BA72-2B40DB5B5FF3}">
      <dgm:prSet/>
      <dgm:spPr/>
      <dgm:t>
        <a:bodyPr/>
        <a:lstStyle/>
        <a:p>
          <a:pPr rtl="0"/>
          <a:r>
            <a:rPr lang="ja-JP" altLang="en-US" dirty="0" smtClean="0"/>
            <a:t>この場合の                             は，式（</a:t>
          </a:r>
          <a:r>
            <a:rPr lang="en-US" altLang="ja-JP" dirty="0" smtClean="0"/>
            <a:t>1. 9</a:t>
          </a:r>
          <a:r>
            <a:rPr lang="ja-JP" altLang="en-US" dirty="0" smtClean="0"/>
            <a:t>）によって，</a:t>
          </a:r>
          <a:endParaRPr lang="ja-JP" dirty="0"/>
        </a:p>
      </dgm:t>
    </dgm:pt>
    <dgm:pt modelId="{950B1876-AA59-4FB0-9545-DAA2722073CF}" type="parTrans" cxnId="{E593AA20-906D-4E82-A2A3-67ACC911E166}">
      <dgm:prSet/>
      <dgm:spPr/>
      <dgm:t>
        <a:bodyPr/>
        <a:lstStyle/>
        <a:p>
          <a:endParaRPr kumimoji="1" lang="ja-JP" altLang="en-US"/>
        </a:p>
      </dgm:t>
    </dgm:pt>
    <dgm:pt modelId="{76343FC5-901C-44A2-A9AC-A1996A30EE04}" type="sibTrans" cxnId="{E593AA20-906D-4E82-A2A3-67ACC911E166}">
      <dgm:prSet/>
      <dgm:spPr/>
      <dgm:t>
        <a:bodyPr/>
        <a:lstStyle/>
        <a:p>
          <a:endParaRPr kumimoji="1" lang="ja-JP" altLang="en-US"/>
        </a:p>
      </dgm:t>
    </dgm:pt>
    <dgm:pt modelId="{9D3C06C1-922C-4972-96E7-FD8514C3F2B4}">
      <dgm:prSet/>
      <dgm:spPr/>
      <dgm:t>
        <a:bodyPr/>
        <a:lstStyle/>
        <a:p>
          <a:r>
            <a:rPr lang="ja-JP" altLang="en-US" dirty="0" smtClean="0"/>
            <a:t>すなわち，物体になされた仕事</a:t>
          </a:r>
          <a:r>
            <a:rPr lang="en-US" altLang="ja-JP" i="1" dirty="0" smtClean="0"/>
            <a:t>F</a:t>
          </a:r>
          <a:r>
            <a:rPr lang="ja-JP" altLang="en-US" dirty="0" smtClean="0"/>
            <a:t>・</a:t>
          </a:r>
          <a:r>
            <a:rPr lang="en-US" altLang="ja-JP" i="1" dirty="0" smtClean="0"/>
            <a:t>x</a:t>
          </a:r>
          <a:r>
            <a:rPr lang="en-US" altLang="ja-JP" dirty="0" smtClean="0"/>
            <a:t> </a:t>
          </a:r>
          <a:r>
            <a:rPr lang="ja-JP" altLang="en-US" dirty="0" smtClean="0"/>
            <a:t>［</a:t>
          </a:r>
          <a:r>
            <a:rPr lang="en-US" altLang="ja-JP" dirty="0" smtClean="0"/>
            <a:t>J</a:t>
          </a:r>
          <a:r>
            <a:rPr lang="ja-JP" altLang="en-US" dirty="0" smtClean="0"/>
            <a:t>］は運動方程式を使って，次のようになる．</a:t>
          </a:r>
          <a:endParaRPr lang="ja-JP" altLang="en-US" dirty="0"/>
        </a:p>
      </dgm:t>
    </dgm:pt>
    <dgm:pt modelId="{83F0F0DA-7F79-456B-BB48-B0F884423F00}" type="parTrans" cxnId="{2F666C01-823F-4FB9-86AA-7B19927F227B}">
      <dgm:prSet/>
      <dgm:spPr/>
      <dgm:t>
        <a:bodyPr/>
        <a:lstStyle/>
        <a:p>
          <a:endParaRPr kumimoji="1" lang="ja-JP" altLang="en-US"/>
        </a:p>
      </dgm:t>
    </dgm:pt>
    <dgm:pt modelId="{B6DD32C6-B735-411B-BD0E-A2038AFFCAB2}" type="sibTrans" cxnId="{2F666C01-823F-4FB9-86AA-7B19927F227B}">
      <dgm:prSet/>
      <dgm:spPr/>
      <dgm:t>
        <a:bodyPr/>
        <a:lstStyle/>
        <a:p>
          <a:endParaRPr kumimoji="1" lang="ja-JP" altLang="en-US"/>
        </a:p>
      </dgm:t>
    </dgm:pt>
    <dgm:pt modelId="{6A5E1B7C-26FC-4960-A613-1D57736C4333}">
      <dgm:prSet/>
      <dgm:spPr/>
      <dgm:t>
        <a:bodyPr/>
        <a:lstStyle/>
        <a:p>
          <a:r>
            <a:rPr lang="ja-JP" altLang="en-US" dirty="0" smtClean="0"/>
            <a:t>すなわち， 運動エネルギー</a:t>
          </a:r>
          <a:r>
            <a:rPr lang="en-US" altLang="ja-JP" i="1" dirty="0" smtClean="0"/>
            <a:t>K</a:t>
          </a:r>
          <a:r>
            <a:rPr lang="en-US" altLang="ja-JP" dirty="0" smtClean="0"/>
            <a:t>[J]</a:t>
          </a:r>
          <a:r>
            <a:rPr lang="ja-JP" altLang="en-US" dirty="0" smtClean="0"/>
            <a:t>は，</a:t>
          </a:r>
          <a:endParaRPr lang="ja-JP" altLang="en-US" dirty="0"/>
        </a:p>
      </dgm:t>
    </dgm:pt>
    <dgm:pt modelId="{236DDE02-071D-4028-899B-690B5D55D9AE}" type="parTrans" cxnId="{D03E5021-155E-4167-B5A4-11C57D2F6B62}">
      <dgm:prSet/>
      <dgm:spPr/>
      <dgm:t>
        <a:bodyPr/>
        <a:lstStyle/>
        <a:p>
          <a:endParaRPr kumimoji="1" lang="ja-JP" altLang="en-US"/>
        </a:p>
      </dgm:t>
    </dgm:pt>
    <dgm:pt modelId="{E6EA0C22-49A5-4F8A-9960-E95BA8FB0AAF}" type="sibTrans" cxnId="{D03E5021-155E-4167-B5A4-11C57D2F6B62}">
      <dgm:prSet/>
      <dgm:spPr/>
      <dgm:t>
        <a:bodyPr/>
        <a:lstStyle/>
        <a:p>
          <a:endParaRPr kumimoji="1" lang="ja-JP" altLang="en-US"/>
        </a:p>
      </dgm:t>
    </dgm:pt>
    <dgm:pt modelId="{2010E4C6-CA65-42BE-9B38-6AFB717247E2}">
      <dgm:prSet/>
      <dgm:spPr/>
      <dgm:t>
        <a:bodyPr/>
        <a:lstStyle/>
        <a:p>
          <a:pPr rtl="0"/>
          <a:r>
            <a:rPr lang="ja-JP" altLang="en-US" dirty="0" smtClean="0"/>
            <a:t>静止している質量</a:t>
          </a:r>
          <a:r>
            <a:rPr lang="en-US" altLang="ja-JP" i="1" dirty="0" smtClean="0"/>
            <a:t>m</a:t>
          </a:r>
          <a:r>
            <a:rPr lang="en-US" altLang="ja-JP" dirty="0" smtClean="0"/>
            <a:t> [kg</a:t>
          </a:r>
          <a:r>
            <a:rPr lang="ja-JP" altLang="en-US" dirty="0" smtClean="0"/>
            <a:t>］の物体に、</a:t>
          </a:r>
          <a:endParaRPr lang="ja-JP" dirty="0"/>
        </a:p>
      </dgm:t>
    </dgm:pt>
    <dgm:pt modelId="{7187BBE5-218F-4475-9523-2708A36BCA6A}" type="parTrans" cxnId="{084B5CEF-B52A-4617-B706-00A5781D697E}">
      <dgm:prSet/>
      <dgm:spPr/>
      <dgm:t>
        <a:bodyPr/>
        <a:lstStyle/>
        <a:p>
          <a:endParaRPr kumimoji="1" lang="ja-JP" altLang="en-US"/>
        </a:p>
      </dgm:t>
    </dgm:pt>
    <dgm:pt modelId="{CD621D18-8C3C-4B4F-BBB5-3C89FCDD463A}" type="sibTrans" cxnId="{084B5CEF-B52A-4617-B706-00A5781D697E}">
      <dgm:prSet/>
      <dgm:spPr/>
      <dgm:t>
        <a:bodyPr/>
        <a:lstStyle/>
        <a:p>
          <a:endParaRPr kumimoji="1" lang="ja-JP" altLang="en-US"/>
        </a:p>
      </dgm:t>
    </dgm:pt>
    <dgm:pt modelId="{AEC9A213-EE81-486D-887E-0C715D0D9F5C}">
      <dgm:prSet/>
      <dgm:spPr/>
      <dgm:t>
        <a:bodyPr/>
        <a:lstStyle/>
        <a:p>
          <a:pPr rtl="0"/>
          <a:r>
            <a:rPr lang="ja-JP" altLang="en-US" dirty="0" smtClean="0"/>
            <a:t>一定の力</a:t>
          </a:r>
          <a:r>
            <a:rPr lang="en-US" altLang="ja-JP" i="1" dirty="0" smtClean="0"/>
            <a:t>F</a:t>
          </a:r>
          <a:r>
            <a:rPr lang="en-US" altLang="ja-JP" dirty="0" smtClean="0"/>
            <a:t>[N]</a:t>
          </a:r>
          <a:r>
            <a:rPr lang="ja-JP" altLang="en-US" dirty="0" smtClean="0"/>
            <a:t>をはたらかせて力の向きに距離</a:t>
          </a:r>
          <a:r>
            <a:rPr lang="en-US" altLang="ja-JP" i="1" dirty="0" smtClean="0"/>
            <a:t>x</a:t>
          </a:r>
          <a:r>
            <a:rPr lang="en-US" altLang="ja-JP" dirty="0" smtClean="0"/>
            <a:t> [m</a:t>
          </a:r>
          <a:r>
            <a:rPr lang="ja-JP" altLang="en-US" dirty="0" smtClean="0"/>
            <a:t>］移動させたところ，</a:t>
          </a:r>
          <a:endParaRPr lang="ja-JP" dirty="0"/>
        </a:p>
      </dgm:t>
    </dgm:pt>
    <dgm:pt modelId="{1BBD24A7-21D1-47BF-9DB5-D12D25337CBA}" type="parTrans" cxnId="{13200267-39CA-4691-904E-A60B7A9C15FE}">
      <dgm:prSet/>
      <dgm:spPr/>
      <dgm:t>
        <a:bodyPr/>
        <a:lstStyle/>
        <a:p>
          <a:endParaRPr kumimoji="1" lang="ja-JP" altLang="en-US"/>
        </a:p>
      </dgm:t>
    </dgm:pt>
    <dgm:pt modelId="{2D94C1C1-91F3-47E2-A943-9F1C22EBFDC9}" type="sibTrans" cxnId="{13200267-39CA-4691-904E-A60B7A9C15FE}">
      <dgm:prSet/>
      <dgm:spPr/>
      <dgm:t>
        <a:bodyPr/>
        <a:lstStyle/>
        <a:p>
          <a:endParaRPr kumimoji="1" lang="ja-JP" altLang="en-US"/>
        </a:p>
      </dgm:t>
    </dgm:pt>
    <dgm:pt modelId="{AAF98540-FC20-40B5-86F9-00B5A56B51A8}">
      <dgm:prSet/>
      <dgm:spPr/>
      <dgm:t>
        <a:bodyPr/>
        <a:lstStyle/>
        <a:p>
          <a:pPr rtl="0"/>
          <a:r>
            <a:rPr lang="ja-JP" altLang="en-US" dirty="0" smtClean="0"/>
            <a:t>速度が</a:t>
          </a:r>
          <a:r>
            <a:rPr lang="en-US" altLang="ja-JP" i="1" dirty="0" smtClean="0"/>
            <a:t>v</a:t>
          </a:r>
          <a:r>
            <a:rPr lang="en-US" altLang="ja-JP" dirty="0" smtClean="0"/>
            <a:t>[m/s]</a:t>
          </a:r>
          <a:r>
            <a:rPr lang="ja-JP" altLang="en-US" dirty="0" smtClean="0"/>
            <a:t>となったとする．</a:t>
          </a:r>
          <a:endParaRPr lang="ja-JP" dirty="0"/>
        </a:p>
      </dgm:t>
    </dgm:pt>
    <dgm:pt modelId="{DDE33F9C-4509-455A-81DC-12BB51F65D0C}" type="parTrans" cxnId="{283A21DD-E65D-47C2-BFFB-03A653411BD4}">
      <dgm:prSet/>
      <dgm:spPr/>
      <dgm:t>
        <a:bodyPr/>
        <a:lstStyle/>
        <a:p>
          <a:endParaRPr kumimoji="1" lang="ja-JP" altLang="en-US"/>
        </a:p>
      </dgm:t>
    </dgm:pt>
    <dgm:pt modelId="{356995E1-63FF-4BE8-B7DF-0424C40C5AA0}" type="sibTrans" cxnId="{283A21DD-E65D-47C2-BFFB-03A653411BD4}">
      <dgm:prSet/>
      <dgm:spPr/>
      <dgm:t>
        <a:bodyPr/>
        <a:lstStyle/>
        <a:p>
          <a:endParaRPr kumimoji="1" lang="ja-JP" altLang="en-US"/>
        </a:p>
      </dgm:t>
    </dgm:pt>
    <dgm:pt modelId="{5BEB40FB-78D9-4852-B9ED-EFADC7CBDEDC}">
      <dgm:prSet/>
      <dgm:spPr/>
      <dgm:t>
        <a:bodyPr/>
        <a:lstStyle/>
        <a:p>
          <a:endParaRPr lang="ja-JP" altLang="en-US" dirty="0"/>
        </a:p>
      </dgm:t>
    </dgm:pt>
    <dgm:pt modelId="{ABA908C0-B803-46AE-8619-9D2F086D5BD7}" type="parTrans" cxnId="{0EC817AD-A8C4-4792-9677-773506EC3794}">
      <dgm:prSet/>
      <dgm:spPr/>
      <dgm:t>
        <a:bodyPr/>
        <a:lstStyle/>
        <a:p>
          <a:endParaRPr kumimoji="1" lang="ja-JP" altLang="en-US"/>
        </a:p>
      </dgm:t>
    </dgm:pt>
    <dgm:pt modelId="{0409DA50-003E-4805-B7EC-64164F8EFA12}" type="sibTrans" cxnId="{0EC817AD-A8C4-4792-9677-773506EC3794}">
      <dgm:prSet/>
      <dgm:spPr/>
      <dgm:t>
        <a:bodyPr/>
        <a:lstStyle/>
        <a:p>
          <a:endParaRPr kumimoji="1" lang="ja-JP" altLang="en-US"/>
        </a:p>
      </dgm:t>
    </dgm:pt>
    <dgm:pt modelId="{B6994914-5417-4827-96D2-4FB281A20D4C}">
      <dgm:prSet/>
      <dgm:spPr/>
      <dgm:t>
        <a:bodyPr/>
        <a:lstStyle/>
        <a:p>
          <a:endParaRPr lang="ja-JP" altLang="en-US" dirty="0"/>
        </a:p>
      </dgm:t>
    </dgm:pt>
    <dgm:pt modelId="{8C20E507-240B-4A84-BDC3-BA52D2C8883F}" type="parTrans" cxnId="{CED7526E-5013-44B3-A47E-4EBE61DDCEAC}">
      <dgm:prSet/>
      <dgm:spPr/>
      <dgm:t>
        <a:bodyPr/>
        <a:lstStyle/>
        <a:p>
          <a:endParaRPr kumimoji="1" lang="ja-JP" altLang="en-US"/>
        </a:p>
      </dgm:t>
    </dgm:pt>
    <dgm:pt modelId="{98BDABF3-BBAD-40EC-BE68-2046944A7E8A}" type="sibTrans" cxnId="{CED7526E-5013-44B3-A47E-4EBE61DDCEAC}">
      <dgm:prSet/>
      <dgm:spPr/>
      <dgm:t>
        <a:bodyPr/>
        <a:lstStyle/>
        <a:p>
          <a:endParaRPr kumimoji="1" lang="ja-JP" altLang="en-US"/>
        </a:p>
      </dgm:t>
    </dgm:pt>
    <dgm:pt modelId="{03F5ED04-A33A-45F8-86C5-8AD241238F59}" type="pres">
      <dgm:prSet presAssocID="{2B55400A-E341-4DF1-8842-264D2660DE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A7D4A968-BC38-4374-BA7F-B64AE7F9ED5C}" type="pres">
      <dgm:prSet presAssocID="{E0A41965-357E-46E5-ABBA-93881B298E95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27A595CF-BBE2-4FB8-BD58-1D97DBB25EC1}" type="pres">
      <dgm:prSet presAssocID="{E0A41965-357E-46E5-ABBA-93881B298E95}" presName="childText" presStyleLbl="revTx" presStyleIdx="0" presStyleCnt="1" custLinFactY="24709" custLinFactNeighborX="766" custLinFactNeighborY="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A633EC86-AC15-4C08-8264-12150E518F41}" type="presOf" srcId="{2010E4C6-CA65-42BE-9B38-6AFB717247E2}" destId="{27A595CF-BBE2-4FB8-BD58-1D97DBB25EC1}" srcOrd="0" destOrd="1" presId="urn:microsoft.com/office/officeart/2005/8/layout/vList2"/>
    <dgm:cxn modelId="{11CD779D-2AF0-481F-8779-A99EB4D91A69}" type="presOf" srcId="{07049710-4C61-454A-BA72-2B40DB5B5FF3}" destId="{27A595CF-BBE2-4FB8-BD58-1D97DBB25EC1}" srcOrd="0" destOrd="4" presId="urn:microsoft.com/office/officeart/2005/8/layout/vList2"/>
    <dgm:cxn modelId="{D03E5021-155E-4167-B5A4-11C57D2F6B62}" srcId="{E0A41965-357E-46E5-ABBA-93881B298E95}" destId="{6A5E1B7C-26FC-4960-A613-1D57736C4333}" srcOrd="8" destOrd="0" parTransId="{236DDE02-071D-4028-899B-690B5D55D9AE}" sibTransId="{E6EA0C22-49A5-4F8A-9960-E95BA8FB0AAF}"/>
    <dgm:cxn modelId="{1DB95206-F4A2-4D84-B52F-DF6ECB92E3C3}" srcId="{2B55400A-E341-4DF1-8842-264D2660DEA4}" destId="{E0A41965-357E-46E5-ABBA-93881B298E95}" srcOrd="0" destOrd="0" parTransId="{EA6C3795-0D2F-4924-B40B-1BAAA7EB716B}" sibTransId="{7091B644-6C07-4AC1-81EF-DA05F27CCFBC}"/>
    <dgm:cxn modelId="{56DF7277-CBA7-4460-B904-197DD32FEE33}" type="presOf" srcId="{5BEB40FB-78D9-4852-B9ED-EFADC7CBDEDC}" destId="{27A595CF-BBE2-4FB8-BD58-1D97DBB25EC1}" srcOrd="0" destOrd="5" presId="urn:microsoft.com/office/officeart/2005/8/layout/vList2"/>
    <dgm:cxn modelId="{17B00B1B-7DA3-4826-81A3-5D066A3897A7}" type="presOf" srcId="{AEC9A213-EE81-486D-887E-0C715D0D9F5C}" destId="{27A595CF-BBE2-4FB8-BD58-1D97DBB25EC1}" srcOrd="0" destOrd="2" presId="urn:microsoft.com/office/officeart/2005/8/layout/vList2"/>
    <dgm:cxn modelId="{AD3AABAE-2652-49C1-9CAF-BB0AA13249DB}" type="presOf" srcId="{AAF98540-FC20-40B5-86F9-00B5A56B51A8}" destId="{27A595CF-BBE2-4FB8-BD58-1D97DBB25EC1}" srcOrd="0" destOrd="3" presId="urn:microsoft.com/office/officeart/2005/8/layout/vList2"/>
    <dgm:cxn modelId="{CED7526E-5013-44B3-A47E-4EBE61DDCEAC}" srcId="{E0A41965-357E-46E5-ABBA-93881B298E95}" destId="{B6994914-5417-4827-96D2-4FB281A20D4C}" srcOrd="3" destOrd="0" parTransId="{8C20E507-240B-4A84-BDC3-BA52D2C8883F}" sibTransId="{98BDABF3-BBAD-40EC-BE68-2046944A7E8A}"/>
    <dgm:cxn modelId="{ECC39C3E-7766-4A35-8824-4CB960F98FD7}" srcId="{E0A41965-357E-46E5-ABBA-93881B298E95}" destId="{D5F10EE2-DC53-47C3-96A5-C85D22B1276C}" srcOrd="9" destOrd="0" parTransId="{B627A734-DF70-4091-81DA-4DC6B57C67DA}" sibTransId="{7994F541-6589-4E25-9079-8DECE687C33C}"/>
    <dgm:cxn modelId="{C9C8601F-209D-4C46-BF67-BEDEF17656C2}" type="presOf" srcId="{9D3C06C1-922C-4972-96E7-FD8514C3F2B4}" destId="{27A595CF-BBE2-4FB8-BD58-1D97DBB25EC1}" srcOrd="0" destOrd="8" presId="urn:microsoft.com/office/officeart/2005/8/layout/vList2"/>
    <dgm:cxn modelId="{283A21DD-E65D-47C2-BFFB-03A653411BD4}" srcId="{AEC9A213-EE81-486D-887E-0C715D0D9F5C}" destId="{AAF98540-FC20-40B5-86F9-00B5A56B51A8}" srcOrd="0" destOrd="0" parTransId="{DDE33F9C-4509-455A-81DC-12BB51F65D0C}" sibTransId="{356995E1-63FF-4BE8-B7DF-0424C40C5AA0}"/>
    <dgm:cxn modelId="{A9928D2A-A8D4-42C7-BC0B-E29225E0D1D0}" srcId="{E0A41965-357E-46E5-ABBA-93881B298E95}" destId="{2CFEA193-0DA0-4CCE-BB2C-B6832E229D63}" srcOrd="0" destOrd="0" parTransId="{D2400659-D549-4746-9F46-A520BF370B50}" sibTransId="{7289F892-DC8C-4049-A34A-FCA269D883C2}"/>
    <dgm:cxn modelId="{D9B63DD0-58DC-49C8-B420-5BE007FFF4E5}" type="presOf" srcId="{B7981D79-0713-4A96-9436-A32B80EC4FE7}" destId="{27A595CF-BBE2-4FB8-BD58-1D97DBB25EC1}" srcOrd="0" destOrd="9" presId="urn:microsoft.com/office/officeart/2005/8/layout/vList2"/>
    <dgm:cxn modelId="{7ECA3B29-CAC2-49D6-BAD0-59ACDEEE4ABA}" srcId="{E0A41965-357E-46E5-ABBA-93881B298E95}" destId="{B7981D79-0713-4A96-9436-A32B80EC4FE7}" srcOrd="6" destOrd="0" parTransId="{8ABBAB70-5B4F-41C0-BD6F-CA4594AC4E3B}" sibTransId="{A42A311F-3C58-4EF9-8791-C3DE5A2603DD}"/>
    <dgm:cxn modelId="{BFC5139E-B914-48A7-B782-8580808CB6E8}" srcId="{E0A41965-357E-46E5-ABBA-93881B298E95}" destId="{6FEE7504-7125-434F-A6E0-A7328F357FC0}" srcOrd="4" destOrd="0" parTransId="{B1C1D4D5-F132-4441-843A-003D70774BA2}" sibTransId="{4BD0E710-E2BD-4AFB-A206-62CF752C69A8}"/>
    <dgm:cxn modelId="{A710B6C9-6952-4D1C-8125-B287D3258320}" type="presOf" srcId="{2CFEA193-0DA0-4CCE-BB2C-B6832E229D63}" destId="{27A595CF-BBE2-4FB8-BD58-1D97DBB25EC1}" srcOrd="0" destOrd="0" presId="urn:microsoft.com/office/officeart/2005/8/layout/vList2"/>
    <dgm:cxn modelId="{63632294-25D6-4F33-AC4A-89B45A16AF45}" type="presOf" srcId="{B6994914-5417-4827-96D2-4FB281A20D4C}" destId="{27A595CF-BBE2-4FB8-BD58-1D97DBB25EC1}" srcOrd="0" destOrd="6" presId="urn:microsoft.com/office/officeart/2005/8/layout/vList2"/>
    <dgm:cxn modelId="{B2845742-EBCF-4158-963A-7018246BEA4B}" srcId="{E0A41965-357E-46E5-ABBA-93881B298E95}" destId="{4A61489C-6BEC-4349-A8AD-0CE5BDCA4BB8}" srcOrd="7" destOrd="0" parTransId="{EB547ABD-84CE-43BC-A84A-71B556A900A0}" sibTransId="{101AE175-8037-4ED6-9FC6-C69E946E5850}"/>
    <dgm:cxn modelId="{512FDDF5-B25C-4CAF-A4DA-6F624AEEA860}" type="presOf" srcId="{E0A41965-357E-46E5-ABBA-93881B298E95}" destId="{A7D4A968-BC38-4374-BA7F-B64AE7F9ED5C}" srcOrd="0" destOrd="0" presId="urn:microsoft.com/office/officeart/2005/8/layout/vList2"/>
    <dgm:cxn modelId="{13200267-39CA-4691-904E-A60B7A9C15FE}" srcId="{2010E4C6-CA65-42BE-9B38-6AFB717247E2}" destId="{AEC9A213-EE81-486D-887E-0C715D0D9F5C}" srcOrd="0" destOrd="0" parTransId="{1BBD24A7-21D1-47BF-9DB5-D12D25337CBA}" sibTransId="{2D94C1C1-91F3-47E2-A943-9F1C22EBFDC9}"/>
    <dgm:cxn modelId="{2F666C01-823F-4FB9-86AA-7B19927F227B}" srcId="{E0A41965-357E-46E5-ABBA-93881B298E95}" destId="{9D3C06C1-922C-4972-96E7-FD8514C3F2B4}" srcOrd="5" destOrd="0" parTransId="{83F0F0DA-7F79-456B-BB48-B0F884423F00}" sibTransId="{B6DD32C6-B735-411B-BD0E-A2038AFFCAB2}"/>
    <dgm:cxn modelId="{084B5CEF-B52A-4617-B706-00A5781D697E}" srcId="{2CFEA193-0DA0-4CCE-BB2C-B6832E229D63}" destId="{2010E4C6-CA65-42BE-9B38-6AFB717247E2}" srcOrd="0" destOrd="0" parTransId="{7187BBE5-218F-4475-9523-2708A36BCA6A}" sibTransId="{CD621D18-8C3C-4B4F-BBB5-3C89FCDD463A}"/>
    <dgm:cxn modelId="{8CE7905B-F2FC-4868-8041-D807986940CD}" type="presOf" srcId="{6FEE7504-7125-434F-A6E0-A7328F357FC0}" destId="{27A595CF-BBE2-4FB8-BD58-1D97DBB25EC1}" srcOrd="0" destOrd="7" presId="urn:microsoft.com/office/officeart/2005/8/layout/vList2"/>
    <dgm:cxn modelId="{D779DDA8-B6DE-47A4-AB47-F7509B8B64A8}" type="presOf" srcId="{6A5E1B7C-26FC-4960-A613-1D57736C4333}" destId="{27A595CF-BBE2-4FB8-BD58-1D97DBB25EC1}" srcOrd="0" destOrd="11" presId="urn:microsoft.com/office/officeart/2005/8/layout/vList2"/>
    <dgm:cxn modelId="{A6C3D10F-3198-4D5F-BB53-EED8E58324AE}" type="presOf" srcId="{4A61489C-6BEC-4349-A8AD-0CE5BDCA4BB8}" destId="{27A595CF-BBE2-4FB8-BD58-1D97DBB25EC1}" srcOrd="0" destOrd="10" presId="urn:microsoft.com/office/officeart/2005/8/layout/vList2"/>
    <dgm:cxn modelId="{6A1DD248-8F6B-48F0-B273-9F577B4D0258}" type="presOf" srcId="{2B55400A-E341-4DF1-8842-264D2660DEA4}" destId="{03F5ED04-A33A-45F8-86C5-8AD241238F59}" srcOrd="0" destOrd="0" presId="urn:microsoft.com/office/officeart/2005/8/layout/vList2"/>
    <dgm:cxn modelId="{E593AA20-906D-4E82-A2A3-67ACC911E166}" srcId="{E0A41965-357E-46E5-ABBA-93881B298E95}" destId="{07049710-4C61-454A-BA72-2B40DB5B5FF3}" srcOrd="1" destOrd="0" parTransId="{950B1876-AA59-4FB0-9545-DAA2722073CF}" sibTransId="{76343FC5-901C-44A2-A9AC-A1996A30EE04}"/>
    <dgm:cxn modelId="{CD1D09A3-B694-4205-BD8F-3B4D16C588B0}" type="presOf" srcId="{D5F10EE2-DC53-47C3-96A5-C85D22B1276C}" destId="{27A595CF-BBE2-4FB8-BD58-1D97DBB25EC1}" srcOrd="0" destOrd="12" presId="urn:microsoft.com/office/officeart/2005/8/layout/vList2"/>
    <dgm:cxn modelId="{0EC817AD-A8C4-4792-9677-773506EC3794}" srcId="{E0A41965-357E-46E5-ABBA-93881B298E95}" destId="{5BEB40FB-78D9-4852-B9ED-EFADC7CBDEDC}" srcOrd="2" destOrd="0" parTransId="{ABA908C0-B803-46AE-8619-9D2F086D5BD7}" sibTransId="{0409DA50-003E-4805-B7EC-64164F8EFA12}"/>
    <dgm:cxn modelId="{87565F47-59C7-4E67-9315-07E015D25C11}" type="presParOf" srcId="{03F5ED04-A33A-45F8-86C5-8AD241238F59}" destId="{A7D4A968-BC38-4374-BA7F-B64AE7F9ED5C}" srcOrd="0" destOrd="0" presId="urn:microsoft.com/office/officeart/2005/8/layout/vList2"/>
    <dgm:cxn modelId="{D6FA1EC9-0BC9-475E-977D-57D5D2B97EB4}" type="presParOf" srcId="{03F5ED04-A33A-45F8-86C5-8AD241238F59}" destId="{27A595CF-BBE2-4FB8-BD58-1D97DBB25EC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F9AF8-69CD-4918-A6BC-42BCF662554C}">
      <dsp:nvSpPr>
        <dsp:cNvPr id="0" name=""/>
        <dsp:cNvSpPr/>
      </dsp:nvSpPr>
      <dsp:spPr>
        <a:xfrm>
          <a:off x="0" y="506232"/>
          <a:ext cx="11630210" cy="1006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1.5.3</a:t>
          </a:r>
          <a:r>
            <a:rPr lang="ja-JP" sz="4000" kern="1200" dirty="0" smtClean="0"/>
            <a:t>位置エネルギー</a:t>
          </a:r>
          <a:r>
            <a:rPr lang="ja-JP" altLang="en-US" sz="4000" kern="1200" dirty="0" smtClean="0"/>
            <a:t>：</a:t>
          </a:r>
          <a:r>
            <a:rPr lang="en-US" altLang="ja-JP" sz="4000" kern="1200" dirty="0" smtClean="0"/>
            <a:t>(a) </a:t>
          </a:r>
          <a:r>
            <a:rPr lang="ja-JP" altLang="en-US" sz="4000" kern="1200" dirty="0" smtClean="0"/>
            <a:t>重力による位置エネルギー</a:t>
          </a:r>
          <a:endParaRPr lang="ja-JP" sz="4000" kern="1200" dirty="0"/>
        </a:p>
      </dsp:txBody>
      <dsp:txXfrm>
        <a:off x="49119" y="555351"/>
        <a:ext cx="11531972" cy="907962"/>
      </dsp:txXfrm>
    </dsp:sp>
    <dsp:sp modelId="{66D1A5CE-9097-4FC3-80A4-A77904885E95}">
      <dsp:nvSpPr>
        <dsp:cNvPr id="0" name=""/>
        <dsp:cNvSpPr/>
      </dsp:nvSpPr>
      <dsp:spPr>
        <a:xfrm>
          <a:off x="0" y="1512432"/>
          <a:ext cx="11630210" cy="4471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9259" tIns="50800" rIns="284480" bIns="50800" numCol="1" spcCol="1270" anchor="t" anchorCtr="0">
          <a:noAutofit/>
        </a:bodyPr>
        <a:lstStyle/>
        <a:p>
          <a:pPr marL="285750" lvl="1" indent="-285750" algn="l" defTabSz="13779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質量</a:t>
          </a:r>
          <a:r>
            <a:rPr lang="en-US" altLang="ja-JP" sz="3100" i="1" kern="1200" dirty="0" smtClean="0"/>
            <a:t>m</a:t>
          </a:r>
          <a:r>
            <a:rPr lang="en-US" altLang="ja-JP" sz="3100" kern="1200" dirty="0" smtClean="0"/>
            <a:t>[kg</a:t>
          </a:r>
          <a:r>
            <a:rPr lang="ja-JP" altLang="en-US" sz="3100" kern="1200" dirty="0" smtClean="0"/>
            <a:t>］の物体を高さ</a:t>
          </a:r>
          <a:r>
            <a:rPr lang="en-US" altLang="ja-JP" sz="3100" i="1" kern="1200" dirty="0" smtClean="0"/>
            <a:t>h</a:t>
          </a:r>
          <a:r>
            <a:rPr lang="en-US" altLang="ja-JP" sz="3100" kern="1200" dirty="0" smtClean="0"/>
            <a:t>[m</a:t>
          </a:r>
          <a:r>
            <a:rPr lang="ja-JP" altLang="en-US" sz="3100" kern="1200" dirty="0" smtClean="0"/>
            <a:t>］上げるには，               の仕事を必要．</a:t>
          </a:r>
          <a:endParaRPr lang="ja-JP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3100" kern="1200" dirty="0" smtClean="0"/>
            <a:t>すなわ</a:t>
          </a:r>
          <a:r>
            <a:rPr kumimoji="1" lang="ja-JP" altLang="en-US" sz="3100" kern="1200" dirty="0" smtClean="0"/>
            <a:t>ち，持ち上げられた物体はエネルギ－         をもつ．</a:t>
          </a:r>
          <a:endParaRPr lang="ja-JP" alt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3100" kern="1200" dirty="0" smtClean="0"/>
            <a:t>これを重力による                              とよぶ．</a:t>
          </a:r>
          <a:endParaRPr lang="ja-JP" alt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en-US" altLang="en-US" sz="3100" kern="1200" dirty="0" smtClean="0"/>
            <a:t>                               (1.40)</a:t>
          </a:r>
          <a:endParaRPr kumimoji="1" lang="ja-JP" alt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3100" kern="1200" dirty="0"/>
            <a:t>この場合</a:t>
          </a:r>
          <a:r>
            <a:rPr kumimoji="1" lang="ja-JP" altLang="en-US" sz="3100" kern="1200" dirty="0" smtClean="0"/>
            <a:t>，基準</a:t>
          </a:r>
          <a:r>
            <a:rPr kumimoji="1" lang="ja-JP" altLang="en-US" sz="3100" kern="1200" dirty="0"/>
            <a:t>となる水平面を決める必要がある</a:t>
          </a:r>
          <a:r>
            <a:rPr kumimoji="1" lang="en-US" altLang="en-US" sz="3100" kern="1200" dirty="0"/>
            <a:t>. </a:t>
          </a:r>
          <a:endParaRPr kumimoji="1" lang="ja-JP" altLang="en-US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en-US" altLang="ja-JP" sz="3100" i="1" kern="1200" dirty="0" smtClean="0"/>
            <a:t>U</a:t>
          </a:r>
          <a:r>
            <a:rPr kumimoji="1" lang="ja-JP" altLang="en-US" sz="3100" kern="1200" dirty="0" smtClean="0"/>
            <a:t>の</a:t>
          </a:r>
          <a:r>
            <a:rPr kumimoji="1" lang="ja-JP" altLang="en-US" sz="3100" kern="1200" dirty="0"/>
            <a:t>値は基準水平面</a:t>
          </a:r>
          <a:r>
            <a:rPr kumimoji="1" lang="ja-JP" altLang="en-US" sz="3100" kern="1200" dirty="0" smtClean="0"/>
            <a:t>より</a:t>
          </a:r>
          <a:endParaRPr kumimoji="1" lang="ja-JP" altLang="en-US" sz="3100" kern="1200" dirty="0"/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3100" kern="1200" dirty="0" smtClean="0"/>
            <a:t>上であるときは      ，</a:t>
          </a:r>
          <a:endParaRPr kumimoji="1" lang="ja-JP" altLang="en-US" sz="3100" kern="1200" dirty="0"/>
        </a:p>
        <a:p>
          <a:pPr marL="571500" lvl="2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3100" kern="1200" dirty="0" smtClean="0"/>
            <a:t>下であるときには     となる．</a:t>
          </a:r>
          <a:endParaRPr kumimoji="1" lang="ja-JP" altLang="en-US" sz="3100" kern="1200" dirty="0"/>
        </a:p>
      </dsp:txBody>
      <dsp:txXfrm>
        <a:off x="0" y="1512432"/>
        <a:ext cx="11630210" cy="44712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F9AF8-69CD-4918-A6BC-42BCF662554C}">
      <dsp:nvSpPr>
        <dsp:cNvPr id="0" name=""/>
        <dsp:cNvSpPr/>
      </dsp:nvSpPr>
      <dsp:spPr>
        <a:xfrm>
          <a:off x="0" y="190653"/>
          <a:ext cx="8988983" cy="75464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1.5.3</a:t>
          </a:r>
          <a:r>
            <a:rPr lang="ja-JP" sz="3000" kern="1200" dirty="0" smtClean="0"/>
            <a:t>位置エネルギー</a:t>
          </a:r>
          <a:endParaRPr lang="en-US" altLang="ja-JP" sz="3000" kern="1200" dirty="0" smtClean="0"/>
        </a:p>
      </dsp:txBody>
      <dsp:txXfrm>
        <a:off x="36839" y="227492"/>
        <a:ext cx="8915305" cy="680971"/>
      </dsp:txXfrm>
    </dsp:sp>
    <dsp:sp modelId="{66D1A5CE-9097-4FC3-80A4-A77904885E95}">
      <dsp:nvSpPr>
        <dsp:cNvPr id="0" name=""/>
        <dsp:cNvSpPr/>
      </dsp:nvSpPr>
      <dsp:spPr>
        <a:xfrm>
          <a:off x="0" y="945303"/>
          <a:ext cx="8988983" cy="496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400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ばね定数</a:t>
          </a:r>
          <a:r>
            <a:rPr lang="en-US" altLang="ja-JP" sz="2300" i="1" kern="1200" dirty="0" smtClean="0"/>
            <a:t>k</a:t>
          </a:r>
          <a:r>
            <a:rPr lang="en-US" altLang="ja-JP" sz="2300" kern="1200" dirty="0" smtClean="0"/>
            <a:t>[N/m</a:t>
          </a:r>
          <a:r>
            <a:rPr lang="ja-JP" altLang="ja-JP" sz="2300" kern="1200" dirty="0" smtClean="0"/>
            <a:t>］の</a:t>
          </a:r>
          <a:r>
            <a:rPr lang="ja-JP" altLang="en-US" sz="2300" kern="1200" dirty="0" smtClean="0"/>
            <a:t>ば</a:t>
          </a:r>
          <a:r>
            <a:rPr lang="ja-JP" altLang="ja-JP" sz="2300" kern="1200" dirty="0" smtClean="0"/>
            <a:t>ねを</a:t>
          </a:r>
          <a:r>
            <a:rPr lang="en-US" altLang="ja-JP" sz="2300" i="1" kern="1200" dirty="0" smtClean="0"/>
            <a:t>x</a:t>
          </a:r>
          <a:r>
            <a:rPr lang="en-US" altLang="ja-JP" sz="2300" kern="1200" dirty="0" smtClean="0"/>
            <a:t>[m</a:t>
          </a:r>
          <a:r>
            <a:rPr lang="ja-JP" altLang="ja-JP" sz="2300" kern="1200" dirty="0" smtClean="0"/>
            <a:t>］伸ばすのに必要な仕事</a:t>
          </a:r>
          <a:r>
            <a:rPr lang="ja-JP" altLang="en-US" sz="2300" kern="1200" dirty="0" smtClean="0"/>
            <a:t>は？</a:t>
          </a:r>
          <a:endParaRPr lang="en-US" altLang="ja-JP" sz="2300" kern="1200" dirty="0" smtClean="0"/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ばねを引く力の大きさは伸びに比例（</a:t>
          </a:r>
          <a:r>
            <a:rPr lang="en-US" altLang="ja-JP" sz="2300" kern="1200" dirty="0" smtClean="0"/>
            <a:t>                        </a:t>
          </a:r>
          <a:r>
            <a:rPr lang="ja-JP" altLang="ja-JP" sz="2300" kern="1200" dirty="0" smtClean="0"/>
            <a:t>）．</a:t>
          </a:r>
          <a:endParaRPr lang="en-US" altLang="ja-JP" sz="2300" kern="1200" dirty="0" smtClean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図において，ばねの伸びが</a:t>
          </a:r>
          <a:r>
            <a:rPr lang="en-US" altLang="ja-JP" sz="2300" i="1" kern="1200" dirty="0" smtClean="0"/>
            <a:t>X</a:t>
          </a:r>
          <a:r>
            <a:rPr lang="en-US" altLang="ja-JP" sz="2300" kern="1200" baseline="-25000" dirty="0" smtClean="0"/>
            <a:t>1</a:t>
          </a:r>
          <a:r>
            <a:rPr lang="ja-JP" altLang="ja-JP" sz="2300" kern="1200" dirty="0" smtClean="0"/>
            <a:t>のとき，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ば</a:t>
          </a:r>
          <a:r>
            <a:rPr lang="ja-JP" altLang="ja-JP" sz="2300" kern="1200" dirty="0" smtClean="0"/>
            <a:t>ねを引く力は</a:t>
          </a:r>
          <a:r>
            <a:rPr lang="en-US" altLang="ja-JP" sz="2300" i="1" kern="1200" dirty="0" smtClean="0"/>
            <a:t>kx</a:t>
          </a:r>
          <a:r>
            <a:rPr lang="en-US" altLang="ja-JP" sz="2300" kern="1200" baseline="-25000" dirty="0" smtClean="0"/>
            <a:t>1</a:t>
          </a:r>
          <a:r>
            <a:rPr lang="ja-JP" altLang="ja-JP" sz="2300" kern="1200" dirty="0" smtClean="0"/>
            <a:t>で，わずかな距離</a:t>
          </a:r>
          <a:r>
            <a:rPr lang="en-US" altLang="ja-JP" sz="2300" kern="1200" dirty="0" err="1" smtClean="0"/>
            <a:t>Δ</a:t>
          </a:r>
          <a:r>
            <a:rPr lang="en-US" altLang="ja-JP" sz="2300" i="1" kern="1200" dirty="0" err="1" smtClean="0"/>
            <a:t>x</a:t>
          </a:r>
          <a:r>
            <a:rPr lang="ja-JP" altLang="ja-JP" sz="2300" kern="1200" dirty="0" smtClean="0"/>
            <a:t>伸ばす仕事は</a:t>
          </a:r>
          <a:r>
            <a:rPr lang="en-US" altLang="ja-JP" sz="2300" kern="1200" dirty="0" smtClean="0"/>
            <a:t>            </a:t>
          </a:r>
          <a:r>
            <a:rPr lang="ja-JP" altLang="ja-JP" sz="2300" kern="1200" dirty="0" smtClean="0"/>
            <a:t>であり，</a:t>
          </a:r>
        </a:p>
        <a:p>
          <a:pPr marL="685800" lvl="3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これは，図の</a:t>
          </a:r>
          <a:r>
            <a:rPr lang="en-US" altLang="ja-JP" sz="2300" kern="1200" dirty="0" smtClean="0"/>
            <a:t>                                    </a:t>
          </a:r>
          <a:r>
            <a:rPr lang="ja-JP" altLang="ja-JP" sz="2300" kern="1200" dirty="0" smtClean="0"/>
            <a:t>に等しい．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最初から</a:t>
          </a:r>
          <a:r>
            <a:rPr lang="en-US" altLang="ja-JP" sz="2300" i="1" kern="1200" dirty="0" smtClean="0"/>
            <a:t>x</a:t>
          </a:r>
          <a:r>
            <a:rPr lang="ja-JP" altLang="ja-JP" sz="2300" kern="1200" dirty="0" smtClean="0"/>
            <a:t>伸ばす仕事は，図の長方形の面積の和となり，</a:t>
          </a:r>
          <a:r>
            <a:rPr lang="en-US" altLang="ja-JP" sz="2300" kern="1200" dirty="0" err="1" smtClean="0"/>
            <a:t>Δ</a:t>
          </a:r>
          <a:r>
            <a:rPr lang="en-US" altLang="ja-JP" sz="2300" i="1" kern="1200" dirty="0" err="1" smtClean="0"/>
            <a:t>x</a:t>
          </a:r>
          <a:r>
            <a:rPr lang="ja-JP" altLang="ja-JP" sz="2300" kern="1200" dirty="0" smtClean="0"/>
            <a:t>を</a:t>
          </a:r>
          <a:r>
            <a:rPr lang="ja-JP" altLang="en-US" sz="2300" kern="1200" dirty="0" smtClean="0"/>
            <a:t>極</a:t>
          </a:r>
          <a:r>
            <a:rPr lang="ja-JP" altLang="ja-JP" sz="2300" kern="1200" dirty="0" smtClean="0"/>
            <a:t>めて短くすると</a:t>
          </a:r>
          <a:r>
            <a:rPr lang="en-US" altLang="ja-JP" sz="2300" kern="1200" dirty="0" smtClean="0"/>
            <a:t>                         </a:t>
          </a:r>
          <a:r>
            <a:rPr lang="ja-JP" altLang="en-US" sz="2300" kern="1200" dirty="0" smtClean="0"/>
            <a:t>に</a:t>
          </a:r>
          <a:r>
            <a:rPr lang="ja-JP" altLang="ja-JP" sz="2300" kern="1200" dirty="0" smtClean="0"/>
            <a:t>一致．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 この値は</a:t>
          </a:r>
          <a:r>
            <a:rPr lang="ja-JP" altLang="en-US" sz="2300" kern="1200" dirty="0" smtClean="0"/>
            <a:t>　　　　　</a:t>
          </a:r>
          <a:r>
            <a:rPr lang="ja-JP" altLang="ja-JP" sz="2300" kern="1200" dirty="0" smtClean="0"/>
            <a:t>である</a:t>
          </a:r>
          <a:r>
            <a:rPr lang="ja-JP" altLang="en-US" sz="2300" kern="1200" dirty="0" smtClean="0"/>
            <a:t>．</a:t>
          </a:r>
          <a:endParaRPr lang="ja-JP" altLang="ja-JP" sz="2300" kern="1200" dirty="0" smtClean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この仕事が，ばねがも</a:t>
          </a:r>
          <a:r>
            <a:rPr lang="ja-JP" altLang="en-US" sz="2300" kern="1200" dirty="0" smtClean="0"/>
            <a:t>つ</a:t>
          </a:r>
          <a:r>
            <a:rPr lang="ja-JP" altLang="ja-JP" sz="2300" kern="1200" dirty="0" smtClean="0"/>
            <a:t>位置エネルギー</a:t>
          </a:r>
          <a:r>
            <a:rPr lang="en-US" altLang="ja-JP" sz="2300" i="1" kern="1200" dirty="0" smtClean="0"/>
            <a:t>U</a:t>
          </a:r>
          <a:r>
            <a:rPr lang="en-US" altLang="ja-JP" sz="2300" kern="1200" dirty="0" smtClean="0"/>
            <a:t>[J]</a:t>
          </a:r>
          <a:r>
            <a:rPr lang="ja-JP" altLang="ja-JP" sz="2300" kern="1200" dirty="0" smtClean="0"/>
            <a:t>となる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（</a:t>
          </a:r>
          <a:r>
            <a:rPr lang="ja-JP" altLang="en-US" sz="2300" kern="1200" dirty="0" smtClean="0"/>
            <a:t>　　　　　　　　　　</a:t>
          </a:r>
          <a:r>
            <a:rPr lang="ja-JP" altLang="ja-JP" sz="2300" kern="1200" dirty="0" smtClean="0"/>
            <a:t>）．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ja-JP" sz="2300" kern="1200" dirty="0" smtClean="0"/>
            <a:t>ばねが縮められた場合も同様である．</a:t>
          </a:r>
        </a:p>
        <a:p>
          <a:pPr marL="457200" lvl="2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　　　　　　　　</a:t>
          </a:r>
          <a:r>
            <a:rPr lang="en-US" altLang="ja-JP" sz="2300" kern="1200" dirty="0" smtClean="0"/>
            <a:t>(1.41)</a:t>
          </a:r>
          <a:endParaRPr lang="ja-JP" altLang="ja-JP" sz="2300" kern="1200" dirty="0" smtClean="0"/>
        </a:p>
      </dsp:txBody>
      <dsp:txXfrm>
        <a:off x="0" y="945303"/>
        <a:ext cx="8988983" cy="4968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3AAA-C0BD-4B31-98A4-D72A44ABF9B6}">
      <dsp:nvSpPr>
        <dsp:cNvPr id="0" name=""/>
        <dsp:cNvSpPr/>
      </dsp:nvSpPr>
      <dsp:spPr>
        <a:xfrm>
          <a:off x="0" y="20858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76116"/>
        <a:ext cx="10624336" cy="1021459"/>
      </dsp:txXfrm>
    </dsp:sp>
    <dsp:sp modelId="{A7D4A968-BC38-4374-BA7F-B64AE7F9ED5C}">
      <dsp:nvSpPr>
        <dsp:cNvPr id="0" name=""/>
        <dsp:cNvSpPr/>
      </dsp:nvSpPr>
      <dsp:spPr>
        <a:xfrm>
          <a:off x="0" y="1282433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1337691"/>
        <a:ext cx="10624336" cy="1021459"/>
      </dsp:txXfrm>
    </dsp:sp>
    <dsp:sp modelId="{5FBF9AF8-69CD-4918-A6BC-42BCF662554C}">
      <dsp:nvSpPr>
        <dsp:cNvPr id="0" name=""/>
        <dsp:cNvSpPr/>
      </dsp:nvSpPr>
      <dsp:spPr>
        <a:xfrm>
          <a:off x="0" y="2544008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2599266"/>
        <a:ext cx="10624336" cy="1021459"/>
      </dsp:txXfrm>
    </dsp:sp>
    <dsp:sp modelId="{15C5F587-BC53-450B-8FE1-92302579DD58}">
      <dsp:nvSpPr>
        <dsp:cNvPr id="0" name=""/>
        <dsp:cNvSpPr/>
      </dsp:nvSpPr>
      <dsp:spPr>
        <a:xfrm>
          <a:off x="0" y="3805583"/>
          <a:ext cx="10734852" cy="113197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sz="4500" kern="1200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3860841"/>
        <a:ext cx="10624336" cy="102145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5F587-BC53-450B-8FE1-92302579DD58}">
      <dsp:nvSpPr>
        <dsp:cNvPr id="0" name=""/>
        <dsp:cNvSpPr/>
      </dsp:nvSpPr>
      <dsp:spPr>
        <a:xfrm>
          <a:off x="0" y="316726"/>
          <a:ext cx="7725772" cy="9055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1.5.4力学的</a:t>
          </a:r>
          <a:r>
            <a:rPr lang="ja-JP" sz="3600" kern="1200" dirty="0" smtClean="0"/>
            <a:t>エネルギー</a:t>
          </a:r>
          <a:r>
            <a:rPr lang="en-US" sz="3600" kern="1200" dirty="0" err="1" smtClean="0"/>
            <a:t>の保存の法則</a:t>
          </a:r>
          <a:endParaRPr lang="ja-JP" sz="3600" kern="1200" dirty="0"/>
        </a:p>
      </dsp:txBody>
      <dsp:txXfrm>
        <a:off x="44207" y="360933"/>
        <a:ext cx="7637358" cy="817166"/>
      </dsp:txXfrm>
    </dsp:sp>
    <dsp:sp modelId="{54208FE1-9396-4DC3-B0EA-FB85A5EE8BF7}">
      <dsp:nvSpPr>
        <dsp:cNvPr id="0" name=""/>
        <dsp:cNvSpPr/>
      </dsp:nvSpPr>
      <dsp:spPr>
        <a:xfrm>
          <a:off x="0" y="1222306"/>
          <a:ext cx="7725772" cy="4322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5293" tIns="45720" rIns="256032" bIns="4572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物体のもっている運動エネルギーと位置エネルギーの和を　　　　　　　　　　　　という．</a:t>
          </a:r>
          <a:endParaRPr lang="ja-JP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/>
            <a:t>図</a:t>
          </a:r>
          <a:r>
            <a:rPr lang="en-US" altLang="ja-JP" sz="2800" kern="1200" dirty="0"/>
            <a:t>1.44 </a:t>
          </a:r>
          <a:r>
            <a:rPr lang="ja-JP" altLang="en-US" sz="2800" kern="1200" dirty="0"/>
            <a:t>のように</a:t>
          </a:r>
          <a:r>
            <a:rPr lang="ja-JP" altLang="en-US" sz="2800" kern="1200" dirty="0" smtClean="0"/>
            <a:t>，</a:t>
          </a:r>
          <a:endParaRPr lang="ja-JP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質量</a:t>
          </a:r>
          <a:r>
            <a:rPr lang="en-US" altLang="ja-JP" sz="2800" i="1" kern="1200" dirty="0" smtClean="0"/>
            <a:t>m</a:t>
          </a:r>
          <a:r>
            <a:rPr lang="en-US" altLang="ja-JP" sz="2800" kern="1200" dirty="0" smtClean="0"/>
            <a:t>[kg</a:t>
          </a:r>
          <a:r>
            <a:rPr lang="ja-JP" altLang="en-US" sz="2800" kern="1200" dirty="0"/>
            <a:t>］の小球を基準水</a:t>
          </a:r>
          <a:r>
            <a:rPr lang="ja-JP" altLang="en-US" sz="2800" kern="1200" dirty="0" smtClean="0"/>
            <a:t>平面</a:t>
          </a:r>
          <a:r>
            <a:rPr lang="en-US" altLang="ja-JP" sz="2800" kern="1200" dirty="0" smtClean="0"/>
            <a:t>O</a:t>
          </a:r>
          <a:r>
            <a:rPr lang="ja-JP" altLang="en-US" sz="2800" kern="1200" dirty="0" smtClean="0"/>
            <a:t>より速さ</a:t>
          </a:r>
          <a:r>
            <a:rPr lang="en-US" altLang="ja-JP" sz="2800" i="1" kern="1200" dirty="0" smtClean="0"/>
            <a:t>v</a:t>
          </a:r>
          <a:r>
            <a:rPr lang="en-US" altLang="ja-JP" sz="2800" i="1" kern="1200" baseline="-25000" dirty="0" smtClean="0"/>
            <a:t>0</a:t>
          </a:r>
          <a:r>
            <a:rPr lang="en-US" altLang="ja-JP" sz="2800" kern="1200" dirty="0" smtClean="0"/>
            <a:t>[m/s</a:t>
          </a:r>
          <a:r>
            <a:rPr lang="ja-JP" altLang="en-US" sz="2800" kern="1200" dirty="0"/>
            <a:t>］で真上</a:t>
          </a:r>
          <a:r>
            <a:rPr lang="ja-JP" altLang="en-US" sz="2800" kern="1200" dirty="0" smtClean="0"/>
            <a:t>に投げ上げる．</a:t>
          </a:r>
          <a:endParaRPr lang="ja-JP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高さ</a:t>
          </a:r>
          <a:r>
            <a:rPr lang="en-US" altLang="ja-JP" sz="2800" i="1" kern="1200" dirty="0" smtClean="0"/>
            <a:t>h</a:t>
          </a:r>
          <a:r>
            <a:rPr lang="en-US" altLang="ja-JP" sz="2800" kern="1200" dirty="0" smtClean="0"/>
            <a:t>[m</a:t>
          </a:r>
          <a:r>
            <a:rPr lang="ja-JP" altLang="en-US" sz="2800" kern="1200" dirty="0" smtClean="0"/>
            <a:t>］の位置</a:t>
          </a:r>
          <a:r>
            <a:rPr lang="en-US" altLang="ja-JP" sz="2800" kern="1200" dirty="0" smtClean="0"/>
            <a:t>H</a:t>
          </a:r>
          <a:r>
            <a:rPr lang="ja-JP" altLang="en-US" sz="2800" kern="1200" dirty="0" err="1" smtClean="0"/>
            <a:t>まで</a:t>
          </a:r>
          <a:r>
            <a:rPr lang="ja-JP" altLang="en-US" sz="2800" kern="1200" dirty="0" smtClean="0"/>
            <a:t>上がったときの速さを</a:t>
          </a:r>
          <a:r>
            <a:rPr lang="en-US" altLang="ja-JP" sz="2800" i="1" kern="1200" dirty="0" smtClean="0"/>
            <a:t>v</a:t>
          </a:r>
          <a:r>
            <a:rPr lang="en-US" altLang="ja-JP" sz="2800" kern="1200" dirty="0" smtClean="0"/>
            <a:t>[m/s</a:t>
          </a:r>
          <a:r>
            <a:rPr lang="ja-JP" altLang="en-US" sz="2800" kern="1200" dirty="0" smtClean="0"/>
            <a:t>］とすると，</a:t>
          </a:r>
          <a:endParaRPr lang="ja-JP" alt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kern="1200" dirty="0" smtClean="0"/>
            <a:t>等加速度運動の式（</a:t>
          </a:r>
          <a:r>
            <a:rPr lang="en-US" altLang="ja-JP" sz="2800" kern="1200" dirty="0" smtClean="0"/>
            <a:t>1. 9</a:t>
          </a:r>
          <a:r>
            <a:rPr lang="ja-JP" altLang="en-US" sz="2800" kern="1200" dirty="0" smtClean="0"/>
            <a:t>）より，</a:t>
          </a:r>
          <a:endParaRPr lang="ja-JP" altLang="en-US" sz="2800" kern="1200" dirty="0"/>
        </a:p>
        <a:p>
          <a:pPr marL="571500" lvl="2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800" i="1" kern="1200" dirty="0" smtClean="0">
              <a:solidFill>
                <a:srgbClr val="FF0000"/>
              </a:solidFill>
            </a:rPr>
            <a:t>　　　　　　　　　　　</a:t>
          </a:r>
          <a:r>
            <a:rPr lang="en-US" altLang="ja-JP" sz="2800" kern="1200" dirty="0" smtClean="0"/>
            <a:t>(1.42)</a:t>
          </a:r>
          <a:endParaRPr lang="ja-JP" altLang="en-US" sz="2800" kern="1200" dirty="0"/>
        </a:p>
      </dsp:txBody>
      <dsp:txXfrm>
        <a:off x="0" y="1222306"/>
        <a:ext cx="7725772" cy="43221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C5F587-BC53-450B-8FE1-92302579DD58}">
      <dsp:nvSpPr>
        <dsp:cNvPr id="0" name=""/>
        <dsp:cNvSpPr/>
      </dsp:nvSpPr>
      <dsp:spPr>
        <a:xfrm>
          <a:off x="0" y="73009"/>
          <a:ext cx="11970113" cy="77980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1.5.4力学的</a:t>
          </a:r>
          <a:r>
            <a:rPr lang="ja-JP" sz="3100" kern="1200" dirty="0" smtClean="0"/>
            <a:t>エネルギー</a:t>
          </a:r>
          <a:r>
            <a:rPr lang="en-US" sz="3100" kern="1200" dirty="0" err="1" smtClean="0"/>
            <a:t>の保存の法則</a:t>
          </a:r>
          <a:endParaRPr lang="ja-JP" sz="3100" kern="1200" dirty="0"/>
        </a:p>
      </dsp:txBody>
      <dsp:txXfrm>
        <a:off x="38067" y="111076"/>
        <a:ext cx="11893979" cy="703671"/>
      </dsp:txXfrm>
    </dsp:sp>
    <dsp:sp modelId="{54208FE1-9396-4DC3-B0EA-FB85A5EE8BF7}">
      <dsp:nvSpPr>
        <dsp:cNvPr id="0" name=""/>
        <dsp:cNvSpPr/>
      </dsp:nvSpPr>
      <dsp:spPr>
        <a:xfrm>
          <a:off x="0" y="852814"/>
          <a:ext cx="11970113" cy="5261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051" tIns="39370" rIns="220472" bIns="3937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400" kern="1200" dirty="0" smtClean="0"/>
            <a:t>O</a:t>
          </a:r>
          <a:r>
            <a:rPr lang="ja-JP" altLang="en-US" sz="2400" kern="1200" dirty="0" err="1" smtClean="0"/>
            <a:t>での</a:t>
          </a:r>
          <a:r>
            <a:rPr lang="ja-JP" altLang="en-US" sz="2400" kern="1200" dirty="0" smtClean="0"/>
            <a:t>力学的エネルギー</a:t>
          </a:r>
          <a:r>
            <a:rPr lang="en-US" altLang="ja-JP" sz="2400" i="1" kern="1200" dirty="0" smtClean="0"/>
            <a:t>E</a:t>
          </a:r>
          <a:r>
            <a:rPr lang="en-US" altLang="ja-JP" sz="2400" i="1" kern="1200" baseline="-25000" dirty="0" smtClean="0"/>
            <a:t>0</a:t>
          </a:r>
          <a:r>
            <a:rPr lang="en-US" altLang="ja-JP" sz="2400" kern="1200" dirty="0" smtClean="0"/>
            <a:t>[J]</a:t>
          </a:r>
          <a:r>
            <a:rPr lang="ja-JP" altLang="en-US" sz="2400" kern="1200" dirty="0" smtClean="0"/>
            <a:t>は運動エネルギーのみで，</a:t>
          </a:r>
          <a:endParaRPr lang="ja-JP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400" kern="1200" dirty="0" smtClean="0"/>
            <a:t>H</a:t>
          </a:r>
          <a:r>
            <a:rPr lang="ja-JP" altLang="en-US" sz="2400" kern="1200" dirty="0"/>
            <a:t>での力学的エネルギー</a:t>
          </a:r>
          <a:r>
            <a:rPr lang="en-US" altLang="en-US" sz="2400" i="1" kern="1200" dirty="0"/>
            <a:t>E</a:t>
          </a:r>
          <a:r>
            <a:rPr lang="en-US" altLang="en-US" sz="2400" kern="1200" baseline="-25000" dirty="0"/>
            <a:t>H</a:t>
          </a:r>
          <a:r>
            <a:rPr lang="ja-JP" altLang="en-US" sz="2400" kern="1200" dirty="0" smtClean="0"/>
            <a:t>［</a:t>
          </a:r>
          <a:r>
            <a:rPr lang="en-US" altLang="ja-JP" sz="2400" kern="1200" dirty="0" smtClean="0"/>
            <a:t>J</a:t>
          </a:r>
          <a:r>
            <a:rPr lang="ja-JP" altLang="en-US" sz="2400" kern="1200" dirty="0" smtClean="0"/>
            <a:t>］</a:t>
          </a:r>
          <a:r>
            <a:rPr lang="ja-JP" altLang="en-US" sz="2400" kern="1200" dirty="0"/>
            <a:t>は，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400" i="1" kern="1200" dirty="0" smtClean="0"/>
            <a:t>E</a:t>
          </a:r>
          <a:r>
            <a:rPr lang="en-US" altLang="en-US" sz="2400" kern="1200" baseline="-25000" dirty="0" smtClean="0"/>
            <a:t>H</a:t>
          </a:r>
          <a:r>
            <a:rPr lang="ja-JP" altLang="en-US" sz="2400" kern="1200" dirty="0"/>
            <a:t>は先の関係式（</a:t>
          </a:r>
          <a:r>
            <a:rPr lang="en-US" altLang="en-US" sz="2400" kern="1200" dirty="0"/>
            <a:t>1.42</a:t>
          </a:r>
          <a:r>
            <a:rPr lang="ja-JP" altLang="en-US" sz="2400" kern="1200" dirty="0"/>
            <a:t>）を使って，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つまり， </a:t>
          </a:r>
          <a:r>
            <a:rPr lang="en-US" altLang="en-US" sz="2400" i="1" kern="1200" dirty="0" smtClean="0"/>
            <a:t>E</a:t>
          </a:r>
          <a:r>
            <a:rPr lang="en-US" altLang="en-US" sz="2400" kern="1200" baseline="-25000" dirty="0" smtClean="0"/>
            <a:t>H</a:t>
          </a:r>
          <a:r>
            <a:rPr lang="en-US" altLang="en-US" sz="2400" kern="1200" dirty="0" smtClean="0"/>
            <a:t>=</a:t>
          </a:r>
          <a:r>
            <a:rPr lang="en-US" altLang="en-US" sz="2400" i="1" kern="1200" dirty="0" smtClean="0"/>
            <a:t>E</a:t>
          </a:r>
          <a:r>
            <a:rPr lang="en-US" altLang="ja-JP" sz="2400" kern="1200" baseline="-25000" dirty="0" smtClean="0"/>
            <a:t>0</a:t>
          </a:r>
          <a:r>
            <a:rPr lang="ja-JP" altLang="en-US" sz="2400" kern="1200" dirty="0" smtClean="0"/>
            <a:t>となり，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400" kern="1200" dirty="0" smtClean="0"/>
            <a:t>O</a:t>
          </a:r>
          <a:r>
            <a:rPr lang="ja-JP" altLang="en-US" sz="2400" kern="1200" dirty="0" smtClean="0"/>
            <a:t>と</a:t>
          </a:r>
          <a:r>
            <a:rPr lang="en-US" altLang="en-US" sz="2400" kern="1200" dirty="0" smtClean="0"/>
            <a:t>H</a:t>
          </a:r>
          <a:r>
            <a:rPr lang="ja-JP" altLang="en-US" sz="2400" kern="1200" dirty="0" err="1" smtClean="0"/>
            <a:t>での</a:t>
          </a:r>
          <a:r>
            <a:rPr lang="ja-JP" altLang="en-US" sz="2400" kern="1200" dirty="0" smtClean="0"/>
            <a:t>物体の力学的エネルギーは．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/>
            <a:t>この例のように</a:t>
          </a:r>
          <a:r>
            <a:rPr lang="ja-JP" altLang="en-US" sz="2400" kern="1200" dirty="0" smtClean="0"/>
            <a:t>，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一般</a:t>
          </a:r>
          <a:r>
            <a:rPr lang="ja-JP" altLang="en-US" sz="2400" kern="1200" dirty="0"/>
            <a:t>に重力やばねの力（保存力）による物体の運動では，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 smtClean="0"/>
            <a:t>「　　　　　　　　　　　　　　　　　　　　　　　　　　　　　　」</a:t>
          </a:r>
          <a:endParaRPr lang="ja-JP" alt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400" kern="1200" dirty="0"/>
            <a:t>これを， </a:t>
          </a:r>
          <a:r>
            <a:rPr lang="ja-JP" altLang="en-US" sz="2400" kern="1200" dirty="0" smtClean="0"/>
            <a:t>　　　　　　　　　　　　　　　　　　　と</a:t>
          </a:r>
          <a:r>
            <a:rPr lang="ja-JP" altLang="en-US" sz="2400" kern="1200" dirty="0"/>
            <a:t>いう．</a:t>
          </a:r>
        </a:p>
      </dsp:txBody>
      <dsp:txXfrm>
        <a:off x="0" y="852814"/>
        <a:ext cx="11970113" cy="52619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3AAA-C0BD-4B31-98A4-D72A44ABF9B6}">
      <dsp:nvSpPr>
        <dsp:cNvPr id="0" name=""/>
        <dsp:cNvSpPr/>
      </dsp:nvSpPr>
      <dsp:spPr>
        <a:xfrm>
          <a:off x="0" y="20858"/>
          <a:ext cx="10734852" cy="113197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76116"/>
        <a:ext cx="10624336" cy="1021459"/>
      </dsp:txXfrm>
    </dsp:sp>
    <dsp:sp modelId="{A7D4A968-BC38-4374-BA7F-B64AE7F9ED5C}">
      <dsp:nvSpPr>
        <dsp:cNvPr id="0" name=""/>
        <dsp:cNvSpPr/>
      </dsp:nvSpPr>
      <dsp:spPr>
        <a:xfrm>
          <a:off x="0" y="1282433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1337691"/>
        <a:ext cx="10624336" cy="1021459"/>
      </dsp:txXfrm>
    </dsp:sp>
    <dsp:sp modelId="{5FBF9AF8-69CD-4918-A6BC-42BCF662554C}">
      <dsp:nvSpPr>
        <dsp:cNvPr id="0" name=""/>
        <dsp:cNvSpPr/>
      </dsp:nvSpPr>
      <dsp:spPr>
        <a:xfrm>
          <a:off x="0" y="2544008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2599266"/>
        <a:ext cx="10624336" cy="1021459"/>
      </dsp:txXfrm>
    </dsp:sp>
    <dsp:sp modelId="{15C5F587-BC53-450B-8FE1-92302579DD58}">
      <dsp:nvSpPr>
        <dsp:cNvPr id="0" name=""/>
        <dsp:cNvSpPr/>
      </dsp:nvSpPr>
      <dsp:spPr>
        <a:xfrm>
          <a:off x="0" y="3805583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sz="4500" kern="1200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3860841"/>
        <a:ext cx="10624336" cy="10214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4B941B-2DF9-4BB2-B9C0-E11C1233AE9D}">
      <dsp:nvSpPr>
        <dsp:cNvPr id="0" name=""/>
        <dsp:cNvSpPr/>
      </dsp:nvSpPr>
      <dsp:spPr>
        <a:xfrm>
          <a:off x="0" y="398248"/>
          <a:ext cx="11999028" cy="70433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2800" kern="1200" dirty="0" smtClean="0"/>
            <a:t>(a</a:t>
          </a:r>
          <a:r>
            <a:rPr kumimoji="1" lang="ja-JP" sz="2800" kern="1200" dirty="0" smtClean="0"/>
            <a:t>）仕事</a:t>
          </a:r>
          <a:endParaRPr lang="ja-JP" sz="2800" kern="1200" dirty="0"/>
        </a:p>
      </dsp:txBody>
      <dsp:txXfrm>
        <a:off x="34383" y="432631"/>
        <a:ext cx="11930262" cy="635573"/>
      </dsp:txXfrm>
    </dsp:sp>
    <dsp:sp modelId="{6980FEF4-4E52-46B9-91EE-AFF59B1DB782}">
      <dsp:nvSpPr>
        <dsp:cNvPr id="0" name=""/>
        <dsp:cNvSpPr/>
      </dsp:nvSpPr>
      <dsp:spPr>
        <a:xfrm>
          <a:off x="0" y="1102588"/>
          <a:ext cx="11999028" cy="2086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969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200" kern="1200" dirty="0" smtClean="0"/>
            <a:t>物体に一定の力</a:t>
          </a:r>
          <a14:m xmlns:a14="http://schemas.microsoft.com/office/drawing/2010/main">
            <m:oMath xmlns:m="http://schemas.openxmlformats.org/officeDocument/2006/math">
              <m:acc>
                <m:accPr>
                  <m:chr m:val="⃗"/>
                  <m:ctrlPr>
                    <a:rPr kumimoji="1" lang="ja-JP" sz="2200" i="1" kern="1200">
                      <a:latin typeface="Cambria Math" panose="02040503050406030204" pitchFamily="18" charset="0"/>
                    </a:rPr>
                  </m:ctrlPr>
                </m:accPr>
                <m:e>
                  <m:r>
                    <a:rPr kumimoji="1" lang="en-US" sz="2200" i="1" kern="1200">
                      <a:latin typeface="Cambria Math" panose="02040503050406030204" pitchFamily="18" charset="0"/>
                    </a:rPr>
                    <m:t>𝐹</m:t>
                  </m:r>
                </m:e>
              </m:acc>
            </m:oMath>
          </a14:m>
          <a:r>
            <a:rPr kumimoji="1" lang="en-US" sz="2200" kern="1200" dirty="0"/>
            <a:t> </a:t>
          </a:r>
          <a:r>
            <a:rPr kumimoji="1" lang="ja-JP" sz="2200" kern="1200" dirty="0"/>
            <a:t>をはたらかせて，力の向き</a:t>
          </a:r>
          <a:r>
            <a:rPr kumimoji="1" lang="ja-JP" sz="2200" kern="1200" dirty="0" smtClean="0"/>
            <a:t>に</a:t>
          </a:r>
          <a:r>
            <a:rPr kumimoji="1" lang="en-US" altLang="ja-JP" sz="2200" kern="1200" dirty="0" smtClean="0"/>
            <a:t>                    </a:t>
          </a:r>
          <a:r>
            <a:rPr kumimoji="1" lang="ja-JP" sz="2200" kern="1200" dirty="0" smtClean="0"/>
            <a:t>させた</a:t>
          </a:r>
          <a:r>
            <a:rPr kumimoji="1" lang="ja-JP" sz="2200" kern="1200" dirty="0"/>
            <a:t>とき</a:t>
          </a:r>
          <a:r>
            <a:rPr kumimoji="1" lang="ja-JP" sz="2200" kern="1200" dirty="0" smtClean="0"/>
            <a:t>，</a:t>
          </a:r>
          <a:endParaRPr lang="ja-JP" sz="220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200" kern="1200" dirty="0" smtClean="0"/>
            <a:t>⇒</a:t>
          </a:r>
          <a:r>
            <a:rPr kumimoji="1" lang="ja-JP" sz="2200" kern="1200" dirty="0" smtClean="0"/>
            <a:t>この力は物体に，力の大きさと移動距離の</a:t>
          </a:r>
          <a:r>
            <a:rPr kumimoji="1" lang="en-US" altLang="ja-JP" sz="2200" kern="1200" dirty="0" smtClean="0"/>
            <a:t>                            </a:t>
          </a:r>
          <a:r>
            <a:rPr kumimoji="1" lang="ja-JP" sz="2200" kern="1200" dirty="0" smtClean="0"/>
            <a:t>をしたという．</a:t>
          </a:r>
          <a:endParaRPr lang="ja-JP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en-US" sz="2200" kern="1200" dirty="0" smtClean="0"/>
            <a:t>1 N</a:t>
          </a:r>
          <a:r>
            <a:rPr kumimoji="1" lang="ja-JP" sz="2200" kern="1200" dirty="0" smtClean="0"/>
            <a:t>の力でその向きに物体を</a:t>
          </a:r>
          <a:r>
            <a:rPr kumimoji="1" lang="en-US" sz="2200" kern="1200" dirty="0" smtClean="0"/>
            <a:t>1 m</a:t>
          </a:r>
          <a:r>
            <a:rPr kumimoji="1" lang="ja-JP" sz="2200" kern="1200" dirty="0" smtClean="0"/>
            <a:t>移動させたとき，</a:t>
          </a:r>
          <a:endParaRPr lang="ja-JP" sz="220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200" kern="1200" dirty="0" smtClean="0"/>
            <a:t>力がした仕事を</a:t>
          </a:r>
          <a:r>
            <a:rPr kumimoji="1" lang="en-US" altLang="ja-JP" sz="2200" kern="1200" dirty="0" smtClean="0"/>
            <a:t>                        </a:t>
          </a:r>
          <a:r>
            <a:rPr kumimoji="1" lang="ja-JP" altLang="en-US" sz="2200" kern="1200" dirty="0" err="1" smtClean="0"/>
            <a:t>．</a:t>
          </a:r>
          <a:r>
            <a:rPr kumimoji="1" lang="en-US" sz="2200" kern="1200" dirty="0" smtClean="0"/>
            <a:t>1 J</a:t>
          </a:r>
          <a:r>
            <a:rPr kumimoji="1" lang="ja-JP" sz="2200" kern="1200" dirty="0" smtClean="0"/>
            <a:t>は</a:t>
          </a:r>
          <a:r>
            <a:rPr kumimoji="1" lang="en-US" altLang="ja-JP" sz="2200" kern="1200" dirty="0" smtClean="0"/>
            <a:t>            </a:t>
          </a:r>
          <a:r>
            <a:rPr kumimoji="1" lang="ja-JP" altLang="en-US" sz="2200" kern="1200" dirty="0" smtClean="0"/>
            <a:t>で</a:t>
          </a:r>
          <a:r>
            <a:rPr kumimoji="1" lang="ja-JP" sz="2200" kern="1200" dirty="0" smtClean="0"/>
            <a:t>ある</a:t>
          </a:r>
          <a:r>
            <a:rPr kumimoji="1" lang="en-US" sz="2200" kern="1200" dirty="0" smtClean="0"/>
            <a:t>.</a:t>
          </a:r>
          <a:endParaRPr lang="ja-JP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200" kern="1200" dirty="0" smtClean="0"/>
            <a:t>力の方向・向きと，移動の方向・向きとが異なるときには，移動の方向への力の成分を考える．</a:t>
          </a:r>
          <a:endParaRPr lang="ja-JP" sz="2200" kern="1200" dirty="0"/>
        </a:p>
      </dsp:txBody>
      <dsp:txXfrm>
        <a:off x="0" y="1102588"/>
        <a:ext cx="11999028" cy="2086560"/>
      </dsp:txXfrm>
    </dsp:sp>
    <dsp:sp modelId="{D7D36DAE-4424-4220-B0B7-AD97568742FD}">
      <dsp:nvSpPr>
        <dsp:cNvPr id="0" name=""/>
        <dsp:cNvSpPr/>
      </dsp:nvSpPr>
      <dsp:spPr>
        <a:xfrm>
          <a:off x="0" y="3189148"/>
          <a:ext cx="11999028" cy="704339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sz="2800" kern="1200" dirty="0" smtClean="0"/>
            <a:t>図</a:t>
          </a:r>
          <a:r>
            <a:rPr kumimoji="1" lang="en-US" sz="2800" kern="1200" dirty="0"/>
            <a:t>1.40</a:t>
          </a:r>
          <a:r>
            <a:rPr kumimoji="1" lang="ja-JP" sz="2800" kern="1200" dirty="0" smtClean="0"/>
            <a:t>のように</a:t>
          </a:r>
          <a:endParaRPr lang="ja-JP" sz="2800" kern="1200" dirty="0"/>
        </a:p>
      </dsp:txBody>
      <dsp:txXfrm>
        <a:off x="34383" y="3223531"/>
        <a:ext cx="11930262" cy="635573"/>
      </dsp:txXfrm>
    </dsp:sp>
    <dsp:sp modelId="{D9A99606-0C59-4C38-88F9-B4FB97F492E4}">
      <dsp:nvSpPr>
        <dsp:cNvPr id="0" name=""/>
        <dsp:cNvSpPr/>
      </dsp:nvSpPr>
      <dsp:spPr>
        <a:xfrm>
          <a:off x="0" y="3893488"/>
          <a:ext cx="11999028" cy="168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0969" tIns="35560" rIns="199136" bIns="35560" numCol="1" spcCol="1270" anchor="t" anchorCtr="0">
          <a:noAutofit/>
        </a:bodyPr>
        <a:lstStyle/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200" kern="1200" dirty="0" smtClean="0"/>
            <a:t>物体</a:t>
          </a:r>
          <a:r>
            <a:rPr kumimoji="1" lang="ja-JP" sz="2200" kern="1200" dirty="0"/>
            <a:t>に力</a:t>
          </a:r>
          <a14:m xmlns:a14="http://schemas.microsoft.com/office/drawing/2010/main">
            <m:oMath xmlns:m="http://schemas.openxmlformats.org/officeDocument/2006/math">
              <m:acc>
                <m:accPr>
                  <m:chr m:val="⃗"/>
                  <m:ctrlPr>
                    <a:rPr kumimoji="1" lang="ja-JP" sz="2200" i="1" kern="1200">
                      <a:latin typeface="Cambria Math" panose="02040503050406030204" pitchFamily="18" charset="0"/>
                    </a:rPr>
                  </m:ctrlPr>
                </m:accPr>
                <m:e>
                  <m:r>
                    <a:rPr kumimoji="1" lang="en-US" sz="2200" i="1" kern="1200">
                      <a:latin typeface="Cambria Math" panose="02040503050406030204" pitchFamily="18" charset="0"/>
                    </a:rPr>
                    <m:t>𝐹</m:t>
                  </m:r>
                </m:e>
              </m:acc>
            </m:oMath>
          </a14:m>
          <a:r>
            <a:rPr kumimoji="1" lang="ja-JP" sz="2200" kern="1200" dirty="0"/>
            <a:t>［</a:t>
          </a:r>
          <a:r>
            <a:rPr kumimoji="1" lang="en-US" sz="2200" kern="1200" dirty="0"/>
            <a:t>N]</a:t>
          </a:r>
          <a:r>
            <a:rPr kumimoji="1" lang="ja-JP" sz="2200" kern="1200" dirty="0"/>
            <a:t>をはたらかせ，この向きと角</a:t>
          </a:r>
          <a:r>
            <a:rPr kumimoji="1" lang="en-US" sz="2200" i="1" kern="1200" dirty="0"/>
            <a:t>θ</a:t>
          </a:r>
          <a:r>
            <a:rPr kumimoji="1" lang="ja-JP" sz="2200" kern="1200" dirty="0"/>
            <a:t>をなす向きに距離</a:t>
          </a:r>
          <a:r>
            <a:rPr kumimoji="1" lang="en-US" sz="2200" i="1" kern="1200" dirty="0"/>
            <a:t>s</a:t>
          </a:r>
          <a:r>
            <a:rPr kumimoji="1" lang="en-US" sz="2200" kern="1200" dirty="0"/>
            <a:t> [m</a:t>
          </a:r>
          <a:r>
            <a:rPr kumimoji="1" lang="ja-JP" sz="2200" kern="1200" dirty="0"/>
            <a:t>］移動させたとき</a:t>
          </a:r>
          <a:r>
            <a:rPr kumimoji="1" lang="ja-JP" sz="2200" kern="1200" dirty="0" smtClean="0"/>
            <a:t>，</a:t>
          </a:r>
          <a:endParaRPr lang="ja-JP" sz="2200" kern="1200" dirty="0"/>
        </a:p>
        <a:p>
          <a:pPr marL="457200" lvl="2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200" kern="1200" dirty="0" smtClean="0"/>
            <a:t>移動の方向への力の成分は</a:t>
          </a:r>
          <a:r>
            <a:rPr kumimoji="1" lang="ja-JP" altLang="en-US" sz="2200" kern="1200" dirty="0" smtClean="0"/>
            <a:t>　　　　</a:t>
          </a:r>
          <a:r>
            <a:rPr kumimoji="1" lang="ja-JP" sz="2200" kern="1200" dirty="0" smtClean="0"/>
            <a:t>であるので，この力が物体にする</a:t>
          </a:r>
          <a:r>
            <a:rPr kumimoji="1" lang="ja-JP" altLang="en-US" sz="2200" kern="1200" dirty="0" smtClean="0"/>
            <a:t>　　　　　　</a:t>
          </a:r>
          <a:r>
            <a:rPr kumimoji="1" lang="ja-JP" sz="2200" kern="1200" dirty="0" smtClean="0"/>
            <a:t>は，次式となる．</a:t>
          </a:r>
          <a:endParaRPr lang="ja-JP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altLang="en-US" sz="2200" kern="1200" dirty="0" smtClean="0"/>
            <a:t>　　　　　　　　</a:t>
          </a:r>
          <a:r>
            <a:rPr kumimoji="1" lang="el-GR" sz="2200" kern="1200" dirty="0" smtClean="0"/>
            <a:t>(1.36)</a:t>
          </a:r>
          <a:endParaRPr lang="ja-JP" sz="2200" kern="1200" dirty="0"/>
        </a:p>
        <a:p>
          <a:pPr marL="228600" lvl="1" indent="-228600" algn="l" defTabSz="9779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en-US" sz="2200" i="1" kern="1200" dirty="0" smtClean="0"/>
            <a:t>θ</a:t>
          </a:r>
          <a:r>
            <a:rPr kumimoji="1" lang="ja-JP" sz="2200" kern="1200" dirty="0"/>
            <a:t>が</a:t>
          </a:r>
          <a:r>
            <a:rPr kumimoji="1" lang="en-US" sz="2200" kern="1200" dirty="0"/>
            <a:t>90°</a:t>
          </a:r>
          <a:r>
            <a:rPr kumimoji="1" lang="ja-JP" sz="2200" kern="1200" dirty="0"/>
            <a:t>を超えると</a:t>
          </a:r>
          <a:r>
            <a:rPr kumimoji="1" lang="en-US" sz="2200" i="1" kern="1200" dirty="0"/>
            <a:t>W</a:t>
          </a:r>
          <a:r>
            <a:rPr kumimoji="1" lang="ja-JP" sz="2200" kern="1200" dirty="0" smtClean="0"/>
            <a:t>は</a:t>
          </a:r>
          <a:r>
            <a:rPr kumimoji="1" lang="ja-JP" altLang="en-US" sz="2200" kern="1200" dirty="0" smtClean="0"/>
            <a:t>　　　　　　</a:t>
          </a:r>
          <a:r>
            <a:rPr kumimoji="1" lang="ja-JP" sz="2200" kern="1200" dirty="0" smtClean="0"/>
            <a:t>．</a:t>
          </a:r>
          <a:r>
            <a:rPr kumimoji="1" lang="ja-JP" sz="2200" kern="1200" dirty="0"/>
            <a:t>このとき，力</a:t>
          </a:r>
          <a14:m xmlns:a14="http://schemas.microsoft.com/office/drawing/2010/main">
            <m:oMath xmlns:m="http://schemas.openxmlformats.org/officeDocument/2006/math">
              <m:acc>
                <m:accPr>
                  <m:chr m:val="⃗"/>
                  <m:ctrlPr>
                    <a:rPr kumimoji="1" lang="ja-JP" sz="2200" i="1" kern="1200">
                      <a:latin typeface="Cambria Math" panose="02040503050406030204" pitchFamily="18" charset="0"/>
                    </a:rPr>
                  </m:ctrlPr>
                </m:accPr>
                <m:e>
                  <m:r>
                    <a:rPr kumimoji="1" lang="en-US" sz="2200" i="1" kern="1200">
                      <a:latin typeface="Cambria Math" panose="02040503050406030204" pitchFamily="18" charset="0"/>
                    </a:rPr>
                    <m:t>𝐹</m:t>
                  </m:r>
                </m:e>
              </m:acc>
            </m:oMath>
          </a14:m>
          <a:r>
            <a:rPr kumimoji="1" lang="ja-JP" sz="2200" kern="1200" dirty="0" smtClean="0"/>
            <a:t>は</a:t>
          </a:r>
          <a:r>
            <a:rPr kumimoji="1" lang="ja-JP" altLang="en-US" sz="2200" kern="1200" dirty="0" smtClean="0"/>
            <a:t>　　　　　　</a:t>
          </a:r>
          <a:r>
            <a:rPr kumimoji="1" lang="ja-JP" sz="2200" kern="1200" dirty="0" smtClean="0"/>
            <a:t>を</a:t>
          </a:r>
          <a:r>
            <a:rPr kumimoji="1" lang="ja-JP" sz="2200" kern="1200" dirty="0"/>
            <a:t>したという．</a:t>
          </a:r>
          <a:endParaRPr lang="ja-JP" sz="2200" kern="1200" dirty="0"/>
        </a:p>
      </dsp:txBody>
      <dsp:txXfrm>
        <a:off x="0" y="3893488"/>
        <a:ext cx="11999028" cy="1680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71DFE-0FBC-42C9-9FB0-97716ED20EB8}">
      <dsp:nvSpPr>
        <dsp:cNvPr id="0" name=""/>
        <dsp:cNvSpPr/>
      </dsp:nvSpPr>
      <dsp:spPr>
        <a:xfrm>
          <a:off x="0" y="24120"/>
          <a:ext cx="11820895" cy="804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3200" kern="1200" smtClean="0"/>
            <a:t>(b)</a:t>
          </a:r>
          <a:r>
            <a:rPr kumimoji="1" lang="ja-JP" sz="3200" kern="1200" smtClean="0"/>
            <a:t>仕事の原理</a:t>
          </a:r>
          <a:endParaRPr lang="ja-JP" sz="3200" kern="1200"/>
        </a:p>
      </dsp:txBody>
      <dsp:txXfrm>
        <a:off x="39295" y="63415"/>
        <a:ext cx="11742305" cy="726370"/>
      </dsp:txXfrm>
    </dsp:sp>
    <dsp:sp modelId="{01B7BE17-A04D-4E10-AFE7-CC6B45807538}">
      <dsp:nvSpPr>
        <dsp:cNvPr id="0" name=""/>
        <dsp:cNvSpPr/>
      </dsp:nvSpPr>
      <dsp:spPr>
        <a:xfrm>
          <a:off x="0" y="829080"/>
          <a:ext cx="11820895" cy="5034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13" tIns="40640" rIns="227584" bIns="40640" numCol="1" spcCol="1270" anchor="t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図</a:t>
          </a:r>
          <a:r>
            <a:rPr kumimoji="1" lang="en-US" sz="2500" kern="1200" dirty="0" smtClean="0"/>
            <a:t>1.41</a:t>
          </a:r>
          <a:r>
            <a:rPr kumimoji="1" lang="ja-JP" sz="2500" kern="1200" dirty="0" smtClean="0"/>
            <a:t>のように，</a:t>
          </a:r>
          <a:endParaRPr lang="ja-JP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高さ</a:t>
          </a:r>
          <a:r>
            <a:rPr kumimoji="1" lang="en-US" sz="2500" i="1" kern="1200" dirty="0" smtClean="0"/>
            <a:t>h</a:t>
          </a:r>
          <a:r>
            <a:rPr kumimoji="1" lang="en-US" sz="2500" kern="1200" dirty="0" smtClean="0"/>
            <a:t>[m</a:t>
          </a:r>
          <a:r>
            <a:rPr kumimoji="1" lang="ja-JP" sz="2500" kern="1200" dirty="0" smtClean="0"/>
            <a:t>］の場所へ質量</a:t>
          </a:r>
          <a:r>
            <a:rPr kumimoji="1" lang="en-US" sz="2500" i="1" kern="1200" dirty="0" smtClean="0"/>
            <a:t>m</a:t>
          </a:r>
          <a:r>
            <a:rPr kumimoji="1" lang="en-US" sz="2500" kern="1200" dirty="0" smtClean="0"/>
            <a:t>[kg</a:t>
          </a:r>
          <a:r>
            <a:rPr kumimoji="1" lang="ja-JP" sz="2500" kern="1200" dirty="0" smtClean="0"/>
            <a:t>］の物体を運び、上げる場合</a:t>
          </a:r>
          <a:endParaRPr lang="ja-JP" sz="2500" kern="1200" dirty="0"/>
        </a:p>
        <a:p>
          <a:pPr marL="685800" lvl="3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そのまま垂直に持ち上げれば</a:t>
          </a:r>
          <a:r>
            <a:rPr kumimoji="1" lang="ja-JP" altLang="en-US" sz="2500" kern="1200" dirty="0" smtClean="0"/>
            <a:t>　　　　　　　　</a:t>
          </a:r>
          <a:r>
            <a:rPr kumimoji="1" lang="ja-JP" sz="2500" kern="1200" dirty="0" smtClean="0"/>
            <a:t>を物体にする必要．</a:t>
          </a:r>
          <a:endParaRPr lang="ja-JP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傾斜角</a:t>
          </a:r>
          <a:r>
            <a:rPr kumimoji="1" lang="en-US" sz="2500" i="1" kern="1200" dirty="0" smtClean="0"/>
            <a:t>θ</a:t>
          </a:r>
          <a:r>
            <a:rPr kumimoji="1" lang="ja-JP" sz="2500" kern="1200" dirty="0" smtClean="0"/>
            <a:t>のなめらかな斜面を使った場合</a:t>
          </a:r>
          <a:endParaRPr lang="ja-JP" sz="2500" kern="1200" dirty="0"/>
        </a:p>
        <a:p>
          <a:pPr marL="685800" lvl="3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力は</a:t>
          </a:r>
          <a:r>
            <a:rPr kumimoji="1" lang="en-US" altLang="ja-JP" sz="2500" kern="1200" dirty="0" smtClean="0"/>
            <a:t>                 </a:t>
          </a:r>
          <a:r>
            <a:rPr kumimoji="1" lang="ja-JP" sz="2500" kern="1200" dirty="0" smtClean="0"/>
            <a:t>で小さくてすむが，距離は「</a:t>
          </a:r>
          <a:r>
            <a:rPr kumimoji="1" lang="en-US" altLang="ja-JP" sz="2500" kern="1200" dirty="0" smtClean="0"/>
            <a:t>              </a:t>
          </a:r>
          <a:r>
            <a:rPr kumimoji="1" lang="ja-JP" sz="2500" kern="1200" dirty="0" smtClean="0"/>
            <a:t>」となり長くなる．</a:t>
          </a:r>
          <a:endParaRPr lang="ja-JP" sz="2500" kern="1200" dirty="0"/>
        </a:p>
        <a:p>
          <a:pPr marL="685800" lvl="3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力のなす仕事は，</a:t>
          </a:r>
          <a:endParaRPr lang="ja-JP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つまり，どちらの場合も仕事は</a:t>
          </a:r>
          <a:r>
            <a:rPr kumimoji="1" lang="en-US" altLang="ja-JP" sz="2500" kern="1200" dirty="0" smtClean="0"/>
            <a:t>             </a:t>
          </a:r>
          <a:r>
            <a:rPr kumimoji="1" lang="ja-JP" sz="2500" kern="1200" dirty="0" smtClean="0"/>
            <a:t>となる</a:t>
          </a:r>
          <a:r>
            <a:rPr kumimoji="1" lang="en-US" sz="2500" kern="1200" dirty="0" smtClean="0"/>
            <a:t>.</a:t>
          </a:r>
          <a:endParaRPr lang="ja-JP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一般に，ある仕事をするとき，道具，機械を使えば必要な力を小さくできるが，</a:t>
          </a:r>
          <a:endParaRPr lang="ja-JP" sz="2500" kern="1200" dirty="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仕事で得をすることはできない．</a:t>
          </a:r>
          <a:endParaRPr lang="ja-JP" sz="2500" kern="1200" dirty="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kumimoji="1" lang="ja-JP" sz="2500" kern="1200" dirty="0" smtClean="0"/>
            <a:t>これを</a:t>
          </a:r>
          <a:r>
            <a:rPr kumimoji="1" lang="en-US" altLang="ja-JP" sz="2500" kern="1200" dirty="0" smtClean="0"/>
            <a:t>                       </a:t>
          </a:r>
          <a:r>
            <a:rPr kumimoji="1" lang="ja-JP" sz="2500" kern="1200" dirty="0" smtClean="0"/>
            <a:t>という．</a:t>
          </a:r>
          <a:endParaRPr lang="ja-JP" sz="2500" kern="1200" dirty="0"/>
        </a:p>
      </dsp:txBody>
      <dsp:txXfrm>
        <a:off x="0" y="829080"/>
        <a:ext cx="11820895" cy="5034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3AAA-C0BD-4B31-98A4-D72A44ABF9B6}">
      <dsp:nvSpPr>
        <dsp:cNvPr id="0" name=""/>
        <dsp:cNvSpPr/>
      </dsp:nvSpPr>
      <dsp:spPr>
        <a:xfrm>
          <a:off x="0" y="103909"/>
          <a:ext cx="11797695" cy="134264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1.5.1仕事:</a:t>
          </a:r>
          <a:r>
            <a:rPr lang="en-US" altLang="ja-JP" sz="2800" kern="1200" dirty="0" smtClean="0"/>
            <a:t>(c) </a:t>
          </a:r>
          <a:r>
            <a:rPr lang="ja-JP" altLang="en-US" sz="2800" kern="1200" dirty="0" smtClean="0"/>
            <a:t>仕事率</a:t>
          </a:r>
          <a:endParaRPr lang="ja-JP" sz="2800" kern="1200" dirty="0"/>
        </a:p>
      </dsp:txBody>
      <dsp:txXfrm>
        <a:off x="65543" y="169452"/>
        <a:ext cx="11666609" cy="1211562"/>
      </dsp:txXfrm>
    </dsp:sp>
    <dsp:sp modelId="{D2A0003C-F615-4A22-9C34-47E3186E8FDE}">
      <dsp:nvSpPr>
        <dsp:cNvPr id="0" name=""/>
        <dsp:cNvSpPr/>
      </dsp:nvSpPr>
      <dsp:spPr>
        <a:xfrm>
          <a:off x="0" y="1446558"/>
          <a:ext cx="11797695" cy="2028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57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200" kern="1200" dirty="0" smtClean="0"/>
            <a:t>動力機械などでは，                              にどれだけ仕事ができるかが問題になる．</a:t>
          </a:r>
          <a:endParaRPr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200" kern="1200" dirty="0" smtClean="0"/>
            <a:t>すなわち，時間</a:t>
          </a:r>
          <a:r>
            <a:rPr lang="en-US" altLang="ja-JP" sz="2200" i="1" kern="1200" dirty="0" smtClean="0"/>
            <a:t>t</a:t>
          </a:r>
          <a:r>
            <a:rPr lang="ja-JP" altLang="en-US" sz="2200" kern="1200" dirty="0" smtClean="0"/>
            <a:t>の間に</a:t>
          </a:r>
          <a:r>
            <a:rPr lang="en-US" altLang="ja-JP" sz="2200" i="1" kern="1200" dirty="0" smtClean="0"/>
            <a:t>W</a:t>
          </a:r>
          <a:r>
            <a:rPr lang="ja-JP" altLang="en-US" sz="2200" kern="1200" dirty="0" smtClean="0"/>
            <a:t>の仕事をするとき，</a:t>
          </a:r>
          <a:endParaRPr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200" kern="1200" dirty="0" smtClean="0"/>
            <a:t>     　　　</a:t>
          </a:r>
          <a:r>
            <a:rPr lang="en-US" altLang="ja-JP" sz="2200" kern="1200" dirty="0" smtClean="0"/>
            <a:t>(1</a:t>
          </a:r>
          <a:r>
            <a:rPr lang="en-US" altLang="ja-JP" sz="2200" kern="1200" dirty="0"/>
            <a:t>. 37</a:t>
          </a:r>
          <a:r>
            <a:rPr lang="en-US" altLang="ja-JP" sz="2200" kern="1200" dirty="0" smtClean="0"/>
            <a:t>)</a:t>
          </a:r>
          <a:r>
            <a:rPr lang="ja-JP" altLang="en-US" sz="2200" kern="1200" dirty="0" smtClean="0"/>
            <a:t>　：を               という．</a:t>
          </a:r>
          <a:endParaRPr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200" kern="1200" dirty="0" smtClean="0"/>
            <a:t>1 s</a:t>
          </a:r>
          <a:r>
            <a:rPr lang="ja-JP" altLang="en-US" sz="2200" kern="1200" dirty="0" smtClean="0"/>
            <a:t>あたり</a:t>
          </a:r>
          <a:r>
            <a:rPr lang="en-US" altLang="ja-JP" sz="2200" kern="1200" dirty="0" smtClean="0"/>
            <a:t>1 J</a:t>
          </a:r>
          <a:r>
            <a:rPr lang="ja-JP" altLang="en-US" sz="2200" kern="1200" dirty="0" smtClean="0"/>
            <a:t>の仕事をするときの仕事率を                        ．</a:t>
          </a:r>
          <a:endParaRPr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200" kern="1200" dirty="0" smtClean="0"/>
            <a:t>1 W</a:t>
          </a:r>
          <a:r>
            <a:rPr lang="ja-JP" altLang="en-US" sz="2200" kern="1200" dirty="0" smtClean="0"/>
            <a:t>は       ．</a:t>
          </a:r>
          <a:endParaRPr lang="ja-JP" altLang="en-US" sz="2200" kern="1200" dirty="0"/>
        </a:p>
      </dsp:txBody>
      <dsp:txXfrm>
        <a:off x="0" y="1446558"/>
        <a:ext cx="11797695" cy="2028600"/>
      </dsp:txXfrm>
    </dsp:sp>
    <dsp:sp modelId="{B1993317-5DC6-412D-A999-3CF9310BB51E}">
      <dsp:nvSpPr>
        <dsp:cNvPr id="0" name=""/>
        <dsp:cNvSpPr/>
      </dsp:nvSpPr>
      <dsp:spPr>
        <a:xfrm>
          <a:off x="0" y="3475158"/>
          <a:ext cx="11797695" cy="1342648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kern="1200" dirty="0" smtClean="0"/>
            <a:t>ある動力源が物体に一定の力</a:t>
          </a:r>
          <a:r>
            <a:rPr lang="en-US" altLang="ja-JP" sz="2800" i="1" kern="1200" dirty="0" smtClean="0"/>
            <a:t>F</a:t>
          </a:r>
          <a:r>
            <a:rPr lang="en-US" altLang="ja-JP" sz="2800" kern="1200" dirty="0" smtClean="0"/>
            <a:t> [N]</a:t>
          </a:r>
          <a:r>
            <a:rPr lang="ja-JP" altLang="en-US" sz="2800" kern="1200" dirty="0" smtClean="0"/>
            <a:t>を加えて，</a:t>
          </a:r>
          <a:endParaRPr lang="en-US" altLang="ja-JP" sz="2800" kern="1200" dirty="0" smtClean="0"/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kern="1200" dirty="0" smtClean="0"/>
            <a:t>摩擦などに抗して力の向きに一定の                      で運動させている場合，</a:t>
          </a:r>
          <a:endParaRPr lang="ja-JP" altLang="en-US" sz="2800" kern="1200" dirty="0"/>
        </a:p>
      </dsp:txBody>
      <dsp:txXfrm>
        <a:off x="65543" y="3540701"/>
        <a:ext cx="11666609" cy="1211562"/>
      </dsp:txXfrm>
    </dsp:sp>
    <dsp:sp modelId="{4D10B489-E59F-4ED6-B734-0FDBD1E80E40}">
      <dsp:nvSpPr>
        <dsp:cNvPr id="0" name=""/>
        <dsp:cNvSpPr/>
      </dsp:nvSpPr>
      <dsp:spPr>
        <a:xfrm>
          <a:off x="0" y="4817806"/>
          <a:ext cx="11797695" cy="11881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57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200" kern="1200" dirty="0" smtClean="0"/>
            <a:t>動力源のなす仕事の                        は，</a:t>
          </a:r>
          <a:endParaRPr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200" kern="1200" dirty="0" smtClean="0"/>
            <a:t>次のようになる．</a:t>
          </a:r>
          <a:endParaRPr lang="ja-JP" alt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200" kern="1200" dirty="0" smtClean="0"/>
            <a:t>                                  (1.38)</a:t>
          </a:r>
          <a:endParaRPr lang="ja-JP" altLang="en-US" sz="2200" kern="1200" dirty="0"/>
        </a:p>
      </dsp:txBody>
      <dsp:txXfrm>
        <a:off x="0" y="4817806"/>
        <a:ext cx="11797695" cy="11881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3AAA-C0BD-4B31-98A4-D72A44ABF9B6}">
      <dsp:nvSpPr>
        <dsp:cNvPr id="0" name=""/>
        <dsp:cNvSpPr/>
      </dsp:nvSpPr>
      <dsp:spPr>
        <a:xfrm>
          <a:off x="0" y="20858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76116"/>
        <a:ext cx="10624336" cy="1021459"/>
      </dsp:txXfrm>
    </dsp:sp>
    <dsp:sp modelId="{A7D4A968-BC38-4374-BA7F-B64AE7F9ED5C}">
      <dsp:nvSpPr>
        <dsp:cNvPr id="0" name=""/>
        <dsp:cNvSpPr/>
      </dsp:nvSpPr>
      <dsp:spPr>
        <a:xfrm>
          <a:off x="0" y="1282433"/>
          <a:ext cx="10734852" cy="113197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1337691"/>
        <a:ext cx="10624336" cy="1021459"/>
      </dsp:txXfrm>
    </dsp:sp>
    <dsp:sp modelId="{5FBF9AF8-69CD-4918-A6BC-42BCF662554C}">
      <dsp:nvSpPr>
        <dsp:cNvPr id="0" name=""/>
        <dsp:cNvSpPr/>
      </dsp:nvSpPr>
      <dsp:spPr>
        <a:xfrm>
          <a:off x="0" y="2544008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2599266"/>
        <a:ext cx="10624336" cy="1021459"/>
      </dsp:txXfrm>
    </dsp:sp>
    <dsp:sp modelId="{15C5F587-BC53-450B-8FE1-92302579DD58}">
      <dsp:nvSpPr>
        <dsp:cNvPr id="0" name=""/>
        <dsp:cNvSpPr/>
      </dsp:nvSpPr>
      <dsp:spPr>
        <a:xfrm>
          <a:off x="0" y="3805583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sz="4500" kern="1200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3860841"/>
        <a:ext cx="10624336" cy="10214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4A968-BC38-4374-BA7F-B64AE7F9ED5C}">
      <dsp:nvSpPr>
        <dsp:cNvPr id="0" name=""/>
        <dsp:cNvSpPr/>
      </dsp:nvSpPr>
      <dsp:spPr>
        <a:xfrm>
          <a:off x="0" y="176847"/>
          <a:ext cx="11793540" cy="93073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1.5.2</a:t>
          </a:r>
          <a:r>
            <a:rPr lang="ja-JP" sz="3700" kern="1200" dirty="0" smtClean="0"/>
            <a:t>運動エネルギー</a:t>
          </a:r>
          <a:endParaRPr lang="ja-JP" sz="3700" kern="1200" dirty="0"/>
        </a:p>
      </dsp:txBody>
      <dsp:txXfrm>
        <a:off x="45435" y="222282"/>
        <a:ext cx="11702670" cy="839865"/>
      </dsp:txXfrm>
    </dsp:sp>
    <dsp:sp modelId="{BD26107D-24F3-4B23-9BE3-620989DABF2B}">
      <dsp:nvSpPr>
        <dsp:cNvPr id="0" name=""/>
        <dsp:cNvSpPr/>
      </dsp:nvSpPr>
      <dsp:spPr>
        <a:xfrm>
          <a:off x="0" y="1107582"/>
          <a:ext cx="11793540" cy="4595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4445" tIns="46990" rIns="263144" bIns="46990" numCol="1" spcCol="1270" anchor="t" anchorCtr="0">
          <a:noAutofit/>
        </a:bodyPr>
        <a:lstStyle/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一般に， 物体の                                                 が変化すると，ほかの物体に仕事をすることができる．</a:t>
          </a:r>
          <a:endParaRPr lang="ja-JP" sz="2900" kern="1200" dirty="0"/>
        </a:p>
        <a:p>
          <a:pPr marL="285750" lvl="1" indent="-285750" algn="l" defTabSz="12890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 運動している物体は，ほかの物体に衝突して仕事をすることができる．</a:t>
          </a:r>
          <a:endParaRPr lang="ja-JP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この能力を                              という．</a:t>
          </a:r>
          <a:endParaRPr lang="ja-JP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ある物体にほかの物体から         がなされると， その物体の                  は与えられた。</a:t>
          </a:r>
          <a:endParaRPr lang="ja-JP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仕事と同じ量だけ         する．</a:t>
          </a:r>
          <a:endParaRPr lang="ja-JP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逆に，ほかの物体に仕事をすると， エネルギーは同じ量だけ         する．</a:t>
          </a:r>
          <a:endParaRPr lang="ja-JP" alt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900" kern="1200" dirty="0" smtClean="0"/>
            <a:t>したがって， エネルギーの単位は仕事の単位と同じ                      である．</a:t>
          </a:r>
          <a:endParaRPr lang="ja-JP" altLang="en-US" sz="2900" kern="1200" dirty="0"/>
        </a:p>
      </dsp:txBody>
      <dsp:txXfrm>
        <a:off x="0" y="1107582"/>
        <a:ext cx="11793540" cy="45954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4A968-BC38-4374-BA7F-B64AE7F9ED5C}">
      <dsp:nvSpPr>
        <dsp:cNvPr id="0" name=""/>
        <dsp:cNvSpPr/>
      </dsp:nvSpPr>
      <dsp:spPr>
        <a:xfrm>
          <a:off x="0" y="42099"/>
          <a:ext cx="11595670" cy="75464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1.5.2</a:t>
          </a:r>
          <a:r>
            <a:rPr lang="ja-JP" sz="3000" kern="1200" dirty="0" smtClean="0"/>
            <a:t>運動エネルギ</a:t>
          </a:r>
          <a:r>
            <a:rPr lang="ja-JP" altLang="en-US" sz="3000" kern="1200" dirty="0" smtClean="0"/>
            <a:t>ー</a:t>
          </a:r>
          <a:endParaRPr lang="ja-JP" sz="3000" kern="1200" dirty="0"/>
        </a:p>
      </dsp:txBody>
      <dsp:txXfrm>
        <a:off x="36839" y="78938"/>
        <a:ext cx="11521992" cy="680971"/>
      </dsp:txXfrm>
    </dsp:sp>
    <dsp:sp modelId="{27A595CF-BBE2-4FB8-BD58-1D97DBB25EC1}">
      <dsp:nvSpPr>
        <dsp:cNvPr id="0" name=""/>
        <dsp:cNvSpPr/>
      </dsp:nvSpPr>
      <dsp:spPr>
        <a:xfrm>
          <a:off x="0" y="838849"/>
          <a:ext cx="11595670" cy="5340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163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図</a:t>
          </a:r>
          <a:r>
            <a:rPr lang="en-US" altLang="ja-JP" sz="2300" kern="1200" dirty="0" smtClean="0"/>
            <a:t>1.42 </a:t>
          </a:r>
          <a:r>
            <a:rPr lang="ja-JP" altLang="en-US" sz="2300" kern="1200" dirty="0" smtClean="0"/>
            <a:t>のように，</a:t>
          </a:r>
          <a:endParaRPr lang="ja-JP" sz="2300" kern="1200" dirty="0"/>
        </a:p>
        <a:p>
          <a:pPr marL="457200" lvl="2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静止している質量</a:t>
          </a:r>
          <a:r>
            <a:rPr lang="en-US" altLang="ja-JP" sz="2300" i="1" kern="1200" dirty="0" smtClean="0"/>
            <a:t>m</a:t>
          </a:r>
          <a:r>
            <a:rPr lang="en-US" altLang="ja-JP" sz="2300" kern="1200" dirty="0" smtClean="0"/>
            <a:t> [kg</a:t>
          </a:r>
          <a:r>
            <a:rPr lang="ja-JP" altLang="en-US" sz="2300" kern="1200" dirty="0" smtClean="0"/>
            <a:t>］の物体に、</a:t>
          </a:r>
          <a:endParaRPr lang="ja-JP" sz="2300" kern="1200" dirty="0"/>
        </a:p>
        <a:p>
          <a:pPr marL="685800" lvl="3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一定の力</a:t>
          </a:r>
          <a:r>
            <a:rPr lang="en-US" altLang="ja-JP" sz="2300" i="1" kern="1200" dirty="0" smtClean="0"/>
            <a:t>F</a:t>
          </a:r>
          <a:r>
            <a:rPr lang="en-US" altLang="ja-JP" sz="2300" kern="1200" dirty="0" smtClean="0"/>
            <a:t>[N]</a:t>
          </a:r>
          <a:r>
            <a:rPr lang="ja-JP" altLang="en-US" sz="2300" kern="1200" dirty="0" smtClean="0"/>
            <a:t>をはたらかせて力の向きに距離</a:t>
          </a:r>
          <a:r>
            <a:rPr lang="en-US" altLang="ja-JP" sz="2300" i="1" kern="1200" dirty="0" smtClean="0"/>
            <a:t>x</a:t>
          </a:r>
          <a:r>
            <a:rPr lang="en-US" altLang="ja-JP" sz="2300" kern="1200" dirty="0" smtClean="0"/>
            <a:t> [m</a:t>
          </a:r>
          <a:r>
            <a:rPr lang="ja-JP" altLang="en-US" sz="2300" kern="1200" dirty="0" smtClean="0"/>
            <a:t>］移動させたところ，</a:t>
          </a:r>
          <a:endParaRPr lang="ja-JP" sz="2300" kern="1200" dirty="0"/>
        </a:p>
        <a:p>
          <a:pPr marL="914400" lvl="4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速度が</a:t>
          </a:r>
          <a:r>
            <a:rPr lang="en-US" altLang="ja-JP" sz="2300" i="1" kern="1200" dirty="0" smtClean="0"/>
            <a:t>v</a:t>
          </a:r>
          <a:r>
            <a:rPr lang="en-US" altLang="ja-JP" sz="2300" kern="1200" dirty="0" smtClean="0"/>
            <a:t>[m/s]</a:t>
          </a:r>
          <a:r>
            <a:rPr lang="ja-JP" altLang="en-US" sz="2300" kern="1200" dirty="0" smtClean="0"/>
            <a:t>となったとする．</a:t>
          </a:r>
          <a:endParaRPr lang="ja-JP" sz="2300" kern="1200" dirty="0"/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この場合の                             は，式（</a:t>
          </a:r>
          <a:r>
            <a:rPr lang="en-US" altLang="ja-JP" sz="2300" kern="1200" dirty="0" smtClean="0"/>
            <a:t>1. 9</a:t>
          </a:r>
          <a:r>
            <a:rPr lang="ja-JP" altLang="en-US" sz="2300" kern="1200" dirty="0" smtClean="0"/>
            <a:t>）によって，</a:t>
          </a:r>
          <a:endParaRPr lang="ja-JP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alt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ja-JP" alt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力が物体になした仕事，</a:t>
          </a:r>
          <a:endParaRPr lang="ja-JP" alt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すなわち，物体になされた仕事</a:t>
          </a:r>
          <a:r>
            <a:rPr lang="en-US" altLang="ja-JP" sz="2300" i="1" kern="1200" dirty="0" smtClean="0"/>
            <a:t>F</a:t>
          </a:r>
          <a:r>
            <a:rPr lang="ja-JP" altLang="en-US" sz="2300" kern="1200" dirty="0" smtClean="0"/>
            <a:t>・</a:t>
          </a:r>
          <a:r>
            <a:rPr lang="en-US" altLang="ja-JP" sz="2300" i="1" kern="1200" dirty="0" smtClean="0"/>
            <a:t>x</a:t>
          </a:r>
          <a:r>
            <a:rPr lang="en-US" altLang="ja-JP" sz="2300" kern="1200" dirty="0" smtClean="0"/>
            <a:t> </a:t>
          </a:r>
          <a:r>
            <a:rPr lang="ja-JP" altLang="en-US" sz="2300" kern="1200" dirty="0" smtClean="0"/>
            <a:t>［</a:t>
          </a:r>
          <a:r>
            <a:rPr lang="en-US" altLang="ja-JP" sz="2300" kern="1200" dirty="0" smtClean="0"/>
            <a:t>J</a:t>
          </a:r>
          <a:r>
            <a:rPr lang="ja-JP" altLang="en-US" sz="2300" kern="1200" dirty="0" smtClean="0"/>
            <a:t>］は運動方程式を使って，次のようになる．</a:t>
          </a:r>
          <a:endParaRPr lang="ja-JP" alt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300" i="1" kern="1200" dirty="0" err="1" smtClean="0"/>
            <a:t>F·x</a:t>
          </a:r>
          <a:r>
            <a:rPr lang="en-US" altLang="ja-JP" sz="2300" kern="1200" dirty="0" smtClean="0"/>
            <a:t>=                                           </a:t>
          </a:r>
          <a:endParaRPr lang="ja-JP" altLang="en-US" sz="2300" kern="1200" dirty="0">
            <a:solidFill>
              <a:srgbClr val="FF0000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この値を物体のもつ                                    とする．</a:t>
          </a:r>
          <a:endParaRPr lang="ja-JP" alt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ja-JP" altLang="en-US" sz="2300" kern="1200" dirty="0" smtClean="0"/>
            <a:t>すなわち， 運動エネルギー</a:t>
          </a:r>
          <a:r>
            <a:rPr lang="en-US" altLang="ja-JP" sz="2300" i="1" kern="1200" dirty="0" smtClean="0"/>
            <a:t>K</a:t>
          </a:r>
          <a:r>
            <a:rPr lang="en-US" altLang="ja-JP" sz="2300" kern="1200" dirty="0" smtClean="0"/>
            <a:t>[J]</a:t>
          </a:r>
          <a:r>
            <a:rPr lang="ja-JP" altLang="en-US" sz="2300" kern="1200" dirty="0" smtClean="0"/>
            <a:t>は，</a:t>
          </a:r>
          <a:endParaRPr lang="ja-JP" alt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ja-JP" sz="2300" kern="1200" dirty="0" smtClean="0"/>
            <a:t>                (</a:t>
          </a:r>
          <a:r>
            <a:rPr lang="en-US" altLang="ja-JP" sz="2300" kern="1200" dirty="0"/>
            <a:t>1.39</a:t>
          </a:r>
          <a:r>
            <a:rPr lang="en-US" altLang="ja-JP" sz="2300" kern="1200" dirty="0" smtClean="0"/>
            <a:t>)</a:t>
          </a:r>
          <a:endParaRPr lang="ja-JP" altLang="en-US" sz="2300" kern="1200" dirty="0"/>
        </a:p>
      </dsp:txBody>
      <dsp:txXfrm>
        <a:off x="0" y="838849"/>
        <a:ext cx="11595670" cy="53406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3AAA-C0BD-4B31-98A4-D72A44ABF9B6}">
      <dsp:nvSpPr>
        <dsp:cNvPr id="0" name=""/>
        <dsp:cNvSpPr/>
      </dsp:nvSpPr>
      <dsp:spPr>
        <a:xfrm>
          <a:off x="0" y="20858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1.5.1仕事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76116"/>
        <a:ext cx="10624336" cy="1021459"/>
      </dsp:txXfrm>
    </dsp:sp>
    <dsp:sp modelId="{A7D4A968-BC38-4374-BA7F-B64AE7F9ED5C}">
      <dsp:nvSpPr>
        <dsp:cNvPr id="0" name=""/>
        <dsp:cNvSpPr/>
      </dsp:nvSpPr>
      <dsp:spPr>
        <a:xfrm>
          <a:off x="0" y="1282433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1.5.2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運動エネルギー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1337691"/>
        <a:ext cx="10624336" cy="1021459"/>
      </dsp:txXfrm>
    </dsp:sp>
    <dsp:sp modelId="{5FBF9AF8-69CD-4918-A6BC-42BCF662554C}">
      <dsp:nvSpPr>
        <dsp:cNvPr id="0" name=""/>
        <dsp:cNvSpPr/>
      </dsp:nvSpPr>
      <dsp:spPr>
        <a:xfrm>
          <a:off x="0" y="2544008"/>
          <a:ext cx="10734852" cy="1131975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1.5.3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位置エネルギー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2599266"/>
        <a:ext cx="10624336" cy="1021459"/>
      </dsp:txXfrm>
    </dsp:sp>
    <dsp:sp modelId="{15C5F587-BC53-450B-8FE1-92302579DD58}">
      <dsp:nvSpPr>
        <dsp:cNvPr id="0" name=""/>
        <dsp:cNvSpPr/>
      </dsp:nvSpPr>
      <dsp:spPr>
        <a:xfrm>
          <a:off x="0" y="3805583"/>
          <a:ext cx="10734852" cy="11319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l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1.5.4力学的</a:t>
          </a:r>
          <a:r>
            <a:rPr kumimoji="1" lang="ja-JP" sz="4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エネルギー</a:t>
          </a:r>
          <a:r>
            <a:rPr kumimoji="1" lang="en-US" sz="4500" kern="1200" dirty="0" err="1" smtClean="0">
              <a:latin typeface="HGPｺﾞｼｯｸM" panose="020B0600000000000000" pitchFamily="50" charset="-128"/>
              <a:ea typeface="HGPｺﾞｼｯｸM" panose="020B0600000000000000" pitchFamily="50" charset="-128"/>
            </a:rPr>
            <a:t>の保存の法則</a:t>
          </a:r>
          <a:endParaRPr lang="ja-JP" sz="4500" kern="1200" dirty="0">
            <a:latin typeface="HGPｺﾞｼｯｸM" panose="020B0600000000000000" pitchFamily="50" charset="-128"/>
            <a:ea typeface="HGPｺﾞｼｯｸM" panose="020B0600000000000000" pitchFamily="50" charset="-128"/>
          </a:endParaRPr>
        </a:p>
      </dsp:txBody>
      <dsp:txXfrm>
        <a:off x="55258" y="3860841"/>
        <a:ext cx="10624336" cy="1021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913706-8CE9-4A43-B98C-EBF4831C259F}" type="datetimeFigureOut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0F7370-F10B-4858-A03C-81B9374097F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0805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0F7370-F10B-4858-A03C-81B9374097F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750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FC6F-0F64-4890-8C57-CCBE9DCB485F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188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02C7E-AFB2-4029-9E58-73C1A9167B53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9022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3B608-CA70-4013-9D4F-097C67A85D67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0763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D97DB-6BCE-4C0B-A9A0-724DDAA7DF6C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098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1EF08-24CD-42C3-A4DF-B3E4FD3D5485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89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C44B-B833-4E34-B166-63A688A4650B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8250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C05D1-FF64-407D-BDC6-2B5E2F65CB42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9798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4FEF9-C826-4031-A425-5AC33BF29E97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402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B6CE-E163-4027-A550-6B7F9830F5CD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9298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77501-6D34-4853-8599-77377536464C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935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2BDF1-ED8F-4B7C-B1AF-7D19AF97F3CA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5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11BA-3CC8-4832-9C69-C09ABA6E291A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5483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B72FD-7E22-4018-897D-7292C93CD129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931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9212D-6BF4-46B9-889A-2FC334BC85B3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0039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D251C-7380-4441-98FB-EB6D3E270DF9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211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35F1F-D6E7-40AD-A94F-CC1118A3CEF4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198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ADB87-8AEB-4781-B1FD-1F8431D9FEEA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304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2B9F-5873-49D9-8435-C64854B2E736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1418-5212-4F0E-B764-1D004F89B596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ED4D6-C99C-41EB-89AE-378F3AC783FA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11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B0E5B-2626-498B-AA51-D4D813456637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1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EA610-D9E4-49BC-9834-2DCA2C43FE91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4747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47B6D7E-E9FF-49B7-8B9C-6C8E0F23FBD2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76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6D7E-E9FF-49B7-8B9C-6C8E0F23FBD2}" type="datetime1">
              <a:rPr kumimoji="1" lang="ja-JP" altLang="en-US" smtClean="0"/>
              <a:t>2019/8/31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006F9-8FDE-4E7E-BF38-127EAE8948E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6542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9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0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emf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9.xml"/><Relationship Id="rId7" Type="http://schemas.microsoft.com/office/2007/relationships/diagramDrawing" Target="../diagrams/drawing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 smtClean="0"/>
              <a:t>基礎物理学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 smtClean="0"/>
              <a:t>F</a:t>
            </a:r>
            <a:r>
              <a:rPr kumimoji="1" lang="ja-JP" altLang="en-US" dirty="0" smtClean="0"/>
              <a:t>　原　道寛</a:t>
            </a:r>
            <a:r>
              <a:rPr kumimoji="1" lang="ja-JP" altLang="en-US" smtClean="0"/>
              <a:t>　教授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67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1.5.3力学エネルギー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079257"/>
              </p:ext>
            </p:extLst>
          </p:nvPr>
        </p:nvGraphicFramePr>
        <p:xfrm>
          <a:off x="558580" y="1448070"/>
          <a:ext cx="10734853" cy="495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809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9238627"/>
              </p:ext>
            </p:extLst>
          </p:nvPr>
        </p:nvGraphicFramePr>
        <p:xfrm>
          <a:off x="191676" y="231610"/>
          <a:ext cx="11630210" cy="6489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39634"/>
            <a:ext cx="8596668" cy="1320800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1.5.3.1力学エネルギー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7728065" y="1747699"/>
            <a:ext cx="1415935" cy="4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207037" y="2272637"/>
            <a:ext cx="758834" cy="4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745874" y="2858486"/>
            <a:ext cx="2648988" cy="4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846316" y="3402084"/>
            <a:ext cx="2648988" cy="4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652851" y="5092339"/>
            <a:ext cx="402572" cy="4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3983381" y="5663583"/>
            <a:ext cx="402572" cy="449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22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5760"/>
            <a:ext cx="8596668" cy="1320800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1.5.3.2力学エネルギー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2888942"/>
              </p:ext>
            </p:extLst>
          </p:nvPr>
        </p:nvGraphicFramePr>
        <p:xfrm>
          <a:off x="95640" y="617517"/>
          <a:ext cx="8988983" cy="6103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8947024" y="55918"/>
            <a:ext cx="3188527" cy="6713016"/>
          </a:xfrm>
          <a:prstGeom prst="rect">
            <a:avLst/>
          </a:prstGeom>
          <a:blipFill rotWithShape="0">
            <a:blip r:embed="rId8"/>
            <a:srcRect/>
            <a:stretch>
              <a:fillRect l="-138589" t="-3130" r="-6210" b="-6865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正方形/長方形 9"/>
          <p:cNvSpPr/>
          <p:nvPr/>
        </p:nvSpPr>
        <p:spPr>
          <a:xfrm>
            <a:off x="0" y="689599"/>
            <a:ext cx="11163156" cy="55971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4430" tIns="24130" rIns="135128" bIns="24130" numCol="1" spcCol="1270" anchor="t" anchorCtr="0">
            <a:noAutofit/>
          </a:bodyPr>
          <a:lstStyle/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kumimoji="1" lang="en-US" altLang="ja-JP" sz="1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114300" lvl="1" indent="-114300" algn="l" defTabSz="666750" rtl="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kumimoji="1" lang="en-US" altLang="ja-JP" sz="1500" kern="1200" dirty="0" smtClean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43500" y="1938317"/>
            <a:ext cx="1567939" cy="3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7285512" y="2805658"/>
            <a:ext cx="787729" cy="3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B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2675907" y="3231845"/>
            <a:ext cx="2311729" cy="3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2163288" y="4005860"/>
            <a:ext cx="1589315" cy="3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1871352" y="4486608"/>
            <a:ext cx="583872" cy="289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973775" y="5246701"/>
            <a:ext cx="1965367" cy="4059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826322" y="6027872"/>
            <a:ext cx="1130136" cy="5873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236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1.5.4力学エネルギー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0958481"/>
              </p:ext>
            </p:extLst>
          </p:nvPr>
        </p:nvGraphicFramePr>
        <p:xfrm>
          <a:off x="558580" y="1448070"/>
          <a:ext cx="10734853" cy="495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8438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05831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1.5.4.1力学エネルギー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2875"/>
              </p:ext>
            </p:extLst>
          </p:nvPr>
        </p:nvGraphicFramePr>
        <p:xfrm>
          <a:off x="89506" y="670236"/>
          <a:ext cx="7725772" cy="58611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998031" y="1995799"/>
            <a:ext cx="4151092" cy="4862201"/>
          </a:xfrm>
          <a:prstGeom prst="rect">
            <a:avLst/>
          </a:prstGeom>
          <a:blipFill rotWithShape="0">
            <a:blip r:embed="rId8"/>
            <a:srcRect/>
            <a:stretch>
              <a:fillRect l="-26398" t="-4309" r="-28346" b="-97548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正方形/長方形 8"/>
          <p:cNvSpPr/>
          <p:nvPr/>
        </p:nvSpPr>
        <p:spPr>
          <a:xfrm>
            <a:off x="2681053" y="2342256"/>
            <a:ext cx="2787534" cy="3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909651" y="5754433"/>
            <a:ext cx="2486692" cy="3727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47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05831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1.5.4.2力学エネルギー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7500337"/>
              </p:ext>
            </p:extLst>
          </p:nvPr>
        </p:nvGraphicFramePr>
        <p:xfrm>
          <a:off x="89505" y="670236"/>
          <a:ext cx="11970113" cy="6187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7511143" y="1460665"/>
            <a:ext cx="4548475" cy="5397335"/>
          </a:xfrm>
          <a:prstGeom prst="rect">
            <a:avLst/>
          </a:prstGeom>
          <a:blipFill rotWithShape="0">
            <a:blip r:embed="rId8"/>
            <a:srcRect/>
            <a:stretch>
              <a:fillRect l="-26398" t="-4309" r="-28346" b="-97548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正方形/長方形 6"/>
          <p:cNvSpPr/>
          <p:nvPr/>
        </p:nvSpPr>
        <p:spPr>
          <a:xfrm>
            <a:off x="674123" y="1873180"/>
            <a:ext cx="2787534" cy="52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74123" y="2779663"/>
            <a:ext cx="2787534" cy="52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674123" y="3581248"/>
            <a:ext cx="3986942" cy="52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5599214" y="4554723"/>
            <a:ext cx="1514105" cy="33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864811" y="5861320"/>
            <a:ext cx="5871027" cy="33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790866" y="6235740"/>
            <a:ext cx="3743036" cy="330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62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67339" y="105338"/>
            <a:ext cx="8534400" cy="1507067"/>
          </a:xfrm>
        </p:spPr>
        <p:txBody>
          <a:bodyPr/>
          <a:lstStyle/>
          <a:p>
            <a:r>
              <a:rPr kumimoji="1" lang="ja-JP" altLang="en-US" dirty="0" smtClean="0"/>
              <a:t>基礎物理学</a:t>
            </a:r>
            <a:endParaRPr kumimoji="1" lang="ja-JP" altLang="en-US" dirty="0"/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</p:nvPr>
        </p:nvGraphicFramePr>
        <p:xfrm>
          <a:off x="481939" y="1374363"/>
          <a:ext cx="11393385" cy="5216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38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1.5.1力学エネルギー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556331"/>
              </p:ext>
            </p:extLst>
          </p:nvPr>
        </p:nvGraphicFramePr>
        <p:xfrm>
          <a:off x="558580" y="1448070"/>
          <a:ext cx="10734853" cy="495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650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1.5.1.1力学エネルギー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：</a:t>
            </a:r>
            <a:r>
              <a:rPr lang="en-US" altLang="ja-JP" dirty="0"/>
              <a:t> 1.5.1</a:t>
            </a:r>
            <a:r>
              <a:rPr lang="en-US" altLang="ja-JP" dirty="0" smtClean="0"/>
              <a:t>仕事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コンテンツ プレースホルダー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82438348"/>
                  </p:ext>
                </p:extLst>
              </p:nvPr>
            </p:nvGraphicFramePr>
            <p:xfrm>
              <a:off x="95991" y="1169718"/>
              <a:ext cx="11999028" cy="59725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コンテンツ プレースホルダー 4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282438348"/>
                  </p:ext>
                </p:extLst>
              </p:nvPr>
            </p:nvGraphicFramePr>
            <p:xfrm>
              <a:off x="95991" y="1169718"/>
              <a:ext cx="11999028" cy="59725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6214358" y="2303692"/>
            <a:ext cx="1231471" cy="383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6214357" y="2686869"/>
            <a:ext cx="1700547" cy="3831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2756659" y="3538847"/>
            <a:ext cx="1506583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999116" y="3544073"/>
            <a:ext cx="742603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4263242" y="5519336"/>
            <a:ext cx="742603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8886702" y="5564858"/>
            <a:ext cx="1124197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732313" y="5942890"/>
            <a:ext cx="1286492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3247903" y="6330815"/>
            <a:ext cx="1080653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6442370" y="6337308"/>
            <a:ext cx="1080653" cy="302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3777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491" y="-270204"/>
            <a:ext cx="10515600" cy="1325563"/>
          </a:xfrm>
        </p:spPr>
        <p:txBody>
          <a:bodyPr/>
          <a:lstStyle/>
          <a:p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1.5.1.2力学エネルギー</a:t>
            </a:r>
            <a:r>
              <a:rPr lang="ja-JP" altLang="en-US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：</a:t>
            </a:r>
            <a:r>
              <a:rPr lang="en-US" altLang="ja-JP" dirty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1.5.1</a:t>
            </a:r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仕事</a:t>
            </a: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52656"/>
              </p:ext>
            </p:extLst>
          </p:nvPr>
        </p:nvGraphicFramePr>
        <p:xfrm>
          <a:off x="48491" y="834033"/>
          <a:ext cx="11820896" cy="5887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/>
          <a:srcRect l="48982" t="3421" r="2994" b="3481"/>
          <a:stretch/>
        </p:blipFill>
        <p:spPr>
          <a:xfrm>
            <a:off x="8610601" y="0"/>
            <a:ext cx="3471360" cy="2458192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5088873" y="2596290"/>
            <a:ext cx="1740132" cy="37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1714302" y="3516614"/>
            <a:ext cx="1260467" cy="37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432764" y="3498789"/>
            <a:ext cx="1185257" cy="37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</a:t>
            </a:r>
            <a:endParaRPr kumimoji="1"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1276893" y="4392186"/>
            <a:ext cx="3811980" cy="37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4873137" y="4847407"/>
            <a:ext cx="922021" cy="37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1504503" y="6252654"/>
            <a:ext cx="1589019" cy="378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610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282080"/>
            <a:ext cx="10515600" cy="1325563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1.5.1.3力学エネルギー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1606505"/>
              </p:ext>
            </p:extLst>
          </p:nvPr>
        </p:nvGraphicFramePr>
        <p:xfrm>
          <a:off x="53879" y="748104"/>
          <a:ext cx="11797695" cy="6109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2860765" y="2175685"/>
            <a:ext cx="1800300" cy="3300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608411" y="2874350"/>
            <a:ext cx="781002" cy="5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2904307" y="2874350"/>
            <a:ext cx="781002" cy="5101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5448022" y="3386233"/>
            <a:ext cx="1436894" cy="31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1389413" y="3793900"/>
            <a:ext cx="451262" cy="3136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5566776" y="4831807"/>
            <a:ext cx="1789988" cy="5358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3189525" y="5524535"/>
            <a:ext cx="1392162" cy="341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608410" y="6282576"/>
            <a:ext cx="2128851" cy="504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H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651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1.5.2力学エネルギー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238756"/>
              </p:ext>
            </p:extLst>
          </p:nvPr>
        </p:nvGraphicFramePr>
        <p:xfrm>
          <a:off x="558580" y="1448070"/>
          <a:ext cx="10734853" cy="4958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810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20634"/>
            <a:ext cx="8596668" cy="1320800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1.5.2.1力学エネルギー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0075864"/>
              </p:ext>
            </p:extLst>
          </p:nvPr>
        </p:nvGraphicFramePr>
        <p:xfrm>
          <a:off x="200538" y="659081"/>
          <a:ext cx="11793540" cy="5879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3416926" y="1792428"/>
            <a:ext cx="4011089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583675" y="3274864"/>
            <a:ext cx="2481152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5128953" y="3795399"/>
            <a:ext cx="725582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9982200" y="3795398"/>
            <a:ext cx="1804060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3618410" y="4757300"/>
            <a:ext cx="722021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0174084" y="5295648"/>
            <a:ext cx="722021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F</a:t>
            </a:r>
            <a:endParaRPr kumimoji="1"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8841179" y="5777344"/>
            <a:ext cx="1739740" cy="4401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G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97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362197"/>
            <a:ext cx="8596668" cy="1320800"/>
          </a:xfrm>
        </p:spPr>
        <p:txBody>
          <a:bodyPr>
            <a:normAutofit/>
          </a:bodyPr>
          <a:lstStyle/>
          <a:p>
            <a:pPr lvl="0"/>
            <a:r>
              <a:rPr lang="en-US" altLang="ja-JP" dirty="0" smtClean="0"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1.5.2.2力学エネルギー</a:t>
            </a:r>
            <a:endParaRPr lang="ja-JP" altLang="ja-JP" dirty="0"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graphicFrame>
        <p:nvGraphicFramePr>
          <p:cNvPr id="6" name="コンテンツ プレースホルダー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6171905"/>
              </p:ext>
            </p:extLst>
          </p:nvPr>
        </p:nvGraphicFramePr>
        <p:xfrm>
          <a:off x="89650" y="636986"/>
          <a:ext cx="11595670" cy="6179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006F9-8FDE-4E7E-BF38-127EAE8948ED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938757" y="0"/>
            <a:ext cx="5201783" cy="2080821"/>
          </a:xfrm>
          <a:prstGeom prst="rect">
            <a:avLst/>
          </a:prstGeom>
          <a:blipFill rotWithShape="0">
            <a:blip r:embed="rId8"/>
            <a:srcRect/>
            <a:stretch>
              <a:fillRect l="-146221" t="-249746" b="-305954"/>
            </a:stretch>
          </a:blipFill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正方形/長方形 10"/>
          <p:cNvSpPr/>
          <p:nvPr/>
        </p:nvSpPr>
        <p:spPr>
          <a:xfrm>
            <a:off x="2093618" y="3068129"/>
            <a:ext cx="1872740" cy="363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654724" y="3569026"/>
            <a:ext cx="1090949" cy="6369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B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1200198" y="5185984"/>
            <a:ext cx="2564280" cy="400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C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3246712" y="5592420"/>
            <a:ext cx="1960618" cy="361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D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654724" y="6356350"/>
            <a:ext cx="995946" cy="406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E</a:t>
            </a:r>
            <a:endParaRPr kumimoji="1" lang="ja-JP" alt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69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OWBARVISIBLE" val="True"/>
  <p:tag name="CSVFORMAT" val="0"/>
  <p:tag name="COUNTDOWNSTYLE" val="3"/>
  <p:tag name="COUNTDOWNSECONDS" val="15"/>
  <p:tag name="BACKUPSESSIONS" val="True"/>
  <p:tag name="REVIEWONLY" val="False"/>
  <p:tag name="RACEENDPOINTS" val="0"/>
  <p:tag name="PARTICIPANTSINLEADERBOARD" val="20"/>
  <p:tag name="BUBBLESIZEVISIBLE" val="True"/>
  <p:tag name="CUSTOMGRIDBACKCOLOR" val="-4144960"/>
  <p:tag name="CUSTOMCELLBACKCOLOR3" val="-268652"/>
  <p:tag name="DISPLAYDEVICENUMBER" val="True"/>
  <p:tag name="AUTOSIZEGRID" val="True"/>
  <p:tag name="POLLINGCYCLE" val="2"/>
  <p:tag name="INCLUDENONRESPONDERS" val="False"/>
  <p:tag name="CORRECTPOINTVALUE" val="100"/>
  <p:tag name="ZEROBASED" val="False"/>
  <p:tag name="FIBDISPLAYRESULTS" val="True"/>
  <p:tag name="PRRESPONSE1" val="10"/>
  <p:tag name="PRRESPONSE5" val="6"/>
  <p:tag name="PRRESPONSE9" val="2"/>
  <p:tag name="USESECONDARYMONITOR" val="True"/>
  <p:tag name="ANSWERNOWTEXT" val="今すぐ回答"/>
  <p:tag name="INPUTSOURCE" val="1"/>
  <p:tag name="CHARTVALUEFORMAT" val="0"/>
  <p:tag name="STDCHART" val="4"/>
  <p:tag name="TEAMSINLEADERBOARD" val="20"/>
  <p:tag name="BUBBLEGROUPING" val="3"/>
  <p:tag name="CUSTOMCELLBACKCOLOR2" val="-13395457"/>
  <p:tag name="DISPLAYDEVICEID" val="True"/>
  <p:tag name="GRIDPOSITION" val="1"/>
  <p:tag name="RESETCHARTS" val="True"/>
  <p:tag name="INCORRECTPOINTVALUE" val="0"/>
  <p:tag name="CHARTSCALE" val="True"/>
  <p:tag name="FIBDISPLAYKEYWORDS" val="True"/>
  <p:tag name="PRRESPONSE6" val="5"/>
  <p:tag name="SHOWFLASHWARNING" val="True"/>
  <p:tag name="RESPCOUNTERSTYLE" val="2"/>
  <p:tag name="ALLOWDUPLICATES" val="False"/>
  <p:tag name="AUTOUPDATEALIASES" val="True"/>
  <p:tag name="MAXRESPONDERS" val="20"/>
  <p:tag name="CUSTOMCELLFORECOLOR" val="-16777216"/>
  <p:tag name="DISPLAYNAME" val="True"/>
  <p:tag name="GRIDFONTSIZE" val="12"/>
  <p:tag name="INCLUDEPPT" val="True"/>
  <p:tag name="AUTOADJUSTPARTRANGE" val="True"/>
  <p:tag name="PRRESPONSE2" val="9"/>
  <p:tag name="PRRESPONSE8" val="3"/>
  <p:tag name="POWERPOINTVERSION" val="14.0"/>
  <p:tag name="RESPCOUNTERFORMAT" val="0"/>
  <p:tag name="AUTOADVANCE" val="False"/>
  <p:tag name="SKIPREMAININGRACESLIDES" val="True"/>
  <p:tag name="CUSTOMCELLBACKCOLOR1" val="-657956"/>
  <p:tag name="GRIDROTATIONINTERVAL" val="2"/>
  <p:tag name="MULTIRESPDIVISOR" val="1"/>
  <p:tag name="ADVANCEDSETTINGSVIEW" val="False"/>
  <p:tag name="PRRESPONSE4" val="7"/>
  <p:tag name="TPVERSION" val="2008"/>
  <p:tag name="RESPTABLESTYLE" val="0"/>
  <p:tag name="RACERSMAXDISPLAYED" val="0"/>
  <p:tag name="DEFAULTNUMTEAMS" val="10"/>
  <p:tag name="GRIDSIZE" val="{Width=800, Height=600}"/>
  <p:tag name="REALTIMEBACKUP" val="False"/>
  <p:tag name="PRRESPONSE3" val="8"/>
  <p:tag name="SAVECSVWITHSESSION" val="False"/>
  <p:tag name="BACKUPMAINTENANCE" val="7"/>
  <p:tag name="BUBBLEVALUEFORMAT" val="0.0"/>
  <p:tag name="CHARTCOLORS" val="2"/>
  <p:tag name="FIBNUMRESULTS" val="10"/>
  <p:tag name="ALWAYSOPENPOLL" val="False"/>
  <p:tag name="ROTATIONINTERVAL" val="1"/>
  <p:tag name="USESCHEMECOLORS" val="True"/>
  <p:tag name="REALTIMEBACKUPPATH" val="(なし)"/>
  <p:tag name="BULLETTYPE" val="3"/>
  <p:tag name="BUBBLENAMEVISIBLE" val="True"/>
  <p:tag name="ALLOWUSERFEEDBACK" val="True"/>
  <p:tag name="ANSWERNOWSTYLE" val="-1"/>
  <p:tag name="GRIDOPACITY" val="90"/>
  <p:tag name="PRRESPONSE10" val="1"/>
  <p:tag name="CHARTLABELS" val="1"/>
  <p:tag name="RACEANIMATIONSPEED" val="3"/>
  <p:tag name="NUMRESPONSES" val="1"/>
  <p:tag name="CUSTOMCELLBACKCOLOR4" val="-8355712"/>
  <p:tag name="PRRESPONSE7" val="4"/>
  <p:tag name="FIBINCLUDEOTHER" val="True"/>
  <p:tag name="DELIMITERS" val="3.1"/>
  <p:tag name="EXPANDSHOWBAR" val="True"/>
  <p:tag name="TASKPANEKEY" val="2667b9d8-5add-4149-ba37-81bc42709ee1"/>
  <p:tag name="TPFULLVERSION" val="4.3.2.1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TM02892315[[fn=ウィスプ]]</Template>
  <TotalTime>2599</TotalTime>
  <Words>1217</Words>
  <Application>Microsoft Office PowerPoint</Application>
  <PresentationFormat>ワイド画面</PresentationFormat>
  <Paragraphs>230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4" baseType="lpstr">
      <vt:lpstr>HGPｺﾞｼｯｸM</vt:lpstr>
      <vt:lpstr>ＭＳ Ｐゴシック</vt:lpstr>
      <vt:lpstr>Arial</vt:lpstr>
      <vt:lpstr>Calibri</vt:lpstr>
      <vt:lpstr>Calibri Light</vt:lpstr>
      <vt:lpstr>Cambria Math</vt:lpstr>
      <vt:lpstr>Wingdings 2</vt:lpstr>
      <vt:lpstr>HDOfficeLightV0</vt:lpstr>
      <vt:lpstr>Office テーマ</vt:lpstr>
      <vt:lpstr>基礎物理学</vt:lpstr>
      <vt:lpstr>基礎物理学</vt:lpstr>
      <vt:lpstr>1.5.1力学エネルギー</vt:lpstr>
      <vt:lpstr>1.5.1.1力学エネルギー： 1.5.1仕事</vt:lpstr>
      <vt:lpstr>1.5.1.2力学エネルギー：1.5.1仕事</vt:lpstr>
      <vt:lpstr>1.5.1.3力学エネルギー</vt:lpstr>
      <vt:lpstr>1.5.2力学エネルギー</vt:lpstr>
      <vt:lpstr>1.5.2.1力学エネルギー</vt:lpstr>
      <vt:lpstr>1.5.2.2力学エネルギー</vt:lpstr>
      <vt:lpstr>1.5.3力学エネルギー</vt:lpstr>
      <vt:lpstr>1.5.3.1力学エネルギー</vt:lpstr>
      <vt:lpstr>1.5.3.2力学エネルギー</vt:lpstr>
      <vt:lpstr>1.5.4力学エネルギー</vt:lpstr>
      <vt:lpstr>1.5.4.1力学エネルギー</vt:lpstr>
      <vt:lpstr>1.5.4.2力学エネルギー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基礎物理学</dc:title>
  <dc:creator>原道寛</dc:creator>
  <cp:lastModifiedBy>HARA Michihiro</cp:lastModifiedBy>
  <cp:revision>96</cp:revision>
  <dcterms:created xsi:type="dcterms:W3CDTF">2014-12-30T06:07:08Z</dcterms:created>
  <dcterms:modified xsi:type="dcterms:W3CDTF">2019-08-31T06:36:51Z</dcterms:modified>
</cp:coreProperties>
</file>