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6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7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8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9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0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1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2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13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14.xml" ContentType="application/vnd.openxmlformats-officedocument.presentationml.tag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5.xml" ContentType="application/vnd.openxmlformats-officedocument.presentationml.tag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16.xml" ContentType="application/vnd.openxmlformats-officedocument.presentationml.tags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4" r:id="rId1"/>
  </p:sldMasterIdLst>
  <p:notesMasterIdLst>
    <p:notesMasterId r:id="rId17"/>
  </p:notesMasterIdLst>
  <p:sldIdLst>
    <p:sldId id="257" r:id="rId2"/>
    <p:sldId id="258" r:id="rId3"/>
    <p:sldId id="365" r:id="rId4"/>
    <p:sldId id="408" r:id="rId5"/>
    <p:sldId id="385" r:id="rId6"/>
    <p:sldId id="418" r:id="rId7"/>
    <p:sldId id="268" r:id="rId8"/>
    <p:sldId id="383" r:id="rId9"/>
    <p:sldId id="272" r:id="rId10"/>
    <p:sldId id="391" r:id="rId11"/>
    <p:sldId id="384" r:id="rId12"/>
    <p:sldId id="273" r:id="rId13"/>
    <p:sldId id="386" r:id="rId14"/>
    <p:sldId id="387" r:id="rId15"/>
    <p:sldId id="414" r:id="rId16"/>
  </p:sldIdLst>
  <p:sldSz cx="12192000" cy="6858000"/>
  <p:notesSz cx="6858000" cy="9144000"/>
  <p:custDataLst>
    <p:tags r:id="rId18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79" autoAdjust="0"/>
    <p:restoredTop sz="86391" autoAdjust="0"/>
  </p:normalViewPr>
  <p:slideViewPr>
    <p:cSldViewPr snapToGrid="0">
      <p:cViewPr varScale="1">
        <p:scale>
          <a:sx n="67" d="100"/>
          <a:sy n="67" d="100"/>
        </p:scale>
        <p:origin x="111" y="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E011E2-60BA-4D6A-BC2C-369AAFC9B671}" type="doc">
      <dgm:prSet loTypeId="urn:microsoft.com/office/officeart/2005/8/layout/hierarchy4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631D3286-6F0C-4136-8259-339F59EC2275}">
      <dgm:prSet/>
      <dgm:spPr/>
      <dgm:t>
        <a:bodyPr/>
        <a:lstStyle/>
        <a:p>
          <a:pPr rtl="0"/>
          <a:r>
            <a:rPr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2.1</a:t>
          </a:r>
          <a:r>
            <a:rPr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温度と熱膨張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C3E29CC-917E-488E-83EC-71CFC616BA10}" type="parTrans" cxnId="{B9F59C85-93AC-4F14-9042-40DAC231AD9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EE773DC-91CC-46B6-8C66-21858F18E835}" type="sibTrans" cxnId="{B9F59C85-93AC-4F14-9042-40DAC231AD9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9C25198-6628-4696-96BB-70D2AF34029A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.1.1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温度と熱膨張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34FC8472-ECB8-4F3A-8642-8C2F1CEBC732}" type="parTrans" cxnId="{C8668D33-2635-42E8-851B-45B09D722AEA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71370267-5805-456E-8CD9-08EF448D5BAE}" type="sibTrans" cxnId="{C8668D33-2635-42E8-851B-45B09D722AEA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0E4A321-852A-494D-9BBF-E48E6683DEA5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.1.2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固体・液体の熱膨張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51B21E9-2707-4566-9484-AE6B3CA64C61}" type="parTrans" cxnId="{231A25E8-DC2C-491E-922D-421F8F012BE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A36234C-9ABE-4309-94FC-DDEA3B261139}" type="sibTrans" cxnId="{231A25E8-DC2C-491E-922D-421F8F012BE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A1B60A8-E3EC-4A45-8A54-A3865FB577EE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熱量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47C1619-6382-4F9D-9F17-4A491E28B9F7}" type="parTrans" cxnId="{8EF567A4-0366-4F18-A8EB-F7C1091B416B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580D1AF-6F57-4CB2-9B95-FE8D8B419080}" type="sibTrans" cxnId="{8EF567A4-0366-4F18-A8EB-F7C1091B416B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B65B0D5-C747-499E-865B-D80FECF312F6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熱容量・比熱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C46F89A-8CD4-4DE7-A809-C0534CA994E3}" type="parTrans" cxnId="{37B336FA-8DE3-43E5-A948-6A04F697D8D9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AB08DA5-0926-471C-BC74-653C3181FCD0}" type="sibTrans" cxnId="{37B336FA-8DE3-43E5-A948-6A04F697D8D9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49AA18A-8263-4693-B9B5-ED39A8AEED73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固体の比熱の測定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CCFE6BE-6CF9-4944-85BB-655BC1080FDF}" type="parTrans" cxnId="{A05576A3-E390-4E8A-AE0E-04FAD81AED2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780DBFE-9A86-46AA-8649-B50E60B6CA05}" type="sibTrans" cxnId="{A05576A3-E390-4E8A-AE0E-04FAD81AED2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43D5CE2-9ADF-4A00-93F5-F2132C75D319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.3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熱と仕事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72FAE45-5CD0-43CB-9CA8-9BAADFABD020}" type="parTrans" cxnId="{20ADF4F9-4DFF-4DAF-8DBA-2378FAD3436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175736B-CB61-4B65-9D43-7F3058A1269F}" type="sibTrans" cxnId="{20ADF4F9-4DFF-4DAF-8DBA-2378FAD3436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599D655-DA8B-4E27-8E11-CCF6AD41F4B7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.4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ECA06D0-EBDC-4934-8D5B-B83659D80C54}" type="parTrans" cxnId="{70948772-D371-47A9-B175-0E545B1A2F6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A73B2E8-019E-4AE6-89F1-21BC53601E93}" type="sibTrans" cxnId="{70948772-D371-47A9-B175-0E545B1A2F6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27816D4-8275-4E67-B850-1B53003C60A6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.4.1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ボイルの法則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35BCD79A-17FA-4A42-A1C8-FBD09EE807C1}" type="parTrans" cxnId="{B5EEEE15-A2AB-4358-9755-C806115CD0DD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A50854C-1420-4611-A51B-7767AD978B4A}" type="sibTrans" cxnId="{B5EEEE15-A2AB-4358-9755-C806115CD0DD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591DA4C-CCA7-4230-9C55-C1CF2DB13D20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.4.2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シャルルの法則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815E79B-4FA2-4345-BB57-E8776F8AFA1F}" type="parTrans" cxnId="{CFC2DBD0-875C-4755-BAE9-8F5872969916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195B0C7-7467-4B65-B5C3-53CBF051D0FA}" type="sibTrans" cxnId="{CFC2DBD0-875C-4755-BAE9-8F5872969916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83303E6-2827-4549-9F3C-06B696220B0E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.4.3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ボイルーシャルルの法則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5D57DC8-3E24-4CD7-A6A8-92F28D62AC10}" type="parTrans" cxnId="{8CBAF591-53F6-4253-B696-F7A0C535181C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20F7E20-E6B8-4801-90B0-BF996E6C1E16}" type="sibTrans" cxnId="{8CBAF591-53F6-4253-B696-F7A0C535181C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1EED0A7-4CA7-4B37-B1E3-52087CFE6430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エネルギー保存の法則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6B7BD2E-D686-4471-8DF2-0661C1BA0A17}" type="parTrans" cxnId="{2A4A4D61-5A4D-4B70-91A1-6877D347312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07D9361-E452-4D0B-AF5D-098F2E820DA5}" type="sibTrans" cxnId="{2A4A4D61-5A4D-4B70-91A1-6877D347312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5065A845-BAB6-4B56-A58C-8DDB2F1C9E75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内部エネルギー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851BA10-E036-4E93-A377-28603F0A2F95}" type="parTrans" cxnId="{CFBF3DA6-5AE1-4F0D-87D3-9054E3D77003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0242F07-F384-410D-954D-55A65D766D5B}" type="sibTrans" cxnId="{CFBF3DA6-5AE1-4F0D-87D3-9054E3D77003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052212D-1089-4608-92A9-C5ABD30C203F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熱力学第一法則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34FFA53D-1160-4C5B-8B2B-4184B2E0167B}" type="parTrans" cxnId="{5237BFCE-7C36-49B9-8BA6-787B39351684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62EC79F-EB95-4B26-AAE8-B03190B9F7EF}" type="sibTrans" cxnId="{5237BFCE-7C36-49B9-8BA6-787B39351684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22B8A381-3C8C-4AD6-99C8-9FF9EE9E5545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.6.3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気体の比熱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EF0DC68-E5FA-4BB8-B08C-E566E1095519}" type="parTrans" cxnId="{8707AA43-384B-450E-A461-6316EE4F2A58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3D7D4365-C5F4-4C4B-87DA-D6C0472A699D}" type="sibTrans" cxnId="{8707AA43-384B-450E-A461-6316EE4F2A58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85BA77F-5C48-46CE-A7BF-A776839BD4A5}">
      <dgm:prSet/>
      <dgm:spPr/>
      <dgm:t>
        <a:bodyPr/>
        <a:lstStyle/>
        <a:p>
          <a:pPr rtl="0"/>
          <a:r>
            <a:rPr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2.2.3</a:t>
          </a:r>
          <a:r>
            <a:rPr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融解熱と気化熱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315EF11-DC75-48B4-8182-98EF7B01F578}" type="parTrans" cxnId="{162623A6-6153-44DD-B494-D0A3372F0DEB}">
      <dgm:prSet/>
      <dgm:spPr/>
    </dgm:pt>
    <dgm:pt modelId="{C2CB1343-1515-44DB-9B6E-DA6D461EED88}" type="sibTrans" cxnId="{162623A6-6153-44DD-B494-D0A3372F0DEB}">
      <dgm:prSet/>
      <dgm:spPr/>
    </dgm:pt>
    <dgm:pt modelId="{CBFE9475-78CF-46BA-A192-9CE3B27D8EB7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2.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5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気体の分子運動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9C2974A-5F0B-4A11-8704-573957033B41}" type="parTrans" cxnId="{E01ECEBC-8820-483A-B4B1-46BE838874B7}">
      <dgm:prSet/>
      <dgm:spPr/>
    </dgm:pt>
    <dgm:pt modelId="{FEE246FB-7A9C-458C-87A4-BD011F183822}" type="sibTrans" cxnId="{E01ECEBC-8820-483A-B4B1-46BE838874B7}">
      <dgm:prSet/>
      <dgm:spPr/>
    </dgm:pt>
    <dgm:pt modelId="{9D564335-F902-4BF9-B35A-A634B1D72349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.6.4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熱機関と効率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7CE64D2-8507-4BAC-AADD-EC99C23DF1E5}" type="parTrans" cxnId="{251E8383-A53F-4B1C-881A-A1CCEA7CCC46}">
      <dgm:prSet/>
      <dgm:spPr/>
    </dgm:pt>
    <dgm:pt modelId="{FD335AFC-FE77-4BAF-B0AA-867934622A0B}" type="sibTrans" cxnId="{251E8383-A53F-4B1C-881A-A1CCEA7CCC46}">
      <dgm:prSet/>
      <dgm:spPr/>
    </dgm:pt>
    <dgm:pt modelId="{C16D7E54-5634-4ADC-BA03-782E1E6B0A38}" type="pres">
      <dgm:prSet presAssocID="{57E011E2-60BA-4D6A-BC2C-369AAFC9B67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kumimoji="1" lang="ja-JP" altLang="en-US"/>
        </a:p>
      </dgm:t>
    </dgm:pt>
    <dgm:pt modelId="{B84F6650-CFB2-4C36-918A-BF4CCF14A6E2}" type="pres">
      <dgm:prSet presAssocID="{631D3286-6F0C-4136-8259-339F59EC2275}" presName="vertOne" presStyleCnt="0"/>
      <dgm:spPr/>
    </dgm:pt>
    <dgm:pt modelId="{D2BFEF8A-DB58-45D4-B560-EFF469261EF3}" type="pres">
      <dgm:prSet presAssocID="{631D3286-6F0C-4136-8259-339F59EC2275}" presName="txOne" presStyleLbl="node0" presStyleIdx="0" presStyleCnt="6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96EFD679-3042-44CD-9F20-D3154AD3E330}" type="pres">
      <dgm:prSet presAssocID="{631D3286-6F0C-4136-8259-339F59EC2275}" presName="parTransOne" presStyleCnt="0"/>
      <dgm:spPr/>
    </dgm:pt>
    <dgm:pt modelId="{D534CCBC-78BD-43EE-81EE-00428D1BE16A}" type="pres">
      <dgm:prSet presAssocID="{631D3286-6F0C-4136-8259-339F59EC2275}" presName="horzOne" presStyleCnt="0"/>
      <dgm:spPr/>
    </dgm:pt>
    <dgm:pt modelId="{DEFE2073-ED18-4E16-BACE-06ADFBABB9BE}" type="pres">
      <dgm:prSet presAssocID="{89C25198-6628-4696-96BB-70D2AF34029A}" presName="vertTwo" presStyleCnt="0"/>
      <dgm:spPr/>
    </dgm:pt>
    <dgm:pt modelId="{4B1F5DB6-6F83-4359-A647-1C1AD6A92F24}" type="pres">
      <dgm:prSet presAssocID="{89C25198-6628-4696-96BB-70D2AF34029A}" presName="txTwo" presStyleLbl="node2" presStyleIdx="0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1E69124E-1E00-4593-8CEC-8415C205C4B7}" type="pres">
      <dgm:prSet presAssocID="{89C25198-6628-4696-96BB-70D2AF34029A}" presName="horzTwo" presStyleCnt="0"/>
      <dgm:spPr/>
    </dgm:pt>
    <dgm:pt modelId="{37577F52-7E54-486D-8671-F89C93E4F00D}" type="pres">
      <dgm:prSet presAssocID="{71370267-5805-456E-8CD9-08EF448D5BAE}" presName="sibSpaceTwo" presStyleCnt="0"/>
      <dgm:spPr/>
    </dgm:pt>
    <dgm:pt modelId="{2283B876-BF83-4051-9123-211503BA6360}" type="pres">
      <dgm:prSet presAssocID="{40E4A321-852A-494D-9BBF-E48E6683DEA5}" presName="vertTwo" presStyleCnt="0"/>
      <dgm:spPr/>
    </dgm:pt>
    <dgm:pt modelId="{7906594E-EFEA-4CD6-97FB-726CC0B22F3C}" type="pres">
      <dgm:prSet presAssocID="{40E4A321-852A-494D-9BBF-E48E6683DEA5}" presName="txTwo" presStyleLbl="node2" presStyleIdx="1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68382997-B246-4046-A32B-B49F16A7E2E0}" type="pres">
      <dgm:prSet presAssocID="{40E4A321-852A-494D-9BBF-E48E6683DEA5}" presName="horzTwo" presStyleCnt="0"/>
      <dgm:spPr/>
    </dgm:pt>
    <dgm:pt modelId="{C24B0C80-7F0E-40B8-BF99-EB1E2E3E7B2E}" type="pres">
      <dgm:prSet presAssocID="{0EE773DC-91CC-46B6-8C66-21858F18E835}" presName="sibSpaceOne" presStyleCnt="0"/>
      <dgm:spPr/>
    </dgm:pt>
    <dgm:pt modelId="{B7C93B28-AE20-4576-95D3-35A22A342874}" type="pres">
      <dgm:prSet presAssocID="{9A1B60A8-E3EC-4A45-8A54-A3865FB577EE}" presName="vertOne" presStyleCnt="0"/>
      <dgm:spPr/>
    </dgm:pt>
    <dgm:pt modelId="{32B62D07-42B9-4EE3-AA5C-D68348EA3BA0}" type="pres">
      <dgm:prSet presAssocID="{9A1B60A8-E3EC-4A45-8A54-A3865FB577EE}" presName="txOne" presStyleLbl="node0" presStyleIdx="1" presStyleCnt="6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D1AFCC51-0268-4336-8B93-D8AEDC09B0EB}" type="pres">
      <dgm:prSet presAssocID="{9A1B60A8-E3EC-4A45-8A54-A3865FB577EE}" presName="parTransOne" presStyleCnt="0"/>
      <dgm:spPr/>
    </dgm:pt>
    <dgm:pt modelId="{ADC37FB5-4303-4037-9C67-1E2EDE39C683}" type="pres">
      <dgm:prSet presAssocID="{9A1B60A8-E3EC-4A45-8A54-A3865FB577EE}" presName="horzOne" presStyleCnt="0"/>
      <dgm:spPr/>
    </dgm:pt>
    <dgm:pt modelId="{8EF3FDCD-07A7-4DDA-8732-806E05B47218}" type="pres">
      <dgm:prSet presAssocID="{DB65B0D5-C747-499E-865B-D80FECF312F6}" presName="vertTwo" presStyleCnt="0"/>
      <dgm:spPr/>
    </dgm:pt>
    <dgm:pt modelId="{0F7DD9B1-FAE5-498E-A693-456A2FBFC3CC}" type="pres">
      <dgm:prSet presAssocID="{DB65B0D5-C747-499E-865B-D80FECF312F6}" presName="txTwo" presStyleLbl="node2" presStyleIdx="2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A4A8B561-9E4B-480C-911D-6D3BA2653866}" type="pres">
      <dgm:prSet presAssocID="{DB65B0D5-C747-499E-865B-D80FECF312F6}" presName="horzTwo" presStyleCnt="0"/>
      <dgm:spPr/>
    </dgm:pt>
    <dgm:pt modelId="{0FD8CDF5-8E79-4AB1-BBB9-A07BB547971D}" type="pres">
      <dgm:prSet presAssocID="{0AB08DA5-0926-471C-BC74-653C3181FCD0}" presName="sibSpaceTwo" presStyleCnt="0"/>
      <dgm:spPr/>
    </dgm:pt>
    <dgm:pt modelId="{29601102-CF5A-40AD-ABF7-6804A6589AF9}" type="pres">
      <dgm:prSet presAssocID="{449AA18A-8263-4693-B9B5-ED39A8AEED73}" presName="vertTwo" presStyleCnt="0"/>
      <dgm:spPr/>
    </dgm:pt>
    <dgm:pt modelId="{9319C445-6067-47BC-8C1C-E87934E8FA57}" type="pres">
      <dgm:prSet presAssocID="{449AA18A-8263-4693-B9B5-ED39A8AEED73}" presName="txTwo" presStyleLbl="node2" presStyleIdx="3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811A9A64-C9F0-4F54-A5B1-F5A00DD2709A}" type="pres">
      <dgm:prSet presAssocID="{449AA18A-8263-4693-B9B5-ED39A8AEED73}" presName="horzTwo" presStyleCnt="0"/>
      <dgm:spPr/>
    </dgm:pt>
    <dgm:pt modelId="{D7B0C4A8-6B68-4B70-B701-35B41B8F0D31}" type="pres">
      <dgm:prSet presAssocID="{8780DBFE-9A86-46AA-8649-B50E60B6CA05}" presName="sibSpaceTwo" presStyleCnt="0"/>
      <dgm:spPr/>
    </dgm:pt>
    <dgm:pt modelId="{192FB597-41B0-45BD-B051-4F7C07B57198}" type="pres">
      <dgm:prSet presAssocID="{C85BA77F-5C48-46CE-A7BF-A776839BD4A5}" presName="vertTwo" presStyleCnt="0"/>
      <dgm:spPr/>
    </dgm:pt>
    <dgm:pt modelId="{9C9C080B-FF05-4E85-86D8-2FDA306A0E91}" type="pres">
      <dgm:prSet presAssocID="{C85BA77F-5C48-46CE-A7BF-A776839BD4A5}" presName="txTwo" presStyleLbl="node2" presStyleIdx="4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2FB2A78C-02E4-4EE4-B00F-1AA66B807DA8}" type="pres">
      <dgm:prSet presAssocID="{C85BA77F-5C48-46CE-A7BF-A776839BD4A5}" presName="horzTwo" presStyleCnt="0"/>
      <dgm:spPr/>
    </dgm:pt>
    <dgm:pt modelId="{E96E651A-424A-41EB-95FC-78BFE6755457}" type="pres">
      <dgm:prSet presAssocID="{6580D1AF-6F57-4CB2-9B95-FE8D8B419080}" presName="sibSpaceOne" presStyleCnt="0"/>
      <dgm:spPr/>
    </dgm:pt>
    <dgm:pt modelId="{0738C1A4-663C-4A87-B330-5CDC81889273}" type="pres">
      <dgm:prSet presAssocID="{443D5CE2-9ADF-4A00-93F5-F2132C75D319}" presName="vertOne" presStyleCnt="0"/>
      <dgm:spPr/>
    </dgm:pt>
    <dgm:pt modelId="{A94FCB7E-F807-4F4F-BD26-286AD39F2A06}" type="pres">
      <dgm:prSet presAssocID="{443D5CE2-9ADF-4A00-93F5-F2132C75D319}" presName="txOne" presStyleLbl="node0" presStyleIdx="2" presStyleCnt="6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CE0800FB-C2F2-436B-9CCB-619E490E8A71}" type="pres">
      <dgm:prSet presAssocID="{443D5CE2-9ADF-4A00-93F5-F2132C75D319}" presName="horzOne" presStyleCnt="0"/>
      <dgm:spPr/>
    </dgm:pt>
    <dgm:pt modelId="{A5CA2444-A51E-4975-A268-9CF4D919698A}" type="pres">
      <dgm:prSet presAssocID="{6175736B-CB61-4B65-9D43-7F3058A1269F}" presName="sibSpaceOne" presStyleCnt="0"/>
      <dgm:spPr/>
    </dgm:pt>
    <dgm:pt modelId="{581D1772-63E6-4680-AB8E-D64EB3486A55}" type="pres">
      <dgm:prSet presAssocID="{8599D655-DA8B-4E27-8E11-CCF6AD41F4B7}" presName="vertOne" presStyleCnt="0"/>
      <dgm:spPr/>
    </dgm:pt>
    <dgm:pt modelId="{9942B34D-4EE6-4749-8CC3-6A66C741EB96}" type="pres">
      <dgm:prSet presAssocID="{8599D655-DA8B-4E27-8E11-CCF6AD41F4B7}" presName="txOne" presStyleLbl="node0" presStyleIdx="3" presStyleCnt="6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7BA8C7CE-02A2-49B8-B80D-1018B6658F40}" type="pres">
      <dgm:prSet presAssocID="{8599D655-DA8B-4E27-8E11-CCF6AD41F4B7}" presName="parTransOne" presStyleCnt="0"/>
      <dgm:spPr/>
    </dgm:pt>
    <dgm:pt modelId="{121D4D8E-62A7-4C83-90A2-302D3122F467}" type="pres">
      <dgm:prSet presAssocID="{8599D655-DA8B-4E27-8E11-CCF6AD41F4B7}" presName="horzOne" presStyleCnt="0"/>
      <dgm:spPr/>
    </dgm:pt>
    <dgm:pt modelId="{3DA7B63F-B41B-41C4-A687-412240DC81E2}" type="pres">
      <dgm:prSet presAssocID="{627816D4-8275-4E67-B850-1B53003C60A6}" presName="vertTwo" presStyleCnt="0"/>
      <dgm:spPr/>
    </dgm:pt>
    <dgm:pt modelId="{FBAE38DC-F876-4E8C-8295-A0E9B272C8A1}" type="pres">
      <dgm:prSet presAssocID="{627816D4-8275-4E67-B850-1B53003C60A6}" presName="txTwo" presStyleLbl="node2" presStyleIdx="5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FCBB4515-F331-4E62-BA5B-D02480A80B77}" type="pres">
      <dgm:prSet presAssocID="{627816D4-8275-4E67-B850-1B53003C60A6}" presName="horzTwo" presStyleCnt="0"/>
      <dgm:spPr/>
    </dgm:pt>
    <dgm:pt modelId="{0E0A44D4-D3CD-4300-B4D3-CE40C7355494}" type="pres">
      <dgm:prSet presAssocID="{FA50854C-1420-4611-A51B-7767AD978B4A}" presName="sibSpaceTwo" presStyleCnt="0"/>
      <dgm:spPr/>
    </dgm:pt>
    <dgm:pt modelId="{DA17409A-87E5-4046-B63A-CDD6CA9E2772}" type="pres">
      <dgm:prSet presAssocID="{0591DA4C-CCA7-4230-9C55-C1CF2DB13D20}" presName="vertTwo" presStyleCnt="0"/>
      <dgm:spPr/>
    </dgm:pt>
    <dgm:pt modelId="{94F1BA45-F1D8-4189-90B1-827ABA05DABA}" type="pres">
      <dgm:prSet presAssocID="{0591DA4C-CCA7-4230-9C55-C1CF2DB13D20}" presName="txTwo" presStyleLbl="node2" presStyleIdx="6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7F4A7F2B-32F1-4543-972D-4184E8C86B40}" type="pres">
      <dgm:prSet presAssocID="{0591DA4C-CCA7-4230-9C55-C1CF2DB13D20}" presName="horzTwo" presStyleCnt="0"/>
      <dgm:spPr/>
    </dgm:pt>
    <dgm:pt modelId="{9031C1C6-81D4-4586-98D3-949FA6CE48E6}" type="pres">
      <dgm:prSet presAssocID="{A195B0C7-7467-4B65-B5C3-53CBF051D0FA}" presName="sibSpaceTwo" presStyleCnt="0"/>
      <dgm:spPr/>
    </dgm:pt>
    <dgm:pt modelId="{9DD36876-8CE3-408E-93F1-8CCD426206F9}" type="pres">
      <dgm:prSet presAssocID="{083303E6-2827-4549-9F3C-06B696220B0E}" presName="vertTwo" presStyleCnt="0"/>
      <dgm:spPr/>
    </dgm:pt>
    <dgm:pt modelId="{D1E8FD52-E084-4B41-A51E-F68749D5DE36}" type="pres">
      <dgm:prSet presAssocID="{083303E6-2827-4549-9F3C-06B696220B0E}" presName="txTwo" presStyleLbl="node2" presStyleIdx="7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794A1606-7D48-4D1B-9DB1-39711912441E}" type="pres">
      <dgm:prSet presAssocID="{083303E6-2827-4549-9F3C-06B696220B0E}" presName="horzTwo" presStyleCnt="0"/>
      <dgm:spPr/>
    </dgm:pt>
    <dgm:pt modelId="{1EBE43E2-49FA-47C1-B67F-B24F7893D716}" type="pres">
      <dgm:prSet presAssocID="{DA73B2E8-019E-4AE6-89F1-21BC53601E93}" presName="sibSpaceOne" presStyleCnt="0"/>
      <dgm:spPr/>
    </dgm:pt>
    <dgm:pt modelId="{9E6173EB-845E-4C40-B31D-B875C607B92F}" type="pres">
      <dgm:prSet presAssocID="{CBFE9475-78CF-46BA-A192-9CE3B27D8EB7}" presName="vertOne" presStyleCnt="0"/>
      <dgm:spPr/>
    </dgm:pt>
    <dgm:pt modelId="{E131A765-00AA-4CE5-A0E2-8FFD912B176B}" type="pres">
      <dgm:prSet presAssocID="{CBFE9475-78CF-46BA-A192-9CE3B27D8EB7}" presName="txOne" presStyleLbl="node0" presStyleIdx="4" presStyleCnt="6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043DE391-7413-42D8-B4F3-BC8748191C70}" type="pres">
      <dgm:prSet presAssocID="{CBFE9475-78CF-46BA-A192-9CE3B27D8EB7}" presName="horzOne" presStyleCnt="0"/>
      <dgm:spPr/>
    </dgm:pt>
    <dgm:pt modelId="{229BD3B2-23E2-4E41-A711-028DA469F8C9}" type="pres">
      <dgm:prSet presAssocID="{FEE246FB-7A9C-458C-87A4-BD011F183822}" presName="sibSpaceOne" presStyleCnt="0"/>
      <dgm:spPr/>
    </dgm:pt>
    <dgm:pt modelId="{23B15B99-7212-4098-B563-69A4322F5E67}" type="pres">
      <dgm:prSet presAssocID="{11EED0A7-4CA7-4B37-B1E3-52087CFE6430}" presName="vertOne" presStyleCnt="0"/>
      <dgm:spPr/>
    </dgm:pt>
    <dgm:pt modelId="{04C7C303-D225-4190-BFD2-4AF2BBE4D98D}" type="pres">
      <dgm:prSet presAssocID="{11EED0A7-4CA7-4B37-B1E3-52087CFE6430}" presName="txOne" presStyleLbl="node0" presStyleIdx="5" presStyleCnt="6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847106B7-D71A-443C-ACFA-B29337D4B2D2}" type="pres">
      <dgm:prSet presAssocID="{11EED0A7-4CA7-4B37-B1E3-52087CFE6430}" presName="parTransOne" presStyleCnt="0"/>
      <dgm:spPr/>
    </dgm:pt>
    <dgm:pt modelId="{5BBDFBB8-22F5-460D-85C9-4AAACF060285}" type="pres">
      <dgm:prSet presAssocID="{11EED0A7-4CA7-4B37-B1E3-52087CFE6430}" presName="horzOne" presStyleCnt="0"/>
      <dgm:spPr/>
    </dgm:pt>
    <dgm:pt modelId="{1537D551-3298-4FD8-984C-EE7BFB5CA43E}" type="pres">
      <dgm:prSet presAssocID="{5065A845-BAB6-4B56-A58C-8DDB2F1C9E75}" presName="vertTwo" presStyleCnt="0"/>
      <dgm:spPr/>
    </dgm:pt>
    <dgm:pt modelId="{528B26EE-0981-47CF-8BA0-E7FFFB938E8B}" type="pres">
      <dgm:prSet presAssocID="{5065A845-BAB6-4B56-A58C-8DDB2F1C9E75}" presName="txTwo" presStyleLbl="node2" presStyleIdx="8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DE066C25-B48C-477B-A16A-735A83976FB9}" type="pres">
      <dgm:prSet presAssocID="{5065A845-BAB6-4B56-A58C-8DDB2F1C9E75}" presName="horzTwo" presStyleCnt="0"/>
      <dgm:spPr/>
    </dgm:pt>
    <dgm:pt modelId="{9FFD5F22-8199-49CA-A2C8-192919C56120}" type="pres">
      <dgm:prSet presAssocID="{00242F07-F384-410D-954D-55A65D766D5B}" presName="sibSpaceTwo" presStyleCnt="0"/>
      <dgm:spPr/>
    </dgm:pt>
    <dgm:pt modelId="{592D0E1A-5B8F-4259-A910-0A76222D8BDA}" type="pres">
      <dgm:prSet presAssocID="{F052212D-1089-4608-92A9-C5ABD30C203F}" presName="vertTwo" presStyleCnt="0"/>
      <dgm:spPr/>
    </dgm:pt>
    <dgm:pt modelId="{A45E44ED-6E7B-4AB2-8768-C6F9636003B4}" type="pres">
      <dgm:prSet presAssocID="{F052212D-1089-4608-92A9-C5ABD30C203F}" presName="txTwo" presStyleLbl="node2" presStyleIdx="9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94574655-901B-4334-8C8E-553757504C7B}" type="pres">
      <dgm:prSet presAssocID="{F052212D-1089-4608-92A9-C5ABD30C203F}" presName="horzTwo" presStyleCnt="0"/>
      <dgm:spPr/>
    </dgm:pt>
    <dgm:pt modelId="{E3AC5000-0E8B-4EFF-960A-F393E4BE3031}" type="pres">
      <dgm:prSet presAssocID="{C62EC79F-EB95-4B26-AAE8-B03190B9F7EF}" presName="sibSpaceTwo" presStyleCnt="0"/>
      <dgm:spPr/>
    </dgm:pt>
    <dgm:pt modelId="{10DBA0A6-9F2A-4CD6-AB66-3A95AAF2AB0A}" type="pres">
      <dgm:prSet presAssocID="{22B8A381-3C8C-4AD6-99C8-9FF9EE9E5545}" presName="vertTwo" presStyleCnt="0"/>
      <dgm:spPr/>
    </dgm:pt>
    <dgm:pt modelId="{E395A3A8-363C-4E80-B882-8B74322759A0}" type="pres">
      <dgm:prSet presAssocID="{22B8A381-3C8C-4AD6-99C8-9FF9EE9E5545}" presName="txTwo" presStyleLbl="node2" presStyleIdx="10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9AF1CF63-7D17-42DE-9077-8520CAF34483}" type="pres">
      <dgm:prSet presAssocID="{22B8A381-3C8C-4AD6-99C8-9FF9EE9E5545}" presName="horzTwo" presStyleCnt="0"/>
      <dgm:spPr/>
    </dgm:pt>
    <dgm:pt modelId="{4E7DCBD4-C634-45D6-86D5-E457FBA58B08}" type="pres">
      <dgm:prSet presAssocID="{3D7D4365-C5F4-4C4B-87DA-D6C0472A699D}" presName="sibSpaceTwo" presStyleCnt="0"/>
      <dgm:spPr/>
    </dgm:pt>
    <dgm:pt modelId="{79C3036B-6FFE-41D1-BE54-23D0C6CD5C61}" type="pres">
      <dgm:prSet presAssocID="{9D564335-F902-4BF9-B35A-A634B1D72349}" presName="vertTwo" presStyleCnt="0"/>
      <dgm:spPr/>
    </dgm:pt>
    <dgm:pt modelId="{962A5F0D-1D00-4C3D-B043-8FA950367BBE}" type="pres">
      <dgm:prSet presAssocID="{9D564335-F902-4BF9-B35A-A634B1D72349}" presName="txTwo" presStyleLbl="node2" presStyleIdx="11" presStyleCnt="12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F65B6080-A02E-4D0C-902F-2DD57FB8DE5E}" type="pres">
      <dgm:prSet presAssocID="{9D564335-F902-4BF9-B35A-A634B1D72349}" presName="horzTwo" presStyleCnt="0"/>
      <dgm:spPr/>
    </dgm:pt>
  </dgm:ptLst>
  <dgm:cxnLst>
    <dgm:cxn modelId="{37B336FA-8DE3-43E5-A948-6A04F697D8D9}" srcId="{9A1B60A8-E3EC-4A45-8A54-A3865FB577EE}" destId="{DB65B0D5-C747-499E-865B-D80FECF312F6}" srcOrd="0" destOrd="0" parTransId="{BC46F89A-8CD4-4DE7-A809-C0534CA994E3}" sibTransId="{0AB08DA5-0926-471C-BC74-653C3181FCD0}"/>
    <dgm:cxn modelId="{55BD41B0-D4A9-40D9-A7CB-A530FD671796}" type="presOf" srcId="{083303E6-2827-4549-9F3C-06B696220B0E}" destId="{D1E8FD52-E084-4B41-A51E-F68749D5DE36}" srcOrd="0" destOrd="0" presId="urn:microsoft.com/office/officeart/2005/8/layout/hierarchy4"/>
    <dgm:cxn modelId="{CFC2DBD0-875C-4755-BAE9-8F5872969916}" srcId="{8599D655-DA8B-4E27-8E11-CCF6AD41F4B7}" destId="{0591DA4C-CCA7-4230-9C55-C1CF2DB13D20}" srcOrd="1" destOrd="0" parTransId="{C815E79B-4FA2-4345-BB57-E8776F8AFA1F}" sibTransId="{A195B0C7-7467-4B65-B5C3-53CBF051D0FA}"/>
    <dgm:cxn modelId="{20ADF4F9-4DFF-4DAF-8DBA-2378FAD3436F}" srcId="{57E011E2-60BA-4D6A-BC2C-369AAFC9B671}" destId="{443D5CE2-9ADF-4A00-93F5-F2132C75D319}" srcOrd="2" destOrd="0" parTransId="{F72FAE45-5CD0-43CB-9CA8-9BAADFABD020}" sibTransId="{6175736B-CB61-4B65-9D43-7F3058A1269F}"/>
    <dgm:cxn modelId="{7ECC4525-8B1F-4EF8-B1FB-6D53D135D658}" type="presOf" srcId="{57E011E2-60BA-4D6A-BC2C-369AAFC9B671}" destId="{C16D7E54-5634-4ADC-BA03-782E1E6B0A38}" srcOrd="0" destOrd="0" presId="urn:microsoft.com/office/officeart/2005/8/layout/hierarchy4"/>
    <dgm:cxn modelId="{69D93CE9-F7AA-498D-A899-41EE800C21BA}" type="presOf" srcId="{11EED0A7-4CA7-4B37-B1E3-52087CFE6430}" destId="{04C7C303-D225-4190-BFD2-4AF2BBE4D98D}" srcOrd="0" destOrd="0" presId="urn:microsoft.com/office/officeart/2005/8/layout/hierarchy4"/>
    <dgm:cxn modelId="{DEB0167F-53C6-4AA1-8154-DE543395F2D8}" type="presOf" srcId="{5065A845-BAB6-4B56-A58C-8DDB2F1C9E75}" destId="{528B26EE-0981-47CF-8BA0-E7FFFB938E8B}" srcOrd="0" destOrd="0" presId="urn:microsoft.com/office/officeart/2005/8/layout/hierarchy4"/>
    <dgm:cxn modelId="{231A25E8-DC2C-491E-922D-421F8F012BE1}" srcId="{631D3286-6F0C-4136-8259-339F59EC2275}" destId="{40E4A321-852A-494D-9BBF-E48E6683DEA5}" srcOrd="1" destOrd="0" parTransId="{151B21E9-2707-4566-9484-AE6B3CA64C61}" sibTransId="{AA36234C-9ABE-4309-94FC-DDEA3B261139}"/>
    <dgm:cxn modelId="{40D46235-1FB8-4598-A26D-6D7B70B1FAC5}" type="presOf" srcId="{22B8A381-3C8C-4AD6-99C8-9FF9EE9E5545}" destId="{E395A3A8-363C-4E80-B882-8B74322759A0}" srcOrd="0" destOrd="0" presId="urn:microsoft.com/office/officeart/2005/8/layout/hierarchy4"/>
    <dgm:cxn modelId="{D49A5825-FA4D-482C-BD90-B50C8D5CFAE7}" type="presOf" srcId="{9D564335-F902-4BF9-B35A-A634B1D72349}" destId="{962A5F0D-1D00-4C3D-B043-8FA950367BBE}" srcOrd="0" destOrd="0" presId="urn:microsoft.com/office/officeart/2005/8/layout/hierarchy4"/>
    <dgm:cxn modelId="{DEA1BE31-60F1-4718-B91F-0C21B472322C}" type="presOf" srcId="{9A1B60A8-E3EC-4A45-8A54-A3865FB577EE}" destId="{32B62D07-42B9-4EE3-AA5C-D68348EA3BA0}" srcOrd="0" destOrd="0" presId="urn:microsoft.com/office/officeart/2005/8/layout/hierarchy4"/>
    <dgm:cxn modelId="{D4D13B68-57C7-4061-9178-FE49692311F6}" type="presOf" srcId="{8599D655-DA8B-4E27-8E11-CCF6AD41F4B7}" destId="{9942B34D-4EE6-4749-8CC3-6A66C741EB96}" srcOrd="0" destOrd="0" presId="urn:microsoft.com/office/officeart/2005/8/layout/hierarchy4"/>
    <dgm:cxn modelId="{31E2BFD0-42F8-4F2E-9CBF-B7959EB36EA5}" type="presOf" srcId="{89C25198-6628-4696-96BB-70D2AF34029A}" destId="{4B1F5DB6-6F83-4359-A647-1C1AD6A92F24}" srcOrd="0" destOrd="0" presId="urn:microsoft.com/office/officeart/2005/8/layout/hierarchy4"/>
    <dgm:cxn modelId="{70948772-D371-47A9-B175-0E545B1A2F6F}" srcId="{57E011E2-60BA-4D6A-BC2C-369AAFC9B671}" destId="{8599D655-DA8B-4E27-8E11-CCF6AD41F4B7}" srcOrd="3" destOrd="0" parTransId="{0ECA06D0-EBDC-4934-8D5B-B83659D80C54}" sibTransId="{DA73B2E8-019E-4AE6-89F1-21BC53601E93}"/>
    <dgm:cxn modelId="{E01ECEBC-8820-483A-B4B1-46BE838874B7}" srcId="{57E011E2-60BA-4D6A-BC2C-369AAFC9B671}" destId="{CBFE9475-78CF-46BA-A192-9CE3B27D8EB7}" srcOrd="4" destOrd="0" parTransId="{49C2974A-5F0B-4A11-8704-573957033B41}" sibTransId="{FEE246FB-7A9C-458C-87A4-BD011F183822}"/>
    <dgm:cxn modelId="{8EF567A4-0366-4F18-A8EB-F7C1091B416B}" srcId="{57E011E2-60BA-4D6A-BC2C-369AAFC9B671}" destId="{9A1B60A8-E3EC-4A45-8A54-A3865FB577EE}" srcOrd="1" destOrd="0" parTransId="{C47C1619-6382-4F9D-9F17-4A491E28B9F7}" sibTransId="{6580D1AF-6F57-4CB2-9B95-FE8D8B419080}"/>
    <dgm:cxn modelId="{8CBAF591-53F6-4253-B696-F7A0C535181C}" srcId="{8599D655-DA8B-4E27-8E11-CCF6AD41F4B7}" destId="{083303E6-2827-4549-9F3C-06B696220B0E}" srcOrd="2" destOrd="0" parTransId="{D5D57DC8-3E24-4CD7-A6A8-92F28D62AC10}" sibTransId="{B20F7E20-E6B8-4801-90B0-BF996E6C1E16}"/>
    <dgm:cxn modelId="{8707AA43-384B-450E-A461-6316EE4F2A58}" srcId="{11EED0A7-4CA7-4B37-B1E3-52087CFE6430}" destId="{22B8A381-3C8C-4AD6-99C8-9FF9EE9E5545}" srcOrd="2" destOrd="0" parTransId="{6EF0DC68-E5FA-4BB8-B08C-E566E1095519}" sibTransId="{3D7D4365-C5F4-4C4B-87DA-D6C0472A699D}"/>
    <dgm:cxn modelId="{4F97C7BE-8526-40A3-BEFC-76B67DEB744E}" type="presOf" srcId="{631D3286-6F0C-4136-8259-339F59EC2275}" destId="{D2BFEF8A-DB58-45D4-B560-EFF469261EF3}" srcOrd="0" destOrd="0" presId="urn:microsoft.com/office/officeart/2005/8/layout/hierarchy4"/>
    <dgm:cxn modelId="{B5EEEE15-A2AB-4358-9755-C806115CD0DD}" srcId="{8599D655-DA8B-4E27-8E11-CCF6AD41F4B7}" destId="{627816D4-8275-4E67-B850-1B53003C60A6}" srcOrd="0" destOrd="0" parTransId="{35BCD79A-17FA-4A42-A1C8-FBD09EE807C1}" sibTransId="{FA50854C-1420-4611-A51B-7767AD978B4A}"/>
    <dgm:cxn modelId="{162623A6-6153-44DD-B494-D0A3372F0DEB}" srcId="{9A1B60A8-E3EC-4A45-8A54-A3865FB577EE}" destId="{C85BA77F-5C48-46CE-A7BF-A776839BD4A5}" srcOrd="2" destOrd="0" parTransId="{A315EF11-DC75-48B4-8182-98EF7B01F578}" sibTransId="{C2CB1343-1515-44DB-9B6E-DA6D461EED88}"/>
    <dgm:cxn modelId="{2A4A4D61-5A4D-4B70-91A1-6877D3473121}" srcId="{57E011E2-60BA-4D6A-BC2C-369AAFC9B671}" destId="{11EED0A7-4CA7-4B37-B1E3-52087CFE6430}" srcOrd="5" destOrd="0" parTransId="{96B7BD2E-D686-4471-8DF2-0661C1BA0A17}" sibTransId="{B07D9361-E452-4D0B-AF5D-098F2E820DA5}"/>
    <dgm:cxn modelId="{53B696DB-F0E3-4018-BD76-C7071C25172E}" type="presOf" srcId="{443D5CE2-9ADF-4A00-93F5-F2132C75D319}" destId="{A94FCB7E-F807-4F4F-BD26-286AD39F2A06}" srcOrd="0" destOrd="0" presId="urn:microsoft.com/office/officeart/2005/8/layout/hierarchy4"/>
    <dgm:cxn modelId="{5B41A969-9D42-40E5-8EE5-61485F9A421F}" type="presOf" srcId="{40E4A321-852A-494D-9BBF-E48E6683DEA5}" destId="{7906594E-EFEA-4CD6-97FB-726CC0B22F3C}" srcOrd="0" destOrd="0" presId="urn:microsoft.com/office/officeart/2005/8/layout/hierarchy4"/>
    <dgm:cxn modelId="{D4D3674A-2E47-4626-B744-8C069BE42B9C}" type="presOf" srcId="{F052212D-1089-4608-92A9-C5ABD30C203F}" destId="{A45E44ED-6E7B-4AB2-8768-C6F9636003B4}" srcOrd="0" destOrd="0" presId="urn:microsoft.com/office/officeart/2005/8/layout/hierarchy4"/>
    <dgm:cxn modelId="{A05576A3-E390-4E8A-AE0E-04FAD81AED2F}" srcId="{9A1B60A8-E3EC-4A45-8A54-A3865FB577EE}" destId="{449AA18A-8263-4693-B9B5-ED39A8AEED73}" srcOrd="1" destOrd="0" parTransId="{FCCFE6BE-6CF9-4944-85BB-655BC1080FDF}" sibTransId="{8780DBFE-9A86-46AA-8649-B50E60B6CA05}"/>
    <dgm:cxn modelId="{251E8383-A53F-4B1C-881A-A1CCEA7CCC46}" srcId="{11EED0A7-4CA7-4B37-B1E3-52087CFE6430}" destId="{9D564335-F902-4BF9-B35A-A634B1D72349}" srcOrd="3" destOrd="0" parTransId="{A7CE64D2-8507-4BAC-AADD-EC99C23DF1E5}" sibTransId="{FD335AFC-FE77-4BAF-B0AA-867934622A0B}"/>
    <dgm:cxn modelId="{04521137-470D-4D89-A31A-D3FB5137543A}" type="presOf" srcId="{CBFE9475-78CF-46BA-A192-9CE3B27D8EB7}" destId="{E131A765-00AA-4CE5-A0E2-8FFD912B176B}" srcOrd="0" destOrd="0" presId="urn:microsoft.com/office/officeart/2005/8/layout/hierarchy4"/>
    <dgm:cxn modelId="{C8668D33-2635-42E8-851B-45B09D722AEA}" srcId="{631D3286-6F0C-4136-8259-339F59EC2275}" destId="{89C25198-6628-4696-96BB-70D2AF34029A}" srcOrd="0" destOrd="0" parTransId="{34FC8472-ECB8-4F3A-8642-8C2F1CEBC732}" sibTransId="{71370267-5805-456E-8CD9-08EF448D5BAE}"/>
    <dgm:cxn modelId="{B9F59C85-93AC-4F14-9042-40DAC231AD91}" srcId="{57E011E2-60BA-4D6A-BC2C-369AAFC9B671}" destId="{631D3286-6F0C-4136-8259-339F59EC2275}" srcOrd="0" destOrd="0" parTransId="{9C3E29CC-917E-488E-83EC-71CFC616BA10}" sibTransId="{0EE773DC-91CC-46B6-8C66-21858F18E835}"/>
    <dgm:cxn modelId="{F798A4C9-D9B7-4265-86F3-2C1366FC2940}" type="presOf" srcId="{0591DA4C-CCA7-4230-9C55-C1CF2DB13D20}" destId="{94F1BA45-F1D8-4189-90B1-827ABA05DABA}" srcOrd="0" destOrd="0" presId="urn:microsoft.com/office/officeart/2005/8/layout/hierarchy4"/>
    <dgm:cxn modelId="{CFBF3DA6-5AE1-4F0D-87D3-9054E3D77003}" srcId="{11EED0A7-4CA7-4B37-B1E3-52087CFE6430}" destId="{5065A845-BAB6-4B56-A58C-8DDB2F1C9E75}" srcOrd="0" destOrd="0" parTransId="{6851BA10-E036-4E93-A377-28603F0A2F95}" sibTransId="{00242F07-F384-410D-954D-55A65D766D5B}"/>
    <dgm:cxn modelId="{38166FED-763B-46F7-ACD2-4235E64B2112}" type="presOf" srcId="{C85BA77F-5C48-46CE-A7BF-A776839BD4A5}" destId="{9C9C080B-FF05-4E85-86D8-2FDA306A0E91}" srcOrd="0" destOrd="0" presId="urn:microsoft.com/office/officeart/2005/8/layout/hierarchy4"/>
    <dgm:cxn modelId="{20B13523-F11D-41D8-83A3-C7784BEDAE40}" type="presOf" srcId="{449AA18A-8263-4693-B9B5-ED39A8AEED73}" destId="{9319C445-6067-47BC-8C1C-E87934E8FA57}" srcOrd="0" destOrd="0" presId="urn:microsoft.com/office/officeart/2005/8/layout/hierarchy4"/>
    <dgm:cxn modelId="{AEE515C6-4F8D-4C40-8CC2-7408C133889F}" type="presOf" srcId="{DB65B0D5-C747-499E-865B-D80FECF312F6}" destId="{0F7DD9B1-FAE5-498E-A693-456A2FBFC3CC}" srcOrd="0" destOrd="0" presId="urn:microsoft.com/office/officeart/2005/8/layout/hierarchy4"/>
    <dgm:cxn modelId="{5237BFCE-7C36-49B9-8BA6-787B39351684}" srcId="{11EED0A7-4CA7-4B37-B1E3-52087CFE6430}" destId="{F052212D-1089-4608-92A9-C5ABD30C203F}" srcOrd="1" destOrd="0" parTransId="{34FFA53D-1160-4C5B-8B2B-4184B2E0167B}" sibTransId="{C62EC79F-EB95-4B26-AAE8-B03190B9F7EF}"/>
    <dgm:cxn modelId="{59EDE0C4-4072-4DE4-88FC-68DFBF7781C0}" type="presOf" srcId="{627816D4-8275-4E67-B850-1B53003C60A6}" destId="{FBAE38DC-F876-4E8C-8295-A0E9B272C8A1}" srcOrd="0" destOrd="0" presId="urn:microsoft.com/office/officeart/2005/8/layout/hierarchy4"/>
    <dgm:cxn modelId="{97D907F8-4BAE-4281-B026-5ADBEE69FF3F}" type="presParOf" srcId="{C16D7E54-5634-4ADC-BA03-782E1E6B0A38}" destId="{B84F6650-CFB2-4C36-918A-BF4CCF14A6E2}" srcOrd="0" destOrd="0" presId="urn:microsoft.com/office/officeart/2005/8/layout/hierarchy4"/>
    <dgm:cxn modelId="{DE19AADA-3357-4E95-82AB-66E79A88125E}" type="presParOf" srcId="{B84F6650-CFB2-4C36-918A-BF4CCF14A6E2}" destId="{D2BFEF8A-DB58-45D4-B560-EFF469261EF3}" srcOrd="0" destOrd="0" presId="urn:microsoft.com/office/officeart/2005/8/layout/hierarchy4"/>
    <dgm:cxn modelId="{7257E7CB-D4A0-4A86-8CCF-A88F2FAC37CC}" type="presParOf" srcId="{B84F6650-CFB2-4C36-918A-BF4CCF14A6E2}" destId="{96EFD679-3042-44CD-9F20-D3154AD3E330}" srcOrd="1" destOrd="0" presId="urn:microsoft.com/office/officeart/2005/8/layout/hierarchy4"/>
    <dgm:cxn modelId="{F32CE676-1D49-4175-83CC-BAC9D5E9E17B}" type="presParOf" srcId="{B84F6650-CFB2-4C36-918A-BF4CCF14A6E2}" destId="{D534CCBC-78BD-43EE-81EE-00428D1BE16A}" srcOrd="2" destOrd="0" presId="urn:microsoft.com/office/officeart/2005/8/layout/hierarchy4"/>
    <dgm:cxn modelId="{665BC159-DBB2-478B-8AB1-0628B9A88EF1}" type="presParOf" srcId="{D534CCBC-78BD-43EE-81EE-00428D1BE16A}" destId="{DEFE2073-ED18-4E16-BACE-06ADFBABB9BE}" srcOrd="0" destOrd="0" presId="urn:microsoft.com/office/officeart/2005/8/layout/hierarchy4"/>
    <dgm:cxn modelId="{C8FC901A-72DB-446D-B926-E4CC232AF35B}" type="presParOf" srcId="{DEFE2073-ED18-4E16-BACE-06ADFBABB9BE}" destId="{4B1F5DB6-6F83-4359-A647-1C1AD6A92F24}" srcOrd="0" destOrd="0" presId="urn:microsoft.com/office/officeart/2005/8/layout/hierarchy4"/>
    <dgm:cxn modelId="{E0DBC679-EBFE-41C9-94A4-6508FC3D4C2C}" type="presParOf" srcId="{DEFE2073-ED18-4E16-BACE-06ADFBABB9BE}" destId="{1E69124E-1E00-4593-8CEC-8415C205C4B7}" srcOrd="1" destOrd="0" presId="urn:microsoft.com/office/officeart/2005/8/layout/hierarchy4"/>
    <dgm:cxn modelId="{38450535-1846-47E1-A384-C0E80501E552}" type="presParOf" srcId="{D534CCBC-78BD-43EE-81EE-00428D1BE16A}" destId="{37577F52-7E54-486D-8671-F89C93E4F00D}" srcOrd="1" destOrd="0" presId="urn:microsoft.com/office/officeart/2005/8/layout/hierarchy4"/>
    <dgm:cxn modelId="{AA74ADD7-EB03-4D7D-82F5-7EBF3BEA2D47}" type="presParOf" srcId="{D534CCBC-78BD-43EE-81EE-00428D1BE16A}" destId="{2283B876-BF83-4051-9123-211503BA6360}" srcOrd="2" destOrd="0" presId="urn:microsoft.com/office/officeart/2005/8/layout/hierarchy4"/>
    <dgm:cxn modelId="{45FA8D40-FCDF-45A2-B674-1A56B4898AE2}" type="presParOf" srcId="{2283B876-BF83-4051-9123-211503BA6360}" destId="{7906594E-EFEA-4CD6-97FB-726CC0B22F3C}" srcOrd="0" destOrd="0" presId="urn:microsoft.com/office/officeart/2005/8/layout/hierarchy4"/>
    <dgm:cxn modelId="{DF17E8D7-25DA-452D-A8C6-A107A1610ADE}" type="presParOf" srcId="{2283B876-BF83-4051-9123-211503BA6360}" destId="{68382997-B246-4046-A32B-B49F16A7E2E0}" srcOrd="1" destOrd="0" presId="urn:microsoft.com/office/officeart/2005/8/layout/hierarchy4"/>
    <dgm:cxn modelId="{94F425C0-DB59-4350-BCF4-D59CA29E2A79}" type="presParOf" srcId="{C16D7E54-5634-4ADC-BA03-782E1E6B0A38}" destId="{C24B0C80-7F0E-40B8-BF99-EB1E2E3E7B2E}" srcOrd="1" destOrd="0" presId="urn:microsoft.com/office/officeart/2005/8/layout/hierarchy4"/>
    <dgm:cxn modelId="{543428D0-EDFD-4594-83A3-33F2023B679D}" type="presParOf" srcId="{C16D7E54-5634-4ADC-BA03-782E1E6B0A38}" destId="{B7C93B28-AE20-4576-95D3-35A22A342874}" srcOrd="2" destOrd="0" presId="urn:microsoft.com/office/officeart/2005/8/layout/hierarchy4"/>
    <dgm:cxn modelId="{CD19F66E-4F4B-472F-8354-CB03D4032CC1}" type="presParOf" srcId="{B7C93B28-AE20-4576-95D3-35A22A342874}" destId="{32B62D07-42B9-4EE3-AA5C-D68348EA3BA0}" srcOrd="0" destOrd="0" presId="urn:microsoft.com/office/officeart/2005/8/layout/hierarchy4"/>
    <dgm:cxn modelId="{69D1F431-EB09-4F14-B0C9-106A8D31F85B}" type="presParOf" srcId="{B7C93B28-AE20-4576-95D3-35A22A342874}" destId="{D1AFCC51-0268-4336-8B93-D8AEDC09B0EB}" srcOrd="1" destOrd="0" presId="urn:microsoft.com/office/officeart/2005/8/layout/hierarchy4"/>
    <dgm:cxn modelId="{BFEA6FD3-B2BD-4C5B-B318-B71C729013B0}" type="presParOf" srcId="{B7C93B28-AE20-4576-95D3-35A22A342874}" destId="{ADC37FB5-4303-4037-9C67-1E2EDE39C683}" srcOrd="2" destOrd="0" presId="urn:microsoft.com/office/officeart/2005/8/layout/hierarchy4"/>
    <dgm:cxn modelId="{D051DDC6-5F17-42D3-A918-AB5DEEF09796}" type="presParOf" srcId="{ADC37FB5-4303-4037-9C67-1E2EDE39C683}" destId="{8EF3FDCD-07A7-4DDA-8732-806E05B47218}" srcOrd="0" destOrd="0" presId="urn:microsoft.com/office/officeart/2005/8/layout/hierarchy4"/>
    <dgm:cxn modelId="{9F87EF95-D77A-41F1-8027-4D78EB3C6317}" type="presParOf" srcId="{8EF3FDCD-07A7-4DDA-8732-806E05B47218}" destId="{0F7DD9B1-FAE5-498E-A693-456A2FBFC3CC}" srcOrd="0" destOrd="0" presId="urn:microsoft.com/office/officeart/2005/8/layout/hierarchy4"/>
    <dgm:cxn modelId="{C312506D-4256-457A-B2AC-FEA784DB5213}" type="presParOf" srcId="{8EF3FDCD-07A7-4DDA-8732-806E05B47218}" destId="{A4A8B561-9E4B-480C-911D-6D3BA2653866}" srcOrd="1" destOrd="0" presId="urn:microsoft.com/office/officeart/2005/8/layout/hierarchy4"/>
    <dgm:cxn modelId="{524E479C-12FE-4571-B616-E354B43B7E64}" type="presParOf" srcId="{ADC37FB5-4303-4037-9C67-1E2EDE39C683}" destId="{0FD8CDF5-8E79-4AB1-BBB9-A07BB547971D}" srcOrd="1" destOrd="0" presId="urn:microsoft.com/office/officeart/2005/8/layout/hierarchy4"/>
    <dgm:cxn modelId="{D8DE6C48-EF72-4BDB-BAF0-D0C10D68D5B3}" type="presParOf" srcId="{ADC37FB5-4303-4037-9C67-1E2EDE39C683}" destId="{29601102-CF5A-40AD-ABF7-6804A6589AF9}" srcOrd="2" destOrd="0" presId="urn:microsoft.com/office/officeart/2005/8/layout/hierarchy4"/>
    <dgm:cxn modelId="{3B39C2D1-B504-4A51-8B96-A382B4576AD9}" type="presParOf" srcId="{29601102-CF5A-40AD-ABF7-6804A6589AF9}" destId="{9319C445-6067-47BC-8C1C-E87934E8FA57}" srcOrd="0" destOrd="0" presId="urn:microsoft.com/office/officeart/2005/8/layout/hierarchy4"/>
    <dgm:cxn modelId="{D34ABEC1-D16A-48E5-BB79-BC0504CEC4C5}" type="presParOf" srcId="{29601102-CF5A-40AD-ABF7-6804A6589AF9}" destId="{811A9A64-C9F0-4F54-A5B1-F5A00DD2709A}" srcOrd="1" destOrd="0" presId="urn:microsoft.com/office/officeart/2005/8/layout/hierarchy4"/>
    <dgm:cxn modelId="{7868FE9F-8F7A-4B67-BCDF-5EA77A4DA98F}" type="presParOf" srcId="{ADC37FB5-4303-4037-9C67-1E2EDE39C683}" destId="{D7B0C4A8-6B68-4B70-B701-35B41B8F0D31}" srcOrd="3" destOrd="0" presId="urn:microsoft.com/office/officeart/2005/8/layout/hierarchy4"/>
    <dgm:cxn modelId="{F3388466-25B0-4321-8F01-58B2D410E43E}" type="presParOf" srcId="{ADC37FB5-4303-4037-9C67-1E2EDE39C683}" destId="{192FB597-41B0-45BD-B051-4F7C07B57198}" srcOrd="4" destOrd="0" presId="urn:microsoft.com/office/officeart/2005/8/layout/hierarchy4"/>
    <dgm:cxn modelId="{F7CA260D-4020-42DD-9C9C-0013CEA10215}" type="presParOf" srcId="{192FB597-41B0-45BD-B051-4F7C07B57198}" destId="{9C9C080B-FF05-4E85-86D8-2FDA306A0E91}" srcOrd="0" destOrd="0" presId="urn:microsoft.com/office/officeart/2005/8/layout/hierarchy4"/>
    <dgm:cxn modelId="{54EE91CC-2789-44CA-BB6C-70AB8AA32D18}" type="presParOf" srcId="{192FB597-41B0-45BD-B051-4F7C07B57198}" destId="{2FB2A78C-02E4-4EE4-B00F-1AA66B807DA8}" srcOrd="1" destOrd="0" presId="urn:microsoft.com/office/officeart/2005/8/layout/hierarchy4"/>
    <dgm:cxn modelId="{DB4BC6D5-69A3-4AAC-BAEE-D4AAC5A5483E}" type="presParOf" srcId="{C16D7E54-5634-4ADC-BA03-782E1E6B0A38}" destId="{E96E651A-424A-41EB-95FC-78BFE6755457}" srcOrd="3" destOrd="0" presId="urn:microsoft.com/office/officeart/2005/8/layout/hierarchy4"/>
    <dgm:cxn modelId="{31CF709D-411D-44E6-A371-3D191E34C44D}" type="presParOf" srcId="{C16D7E54-5634-4ADC-BA03-782E1E6B0A38}" destId="{0738C1A4-663C-4A87-B330-5CDC81889273}" srcOrd="4" destOrd="0" presId="urn:microsoft.com/office/officeart/2005/8/layout/hierarchy4"/>
    <dgm:cxn modelId="{EDDBDE9D-0463-49DE-AD5F-717216DDCBE4}" type="presParOf" srcId="{0738C1A4-663C-4A87-B330-5CDC81889273}" destId="{A94FCB7E-F807-4F4F-BD26-286AD39F2A06}" srcOrd="0" destOrd="0" presId="urn:microsoft.com/office/officeart/2005/8/layout/hierarchy4"/>
    <dgm:cxn modelId="{67C781F0-6DA8-4FB9-8EDC-863CEA0C3486}" type="presParOf" srcId="{0738C1A4-663C-4A87-B330-5CDC81889273}" destId="{CE0800FB-C2F2-436B-9CCB-619E490E8A71}" srcOrd="1" destOrd="0" presId="urn:microsoft.com/office/officeart/2005/8/layout/hierarchy4"/>
    <dgm:cxn modelId="{5E12D725-514A-4BBB-AB37-97489AD812C8}" type="presParOf" srcId="{C16D7E54-5634-4ADC-BA03-782E1E6B0A38}" destId="{A5CA2444-A51E-4975-A268-9CF4D919698A}" srcOrd="5" destOrd="0" presId="urn:microsoft.com/office/officeart/2005/8/layout/hierarchy4"/>
    <dgm:cxn modelId="{B63ADB4F-0E0C-4124-8D83-6491AA5AE273}" type="presParOf" srcId="{C16D7E54-5634-4ADC-BA03-782E1E6B0A38}" destId="{581D1772-63E6-4680-AB8E-D64EB3486A55}" srcOrd="6" destOrd="0" presId="urn:microsoft.com/office/officeart/2005/8/layout/hierarchy4"/>
    <dgm:cxn modelId="{04E88C04-73A1-4F7D-90F2-1F5F85EFF978}" type="presParOf" srcId="{581D1772-63E6-4680-AB8E-D64EB3486A55}" destId="{9942B34D-4EE6-4749-8CC3-6A66C741EB96}" srcOrd="0" destOrd="0" presId="urn:microsoft.com/office/officeart/2005/8/layout/hierarchy4"/>
    <dgm:cxn modelId="{C1E7DB3A-8E7F-410D-BC40-56D4D548D725}" type="presParOf" srcId="{581D1772-63E6-4680-AB8E-D64EB3486A55}" destId="{7BA8C7CE-02A2-49B8-B80D-1018B6658F40}" srcOrd="1" destOrd="0" presId="urn:microsoft.com/office/officeart/2005/8/layout/hierarchy4"/>
    <dgm:cxn modelId="{B8C6383B-9BCE-402D-825D-0AF16E49B04B}" type="presParOf" srcId="{581D1772-63E6-4680-AB8E-D64EB3486A55}" destId="{121D4D8E-62A7-4C83-90A2-302D3122F467}" srcOrd="2" destOrd="0" presId="urn:microsoft.com/office/officeart/2005/8/layout/hierarchy4"/>
    <dgm:cxn modelId="{3BB7A7D4-2F45-4E28-AA96-4A649B0C1356}" type="presParOf" srcId="{121D4D8E-62A7-4C83-90A2-302D3122F467}" destId="{3DA7B63F-B41B-41C4-A687-412240DC81E2}" srcOrd="0" destOrd="0" presId="urn:microsoft.com/office/officeart/2005/8/layout/hierarchy4"/>
    <dgm:cxn modelId="{E7117CA6-0DB7-4BD9-9D75-0F8D5A19B681}" type="presParOf" srcId="{3DA7B63F-B41B-41C4-A687-412240DC81E2}" destId="{FBAE38DC-F876-4E8C-8295-A0E9B272C8A1}" srcOrd="0" destOrd="0" presId="urn:microsoft.com/office/officeart/2005/8/layout/hierarchy4"/>
    <dgm:cxn modelId="{6BA4F283-D849-4A28-BEC7-4F037086DC5A}" type="presParOf" srcId="{3DA7B63F-B41B-41C4-A687-412240DC81E2}" destId="{FCBB4515-F331-4E62-BA5B-D02480A80B77}" srcOrd="1" destOrd="0" presId="urn:microsoft.com/office/officeart/2005/8/layout/hierarchy4"/>
    <dgm:cxn modelId="{5EEAF8D4-9F4B-4530-8B02-D9B6D62F9347}" type="presParOf" srcId="{121D4D8E-62A7-4C83-90A2-302D3122F467}" destId="{0E0A44D4-D3CD-4300-B4D3-CE40C7355494}" srcOrd="1" destOrd="0" presId="urn:microsoft.com/office/officeart/2005/8/layout/hierarchy4"/>
    <dgm:cxn modelId="{F4DE73B9-57F2-4566-854F-6908C35A6ABD}" type="presParOf" srcId="{121D4D8E-62A7-4C83-90A2-302D3122F467}" destId="{DA17409A-87E5-4046-B63A-CDD6CA9E2772}" srcOrd="2" destOrd="0" presId="urn:microsoft.com/office/officeart/2005/8/layout/hierarchy4"/>
    <dgm:cxn modelId="{009F2E66-B049-491A-ABA9-5068CDDFF3FA}" type="presParOf" srcId="{DA17409A-87E5-4046-B63A-CDD6CA9E2772}" destId="{94F1BA45-F1D8-4189-90B1-827ABA05DABA}" srcOrd="0" destOrd="0" presId="urn:microsoft.com/office/officeart/2005/8/layout/hierarchy4"/>
    <dgm:cxn modelId="{00B9D546-DDEF-4F58-8AB3-6133E94A7755}" type="presParOf" srcId="{DA17409A-87E5-4046-B63A-CDD6CA9E2772}" destId="{7F4A7F2B-32F1-4543-972D-4184E8C86B40}" srcOrd="1" destOrd="0" presId="urn:microsoft.com/office/officeart/2005/8/layout/hierarchy4"/>
    <dgm:cxn modelId="{BCA36414-F910-4B7A-8836-DF703D708F06}" type="presParOf" srcId="{121D4D8E-62A7-4C83-90A2-302D3122F467}" destId="{9031C1C6-81D4-4586-98D3-949FA6CE48E6}" srcOrd="3" destOrd="0" presId="urn:microsoft.com/office/officeart/2005/8/layout/hierarchy4"/>
    <dgm:cxn modelId="{CE380793-7E0E-43AA-95CF-4DE5ECDE8162}" type="presParOf" srcId="{121D4D8E-62A7-4C83-90A2-302D3122F467}" destId="{9DD36876-8CE3-408E-93F1-8CCD426206F9}" srcOrd="4" destOrd="0" presId="urn:microsoft.com/office/officeart/2005/8/layout/hierarchy4"/>
    <dgm:cxn modelId="{E7BC9ADA-0469-43AF-AA32-5776787EB2EC}" type="presParOf" srcId="{9DD36876-8CE3-408E-93F1-8CCD426206F9}" destId="{D1E8FD52-E084-4B41-A51E-F68749D5DE36}" srcOrd="0" destOrd="0" presId="urn:microsoft.com/office/officeart/2005/8/layout/hierarchy4"/>
    <dgm:cxn modelId="{FA29B0CF-3CF5-4364-ADDF-FEFF2A3198C9}" type="presParOf" srcId="{9DD36876-8CE3-408E-93F1-8CCD426206F9}" destId="{794A1606-7D48-4D1B-9DB1-39711912441E}" srcOrd="1" destOrd="0" presId="urn:microsoft.com/office/officeart/2005/8/layout/hierarchy4"/>
    <dgm:cxn modelId="{0914357E-AB4B-48C7-848E-422FEDFA2474}" type="presParOf" srcId="{C16D7E54-5634-4ADC-BA03-782E1E6B0A38}" destId="{1EBE43E2-49FA-47C1-B67F-B24F7893D716}" srcOrd="7" destOrd="0" presId="urn:microsoft.com/office/officeart/2005/8/layout/hierarchy4"/>
    <dgm:cxn modelId="{0701AF08-4E54-4539-8BB4-1BC18056C43E}" type="presParOf" srcId="{C16D7E54-5634-4ADC-BA03-782E1E6B0A38}" destId="{9E6173EB-845E-4C40-B31D-B875C607B92F}" srcOrd="8" destOrd="0" presId="urn:microsoft.com/office/officeart/2005/8/layout/hierarchy4"/>
    <dgm:cxn modelId="{414F0E8A-ABA7-4A29-A7A2-1640E3C406A8}" type="presParOf" srcId="{9E6173EB-845E-4C40-B31D-B875C607B92F}" destId="{E131A765-00AA-4CE5-A0E2-8FFD912B176B}" srcOrd="0" destOrd="0" presId="urn:microsoft.com/office/officeart/2005/8/layout/hierarchy4"/>
    <dgm:cxn modelId="{7D69A821-AEFD-42BC-A0DF-3DAB3E93F782}" type="presParOf" srcId="{9E6173EB-845E-4C40-B31D-B875C607B92F}" destId="{043DE391-7413-42D8-B4F3-BC8748191C70}" srcOrd="1" destOrd="0" presId="urn:microsoft.com/office/officeart/2005/8/layout/hierarchy4"/>
    <dgm:cxn modelId="{39235760-12F0-4CA8-81C5-412399C23D91}" type="presParOf" srcId="{C16D7E54-5634-4ADC-BA03-782E1E6B0A38}" destId="{229BD3B2-23E2-4E41-A711-028DA469F8C9}" srcOrd="9" destOrd="0" presId="urn:microsoft.com/office/officeart/2005/8/layout/hierarchy4"/>
    <dgm:cxn modelId="{12C9AC12-E9A5-4E3B-846F-EDD6CBF8F23A}" type="presParOf" srcId="{C16D7E54-5634-4ADC-BA03-782E1E6B0A38}" destId="{23B15B99-7212-4098-B563-69A4322F5E67}" srcOrd="10" destOrd="0" presId="urn:microsoft.com/office/officeart/2005/8/layout/hierarchy4"/>
    <dgm:cxn modelId="{BAA19D8D-329B-4D9E-9FC4-5F23ACAE5F76}" type="presParOf" srcId="{23B15B99-7212-4098-B563-69A4322F5E67}" destId="{04C7C303-D225-4190-BFD2-4AF2BBE4D98D}" srcOrd="0" destOrd="0" presId="urn:microsoft.com/office/officeart/2005/8/layout/hierarchy4"/>
    <dgm:cxn modelId="{7206A093-1309-4CAC-8CE3-DB6D41D7F2EC}" type="presParOf" srcId="{23B15B99-7212-4098-B563-69A4322F5E67}" destId="{847106B7-D71A-443C-ACFA-B29337D4B2D2}" srcOrd="1" destOrd="0" presId="urn:microsoft.com/office/officeart/2005/8/layout/hierarchy4"/>
    <dgm:cxn modelId="{A57E71EF-1915-44BD-85C6-4BA308E137D0}" type="presParOf" srcId="{23B15B99-7212-4098-B563-69A4322F5E67}" destId="{5BBDFBB8-22F5-460D-85C9-4AAACF060285}" srcOrd="2" destOrd="0" presId="urn:microsoft.com/office/officeart/2005/8/layout/hierarchy4"/>
    <dgm:cxn modelId="{2ECA6521-F12C-4F62-9355-4696297C86BB}" type="presParOf" srcId="{5BBDFBB8-22F5-460D-85C9-4AAACF060285}" destId="{1537D551-3298-4FD8-984C-EE7BFB5CA43E}" srcOrd="0" destOrd="0" presId="urn:microsoft.com/office/officeart/2005/8/layout/hierarchy4"/>
    <dgm:cxn modelId="{56813C45-EF67-464E-A3C3-8C455BAF2CD4}" type="presParOf" srcId="{1537D551-3298-4FD8-984C-EE7BFB5CA43E}" destId="{528B26EE-0981-47CF-8BA0-E7FFFB938E8B}" srcOrd="0" destOrd="0" presId="urn:microsoft.com/office/officeart/2005/8/layout/hierarchy4"/>
    <dgm:cxn modelId="{7D5AC949-28EC-4961-BA9C-F0C8ECF04EEE}" type="presParOf" srcId="{1537D551-3298-4FD8-984C-EE7BFB5CA43E}" destId="{DE066C25-B48C-477B-A16A-735A83976FB9}" srcOrd="1" destOrd="0" presId="urn:microsoft.com/office/officeart/2005/8/layout/hierarchy4"/>
    <dgm:cxn modelId="{8DE04554-4C0B-47D8-B1FB-38B4CC5A9745}" type="presParOf" srcId="{5BBDFBB8-22F5-460D-85C9-4AAACF060285}" destId="{9FFD5F22-8199-49CA-A2C8-192919C56120}" srcOrd="1" destOrd="0" presId="urn:microsoft.com/office/officeart/2005/8/layout/hierarchy4"/>
    <dgm:cxn modelId="{66DE9863-32A2-4FD6-8B93-5450EA7F986B}" type="presParOf" srcId="{5BBDFBB8-22F5-460D-85C9-4AAACF060285}" destId="{592D0E1A-5B8F-4259-A910-0A76222D8BDA}" srcOrd="2" destOrd="0" presId="urn:microsoft.com/office/officeart/2005/8/layout/hierarchy4"/>
    <dgm:cxn modelId="{3BEDB759-7E77-4281-884E-C08DEB3E2BC9}" type="presParOf" srcId="{592D0E1A-5B8F-4259-A910-0A76222D8BDA}" destId="{A45E44ED-6E7B-4AB2-8768-C6F9636003B4}" srcOrd="0" destOrd="0" presId="urn:microsoft.com/office/officeart/2005/8/layout/hierarchy4"/>
    <dgm:cxn modelId="{FA840DE6-D518-4E93-A8A3-474F55FB85F9}" type="presParOf" srcId="{592D0E1A-5B8F-4259-A910-0A76222D8BDA}" destId="{94574655-901B-4334-8C8E-553757504C7B}" srcOrd="1" destOrd="0" presId="urn:microsoft.com/office/officeart/2005/8/layout/hierarchy4"/>
    <dgm:cxn modelId="{30C0676D-682D-42BE-A56C-99D958D9399E}" type="presParOf" srcId="{5BBDFBB8-22F5-460D-85C9-4AAACF060285}" destId="{E3AC5000-0E8B-4EFF-960A-F393E4BE3031}" srcOrd="3" destOrd="0" presId="urn:microsoft.com/office/officeart/2005/8/layout/hierarchy4"/>
    <dgm:cxn modelId="{E2BC37D4-44A0-4344-AF64-57CFF26F6644}" type="presParOf" srcId="{5BBDFBB8-22F5-460D-85C9-4AAACF060285}" destId="{10DBA0A6-9F2A-4CD6-AB66-3A95AAF2AB0A}" srcOrd="4" destOrd="0" presId="urn:microsoft.com/office/officeart/2005/8/layout/hierarchy4"/>
    <dgm:cxn modelId="{53CCBC52-9674-41C4-AA5C-A50A440E54E9}" type="presParOf" srcId="{10DBA0A6-9F2A-4CD6-AB66-3A95AAF2AB0A}" destId="{E395A3A8-363C-4E80-B882-8B74322759A0}" srcOrd="0" destOrd="0" presId="urn:microsoft.com/office/officeart/2005/8/layout/hierarchy4"/>
    <dgm:cxn modelId="{4C87E1B4-07A0-4CC2-B3C0-A7140F2CD5F3}" type="presParOf" srcId="{10DBA0A6-9F2A-4CD6-AB66-3A95AAF2AB0A}" destId="{9AF1CF63-7D17-42DE-9077-8520CAF34483}" srcOrd="1" destOrd="0" presId="urn:microsoft.com/office/officeart/2005/8/layout/hierarchy4"/>
    <dgm:cxn modelId="{7C355441-C124-4CF4-AE16-9ED75E51959A}" type="presParOf" srcId="{5BBDFBB8-22F5-460D-85C9-4AAACF060285}" destId="{4E7DCBD4-C634-45D6-86D5-E457FBA58B08}" srcOrd="5" destOrd="0" presId="urn:microsoft.com/office/officeart/2005/8/layout/hierarchy4"/>
    <dgm:cxn modelId="{75E48DD5-2555-4140-930E-C592CBCB3AD6}" type="presParOf" srcId="{5BBDFBB8-22F5-460D-85C9-4AAACF060285}" destId="{79C3036B-6FFE-41D1-BE54-23D0C6CD5C61}" srcOrd="6" destOrd="0" presId="urn:microsoft.com/office/officeart/2005/8/layout/hierarchy4"/>
    <dgm:cxn modelId="{36711C3A-9846-4118-B18A-CBA5DC454B47}" type="presParOf" srcId="{79C3036B-6FFE-41D1-BE54-23D0C6CD5C61}" destId="{962A5F0D-1D00-4C3D-B043-8FA950367BBE}" srcOrd="0" destOrd="0" presId="urn:microsoft.com/office/officeart/2005/8/layout/hierarchy4"/>
    <dgm:cxn modelId="{CCB7EF41-9F56-41FE-9E5D-8F7480DA1591}" type="presParOf" srcId="{79C3036B-6FFE-41D1-BE54-23D0C6CD5C61}" destId="{F65B6080-A02E-4D0C-902F-2DD57FB8DE5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FB900CDE-9334-4FC2-BBC4-1960C9E0679E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熱容量・比熱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08BABFD-704F-40F8-AA3F-18BA728EBA4F}" type="parTrans" cxnId="{4C6AE7F3-2977-491F-8E58-277B4520411A}">
      <dgm:prSet/>
      <dgm:spPr/>
      <dgm:t>
        <a:bodyPr/>
        <a:lstStyle/>
        <a:p>
          <a:endParaRPr kumimoji="1" lang="ja-JP" altLang="en-US"/>
        </a:p>
      </dgm:t>
    </dgm:pt>
    <dgm:pt modelId="{07D651DA-50E0-484C-A162-0973F032F929}" type="sibTrans" cxnId="{4C6AE7F3-2977-491F-8E58-277B4520411A}">
      <dgm:prSet/>
      <dgm:spPr/>
      <dgm:t>
        <a:bodyPr/>
        <a:lstStyle/>
        <a:p>
          <a:endParaRPr kumimoji="1" lang="ja-JP" altLang="en-US"/>
        </a:p>
      </dgm:t>
    </dgm:pt>
    <dgm:pt modelId="{8D0200DD-CB6E-4529-8D75-26C70C90F6F2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固体の比熱の測定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3CA9940-DF1A-4BE5-9A7E-CAD730912306}" type="parTrans" cxnId="{0BFF49EC-B5DC-43E7-8563-D33AEF8FFBF0}">
      <dgm:prSet/>
      <dgm:spPr/>
      <dgm:t>
        <a:bodyPr/>
        <a:lstStyle/>
        <a:p>
          <a:endParaRPr kumimoji="1" lang="ja-JP" altLang="en-US"/>
        </a:p>
      </dgm:t>
    </dgm:pt>
    <dgm:pt modelId="{CF31F62B-FE79-4AEA-B7FF-90D14FE2F680}" type="sibTrans" cxnId="{0BFF49EC-B5DC-43E7-8563-D33AEF8FFBF0}">
      <dgm:prSet/>
      <dgm:spPr/>
      <dgm:t>
        <a:bodyPr/>
        <a:lstStyle/>
        <a:p>
          <a:endParaRPr kumimoji="1" lang="ja-JP" altLang="en-US"/>
        </a:p>
      </dgm:t>
    </dgm:pt>
    <dgm:pt modelId="{5867B8DF-FD42-4DAA-8D94-B9FDD4016FC7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2.2.3</a:t>
          </a:r>
          <a:r>
            <a:rPr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融解熱と気化熱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B03A39B-34ED-4936-95CF-21DFC59EE944}" type="parTrans" cxnId="{1C391499-8676-48E0-8381-9692164894C3}">
      <dgm:prSet/>
      <dgm:spPr/>
      <dgm:t>
        <a:bodyPr/>
        <a:lstStyle/>
        <a:p>
          <a:endParaRPr kumimoji="1" lang="ja-JP" altLang="en-US"/>
        </a:p>
      </dgm:t>
    </dgm:pt>
    <dgm:pt modelId="{259FF365-9277-435E-8556-6CA576C0EFBA}" type="sibTrans" cxnId="{1C391499-8676-48E0-8381-9692164894C3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578DDA08-BB9B-4295-8BE3-133B79D7D919}" type="pres">
      <dgm:prSet presAssocID="{FB900CDE-9334-4FC2-BBC4-1960C9E0679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60D0534-53A9-40D8-8BFB-48C95A0A7588}" type="pres">
      <dgm:prSet presAssocID="{07D651DA-50E0-484C-A162-0973F032F929}" presName="spacer" presStyleCnt="0"/>
      <dgm:spPr/>
      <dgm:t>
        <a:bodyPr/>
        <a:lstStyle/>
        <a:p>
          <a:endParaRPr kumimoji="1" lang="ja-JP" altLang="en-US"/>
        </a:p>
      </dgm:t>
    </dgm:pt>
    <dgm:pt modelId="{D2D1BA5D-0A47-4990-82A1-D235E2D2C235}" type="pres">
      <dgm:prSet presAssocID="{8D0200DD-CB6E-4529-8D75-26C70C90F6F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2A6B8D2-14A4-4D37-B494-4B2917E30650}" type="pres">
      <dgm:prSet presAssocID="{CF31F62B-FE79-4AEA-B7FF-90D14FE2F680}" presName="spacer" presStyleCnt="0"/>
      <dgm:spPr/>
      <dgm:t>
        <a:bodyPr/>
        <a:lstStyle/>
        <a:p>
          <a:endParaRPr kumimoji="1" lang="ja-JP" altLang="en-US"/>
        </a:p>
      </dgm:t>
    </dgm:pt>
    <dgm:pt modelId="{B5C6A35B-E02D-46EB-8A34-EC852BD67256}" type="pres">
      <dgm:prSet presAssocID="{5867B8DF-FD42-4DAA-8D94-B9FDD4016FC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1C391499-8676-48E0-8381-9692164894C3}" srcId="{2B55400A-E341-4DF1-8842-264D2660DEA4}" destId="{5867B8DF-FD42-4DAA-8D94-B9FDD4016FC7}" srcOrd="2" destOrd="0" parTransId="{AB03A39B-34ED-4936-95CF-21DFC59EE944}" sibTransId="{259FF365-9277-435E-8556-6CA576C0EFBA}"/>
    <dgm:cxn modelId="{4C6AE7F3-2977-491F-8E58-277B4520411A}" srcId="{2B55400A-E341-4DF1-8842-264D2660DEA4}" destId="{FB900CDE-9334-4FC2-BBC4-1960C9E0679E}" srcOrd="0" destOrd="0" parTransId="{C08BABFD-704F-40F8-AA3F-18BA728EBA4F}" sibTransId="{07D651DA-50E0-484C-A162-0973F032F929}"/>
    <dgm:cxn modelId="{C2EC9093-33B1-483E-B4C9-882E499587C1}" type="presOf" srcId="{5867B8DF-FD42-4DAA-8D94-B9FDD4016FC7}" destId="{B5C6A35B-E02D-46EB-8A34-EC852BD67256}" srcOrd="0" destOrd="0" presId="urn:microsoft.com/office/officeart/2005/8/layout/vList2"/>
    <dgm:cxn modelId="{90E4559D-1DE8-4CB2-B32B-53CD0B2F4E33}" type="presOf" srcId="{8D0200DD-CB6E-4529-8D75-26C70C90F6F2}" destId="{D2D1BA5D-0A47-4990-82A1-D235E2D2C235}" srcOrd="0" destOrd="0" presId="urn:microsoft.com/office/officeart/2005/8/layout/vList2"/>
    <dgm:cxn modelId="{6CCB479E-3F82-44B6-91A2-0E936F0C5AE2}" type="presOf" srcId="{2B55400A-E341-4DF1-8842-264D2660DEA4}" destId="{03F5ED04-A33A-45F8-86C5-8AD241238F59}" srcOrd="0" destOrd="0" presId="urn:microsoft.com/office/officeart/2005/8/layout/vList2"/>
    <dgm:cxn modelId="{47245444-670E-4E9F-8CCC-CA351D4F807D}" type="presOf" srcId="{FB900CDE-9334-4FC2-BBC4-1960C9E0679E}" destId="{578DDA08-BB9B-4295-8BE3-133B79D7D919}" srcOrd="0" destOrd="0" presId="urn:microsoft.com/office/officeart/2005/8/layout/vList2"/>
    <dgm:cxn modelId="{0BFF49EC-B5DC-43E7-8563-D33AEF8FFBF0}" srcId="{2B55400A-E341-4DF1-8842-264D2660DEA4}" destId="{8D0200DD-CB6E-4529-8D75-26C70C90F6F2}" srcOrd="1" destOrd="0" parTransId="{03CA9940-DF1A-4BE5-9A7E-CAD730912306}" sibTransId="{CF31F62B-FE79-4AEA-B7FF-90D14FE2F680}"/>
    <dgm:cxn modelId="{DA270B4B-82B3-4385-B336-2398AA19383A}" type="presParOf" srcId="{03F5ED04-A33A-45F8-86C5-8AD241238F59}" destId="{578DDA08-BB9B-4295-8BE3-133B79D7D919}" srcOrd="0" destOrd="0" presId="urn:microsoft.com/office/officeart/2005/8/layout/vList2"/>
    <dgm:cxn modelId="{F2663AF5-B9C9-42BF-86FE-0B7B37866BCA}" type="presParOf" srcId="{03F5ED04-A33A-45F8-86C5-8AD241238F59}" destId="{560D0534-53A9-40D8-8BFB-48C95A0A7588}" srcOrd="1" destOrd="0" presId="urn:microsoft.com/office/officeart/2005/8/layout/vList2"/>
    <dgm:cxn modelId="{C559EB2E-C792-47FF-9FA3-CD0EB081CCF8}" type="presParOf" srcId="{03F5ED04-A33A-45F8-86C5-8AD241238F59}" destId="{D2D1BA5D-0A47-4990-82A1-D235E2D2C235}" srcOrd="2" destOrd="0" presId="urn:microsoft.com/office/officeart/2005/8/layout/vList2"/>
    <dgm:cxn modelId="{A931215D-6299-4B69-B6BA-D6EBC70E7F61}" type="presParOf" srcId="{03F5ED04-A33A-45F8-86C5-8AD241238F59}" destId="{A2A6B8D2-14A4-4D37-B494-4B2917E30650}" srcOrd="3" destOrd="0" presId="urn:microsoft.com/office/officeart/2005/8/layout/vList2"/>
    <dgm:cxn modelId="{B91010D4-8885-4B87-BC17-98DD6D0112E5}" type="presParOf" srcId="{03F5ED04-A33A-45F8-86C5-8AD241238F59}" destId="{B5C6A35B-E02D-46EB-8A34-EC852BD6725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810C1C79-DE82-45E7-898A-F5453E28A434}">
      <dgm:prSet/>
      <dgm:spPr/>
      <dgm:t>
        <a:bodyPr/>
        <a:lstStyle/>
        <a:p>
          <a:pPr rtl="0"/>
          <a:r>
            <a:rPr lang="en-US" altLang="ja-JP" dirty="0" smtClean="0"/>
            <a:t>2.2.3</a:t>
          </a:r>
          <a:r>
            <a:rPr lang="ja-JP" altLang="en-US" dirty="0" smtClean="0"/>
            <a:t>融解熱と気化熱</a:t>
          </a:r>
          <a:endParaRPr lang="ja-JP" dirty="0"/>
        </a:p>
      </dgm:t>
    </dgm:pt>
    <dgm:pt modelId="{25F445C9-49C8-4996-B687-21674C4FA221}" type="sibTrans" cxnId="{720BB866-0B07-4214-A296-3F394E1D0BCB}">
      <dgm:prSet/>
      <dgm:spPr/>
      <dgm:t>
        <a:bodyPr/>
        <a:lstStyle/>
        <a:p>
          <a:endParaRPr lang="ja-JP" altLang="en-US"/>
        </a:p>
      </dgm:t>
    </dgm:pt>
    <dgm:pt modelId="{EBC4A077-DBB6-41B0-9696-7B7DF3FE22D7}" type="parTrans" cxnId="{720BB866-0B07-4214-A296-3F394E1D0BCB}">
      <dgm:prSet/>
      <dgm:spPr/>
      <dgm:t>
        <a:bodyPr/>
        <a:lstStyle/>
        <a:p>
          <a:endParaRPr lang="ja-JP" altLang="en-US"/>
        </a:p>
      </dgm:t>
    </dgm:pt>
    <dgm:pt modelId="{45E29FFE-57D2-437A-B86B-613FB8637265}">
      <dgm:prSet/>
      <dgm:spPr/>
      <dgm:t>
        <a:bodyPr/>
        <a:lstStyle/>
        <a:p>
          <a:pPr rtl="0"/>
          <a:r>
            <a:rPr lang="ja-JP" altLang="en-US" dirty="0" smtClean="0"/>
            <a:t>固体の分子は図のように</a:t>
          </a:r>
          <a:endParaRPr lang="ja-JP" dirty="0">
            <a:solidFill>
              <a:srgbClr val="FF0000"/>
            </a:solidFill>
          </a:endParaRPr>
        </a:p>
      </dgm:t>
    </dgm:pt>
    <dgm:pt modelId="{ABC7C881-29F8-4D33-A068-03FD54E6677E}" type="parTrans" cxnId="{72C79183-C92E-45ED-9A51-079C63FA0DD5}">
      <dgm:prSet/>
      <dgm:spPr/>
      <dgm:t>
        <a:bodyPr/>
        <a:lstStyle/>
        <a:p>
          <a:endParaRPr lang="ja-JP" altLang="en-US"/>
        </a:p>
      </dgm:t>
    </dgm:pt>
    <dgm:pt modelId="{AADE49B4-50A4-48BB-A288-DB2FA36B0796}" type="sibTrans" cxnId="{72C79183-C92E-45ED-9A51-079C63FA0DD5}">
      <dgm:prSet/>
      <dgm:spPr/>
      <dgm:t>
        <a:bodyPr/>
        <a:lstStyle/>
        <a:p>
          <a:endParaRPr lang="ja-JP" altLang="en-US"/>
        </a:p>
      </dgm:t>
    </dgm:pt>
    <dgm:pt modelId="{9E4F78C5-66A0-4F8F-B122-8AE7D9C16D17}">
      <dgm:prSet/>
      <dgm:spPr/>
      <dgm:t>
        <a:bodyPr/>
        <a:lstStyle/>
        <a:p>
          <a:r>
            <a:rPr lang="ja-JP" altLang="en-US" dirty="0"/>
            <a:t>固体の温度を上げていくと</a:t>
          </a:r>
          <a:r>
            <a:rPr lang="ja-JP" altLang="en-US" dirty="0" smtClean="0"/>
            <a:t>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分子</a:t>
          </a:r>
          <a:r>
            <a:rPr lang="ja-JP" altLang="en-US" dirty="0"/>
            <a:t>はますます</a:t>
          </a:r>
          <a:r>
            <a:rPr lang="ja-JP" altLang="en-US" dirty="0" smtClean="0"/>
            <a:t>激しく                 よう</a:t>
          </a:r>
          <a:r>
            <a:rPr lang="ja-JP" altLang="en-US" dirty="0"/>
            <a:t>になり</a:t>
          </a:r>
          <a:r>
            <a:rPr lang="ja-JP" altLang="en-US" dirty="0" smtClean="0"/>
            <a:t>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つい</a:t>
          </a:r>
          <a:r>
            <a:rPr lang="ja-JP" altLang="en-US" dirty="0"/>
            <a:t>にはすべての分子は</a:t>
          </a:r>
          <a:r>
            <a:rPr lang="ja-JP" altLang="en-US" dirty="0" smtClean="0"/>
            <a:t>決まった         を離れて．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　分子</a:t>
          </a:r>
          <a:r>
            <a:rPr lang="ja-JP" altLang="en-US" dirty="0"/>
            <a:t>は</a:t>
          </a:r>
          <a:r>
            <a:rPr lang="ja-JP" altLang="en-US" dirty="0" smtClean="0"/>
            <a:t>互いに                                         も</a:t>
          </a:r>
          <a:r>
            <a:rPr lang="ja-JP" altLang="en-US" dirty="0"/>
            <a:t>移動</a:t>
          </a:r>
          <a:r>
            <a:rPr lang="ja-JP" altLang="en-US" dirty="0" smtClean="0"/>
            <a:t>できる．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これが         の</a:t>
          </a:r>
          <a:r>
            <a:rPr lang="ja-JP" altLang="en-US" dirty="0"/>
            <a:t>状態で</a:t>
          </a:r>
          <a:r>
            <a:rPr lang="ja-JP" altLang="en-US" dirty="0" smtClean="0"/>
            <a:t>ある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固体</a:t>
          </a:r>
          <a:r>
            <a:rPr lang="ja-JP" altLang="en-US" dirty="0"/>
            <a:t>から液体に状態が変化する現象</a:t>
          </a:r>
          <a:r>
            <a:rPr lang="ja-JP" altLang="en-US" dirty="0" smtClean="0"/>
            <a:t>を         と</a:t>
          </a:r>
          <a:r>
            <a:rPr lang="ja-JP" altLang="en-US" dirty="0"/>
            <a:t>いう．</a:t>
          </a:r>
        </a:p>
      </dgm:t>
    </dgm:pt>
    <dgm:pt modelId="{E5195C85-F2D9-40F9-AD77-0A20D90BD0C8}" type="parTrans" cxnId="{9608AE26-EA80-4FA1-8772-36D0457DAC64}">
      <dgm:prSet/>
      <dgm:spPr/>
      <dgm:t>
        <a:bodyPr/>
        <a:lstStyle/>
        <a:p>
          <a:endParaRPr lang="ja-JP" altLang="en-US"/>
        </a:p>
      </dgm:t>
    </dgm:pt>
    <dgm:pt modelId="{31004DF6-12F2-4EE5-A0B1-283706C0C0F5}" type="sibTrans" cxnId="{9608AE26-EA80-4FA1-8772-36D0457DAC64}">
      <dgm:prSet/>
      <dgm:spPr/>
      <dgm:t>
        <a:bodyPr/>
        <a:lstStyle/>
        <a:p>
          <a:endParaRPr lang="ja-JP" altLang="en-US"/>
        </a:p>
      </dgm:t>
    </dgm:pt>
    <dgm:pt modelId="{13A601DC-8206-4805-AE29-F874D45E2EF1}">
      <dgm:prSet/>
      <dgm:spPr/>
      <dgm:t>
        <a:bodyPr/>
        <a:lstStyle/>
        <a:p>
          <a:pPr rtl="0"/>
          <a:r>
            <a:rPr lang="ja-JP" altLang="en-US" dirty="0" smtClean="0"/>
            <a:t>分子は定ま った位置を中心にして，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それぞれ         をしている．</a:t>
          </a:r>
          <a:endParaRPr lang="ja-JP" dirty="0"/>
        </a:p>
      </dgm:t>
    </dgm:pt>
    <dgm:pt modelId="{CE1835F9-F650-4C45-93B2-485AC8B3918A}" type="parTrans" cxnId="{AAA6B66B-01EA-435F-B6B9-3CAA77026302}">
      <dgm:prSet/>
      <dgm:spPr/>
      <dgm:t>
        <a:bodyPr/>
        <a:lstStyle/>
        <a:p>
          <a:endParaRPr kumimoji="1" lang="ja-JP" altLang="en-US"/>
        </a:p>
      </dgm:t>
    </dgm:pt>
    <dgm:pt modelId="{D258206D-4016-4AA1-A9CC-FFF4D5B0569E}" type="sibTrans" cxnId="{AAA6B66B-01EA-435F-B6B9-3CAA77026302}">
      <dgm:prSet/>
      <dgm:spPr/>
      <dgm:t>
        <a:bodyPr/>
        <a:lstStyle/>
        <a:p>
          <a:endParaRPr kumimoji="1" lang="ja-JP" altLang="en-US"/>
        </a:p>
      </dgm:t>
    </dgm:pt>
    <dgm:pt modelId="{466349E6-A9C0-4B0C-838C-1FE19FDF0E84}">
      <dgm:prSet/>
      <dgm:spPr/>
      <dgm:t>
        <a:bodyPr/>
        <a:lstStyle/>
        <a:p>
          <a:pPr rtl="0"/>
          <a:r>
            <a:rPr lang="ja-JP" altLang="en-US" dirty="0" smtClean="0"/>
            <a:t>この振動の方向はまったく             で，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温度が高いほど振動は           なり，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振幅は         する．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分子のこのような運動を             という．</a:t>
          </a:r>
          <a:endParaRPr lang="ja-JP" dirty="0"/>
        </a:p>
      </dgm:t>
    </dgm:pt>
    <dgm:pt modelId="{A7DA12AD-BB04-4F98-811A-6367FF887567}" type="parTrans" cxnId="{FFAE84F8-DE40-4D94-9C64-5C1F8A88E840}">
      <dgm:prSet/>
      <dgm:spPr/>
      <dgm:t>
        <a:bodyPr/>
        <a:lstStyle/>
        <a:p>
          <a:endParaRPr kumimoji="1" lang="ja-JP" altLang="en-US"/>
        </a:p>
      </dgm:t>
    </dgm:pt>
    <dgm:pt modelId="{61215B6B-0B49-4106-92BA-36492033C61B}" type="sibTrans" cxnId="{FFAE84F8-DE40-4D94-9C64-5C1F8A88E840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619CAC1-3038-44E6-A9FF-612FFB088310}" type="pres">
      <dgm:prSet presAssocID="{810C1C79-DE82-45E7-898A-F5453E28A43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E8F3A7E-099A-4693-B8B6-8E370CE20D64}" type="pres">
      <dgm:prSet presAssocID="{810C1C79-DE82-45E7-898A-F5453E28A43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CBC76496-7AF8-4F0F-A205-EE488EDFE135}" type="presOf" srcId="{45E29FFE-57D2-437A-B86B-613FB8637265}" destId="{5E8F3A7E-099A-4693-B8B6-8E370CE20D64}" srcOrd="0" destOrd="0" presId="urn:microsoft.com/office/officeart/2005/8/layout/vList2"/>
    <dgm:cxn modelId="{AAE1E845-4211-44D3-9D3C-E27D2A5767D6}" type="presOf" srcId="{13A601DC-8206-4805-AE29-F874D45E2EF1}" destId="{5E8F3A7E-099A-4693-B8B6-8E370CE20D64}" srcOrd="0" destOrd="1" presId="urn:microsoft.com/office/officeart/2005/8/layout/vList2"/>
    <dgm:cxn modelId="{7F6BA5B5-643D-4714-AB40-E127BEC92939}" type="presOf" srcId="{9E4F78C5-66A0-4F8F-B122-8AE7D9C16D17}" destId="{5E8F3A7E-099A-4693-B8B6-8E370CE20D64}" srcOrd="0" destOrd="3" presId="urn:microsoft.com/office/officeart/2005/8/layout/vList2"/>
    <dgm:cxn modelId="{FFAE84F8-DE40-4D94-9C64-5C1F8A88E840}" srcId="{45E29FFE-57D2-437A-B86B-613FB8637265}" destId="{466349E6-A9C0-4B0C-838C-1FE19FDF0E84}" srcOrd="1" destOrd="0" parTransId="{A7DA12AD-BB04-4F98-811A-6367FF887567}" sibTransId="{61215B6B-0B49-4106-92BA-36492033C61B}"/>
    <dgm:cxn modelId="{9608AE26-EA80-4FA1-8772-36D0457DAC64}" srcId="{810C1C79-DE82-45E7-898A-F5453E28A434}" destId="{9E4F78C5-66A0-4F8F-B122-8AE7D9C16D17}" srcOrd="1" destOrd="0" parTransId="{E5195C85-F2D9-40F9-AD77-0A20D90BD0C8}" sibTransId="{31004DF6-12F2-4EE5-A0B1-283706C0C0F5}"/>
    <dgm:cxn modelId="{AAA6B66B-01EA-435F-B6B9-3CAA77026302}" srcId="{45E29FFE-57D2-437A-B86B-613FB8637265}" destId="{13A601DC-8206-4805-AE29-F874D45E2EF1}" srcOrd="0" destOrd="0" parTransId="{CE1835F9-F650-4C45-93B2-485AC8B3918A}" sibTransId="{D258206D-4016-4AA1-A9CC-FFF4D5B0569E}"/>
    <dgm:cxn modelId="{72C79183-C92E-45ED-9A51-079C63FA0DD5}" srcId="{810C1C79-DE82-45E7-898A-F5453E28A434}" destId="{45E29FFE-57D2-437A-B86B-613FB8637265}" srcOrd="0" destOrd="0" parTransId="{ABC7C881-29F8-4D33-A068-03FD54E6677E}" sibTransId="{AADE49B4-50A4-48BB-A288-DB2FA36B0796}"/>
    <dgm:cxn modelId="{73A25873-566A-48B9-9A64-3603B1EDE5B6}" type="presOf" srcId="{2B55400A-E341-4DF1-8842-264D2660DEA4}" destId="{03F5ED04-A33A-45F8-86C5-8AD241238F59}" srcOrd="0" destOrd="0" presId="urn:microsoft.com/office/officeart/2005/8/layout/vList2"/>
    <dgm:cxn modelId="{C92662F3-4DE3-4798-92E8-32E7113772F8}" type="presOf" srcId="{466349E6-A9C0-4B0C-838C-1FE19FDF0E84}" destId="{5E8F3A7E-099A-4693-B8B6-8E370CE20D64}" srcOrd="0" destOrd="2" presId="urn:microsoft.com/office/officeart/2005/8/layout/vList2"/>
    <dgm:cxn modelId="{720BB866-0B07-4214-A296-3F394E1D0BCB}" srcId="{2B55400A-E341-4DF1-8842-264D2660DEA4}" destId="{810C1C79-DE82-45E7-898A-F5453E28A434}" srcOrd="0" destOrd="0" parTransId="{EBC4A077-DBB6-41B0-9696-7B7DF3FE22D7}" sibTransId="{25F445C9-49C8-4996-B687-21674C4FA221}"/>
    <dgm:cxn modelId="{C879D7E1-B32B-4524-96CA-03ED20D425E0}" type="presOf" srcId="{810C1C79-DE82-45E7-898A-F5453E28A434}" destId="{2619CAC1-3038-44E6-A9FF-612FFB088310}" srcOrd="0" destOrd="0" presId="urn:microsoft.com/office/officeart/2005/8/layout/vList2"/>
    <dgm:cxn modelId="{EBF7AAB3-5CCF-4A01-9020-F6510CC05375}" type="presParOf" srcId="{03F5ED04-A33A-45F8-86C5-8AD241238F59}" destId="{2619CAC1-3038-44E6-A9FF-612FFB088310}" srcOrd="0" destOrd="0" presId="urn:microsoft.com/office/officeart/2005/8/layout/vList2"/>
    <dgm:cxn modelId="{BDD2E3C0-BB87-4750-A2AA-388A9C1CE184}" type="presParOf" srcId="{03F5ED04-A33A-45F8-86C5-8AD241238F59}" destId="{5E8F3A7E-099A-4693-B8B6-8E370CE20D6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810C1C79-DE82-45E7-898A-F5453E28A434}">
      <dgm:prSet/>
      <dgm:spPr/>
      <dgm:t>
        <a:bodyPr/>
        <a:lstStyle/>
        <a:p>
          <a:pPr rtl="0"/>
          <a:r>
            <a:rPr lang="en-US" altLang="ja-JP" dirty="0" smtClean="0"/>
            <a:t>2.2.3</a:t>
          </a:r>
          <a:r>
            <a:rPr lang="ja-JP" altLang="en-US" dirty="0" smtClean="0"/>
            <a:t>融解熱と気化熱</a:t>
          </a:r>
          <a:endParaRPr lang="ja-JP" dirty="0"/>
        </a:p>
      </dgm:t>
    </dgm:pt>
    <dgm:pt modelId="{25F445C9-49C8-4996-B687-21674C4FA221}" type="sibTrans" cxnId="{720BB866-0B07-4214-A296-3F394E1D0BCB}">
      <dgm:prSet/>
      <dgm:spPr/>
      <dgm:t>
        <a:bodyPr/>
        <a:lstStyle/>
        <a:p>
          <a:endParaRPr lang="ja-JP" altLang="en-US"/>
        </a:p>
      </dgm:t>
    </dgm:pt>
    <dgm:pt modelId="{EBC4A077-DBB6-41B0-9696-7B7DF3FE22D7}" type="parTrans" cxnId="{720BB866-0B07-4214-A296-3F394E1D0BCB}">
      <dgm:prSet/>
      <dgm:spPr/>
      <dgm:t>
        <a:bodyPr/>
        <a:lstStyle/>
        <a:p>
          <a:endParaRPr lang="ja-JP" altLang="en-US"/>
        </a:p>
      </dgm:t>
    </dgm:pt>
    <dgm:pt modelId="{2E72D1D8-2464-4CED-ADF8-269FF02F5D8B}">
      <dgm:prSet/>
      <dgm:spPr/>
      <dgm:t>
        <a:bodyPr/>
        <a:lstStyle/>
        <a:p>
          <a:pPr rtl="0"/>
          <a:r>
            <a:rPr lang="ja-JP" altLang="en-US" dirty="0" smtClean="0"/>
            <a:t>図は物体に                  </a:t>
          </a:r>
          <a:r>
            <a:rPr lang="ja-JP" altLang="en-US" dirty="0" smtClean="0">
              <a:solidFill>
                <a:schemeClr val="tx1"/>
              </a:solidFill>
            </a:rPr>
            <a:t>あたり加える         </a:t>
          </a:r>
          <a:r>
            <a:rPr lang="ja-JP" altLang="en-US" dirty="0" smtClean="0"/>
            <a:t>を         にしたときの， 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         </a:t>
          </a:r>
          <a:r>
            <a:rPr lang="ja-JP" altLang="en-US" dirty="0" smtClean="0"/>
            <a:t>の上がり方を示したものである．</a:t>
          </a:r>
          <a:endParaRPr lang="ja-JP" dirty="0"/>
        </a:p>
      </dgm:t>
    </dgm:pt>
    <dgm:pt modelId="{BE643324-B7E1-423F-87FF-EFBD9D3BEB30}" type="parTrans" cxnId="{263C5F01-1B2F-48D5-BB58-A9F2643A30F3}">
      <dgm:prSet/>
      <dgm:spPr/>
      <dgm:t>
        <a:bodyPr/>
        <a:lstStyle/>
        <a:p>
          <a:endParaRPr lang="ja-JP" altLang="en-US"/>
        </a:p>
      </dgm:t>
    </dgm:pt>
    <dgm:pt modelId="{4CEB2161-1327-43B5-8413-D74E6BDE0B92}" type="sibTrans" cxnId="{263C5F01-1B2F-48D5-BB58-A9F2643A30F3}">
      <dgm:prSet/>
      <dgm:spPr/>
      <dgm:t>
        <a:bodyPr/>
        <a:lstStyle/>
        <a:p>
          <a:endParaRPr lang="ja-JP" altLang="en-US"/>
        </a:p>
      </dgm:t>
    </dgm:pt>
    <dgm:pt modelId="{5A9246A3-544B-43BA-B4EF-D8640787B804}">
      <dgm:prSet/>
      <dgm:spPr/>
      <dgm:t>
        <a:bodyPr/>
        <a:lstStyle/>
        <a:p>
          <a:r>
            <a:rPr lang="ja-JP" altLang="en-US" dirty="0"/>
            <a:t>融点で</a:t>
          </a:r>
          <a:r>
            <a:rPr lang="ja-JP" altLang="en-US" dirty="0" smtClean="0"/>
            <a:t>，固体</a:t>
          </a:r>
          <a:r>
            <a:rPr lang="ja-JP" altLang="en-US" dirty="0"/>
            <a:t>が同じ温度の液体に状態が変化するためには</a:t>
          </a:r>
          <a:r>
            <a:rPr lang="ja-JP" altLang="en-US" dirty="0" smtClean="0"/>
            <a:t>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その物質</a:t>
          </a:r>
          <a:r>
            <a:rPr lang="en-US" altLang="ja-JP" dirty="0" smtClean="0"/>
            <a:t>1 g</a:t>
          </a:r>
          <a:r>
            <a:rPr lang="ja-JP" altLang="en-US" dirty="0"/>
            <a:t>あたり</a:t>
          </a:r>
          <a:r>
            <a:rPr lang="ja-JP" altLang="en-US" dirty="0" smtClean="0"/>
            <a:t>固有の熱量が必要で，              という．</a:t>
          </a:r>
          <a:endParaRPr lang="ja-JP" altLang="en-US" dirty="0"/>
        </a:p>
      </dgm:t>
    </dgm:pt>
    <dgm:pt modelId="{6E8A08C8-2C61-4710-B7DF-3C348B27EB18}" type="parTrans" cxnId="{B9359D0B-8F26-48DC-B26C-BADEF029A4A4}">
      <dgm:prSet/>
      <dgm:spPr/>
      <dgm:t>
        <a:bodyPr/>
        <a:lstStyle/>
        <a:p>
          <a:endParaRPr lang="ja-JP" altLang="en-US"/>
        </a:p>
      </dgm:t>
    </dgm:pt>
    <dgm:pt modelId="{D10AC08C-CCB8-4D94-8303-687A77E021D5}" type="sibTrans" cxnId="{B9359D0B-8F26-48DC-B26C-BADEF029A4A4}">
      <dgm:prSet/>
      <dgm:spPr/>
      <dgm:t>
        <a:bodyPr/>
        <a:lstStyle/>
        <a:p>
          <a:endParaRPr lang="ja-JP" altLang="en-US"/>
        </a:p>
      </dgm:t>
    </dgm:pt>
    <dgm:pt modelId="{26D10939-294B-4B78-97E1-F045D60EA7EC}">
      <dgm:prSet/>
      <dgm:spPr/>
      <dgm:t>
        <a:bodyPr/>
        <a:lstStyle/>
        <a:p>
          <a:r>
            <a:rPr lang="ja-JP" altLang="en-US" dirty="0" smtClean="0"/>
            <a:t>液体</a:t>
          </a:r>
          <a:r>
            <a:rPr lang="ja-JP" altLang="en-US" dirty="0"/>
            <a:t>の温度を</a:t>
          </a:r>
          <a:r>
            <a:rPr lang="ja-JP" altLang="en-US" dirty="0" smtClean="0"/>
            <a:t>下げて固体に</a:t>
          </a:r>
          <a:r>
            <a:rPr lang="ja-JP" altLang="en-US" dirty="0"/>
            <a:t>変えるときは</a:t>
          </a:r>
          <a:r>
            <a:rPr lang="ja-JP" altLang="en-US" dirty="0" smtClean="0"/>
            <a:t>，図の                       をたどる．</a:t>
          </a:r>
          <a:endParaRPr lang="ja-JP" altLang="en-US" dirty="0"/>
        </a:p>
      </dgm:t>
    </dgm:pt>
    <dgm:pt modelId="{11CDFDE6-81D5-49DE-94E8-DE4B7060B009}" type="parTrans" cxnId="{64FEAB3B-E251-434B-A366-A6AD177D883F}">
      <dgm:prSet/>
      <dgm:spPr/>
      <dgm:t>
        <a:bodyPr/>
        <a:lstStyle/>
        <a:p>
          <a:endParaRPr lang="ja-JP" altLang="en-US"/>
        </a:p>
      </dgm:t>
    </dgm:pt>
    <dgm:pt modelId="{0D02EC57-88C2-469D-A6F4-EF9B637FDA96}" type="sibTrans" cxnId="{64FEAB3B-E251-434B-A366-A6AD177D883F}">
      <dgm:prSet/>
      <dgm:spPr/>
      <dgm:t>
        <a:bodyPr/>
        <a:lstStyle/>
        <a:p>
          <a:endParaRPr lang="ja-JP" altLang="en-US"/>
        </a:p>
      </dgm:t>
    </dgm:pt>
    <dgm:pt modelId="{927F8EE2-EFA2-4FF3-8C22-F606770196B7}">
      <dgm:prSet/>
      <dgm:spPr/>
      <dgm:t>
        <a:bodyPr/>
        <a:lstStyle/>
        <a:p>
          <a:r>
            <a:rPr lang="en-US" altLang="ja-JP" dirty="0"/>
            <a:t>CB</a:t>
          </a:r>
          <a:r>
            <a:rPr lang="ja-JP" altLang="en-US" dirty="0"/>
            <a:t>の温度</a:t>
          </a:r>
          <a:r>
            <a:rPr lang="ja-JP" altLang="en-US" dirty="0" smtClean="0"/>
            <a:t>を             ，</a:t>
          </a:r>
          <a:r>
            <a:rPr lang="en-US" altLang="ja-JP" dirty="0" smtClean="0"/>
            <a:t>CB</a:t>
          </a:r>
          <a:r>
            <a:rPr lang="ja-JP" altLang="en-US" dirty="0"/>
            <a:t>の間で放出</a:t>
          </a:r>
          <a:r>
            <a:rPr lang="ja-JP" altLang="en-US" dirty="0" smtClean="0"/>
            <a:t>する</a:t>
          </a:r>
          <a:r>
            <a:rPr lang="en-US" altLang="ja-JP" dirty="0" smtClean="0"/>
            <a:t>1 g</a:t>
          </a:r>
          <a:r>
            <a:rPr lang="ja-JP" altLang="en-US" dirty="0" smtClean="0"/>
            <a:t>あたり</a:t>
          </a:r>
          <a:r>
            <a:rPr lang="ja-JP" altLang="en-US" dirty="0"/>
            <a:t>の熱量</a:t>
          </a:r>
          <a:r>
            <a:rPr lang="ja-JP" altLang="en-US" dirty="0" smtClean="0"/>
            <a:t>を              と</a:t>
          </a:r>
          <a:r>
            <a:rPr lang="ja-JP" altLang="en-US" dirty="0"/>
            <a:t>いい</a:t>
          </a:r>
          <a:r>
            <a:rPr lang="ja-JP" altLang="en-US" dirty="0" smtClean="0"/>
            <a:t>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             </a:t>
          </a:r>
          <a:r>
            <a:rPr lang="ja-JP" altLang="en-US" dirty="0" err="1" smtClean="0">
              <a:solidFill>
                <a:srgbClr val="FF0000"/>
              </a:solidFill>
            </a:rPr>
            <a:t>，</a:t>
          </a:r>
          <a:r>
            <a:rPr lang="ja-JP" altLang="en-US" dirty="0" smtClean="0">
              <a:solidFill>
                <a:srgbClr val="FF0000"/>
              </a:solidFill>
            </a:rPr>
            <a:t>              </a:t>
          </a:r>
          <a:r>
            <a:rPr lang="ja-JP" altLang="en-US" dirty="0" smtClean="0"/>
            <a:t>はそれぞれ融点， および融解熱に</a:t>
          </a:r>
          <a:endParaRPr lang="ja-JP" altLang="en-US" dirty="0"/>
        </a:p>
      </dgm:t>
    </dgm:pt>
    <dgm:pt modelId="{EAA1F619-7BD8-4D2B-B482-C86F1600C8F5}" type="parTrans" cxnId="{13C6EE8E-2DEC-43C3-975E-8714492E2D15}">
      <dgm:prSet/>
      <dgm:spPr/>
      <dgm:t>
        <a:bodyPr/>
        <a:lstStyle/>
        <a:p>
          <a:endParaRPr lang="ja-JP" altLang="en-US"/>
        </a:p>
      </dgm:t>
    </dgm:pt>
    <dgm:pt modelId="{A598F30A-DE9F-4A16-B7CF-41346432FD10}" type="sibTrans" cxnId="{13C6EE8E-2DEC-43C3-975E-8714492E2D15}">
      <dgm:prSet/>
      <dgm:spPr/>
      <dgm:t>
        <a:bodyPr/>
        <a:lstStyle/>
        <a:p>
          <a:endParaRPr lang="ja-JP" altLang="en-US"/>
        </a:p>
      </dgm:t>
    </dgm:pt>
    <dgm:pt modelId="{AEEC74BA-47D0-4F9B-ACB3-EE85F2316C2E}">
      <dgm:prSet/>
      <dgm:spPr/>
      <dgm:t>
        <a:bodyPr/>
        <a:lstStyle/>
        <a:p>
          <a:r>
            <a:rPr lang="ja-JP" altLang="en-US" dirty="0"/>
            <a:t>ガラスやプラスチックのような物質は</a:t>
          </a:r>
          <a:r>
            <a:rPr lang="ja-JP" altLang="en-US" dirty="0" smtClean="0"/>
            <a:t>，固体</a:t>
          </a:r>
          <a:r>
            <a:rPr lang="ja-JP" altLang="en-US" dirty="0"/>
            <a:t>の状態でも分子</a:t>
          </a:r>
          <a:r>
            <a:rPr lang="ja-JP" altLang="en-US" dirty="0" smtClean="0"/>
            <a:t>は              </a:t>
          </a:r>
          <a:r>
            <a:rPr lang="ja-JP" altLang="en-US" dirty="0" smtClean="0">
              <a:solidFill>
                <a:schemeClr val="tx1"/>
              </a:solidFill>
            </a:rPr>
            <a:t>に配置</a:t>
          </a:r>
          <a:r>
            <a:rPr lang="ja-JP" altLang="en-US" dirty="0" smtClean="0"/>
            <a:t>．</a:t>
          </a:r>
          <a:endParaRPr lang="ja-JP" altLang="en-US" dirty="0"/>
        </a:p>
      </dgm:t>
    </dgm:pt>
    <dgm:pt modelId="{E84CC793-BB60-4E87-B980-1A5618564BCC}" type="parTrans" cxnId="{D5D0C74A-9FAF-4302-900D-8C8B7931346F}">
      <dgm:prSet/>
      <dgm:spPr/>
      <dgm:t>
        <a:bodyPr/>
        <a:lstStyle/>
        <a:p>
          <a:endParaRPr lang="ja-JP" altLang="en-US"/>
        </a:p>
      </dgm:t>
    </dgm:pt>
    <dgm:pt modelId="{71CE441C-9867-4663-8DAC-E17A5EC468EB}" type="sibTrans" cxnId="{D5D0C74A-9FAF-4302-900D-8C8B7931346F}">
      <dgm:prSet/>
      <dgm:spPr/>
      <dgm:t>
        <a:bodyPr/>
        <a:lstStyle/>
        <a:p>
          <a:endParaRPr lang="ja-JP" altLang="en-US"/>
        </a:p>
      </dgm:t>
    </dgm:pt>
    <dgm:pt modelId="{4F25D4B8-2D7F-4E2D-860A-0262316FF697}">
      <dgm:prSet/>
      <dgm:spPr/>
      <dgm:t>
        <a:bodyPr/>
        <a:lstStyle/>
        <a:p>
          <a:r>
            <a:rPr lang="ja-JP" altLang="en-US" dirty="0"/>
            <a:t>このような物質</a:t>
          </a:r>
          <a:r>
            <a:rPr lang="ja-JP" altLang="en-US" dirty="0" smtClean="0"/>
            <a:t>を                       と</a:t>
          </a:r>
          <a:r>
            <a:rPr lang="ja-JP" altLang="en-US" dirty="0"/>
            <a:t>いい</a:t>
          </a:r>
          <a:r>
            <a:rPr lang="ja-JP" altLang="en-US" dirty="0" smtClean="0"/>
            <a:t>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融点</a:t>
          </a:r>
          <a:r>
            <a:rPr lang="ja-JP" altLang="en-US" dirty="0"/>
            <a:t>は一定ではなく， ある温度の範囲に</a:t>
          </a:r>
          <a:r>
            <a:rPr lang="ja-JP" altLang="en-US" dirty="0" smtClean="0"/>
            <a:t>わたって</a:t>
          </a:r>
          <a:r>
            <a:rPr lang="ja-JP" altLang="en-US" dirty="0" err="1" smtClean="0"/>
            <a:t>，．</a:t>
          </a:r>
          <a:endParaRPr lang="ja-JP" altLang="en-US" dirty="0"/>
        </a:p>
      </dgm:t>
    </dgm:pt>
    <dgm:pt modelId="{550EB1CB-24D4-4AC7-B808-51637E72B59A}" type="parTrans" cxnId="{548500F4-842B-4E62-9C3D-FA5F5C62B076}">
      <dgm:prSet/>
      <dgm:spPr/>
      <dgm:t>
        <a:bodyPr/>
        <a:lstStyle/>
        <a:p>
          <a:endParaRPr lang="ja-JP" altLang="en-US"/>
        </a:p>
      </dgm:t>
    </dgm:pt>
    <dgm:pt modelId="{0E0F51A3-0003-4852-A9C1-3DE6FF9AD7D8}" type="sibTrans" cxnId="{548500F4-842B-4E62-9C3D-FA5F5C62B076}">
      <dgm:prSet/>
      <dgm:spPr/>
      <dgm:t>
        <a:bodyPr/>
        <a:lstStyle/>
        <a:p>
          <a:endParaRPr lang="ja-JP" altLang="en-US"/>
        </a:p>
      </dgm:t>
    </dgm:pt>
    <dgm:pt modelId="{301A1784-F5EA-4870-905C-17ADF1EE81E9}">
      <dgm:prSet/>
      <dgm:spPr/>
      <dgm:t>
        <a:bodyPr/>
        <a:lstStyle/>
        <a:p>
          <a:pPr rtl="0"/>
          <a:r>
            <a:rPr lang="ja-JP" altLang="en-US" dirty="0" smtClean="0"/>
            <a:t>固体と液体が共存する部分では，熱を加えても温度は                    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この温度を         といい，物質によって固有の値である．</a:t>
          </a:r>
          <a:endParaRPr lang="ja-JP" dirty="0"/>
        </a:p>
      </dgm:t>
    </dgm:pt>
    <dgm:pt modelId="{245349CF-E492-4C03-BA58-FA9C802527A5}" type="parTrans" cxnId="{7B212619-09E3-4F37-A1A3-5CA7630A2025}">
      <dgm:prSet/>
      <dgm:spPr/>
      <dgm:t>
        <a:bodyPr/>
        <a:lstStyle/>
        <a:p>
          <a:endParaRPr kumimoji="1" lang="ja-JP" altLang="en-US"/>
        </a:p>
      </dgm:t>
    </dgm:pt>
    <dgm:pt modelId="{8ECCF6F4-C134-4D5C-881A-898C7B835770}" type="sibTrans" cxnId="{7B212619-09E3-4F37-A1A3-5CA7630A2025}">
      <dgm:prSet/>
      <dgm:spPr/>
      <dgm:t>
        <a:bodyPr/>
        <a:lstStyle/>
        <a:p>
          <a:endParaRPr kumimoji="1" lang="ja-JP" altLang="en-US"/>
        </a:p>
      </dgm:t>
    </dgm:pt>
    <dgm:pt modelId="{4DEBE268-852F-42F9-B255-08381C1D7E2E}">
      <dgm:prSet/>
      <dgm:spPr/>
      <dgm:t>
        <a:bodyPr/>
        <a:lstStyle/>
        <a:p>
          <a:r>
            <a:rPr lang="en-US" altLang="ja-JP" dirty="0" smtClean="0"/>
            <a:t>1 </a:t>
          </a:r>
          <a:r>
            <a:rPr lang="ja-JP" altLang="en-US" dirty="0" smtClean="0"/>
            <a:t>気圧のもとで，                                              ．</a:t>
          </a:r>
          <a:endParaRPr lang="ja-JP" altLang="en-US" dirty="0"/>
        </a:p>
      </dgm:t>
    </dgm:pt>
    <dgm:pt modelId="{72C5B718-487D-4D0E-9587-3E72EF648121}" type="parTrans" cxnId="{9D2D7100-5FDE-4041-88D0-B418C3EFB89C}">
      <dgm:prSet/>
      <dgm:spPr/>
      <dgm:t>
        <a:bodyPr/>
        <a:lstStyle/>
        <a:p>
          <a:endParaRPr kumimoji="1" lang="ja-JP" altLang="en-US"/>
        </a:p>
      </dgm:t>
    </dgm:pt>
    <dgm:pt modelId="{E007BF3A-135B-41C2-9F5C-2AE1CA068AC2}" type="sibTrans" cxnId="{9D2D7100-5FDE-4041-88D0-B418C3EFB89C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619CAC1-3038-44E6-A9FF-612FFB088310}" type="pres">
      <dgm:prSet presAssocID="{810C1C79-DE82-45E7-898A-F5453E28A434}" presName="parentText" presStyleLbl="node1" presStyleIdx="0" presStyleCnt="1" custLinFactNeighborX="314" custLinFactNeighborY="147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95E0A4B-E9F4-449D-BE04-E1AC4970D51D}" type="pres">
      <dgm:prSet presAssocID="{810C1C79-DE82-45E7-898A-F5453E28A434}" presName="childText" presStyleLbl="revTx" presStyleIdx="0" presStyleCnt="1" custLinFactY="50386" custLinFactNeighborX="-13096" custLinFactNeighborY="10000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7B212619-09E3-4F37-A1A3-5CA7630A2025}" srcId="{810C1C79-DE82-45E7-898A-F5453E28A434}" destId="{301A1784-F5EA-4870-905C-17ADF1EE81E9}" srcOrd="1" destOrd="0" parTransId="{245349CF-E492-4C03-BA58-FA9C802527A5}" sibTransId="{8ECCF6F4-C134-4D5C-881A-898C7B835770}"/>
    <dgm:cxn modelId="{FC8F809A-FB76-4D68-812A-D5D07BE1F739}" type="presOf" srcId="{810C1C79-DE82-45E7-898A-F5453E28A434}" destId="{2619CAC1-3038-44E6-A9FF-612FFB088310}" srcOrd="0" destOrd="0" presId="urn:microsoft.com/office/officeart/2005/8/layout/vList2"/>
    <dgm:cxn modelId="{2296A0D2-FA71-4577-93EA-78C40F3389CF}" type="presOf" srcId="{301A1784-F5EA-4870-905C-17ADF1EE81E9}" destId="{695E0A4B-E9F4-449D-BE04-E1AC4970D51D}" srcOrd="0" destOrd="1" presId="urn:microsoft.com/office/officeart/2005/8/layout/vList2"/>
    <dgm:cxn modelId="{CC737EB5-3642-42B5-A261-F278A2841049}" type="presOf" srcId="{927F8EE2-EFA2-4FF3-8C22-F606770196B7}" destId="{695E0A4B-E9F4-449D-BE04-E1AC4970D51D}" srcOrd="0" destOrd="5" presId="urn:microsoft.com/office/officeart/2005/8/layout/vList2"/>
    <dgm:cxn modelId="{263C5F01-1B2F-48D5-BB58-A9F2643A30F3}" srcId="{810C1C79-DE82-45E7-898A-F5453E28A434}" destId="{2E72D1D8-2464-4CED-ADF8-269FF02F5D8B}" srcOrd="0" destOrd="0" parTransId="{BE643324-B7E1-423F-87FF-EFBD9D3BEB30}" sibTransId="{4CEB2161-1327-43B5-8413-D74E6BDE0B92}"/>
    <dgm:cxn modelId="{E2A1611E-3669-42B9-986B-CE58E47CF0E2}" type="presOf" srcId="{4DEBE268-852F-42F9-B255-08381C1D7E2E}" destId="{695E0A4B-E9F4-449D-BE04-E1AC4970D51D}" srcOrd="0" destOrd="3" presId="urn:microsoft.com/office/officeart/2005/8/layout/vList2"/>
    <dgm:cxn modelId="{13C6EE8E-2DEC-43C3-975E-8714492E2D15}" srcId="{26D10939-294B-4B78-97E1-F045D60EA7EC}" destId="{927F8EE2-EFA2-4FF3-8C22-F606770196B7}" srcOrd="0" destOrd="0" parTransId="{EAA1F619-7BD8-4D2B-B482-C86F1600C8F5}" sibTransId="{A598F30A-DE9F-4A16-B7CF-41346432FD10}"/>
    <dgm:cxn modelId="{D5D0C74A-9FAF-4302-900D-8C8B7931346F}" srcId="{810C1C79-DE82-45E7-898A-F5453E28A434}" destId="{AEEC74BA-47D0-4F9B-ACB3-EE85F2316C2E}" srcOrd="4" destOrd="0" parTransId="{E84CC793-BB60-4E87-B980-1A5618564BCC}" sibTransId="{71CE441C-9867-4663-8DAC-E17A5EC468EB}"/>
    <dgm:cxn modelId="{5C6806A8-108E-4DDA-8707-66D92ED6CA4E}" type="presOf" srcId="{2B55400A-E341-4DF1-8842-264D2660DEA4}" destId="{03F5ED04-A33A-45F8-86C5-8AD241238F59}" srcOrd="0" destOrd="0" presId="urn:microsoft.com/office/officeart/2005/8/layout/vList2"/>
    <dgm:cxn modelId="{4CC7F7E7-BD3C-43BC-8CA6-B738430118DB}" type="presOf" srcId="{26D10939-294B-4B78-97E1-F045D60EA7EC}" destId="{695E0A4B-E9F4-449D-BE04-E1AC4970D51D}" srcOrd="0" destOrd="4" presId="urn:microsoft.com/office/officeart/2005/8/layout/vList2"/>
    <dgm:cxn modelId="{976C6022-E014-4C53-B6F4-88920D771C71}" type="presOf" srcId="{4F25D4B8-2D7F-4E2D-860A-0262316FF697}" destId="{695E0A4B-E9F4-449D-BE04-E1AC4970D51D}" srcOrd="0" destOrd="7" presId="urn:microsoft.com/office/officeart/2005/8/layout/vList2"/>
    <dgm:cxn modelId="{EE1B91FD-D191-467A-A8CA-35A0F5D056F6}" type="presOf" srcId="{5A9246A3-544B-43BA-B4EF-D8640787B804}" destId="{695E0A4B-E9F4-449D-BE04-E1AC4970D51D}" srcOrd="0" destOrd="2" presId="urn:microsoft.com/office/officeart/2005/8/layout/vList2"/>
    <dgm:cxn modelId="{548500F4-842B-4E62-9C3D-FA5F5C62B076}" srcId="{AEEC74BA-47D0-4F9B-ACB3-EE85F2316C2E}" destId="{4F25D4B8-2D7F-4E2D-860A-0262316FF697}" srcOrd="0" destOrd="0" parTransId="{550EB1CB-24D4-4AC7-B808-51637E72B59A}" sibTransId="{0E0F51A3-0003-4852-A9C1-3DE6FF9AD7D8}"/>
    <dgm:cxn modelId="{A4CCB5BD-47AC-4278-9C4F-49E62F24ACA7}" type="presOf" srcId="{2E72D1D8-2464-4CED-ADF8-269FF02F5D8B}" destId="{695E0A4B-E9F4-449D-BE04-E1AC4970D51D}" srcOrd="0" destOrd="0" presId="urn:microsoft.com/office/officeart/2005/8/layout/vList2"/>
    <dgm:cxn modelId="{64FEAB3B-E251-434B-A366-A6AD177D883F}" srcId="{810C1C79-DE82-45E7-898A-F5453E28A434}" destId="{26D10939-294B-4B78-97E1-F045D60EA7EC}" srcOrd="3" destOrd="0" parTransId="{11CDFDE6-81D5-49DE-94E8-DE4B7060B009}" sibTransId="{0D02EC57-88C2-469D-A6F4-EF9B637FDA96}"/>
    <dgm:cxn modelId="{B9359D0B-8F26-48DC-B26C-BADEF029A4A4}" srcId="{810C1C79-DE82-45E7-898A-F5453E28A434}" destId="{5A9246A3-544B-43BA-B4EF-D8640787B804}" srcOrd="2" destOrd="0" parTransId="{6E8A08C8-2C61-4710-B7DF-3C348B27EB18}" sibTransId="{D10AC08C-CCB8-4D94-8303-687A77E021D5}"/>
    <dgm:cxn modelId="{720BB866-0B07-4214-A296-3F394E1D0BCB}" srcId="{2B55400A-E341-4DF1-8842-264D2660DEA4}" destId="{810C1C79-DE82-45E7-898A-F5453E28A434}" srcOrd="0" destOrd="0" parTransId="{EBC4A077-DBB6-41B0-9696-7B7DF3FE22D7}" sibTransId="{25F445C9-49C8-4996-B687-21674C4FA221}"/>
    <dgm:cxn modelId="{9D2D7100-5FDE-4041-88D0-B418C3EFB89C}" srcId="{5A9246A3-544B-43BA-B4EF-D8640787B804}" destId="{4DEBE268-852F-42F9-B255-08381C1D7E2E}" srcOrd="0" destOrd="0" parTransId="{72C5B718-487D-4D0E-9587-3E72EF648121}" sibTransId="{E007BF3A-135B-41C2-9F5C-2AE1CA068AC2}"/>
    <dgm:cxn modelId="{EC52AEB1-1336-46EE-AF24-71481DCDD065}" type="presOf" srcId="{AEEC74BA-47D0-4F9B-ACB3-EE85F2316C2E}" destId="{695E0A4B-E9F4-449D-BE04-E1AC4970D51D}" srcOrd="0" destOrd="6" presId="urn:microsoft.com/office/officeart/2005/8/layout/vList2"/>
    <dgm:cxn modelId="{73F2138A-06A3-4A90-A242-9C8CD099E61C}" type="presParOf" srcId="{03F5ED04-A33A-45F8-86C5-8AD241238F59}" destId="{2619CAC1-3038-44E6-A9FF-612FFB088310}" srcOrd="0" destOrd="0" presId="urn:microsoft.com/office/officeart/2005/8/layout/vList2"/>
    <dgm:cxn modelId="{2CBBCBFC-CCBC-4FEA-B87A-0C5749252BCF}" type="presParOf" srcId="{03F5ED04-A33A-45F8-86C5-8AD241238F59}" destId="{695E0A4B-E9F4-449D-BE04-E1AC4970D51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810C1C79-DE82-45E7-898A-F5453E28A434}">
      <dgm:prSet/>
      <dgm:spPr/>
      <dgm:t>
        <a:bodyPr/>
        <a:lstStyle/>
        <a:p>
          <a:pPr rtl="0"/>
          <a:r>
            <a:rPr lang="en-US" altLang="ja-JP" dirty="0" smtClean="0"/>
            <a:t>2.2.3</a:t>
          </a:r>
          <a:r>
            <a:rPr lang="ja-JP" altLang="en-US" dirty="0" smtClean="0"/>
            <a:t>融解熱と気化熱</a:t>
          </a:r>
          <a:endParaRPr lang="ja-JP" dirty="0"/>
        </a:p>
      </dgm:t>
    </dgm:pt>
    <dgm:pt modelId="{25F445C9-49C8-4996-B687-21674C4FA221}" type="sibTrans" cxnId="{720BB866-0B07-4214-A296-3F394E1D0BCB}">
      <dgm:prSet/>
      <dgm:spPr/>
      <dgm:t>
        <a:bodyPr/>
        <a:lstStyle/>
        <a:p>
          <a:endParaRPr lang="ja-JP" altLang="en-US"/>
        </a:p>
      </dgm:t>
    </dgm:pt>
    <dgm:pt modelId="{EBC4A077-DBB6-41B0-9696-7B7DF3FE22D7}" type="parTrans" cxnId="{720BB866-0B07-4214-A296-3F394E1D0BCB}">
      <dgm:prSet/>
      <dgm:spPr/>
      <dgm:t>
        <a:bodyPr/>
        <a:lstStyle/>
        <a:p>
          <a:endParaRPr lang="ja-JP" altLang="en-US"/>
        </a:p>
      </dgm:t>
    </dgm:pt>
    <dgm:pt modelId="{73DA4C9E-FFFC-4060-87CE-9240F883A3E9}">
      <dgm:prSet/>
      <dgm:spPr/>
      <dgm:t>
        <a:bodyPr/>
        <a:lstStyle/>
        <a:p>
          <a:pPr rtl="0"/>
          <a:r>
            <a:rPr lang="ja-JP" altLang="en-US" dirty="0" smtClean="0"/>
            <a:t>表に色々な物質の融点と             を示す．</a:t>
          </a:r>
          <a:endParaRPr lang="ja-JP" dirty="0"/>
        </a:p>
      </dgm:t>
    </dgm:pt>
    <dgm:pt modelId="{71332682-5EDC-46B8-9FF1-8B408FC8CCA1}" type="parTrans" cxnId="{D00A57B8-431C-47B1-BD1A-85E1AD741E5B}">
      <dgm:prSet/>
      <dgm:spPr/>
      <dgm:t>
        <a:bodyPr/>
        <a:lstStyle/>
        <a:p>
          <a:endParaRPr lang="ja-JP" altLang="en-US"/>
        </a:p>
      </dgm:t>
    </dgm:pt>
    <dgm:pt modelId="{C6B3707A-115D-40C1-B541-7D2693BF35BC}" type="sibTrans" cxnId="{D00A57B8-431C-47B1-BD1A-85E1AD741E5B}">
      <dgm:prSet/>
      <dgm:spPr/>
      <dgm:t>
        <a:bodyPr/>
        <a:lstStyle/>
        <a:p>
          <a:endParaRPr lang="ja-JP" altLang="en-US"/>
        </a:p>
      </dgm:t>
    </dgm:pt>
    <dgm:pt modelId="{61B8C63A-9658-4B3A-B068-DEB341CD2AF0}">
      <dgm:prSet/>
      <dgm:spPr/>
      <dgm:t>
        <a:bodyPr/>
        <a:lstStyle/>
        <a:p>
          <a:pPr rtl="0"/>
          <a:r>
            <a:rPr lang="ja-JP" altLang="en-US" dirty="0" smtClean="0"/>
            <a:t>液体から気体への状態変化を扱う．</a:t>
          </a:r>
          <a:endParaRPr lang="ja-JP" dirty="0"/>
        </a:p>
      </dgm:t>
    </dgm:pt>
    <dgm:pt modelId="{1979FE55-2889-4AFC-8D3D-2C8AB89396CB}" type="parTrans" cxnId="{E640E986-4831-47D7-A7B8-E4B67E3F1463}">
      <dgm:prSet/>
      <dgm:spPr/>
      <dgm:t>
        <a:bodyPr/>
        <a:lstStyle/>
        <a:p>
          <a:endParaRPr lang="ja-JP" altLang="en-US"/>
        </a:p>
      </dgm:t>
    </dgm:pt>
    <dgm:pt modelId="{F4255125-2216-43A0-BD02-96879C338C39}" type="sibTrans" cxnId="{E640E986-4831-47D7-A7B8-E4B67E3F1463}">
      <dgm:prSet/>
      <dgm:spPr/>
      <dgm:t>
        <a:bodyPr/>
        <a:lstStyle/>
        <a:p>
          <a:endParaRPr lang="ja-JP" altLang="en-US"/>
        </a:p>
      </dgm:t>
    </dgm:pt>
    <dgm:pt modelId="{9338F9CE-A54C-4502-A6F9-2B31DAA62AC3}">
      <dgm:prSet/>
      <dgm:spPr/>
      <dgm:t>
        <a:bodyPr/>
        <a:lstStyle/>
        <a:p>
          <a:pPr rtl="0"/>
          <a:r>
            <a:rPr lang="ja-JP" altLang="en-US" dirty="0" smtClean="0"/>
            <a:t>気体は密度が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分子はばらばらに                      まわっている．</a:t>
          </a:r>
          <a:endParaRPr lang="ja-JP" dirty="0"/>
        </a:p>
      </dgm:t>
    </dgm:pt>
    <dgm:pt modelId="{B7A7EE96-AC3E-4DCD-95BC-6692523E91DA}" type="parTrans" cxnId="{129BD5EC-30CB-4A03-B129-E7DFD68F4051}">
      <dgm:prSet/>
      <dgm:spPr/>
      <dgm:t>
        <a:bodyPr/>
        <a:lstStyle/>
        <a:p>
          <a:endParaRPr kumimoji="1" lang="ja-JP" altLang="en-US"/>
        </a:p>
      </dgm:t>
    </dgm:pt>
    <dgm:pt modelId="{5ADD3B0C-4B3B-440F-9EC5-3FF5984C865A}" type="sibTrans" cxnId="{129BD5EC-30CB-4A03-B129-E7DFD68F4051}">
      <dgm:prSet/>
      <dgm:spPr/>
      <dgm:t>
        <a:bodyPr/>
        <a:lstStyle/>
        <a:p>
          <a:endParaRPr kumimoji="1" lang="ja-JP" altLang="en-US"/>
        </a:p>
      </dgm:t>
    </dgm:pt>
    <dgm:pt modelId="{101394DF-E3A5-4BCC-AE76-08E1D5B4FC0F}">
      <dgm:prSet/>
      <dgm:spPr/>
      <dgm:t>
        <a:bodyPr/>
        <a:lstStyle/>
        <a:p>
          <a:pPr rtl="0"/>
          <a:r>
            <a:rPr lang="ja-JP" altLang="en-US" dirty="0" smtClean="0"/>
            <a:t>液体の分子が            エネルギーをもち，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表面にくると，まわりの                      </a:t>
          </a:r>
          <a:r>
            <a:rPr lang="ja-JP" altLang="en-US" dirty="0" err="1" smtClean="0"/>
            <a:t>を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振り離して，                            いく．（図）．</a:t>
          </a:r>
          <a:endParaRPr lang="ja-JP" dirty="0"/>
        </a:p>
      </dgm:t>
    </dgm:pt>
    <dgm:pt modelId="{77B89372-7F25-47F8-9862-CB2DC2DFD983}" type="parTrans" cxnId="{33E0754B-5F80-430D-A822-2DC3C7573A57}">
      <dgm:prSet/>
      <dgm:spPr/>
      <dgm:t>
        <a:bodyPr/>
        <a:lstStyle/>
        <a:p>
          <a:endParaRPr kumimoji="1" lang="ja-JP" altLang="en-US"/>
        </a:p>
      </dgm:t>
    </dgm:pt>
    <dgm:pt modelId="{97972D6A-2692-4AD4-B6E0-3A4131AC0A0A}" type="sibTrans" cxnId="{33E0754B-5F80-430D-A822-2DC3C7573A57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619CAC1-3038-44E6-A9FF-612FFB088310}" type="pres">
      <dgm:prSet presAssocID="{810C1C79-DE82-45E7-898A-F5453E28A43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68974FF-4902-4394-8738-D6F8EEB98362}" type="pres">
      <dgm:prSet presAssocID="{810C1C79-DE82-45E7-898A-F5453E28A434}" presName="childText" presStyleLbl="revTx" presStyleIdx="0" presStyleCnt="1" custLinFactY="15943" custLinFactNeighborX="-10916" custLinFactNeighborY="10000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0B5AA73-16A7-49AA-A495-6C86363F27DF}" type="presOf" srcId="{61B8C63A-9658-4B3A-B068-DEB341CD2AF0}" destId="{A68974FF-4902-4394-8738-D6F8EEB98362}" srcOrd="0" destOrd="1" presId="urn:microsoft.com/office/officeart/2005/8/layout/vList2"/>
    <dgm:cxn modelId="{B23B7BC0-0FA2-4D1D-B3EB-AA38CA9465B1}" type="presOf" srcId="{810C1C79-DE82-45E7-898A-F5453E28A434}" destId="{2619CAC1-3038-44E6-A9FF-612FFB088310}" srcOrd="0" destOrd="0" presId="urn:microsoft.com/office/officeart/2005/8/layout/vList2"/>
    <dgm:cxn modelId="{E640E986-4831-47D7-A7B8-E4B67E3F1463}" srcId="{810C1C79-DE82-45E7-898A-F5453E28A434}" destId="{61B8C63A-9658-4B3A-B068-DEB341CD2AF0}" srcOrd="1" destOrd="0" parTransId="{1979FE55-2889-4AFC-8D3D-2C8AB89396CB}" sibTransId="{F4255125-2216-43A0-BD02-96879C338C39}"/>
    <dgm:cxn modelId="{3689F2E2-AFF1-4E02-BDA5-CA58B0C97E04}" type="presOf" srcId="{101394DF-E3A5-4BCC-AE76-08E1D5B4FC0F}" destId="{A68974FF-4902-4394-8738-D6F8EEB98362}" srcOrd="0" destOrd="3" presId="urn:microsoft.com/office/officeart/2005/8/layout/vList2"/>
    <dgm:cxn modelId="{D00A57B8-431C-47B1-BD1A-85E1AD741E5B}" srcId="{810C1C79-DE82-45E7-898A-F5453E28A434}" destId="{73DA4C9E-FFFC-4060-87CE-9240F883A3E9}" srcOrd="0" destOrd="0" parTransId="{71332682-5EDC-46B8-9FF1-8B408FC8CCA1}" sibTransId="{C6B3707A-115D-40C1-B541-7D2693BF35BC}"/>
    <dgm:cxn modelId="{129BD5EC-30CB-4A03-B129-E7DFD68F4051}" srcId="{810C1C79-DE82-45E7-898A-F5453E28A434}" destId="{9338F9CE-A54C-4502-A6F9-2B31DAA62AC3}" srcOrd="2" destOrd="0" parTransId="{B7A7EE96-AC3E-4DCD-95BC-6692523E91DA}" sibTransId="{5ADD3B0C-4B3B-440F-9EC5-3FF5984C865A}"/>
    <dgm:cxn modelId="{C83C6303-C46D-46CC-B50A-07C4B2F25099}" type="presOf" srcId="{73DA4C9E-FFFC-4060-87CE-9240F883A3E9}" destId="{A68974FF-4902-4394-8738-D6F8EEB98362}" srcOrd="0" destOrd="0" presId="urn:microsoft.com/office/officeart/2005/8/layout/vList2"/>
    <dgm:cxn modelId="{33E0754B-5F80-430D-A822-2DC3C7573A57}" srcId="{810C1C79-DE82-45E7-898A-F5453E28A434}" destId="{101394DF-E3A5-4BCC-AE76-08E1D5B4FC0F}" srcOrd="3" destOrd="0" parTransId="{77B89372-7F25-47F8-9862-CB2DC2DFD983}" sibTransId="{97972D6A-2692-4AD4-B6E0-3A4131AC0A0A}"/>
    <dgm:cxn modelId="{7DF1B021-3DC4-4914-BB8D-F31F6E9CABDC}" type="presOf" srcId="{2B55400A-E341-4DF1-8842-264D2660DEA4}" destId="{03F5ED04-A33A-45F8-86C5-8AD241238F59}" srcOrd="0" destOrd="0" presId="urn:microsoft.com/office/officeart/2005/8/layout/vList2"/>
    <dgm:cxn modelId="{720BB866-0B07-4214-A296-3F394E1D0BCB}" srcId="{2B55400A-E341-4DF1-8842-264D2660DEA4}" destId="{810C1C79-DE82-45E7-898A-F5453E28A434}" srcOrd="0" destOrd="0" parTransId="{EBC4A077-DBB6-41B0-9696-7B7DF3FE22D7}" sibTransId="{25F445C9-49C8-4996-B687-21674C4FA221}"/>
    <dgm:cxn modelId="{77E63B34-2FFC-48E2-9A11-EFD2329AFBB1}" type="presOf" srcId="{9338F9CE-A54C-4502-A6F9-2B31DAA62AC3}" destId="{A68974FF-4902-4394-8738-D6F8EEB98362}" srcOrd="0" destOrd="2" presId="urn:microsoft.com/office/officeart/2005/8/layout/vList2"/>
    <dgm:cxn modelId="{27E2B0AC-0F72-4B01-85DC-9EB91C242AB3}" type="presParOf" srcId="{03F5ED04-A33A-45F8-86C5-8AD241238F59}" destId="{2619CAC1-3038-44E6-A9FF-612FFB088310}" srcOrd="0" destOrd="0" presId="urn:microsoft.com/office/officeart/2005/8/layout/vList2"/>
    <dgm:cxn modelId="{22B5A587-FDF7-4DA3-90ED-11B1EE5F60DB}" type="presParOf" srcId="{03F5ED04-A33A-45F8-86C5-8AD241238F59}" destId="{A68974FF-4902-4394-8738-D6F8EEB9836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810C1C79-DE82-45E7-898A-F5453E28A434}">
      <dgm:prSet/>
      <dgm:spPr/>
      <dgm:t>
        <a:bodyPr/>
        <a:lstStyle/>
        <a:p>
          <a:pPr rtl="0"/>
          <a:r>
            <a:rPr lang="en-US" altLang="ja-JP" dirty="0" smtClean="0"/>
            <a:t>2.2.3</a:t>
          </a:r>
          <a:r>
            <a:rPr lang="ja-JP" altLang="en-US" dirty="0" smtClean="0"/>
            <a:t>融解熱と気化熱</a:t>
          </a:r>
          <a:endParaRPr lang="ja-JP" dirty="0"/>
        </a:p>
      </dgm:t>
    </dgm:pt>
    <dgm:pt modelId="{25F445C9-49C8-4996-B687-21674C4FA221}" type="sibTrans" cxnId="{720BB866-0B07-4214-A296-3F394E1D0BCB}">
      <dgm:prSet/>
      <dgm:spPr/>
      <dgm:t>
        <a:bodyPr/>
        <a:lstStyle/>
        <a:p>
          <a:endParaRPr lang="ja-JP" altLang="en-US"/>
        </a:p>
      </dgm:t>
    </dgm:pt>
    <dgm:pt modelId="{EBC4A077-DBB6-41B0-9696-7B7DF3FE22D7}" type="parTrans" cxnId="{720BB866-0B07-4214-A296-3F394E1D0BCB}">
      <dgm:prSet/>
      <dgm:spPr/>
      <dgm:t>
        <a:bodyPr/>
        <a:lstStyle/>
        <a:p>
          <a:endParaRPr lang="ja-JP" altLang="en-US"/>
        </a:p>
      </dgm:t>
    </dgm:pt>
    <dgm:pt modelId="{1DEE947C-9784-43AF-AF44-FF23F5335778}">
      <dgm:prSet/>
      <dgm:spPr/>
      <dgm:t>
        <a:bodyPr/>
        <a:lstStyle/>
        <a:p>
          <a:pPr rtl="0"/>
          <a:r>
            <a:rPr lang="ja-JP" altLang="en-US" dirty="0" smtClean="0"/>
            <a:t>融解と同じように，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温度が         になった液体が同じ温度の気体に変わる時は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</a:t>
          </a:r>
          <a:r>
            <a:rPr lang="en-US" altLang="ja-JP" dirty="0" smtClean="0"/>
            <a:t>1 g</a:t>
          </a:r>
          <a:r>
            <a:rPr lang="ja-JP" altLang="en-US" dirty="0" smtClean="0"/>
            <a:t>あたり物質に固有の熱量を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外から         なければならない．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この熱量を                                という．</a:t>
          </a:r>
          <a:endParaRPr lang="ja-JP" dirty="0"/>
        </a:p>
      </dgm:t>
    </dgm:pt>
    <dgm:pt modelId="{BAAB578C-02C1-4394-80AD-F096AC3D49CE}" type="parTrans" cxnId="{C9EDE9D6-5512-43D3-A3FD-1CE306BFB773}">
      <dgm:prSet/>
      <dgm:spPr/>
      <dgm:t>
        <a:bodyPr/>
        <a:lstStyle/>
        <a:p>
          <a:endParaRPr lang="ja-JP" altLang="en-US"/>
        </a:p>
      </dgm:t>
    </dgm:pt>
    <dgm:pt modelId="{B0ECC28B-3890-4ECF-A416-B2677E0A3C63}" type="sibTrans" cxnId="{C9EDE9D6-5512-43D3-A3FD-1CE306BFB773}">
      <dgm:prSet/>
      <dgm:spPr/>
      <dgm:t>
        <a:bodyPr/>
        <a:lstStyle/>
        <a:p>
          <a:endParaRPr lang="ja-JP" altLang="en-US"/>
        </a:p>
      </dgm:t>
    </dgm:pt>
    <dgm:pt modelId="{D1CB1C1B-F52C-4DCB-AD16-765567D50145}">
      <dgm:prSet/>
      <dgm:spPr/>
      <dgm:t>
        <a:bodyPr/>
        <a:lstStyle/>
        <a:p>
          <a:r>
            <a:rPr lang="ja-JP" altLang="en-US" dirty="0" smtClean="0"/>
            <a:t>表は，         と              を</a:t>
          </a:r>
          <a:r>
            <a:rPr lang="ja-JP" altLang="en-US" dirty="0"/>
            <a:t>表している．</a:t>
          </a:r>
        </a:p>
      </dgm:t>
    </dgm:pt>
    <dgm:pt modelId="{916E26E0-A72B-4EB6-9FD9-B171F4239AFB}" type="parTrans" cxnId="{04E4F2C9-FD3B-4983-99EC-1CA0EC1C3614}">
      <dgm:prSet/>
      <dgm:spPr/>
      <dgm:t>
        <a:bodyPr/>
        <a:lstStyle/>
        <a:p>
          <a:endParaRPr lang="ja-JP" altLang="en-US"/>
        </a:p>
      </dgm:t>
    </dgm:pt>
    <dgm:pt modelId="{1AA3D0EA-4700-4EAA-B03E-799B59681E83}" type="sibTrans" cxnId="{04E4F2C9-FD3B-4983-99EC-1CA0EC1C3614}">
      <dgm:prSet/>
      <dgm:spPr/>
      <dgm:t>
        <a:bodyPr/>
        <a:lstStyle/>
        <a:p>
          <a:endParaRPr lang="ja-JP" altLang="en-US"/>
        </a:p>
      </dgm:t>
    </dgm:pt>
    <dgm:pt modelId="{9D622E8B-31D3-47D2-8E5B-AF348BBB997E}">
      <dgm:prSet/>
      <dgm:spPr/>
      <dgm:t>
        <a:bodyPr/>
        <a:lstStyle/>
        <a:p>
          <a:r>
            <a:rPr lang="ja-JP" altLang="en-US" dirty="0"/>
            <a:t>ドライアイスは固体から直接気体に変わる</a:t>
          </a:r>
          <a:r>
            <a:rPr lang="ja-JP" altLang="en-US" dirty="0" smtClean="0"/>
            <a:t>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液体</a:t>
          </a:r>
          <a:r>
            <a:rPr lang="ja-JP" altLang="en-US" dirty="0"/>
            <a:t>にならないで固体</a:t>
          </a:r>
          <a:r>
            <a:rPr lang="ja-JP" altLang="en-US" dirty="0" smtClean="0"/>
            <a:t>から気体に状態が変化：             ， </a:t>
          </a:r>
          <a:r>
            <a:rPr lang="ja-JP" altLang="en-US" dirty="0" smtClean="0">
              <a:solidFill>
                <a:srgbClr val="FF0000"/>
              </a:solidFill>
            </a:rPr>
            <a:t>                              素                                                    </a:t>
          </a:r>
          <a:r>
            <a:rPr lang="ja-JP" altLang="en-US" dirty="0" smtClean="0"/>
            <a:t>なども昇華する例である</a:t>
          </a:r>
          <a:endParaRPr lang="ja-JP" altLang="en-US" dirty="0"/>
        </a:p>
      </dgm:t>
    </dgm:pt>
    <dgm:pt modelId="{FA889337-6407-4D98-A585-61CD2BFC9BD4}" type="parTrans" cxnId="{87F4361A-EE6E-46FB-BE9A-092E195F8DED}">
      <dgm:prSet/>
      <dgm:spPr/>
      <dgm:t>
        <a:bodyPr/>
        <a:lstStyle/>
        <a:p>
          <a:endParaRPr lang="ja-JP" altLang="en-US"/>
        </a:p>
      </dgm:t>
    </dgm:pt>
    <dgm:pt modelId="{967AB6B8-8847-44C0-AD69-C8B138BE1CF0}" type="sibTrans" cxnId="{87F4361A-EE6E-46FB-BE9A-092E195F8DED}">
      <dgm:prSet/>
      <dgm:spPr/>
      <dgm:t>
        <a:bodyPr/>
        <a:lstStyle/>
        <a:p>
          <a:endParaRPr lang="ja-JP" altLang="en-US"/>
        </a:p>
      </dgm:t>
    </dgm:pt>
    <dgm:pt modelId="{ACF81D52-5476-4D76-BA15-38C360B72F3D}">
      <dgm:prSet/>
      <dgm:spPr/>
      <dgm:t>
        <a:bodyPr/>
        <a:lstStyle/>
        <a:p>
          <a:pPr rtl="0"/>
          <a:r>
            <a:rPr lang="ja-JP" altLang="en-US" dirty="0" smtClean="0"/>
            <a:t>気体が同温の液体になるとき，同じ熱量を外へ          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この熱量を                               という．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                                              </a:t>
          </a:r>
          <a:r>
            <a:rPr lang="ja-JP" altLang="en-US" dirty="0" smtClean="0"/>
            <a:t>である．</a:t>
          </a:r>
          <a:endParaRPr lang="ja-JP" dirty="0"/>
        </a:p>
      </dgm:t>
    </dgm:pt>
    <dgm:pt modelId="{B0B28973-7B25-47A9-8287-1845AF65FB8B}" type="parTrans" cxnId="{BBA4FDC1-383E-4703-B32A-5829E90CE1A9}">
      <dgm:prSet/>
      <dgm:spPr/>
      <dgm:t>
        <a:bodyPr/>
        <a:lstStyle/>
        <a:p>
          <a:endParaRPr kumimoji="1" lang="ja-JP" altLang="en-US"/>
        </a:p>
      </dgm:t>
    </dgm:pt>
    <dgm:pt modelId="{B9BD7826-BDF2-408D-8E31-41FEE4A76B2C}" type="sibTrans" cxnId="{BBA4FDC1-383E-4703-B32A-5829E90CE1A9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619CAC1-3038-44E6-A9FF-612FFB088310}" type="pres">
      <dgm:prSet presAssocID="{810C1C79-DE82-45E7-898A-F5453E28A43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2A1E3CB-2B61-49E8-8C04-6D268B8357EA}" type="pres">
      <dgm:prSet presAssocID="{810C1C79-DE82-45E7-898A-F5453E28A43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87F4361A-EE6E-46FB-BE9A-092E195F8DED}" srcId="{810C1C79-DE82-45E7-898A-F5453E28A434}" destId="{9D622E8B-31D3-47D2-8E5B-AF348BBB997E}" srcOrd="3" destOrd="0" parTransId="{FA889337-6407-4D98-A585-61CD2BFC9BD4}" sibTransId="{967AB6B8-8847-44C0-AD69-C8B138BE1CF0}"/>
    <dgm:cxn modelId="{4544E3CA-4D3A-43AF-9007-A9CEB1D7E9B2}" type="presOf" srcId="{1DEE947C-9784-43AF-AF44-FF23F5335778}" destId="{A2A1E3CB-2B61-49E8-8C04-6D268B8357EA}" srcOrd="0" destOrd="0" presId="urn:microsoft.com/office/officeart/2005/8/layout/vList2"/>
    <dgm:cxn modelId="{C9EDE9D6-5512-43D3-A3FD-1CE306BFB773}" srcId="{810C1C79-DE82-45E7-898A-F5453E28A434}" destId="{1DEE947C-9784-43AF-AF44-FF23F5335778}" srcOrd="0" destOrd="0" parTransId="{BAAB578C-02C1-4394-80AD-F096AC3D49CE}" sibTransId="{B0ECC28B-3890-4ECF-A416-B2677E0A3C63}"/>
    <dgm:cxn modelId="{6920ABDE-C002-4099-BE50-DC8E4BBA4D71}" type="presOf" srcId="{2B55400A-E341-4DF1-8842-264D2660DEA4}" destId="{03F5ED04-A33A-45F8-86C5-8AD241238F59}" srcOrd="0" destOrd="0" presId="urn:microsoft.com/office/officeart/2005/8/layout/vList2"/>
    <dgm:cxn modelId="{3F63227D-8FB0-4E1D-9B97-3B5DB40CDFAB}" type="presOf" srcId="{810C1C79-DE82-45E7-898A-F5453E28A434}" destId="{2619CAC1-3038-44E6-A9FF-612FFB088310}" srcOrd="0" destOrd="0" presId="urn:microsoft.com/office/officeart/2005/8/layout/vList2"/>
    <dgm:cxn modelId="{BBA4FDC1-383E-4703-B32A-5829E90CE1A9}" srcId="{810C1C79-DE82-45E7-898A-F5453E28A434}" destId="{ACF81D52-5476-4D76-BA15-38C360B72F3D}" srcOrd="1" destOrd="0" parTransId="{B0B28973-7B25-47A9-8287-1845AF65FB8B}" sibTransId="{B9BD7826-BDF2-408D-8E31-41FEE4A76B2C}"/>
    <dgm:cxn modelId="{04E4F2C9-FD3B-4983-99EC-1CA0EC1C3614}" srcId="{810C1C79-DE82-45E7-898A-F5453E28A434}" destId="{D1CB1C1B-F52C-4DCB-AD16-765567D50145}" srcOrd="2" destOrd="0" parTransId="{916E26E0-A72B-4EB6-9FD9-B171F4239AFB}" sibTransId="{1AA3D0EA-4700-4EAA-B03E-799B59681E83}"/>
    <dgm:cxn modelId="{720BB866-0B07-4214-A296-3F394E1D0BCB}" srcId="{2B55400A-E341-4DF1-8842-264D2660DEA4}" destId="{810C1C79-DE82-45E7-898A-F5453E28A434}" srcOrd="0" destOrd="0" parTransId="{EBC4A077-DBB6-41B0-9696-7B7DF3FE22D7}" sibTransId="{25F445C9-49C8-4996-B687-21674C4FA221}"/>
    <dgm:cxn modelId="{8F255D0D-4FC3-40A4-A58C-42B32083668A}" type="presOf" srcId="{ACF81D52-5476-4D76-BA15-38C360B72F3D}" destId="{A2A1E3CB-2B61-49E8-8C04-6D268B8357EA}" srcOrd="0" destOrd="1" presId="urn:microsoft.com/office/officeart/2005/8/layout/vList2"/>
    <dgm:cxn modelId="{E3946EC4-A1F6-46C8-A73A-2C68EE63443B}" type="presOf" srcId="{D1CB1C1B-F52C-4DCB-AD16-765567D50145}" destId="{A2A1E3CB-2B61-49E8-8C04-6D268B8357EA}" srcOrd="0" destOrd="2" presId="urn:microsoft.com/office/officeart/2005/8/layout/vList2"/>
    <dgm:cxn modelId="{2A66EF7B-5F10-494D-8867-2F1184A7BF80}" type="presOf" srcId="{9D622E8B-31D3-47D2-8E5B-AF348BBB997E}" destId="{A2A1E3CB-2B61-49E8-8C04-6D268B8357EA}" srcOrd="0" destOrd="3" presId="urn:microsoft.com/office/officeart/2005/8/layout/vList2"/>
    <dgm:cxn modelId="{2D1E9A8E-2E61-4339-A31B-8192FA471EE2}" type="presParOf" srcId="{03F5ED04-A33A-45F8-86C5-8AD241238F59}" destId="{2619CAC1-3038-44E6-A9FF-612FFB088310}" srcOrd="0" destOrd="0" presId="urn:microsoft.com/office/officeart/2005/8/layout/vList2"/>
    <dgm:cxn modelId="{ABE2BD83-A9B0-40FA-9D95-67B4C19E552A}" type="presParOf" srcId="{03F5ED04-A33A-45F8-86C5-8AD241238F59}" destId="{A2A1E3CB-2B61-49E8-8C04-6D268B8357E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FB900CDE-9334-4FC2-BBC4-1960C9E0679E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熱容量・比熱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08BABFD-704F-40F8-AA3F-18BA728EBA4F}" type="parTrans" cxnId="{4C6AE7F3-2977-491F-8E58-277B4520411A}">
      <dgm:prSet/>
      <dgm:spPr/>
      <dgm:t>
        <a:bodyPr/>
        <a:lstStyle/>
        <a:p>
          <a:endParaRPr kumimoji="1" lang="ja-JP" altLang="en-US"/>
        </a:p>
      </dgm:t>
    </dgm:pt>
    <dgm:pt modelId="{07D651DA-50E0-484C-A162-0973F032F929}" type="sibTrans" cxnId="{4C6AE7F3-2977-491F-8E58-277B4520411A}">
      <dgm:prSet/>
      <dgm:spPr/>
      <dgm:t>
        <a:bodyPr/>
        <a:lstStyle/>
        <a:p>
          <a:endParaRPr kumimoji="1" lang="ja-JP" altLang="en-US"/>
        </a:p>
      </dgm:t>
    </dgm:pt>
    <dgm:pt modelId="{8D0200DD-CB6E-4529-8D75-26C70C90F6F2}">
      <dgm:prSet/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固体の比熱の測定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3CA9940-DF1A-4BE5-9A7E-CAD730912306}" type="parTrans" cxnId="{0BFF49EC-B5DC-43E7-8563-D33AEF8FFBF0}">
      <dgm:prSet/>
      <dgm:spPr/>
      <dgm:t>
        <a:bodyPr/>
        <a:lstStyle/>
        <a:p>
          <a:endParaRPr kumimoji="1" lang="ja-JP" altLang="en-US"/>
        </a:p>
      </dgm:t>
    </dgm:pt>
    <dgm:pt modelId="{CF31F62B-FE79-4AEA-B7FF-90D14FE2F680}" type="sibTrans" cxnId="{0BFF49EC-B5DC-43E7-8563-D33AEF8FFBF0}">
      <dgm:prSet/>
      <dgm:spPr/>
      <dgm:t>
        <a:bodyPr/>
        <a:lstStyle/>
        <a:p>
          <a:endParaRPr kumimoji="1" lang="ja-JP" altLang="en-US"/>
        </a:p>
      </dgm:t>
    </dgm:pt>
    <dgm:pt modelId="{5867B8DF-FD42-4DAA-8D94-B9FDD4016FC7}">
      <dgm:prSet/>
      <dgm:spPr/>
      <dgm:t>
        <a:bodyPr/>
        <a:lstStyle/>
        <a:p>
          <a:pPr rtl="0"/>
          <a:r>
            <a:rPr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2.2.3</a:t>
          </a:r>
          <a:r>
            <a:rPr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融解熱と気化熱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B03A39B-34ED-4936-95CF-21DFC59EE944}" type="parTrans" cxnId="{1C391499-8676-48E0-8381-9692164894C3}">
      <dgm:prSet/>
      <dgm:spPr/>
      <dgm:t>
        <a:bodyPr/>
        <a:lstStyle/>
        <a:p>
          <a:endParaRPr kumimoji="1" lang="ja-JP" altLang="en-US"/>
        </a:p>
      </dgm:t>
    </dgm:pt>
    <dgm:pt modelId="{259FF365-9277-435E-8556-6CA576C0EFBA}" type="sibTrans" cxnId="{1C391499-8676-48E0-8381-9692164894C3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578DDA08-BB9B-4295-8BE3-133B79D7D919}" type="pres">
      <dgm:prSet presAssocID="{FB900CDE-9334-4FC2-BBC4-1960C9E0679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60D0534-53A9-40D8-8BFB-48C95A0A7588}" type="pres">
      <dgm:prSet presAssocID="{07D651DA-50E0-484C-A162-0973F032F929}" presName="spacer" presStyleCnt="0"/>
      <dgm:spPr/>
      <dgm:t>
        <a:bodyPr/>
        <a:lstStyle/>
        <a:p>
          <a:endParaRPr kumimoji="1" lang="ja-JP" altLang="en-US"/>
        </a:p>
      </dgm:t>
    </dgm:pt>
    <dgm:pt modelId="{D2D1BA5D-0A47-4990-82A1-D235E2D2C235}" type="pres">
      <dgm:prSet presAssocID="{8D0200DD-CB6E-4529-8D75-26C70C90F6F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2A6B8D2-14A4-4D37-B494-4B2917E30650}" type="pres">
      <dgm:prSet presAssocID="{CF31F62B-FE79-4AEA-B7FF-90D14FE2F680}" presName="spacer" presStyleCnt="0"/>
      <dgm:spPr/>
      <dgm:t>
        <a:bodyPr/>
        <a:lstStyle/>
        <a:p>
          <a:endParaRPr kumimoji="1" lang="ja-JP" altLang="en-US"/>
        </a:p>
      </dgm:t>
    </dgm:pt>
    <dgm:pt modelId="{B5C6A35B-E02D-46EB-8A34-EC852BD67256}" type="pres">
      <dgm:prSet presAssocID="{5867B8DF-FD42-4DAA-8D94-B9FDD4016FC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1C391499-8676-48E0-8381-9692164894C3}" srcId="{2B55400A-E341-4DF1-8842-264D2660DEA4}" destId="{5867B8DF-FD42-4DAA-8D94-B9FDD4016FC7}" srcOrd="2" destOrd="0" parTransId="{AB03A39B-34ED-4936-95CF-21DFC59EE944}" sibTransId="{259FF365-9277-435E-8556-6CA576C0EFBA}"/>
    <dgm:cxn modelId="{4C6AE7F3-2977-491F-8E58-277B4520411A}" srcId="{2B55400A-E341-4DF1-8842-264D2660DEA4}" destId="{FB900CDE-9334-4FC2-BBC4-1960C9E0679E}" srcOrd="0" destOrd="0" parTransId="{C08BABFD-704F-40F8-AA3F-18BA728EBA4F}" sibTransId="{07D651DA-50E0-484C-A162-0973F032F929}"/>
    <dgm:cxn modelId="{1E27C3FC-F541-4411-99C2-E93E02A14093}" type="presOf" srcId="{2B55400A-E341-4DF1-8842-264D2660DEA4}" destId="{03F5ED04-A33A-45F8-86C5-8AD241238F59}" srcOrd="0" destOrd="0" presId="urn:microsoft.com/office/officeart/2005/8/layout/vList2"/>
    <dgm:cxn modelId="{67C5AB40-30C5-4822-A5AD-8CEFC4B9B5D0}" type="presOf" srcId="{FB900CDE-9334-4FC2-BBC4-1960C9E0679E}" destId="{578DDA08-BB9B-4295-8BE3-133B79D7D919}" srcOrd="0" destOrd="0" presId="urn:microsoft.com/office/officeart/2005/8/layout/vList2"/>
    <dgm:cxn modelId="{580BE48E-1E13-4711-B6E6-3BD96B626936}" type="presOf" srcId="{8D0200DD-CB6E-4529-8D75-26C70C90F6F2}" destId="{D2D1BA5D-0A47-4990-82A1-D235E2D2C235}" srcOrd="0" destOrd="0" presId="urn:microsoft.com/office/officeart/2005/8/layout/vList2"/>
    <dgm:cxn modelId="{FE3506B0-A902-466C-8A43-06C123DBC0CF}" type="presOf" srcId="{5867B8DF-FD42-4DAA-8D94-B9FDD4016FC7}" destId="{B5C6A35B-E02D-46EB-8A34-EC852BD67256}" srcOrd="0" destOrd="0" presId="urn:microsoft.com/office/officeart/2005/8/layout/vList2"/>
    <dgm:cxn modelId="{0BFF49EC-B5DC-43E7-8563-D33AEF8FFBF0}" srcId="{2B55400A-E341-4DF1-8842-264D2660DEA4}" destId="{8D0200DD-CB6E-4529-8D75-26C70C90F6F2}" srcOrd="1" destOrd="0" parTransId="{03CA9940-DF1A-4BE5-9A7E-CAD730912306}" sibTransId="{CF31F62B-FE79-4AEA-B7FF-90D14FE2F680}"/>
    <dgm:cxn modelId="{4AB02B52-6DE9-48A5-8D5E-54B943A2E70B}" type="presParOf" srcId="{03F5ED04-A33A-45F8-86C5-8AD241238F59}" destId="{578DDA08-BB9B-4295-8BE3-133B79D7D919}" srcOrd="0" destOrd="0" presId="urn:microsoft.com/office/officeart/2005/8/layout/vList2"/>
    <dgm:cxn modelId="{277F346E-622C-4EAD-9AA9-758C69FE7B8D}" type="presParOf" srcId="{03F5ED04-A33A-45F8-86C5-8AD241238F59}" destId="{560D0534-53A9-40D8-8BFB-48C95A0A7588}" srcOrd="1" destOrd="0" presId="urn:microsoft.com/office/officeart/2005/8/layout/vList2"/>
    <dgm:cxn modelId="{35DA7384-1B73-428C-B7C9-1C31A2C3695B}" type="presParOf" srcId="{03F5ED04-A33A-45F8-86C5-8AD241238F59}" destId="{D2D1BA5D-0A47-4990-82A1-D235E2D2C235}" srcOrd="2" destOrd="0" presId="urn:microsoft.com/office/officeart/2005/8/layout/vList2"/>
    <dgm:cxn modelId="{12D73AB7-EC8F-4A7E-8C3F-874AA0472AEB}" type="presParOf" srcId="{03F5ED04-A33A-45F8-86C5-8AD241238F59}" destId="{A2A6B8D2-14A4-4D37-B494-4B2917E30650}" srcOrd="3" destOrd="0" presId="urn:microsoft.com/office/officeart/2005/8/layout/vList2"/>
    <dgm:cxn modelId="{E4BA228D-9058-428F-98A4-4E6CFBFABFA9}" type="presParOf" srcId="{03F5ED04-A33A-45F8-86C5-8AD241238F59}" destId="{B5C6A35B-E02D-46EB-8A34-EC852BD6725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F6B7E72-2ACE-409F-8655-D169958ED88A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.2.1</a:t>
          </a:r>
          <a:r>
            <a:rPr lang="ja-JP" altLang="en-US" dirty="0" smtClean="0"/>
            <a:t>熱容量・比熱</a:t>
          </a:r>
          <a:endParaRPr lang="ja-JP" dirty="0"/>
        </a:p>
      </dgm:t>
    </dgm:pt>
    <dgm:pt modelId="{51B1BF84-2C9D-47F6-BE05-37FD2C34EB12}" type="parTrans" cxnId="{7017271C-6347-4843-9883-F8AF4D411D02}">
      <dgm:prSet/>
      <dgm:spPr/>
      <dgm:t>
        <a:bodyPr/>
        <a:lstStyle/>
        <a:p>
          <a:endParaRPr lang="ja-JP" altLang="en-US"/>
        </a:p>
      </dgm:t>
    </dgm:pt>
    <dgm:pt modelId="{0C9D4B5D-741A-4CD1-B087-E7BD6EFF7A8D}" type="sibTrans" cxnId="{7017271C-6347-4843-9883-F8AF4D411D02}">
      <dgm:prSet/>
      <dgm:spPr/>
      <dgm:t>
        <a:bodyPr/>
        <a:lstStyle/>
        <a:p>
          <a:endParaRPr lang="ja-JP" altLang="en-US"/>
        </a:p>
      </dgm:t>
    </dgm:pt>
    <dgm:pt modelId="{DA0209AE-4D94-4644-B131-E689E2E77CA8}">
      <dgm:prSet/>
      <dgm:spPr/>
      <dgm:t>
        <a:bodyPr/>
        <a:lstStyle/>
        <a:p>
          <a:pPr rtl="0"/>
          <a:r>
            <a:rPr lang="ja-JP" altLang="en-US" dirty="0" smtClean="0"/>
            <a:t>高温の物体と低温の物体とが接触して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二つの物体が＿＿＿になるまでに，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（高温の物体が＿＿＿＿   ）＝（ 低温の物体が＿＿＿＿＿）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 二つの物体の熱量の和は＿＿＿＿＿＿＿＿＿ ．</a:t>
          </a:r>
          <a:endParaRPr lang="ja-JP" dirty="0"/>
        </a:p>
      </dgm:t>
    </dgm:pt>
    <dgm:pt modelId="{51E06FCF-A968-43BE-B96E-6CE5DF59F7A8}" type="parTrans" cxnId="{2951F3A9-2B6F-4F1D-8658-AB7B9A63BD4F}">
      <dgm:prSet/>
      <dgm:spPr/>
      <dgm:t>
        <a:bodyPr/>
        <a:lstStyle/>
        <a:p>
          <a:endParaRPr lang="ja-JP" altLang="en-US"/>
        </a:p>
      </dgm:t>
    </dgm:pt>
    <dgm:pt modelId="{2FFE62D9-0F45-4FAD-BEB0-85950C8D90AE}" type="sibTrans" cxnId="{2951F3A9-2B6F-4F1D-8658-AB7B9A63BD4F}">
      <dgm:prSet/>
      <dgm:spPr/>
      <dgm:t>
        <a:bodyPr/>
        <a:lstStyle/>
        <a:p>
          <a:endParaRPr lang="ja-JP" altLang="en-US"/>
        </a:p>
      </dgm:t>
    </dgm:pt>
    <dgm:pt modelId="{3B1386ED-449A-4142-8017-C4B6A7D17829}">
      <dgm:prSet/>
      <dgm:spPr/>
      <dgm:t>
        <a:bodyPr/>
        <a:lstStyle/>
        <a:p>
          <a:r>
            <a:rPr lang="ja-JP" altLang="en-US" dirty="0"/>
            <a:t>熱量の単位に</a:t>
          </a:r>
          <a:r>
            <a:rPr lang="ja-JP" altLang="en-US" dirty="0" smtClean="0"/>
            <a:t>は</a:t>
          </a:r>
          <a:r>
            <a:rPr lang="en-US" altLang="ja-JP" dirty="0" smtClean="0"/>
            <a:t>__________</a:t>
          </a:r>
          <a:r>
            <a:rPr lang="ja-JP" altLang="en-US" dirty="0" smtClean="0"/>
            <a:t> </a:t>
          </a:r>
          <a:r>
            <a:rPr lang="ja-JP" altLang="en-US" dirty="0"/>
            <a:t>が用いられる</a:t>
          </a:r>
          <a:r>
            <a:rPr lang="ja-JP" altLang="en-US" dirty="0" smtClean="0"/>
            <a:t>．</a:t>
          </a:r>
          <a:endParaRPr lang="ja-JP" altLang="en-US" dirty="0"/>
        </a:p>
      </dgm:t>
    </dgm:pt>
    <dgm:pt modelId="{163E3A8F-197A-4F45-81B6-FEEC2F91D7FF}" type="parTrans" cxnId="{6E4435E0-87FC-43ED-BFC0-3040465403FD}">
      <dgm:prSet/>
      <dgm:spPr/>
      <dgm:t>
        <a:bodyPr/>
        <a:lstStyle/>
        <a:p>
          <a:endParaRPr lang="ja-JP" altLang="en-US"/>
        </a:p>
      </dgm:t>
    </dgm:pt>
    <dgm:pt modelId="{8FCC2708-FD1E-49E7-BFC9-8507F9AF3D0A}" type="sibTrans" cxnId="{6E4435E0-87FC-43ED-BFC0-3040465403FD}">
      <dgm:prSet/>
      <dgm:spPr/>
      <dgm:t>
        <a:bodyPr/>
        <a:lstStyle/>
        <a:p>
          <a:endParaRPr lang="ja-JP" altLang="en-US"/>
        </a:p>
      </dgm:t>
    </dgm:pt>
    <dgm:pt modelId="{1CA4731B-3853-4088-B5ED-90892BD50DAC}">
      <dgm:prSet/>
      <dgm:spPr/>
      <dgm:t>
        <a:bodyPr/>
        <a:lstStyle/>
        <a:p>
          <a:r>
            <a:rPr lang="ja-JP" altLang="en-US" dirty="0" smtClean="0"/>
            <a:t>図の</a:t>
          </a:r>
          <a:r>
            <a:rPr lang="ja-JP" altLang="en-US" dirty="0"/>
            <a:t>ように， 温度</a:t>
          </a:r>
          <a:r>
            <a:rPr lang="en-US" altLang="ja-JP" dirty="0"/>
            <a:t>10.0℃</a:t>
          </a:r>
          <a:r>
            <a:rPr lang="ja-JP" altLang="en-US" dirty="0"/>
            <a:t>， 質量</a:t>
          </a:r>
          <a:r>
            <a:rPr lang="en-US" altLang="ja-JP" dirty="0"/>
            <a:t>50 g</a:t>
          </a:r>
          <a:r>
            <a:rPr lang="ja-JP" altLang="en-US" dirty="0"/>
            <a:t>の鉄の</a:t>
          </a:r>
          <a:r>
            <a:rPr lang="ja-JP" altLang="en-US" dirty="0" smtClean="0"/>
            <a:t>分銅を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温度</a:t>
          </a:r>
          <a:r>
            <a:rPr lang="en-US" altLang="ja-JP" dirty="0"/>
            <a:t>31.1℃</a:t>
          </a:r>
          <a:r>
            <a:rPr lang="ja-JP" altLang="en-US" dirty="0"/>
            <a:t>， 質量</a:t>
          </a:r>
          <a:r>
            <a:rPr lang="en-US" altLang="ja-JP" dirty="0"/>
            <a:t>100 </a:t>
          </a:r>
          <a:r>
            <a:rPr lang="en-US" altLang="ja-JP" dirty="0" smtClean="0"/>
            <a:t>g</a:t>
          </a:r>
          <a:r>
            <a:rPr lang="ja-JP" altLang="en-US" dirty="0" smtClean="0"/>
            <a:t>の水に入れたら，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⇒ </a:t>
          </a:r>
          <a:r>
            <a:rPr lang="en-US" altLang="ja-JP" dirty="0" smtClean="0"/>
            <a:t>30.0℃</a:t>
          </a:r>
          <a:r>
            <a:rPr lang="ja-JP" altLang="en-US" dirty="0" smtClean="0"/>
            <a:t>で             になったとする．</a:t>
          </a:r>
          <a:endParaRPr lang="ja-JP" altLang="en-US" dirty="0"/>
        </a:p>
      </dgm:t>
    </dgm:pt>
    <dgm:pt modelId="{68F980A1-3986-4E3D-9DFB-BFBCC078327E}" type="parTrans" cxnId="{4A0C7927-0B0D-41F1-878D-1413D1178F1B}">
      <dgm:prSet/>
      <dgm:spPr/>
      <dgm:t>
        <a:bodyPr/>
        <a:lstStyle/>
        <a:p>
          <a:endParaRPr lang="ja-JP" altLang="en-US"/>
        </a:p>
      </dgm:t>
    </dgm:pt>
    <dgm:pt modelId="{93A90CE1-B1D5-43FE-A8B7-025797B6FFA8}" type="sibTrans" cxnId="{4A0C7927-0B0D-41F1-878D-1413D1178F1B}">
      <dgm:prSet/>
      <dgm:spPr/>
      <dgm:t>
        <a:bodyPr/>
        <a:lstStyle/>
        <a:p>
          <a:endParaRPr lang="ja-JP" altLang="en-US"/>
        </a:p>
      </dgm:t>
    </dgm:pt>
    <dgm:pt modelId="{D3553BE7-011F-4FE4-BB41-41FB6F3A6750}">
      <dgm:prSet/>
      <dgm:spPr/>
      <dgm:t>
        <a:bodyPr/>
        <a:lstStyle/>
        <a:p>
          <a:r>
            <a:rPr lang="ja-JP" altLang="en-US" dirty="0" smtClean="0"/>
            <a:t>以前</a:t>
          </a:r>
          <a:r>
            <a:rPr lang="en-US" altLang="ja-JP" dirty="0" smtClean="0"/>
            <a:t>;</a:t>
          </a:r>
          <a:r>
            <a:rPr lang="ja-JP" altLang="en-US" dirty="0" smtClean="0"/>
            <a:t> </a:t>
          </a:r>
          <a:r>
            <a:rPr lang="en-US" altLang="ja-JP" dirty="0"/>
            <a:t>14.5℃</a:t>
          </a:r>
          <a:r>
            <a:rPr lang="ja-JP" altLang="en-US" dirty="0"/>
            <a:t>の</a:t>
          </a:r>
          <a:r>
            <a:rPr lang="ja-JP" altLang="en-US" dirty="0" smtClean="0"/>
            <a:t>純水１ </a:t>
          </a:r>
          <a:r>
            <a:rPr lang="en-US" altLang="ja-JP" dirty="0" smtClean="0"/>
            <a:t>g</a:t>
          </a:r>
          <a:r>
            <a:rPr lang="ja-JP" altLang="en-US" dirty="0"/>
            <a:t>を</a:t>
          </a:r>
          <a:r>
            <a:rPr lang="en-US" altLang="ja-JP" dirty="0"/>
            <a:t>1℃</a:t>
          </a:r>
          <a:r>
            <a:rPr lang="ja-JP" altLang="en-US" dirty="0" smtClean="0"/>
            <a:t>上げるのに必要な熱量                       </a:t>
          </a:r>
          <a:r>
            <a:rPr lang="ja-JP" altLang="en-US" dirty="0" err="1" smtClean="0"/>
            <a:t>を</a:t>
          </a:r>
          <a:r>
            <a:rPr lang="en-US" altLang="ja-JP" dirty="0" smtClean="0"/>
            <a:t>__           </a:t>
          </a:r>
          <a:br>
            <a:rPr lang="en-US" altLang="ja-JP" dirty="0" smtClean="0"/>
          </a:br>
          <a:r>
            <a:rPr lang="ja-JP" altLang="en-US" dirty="0" smtClean="0"/>
            <a:t> </a:t>
          </a:r>
          <a:r>
            <a:rPr lang="en-US" altLang="ja-JP" dirty="0" smtClean="0"/>
            <a:t>1 </a:t>
          </a:r>
          <a:r>
            <a:rPr lang="en-US" altLang="ja-JP" dirty="0" err="1" smtClean="0"/>
            <a:t>cal</a:t>
          </a:r>
          <a:r>
            <a:rPr lang="en-US" altLang="ja-JP" dirty="0" smtClean="0"/>
            <a:t>=         </a:t>
          </a:r>
          <a:r>
            <a:rPr lang="ja-JP" altLang="en-US" dirty="0" smtClean="0"/>
            <a:t>に相当．</a:t>
          </a:r>
          <a:endParaRPr lang="ja-JP" altLang="en-US" dirty="0"/>
        </a:p>
      </dgm:t>
    </dgm:pt>
    <dgm:pt modelId="{A083CD6E-FF91-44E8-8568-7CA2C78EE5B1}" type="parTrans" cxnId="{E4A7386F-D0F8-442E-B0B2-F9F4E8F1E05B}">
      <dgm:prSet/>
      <dgm:spPr/>
      <dgm:t>
        <a:bodyPr/>
        <a:lstStyle/>
        <a:p>
          <a:endParaRPr kumimoji="1" lang="ja-JP" altLang="en-US"/>
        </a:p>
      </dgm:t>
    </dgm:pt>
    <dgm:pt modelId="{9F765029-A6C9-45F8-91EB-22F64B9B8D4E}" type="sibTrans" cxnId="{E4A7386F-D0F8-442E-B0B2-F9F4E8F1E05B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462EBE8-7FE7-4050-99CB-B3C30ED24A0E}" type="pres">
      <dgm:prSet presAssocID="{0F6B7E72-2ACE-409F-8655-D169958ED8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B5270B0-03F6-4C1B-AA56-CBF003E35142}" type="pres">
      <dgm:prSet presAssocID="{0F6B7E72-2ACE-409F-8655-D169958ED88A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2951F3A9-2B6F-4F1D-8658-AB7B9A63BD4F}" srcId="{0F6B7E72-2ACE-409F-8655-D169958ED88A}" destId="{DA0209AE-4D94-4644-B131-E689E2E77CA8}" srcOrd="0" destOrd="0" parTransId="{51E06FCF-A968-43BE-B96E-6CE5DF59F7A8}" sibTransId="{2FFE62D9-0F45-4FAD-BEB0-85950C8D90AE}"/>
    <dgm:cxn modelId="{6E4435E0-87FC-43ED-BFC0-3040465403FD}" srcId="{DA0209AE-4D94-4644-B131-E689E2E77CA8}" destId="{3B1386ED-449A-4142-8017-C4B6A7D17829}" srcOrd="0" destOrd="0" parTransId="{163E3A8F-197A-4F45-81B6-FEEC2F91D7FF}" sibTransId="{8FCC2708-FD1E-49E7-BFC9-8507F9AF3D0A}"/>
    <dgm:cxn modelId="{378AD578-C359-4E48-B5B2-8F8D60CBACBC}" type="presOf" srcId="{3B1386ED-449A-4142-8017-C4B6A7D17829}" destId="{6B5270B0-03F6-4C1B-AA56-CBF003E35142}" srcOrd="0" destOrd="1" presId="urn:microsoft.com/office/officeart/2005/8/layout/vList2"/>
    <dgm:cxn modelId="{7017271C-6347-4843-9883-F8AF4D411D02}" srcId="{2B55400A-E341-4DF1-8842-264D2660DEA4}" destId="{0F6B7E72-2ACE-409F-8655-D169958ED88A}" srcOrd="0" destOrd="0" parTransId="{51B1BF84-2C9D-47F6-BE05-37FD2C34EB12}" sibTransId="{0C9D4B5D-741A-4CD1-B087-E7BD6EFF7A8D}"/>
    <dgm:cxn modelId="{1953C151-49C8-4D93-9503-9EF16E9DD579}" type="presOf" srcId="{1CA4731B-3853-4088-B5ED-90892BD50DAC}" destId="{6B5270B0-03F6-4C1B-AA56-CBF003E35142}" srcOrd="0" destOrd="3" presId="urn:microsoft.com/office/officeart/2005/8/layout/vList2"/>
    <dgm:cxn modelId="{E4A7386F-D0F8-442E-B0B2-F9F4E8F1E05B}" srcId="{DA0209AE-4D94-4644-B131-E689E2E77CA8}" destId="{D3553BE7-011F-4FE4-BB41-41FB6F3A6750}" srcOrd="1" destOrd="0" parTransId="{A083CD6E-FF91-44E8-8568-7CA2C78EE5B1}" sibTransId="{9F765029-A6C9-45F8-91EB-22F64B9B8D4E}"/>
    <dgm:cxn modelId="{962B430E-C0AC-433F-9004-441DB393DF05}" type="presOf" srcId="{0F6B7E72-2ACE-409F-8655-D169958ED88A}" destId="{2462EBE8-7FE7-4050-99CB-B3C30ED24A0E}" srcOrd="0" destOrd="0" presId="urn:microsoft.com/office/officeart/2005/8/layout/vList2"/>
    <dgm:cxn modelId="{5CA68210-2903-466F-BEFD-C89B211BCC25}" type="presOf" srcId="{D3553BE7-011F-4FE4-BB41-41FB6F3A6750}" destId="{6B5270B0-03F6-4C1B-AA56-CBF003E35142}" srcOrd="0" destOrd="2" presId="urn:microsoft.com/office/officeart/2005/8/layout/vList2"/>
    <dgm:cxn modelId="{EEB28D10-7138-4A04-A030-08DC78335F0C}" type="presOf" srcId="{DA0209AE-4D94-4644-B131-E689E2E77CA8}" destId="{6B5270B0-03F6-4C1B-AA56-CBF003E35142}" srcOrd="0" destOrd="0" presId="urn:microsoft.com/office/officeart/2005/8/layout/vList2"/>
    <dgm:cxn modelId="{4A0C7927-0B0D-41F1-878D-1413D1178F1B}" srcId="{0F6B7E72-2ACE-409F-8655-D169958ED88A}" destId="{1CA4731B-3853-4088-B5ED-90892BD50DAC}" srcOrd="1" destOrd="0" parTransId="{68F980A1-3986-4E3D-9DFB-BFBCC078327E}" sibTransId="{93A90CE1-B1D5-43FE-A8B7-025797B6FFA8}"/>
    <dgm:cxn modelId="{4DAB2A13-F449-4030-8667-01F3DE63CAA8}" type="presOf" srcId="{2B55400A-E341-4DF1-8842-264D2660DEA4}" destId="{03F5ED04-A33A-45F8-86C5-8AD241238F59}" srcOrd="0" destOrd="0" presId="urn:microsoft.com/office/officeart/2005/8/layout/vList2"/>
    <dgm:cxn modelId="{8F5B24E4-9AC5-4C60-8896-2E28C44CFED5}" type="presParOf" srcId="{03F5ED04-A33A-45F8-86C5-8AD241238F59}" destId="{2462EBE8-7FE7-4050-99CB-B3C30ED24A0E}" srcOrd="0" destOrd="0" presId="urn:microsoft.com/office/officeart/2005/8/layout/vList2"/>
    <dgm:cxn modelId="{50D7B1C6-3CC3-44F4-8402-F0B7C5779BAC}" type="presParOf" srcId="{03F5ED04-A33A-45F8-86C5-8AD241238F59}" destId="{6B5270B0-03F6-4C1B-AA56-CBF003E3514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F6B7E72-2ACE-409F-8655-D169958ED88A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.2.1</a:t>
          </a:r>
          <a:r>
            <a:rPr lang="ja-JP" altLang="en-US" dirty="0" smtClean="0"/>
            <a:t>熱容量・比熱</a:t>
          </a:r>
          <a:endParaRPr lang="ja-JP" dirty="0"/>
        </a:p>
      </dgm:t>
    </dgm:pt>
    <dgm:pt modelId="{51B1BF84-2C9D-47F6-BE05-37FD2C34EB12}" type="parTrans" cxnId="{7017271C-6347-4843-9883-F8AF4D411D02}">
      <dgm:prSet/>
      <dgm:spPr/>
      <dgm:t>
        <a:bodyPr/>
        <a:lstStyle/>
        <a:p>
          <a:endParaRPr lang="ja-JP" altLang="en-US"/>
        </a:p>
      </dgm:t>
    </dgm:pt>
    <dgm:pt modelId="{0C9D4B5D-741A-4CD1-B087-E7BD6EFF7A8D}" type="sibTrans" cxnId="{7017271C-6347-4843-9883-F8AF4D411D02}">
      <dgm:prSet/>
      <dgm:spPr/>
      <dgm:t>
        <a:bodyPr/>
        <a:lstStyle/>
        <a:p>
          <a:endParaRPr lang="ja-JP" altLang="en-US"/>
        </a:p>
      </dgm:t>
    </dgm:pt>
    <dgm:pt modelId="{F0991E37-75E4-4DEA-9A93-2A6CB7C791B7}">
      <dgm:prSet/>
      <dgm:spPr/>
      <dgm:t>
        <a:bodyPr/>
        <a:lstStyle/>
        <a:p>
          <a:pPr rtl="0"/>
          <a:r>
            <a:rPr lang="ja-JP" altLang="en-US" dirty="0" smtClean="0"/>
            <a:t>このとき，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水の失った熱量＝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対して，分銅の温度は</a:t>
          </a:r>
          <a:r>
            <a:rPr lang="en-US" altLang="ja-JP" dirty="0" smtClean="0"/>
            <a:t>20 ℃</a:t>
          </a:r>
          <a:r>
            <a:rPr lang="ja-JP" altLang="en-US" dirty="0" smtClean="0"/>
            <a:t>上がっているから，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この分銅を温度</a:t>
          </a:r>
          <a:r>
            <a:rPr lang="en-US" altLang="ja-JP" dirty="0" smtClean="0"/>
            <a:t>1 ℃(1 K)</a:t>
          </a:r>
          <a:r>
            <a:rPr lang="ja-JP" altLang="en-US" dirty="0" smtClean="0"/>
            <a:t>上げるのに必要な熱量は</a:t>
          </a:r>
          <a:r>
            <a:rPr lang="en-US" altLang="ja-JP" dirty="0" smtClean="0"/>
            <a:t>…</a:t>
          </a:r>
          <a:endParaRPr lang="ja-JP" dirty="0"/>
        </a:p>
      </dgm:t>
    </dgm:pt>
    <dgm:pt modelId="{26D8F08A-59BD-44CD-884F-04243E957102}" type="parTrans" cxnId="{566847D2-7AA9-439C-B3E4-3BED22805906}">
      <dgm:prSet/>
      <dgm:spPr/>
      <dgm:t>
        <a:bodyPr/>
        <a:lstStyle/>
        <a:p>
          <a:endParaRPr lang="ja-JP" altLang="en-US"/>
        </a:p>
      </dgm:t>
    </dgm:pt>
    <dgm:pt modelId="{3A9537A9-FA8C-4833-804E-A462373C84D1}" type="sibTrans" cxnId="{566847D2-7AA9-439C-B3E4-3BED22805906}">
      <dgm:prSet/>
      <dgm:spPr/>
      <dgm:t>
        <a:bodyPr/>
        <a:lstStyle/>
        <a:p>
          <a:endParaRPr lang="ja-JP" altLang="en-US"/>
        </a:p>
      </dgm:t>
    </dgm:pt>
    <dgm:pt modelId="{40ED3B6B-2AA1-47EA-8229-5736584D9735}">
      <dgm:prSet/>
      <dgm:spPr/>
      <dgm:t>
        <a:bodyPr/>
        <a:lstStyle/>
        <a:p>
          <a:r>
            <a:rPr lang="ja-JP" altLang="en-US" dirty="0"/>
            <a:t>このように， ある物体の温度</a:t>
          </a:r>
          <a:r>
            <a:rPr lang="ja-JP" altLang="en-US" dirty="0" smtClean="0"/>
            <a:t>を</a:t>
          </a:r>
          <a:r>
            <a:rPr lang="en-US" altLang="ja-JP" dirty="0" smtClean="0"/>
            <a:t>1 K</a:t>
          </a:r>
          <a:r>
            <a:rPr lang="ja-JP" altLang="en-US" dirty="0"/>
            <a:t>上げるのに必要な熱量を</a:t>
          </a:r>
          <a:r>
            <a:rPr lang="ja-JP" altLang="en-US" dirty="0" smtClean="0"/>
            <a:t>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その                           という．</a:t>
          </a:r>
          <a:endParaRPr lang="ja-JP" altLang="en-US" dirty="0"/>
        </a:p>
      </dgm:t>
    </dgm:pt>
    <dgm:pt modelId="{920E7F4E-38D5-411E-92CD-D777D20FB275}" type="parTrans" cxnId="{A10F7432-77EE-4889-ABF1-19B13F50CF93}">
      <dgm:prSet/>
      <dgm:spPr/>
      <dgm:t>
        <a:bodyPr/>
        <a:lstStyle/>
        <a:p>
          <a:endParaRPr lang="ja-JP" altLang="en-US"/>
        </a:p>
      </dgm:t>
    </dgm:pt>
    <dgm:pt modelId="{C9D1474A-AEEC-4C6A-8737-47AD0C084A07}" type="sibTrans" cxnId="{A10F7432-77EE-4889-ABF1-19B13F50CF93}">
      <dgm:prSet/>
      <dgm:spPr/>
      <dgm:t>
        <a:bodyPr/>
        <a:lstStyle/>
        <a:p>
          <a:endParaRPr lang="ja-JP" altLang="en-US"/>
        </a:p>
      </dgm:t>
    </dgm:pt>
    <dgm:pt modelId="{5DAA3EBF-93D4-449B-85EA-7487025145B3}">
      <dgm:prSet/>
      <dgm:spPr/>
      <dgm:t>
        <a:bodyPr/>
        <a:lstStyle/>
        <a:p>
          <a:r>
            <a:rPr lang="en-US" altLang="ja-JP" dirty="0" smtClean="0">
              <a:solidFill>
                <a:srgbClr val="FF0000"/>
              </a:solidFill>
            </a:rPr>
            <a:t>_</a:t>
          </a:r>
          <a:endParaRPr lang="ja-JP" altLang="en-US" dirty="0">
            <a:solidFill>
              <a:srgbClr val="FF0000"/>
            </a:solidFill>
          </a:endParaRPr>
        </a:p>
      </dgm:t>
    </dgm:pt>
    <dgm:pt modelId="{711BA6F9-D223-46AD-878D-378E8DDE3AAB}" type="parTrans" cxnId="{F5BEEB64-C215-4299-831C-1636719EB227}">
      <dgm:prSet/>
      <dgm:spPr/>
      <dgm:t>
        <a:bodyPr/>
        <a:lstStyle/>
        <a:p>
          <a:endParaRPr lang="ja-JP" altLang="en-US"/>
        </a:p>
      </dgm:t>
    </dgm:pt>
    <dgm:pt modelId="{E859B4E7-703D-4C6D-A99D-FFAF3C591B83}" type="sibTrans" cxnId="{F5BEEB64-C215-4299-831C-1636719EB227}">
      <dgm:prSet/>
      <dgm:spPr/>
      <dgm:t>
        <a:bodyPr/>
        <a:lstStyle/>
        <a:p>
          <a:endParaRPr lang="ja-JP" altLang="en-US"/>
        </a:p>
      </dgm:t>
    </dgm:pt>
    <dgm:pt modelId="{8485C05F-1590-42C8-9D88-0C175BD3D2EF}">
      <dgm:prSet/>
      <dgm:spPr/>
      <dgm:t>
        <a:bodyPr/>
        <a:lstStyle/>
        <a:p>
          <a:r>
            <a:rPr lang="ja-JP" altLang="en-US" dirty="0" smtClean="0"/>
            <a:t>同じ物質では， 物体の熱容量は質量が大きいほど熱容量も</a:t>
          </a:r>
          <a:endParaRPr lang="ja-JP" altLang="en-US" dirty="0"/>
        </a:p>
      </dgm:t>
    </dgm:pt>
    <dgm:pt modelId="{D4893BE4-591B-41B5-8EB4-05E56F7DF0F0}" type="parTrans" cxnId="{FE026535-EB39-4B72-AD34-518CFD662C20}">
      <dgm:prSet/>
      <dgm:spPr/>
      <dgm:t>
        <a:bodyPr/>
        <a:lstStyle/>
        <a:p>
          <a:endParaRPr kumimoji="1" lang="ja-JP" altLang="en-US"/>
        </a:p>
      </dgm:t>
    </dgm:pt>
    <dgm:pt modelId="{5E4FE646-C173-4914-9A79-D1869940DDB2}" type="sibTrans" cxnId="{FE026535-EB39-4B72-AD34-518CFD662C20}">
      <dgm:prSet/>
      <dgm:spPr/>
      <dgm:t>
        <a:bodyPr/>
        <a:lstStyle/>
        <a:p>
          <a:endParaRPr kumimoji="1" lang="ja-JP" altLang="en-US"/>
        </a:p>
      </dgm:t>
    </dgm:pt>
    <dgm:pt modelId="{95C0754D-CC58-4A65-B43B-CF97FA4DEA3D}">
      <dgm:prSet/>
      <dgm:spPr/>
      <dgm:t>
        <a:bodyPr/>
        <a:lstStyle/>
        <a:p>
          <a:r>
            <a:rPr lang="ja-JP" altLang="en-US" dirty="0" smtClean="0"/>
            <a:t>熱容量の単位は</a:t>
          </a:r>
          <a:endParaRPr lang="ja-JP" altLang="en-US" dirty="0"/>
        </a:p>
      </dgm:t>
    </dgm:pt>
    <dgm:pt modelId="{66BD4A68-16DC-441E-8EFC-04A085FDB814}" type="parTrans" cxnId="{7AB573D9-D122-4C32-84EB-A18572EF9009}">
      <dgm:prSet/>
      <dgm:spPr/>
      <dgm:t>
        <a:bodyPr/>
        <a:lstStyle/>
        <a:p>
          <a:endParaRPr kumimoji="1" lang="ja-JP" altLang="en-US"/>
        </a:p>
      </dgm:t>
    </dgm:pt>
    <dgm:pt modelId="{1E0C667D-D2A8-47F1-AF48-F03CB4DD9562}" type="sibTrans" cxnId="{7AB573D9-D122-4C32-84EB-A18572EF9009}">
      <dgm:prSet/>
      <dgm:spPr/>
      <dgm:t>
        <a:bodyPr/>
        <a:lstStyle/>
        <a:p>
          <a:endParaRPr kumimoji="1" lang="ja-JP" altLang="en-US"/>
        </a:p>
      </dgm:t>
    </dgm:pt>
    <dgm:pt modelId="{5E9C0AD7-D881-4318-9C18-5BCE72C4D5F6}">
      <dgm:prSet/>
      <dgm:spPr/>
      <dgm:t>
        <a:bodyPr/>
        <a:lstStyle/>
        <a:p>
          <a:endParaRPr lang="ja-JP" altLang="en-US" dirty="0"/>
        </a:p>
      </dgm:t>
    </dgm:pt>
    <dgm:pt modelId="{71897188-E07D-4907-94A6-0B75EAD28EED}" type="parTrans" cxnId="{7199C7D0-FA17-44E8-BCBA-F3BBDBD9A915}">
      <dgm:prSet/>
      <dgm:spPr/>
      <dgm:t>
        <a:bodyPr/>
        <a:lstStyle/>
        <a:p>
          <a:endParaRPr kumimoji="1" lang="ja-JP" altLang="en-US"/>
        </a:p>
      </dgm:t>
    </dgm:pt>
    <dgm:pt modelId="{E2453FE2-E176-4E8C-A3E0-62455A9F49B2}" type="sibTrans" cxnId="{7199C7D0-FA17-44E8-BCBA-F3BBDBD9A915}">
      <dgm:prSet/>
      <dgm:spPr/>
      <dgm:t>
        <a:bodyPr/>
        <a:lstStyle/>
        <a:p>
          <a:endParaRPr kumimoji="1" lang="ja-JP" altLang="en-US"/>
        </a:p>
      </dgm:t>
    </dgm:pt>
    <dgm:pt modelId="{8C9CCF84-F4DC-423C-8433-80E1EE7AC40E}">
      <dgm:prSet/>
      <dgm:spPr/>
      <dgm:t>
        <a:bodyPr/>
        <a:lstStyle/>
        <a:p>
          <a:r>
            <a:rPr lang="ja-JP" altLang="en-US" dirty="0" smtClean="0"/>
            <a:t>図の分銅の質量は</a:t>
          </a:r>
          <a:r>
            <a:rPr lang="en-US" altLang="ja-JP" dirty="0" smtClean="0"/>
            <a:t>50 g</a:t>
          </a:r>
          <a:r>
            <a:rPr lang="ja-JP" altLang="en-US" dirty="0" smtClean="0"/>
            <a:t>であるから，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この測定によると，鉄</a:t>
          </a:r>
          <a:r>
            <a:rPr lang="en-US" altLang="ja-JP" dirty="0" smtClean="0"/>
            <a:t>1 g</a:t>
          </a:r>
          <a:r>
            <a:rPr lang="ja-JP" altLang="en-US" dirty="0" smtClean="0"/>
            <a:t>を温度</a:t>
          </a:r>
          <a:r>
            <a:rPr lang="en-US" altLang="ja-JP" dirty="0" smtClean="0"/>
            <a:t>I K</a:t>
          </a:r>
          <a:r>
            <a:rPr lang="ja-JP" altLang="en-US" dirty="0" smtClean="0"/>
            <a:t>上げるのに必要な熱量は</a:t>
          </a:r>
          <a:r>
            <a:rPr lang="en-US" altLang="ja-JP" dirty="0" smtClean="0"/>
            <a:t>…</a:t>
          </a:r>
          <a:endParaRPr lang="ja-JP" altLang="en-US" dirty="0"/>
        </a:p>
      </dgm:t>
    </dgm:pt>
    <dgm:pt modelId="{2176CEFE-603D-49BF-B201-4521706BC9C7}" type="parTrans" cxnId="{44F165FD-3E0A-413E-A424-BA577ECF5439}">
      <dgm:prSet/>
      <dgm:spPr/>
      <dgm:t>
        <a:bodyPr/>
        <a:lstStyle/>
        <a:p>
          <a:endParaRPr kumimoji="1" lang="ja-JP" altLang="en-US"/>
        </a:p>
      </dgm:t>
    </dgm:pt>
    <dgm:pt modelId="{5C7B14F0-0A16-4E61-B6A3-9117065970B0}" type="sibTrans" cxnId="{44F165FD-3E0A-413E-A424-BA577ECF5439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462EBE8-7FE7-4050-99CB-B3C30ED24A0E}" type="pres">
      <dgm:prSet presAssocID="{0F6B7E72-2ACE-409F-8655-D169958ED8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39197A7E-C8A4-4322-97A1-EBDD74F4472F}" type="pres">
      <dgm:prSet presAssocID="{0F6B7E72-2ACE-409F-8655-D169958ED88A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AB3C9EC-3737-4F9B-8FD3-430768F08FCA}" type="presOf" srcId="{8485C05F-1590-42C8-9D88-0C175BD3D2EF}" destId="{39197A7E-C8A4-4322-97A1-EBDD74F4472F}" srcOrd="0" destOrd="3" presId="urn:microsoft.com/office/officeart/2005/8/layout/vList2"/>
    <dgm:cxn modelId="{9B7AACFB-3696-4041-8EAE-153F53F51406}" type="presOf" srcId="{5DAA3EBF-93D4-449B-85EA-7487025145B3}" destId="{39197A7E-C8A4-4322-97A1-EBDD74F4472F}" srcOrd="0" destOrd="6" presId="urn:microsoft.com/office/officeart/2005/8/layout/vList2"/>
    <dgm:cxn modelId="{CF77B8A1-2A62-4845-AC2B-2479E7ABF2FE}" type="presOf" srcId="{5E9C0AD7-D881-4318-9C18-5BCE72C4D5F6}" destId="{39197A7E-C8A4-4322-97A1-EBDD74F4472F}" srcOrd="0" destOrd="1" presId="urn:microsoft.com/office/officeart/2005/8/layout/vList2"/>
    <dgm:cxn modelId="{7B38D6B0-C9DC-4474-A82F-EB8A03296395}" type="presOf" srcId="{F0991E37-75E4-4DEA-9A93-2A6CB7C791B7}" destId="{39197A7E-C8A4-4322-97A1-EBDD74F4472F}" srcOrd="0" destOrd="0" presId="urn:microsoft.com/office/officeart/2005/8/layout/vList2"/>
    <dgm:cxn modelId="{FE026535-EB39-4B72-AD34-518CFD662C20}" srcId="{0F6B7E72-2ACE-409F-8655-D169958ED88A}" destId="{8485C05F-1590-42C8-9D88-0C175BD3D2EF}" srcOrd="3" destOrd="0" parTransId="{D4893BE4-591B-41B5-8EB4-05E56F7DF0F0}" sibTransId="{5E4FE646-C173-4914-9A79-D1869940DDB2}"/>
    <dgm:cxn modelId="{7017271C-6347-4843-9883-F8AF4D411D02}" srcId="{2B55400A-E341-4DF1-8842-264D2660DEA4}" destId="{0F6B7E72-2ACE-409F-8655-D169958ED88A}" srcOrd="0" destOrd="0" parTransId="{51B1BF84-2C9D-47F6-BE05-37FD2C34EB12}" sibTransId="{0C9D4B5D-741A-4CD1-B087-E7BD6EFF7A8D}"/>
    <dgm:cxn modelId="{274F826C-A6EC-4078-8BB4-403B2E0B589A}" type="presOf" srcId="{0F6B7E72-2ACE-409F-8655-D169958ED88A}" destId="{2462EBE8-7FE7-4050-99CB-B3C30ED24A0E}" srcOrd="0" destOrd="0" presId="urn:microsoft.com/office/officeart/2005/8/layout/vList2"/>
    <dgm:cxn modelId="{60E11674-9521-48C6-8618-9D35079F810A}" type="presOf" srcId="{2B55400A-E341-4DF1-8842-264D2660DEA4}" destId="{03F5ED04-A33A-45F8-86C5-8AD241238F59}" srcOrd="0" destOrd="0" presId="urn:microsoft.com/office/officeart/2005/8/layout/vList2"/>
    <dgm:cxn modelId="{BD28E7FA-0F1E-46D6-85DF-E998669555ED}" type="presOf" srcId="{40ED3B6B-2AA1-47EA-8229-5736584D9735}" destId="{39197A7E-C8A4-4322-97A1-EBDD74F4472F}" srcOrd="0" destOrd="2" presId="urn:microsoft.com/office/officeart/2005/8/layout/vList2"/>
    <dgm:cxn modelId="{7199C7D0-FA17-44E8-BCBA-F3BBDBD9A915}" srcId="{0F6B7E72-2ACE-409F-8655-D169958ED88A}" destId="{5E9C0AD7-D881-4318-9C18-5BCE72C4D5F6}" srcOrd="1" destOrd="0" parTransId="{71897188-E07D-4907-94A6-0B75EAD28EED}" sibTransId="{E2453FE2-E176-4E8C-A3E0-62455A9F49B2}"/>
    <dgm:cxn modelId="{F5BEEB64-C215-4299-831C-1636719EB227}" srcId="{0F6B7E72-2ACE-409F-8655-D169958ED88A}" destId="{5DAA3EBF-93D4-449B-85EA-7487025145B3}" srcOrd="4" destOrd="0" parTransId="{711BA6F9-D223-46AD-878D-378E8DDE3AAB}" sibTransId="{E859B4E7-703D-4C6D-A99D-FFAF3C591B83}"/>
    <dgm:cxn modelId="{A10F7432-77EE-4889-ABF1-19B13F50CF93}" srcId="{0F6B7E72-2ACE-409F-8655-D169958ED88A}" destId="{40ED3B6B-2AA1-47EA-8229-5736584D9735}" srcOrd="2" destOrd="0" parTransId="{920E7F4E-38D5-411E-92CD-D777D20FB275}" sibTransId="{C9D1474A-AEEC-4C6A-8737-47AD0C084A07}"/>
    <dgm:cxn modelId="{7AB573D9-D122-4C32-84EB-A18572EF9009}" srcId="{8485C05F-1590-42C8-9D88-0C175BD3D2EF}" destId="{95C0754D-CC58-4A65-B43B-CF97FA4DEA3D}" srcOrd="0" destOrd="0" parTransId="{66BD4A68-16DC-441E-8EFC-04A085FDB814}" sibTransId="{1E0C667D-D2A8-47F1-AF48-F03CB4DD9562}"/>
    <dgm:cxn modelId="{D55C28A3-2098-4081-BFBF-7C994166D22E}" type="presOf" srcId="{95C0754D-CC58-4A65-B43B-CF97FA4DEA3D}" destId="{39197A7E-C8A4-4322-97A1-EBDD74F4472F}" srcOrd="0" destOrd="4" presId="urn:microsoft.com/office/officeart/2005/8/layout/vList2"/>
    <dgm:cxn modelId="{6633E503-65F2-4AAE-9B97-3F2B6AC7DAAE}" type="presOf" srcId="{8C9CCF84-F4DC-423C-8433-80E1EE7AC40E}" destId="{39197A7E-C8A4-4322-97A1-EBDD74F4472F}" srcOrd="0" destOrd="5" presId="urn:microsoft.com/office/officeart/2005/8/layout/vList2"/>
    <dgm:cxn modelId="{44F165FD-3E0A-413E-A424-BA577ECF5439}" srcId="{8485C05F-1590-42C8-9D88-0C175BD3D2EF}" destId="{8C9CCF84-F4DC-423C-8433-80E1EE7AC40E}" srcOrd="1" destOrd="0" parTransId="{2176CEFE-603D-49BF-B201-4521706BC9C7}" sibTransId="{5C7B14F0-0A16-4E61-B6A3-9117065970B0}"/>
    <dgm:cxn modelId="{566847D2-7AA9-439C-B3E4-3BED22805906}" srcId="{0F6B7E72-2ACE-409F-8655-D169958ED88A}" destId="{F0991E37-75E4-4DEA-9A93-2A6CB7C791B7}" srcOrd="0" destOrd="0" parTransId="{26D8F08A-59BD-44CD-884F-04243E957102}" sibTransId="{3A9537A9-FA8C-4833-804E-A462373C84D1}"/>
    <dgm:cxn modelId="{727A3D90-B568-4A8E-84F0-E8E96C8FB539}" type="presParOf" srcId="{03F5ED04-A33A-45F8-86C5-8AD241238F59}" destId="{2462EBE8-7FE7-4050-99CB-B3C30ED24A0E}" srcOrd="0" destOrd="0" presId="urn:microsoft.com/office/officeart/2005/8/layout/vList2"/>
    <dgm:cxn modelId="{689E2B72-A8A6-408F-98C1-58C4B1A652E2}" type="presParOf" srcId="{03F5ED04-A33A-45F8-86C5-8AD241238F59}" destId="{39197A7E-C8A4-4322-97A1-EBDD74F4472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F6B7E72-2ACE-409F-8655-D169958ED88A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.2.1</a:t>
          </a:r>
          <a:r>
            <a:rPr lang="ja-JP" altLang="en-US" dirty="0" smtClean="0"/>
            <a:t>熱容量・比熱</a:t>
          </a:r>
          <a:endParaRPr lang="ja-JP" dirty="0"/>
        </a:p>
      </dgm:t>
    </dgm:pt>
    <dgm:pt modelId="{51B1BF84-2C9D-47F6-BE05-37FD2C34EB12}" type="parTrans" cxnId="{7017271C-6347-4843-9883-F8AF4D411D02}">
      <dgm:prSet/>
      <dgm:spPr/>
      <dgm:t>
        <a:bodyPr/>
        <a:lstStyle/>
        <a:p>
          <a:endParaRPr lang="ja-JP" altLang="en-US"/>
        </a:p>
      </dgm:t>
    </dgm:pt>
    <dgm:pt modelId="{0C9D4B5D-741A-4CD1-B087-E7BD6EFF7A8D}" type="sibTrans" cxnId="{7017271C-6347-4843-9883-F8AF4D411D02}">
      <dgm:prSet/>
      <dgm:spPr/>
      <dgm:t>
        <a:bodyPr/>
        <a:lstStyle/>
        <a:p>
          <a:endParaRPr lang="ja-JP" altLang="en-US"/>
        </a:p>
      </dgm:t>
    </dgm:pt>
    <dgm:pt modelId="{3BFCD66E-0667-45CE-A686-80347BDAE3AA}">
      <dgm:prSet/>
      <dgm:spPr/>
      <dgm:t>
        <a:bodyPr/>
        <a:lstStyle/>
        <a:p>
          <a:pPr rtl="0"/>
          <a:r>
            <a:rPr lang="ja-JP" altLang="en-US" dirty="0" smtClean="0"/>
            <a:t>ある物質</a:t>
          </a:r>
          <a:r>
            <a:rPr lang="en-US" altLang="ja-JP" dirty="0" smtClean="0"/>
            <a:t>1 g</a:t>
          </a:r>
          <a:r>
            <a:rPr lang="ja-JP" altLang="en-US" dirty="0" smtClean="0"/>
            <a:t>の温度を</a:t>
          </a:r>
          <a:r>
            <a:rPr lang="en-US" altLang="ja-JP" dirty="0" smtClean="0"/>
            <a:t>1 k</a:t>
          </a:r>
          <a:r>
            <a:rPr lang="ja-JP" altLang="en-US" dirty="0" smtClean="0"/>
            <a:t>上げるのに必要な熱量を，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その物質の         といい，単位は               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物質の比熱は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温度や状態によって変化するが，普通は         の値をとる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 　　狭い温度範囲では，                   とみなしてよい．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質量が同じでも，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比熱が大きい物質は温め          ，冷め           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水の比熱は                   であり，ほかの物質に比べて．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同じ物質でも固体と液体では比熱の値は同じ．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en-US" altLang="ja-JP" dirty="0" smtClean="0"/>
            <a:t>	</a:t>
          </a:r>
          <a:r>
            <a:rPr lang="ja-JP" altLang="en-US" dirty="0" smtClean="0"/>
            <a:t>たとえば，</a:t>
          </a:r>
          <a:r>
            <a:rPr lang="en-US" altLang="ja-JP" dirty="0" smtClean="0"/>
            <a:t>0℃</a:t>
          </a:r>
          <a:r>
            <a:rPr lang="ja-JP" altLang="en-US" dirty="0" smtClean="0"/>
            <a:t>より少し低温の氷の比熱は約                   ．</a:t>
          </a:r>
          <a:endParaRPr lang="ja-JP" dirty="0"/>
        </a:p>
      </dgm:t>
    </dgm:pt>
    <dgm:pt modelId="{F44D65F3-7312-4387-AA91-4BA9A5EDE3D8}" type="parTrans" cxnId="{9FEF2157-7488-475F-849E-DBA8519DC84E}">
      <dgm:prSet/>
      <dgm:spPr/>
      <dgm:t>
        <a:bodyPr/>
        <a:lstStyle/>
        <a:p>
          <a:endParaRPr lang="ja-JP" altLang="en-US"/>
        </a:p>
      </dgm:t>
    </dgm:pt>
    <dgm:pt modelId="{F8B2EDFF-752A-41B6-B71D-44B149BF0E08}" type="sibTrans" cxnId="{9FEF2157-7488-475F-849E-DBA8519DC84E}">
      <dgm:prSet/>
      <dgm:spPr/>
      <dgm:t>
        <a:bodyPr/>
        <a:lstStyle/>
        <a:p>
          <a:endParaRPr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462EBE8-7FE7-4050-99CB-B3C30ED24A0E}" type="pres">
      <dgm:prSet presAssocID="{0F6B7E72-2ACE-409F-8655-D169958ED8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CE665AE-6A01-472F-80FE-91FCA0A5C68D}" type="pres">
      <dgm:prSet presAssocID="{0F6B7E72-2ACE-409F-8655-D169958ED88A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6F9427E-F4C2-4833-BB0A-585274816400}" type="presOf" srcId="{0F6B7E72-2ACE-409F-8655-D169958ED88A}" destId="{2462EBE8-7FE7-4050-99CB-B3C30ED24A0E}" srcOrd="0" destOrd="0" presId="urn:microsoft.com/office/officeart/2005/8/layout/vList2"/>
    <dgm:cxn modelId="{9FEF2157-7488-475F-849E-DBA8519DC84E}" srcId="{0F6B7E72-2ACE-409F-8655-D169958ED88A}" destId="{3BFCD66E-0667-45CE-A686-80347BDAE3AA}" srcOrd="0" destOrd="0" parTransId="{F44D65F3-7312-4387-AA91-4BA9A5EDE3D8}" sibTransId="{F8B2EDFF-752A-41B6-B71D-44B149BF0E08}"/>
    <dgm:cxn modelId="{BF4641FB-6F51-44CE-930B-26C326259365}" type="presOf" srcId="{3BFCD66E-0667-45CE-A686-80347BDAE3AA}" destId="{2CE665AE-6A01-472F-80FE-91FCA0A5C68D}" srcOrd="0" destOrd="0" presId="urn:microsoft.com/office/officeart/2005/8/layout/vList2"/>
    <dgm:cxn modelId="{327CADB0-4D24-402F-AA68-44AFD2C9EFB1}" type="presOf" srcId="{2B55400A-E341-4DF1-8842-264D2660DEA4}" destId="{03F5ED04-A33A-45F8-86C5-8AD241238F59}" srcOrd="0" destOrd="0" presId="urn:microsoft.com/office/officeart/2005/8/layout/vList2"/>
    <dgm:cxn modelId="{7017271C-6347-4843-9883-F8AF4D411D02}" srcId="{2B55400A-E341-4DF1-8842-264D2660DEA4}" destId="{0F6B7E72-2ACE-409F-8655-D169958ED88A}" srcOrd="0" destOrd="0" parTransId="{51B1BF84-2C9D-47F6-BE05-37FD2C34EB12}" sibTransId="{0C9D4B5D-741A-4CD1-B087-E7BD6EFF7A8D}"/>
    <dgm:cxn modelId="{C6489F6D-09E7-471B-9681-9787583EF10B}" type="presParOf" srcId="{03F5ED04-A33A-45F8-86C5-8AD241238F59}" destId="{2462EBE8-7FE7-4050-99CB-B3C30ED24A0E}" srcOrd="0" destOrd="0" presId="urn:microsoft.com/office/officeart/2005/8/layout/vList2"/>
    <dgm:cxn modelId="{D399B175-BE05-45B9-A7B3-CC525719268A}" type="presParOf" srcId="{03F5ED04-A33A-45F8-86C5-8AD241238F59}" destId="{2CE665AE-6A01-472F-80FE-91FCA0A5C68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0F6B7E72-2ACE-409F-8655-D169958ED88A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.2.1</a:t>
          </a:r>
          <a:r>
            <a:rPr lang="ja-JP" altLang="en-US" dirty="0" smtClean="0"/>
            <a:t>熱容量・比熱</a:t>
          </a:r>
          <a:endParaRPr lang="ja-JP" dirty="0"/>
        </a:p>
      </dgm:t>
    </dgm:pt>
    <dgm:pt modelId="{51B1BF84-2C9D-47F6-BE05-37FD2C34EB12}" type="parTrans" cxnId="{7017271C-6347-4843-9883-F8AF4D411D02}">
      <dgm:prSet/>
      <dgm:spPr/>
      <dgm:t>
        <a:bodyPr/>
        <a:lstStyle/>
        <a:p>
          <a:endParaRPr lang="ja-JP" altLang="en-US"/>
        </a:p>
      </dgm:t>
    </dgm:pt>
    <dgm:pt modelId="{0C9D4B5D-741A-4CD1-B087-E7BD6EFF7A8D}" type="sibTrans" cxnId="{7017271C-6347-4843-9883-F8AF4D411D02}">
      <dgm:prSet/>
      <dgm:spPr/>
      <dgm:t>
        <a:bodyPr/>
        <a:lstStyle/>
        <a:p>
          <a:endParaRPr lang="ja-JP" altLang="en-US"/>
        </a:p>
      </dgm:t>
    </dgm:pt>
    <dgm:pt modelId="{3BFCD66E-0667-45CE-A686-80347BDAE3AA}">
      <dgm:prSet/>
      <dgm:spPr/>
      <dgm:t>
        <a:bodyPr/>
        <a:lstStyle/>
        <a:p>
          <a:pPr rtl="0"/>
          <a:r>
            <a:rPr lang="ja-JP" altLang="en-US" dirty="0" smtClean="0"/>
            <a:t>常温での          の詳しい値を表</a:t>
          </a:r>
          <a:r>
            <a:rPr lang="en-US" altLang="ja-JP" dirty="0" smtClean="0"/>
            <a:t>2.3 </a:t>
          </a:r>
          <a:r>
            <a:rPr lang="ja-JP" altLang="en-US" dirty="0" smtClean="0"/>
            <a:t>に示す．</a:t>
          </a:r>
          <a:endParaRPr lang="ja-JP" dirty="0"/>
        </a:p>
      </dgm:t>
    </dgm:pt>
    <dgm:pt modelId="{F44D65F3-7312-4387-AA91-4BA9A5EDE3D8}" type="parTrans" cxnId="{9FEF2157-7488-475F-849E-DBA8519DC84E}">
      <dgm:prSet/>
      <dgm:spPr/>
      <dgm:t>
        <a:bodyPr/>
        <a:lstStyle/>
        <a:p>
          <a:endParaRPr lang="ja-JP" altLang="en-US"/>
        </a:p>
      </dgm:t>
    </dgm:pt>
    <dgm:pt modelId="{F8B2EDFF-752A-41B6-B71D-44B149BF0E08}" type="sibTrans" cxnId="{9FEF2157-7488-475F-849E-DBA8519DC84E}">
      <dgm:prSet/>
      <dgm:spPr/>
      <dgm:t>
        <a:bodyPr/>
        <a:lstStyle/>
        <a:p>
          <a:endParaRPr lang="ja-JP" altLang="en-US"/>
        </a:p>
      </dgm:t>
    </dgm:pt>
    <dgm:pt modelId="{2E35A52C-64FA-43A2-8E76-52B26E78F588}">
      <dgm:prSet/>
      <dgm:spPr/>
      <dgm:t>
        <a:bodyPr/>
        <a:lstStyle/>
        <a:p>
          <a:r>
            <a:rPr kumimoji="1" lang="ja-JP" altLang="en-US" dirty="0" smtClean="0"/>
            <a:t>以上のことを式で表そう．</a:t>
          </a:r>
          <a:endParaRPr lang="ja-JP" altLang="en-US" dirty="0"/>
        </a:p>
      </dgm:t>
    </dgm:pt>
    <dgm:pt modelId="{676F3C91-8FE9-4748-B04C-FD3B596BEEBA}" type="parTrans" cxnId="{2D4552E5-4A23-4D7B-8F7E-4E526947C8EB}">
      <dgm:prSet/>
      <dgm:spPr/>
      <dgm:t>
        <a:bodyPr/>
        <a:lstStyle/>
        <a:p>
          <a:endParaRPr kumimoji="1" lang="ja-JP" altLang="en-US"/>
        </a:p>
      </dgm:t>
    </dgm:pt>
    <dgm:pt modelId="{0121E5E1-6C04-4CE8-8995-84A5085690E2}" type="sibTrans" cxnId="{2D4552E5-4A23-4D7B-8F7E-4E526947C8EB}">
      <dgm:prSet/>
      <dgm:spPr/>
      <dgm:t>
        <a:bodyPr/>
        <a:lstStyle/>
        <a:p>
          <a:endParaRPr kumimoji="1" lang="ja-JP" altLang="en-US"/>
        </a:p>
      </dgm:t>
    </dgm:pt>
    <dgm:pt modelId="{CAC3603F-61AE-4A86-AC9D-348CE00FE46D}">
      <dgm:prSet/>
      <dgm:spPr/>
      <dgm:t>
        <a:bodyPr/>
        <a:lstStyle/>
        <a:p>
          <a:r>
            <a:rPr kumimoji="1" lang="ja-JP" altLang="en-US" dirty="0"/>
            <a:t>質量</a:t>
          </a:r>
          <a:r>
            <a:rPr kumimoji="1" lang="en-US" altLang="en-US" i="1" dirty="0"/>
            <a:t>m</a:t>
          </a:r>
          <a:r>
            <a:rPr kumimoji="1" lang="en-US" altLang="en-US" dirty="0"/>
            <a:t>[g</a:t>
          </a:r>
          <a:r>
            <a:rPr kumimoji="1" lang="ja-JP" altLang="en-US" dirty="0"/>
            <a:t>］ の物体の熱容量</a:t>
          </a:r>
          <a:r>
            <a:rPr kumimoji="1" lang="ja-JP" altLang="en-US" dirty="0" smtClean="0"/>
            <a:t>を</a:t>
          </a:r>
          <a:r>
            <a:rPr kumimoji="1" lang="en-US" altLang="ja-JP" i="1" dirty="0" smtClean="0"/>
            <a:t>w</a:t>
          </a:r>
          <a:r>
            <a:rPr kumimoji="1" lang="ja-JP" altLang="en-US" dirty="0" smtClean="0"/>
            <a:t>と</a:t>
          </a:r>
          <a:r>
            <a:rPr kumimoji="1" lang="ja-JP" altLang="en-US" dirty="0"/>
            <a:t>すると</a:t>
          </a:r>
          <a:r>
            <a:rPr kumimoji="1" lang="ja-JP" altLang="en-US" dirty="0" smtClean="0"/>
            <a:t>，</a:t>
          </a:r>
          <a:r>
            <a:rPr kumimoji="1" lang="en-US" altLang="ja-JP" dirty="0" smtClean="0"/>
            <a:t/>
          </a:r>
          <a:br>
            <a:rPr kumimoji="1" lang="en-US" altLang="ja-JP" dirty="0" smtClean="0"/>
          </a:br>
          <a:r>
            <a:rPr kumimoji="1" lang="en-US" altLang="ja-JP" dirty="0" smtClean="0"/>
            <a:t>	</a:t>
          </a:r>
          <a:r>
            <a:rPr kumimoji="1" lang="ja-JP" altLang="en-US" dirty="0" err="1" smtClean="0"/>
            <a:t>．</a:t>
          </a:r>
          <a:endParaRPr kumimoji="1" lang="ja-JP" altLang="en-US" dirty="0"/>
        </a:p>
      </dgm:t>
    </dgm:pt>
    <dgm:pt modelId="{5BB6D4EA-9F9C-44FE-968D-36A477A60C43}" type="parTrans" cxnId="{3047E557-20A8-4DFA-9E89-AAF56AA012E0}">
      <dgm:prSet/>
      <dgm:spPr/>
      <dgm:t>
        <a:bodyPr/>
        <a:lstStyle/>
        <a:p>
          <a:endParaRPr kumimoji="1" lang="ja-JP" altLang="en-US"/>
        </a:p>
      </dgm:t>
    </dgm:pt>
    <dgm:pt modelId="{20A828D1-1576-4D70-A160-6F26D0E9C3ED}" type="sibTrans" cxnId="{3047E557-20A8-4DFA-9E89-AAF56AA012E0}">
      <dgm:prSet/>
      <dgm:spPr/>
      <dgm:t>
        <a:bodyPr/>
        <a:lstStyle/>
        <a:p>
          <a:endParaRPr kumimoji="1" lang="ja-JP" altLang="en-US"/>
        </a:p>
      </dgm:t>
    </dgm:pt>
    <dgm:pt modelId="{96B175C2-84CC-4838-B275-203BC6E835DF}">
      <dgm:prSet/>
      <dgm:spPr/>
      <dgm:t>
        <a:bodyPr/>
        <a:lstStyle/>
        <a:p>
          <a:r>
            <a:rPr kumimoji="1" lang="ja-JP" altLang="en-US" dirty="0"/>
            <a:t>比熱</a:t>
          </a:r>
          <a:r>
            <a:rPr kumimoji="1" lang="en-US" altLang="en-US" i="1" dirty="0"/>
            <a:t>c</a:t>
          </a:r>
          <a:r>
            <a:rPr kumimoji="1" lang="ja-JP" altLang="en-US" dirty="0"/>
            <a:t>， 質量</a:t>
          </a:r>
          <a:r>
            <a:rPr kumimoji="1" lang="en-US" altLang="en-US" i="1" dirty="0"/>
            <a:t>m</a:t>
          </a:r>
          <a:r>
            <a:rPr kumimoji="1" lang="ja-JP" altLang="en-US" dirty="0"/>
            <a:t>の物体を温度</a:t>
          </a:r>
          <a:r>
            <a:rPr kumimoji="1" lang="en-US" altLang="en-US" i="1" dirty="0" smtClean="0"/>
            <a:t>t</a:t>
          </a:r>
          <a:r>
            <a:rPr kumimoji="1" lang="en-US" altLang="en-US" i="1" baseline="-25000" dirty="0" smtClean="0"/>
            <a:t>0</a:t>
          </a:r>
          <a:r>
            <a:rPr kumimoji="1" lang="ja-JP" altLang="en-US" dirty="0" smtClean="0"/>
            <a:t>から</a:t>
          </a:r>
          <a:r>
            <a:rPr kumimoji="1" lang="en-US" altLang="en-US" i="1" dirty="0"/>
            <a:t>t</a:t>
          </a:r>
          <a:r>
            <a:rPr kumimoji="1" lang="ja-JP" altLang="en-US" dirty="0"/>
            <a:t>に上げるのに必要な熱量</a:t>
          </a:r>
          <a:r>
            <a:rPr kumimoji="1" lang="en-US" altLang="en-US" i="1" dirty="0"/>
            <a:t>Q</a:t>
          </a:r>
          <a:r>
            <a:rPr kumimoji="1" lang="en-US" altLang="en-US" dirty="0"/>
            <a:t> </a:t>
          </a:r>
          <a:r>
            <a:rPr kumimoji="1" lang="ja-JP" altLang="en-US" dirty="0" smtClean="0"/>
            <a:t>［</a:t>
          </a:r>
          <a:r>
            <a:rPr kumimoji="1" lang="en-US" altLang="ja-JP" dirty="0" smtClean="0"/>
            <a:t>J</a:t>
          </a:r>
          <a:r>
            <a:rPr kumimoji="1" lang="ja-JP" altLang="en-US" dirty="0" smtClean="0"/>
            <a:t>］</a:t>
          </a:r>
          <a:r>
            <a:rPr kumimoji="1" lang="ja-JP" altLang="en-US" dirty="0"/>
            <a:t>は， 式（</a:t>
          </a:r>
          <a:r>
            <a:rPr kumimoji="1" lang="en-US" altLang="en-US" dirty="0" smtClean="0"/>
            <a:t>2.7)</a:t>
          </a:r>
          <a:r>
            <a:rPr kumimoji="1" lang="ja-JP" altLang="en-US" dirty="0" smtClean="0"/>
            <a:t>により</a:t>
          </a:r>
          <a:r>
            <a:rPr kumimoji="1" lang="en-US" altLang="ja-JP" dirty="0" smtClean="0"/>
            <a:t>…</a:t>
          </a:r>
          <a:endParaRPr kumimoji="1" lang="ja-JP" altLang="en-US" dirty="0"/>
        </a:p>
      </dgm:t>
    </dgm:pt>
    <dgm:pt modelId="{F2A070A0-8665-4970-80BE-3BE0596FB685}" type="parTrans" cxnId="{343DCCD4-28DC-4C38-A250-0DC3EFC2FC08}">
      <dgm:prSet/>
      <dgm:spPr/>
      <dgm:t>
        <a:bodyPr/>
        <a:lstStyle/>
        <a:p>
          <a:endParaRPr kumimoji="1" lang="ja-JP" altLang="en-US"/>
        </a:p>
      </dgm:t>
    </dgm:pt>
    <dgm:pt modelId="{4B1D224D-B5E3-4632-833D-8BD89254226E}" type="sibTrans" cxnId="{343DCCD4-28DC-4C38-A250-0DC3EFC2FC08}">
      <dgm:prSet/>
      <dgm:spPr/>
      <dgm:t>
        <a:bodyPr/>
        <a:lstStyle/>
        <a:p>
          <a:endParaRPr kumimoji="1" lang="ja-JP" altLang="en-US"/>
        </a:p>
      </dgm:t>
    </dgm:pt>
    <dgm:pt modelId="{A9D01E73-F02B-4A0A-BCAA-219C6235B729}">
      <dgm:prSet/>
      <dgm:spPr/>
      <dgm:t>
        <a:bodyPr/>
        <a:lstStyle/>
        <a:p>
          <a:r>
            <a:rPr kumimoji="1" lang="fr-FR" altLang="en-US" dirty="0" smtClean="0"/>
            <a:t>                            (</a:t>
          </a:r>
          <a:r>
            <a:rPr kumimoji="1" lang="fr-FR" altLang="en-US" dirty="0"/>
            <a:t>2 .8)</a:t>
          </a:r>
          <a:endParaRPr kumimoji="1" lang="ja-JP" altLang="en-US" dirty="0"/>
        </a:p>
      </dgm:t>
    </dgm:pt>
    <dgm:pt modelId="{2355E058-84E0-4D60-A77B-E7D01F5CA130}" type="parTrans" cxnId="{458D510D-4058-4EA9-9413-2ECA8FA756A3}">
      <dgm:prSet/>
      <dgm:spPr/>
      <dgm:t>
        <a:bodyPr/>
        <a:lstStyle/>
        <a:p>
          <a:endParaRPr kumimoji="1" lang="ja-JP" altLang="en-US"/>
        </a:p>
      </dgm:t>
    </dgm:pt>
    <dgm:pt modelId="{E63C65BA-D530-43E1-883D-CC076E13B6A2}" type="sibTrans" cxnId="{458D510D-4058-4EA9-9413-2ECA8FA756A3}">
      <dgm:prSet/>
      <dgm:spPr/>
      <dgm:t>
        <a:bodyPr/>
        <a:lstStyle/>
        <a:p>
          <a:endParaRPr kumimoji="1" lang="ja-JP" altLang="en-US"/>
        </a:p>
      </dgm:t>
    </dgm:pt>
    <dgm:pt modelId="{EBD34324-8FDA-4984-AC3A-D6282B967832}">
      <dgm:prSet/>
      <dgm:spPr/>
      <dgm:t>
        <a:bodyPr/>
        <a:lstStyle/>
        <a:p>
          <a:r>
            <a:rPr kumimoji="1" lang="ja-JP" altLang="en-US" dirty="0" smtClean="0"/>
            <a:t>                       である</a:t>
          </a:r>
          <a:r>
            <a:rPr kumimoji="1" lang="en-US" altLang="ja-JP" dirty="0" smtClean="0"/>
            <a:t/>
          </a:r>
          <a:br>
            <a:rPr kumimoji="1" lang="en-US" altLang="ja-JP" dirty="0" smtClean="0"/>
          </a:br>
          <a:r>
            <a:rPr kumimoji="1" lang="ja-JP" altLang="en-US" dirty="0" smtClean="0"/>
            <a:t>比熱</a:t>
          </a:r>
          <a:r>
            <a:rPr kumimoji="1" lang="en-US" altLang="en-US" i="1" dirty="0" smtClean="0"/>
            <a:t>c</a:t>
          </a:r>
          <a:r>
            <a:rPr kumimoji="1" lang="en-US" altLang="en-US" dirty="0" smtClean="0"/>
            <a:t>[J/(</a:t>
          </a:r>
          <a:r>
            <a:rPr kumimoji="1" lang="en-US" altLang="en-US" dirty="0" err="1" smtClean="0"/>
            <a:t>g·K</a:t>
          </a:r>
          <a:r>
            <a:rPr kumimoji="1" lang="ja-JP" altLang="en-US" dirty="0" smtClean="0"/>
            <a:t>）］は</a:t>
          </a:r>
          <a:r>
            <a:rPr kumimoji="1" lang="en-US" altLang="ja-JP" dirty="0" smtClean="0"/>
            <a:t>…                                         </a:t>
          </a:r>
          <a:r>
            <a:rPr kumimoji="1" lang="pl-PL" altLang="en-US" i="1" dirty="0" smtClean="0">
              <a:solidFill>
                <a:srgbClr val="FF0000"/>
              </a:solidFill>
            </a:rPr>
            <a:t> </a:t>
          </a:r>
          <a:r>
            <a:rPr kumimoji="1" lang="pl-PL" altLang="en-US" dirty="0" smtClean="0"/>
            <a:t>(</a:t>
          </a:r>
          <a:r>
            <a:rPr kumimoji="1" lang="pl-PL" altLang="en-US" dirty="0"/>
            <a:t>2. 7) </a:t>
          </a:r>
          <a:endParaRPr kumimoji="1" lang="ja-JP" altLang="en-US" dirty="0"/>
        </a:p>
      </dgm:t>
    </dgm:pt>
    <dgm:pt modelId="{B6341D78-CCB4-4B1E-B262-B766163AEB59}" type="parTrans" cxnId="{4AFF99D9-8044-4225-9509-CA531FC0059E}">
      <dgm:prSet/>
      <dgm:spPr/>
      <dgm:t>
        <a:bodyPr/>
        <a:lstStyle/>
        <a:p>
          <a:endParaRPr kumimoji="1" lang="ja-JP" altLang="en-US"/>
        </a:p>
      </dgm:t>
    </dgm:pt>
    <dgm:pt modelId="{E03387A7-C1F6-4207-B3CD-85D3827228A7}" type="sibTrans" cxnId="{4AFF99D9-8044-4225-9509-CA531FC0059E}">
      <dgm:prSet/>
      <dgm:spPr/>
      <dgm:t>
        <a:bodyPr/>
        <a:lstStyle/>
        <a:p>
          <a:endParaRPr kumimoji="1" lang="ja-JP" altLang="en-US"/>
        </a:p>
      </dgm:t>
    </dgm:pt>
    <dgm:pt modelId="{A10F035A-92D9-4322-859F-CE3756887884}">
      <dgm:prSet/>
      <dgm:spPr/>
      <dgm:t>
        <a:bodyPr/>
        <a:lstStyle/>
        <a:p>
          <a:r>
            <a:rPr kumimoji="1" lang="ja-JP" altLang="en-US" dirty="0" smtClean="0"/>
            <a:t>この物体を温度</a:t>
          </a:r>
          <a:r>
            <a:rPr kumimoji="1" lang="en-US" altLang="en-US" i="1" dirty="0" smtClean="0"/>
            <a:t>t</a:t>
          </a:r>
          <a:r>
            <a:rPr kumimoji="1" lang="en-US" altLang="en-US" i="1" baseline="-25000" dirty="0" smtClean="0"/>
            <a:t>0</a:t>
          </a:r>
          <a:r>
            <a:rPr kumimoji="1" lang="en-US" altLang="en-US" dirty="0" smtClean="0"/>
            <a:t>[K</a:t>
          </a:r>
          <a:r>
            <a:rPr kumimoji="1" lang="ja-JP" altLang="en-US" dirty="0" smtClean="0"/>
            <a:t>］から</a:t>
          </a:r>
          <a:r>
            <a:rPr kumimoji="1" lang="en-US" altLang="en-US" i="1" dirty="0" smtClean="0"/>
            <a:t>t</a:t>
          </a:r>
          <a:r>
            <a:rPr kumimoji="1" lang="en-US" altLang="en-US" dirty="0" smtClean="0"/>
            <a:t>[K</a:t>
          </a:r>
          <a:r>
            <a:rPr kumimoji="1" lang="ja-JP" altLang="en-US" dirty="0" smtClean="0"/>
            <a:t>］まで上げるのに必要な熱量を </a:t>
          </a:r>
          <a:r>
            <a:rPr kumimoji="1" lang="en-US" altLang="en-US" i="1" dirty="0" smtClean="0"/>
            <a:t>Q</a:t>
          </a:r>
          <a:r>
            <a:rPr kumimoji="1" lang="ja-JP" altLang="en-US" dirty="0" smtClean="0"/>
            <a:t>とすると</a:t>
          </a:r>
          <a:endParaRPr kumimoji="1" lang="ja-JP" altLang="en-US" dirty="0"/>
        </a:p>
      </dgm:t>
    </dgm:pt>
    <dgm:pt modelId="{34520676-7A6B-4C32-8767-0C1BF996FA11}" type="parTrans" cxnId="{419A1A0F-8106-4A29-8523-BAC7055B1A61}">
      <dgm:prSet/>
      <dgm:spPr/>
      <dgm:t>
        <a:bodyPr/>
        <a:lstStyle/>
        <a:p>
          <a:endParaRPr kumimoji="1" lang="ja-JP" altLang="en-US"/>
        </a:p>
      </dgm:t>
    </dgm:pt>
    <dgm:pt modelId="{7417B486-39A8-4263-8DF8-E86B581AF10F}" type="sibTrans" cxnId="{419A1A0F-8106-4A29-8523-BAC7055B1A61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2462EBE8-7FE7-4050-99CB-B3C30ED24A0E}" type="pres">
      <dgm:prSet presAssocID="{0F6B7E72-2ACE-409F-8655-D169958ED88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CE665AE-6A01-472F-80FE-91FCA0A5C68D}" type="pres">
      <dgm:prSet presAssocID="{0F6B7E72-2ACE-409F-8655-D169958ED88A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3047E557-20A8-4DFA-9E89-AAF56AA012E0}" srcId="{0F6B7E72-2ACE-409F-8655-D169958ED88A}" destId="{CAC3603F-61AE-4A86-AC9D-348CE00FE46D}" srcOrd="2" destOrd="0" parTransId="{5BB6D4EA-9F9C-44FE-968D-36A477A60C43}" sibTransId="{20A828D1-1576-4D70-A160-6F26D0E9C3ED}"/>
    <dgm:cxn modelId="{10463786-71BE-4C8B-8E73-44F895B55DBC}" type="presOf" srcId="{0F6B7E72-2ACE-409F-8655-D169958ED88A}" destId="{2462EBE8-7FE7-4050-99CB-B3C30ED24A0E}" srcOrd="0" destOrd="0" presId="urn:microsoft.com/office/officeart/2005/8/layout/vList2"/>
    <dgm:cxn modelId="{9FEF2157-7488-475F-849E-DBA8519DC84E}" srcId="{0F6B7E72-2ACE-409F-8655-D169958ED88A}" destId="{3BFCD66E-0667-45CE-A686-80347BDAE3AA}" srcOrd="0" destOrd="0" parTransId="{F44D65F3-7312-4387-AA91-4BA9A5EDE3D8}" sibTransId="{F8B2EDFF-752A-41B6-B71D-44B149BF0E08}"/>
    <dgm:cxn modelId="{7017271C-6347-4843-9883-F8AF4D411D02}" srcId="{2B55400A-E341-4DF1-8842-264D2660DEA4}" destId="{0F6B7E72-2ACE-409F-8655-D169958ED88A}" srcOrd="0" destOrd="0" parTransId="{51B1BF84-2C9D-47F6-BE05-37FD2C34EB12}" sibTransId="{0C9D4B5D-741A-4CD1-B087-E7BD6EFF7A8D}"/>
    <dgm:cxn modelId="{1C959008-DFC7-43C3-B7AA-359374EE8DDE}" type="presOf" srcId="{EBD34324-8FDA-4984-AC3A-D6282B967832}" destId="{2CE665AE-6A01-472F-80FE-91FCA0A5C68D}" srcOrd="0" destOrd="4" presId="urn:microsoft.com/office/officeart/2005/8/layout/vList2"/>
    <dgm:cxn modelId="{2F5AC6A2-E143-4E88-BFF3-453C3AD143F8}" type="presOf" srcId="{2B55400A-E341-4DF1-8842-264D2660DEA4}" destId="{03F5ED04-A33A-45F8-86C5-8AD241238F59}" srcOrd="0" destOrd="0" presId="urn:microsoft.com/office/officeart/2005/8/layout/vList2"/>
    <dgm:cxn modelId="{161014FE-A073-4D9C-8866-A03C27B28DFD}" type="presOf" srcId="{A9D01E73-F02B-4A0A-BCAA-219C6235B729}" destId="{2CE665AE-6A01-472F-80FE-91FCA0A5C68D}" srcOrd="0" destOrd="6" presId="urn:microsoft.com/office/officeart/2005/8/layout/vList2"/>
    <dgm:cxn modelId="{419A1A0F-8106-4A29-8523-BAC7055B1A61}" srcId="{0F6B7E72-2ACE-409F-8655-D169958ED88A}" destId="{A10F035A-92D9-4322-859F-CE3756887884}" srcOrd="3" destOrd="0" parTransId="{34520676-7A6B-4C32-8767-0C1BF996FA11}" sibTransId="{7417B486-39A8-4263-8DF8-E86B581AF10F}"/>
    <dgm:cxn modelId="{343DCCD4-28DC-4C38-A250-0DC3EFC2FC08}" srcId="{0F6B7E72-2ACE-409F-8655-D169958ED88A}" destId="{96B175C2-84CC-4838-B275-203BC6E835DF}" srcOrd="4" destOrd="0" parTransId="{F2A070A0-8665-4970-80BE-3BE0596FB685}" sibTransId="{4B1D224D-B5E3-4632-833D-8BD89254226E}"/>
    <dgm:cxn modelId="{2D4552E5-4A23-4D7B-8F7E-4E526947C8EB}" srcId="{0F6B7E72-2ACE-409F-8655-D169958ED88A}" destId="{2E35A52C-64FA-43A2-8E76-52B26E78F588}" srcOrd="1" destOrd="0" parTransId="{676F3C91-8FE9-4748-B04C-FD3B596BEEBA}" sibTransId="{0121E5E1-6C04-4CE8-8995-84A5085690E2}"/>
    <dgm:cxn modelId="{5ED8F2B7-F965-4653-9A1C-DF86254C6467}" type="presOf" srcId="{96B175C2-84CC-4838-B275-203BC6E835DF}" destId="{2CE665AE-6A01-472F-80FE-91FCA0A5C68D}" srcOrd="0" destOrd="5" presId="urn:microsoft.com/office/officeart/2005/8/layout/vList2"/>
    <dgm:cxn modelId="{CAF414BF-EE08-4F4E-AC89-825DC7731187}" type="presOf" srcId="{A10F035A-92D9-4322-859F-CE3756887884}" destId="{2CE665AE-6A01-472F-80FE-91FCA0A5C68D}" srcOrd="0" destOrd="3" presId="urn:microsoft.com/office/officeart/2005/8/layout/vList2"/>
    <dgm:cxn modelId="{7EB68FD1-3779-47A0-B49B-292C1625E639}" type="presOf" srcId="{CAC3603F-61AE-4A86-AC9D-348CE00FE46D}" destId="{2CE665AE-6A01-472F-80FE-91FCA0A5C68D}" srcOrd="0" destOrd="2" presId="urn:microsoft.com/office/officeart/2005/8/layout/vList2"/>
    <dgm:cxn modelId="{52A0F4EB-B78E-452D-A832-C9320C66BE68}" type="presOf" srcId="{3BFCD66E-0667-45CE-A686-80347BDAE3AA}" destId="{2CE665AE-6A01-472F-80FE-91FCA0A5C68D}" srcOrd="0" destOrd="0" presId="urn:microsoft.com/office/officeart/2005/8/layout/vList2"/>
    <dgm:cxn modelId="{458D510D-4058-4EA9-9413-2ECA8FA756A3}" srcId="{0F6B7E72-2ACE-409F-8655-D169958ED88A}" destId="{A9D01E73-F02B-4A0A-BCAA-219C6235B729}" srcOrd="5" destOrd="0" parTransId="{2355E058-84E0-4D60-A77B-E7D01F5CA130}" sibTransId="{E63C65BA-D530-43E1-883D-CC076E13B6A2}"/>
    <dgm:cxn modelId="{4AFF99D9-8044-4225-9509-CA531FC0059E}" srcId="{A10F035A-92D9-4322-859F-CE3756887884}" destId="{EBD34324-8FDA-4984-AC3A-D6282B967832}" srcOrd="0" destOrd="0" parTransId="{B6341D78-CCB4-4B1E-B262-B766163AEB59}" sibTransId="{E03387A7-C1F6-4207-B3CD-85D3827228A7}"/>
    <dgm:cxn modelId="{2A1A1E4B-A878-42DD-ABE5-3C142BE57B7B}" type="presOf" srcId="{2E35A52C-64FA-43A2-8E76-52B26E78F588}" destId="{2CE665AE-6A01-472F-80FE-91FCA0A5C68D}" srcOrd="0" destOrd="1" presId="urn:microsoft.com/office/officeart/2005/8/layout/vList2"/>
    <dgm:cxn modelId="{95A2BC70-8926-4479-8A75-2BED9B87A7A5}" type="presParOf" srcId="{03F5ED04-A33A-45F8-86C5-8AD241238F59}" destId="{2462EBE8-7FE7-4050-99CB-B3C30ED24A0E}" srcOrd="0" destOrd="0" presId="urn:microsoft.com/office/officeart/2005/8/layout/vList2"/>
    <dgm:cxn modelId="{FEE54E20-E201-4F03-A543-B435CF792144}" type="presParOf" srcId="{03F5ED04-A33A-45F8-86C5-8AD241238F59}" destId="{2CE665AE-6A01-472F-80FE-91FCA0A5C68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FB900CDE-9334-4FC2-BBC4-1960C9E0679E}">
      <dgm:prSet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.2.1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熱容量・比熱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08BABFD-704F-40F8-AA3F-18BA728EBA4F}" type="parTrans" cxnId="{4C6AE7F3-2977-491F-8E58-277B4520411A}">
      <dgm:prSet/>
      <dgm:spPr/>
      <dgm:t>
        <a:bodyPr/>
        <a:lstStyle/>
        <a:p>
          <a:endParaRPr kumimoji="1" lang="ja-JP" altLang="en-US"/>
        </a:p>
      </dgm:t>
    </dgm:pt>
    <dgm:pt modelId="{07D651DA-50E0-484C-A162-0973F032F929}" type="sibTrans" cxnId="{4C6AE7F3-2977-491F-8E58-277B4520411A}">
      <dgm:prSet/>
      <dgm:spPr/>
      <dgm:t>
        <a:bodyPr/>
        <a:lstStyle/>
        <a:p>
          <a:endParaRPr kumimoji="1" lang="ja-JP" altLang="en-US"/>
        </a:p>
      </dgm:t>
    </dgm:pt>
    <dgm:pt modelId="{8D0200DD-CB6E-4529-8D75-26C70C90F6F2}">
      <dgm:prSet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.2.2</a:t>
          </a:r>
          <a:r>
            <a:rPr kumimoji="1"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固体の比熱の測定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3CA9940-DF1A-4BE5-9A7E-CAD730912306}" type="parTrans" cxnId="{0BFF49EC-B5DC-43E7-8563-D33AEF8FFBF0}">
      <dgm:prSet/>
      <dgm:spPr/>
      <dgm:t>
        <a:bodyPr/>
        <a:lstStyle/>
        <a:p>
          <a:endParaRPr kumimoji="1" lang="ja-JP" altLang="en-US"/>
        </a:p>
      </dgm:t>
    </dgm:pt>
    <dgm:pt modelId="{CF31F62B-FE79-4AEA-B7FF-90D14FE2F680}" type="sibTrans" cxnId="{0BFF49EC-B5DC-43E7-8563-D33AEF8FFBF0}">
      <dgm:prSet/>
      <dgm:spPr/>
      <dgm:t>
        <a:bodyPr/>
        <a:lstStyle/>
        <a:p>
          <a:endParaRPr kumimoji="1" lang="ja-JP" altLang="en-US"/>
        </a:p>
      </dgm:t>
    </dgm:pt>
    <dgm:pt modelId="{5867B8DF-FD42-4DAA-8D94-B9FDD4016FC7}">
      <dgm:prSet/>
      <dgm:spPr/>
      <dgm:t>
        <a:bodyPr/>
        <a:lstStyle/>
        <a:p>
          <a:pPr rtl="0"/>
          <a:r>
            <a:rPr lang="en-US" alt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2.2.3</a:t>
          </a:r>
          <a:r>
            <a:rPr lang="ja-JP" alt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融解熱と気化熱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B03A39B-34ED-4936-95CF-21DFC59EE944}" type="parTrans" cxnId="{1C391499-8676-48E0-8381-9692164894C3}">
      <dgm:prSet/>
      <dgm:spPr/>
      <dgm:t>
        <a:bodyPr/>
        <a:lstStyle/>
        <a:p>
          <a:endParaRPr kumimoji="1" lang="ja-JP" altLang="en-US"/>
        </a:p>
      </dgm:t>
    </dgm:pt>
    <dgm:pt modelId="{259FF365-9277-435E-8556-6CA576C0EFBA}" type="sibTrans" cxnId="{1C391499-8676-48E0-8381-9692164894C3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578DDA08-BB9B-4295-8BE3-133B79D7D919}" type="pres">
      <dgm:prSet presAssocID="{FB900CDE-9334-4FC2-BBC4-1960C9E0679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60D0534-53A9-40D8-8BFB-48C95A0A7588}" type="pres">
      <dgm:prSet presAssocID="{07D651DA-50E0-484C-A162-0973F032F929}" presName="spacer" presStyleCnt="0"/>
      <dgm:spPr/>
      <dgm:t>
        <a:bodyPr/>
        <a:lstStyle/>
        <a:p>
          <a:endParaRPr kumimoji="1" lang="ja-JP" altLang="en-US"/>
        </a:p>
      </dgm:t>
    </dgm:pt>
    <dgm:pt modelId="{D2D1BA5D-0A47-4990-82A1-D235E2D2C235}" type="pres">
      <dgm:prSet presAssocID="{8D0200DD-CB6E-4529-8D75-26C70C90F6F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2A6B8D2-14A4-4D37-B494-4B2917E30650}" type="pres">
      <dgm:prSet presAssocID="{CF31F62B-FE79-4AEA-B7FF-90D14FE2F680}" presName="spacer" presStyleCnt="0"/>
      <dgm:spPr/>
      <dgm:t>
        <a:bodyPr/>
        <a:lstStyle/>
        <a:p>
          <a:endParaRPr kumimoji="1" lang="ja-JP" altLang="en-US"/>
        </a:p>
      </dgm:t>
    </dgm:pt>
    <dgm:pt modelId="{B5C6A35B-E02D-46EB-8A34-EC852BD67256}" type="pres">
      <dgm:prSet presAssocID="{5867B8DF-FD42-4DAA-8D94-B9FDD4016FC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0BD1B6D0-2725-4099-9EA4-7F1B325FF010}" type="presOf" srcId="{2B55400A-E341-4DF1-8842-264D2660DEA4}" destId="{03F5ED04-A33A-45F8-86C5-8AD241238F59}" srcOrd="0" destOrd="0" presId="urn:microsoft.com/office/officeart/2005/8/layout/vList2"/>
    <dgm:cxn modelId="{17F231D7-D7D8-4A37-BEE1-CDB7ED6C40D9}" type="presOf" srcId="{8D0200DD-CB6E-4529-8D75-26C70C90F6F2}" destId="{D2D1BA5D-0A47-4990-82A1-D235E2D2C235}" srcOrd="0" destOrd="0" presId="urn:microsoft.com/office/officeart/2005/8/layout/vList2"/>
    <dgm:cxn modelId="{1C391499-8676-48E0-8381-9692164894C3}" srcId="{2B55400A-E341-4DF1-8842-264D2660DEA4}" destId="{5867B8DF-FD42-4DAA-8D94-B9FDD4016FC7}" srcOrd="2" destOrd="0" parTransId="{AB03A39B-34ED-4936-95CF-21DFC59EE944}" sibTransId="{259FF365-9277-435E-8556-6CA576C0EFBA}"/>
    <dgm:cxn modelId="{5DD54A0F-51FF-4034-B9E7-C419E1D3B9C2}" type="presOf" srcId="{FB900CDE-9334-4FC2-BBC4-1960C9E0679E}" destId="{578DDA08-BB9B-4295-8BE3-133B79D7D919}" srcOrd="0" destOrd="0" presId="urn:microsoft.com/office/officeart/2005/8/layout/vList2"/>
    <dgm:cxn modelId="{4C6AE7F3-2977-491F-8E58-277B4520411A}" srcId="{2B55400A-E341-4DF1-8842-264D2660DEA4}" destId="{FB900CDE-9334-4FC2-BBC4-1960C9E0679E}" srcOrd="0" destOrd="0" parTransId="{C08BABFD-704F-40F8-AA3F-18BA728EBA4F}" sibTransId="{07D651DA-50E0-484C-A162-0973F032F929}"/>
    <dgm:cxn modelId="{AF1005F8-8913-4892-9290-4995CEE78E4F}" type="presOf" srcId="{5867B8DF-FD42-4DAA-8D94-B9FDD4016FC7}" destId="{B5C6A35B-E02D-46EB-8A34-EC852BD67256}" srcOrd="0" destOrd="0" presId="urn:microsoft.com/office/officeart/2005/8/layout/vList2"/>
    <dgm:cxn modelId="{0BFF49EC-B5DC-43E7-8563-D33AEF8FFBF0}" srcId="{2B55400A-E341-4DF1-8842-264D2660DEA4}" destId="{8D0200DD-CB6E-4529-8D75-26C70C90F6F2}" srcOrd="1" destOrd="0" parTransId="{03CA9940-DF1A-4BE5-9A7E-CAD730912306}" sibTransId="{CF31F62B-FE79-4AEA-B7FF-90D14FE2F680}"/>
    <dgm:cxn modelId="{A50EC87D-E971-492A-BA7A-1EEA1DABBDCB}" type="presParOf" srcId="{03F5ED04-A33A-45F8-86C5-8AD241238F59}" destId="{578DDA08-BB9B-4295-8BE3-133B79D7D919}" srcOrd="0" destOrd="0" presId="urn:microsoft.com/office/officeart/2005/8/layout/vList2"/>
    <dgm:cxn modelId="{445B56EA-E9C0-43A7-90E3-F6954E0AC8DC}" type="presParOf" srcId="{03F5ED04-A33A-45F8-86C5-8AD241238F59}" destId="{560D0534-53A9-40D8-8BFB-48C95A0A7588}" srcOrd="1" destOrd="0" presId="urn:microsoft.com/office/officeart/2005/8/layout/vList2"/>
    <dgm:cxn modelId="{7DBF0C51-1773-4364-BAE4-8963B9CCAAC0}" type="presParOf" srcId="{03F5ED04-A33A-45F8-86C5-8AD241238F59}" destId="{D2D1BA5D-0A47-4990-82A1-D235E2D2C235}" srcOrd="2" destOrd="0" presId="urn:microsoft.com/office/officeart/2005/8/layout/vList2"/>
    <dgm:cxn modelId="{85045BFB-3137-4A80-8592-86AF3A193F09}" type="presParOf" srcId="{03F5ED04-A33A-45F8-86C5-8AD241238F59}" destId="{A2A6B8D2-14A4-4D37-B494-4B2917E30650}" srcOrd="3" destOrd="0" presId="urn:microsoft.com/office/officeart/2005/8/layout/vList2"/>
    <dgm:cxn modelId="{C0C6A658-9A8A-400B-9ED3-7B9325D9CDDE}" type="presParOf" srcId="{03F5ED04-A33A-45F8-86C5-8AD241238F59}" destId="{B5C6A35B-E02D-46EB-8A34-EC852BD6725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B79C16B5-D2D3-4DAE-844E-CBC226B77364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.2.2</a:t>
          </a:r>
          <a:r>
            <a:rPr lang="ja-JP" altLang="en-US" dirty="0" smtClean="0"/>
            <a:t>固体の比熱の測定</a:t>
          </a:r>
          <a:endParaRPr lang="ja-JP" dirty="0"/>
        </a:p>
      </dgm:t>
    </dgm:pt>
    <dgm:pt modelId="{34809774-FCAA-45A4-89FE-8AB93D2DD267}" type="sibTrans" cxnId="{30FC739C-3270-4AA4-A667-B90333996EE0}">
      <dgm:prSet/>
      <dgm:spPr/>
      <dgm:t>
        <a:bodyPr/>
        <a:lstStyle/>
        <a:p>
          <a:endParaRPr lang="ja-JP" altLang="en-US"/>
        </a:p>
      </dgm:t>
    </dgm:pt>
    <dgm:pt modelId="{913935EC-D969-427F-80D5-74493F348EA0}" type="parTrans" cxnId="{30FC739C-3270-4AA4-A667-B90333996EE0}">
      <dgm:prSet/>
      <dgm:spPr/>
      <dgm:t>
        <a:bodyPr/>
        <a:lstStyle/>
        <a:p>
          <a:endParaRPr lang="ja-JP" altLang="en-US"/>
        </a:p>
      </dgm:t>
    </dgm:pt>
    <dgm:pt modelId="{FF5A71A4-F655-474B-BBE3-3853885EE4AF}">
      <dgm:prSet/>
      <dgm:spPr/>
      <dgm:t>
        <a:bodyPr/>
        <a:lstStyle/>
        <a:p>
          <a:pPr algn="l" rtl="0"/>
          <a:r>
            <a:rPr lang="ja-JP" altLang="en-US" dirty="0" smtClean="0"/>
            <a:t>固体の         や              測定</a:t>
          </a:r>
          <a:r>
            <a:rPr lang="en-US" altLang="ja-JP" dirty="0" smtClean="0"/>
            <a:t>:</a:t>
          </a:r>
          <a:r>
            <a:rPr lang="ja-JP" altLang="en-US" dirty="0" smtClean="0"/>
            <a:t> 図の熱量計を用いる．</a:t>
          </a:r>
          <a:endParaRPr lang="ja-JP" dirty="0"/>
        </a:p>
      </dgm:t>
    </dgm:pt>
    <dgm:pt modelId="{3C4DC560-CA8A-4A92-864B-9D006DA671B3}" type="parTrans" cxnId="{E0967686-2A11-471E-9DC7-8ABA11B178DD}">
      <dgm:prSet/>
      <dgm:spPr/>
      <dgm:t>
        <a:bodyPr/>
        <a:lstStyle/>
        <a:p>
          <a:endParaRPr lang="ja-JP" altLang="en-US"/>
        </a:p>
      </dgm:t>
    </dgm:pt>
    <dgm:pt modelId="{EF286F8A-A461-46B4-9B9E-46D6C2420D18}" type="sibTrans" cxnId="{E0967686-2A11-471E-9DC7-8ABA11B178DD}">
      <dgm:prSet/>
      <dgm:spPr/>
      <dgm:t>
        <a:bodyPr/>
        <a:lstStyle/>
        <a:p>
          <a:endParaRPr lang="ja-JP" altLang="en-US"/>
        </a:p>
      </dgm:t>
    </dgm:pt>
    <dgm:pt modelId="{CFF8E682-AD59-4103-BB5B-11B13A231A2E}">
      <dgm:prSet/>
      <dgm:spPr/>
      <dgm:t>
        <a:bodyPr/>
        <a:lstStyle/>
        <a:p>
          <a:pPr algn="l"/>
          <a:r>
            <a:rPr lang="ja-JP" altLang="en-US" dirty="0"/>
            <a:t>① </a:t>
          </a:r>
          <a:r>
            <a:rPr lang="ja-JP" altLang="en-US" dirty="0" smtClean="0"/>
            <a:t>試料</a:t>
          </a:r>
          <a:r>
            <a:rPr lang="ja-JP" altLang="en-US" dirty="0"/>
            <a:t>の質量</a:t>
          </a:r>
          <a:r>
            <a:rPr lang="en-US" altLang="ja-JP" i="1" dirty="0"/>
            <a:t>m</a:t>
          </a:r>
          <a:r>
            <a:rPr lang="en-US" altLang="ja-JP" dirty="0"/>
            <a:t>[g</a:t>
          </a:r>
          <a:r>
            <a:rPr lang="ja-JP" altLang="en-US" dirty="0"/>
            <a:t>］</a:t>
          </a:r>
          <a:r>
            <a:rPr lang="ja-JP" altLang="en-US" dirty="0" smtClean="0"/>
            <a:t>，銅製</a:t>
          </a:r>
          <a:r>
            <a:rPr lang="ja-JP" altLang="en-US" dirty="0"/>
            <a:t>容器と</a:t>
          </a:r>
          <a:r>
            <a:rPr lang="ja-JP" altLang="en-US" dirty="0" smtClean="0"/>
            <a:t>かきまぜ棒の質量の和</a:t>
          </a:r>
          <a:r>
            <a:rPr lang="en-US" altLang="ja-JP" i="1" dirty="0" smtClean="0"/>
            <a:t>M</a:t>
          </a:r>
          <a:r>
            <a:rPr lang="en-US" altLang="ja-JP" baseline="-25000" dirty="0" smtClean="0"/>
            <a:t>1</a:t>
          </a:r>
          <a:r>
            <a:rPr lang="en-US" altLang="ja-JP" dirty="0" smtClean="0"/>
            <a:t>[g</a:t>
          </a:r>
          <a:r>
            <a:rPr lang="ja-JP" altLang="en-US" dirty="0" smtClean="0"/>
            <a:t>］，容器中の水の質量</a:t>
          </a:r>
          <a:r>
            <a:rPr lang="en-US" altLang="ja-JP" i="1" dirty="0" smtClean="0"/>
            <a:t>M</a:t>
          </a:r>
          <a:r>
            <a:rPr lang="en-US" altLang="ja-JP" dirty="0" smtClean="0"/>
            <a:t>[g</a:t>
          </a:r>
          <a:r>
            <a:rPr lang="ja-JP" altLang="en-US" dirty="0" smtClean="0"/>
            <a:t>］を測る．水の比熱が</a:t>
          </a:r>
          <a:r>
            <a:rPr lang="en-US" altLang="ja-JP" dirty="0" smtClean="0"/>
            <a:t>4.2 J/(</a:t>
          </a:r>
          <a:r>
            <a:rPr lang="en-US" altLang="ja-JP" dirty="0" err="1" smtClean="0"/>
            <a:t>g·K</a:t>
          </a:r>
          <a:r>
            <a:rPr lang="ja-JP" altLang="en-US" dirty="0" smtClean="0"/>
            <a:t>）なので，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水の熱容量は                  ．</a:t>
          </a:r>
          <a:endParaRPr lang="ja-JP" altLang="en-US" dirty="0"/>
        </a:p>
      </dgm:t>
    </dgm:pt>
    <dgm:pt modelId="{97D2BC62-AB92-4E0F-841F-B57E18D959ED}" type="parTrans" cxnId="{2C23E377-0904-43F5-ABA7-B428E1668078}">
      <dgm:prSet/>
      <dgm:spPr/>
      <dgm:t>
        <a:bodyPr/>
        <a:lstStyle/>
        <a:p>
          <a:endParaRPr lang="ja-JP" altLang="en-US"/>
        </a:p>
      </dgm:t>
    </dgm:pt>
    <dgm:pt modelId="{399C1676-8EA2-42F2-BCDF-795CCB57B6CF}" type="sibTrans" cxnId="{2C23E377-0904-43F5-ABA7-B428E1668078}">
      <dgm:prSet/>
      <dgm:spPr/>
      <dgm:t>
        <a:bodyPr/>
        <a:lstStyle/>
        <a:p>
          <a:endParaRPr lang="ja-JP" altLang="en-US"/>
        </a:p>
      </dgm:t>
    </dgm:pt>
    <dgm:pt modelId="{6C4CD58F-EA17-498E-9264-7B2950AB9E9E}">
      <dgm:prSet/>
      <dgm:spPr/>
      <dgm:t>
        <a:bodyPr/>
        <a:lstStyle/>
        <a:p>
          <a:pPr algn="l"/>
          <a:r>
            <a:rPr lang="ja-JP" altLang="en-US" dirty="0"/>
            <a:t>② 次に， 熱量計の中の水</a:t>
          </a:r>
          <a:r>
            <a:rPr lang="ja-JP" altLang="en-US" dirty="0" smtClean="0"/>
            <a:t>の                  を</a:t>
          </a:r>
          <a:r>
            <a:rPr lang="ja-JP" altLang="en-US" dirty="0"/>
            <a:t>測る．</a:t>
          </a:r>
        </a:p>
      </dgm:t>
    </dgm:pt>
    <dgm:pt modelId="{E32FD0AD-89AA-4BB2-9CED-AD4CA22E3D1A}" type="parTrans" cxnId="{96622328-D18E-46BD-9357-BE77387A6D17}">
      <dgm:prSet/>
      <dgm:spPr/>
      <dgm:t>
        <a:bodyPr/>
        <a:lstStyle/>
        <a:p>
          <a:endParaRPr lang="ja-JP" altLang="en-US"/>
        </a:p>
      </dgm:t>
    </dgm:pt>
    <dgm:pt modelId="{D9F36640-0AA3-4610-B6A2-F5080E5DB788}" type="sibTrans" cxnId="{96622328-D18E-46BD-9357-BE77387A6D17}">
      <dgm:prSet/>
      <dgm:spPr/>
      <dgm:t>
        <a:bodyPr/>
        <a:lstStyle/>
        <a:p>
          <a:endParaRPr lang="ja-JP" altLang="en-US"/>
        </a:p>
      </dgm:t>
    </dgm:pt>
    <dgm:pt modelId="{897DA2C5-29B9-404F-B977-BC414BC19D0A}">
      <dgm:prSet/>
      <dgm:spPr/>
      <dgm:t>
        <a:bodyPr/>
        <a:lstStyle/>
        <a:p>
          <a:pPr algn="l"/>
          <a:r>
            <a:rPr lang="ja-JP" altLang="en-US" dirty="0"/>
            <a:t>③ 沸騰している水中に試料を入れ， しばらく</a:t>
          </a:r>
          <a:r>
            <a:rPr lang="ja-JP" altLang="en-US" dirty="0" smtClean="0"/>
            <a:t>放置してからその水の                 を測る．</a:t>
          </a:r>
          <a:endParaRPr lang="ja-JP" altLang="en-US" dirty="0"/>
        </a:p>
      </dgm:t>
    </dgm:pt>
    <dgm:pt modelId="{BE0632D0-662C-4D20-AC7B-47E96AF193C0}" type="parTrans" cxnId="{A8FAE9CE-B6C9-4D19-949A-5B5BEE036FD4}">
      <dgm:prSet/>
      <dgm:spPr/>
      <dgm:t>
        <a:bodyPr/>
        <a:lstStyle/>
        <a:p>
          <a:endParaRPr lang="ja-JP" altLang="en-US"/>
        </a:p>
      </dgm:t>
    </dgm:pt>
    <dgm:pt modelId="{0F739DE4-E3DB-4D93-8174-F26A9821EB33}" type="sibTrans" cxnId="{A8FAE9CE-B6C9-4D19-949A-5B5BEE036FD4}">
      <dgm:prSet/>
      <dgm:spPr/>
      <dgm:t>
        <a:bodyPr/>
        <a:lstStyle/>
        <a:p>
          <a:endParaRPr lang="ja-JP" altLang="en-US"/>
        </a:p>
      </dgm:t>
    </dgm:pt>
    <dgm:pt modelId="{62F9AB8E-FAED-4482-A75F-E0D5612BD8FE}">
      <dgm:prSet/>
      <dgm:spPr/>
      <dgm:t>
        <a:bodyPr/>
        <a:lstStyle/>
        <a:p>
          <a:pPr algn="l"/>
          <a:r>
            <a:rPr lang="ja-JP" altLang="en-US" dirty="0"/>
            <a:t>④ この試料をすばやく熱量計の水中に入れて</a:t>
          </a:r>
          <a:r>
            <a:rPr lang="ja-JP" altLang="en-US" dirty="0" smtClean="0"/>
            <a:t>かきまぜ，最も高いときの水の                を測る．</a:t>
          </a:r>
          <a:endParaRPr lang="ja-JP" altLang="en-US" dirty="0"/>
        </a:p>
      </dgm:t>
    </dgm:pt>
    <dgm:pt modelId="{734A94B8-1A91-4FA8-9E98-B6300901A810}" type="parTrans" cxnId="{D5BDE87A-AD6A-4884-8349-D541BAE8900D}">
      <dgm:prSet/>
      <dgm:spPr/>
      <dgm:t>
        <a:bodyPr/>
        <a:lstStyle/>
        <a:p>
          <a:endParaRPr lang="ja-JP" altLang="en-US"/>
        </a:p>
      </dgm:t>
    </dgm:pt>
    <dgm:pt modelId="{09E2D5D2-1CB9-4AA3-8288-62646CACE628}" type="sibTrans" cxnId="{D5BDE87A-AD6A-4884-8349-D541BAE8900D}">
      <dgm:prSet/>
      <dgm:spPr/>
      <dgm:t>
        <a:bodyPr/>
        <a:lstStyle/>
        <a:p>
          <a:endParaRPr lang="ja-JP" altLang="en-US"/>
        </a:p>
      </dgm:t>
    </dgm:pt>
    <dgm:pt modelId="{0D40D0F9-ACBE-45A6-A90E-7795EC579E7F}">
      <dgm:prSet/>
      <dgm:spPr/>
      <dgm:t>
        <a:bodyPr/>
        <a:lstStyle/>
        <a:p>
          <a:pPr algn="l"/>
          <a:r>
            <a:rPr lang="ja-JP" altLang="en-US" dirty="0"/>
            <a:t>以上の測定から， 次のよう</a:t>
          </a:r>
          <a:r>
            <a:rPr lang="ja-JP" altLang="en-US" dirty="0" smtClean="0"/>
            <a:t>に            が</a:t>
          </a:r>
          <a:r>
            <a:rPr lang="ja-JP" altLang="en-US" dirty="0"/>
            <a:t>求められる．</a:t>
          </a:r>
        </a:p>
      </dgm:t>
    </dgm:pt>
    <dgm:pt modelId="{DB07126C-2582-43ED-8279-B65BA5EE886D}" type="parTrans" cxnId="{A8032096-35DE-47EE-93A2-0F970933547D}">
      <dgm:prSet/>
      <dgm:spPr/>
      <dgm:t>
        <a:bodyPr/>
        <a:lstStyle/>
        <a:p>
          <a:endParaRPr lang="ja-JP" altLang="en-US"/>
        </a:p>
      </dgm:t>
    </dgm:pt>
    <dgm:pt modelId="{B4F01A2E-2639-4B23-B099-AD3684D4BC69}" type="sibTrans" cxnId="{A8032096-35DE-47EE-93A2-0F970933547D}">
      <dgm:prSet/>
      <dgm:spPr/>
      <dgm:t>
        <a:bodyPr/>
        <a:lstStyle/>
        <a:p>
          <a:endParaRPr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073DEB1E-9838-4CEF-AF3B-BE7F127A37D6}" type="pres">
      <dgm:prSet presAssocID="{B79C16B5-D2D3-4DAE-844E-CBC226B77364}" presName="parentText" presStyleLbl="node1" presStyleIdx="0" presStyleCnt="1" custLinFactNeighborY="-11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72DB443-6EE9-4BD1-8001-8529C52EDBFE}" type="pres">
      <dgm:prSet presAssocID="{B79C16B5-D2D3-4DAE-844E-CBC226B7736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D5BDE87A-AD6A-4884-8349-D541BAE8900D}" srcId="{FF5A71A4-F655-474B-BBE3-3853885EE4AF}" destId="{62F9AB8E-FAED-4482-A75F-E0D5612BD8FE}" srcOrd="3" destOrd="0" parTransId="{734A94B8-1A91-4FA8-9E98-B6300901A810}" sibTransId="{09E2D5D2-1CB9-4AA3-8288-62646CACE628}"/>
    <dgm:cxn modelId="{E0967686-2A11-471E-9DC7-8ABA11B178DD}" srcId="{B79C16B5-D2D3-4DAE-844E-CBC226B77364}" destId="{FF5A71A4-F655-474B-BBE3-3853885EE4AF}" srcOrd="0" destOrd="0" parTransId="{3C4DC560-CA8A-4A92-864B-9D006DA671B3}" sibTransId="{EF286F8A-A461-46B4-9B9E-46D6C2420D18}"/>
    <dgm:cxn modelId="{A8032096-35DE-47EE-93A2-0F970933547D}" srcId="{B79C16B5-D2D3-4DAE-844E-CBC226B77364}" destId="{0D40D0F9-ACBE-45A6-A90E-7795EC579E7F}" srcOrd="1" destOrd="0" parTransId="{DB07126C-2582-43ED-8279-B65BA5EE886D}" sibTransId="{B4F01A2E-2639-4B23-B099-AD3684D4BC69}"/>
    <dgm:cxn modelId="{047EE028-68D5-4EDD-B353-C9CFDD98E845}" type="presOf" srcId="{B79C16B5-D2D3-4DAE-844E-CBC226B77364}" destId="{073DEB1E-9838-4CEF-AF3B-BE7F127A37D6}" srcOrd="0" destOrd="0" presId="urn:microsoft.com/office/officeart/2005/8/layout/vList2"/>
    <dgm:cxn modelId="{A08FE79C-0CA0-41AC-8441-22FB72DF74AD}" type="presOf" srcId="{0D40D0F9-ACBE-45A6-A90E-7795EC579E7F}" destId="{E72DB443-6EE9-4BD1-8001-8529C52EDBFE}" srcOrd="0" destOrd="5" presId="urn:microsoft.com/office/officeart/2005/8/layout/vList2"/>
    <dgm:cxn modelId="{50E39BE9-3E47-4EEE-AC78-20C9904B7060}" type="presOf" srcId="{FF5A71A4-F655-474B-BBE3-3853885EE4AF}" destId="{E72DB443-6EE9-4BD1-8001-8529C52EDBFE}" srcOrd="0" destOrd="0" presId="urn:microsoft.com/office/officeart/2005/8/layout/vList2"/>
    <dgm:cxn modelId="{96622328-D18E-46BD-9357-BE77387A6D17}" srcId="{FF5A71A4-F655-474B-BBE3-3853885EE4AF}" destId="{6C4CD58F-EA17-498E-9264-7B2950AB9E9E}" srcOrd="1" destOrd="0" parTransId="{E32FD0AD-89AA-4BB2-9CED-AD4CA22E3D1A}" sibTransId="{D9F36640-0AA3-4610-B6A2-F5080E5DB788}"/>
    <dgm:cxn modelId="{13A0B839-E38D-4734-8AC1-8A5358F66927}" type="presOf" srcId="{897DA2C5-29B9-404F-B977-BC414BC19D0A}" destId="{E72DB443-6EE9-4BD1-8001-8529C52EDBFE}" srcOrd="0" destOrd="3" presId="urn:microsoft.com/office/officeart/2005/8/layout/vList2"/>
    <dgm:cxn modelId="{A3A9A66E-5408-4832-9562-E9DCCD47DCF5}" type="presOf" srcId="{2B55400A-E341-4DF1-8842-264D2660DEA4}" destId="{03F5ED04-A33A-45F8-86C5-8AD241238F59}" srcOrd="0" destOrd="0" presId="urn:microsoft.com/office/officeart/2005/8/layout/vList2"/>
    <dgm:cxn modelId="{A8FAE9CE-B6C9-4D19-949A-5B5BEE036FD4}" srcId="{FF5A71A4-F655-474B-BBE3-3853885EE4AF}" destId="{897DA2C5-29B9-404F-B977-BC414BC19D0A}" srcOrd="2" destOrd="0" parTransId="{BE0632D0-662C-4D20-AC7B-47E96AF193C0}" sibTransId="{0F739DE4-E3DB-4D93-8174-F26A9821EB33}"/>
    <dgm:cxn modelId="{DBAD20C1-2BA0-4F15-A722-21EE7405B536}" type="presOf" srcId="{62F9AB8E-FAED-4482-A75F-E0D5612BD8FE}" destId="{E72DB443-6EE9-4BD1-8001-8529C52EDBFE}" srcOrd="0" destOrd="4" presId="urn:microsoft.com/office/officeart/2005/8/layout/vList2"/>
    <dgm:cxn modelId="{2C23E377-0904-43F5-ABA7-B428E1668078}" srcId="{FF5A71A4-F655-474B-BBE3-3853885EE4AF}" destId="{CFF8E682-AD59-4103-BB5B-11B13A231A2E}" srcOrd="0" destOrd="0" parTransId="{97D2BC62-AB92-4E0F-841F-B57E18D959ED}" sibTransId="{399C1676-8EA2-42F2-BCDF-795CCB57B6CF}"/>
    <dgm:cxn modelId="{8B4D1BCE-0D03-4F2A-B4BA-C12A4D63BF78}" type="presOf" srcId="{6C4CD58F-EA17-498E-9264-7B2950AB9E9E}" destId="{E72DB443-6EE9-4BD1-8001-8529C52EDBFE}" srcOrd="0" destOrd="2" presId="urn:microsoft.com/office/officeart/2005/8/layout/vList2"/>
    <dgm:cxn modelId="{5415EC84-4F38-4C63-AA17-3EA0CEC6F38B}" type="presOf" srcId="{CFF8E682-AD59-4103-BB5B-11B13A231A2E}" destId="{E72DB443-6EE9-4BD1-8001-8529C52EDBFE}" srcOrd="0" destOrd="1" presId="urn:microsoft.com/office/officeart/2005/8/layout/vList2"/>
    <dgm:cxn modelId="{30FC739C-3270-4AA4-A667-B90333996EE0}" srcId="{2B55400A-E341-4DF1-8842-264D2660DEA4}" destId="{B79C16B5-D2D3-4DAE-844E-CBC226B77364}" srcOrd="0" destOrd="0" parTransId="{913935EC-D969-427F-80D5-74493F348EA0}" sibTransId="{34809774-FCAA-45A4-89FE-8AB93D2DD267}"/>
    <dgm:cxn modelId="{41E2910A-1CFB-4878-B431-4F5D7F9C01B5}" type="presParOf" srcId="{03F5ED04-A33A-45F8-86C5-8AD241238F59}" destId="{073DEB1E-9838-4CEF-AF3B-BE7F127A37D6}" srcOrd="0" destOrd="0" presId="urn:microsoft.com/office/officeart/2005/8/layout/vList2"/>
    <dgm:cxn modelId="{B347546C-C8E4-40E5-8EDF-36E21BDAAB06}" type="presParOf" srcId="{03F5ED04-A33A-45F8-86C5-8AD241238F59}" destId="{E72DB443-6EE9-4BD1-8001-8529C52EDBF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B79C16B5-D2D3-4DAE-844E-CBC226B77364}">
      <dgm:prSet/>
      <dgm:spPr/>
      <dgm:t>
        <a:bodyPr/>
        <a:lstStyle/>
        <a:p>
          <a:pPr rtl="0"/>
          <a:r>
            <a:rPr lang="en-US" altLang="ja-JP" dirty="0" smtClean="0"/>
            <a:t>2</a:t>
          </a:r>
          <a:r>
            <a:rPr lang="en-US" dirty="0" smtClean="0"/>
            <a:t>.2.2</a:t>
          </a:r>
          <a:r>
            <a:rPr lang="ja-JP" altLang="en-US" dirty="0" smtClean="0"/>
            <a:t>固体の比熱の測定</a:t>
          </a:r>
          <a:endParaRPr lang="ja-JP" dirty="0"/>
        </a:p>
      </dgm:t>
    </dgm:pt>
    <dgm:pt modelId="{34809774-FCAA-45A4-89FE-8AB93D2DD267}" type="sibTrans" cxnId="{30FC739C-3270-4AA4-A667-B90333996EE0}">
      <dgm:prSet/>
      <dgm:spPr/>
      <dgm:t>
        <a:bodyPr/>
        <a:lstStyle/>
        <a:p>
          <a:endParaRPr lang="ja-JP" altLang="en-US"/>
        </a:p>
      </dgm:t>
    </dgm:pt>
    <dgm:pt modelId="{913935EC-D969-427F-80D5-74493F348EA0}" type="parTrans" cxnId="{30FC739C-3270-4AA4-A667-B90333996EE0}">
      <dgm:prSet/>
      <dgm:spPr/>
      <dgm:t>
        <a:bodyPr/>
        <a:lstStyle/>
        <a:p>
          <a:endParaRPr lang="ja-JP" altLang="en-US"/>
        </a:p>
      </dgm:t>
    </dgm:pt>
    <dgm:pt modelId="{0C3E92DD-0D95-4584-9844-39B30E35B25B}">
      <dgm:prSet/>
      <dgm:spPr/>
      <dgm:t>
        <a:bodyPr/>
        <a:lstStyle/>
        <a:p>
          <a:pPr rtl="0"/>
          <a:r>
            <a:rPr lang="ja-JP" altLang="en-US" dirty="0" smtClean="0"/>
            <a:t>銅製容器とかきまぜ棒の               に，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その材質（銅）の         をかけて             を求め，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　　この値を              とする．</a:t>
          </a:r>
          <a:endParaRPr lang="ja-JP" dirty="0"/>
        </a:p>
      </dgm:t>
    </dgm:pt>
    <dgm:pt modelId="{21BD4356-2FCB-4CD4-9860-0731C059839B}" type="parTrans" cxnId="{1B47E80D-F456-4391-9962-90CCF565BA9F}">
      <dgm:prSet/>
      <dgm:spPr/>
      <dgm:t>
        <a:bodyPr/>
        <a:lstStyle/>
        <a:p>
          <a:endParaRPr lang="ja-JP" altLang="en-US"/>
        </a:p>
      </dgm:t>
    </dgm:pt>
    <dgm:pt modelId="{DDBD0162-03B6-4A00-AF5B-1A22D49CBF76}" type="sibTrans" cxnId="{1B47E80D-F456-4391-9962-90CCF565BA9F}">
      <dgm:prSet/>
      <dgm:spPr/>
      <dgm:t>
        <a:bodyPr/>
        <a:lstStyle/>
        <a:p>
          <a:endParaRPr lang="ja-JP" altLang="en-US"/>
        </a:p>
      </dgm:t>
    </dgm:pt>
    <dgm:pt modelId="{905443DA-7652-4EE9-A0EC-33EB350968B7}">
      <dgm:prSet/>
      <dgm:spPr/>
      <dgm:t>
        <a:bodyPr/>
        <a:lstStyle/>
        <a:p>
          <a:r>
            <a:rPr lang="ja-JP" altLang="en-US" dirty="0"/>
            <a:t>試料</a:t>
          </a:r>
          <a:r>
            <a:rPr lang="ja-JP" altLang="en-US" dirty="0" smtClean="0"/>
            <a:t>の               と</a:t>
          </a:r>
          <a:r>
            <a:rPr lang="ja-JP" altLang="en-US" dirty="0"/>
            <a:t>する試料の温度</a:t>
          </a:r>
          <a:r>
            <a:rPr lang="ja-JP" altLang="en-US" dirty="0" smtClean="0"/>
            <a:t>は</a:t>
          </a:r>
          <a:r>
            <a:rPr lang="en-US" altLang="ja-JP" i="1" dirty="0" smtClean="0"/>
            <a:t>t</a:t>
          </a:r>
          <a:r>
            <a:rPr lang="en-US" altLang="ja-JP" baseline="-25000" dirty="0" smtClean="0"/>
            <a:t>2</a:t>
          </a:r>
          <a:r>
            <a:rPr lang="ja-JP" altLang="en-US" dirty="0" smtClean="0"/>
            <a:t>から</a:t>
          </a:r>
          <a:r>
            <a:rPr lang="en-US" altLang="ja-JP" i="1" dirty="0"/>
            <a:t>t</a:t>
          </a:r>
          <a:r>
            <a:rPr lang="ja-JP" altLang="en-US" dirty="0"/>
            <a:t>まで</a:t>
          </a:r>
          <a:r>
            <a:rPr lang="ja-JP" altLang="en-US" dirty="0" smtClean="0"/>
            <a:t>、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下がった</a:t>
          </a:r>
          <a:r>
            <a:rPr lang="ja-JP" altLang="en-US" dirty="0"/>
            <a:t>ので</a:t>
          </a:r>
          <a:r>
            <a:rPr lang="ja-JP" altLang="en-US" dirty="0" err="1" smtClean="0"/>
            <a:t>，．</a:t>
          </a:r>
          <a:endParaRPr lang="ja-JP" altLang="en-US" dirty="0"/>
        </a:p>
      </dgm:t>
    </dgm:pt>
    <dgm:pt modelId="{D487705C-BA91-47AB-A2CE-F7F17E2F90BF}" type="parTrans" cxnId="{7024E985-CD8E-4006-8848-831A4B722031}">
      <dgm:prSet/>
      <dgm:spPr/>
      <dgm:t>
        <a:bodyPr/>
        <a:lstStyle/>
        <a:p>
          <a:endParaRPr lang="ja-JP" altLang="en-US"/>
        </a:p>
      </dgm:t>
    </dgm:pt>
    <dgm:pt modelId="{32A344FC-D598-481C-989E-7491E83E72E6}" type="sibTrans" cxnId="{7024E985-CD8E-4006-8848-831A4B722031}">
      <dgm:prSet/>
      <dgm:spPr/>
      <dgm:t>
        <a:bodyPr/>
        <a:lstStyle/>
        <a:p>
          <a:endParaRPr lang="ja-JP" altLang="en-US"/>
        </a:p>
      </dgm:t>
    </dgm:pt>
    <dgm:pt modelId="{94A37967-48B3-415E-8E8B-A706D70CE39B}">
      <dgm:prSet/>
      <dgm:spPr/>
      <dgm:t>
        <a:bodyPr/>
        <a:lstStyle/>
        <a:p>
          <a:r>
            <a:rPr lang="ja-JP" altLang="en-US" dirty="0" smtClean="0"/>
            <a:t> なり，</a:t>
          </a:r>
          <a:endParaRPr lang="ja-JP" altLang="en-US" dirty="0"/>
        </a:p>
      </dgm:t>
    </dgm:pt>
    <dgm:pt modelId="{66E1EA8B-830A-414C-BFB6-9FEA29D382A2}" type="parTrans" cxnId="{C2FE7305-80C1-4CA4-B8DC-06203EE9E3BE}">
      <dgm:prSet/>
      <dgm:spPr/>
      <dgm:t>
        <a:bodyPr/>
        <a:lstStyle/>
        <a:p>
          <a:endParaRPr lang="ja-JP" altLang="en-US"/>
        </a:p>
      </dgm:t>
    </dgm:pt>
    <dgm:pt modelId="{BA286831-29B5-4707-B655-257B49559E06}" type="sibTrans" cxnId="{C2FE7305-80C1-4CA4-B8DC-06203EE9E3BE}">
      <dgm:prSet/>
      <dgm:spPr/>
      <dgm:t>
        <a:bodyPr/>
        <a:lstStyle/>
        <a:p>
          <a:endParaRPr lang="ja-JP" altLang="en-US"/>
        </a:p>
      </dgm:t>
    </dgm:pt>
    <dgm:pt modelId="{097C429F-9C40-4C4A-BC63-FCBA5319A03D}">
      <dgm:prSet/>
      <dgm:spPr/>
      <dgm:t>
        <a:bodyPr/>
        <a:lstStyle/>
        <a:p>
          <a:r>
            <a:rPr lang="ja-JP" altLang="en-US" dirty="0" smtClean="0"/>
            <a:t>水と銅製容器とかきまぜ棒は</a:t>
          </a:r>
          <a:r>
            <a:rPr lang="en-US" altLang="ja-JP" i="1" dirty="0" smtClean="0"/>
            <a:t>t</a:t>
          </a:r>
          <a:r>
            <a:rPr lang="en-US" altLang="ja-JP" i="1" baseline="-25000" dirty="0" smtClean="0"/>
            <a:t>1</a:t>
          </a:r>
          <a:r>
            <a:rPr lang="ja-JP" altLang="en-US" dirty="0" smtClean="0"/>
            <a:t>から</a:t>
          </a:r>
          <a:r>
            <a:rPr lang="en-US" altLang="ja-JP" i="1" dirty="0" smtClean="0"/>
            <a:t>t</a:t>
          </a:r>
          <a:r>
            <a:rPr lang="ja-JP" altLang="en-US" dirty="0" smtClean="0"/>
            <a:t>まで、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温度が上がったから，</a:t>
          </a:r>
          <a:r>
            <a:rPr lang="en-US" altLang="ja-JP" dirty="0" smtClean="0"/>
            <a:t/>
          </a:r>
          <a:br>
            <a:rPr lang="en-US" altLang="ja-JP" dirty="0" smtClean="0"/>
          </a:br>
          <a:r>
            <a:rPr lang="ja-JP" altLang="en-US" dirty="0" smtClean="0"/>
            <a:t> 試料から．</a:t>
          </a:r>
          <a:endParaRPr lang="ja-JP" altLang="en-US" dirty="0"/>
        </a:p>
      </dgm:t>
    </dgm:pt>
    <dgm:pt modelId="{59FDC9F3-2FF6-4AF2-8D30-C012D20BA688}" type="parTrans" cxnId="{8885F2FA-74CA-4280-A7F3-4938E79D2ED3}">
      <dgm:prSet/>
      <dgm:spPr/>
      <dgm:t>
        <a:bodyPr/>
        <a:lstStyle/>
        <a:p>
          <a:endParaRPr kumimoji="1" lang="ja-JP" altLang="en-US"/>
        </a:p>
      </dgm:t>
    </dgm:pt>
    <dgm:pt modelId="{8F5383B9-485F-4C3B-94F9-D895A9A4C3D0}" type="sibTrans" cxnId="{8885F2FA-74CA-4280-A7F3-4938E79D2ED3}">
      <dgm:prSet/>
      <dgm:spPr/>
      <dgm:t>
        <a:bodyPr/>
        <a:lstStyle/>
        <a:p>
          <a:endParaRPr kumimoji="1" lang="ja-JP" altLang="en-US"/>
        </a:p>
      </dgm:t>
    </dgm:pt>
    <dgm:pt modelId="{E51E80E8-7373-425C-8E2C-F3F03710D504}">
      <dgm:prSet/>
      <dgm:spPr/>
      <dgm:t>
        <a:bodyPr/>
        <a:lstStyle/>
        <a:p>
          <a:r>
            <a:rPr lang="ja-JP" altLang="en-US" dirty="0" smtClean="0"/>
            <a:t>この二つの熱量は等しいから，</a:t>
          </a:r>
          <a:endParaRPr lang="ja-JP" altLang="en-US" dirty="0"/>
        </a:p>
      </dgm:t>
    </dgm:pt>
    <dgm:pt modelId="{0DB8070B-36C3-41FA-99E9-3272A795167C}" type="parTrans" cxnId="{42F612F5-1260-48AB-96BF-199EF4226EF4}">
      <dgm:prSet/>
      <dgm:spPr/>
      <dgm:t>
        <a:bodyPr/>
        <a:lstStyle/>
        <a:p>
          <a:endParaRPr kumimoji="1" lang="ja-JP" altLang="en-US"/>
        </a:p>
      </dgm:t>
    </dgm:pt>
    <dgm:pt modelId="{F9D2E3BF-8222-46E9-BE63-491DC33790CF}" type="sibTrans" cxnId="{42F612F5-1260-48AB-96BF-199EF4226EF4}">
      <dgm:prSet/>
      <dgm:spPr/>
      <dgm:t>
        <a:bodyPr/>
        <a:lstStyle/>
        <a:p>
          <a:endParaRPr kumimoji="1" lang="ja-JP" altLang="en-US"/>
        </a:p>
      </dgm:t>
    </dgm:pt>
    <dgm:pt modelId="{80B22D86-2D57-4788-8322-88F3F7547B1F}">
      <dgm:prSet/>
      <dgm:spPr/>
      <dgm:t>
        <a:bodyPr/>
        <a:lstStyle/>
        <a:p>
          <a:r>
            <a:rPr lang="ja-JP" altLang="en-US" dirty="0" smtClean="0"/>
            <a:t>よって， 次の式で比熱が定められる．</a:t>
          </a:r>
          <a:endParaRPr lang="ja-JP" altLang="en-US" dirty="0"/>
        </a:p>
      </dgm:t>
    </dgm:pt>
    <dgm:pt modelId="{1FEA595D-BB71-48AB-9BED-7502F73EA1B5}" type="parTrans" cxnId="{E32D06C9-0432-444D-932D-F322254B81E3}">
      <dgm:prSet/>
      <dgm:spPr/>
      <dgm:t>
        <a:bodyPr/>
        <a:lstStyle/>
        <a:p>
          <a:endParaRPr kumimoji="1" lang="ja-JP" altLang="en-US"/>
        </a:p>
      </dgm:t>
    </dgm:pt>
    <dgm:pt modelId="{89EEF7C2-EF04-4AC7-A873-B5EE5C43A067}" type="sibTrans" cxnId="{E32D06C9-0432-444D-932D-F322254B81E3}">
      <dgm:prSet/>
      <dgm:spPr/>
      <dgm:t>
        <a:bodyPr/>
        <a:lstStyle/>
        <a:p>
          <a:endParaRPr kumimoji="1" lang="ja-JP" altLang="en-US"/>
        </a:p>
      </dgm:t>
    </dgm:pt>
    <dgm:pt modelId="{8D185E23-4B79-4A17-A48B-5D094C5B890D}">
      <dgm:prSet/>
      <dgm:spPr/>
      <dgm:t>
        <a:bodyPr/>
        <a:lstStyle/>
        <a:p>
          <a:r>
            <a:rPr lang="en-US" altLang="ja-JP" dirty="0" smtClean="0"/>
            <a:t>                                           (2.9)</a:t>
          </a:r>
          <a:endParaRPr lang="ja-JP" altLang="en-US" dirty="0"/>
        </a:p>
      </dgm:t>
    </dgm:pt>
    <dgm:pt modelId="{2A03FF57-A332-4D1B-8BDC-C7BD4F52D20C}" type="parTrans" cxnId="{0B512E1B-A0F3-48FB-B4FA-123716428D38}">
      <dgm:prSet/>
      <dgm:spPr/>
      <dgm:t>
        <a:bodyPr/>
        <a:lstStyle/>
        <a:p>
          <a:endParaRPr kumimoji="1" lang="ja-JP" altLang="en-US"/>
        </a:p>
      </dgm:t>
    </dgm:pt>
    <dgm:pt modelId="{3DCB8A22-AF24-49FE-9758-DA4D63441808}" type="sibTrans" cxnId="{0B512E1B-A0F3-48FB-B4FA-123716428D38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073DEB1E-9838-4CEF-AF3B-BE7F127A37D6}" type="pres">
      <dgm:prSet presAssocID="{B79C16B5-D2D3-4DAE-844E-CBC226B7736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79346CBC-0210-4A3E-B0AD-E0A8E38D7DE3}" type="pres">
      <dgm:prSet presAssocID="{B79C16B5-D2D3-4DAE-844E-CBC226B77364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1B47E80D-F456-4391-9962-90CCF565BA9F}" srcId="{B79C16B5-D2D3-4DAE-844E-CBC226B77364}" destId="{0C3E92DD-0D95-4584-9844-39B30E35B25B}" srcOrd="0" destOrd="0" parTransId="{21BD4356-2FCB-4CD4-9860-0731C059839B}" sibTransId="{DDBD0162-03B6-4A00-AF5B-1A22D49CBF76}"/>
    <dgm:cxn modelId="{78313D4D-F63A-4F3E-A89F-F92C6DCAF055}" type="presOf" srcId="{B79C16B5-D2D3-4DAE-844E-CBC226B77364}" destId="{073DEB1E-9838-4CEF-AF3B-BE7F127A37D6}" srcOrd="0" destOrd="0" presId="urn:microsoft.com/office/officeart/2005/8/layout/vList2"/>
    <dgm:cxn modelId="{DB5C9CC9-DE06-4EA9-B8A4-39E43B48D17F}" type="presOf" srcId="{8D185E23-4B79-4A17-A48B-5D094C5B890D}" destId="{79346CBC-0210-4A3E-B0AD-E0A8E38D7DE3}" srcOrd="0" destOrd="6" presId="urn:microsoft.com/office/officeart/2005/8/layout/vList2"/>
    <dgm:cxn modelId="{C2FE7305-80C1-4CA4-B8DC-06203EE9E3BE}" srcId="{B79C16B5-D2D3-4DAE-844E-CBC226B77364}" destId="{94A37967-48B3-415E-8E8B-A706D70CE39B}" srcOrd="4" destOrd="0" parTransId="{66E1EA8B-830A-414C-BFB6-9FEA29D382A2}" sibTransId="{BA286831-29B5-4707-B655-257B49559E06}"/>
    <dgm:cxn modelId="{5217C6C8-D69C-4BC8-B5FB-2566C509B9E7}" type="presOf" srcId="{E51E80E8-7373-425C-8E2C-F3F03710D504}" destId="{79346CBC-0210-4A3E-B0AD-E0A8E38D7DE3}" srcOrd="0" destOrd="3" presId="urn:microsoft.com/office/officeart/2005/8/layout/vList2"/>
    <dgm:cxn modelId="{E32D06C9-0432-444D-932D-F322254B81E3}" srcId="{B79C16B5-D2D3-4DAE-844E-CBC226B77364}" destId="{80B22D86-2D57-4788-8322-88F3F7547B1F}" srcOrd="5" destOrd="0" parTransId="{1FEA595D-BB71-48AB-9BED-7502F73EA1B5}" sibTransId="{89EEF7C2-EF04-4AC7-A873-B5EE5C43A067}"/>
    <dgm:cxn modelId="{DDA07150-F58F-49ED-A088-A4316FF327D9}" type="presOf" srcId="{80B22D86-2D57-4788-8322-88F3F7547B1F}" destId="{79346CBC-0210-4A3E-B0AD-E0A8E38D7DE3}" srcOrd="0" destOrd="5" presId="urn:microsoft.com/office/officeart/2005/8/layout/vList2"/>
    <dgm:cxn modelId="{42F612F5-1260-48AB-96BF-199EF4226EF4}" srcId="{B79C16B5-D2D3-4DAE-844E-CBC226B77364}" destId="{E51E80E8-7373-425C-8E2C-F3F03710D504}" srcOrd="3" destOrd="0" parTransId="{0DB8070B-36C3-41FA-99E9-3272A795167C}" sibTransId="{F9D2E3BF-8222-46E9-BE63-491DC33790CF}"/>
    <dgm:cxn modelId="{E9005A01-1CEC-47C6-A3D9-3FBECDAD5F0D}" type="presOf" srcId="{0C3E92DD-0D95-4584-9844-39B30E35B25B}" destId="{79346CBC-0210-4A3E-B0AD-E0A8E38D7DE3}" srcOrd="0" destOrd="0" presId="urn:microsoft.com/office/officeart/2005/8/layout/vList2"/>
    <dgm:cxn modelId="{8885F2FA-74CA-4280-A7F3-4938E79D2ED3}" srcId="{B79C16B5-D2D3-4DAE-844E-CBC226B77364}" destId="{097C429F-9C40-4C4A-BC63-FCBA5319A03D}" srcOrd="2" destOrd="0" parTransId="{59FDC9F3-2FF6-4AF2-8D30-C012D20BA688}" sibTransId="{8F5383B9-485F-4C3B-94F9-D895A9A4C3D0}"/>
    <dgm:cxn modelId="{BA25A060-6AC7-4249-88CA-A3AA79F3F4F5}" type="presOf" srcId="{94A37967-48B3-415E-8E8B-A706D70CE39B}" destId="{79346CBC-0210-4A3E-B0AD-E0A8E38D7DE3}" srcOrd="0" destOrd="4" presId="urn:microsoft.com/office/officeart/2005/8/layout/vList2"/>
    <dgm:cxn modelId="{16A3CCAF-26BC-43C4-8DD7-6608B5BF7B73}" type="presOf" srcId="{905443DA-7652-4EE9-A0EC-33EB350968B7}" destId="{79346CBC-0210-4A3E-B0AD-E0A8E38D7DE3}" srcOrd="0" destOrd="1" presId="urn:microsoft.com/office/officeart/2005/8/layout/vList2"/>
    <dgm:cxn modelId="{5E4044E7-3C49-4D85-8FC3-0133AB4C10AF}" type="presOf" srcId="{097C429F-9C40-4C4A-BC63-FCBA5319A03D}" destId="{79346CBC-0210-4A3E-B0AD-E0A8E38D7DE3}" srcOrd="0" destOrd="2" presId="urn:microsoft.com/office/officeart/2005/8/layout/vList2"/>
    <dgm:cxn modelId="{7024E985-CD8E-4006-8848-831A4B722031}" srcId="{B79C16B5-D2D3-4DAE-844E-CBC226B77364}" destId="{905443DA-7652-4EE9-A0EC-33EB350968B7}" srcOrd="1" destOrd="0" parTransId="{D487705C-BA91-47AB-A2CE-F7F17E2F90BF}" sibTransId="{32A344FC-D598-481C-989E-7491E83E72E6}"/>
    <dgm:cxn modelId="{30FC739C-3270-4AA4-A667-B90333996EE0}" srcId="{2B55400A-E341-4DF1-8842-264D2660DEA4}" destId="{B79C16B5-D2D3-4DAE-844E-CBC226B77364}" srcOrd="0" destOrd="0" parTransId="{913935EC-D969-427F-80D5-74493F348EA0}" sibTransId="{34809774-FCAA-45A4-89FE-8AB93D2DD267}"/>
    <dgm:cxn modelId="{6583F24B-9B20-4EDC-8FFA-C6879564F0F3}" type="presOf" srcId="{2B55400A-E341-4DF1-8842-264D2660DEA4}" destId="{03F5ED04-A33A-45F8-86C5-8AD241238F59}" srcOrd="0" destOrd="0" presId="urn:microsoft.com/office/officeart/2005/8/layout/vList2"/>
    <dgm:cxn modelId="{0B512E1B-A0F3-48FB-B4FA-123716428D38}" srcId="{B79C16B5-D2D3-4DAE-844E-CBC226B77364}" destId="{8D185E23-4B79-4A17-A48B-5D094C5B890D}" srcOrd="6" destOrd="0" parTransId="{2A03FF57-A332-4D1B-8BDC-C7BD4F52D20C}" sibTransId="{3DCB8A22-AF24-49FE-9758-DA4D63441808}"/>
    <dgm:cxn modelId="{8DD0B1D0-8C7B-4772-8902-03089C1F9772}" type="presParOf" srcId="{03F5ED04-A33A-45F8-86C5-8AD241238F59}" destId="{073DEB1E-9838-4CEF-AF3B-BE7F127A37D6}" srcOrd="0" destOrd="0" presId="urn:microsoft.com/office/officeart/2005/8/layout/vList2"/>
    <dgm:cxn modelId="{A768273D-A3A4-42DA-B18B-B43F0CF39982}" type="presParOf" srcId="{03F5ED04-A33A-45F8-86C5-8AD241238F59}" destId="{79346CBC-0210-4A3E-B0AD-E0A8E38D7DE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DDA08-BB9B-4295-8BE3-133B79D7D919}">
      <dsp:nvSpPr>
        <dsp:cNvPr id="0" name=""/>
        <dsp:cNvSpPr/>
      </dsp:nvSpPr>
      <dsp:spPr>
        <a:xfrm>
          <a:off x="0" y="31598"/>
          <a:ext cx="8596668" cy="118228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.2.1</a:t>
          </a:r>
          <a:r>
            <a:rPr kumimoji="1" lang="ja-JP" alt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熱容量・比熱</a:t>
          </a:r>
          <a:endParaRPr lang="ja-JP" sz="47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7714" y="89312"/>
        <a:ext cx="8481240" cy="1066857"/>
      </dsp:txXfrm>
    </dsp:sp>
    <dsp:sp modelId="{D2D1BA5D-0A47-4990-82A1-D235E2D2C235}">
      <dsp:nvSpPr>
        <dsp:cNvPr id="0" name=""/>
        <dsp:cNvSpPr/>
      </dsp:nvSpPr>
      <dsp:spPr>
        <a:xfrm>
          <a:off x="0" y="1349244"/>
          <a:ext cx="8596668" cy="118228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.2.2</a:t>
          </a:r>
          <a:r>
            <a:rPr kumimoji="1" lang="ja-JP" alt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固体の比熱の測定</a:t>
          </a:r>
          <a:endParaRPr lang="ja-JP" sz="47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7714" y="1406958"/>
        <a:ext cx="8481240" cy="1066857"/>
      </dsp:txXfrm>
    </dsp:sp>
    <dsp:sp modelId="{B5C6A35B-E02D-46EB-8A34-EC852BD67256}">
      <dsp:nvSpPr>
        <dsp:cNvPr id="0" name=""/>
        <dsp:cNvSpPr/>
      </dsp:nvSpPr>
      <dsp:spPr>
        <a:xfrm>
          <a:off x="0" y="2666889"/>
          <a:ext cx="8596668" cy="1182285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2.2.3</a:t>
          </a:r>
          <a:r>
            <a:rPr lang="ja-JP" alt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融解熱と気化熱</a:t>
          </a:r>
          <a:endParaRPr lang="ja-JP" sz="47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7714" y="2724603"/>
        <a:ext cx="8481240" cy="10668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9CAC1-3038-44E6-A9FF-612FFB088310}">
      <dsp:nvSpPr>
        <dsp:cNvPr id="0" name=""/>
        <dsp:cNvSpPr/>
      </dsp:nvSpPr>
      <dsp:spPr>
        <a:xfrm>
          <a:off x="0" y="18973"/>
          <a:ext cx="9190484" cy="8301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300" kern="1200" dirty="0" smtClean="0"/>
            <a:t>2.2.3</a:t>
          </a:r>
          <a:r>
            <a:rPr lang="ja-JP" altLang="en-US" sz="3300" kern="1200" dirty="0" smtClean="0"/>
            <a:t>融解熱と気化熱</a:t>
          </a:r>
          <a:endParaRPr lang="ja-JP" sz="3300" kern="1200" dirty="0"/>
        </a:p>
      </dsp:txBody>
      <dsp:txXfrm>
        <a:off x="40523" y="59496"/>
        <a:ext cx="9109438" cy="749069"/>
      </dsp:txXfrm>
    </dsp:sp>
    <dsp:sp modelId="{5E8F3A7E-099A-4693-B8B6-8E370CE20D64}">
      <dsp:nvSpPr>
        <dsp:cNvPr id="0" name=""/>
        <dsp:cNvSpPr/>
      </dsp:nvSpPr>
      <dsp:spPr>
        <a:xfrm>
          <a:off x="0" y="849088"/>
          <a:ext cx="9190484" cy="546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1798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600" kern="1200" dirty="0" smtClean="0"/>
            <a:t>固体の分子は図のように</a:t>
          </a:r>
          <a:endParaRPr lang="ja-JP" sz="2600" kern="1200" dirty="0">
            <a:solidFill>
              <a:srgbClr val="FF0000"/>
            </a:solidFill>
          </a:endParaRPr>
        </a:p>
        <a:p>
          <a:pPr marL="457200" lvl="2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600" kern="1200" dirty="0" smtClean="0"/>
            <a:t>分子は定ま った位置を中心にして，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　それぞれ         をしている．</a:t>
          </a:r>
          <a:endParaRPr lang="ja-JP" sz="2600" kern="1200" dirty="0"/>
        </a:p>
        <a:p>
          <a:pPr marL="457200" lvl="2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600" kern="1200" dirty="0" smtClean="0"/>
            <a:t>この振動の方向はまったく             で，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　温度が高いほど振動は           なり，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　　振幅は         する．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分子のこのような運動を             という．</a:t>
          </a:r>
          <a:endParaRPr lang="ja-JP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600" kern="1200" dirty="0"/>
            <a:t>固体の温度を上げていくと</a:t>
          </a:r>
          <a:r>
            <a:rPr lang="ja-JP" altLang="en-US" sz="2600" kern="1200" dirty="0" smtClean="0"/>
            <a:t>，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　分子</a:t>
          </a:r>
          <a:r>
            <a:rPr lang="ja-JP" altLang="en-US" sz="2600" kern="1200" dirty="0"/>
            <a:t>はますます</a:t>
          </a:r>
          <a:r>
            <a:rPr lang="ja-JP" altLang="en-US" sz="2600" kern="1200" dirty="0" smtClean="0"/>
            <a:t>激しく                 よう</a:t>
          </a:r>
          <a:r>
            <a:rPr lang="ja-JP" altLang="en-US" sz="2600" kern="1200" dirty="0"/>
            <a:t>になり</a:t>
          </a:r>
          <a:r>
            <a:rPr lang="ja-JP" altLang="en-US" sz="2600" kern="1200" dirty="0" smtClean="0"/>
            <a:t>，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　　つい</a:t>
          </a:r>
          <a:r>
            <a:rPr lang="ja-JP" altLang="en-US" sz="2600" kern="1200" dirty="0"/>
            <a:t>にはすべての分子は</a:t>
          </a:r>
          <a:r>
            <a:rPr lang="ja-JP" altLang="en-US" sz="2600" kern="1200" dirty="0" smtClean="0"/>
            <a:t>決まった         を離れて．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　　　分子</a:t>
          </a:r>
          <a:r>
            <a:rPr lang="ja-JP" altLang="en-US" sz="2600" kern="1200" dirty="0"/>
            <a:t>は</a:t>
          </a:r>
          <a:r>
            <a:rPr lang="ja-JP" altLang="en-US" sz="2600" kern="1200" dirty="0" smtClean="0"/>
            <a:t>互いに                                         も</a:t>
          </a:r>
          <a:r>
            <a:rPr lang="ja-JP" altLang="en-US" sz="2600" kern="1200" dirty="0"/>
            <a:t>移動</a:t>
          </a:r>
          <a:r>
            <a:rPr lang="ja-JP" altLang="en-US" sz="2600" kern="1200" dirty="0" smtClean="0"/>
            <a:t>できる．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これが         の</a:t>
          </a:r>
          <a:r>
            <a:rPr lang="ja-JP" altLang="en-US" sz="2600" kern="1200" dirty="0"/>
            <a:t>状態で</a:t>
          </a:r>
          <a:r>
            <a:rPr lang="ja-JP" altLang="en-US" sz="2600" kern="1200" dirty="0" smtClean="0"/>
            <a:t>ある</a:t>
          </a:r>
          <a:r>
            <a:rPr lang="en-US" altLang="ja-JP" sz="2600" kern="1200" dirty="0" smtClean="0"/>
            <a:t/>
          </a:r>
          <a:br>
            <a:rPr lang="en-US" altLang="ja-JP" sz="2600" kern="1200" dirty="0" smtClean="0"/>
          </a:br>
          <a:r>
            <a:rPr lang="ja-JP" altLang="en-US" sz="2600" kern="1200" dirty="0" smtClean="0"/>
            <a:t>　固体</a:t>
          </a:r>
          <a:r>
            <a:rPr lang="ja-JP" altLang="en-US" sz="2600" kern="1200" dirty="0"/>
            <a:t>から液体に状態が変化する現象</a:t>
          </a:r>
          <a:r>
            <a:rPr lang="ja-JP" altLang="en-US" sz="2600" kern="1200" dirty="0" smtClean="0"/>
            <a:t>を         と</a:t>
          </a:r>
          <a:r>
            <a:rPr lang="ja-JP" altLang="en-US" sz="2600" kern="1200" dirty="0"/>
            <a:t>いう．</a:t>
          </a:r>
        </a:p>
      </dsp:txBody>
      <dsp:txXfrm>
        <a:off x="0" y="849088"/>
        <a:ext cx="9190484" cy="54648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9CAC1-3038-44E6-A9FF-612FFB088310}">
      <dsp:nvSpPr>
        <dsp:cNvPr id="0" name=""/>
        <dsp:cNvSpPr/>
      </dsp:nvSpPr>
      <dsp:spPr>
        <a:xfrm>
          <a:off x="0" y="116522"/>
          <a:ext cx="10515600" cy="779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100" kern="1200" dirty="0" smtClean="0"/>
            <a:t>2.2.3</a:t>
          </a:r>
          <a:r>
            <a:rPr lang="ja-JP" altLang="en-US" sz="3100" kern="1200" dirty="0" smtClean="0"/>
            <a:t>融解熱と気化熱</a:t>
          </a:r>
          <a:endParaRPr lang="ja-JP" sz="3100" kern="1200" dirty="0"/>
        </a:p>
      </dsp:txBody>
      <dsp:txXfrm>
        <a:off x="38067" y="154589"/>
        <a:ext cx="10439466" cy="703671"/>
      </dsp:txXfrm>
    </dsp:sp>
    <dsp:sp modelId="{695E0A4B-E9F4-449D-BE04-E1AC4970D51D}">
      <dsp:nvSpPr>
        <dsp:cNvPr id="0" name=""/>
        <dsp:cNvSpPr/>
      </dsp:nvSpPr>
      <dsp:spPr>
        <a:xfrm>
          <a:off x="0" y="997002"/>
          <a:ext cx="10515600" cy="5390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 smtClean="0"/>
            <a:t>図は物体に                  </a:t>
          </a:r>
          <a:r>
            <a:rPr lang="ja-JP" altLang="en-US" sz="2400" kern="1200" dirty="0" smtClean="0">
              <a:solidFill>
                <a:schemeClr val="tx1"/>
              </a:solidFill>
            </a:rPr>
            <a:t>あたり加える         </a:t>
          </a:r>
          <a:r>
            <a:rPr lang="ja-JP" altLang="en-US" sz="2400" kern="1200" dirty="0" smtClean="0"/>
            <a:t>を         にしたときの， </a:t>
          </a:r>
          <a:r>
            <a:rPr lang="en-US" altLang="ja-JP" sz="2400" kern="1200" dirty="0" smtClean="0"/>
            <a:t/>
          </a:r>
          <a:br>
            <a:rPr lang="en-US" altLang="ja-JP" sz="2400" kern="1200" dirty="0" smtClean="0"/>
          </a:br>
          <a:r>
            <a:rPr lang="en-US" altLang="ja-JP" sz="2400" kern="1200" dirty="0" smtClean="0"/>
            <a:t>          </a:t>
          </a:r>
          <a:r>
            <a:rPr lang="ja-JP" altLang="en-US" sz="2400" kern="1200" dirty="0" smtClean="0"/>
            <a:t>の上がり方を示したものである．</a:t>
          </a:r>
          <a:endParaRPr lang="ja-JP" sz="2400" kern="1200" dirty="0"/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 smtClean="0"/>
            <a:t>固体と液体が共存する部分では，熱を加えても温度は                    ．</a:t>
          </a:r>
          <a:r>
            <a:rPr lang="en-US" altLang="ja-JP" sz="2400" kern="1200" dirty="0" smtClean="0"/>
            <a:t/>
          </a:r>
          <a:br>
            <a:rPr lang="en-US" altLang="ja-JP" sz="2400" kern="1200" dirty="0" smtClean="0"/>
          </a:br>
          <a:r>
            <a:rPr lang="en-US" altLang="ja-JP" sz="2400" kern="1200" dirty="0" smtClean="0"/>
            <a:t>	</a:t>
          </a:r>
          <a:r>
            <a:rPr lang="ja-JP" altLang="en-US" sz="2400" kern="1200" dirty="0" smtClean="0"/>
            <a:t>この温度を         といい，物質によって固有の値である．</a:t>
          </a:r>
          <a:endParaRPr lang="ja-JP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/>
            <a:t>融点で</a:t>
          </a:r>
          <a:r>
            <a:rPr lang="ja-JP" altLang="en-US" sz="2400" kern="1200" dirty="0" smtClean="0"/>
            <a:t>，固体</a:t>
          </a:r>
          <a:r>
            <a:rPr lang="ja-JP" altLang="en-US" sz="2400" kern="1200" dirty="0"/>
            <a:t>が同じ温度の液体に状態が変化するためには</a:t>
          </a:r>
          <a:r>
            <a:rPr lang="ja-JP" altLang="en-US" sz="2400" kern="1200" dirty="0" smtClean="0"/>
            <a:t>，</a:t>
          </a:r>
          <a:r>
            <a:rPr lang="en-US" altLang="ja-JP" sz="2400" kern="1200" dirty="0" smtClean="0"/>
            <a:t/>
          </a:r>
          <a:br>
            <a:rPr lang="en-US" altLang="ja-JP" sz="2400" kern="1200" dirty="0" smtClean="0"/>
          </a:br>
          <a:r>
            <a:rPr lang="en-US" altLang="ja-JP" sz="2400" kern="1200" dirty="0" smtClean="0"/>
            <a:t>	</a:t>
          </a:r>
          <a:r>
            <a:rPr lang="ja-JP" altLang="en-US" sz="2400" kern="1200" dirty="0" smtClean="0"/>
            <a:t>その物質</a:t>
          </a:r>
          <a:r>
            <a:rPr lang="en-US" altLang="ja-JP" sz="2400" kern="1200" dirty="0" smtClean="0"/>
            <a:t>1 g</a:t>
          </a:r>
          <a:r>
            <a:rPr lang="ja-JP" altLang="en-US" sz="2400" kern="1200" dirty="0"/>
            <a:t>あたり</a:t>
          </a:r>
          <a:r>
            <a:rPr lang="ja-JP" altLang="en-US" sz="2400" kern="1200" dirty="0" smtClean="0"/>
            <a:t>固有の熱量が必要で，              という．</a:t>
          </a:r>
          <a:endParaRPr lang="ja-JP" alt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400" kern="1200" dirty="0" smtClean="0"/>
            <a:t>1 </a:t>
          </a:r>
          <a:r>
            <a:rPr lang="ja-JP" altLang="en-US" sz="2400" kern="1200" dirty="0" smtClean="0"/>
            <a:t>気圧のもとで，                                              ．</a:t>
          </a:r>
          <a:endParaRPr lang="ja-JP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 smtClean="0"/>
            <a:t>液体</a:t>
          </a:r>
          <a:r>
            <a:rPr lang="ja-JP" altLang="en-US" sz="2400" kern="1200" dirty="0"/>
            <a:t>の温度を</a:t>
          </a:r>
          <a:r>
            <a:rPr lang="ja-JP" altLang="en-US" sz="2400" kern="1200" dirty="0" smtClean="0"/>
            <a:t>下げて固体に</a:t>
          </a:r>
          <a:r>
            <a:rPr lang="ja-JP" altLang="en-US" sz="2400" kern="1200" dirty="0"/>
            <a:t>変えるときは</a:t>
          </a:r>
          <a:r>
            <a:rPr lang="ja-JP" altLang="en-US" sz="2400" kern="1200" dirty="0" smtClean="0"/>
            <a:t>，図の                       をたどる．</a:t>
          </a:r>
          <a:endParaRPr lang="ja-JP" alt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400" kern="1200" dirty="0"/>
            <a:t>CB</a:t>
          </a:r>
          <a:r>
            <a:rPr lang="ja-JP" altLang="en-US" sz="2400" kern="1200" dirty="0"/>
            <a:t>の温度</a:t>
          </a:r>
          <a:r>
            <a:rPr lang="ja-JP" altLang="en-US" sz="2400" kern="1200" dirty="0" smtClean="0"/>
            <a:t>を             ，</a:t>
          </a:r>
          <a:r>
            <a:rPr lang="en-US" altLang="ja-JP" sz="2400" kern="1200" dirty="0" smtClean="0"/>
            <a:t>CB</a:t>
          </a:r>
          <a:r>
            <a:rPr lang="ja-JP" altLang="en-US" sz="2400" kern="1200" dirty="0"/>
            <a:t>の間で放出</a:t>
          </a:r>
          <a:r>
            <a:rPr lang="ja-JP" altLang="en-US" sz="2400" kern="1200" dirty="0" smtClean="0"/>
            <a:t>する</a:t>
          </a:r>
          <a:r>
            <a:rPr lang="en-US" altLang="ja-JP" sz="2400" kern="1200" dirty="0" smtClean="0"/>
            <a:t>1 g</a:t>
          </a:r>
          <a:r>
            <a:rPr lang="ja-JP" altLang="en-US" sz="2400" kern="1200" dirty="0" smtClean="0"/>
            <a:t>あたり</a:t>
          </a:r>
          <a:r>
            <a:rPr lang="ja-JP" altLang="en-US" sz="2400" kern="1200" dirty="0"/>
            <a:t>の熱量</a:t>
          </a:r>
          <a:r>
            <a:rPr lang="ja-JP" altLang="en-US" sz="2400" kern="1200" dirty="0" smtClean="0"/>
            <a:t>を              と</a:t>
          </a:r>
          <a:r>
            <a:rPr lang="ja-JP" altLang="en-US" sz="2400" kern="1200" dirty="0"/>
            <a:t>いい</a:t>
          </a:r>
          <a:r>
            <a:rPr lang="ja-JP" altLang="en-US" sz="2400" kern="1200" dirty="0" smtClean="0"/>
            <a:t>，</a:t>
          </a:r>
          <a:r>
            <a:rPr lang="en-US" altLang="ja-JP" sz="2400" kern="1200" dirty="0" smtClean="0"/>
            <a:t/>
          </a:r>
          <a:br>
            <a:rPr lang="en-US" altLang="ja-JP" sz="2400" kern="1200" dirty="0" smtClean="0"/>
          </a:br>
          <a:r>
            <a:rPr lang="en-US" altLang="ja-JP" sz="2400" kern="1200" dirty="0" smtClean="0"/>
            <a:t>             </a:t>
          </a:r>
          <a:r>
            <a:rPr lang="ja-JP" altLang="en-US" sz="2400" kern="1200" dirty="0" err="1" smtClean="0">
              <a:solidFill>
                <a:srgbClr val="FF0000"/>
              </a:solidFill>
            </a:rPr>
            <a:t>，</a:t>
          </a:r>
          <a:r>
            <a:rPr lang="ja-JP" altLang="en-US" sz="2400" kern="1200" dirty="0" smtClean="0">
              <a:solidFill>
                <a:srgbClr val="FF0000"/>
              </a:solidFill>
            </a:rPr>
            <a:t>              </a:t>
          </a:r>
          <a:r>
            <a:rPr lang="ja-JP" altLang="en-US" sz="2400" kern="1200" dirty="0" smtClean="0"/>
            <a:t>はそれぞれ融点， および融解熱に</a:t>
          </a:r>
          <a:endParaRPr lang="ja-JP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/>
            <a:t>ガラスやプラスチックのような物質は</a:t>
          </a:r>
          <a:r>
            <a:rPr lang="ja-JP" altLang="en-US" sz="2400" kern="1200" dirty="0" smtClean="0"/>
            <a:t>，固体</a:t>
          </a:r>
          <a:r>
            <a:rPr lang="ja-JP" altLang="en-US" sz="2400" kern="1200" dirty="0"/>
            <a:t>の状態でも分子</a:t>
          </a:r>
          <a:r>
            <a:rPr lang="ja-JP" altLang="en-US" sz="2400" kern="1200" dirty="0" smtClean="0"/>
            <a:t>は              </a:t>
          </a:r>
          <a:r>
            <a:rPr lang="ja-JP" altLang="en-US" sz="2400" kern="1200" dirty="0" smtClean="0">
              <a:solidFill>
                <a:schemeClr val="tx1"/>
              </a:solidFill>
            </a:rPr>
            <a:t>に配置</a:t>
          </a:r>
          <a:r>
            <a:rPr lang="ja-JP" altLang="en-US" sz="2400" kern="1200" dirty="0" smtClean="0"/>
            <a:t>．</a:t>
          </a:r>
          <a:endParaRPr lang="ja-JP" alt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/>
            <a:t>このような物質</a:t>
          </a:r>
          <a:r>
            <a:rPr lang="ja-JP" altLang="en-US" sz="2400" kern="1200" dirty="0" smtClean="0"/>
            <a:t>を                       と</a:t>
          </a:r>
          <a:r>
            <a:rPr lang="ja-JP" altLang="en-US" sz="2400" kern="1200" dirty="0"/>
            <a:t>いい</a:t>
          </a:r>
          <a:r>
            <a:rPr lang="ja-JP" altLang="en-US" sz="2400" kern="1200" dirty="0" smtClean="0"/>
            <a:t>，</a:t>
          </a:r>
          <a:r>
            <a:rPr lang="en-US" altLang="ja-JP" sz="2400" kern="1200" dirty="0" smtClean="0"/>
            <a:t/>
          </a:r>
          <a:br>
            <a:rPr lang="en-US" altLang="ja-JP" sz="2400" kern="1200" dirty="0" smtClean="0"/>
          </a:br>
          <a:r>
            <a:rPr lang="ja-JP" altLang="en-US" sz="2400" kern="1200" dirty="0" smtClean="0"/>
            <a:t>融点</a:t>
          </a:r>
          <a:r>
            <a:rPr lang="ja-JP" altLang="en-US" sz="2400" kern="1200" dirty="0"/>
            <a:t>は一定ではなく， ある温度の範囲に</a:t>
          </a:r>
          <a:r>
            <a:rPr lang="ja-JP" altLang="en-US" sz="2400" kern="1200" dirty="0" smtClean="0"/>
            <a:t>わたって</a:t>
          </a:r>
          <a:r>
            <a:rPr lang="ja-JP" altLang="en-US" sz="2400" kern="1200" dirty="0" err="1" smtClean="0"/>
            <a:t>，．</a:t>
          </a:r>
          <a:endParaRPr lang="ja-JP" altLang="en-US" sz="2400" kern="1200" dirty="0"/>
        </a:p>
      </dsp:txBody>
      <dsp:txXfrm>
        <a:off x="0" y="997002"/>
        <a:ext cx="10515600" cy="539028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9CAC1-3038-44E6-A9FF-612FFB088310}">
      <dsp:nvSpPr>
        <dsp:cNvPr id="0" name=""/>
        <dsp:cNvSpPr/>
      </dsp:nvSpPr>
      <dsp:spPr>
        <a:xfrm>
          <a:off x="0" y="24190"/>
          <a:ext cx="8061682" cy="10565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4200" kern="1200" dirty="0" smtClean="0"/>
            <a:t>2.2.3</a:t>
          </a:r>
          <a:r>
            <a:rPr lang="ja-JP" altLang="en-US" sz="4200" kern="1200" dirty="0" smtClean="0"/>
            <a:t>融解熱と気化熱</a:t>
          </a:r>
          <a:endParaRPr lang="ja-JP" sz="4200" kern="1200" dirty="0"/>
        </a:p>
      </dsp:txBody>
      <dsp:txXfrm>
        <a:off x="51575" y="75765"/>
        <a:ext cx="7958532" cy="953360"/>
      </dsp:txXfrm>
    </dsp:sp>
    <dsp:sp modelId="{A68974FF-4902-4394-8738-D6F8EEB98362}">
      <dsp:nvSpPr>
        <dsp:cNvPr id="0" name=""/>
        <dsp:cNvSpPr/>
      </dsp:nvSpPr>
      <dsp:spPr>
        <a:xfrm>
          <a:off x="0" y="1104890"/>
          <a:ext cx="8061682" cy="4433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958" tIns="53340" rIns="298704" bIns="53340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300" kern="1200" dirty="0" smtClean="0"/>
            <a:t>表に色々な物質の融点と             を示す．</a:t>
          </a:r>
          <a:endParaRPr lang="ja-JP" sz="3300" kern="1200" dirty="0"/>
        </a:p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300" kern="1200" dirty="0" smtClean="0"/>
            <a:t>液体から気体への状態変化を扱う．</a:t>
          </a:r>
          <a:endParaRPr lang="ja-JP" sz="3300" kern="1200" dirty="0"/>
        </a:p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300" kern="1200" dirty="0" smtClean="0"/>
            <a:t>気体は密度が</a:t>
          </a:r>
          <a:r>
            <a:rPr lang="en-US" altLang="ja-JP" sz="3300" kern="1200" dirty="0" smtClean="0"/>
            <a:t/>
          </a:r>
          <a:br>
            <a:rPr lang="en-US" altLang="ja-JP" sz="3300" kern="1200" dirty="0" smtClean="0"/>
          </a:br>
          <a:r>
            <a:rPr lang="ja-JP" altLang="en-US" sz="3300" kern="1200" dirty="0" smtClean="0"/>
            <a:t>　分子はばらばらに                      まわっている．</a:t>
          </a:r>
          <a:endParaRPr lang="ja-JP" sz="3300" kern="1200" dirty="0"/>
        </a:p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300" kern="1200" dirty="0" smtClean="0"/>
            <a:t>液体の分子が            エネルギーをもち，</a:t>
          </a:r>
          <a:r>
            <a:rPr lang="en-US" altLang="ja-JP" sz="3300" kern="1200" dirty="0" smtClean="0"/>
            <a:t/>
          </a:r>
          <a:br>
            <a:rPr lang="en-US" altLang="ja-JP" sz="3300" kern="1200" dirty="0" smtClean="0"/>
          </a:br>
          <a:r>
            <a:rPr lang="ja-JP" altLang="en-US" sz="3300" kern="1200" dirty="0" smtClean="0"/>
            <a:t>　表面にくると，まわりの                      </a:t>
          </a:r>
          <a:r>
            <a:rPr lang="ja-JP" altLang="en-US" sz="3300" kern="1200" dirty="0" err="1" smtClean="0"/>
            <a:t>を</a:t>
          </a:r>
          <a:r>
            <a:rPr lang="en-US" altLang="ja-JP" sz="3300" kern="1200" dirty="0" smtClean="0"/>
            <a:t/>
          </a:r>
          <a:br>
            <a:rPr lang="en-US" altLang="ja-JP" sz="3300" kern="1200" dirty="0" smtClean="0"/>
          </a:br>
          <a:r>
            <a:rPr lang="ja-JP" altLang="en-US" sz="3300" kern="1200" dirty="0" smtClean="0"/>
            <a:t>　　振り離して，                            いく．（図）．</a:t>
          </a:r>
          <a:endParaRPr lang="ja-JP" sz="3300" kern="1200" dirty="0"/>
        </a:p>
      </dsp:txBody>
      <dsp:txXfrm>
        <a:off x="0" y="1104890"/>
        <a:ext cx="8061682" cy="44339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9CAC1-3038-44E6-A9FF-612FFB088310}">
      <dsp:nvSpPr>
        <dsp:cNvPr id="0" name=""/>
        <dsp:cNvSpPr/>
      </dsp:nvSpPr>
      <dsp:spPr>
        <a:xfrm>
          <a:off x="0" y="36433"/>
          <a:ext cx="9287774" cy="8552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400" kern="1200" dirty="0" smtClean="0"/>
            <a:t>2.2.3</a:t>
          </a:r>
          <a:r>
            <a:rPr lang="ja-JP" altLang="en-US" sz="3400" kern="1200" dirty="0" smtClean="0"/>
            <a:t>融解熱と気化熱</a:t>
          </a:r>
          <a:endParaRPr lang="ja-JP" sz="3400" kern="1200" dirty="0"/>
        </a:p>
      </dsp:txBody>
      <dsp:txXfrm>
        <a:off x="41751" y="78184"/>
        <a:ext cx="9204272" cy="771768"/>
      </dsp:txXfrm>
    </dsp:sp>
    <dsp:sp modelId="{A2A1E3CB-2B61-49E8-8C04-6D268B8357EA}">
      <dsp:nvSpPr>
        <dsp:cNvPr id="0" name=""/>
        <dsp:cNvSpPr/>
      </dsp:nvSpPr>
      <dsp:spPr>
        <a:xfrm>
          <a:off x="0" y="891703"/>
          <a:ext cx="9287774" cy="52081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4887" tIns="43180" rIns="241808" bIns="43180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 smtClean="0"/>
            <a:t>融解と同じように，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ja-JP" altLang="en-US" sz="2700" kern="1200" dirty="0" smtClean="0"/>
            <a:t>　温度が         になった液体が同じ温度の気体に変わる時は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ja-JP" altLang="en-US" sz="2700" kern="1200" dirty="0" smtClean="0"/>
            <a:t>　　</a:t>
          </a:r>
          <a:r>
            <a:rPr lang="en-US" altLang="ja-JP" sz="2700" kern="1200" dirty="0" smtClean="0"/>
            <a:t>1 g</a:t>
          </a:r>
          <a:r>
            <a:rPr lang="ja-JP" altLang="en-US" sz="2700" kern="1200" dirty="0" smtClean="0"/>
            <a:t>あたり物質に固有の熱量を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en-US" altLang="ja-JP" sz="2700" kern="1200" dirty="0" smtClean="0"/>
            <a:t>	</a:t>
          </a:r>
          <a:r>
            <a:rPr lang="ja-JP" altLang="en-US" sz="2700" kern="1200" dirty="0" smtClean="0"/>
            <a:t>外から         なければならない．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ja-JP" altLang="en-US" sz="2700" kern="1200" dirty="0" smtClean="0"/>
            <a:t>　この熱量を                                という．</a:t>
          </a:r>
          <a:endParaRPr lang="ja-JP" sz="2700" kern="1200" dirty="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 smtClean="0"/>
            <a:t>気体が同温の液体になるとき，同じ熱量を外へ          ．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ja-JP" altLang="en-US" sz="2700" kern="1200" dirty="0" smtClean="0"/>
            <a:t>　この熱量を                               という．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en-US" altLang="ja-JP" sz="2700" kern="1200" dirty="0" smtClean="0"/>
            <a:t>	                                              </a:t>
          </a:r>
          <a:r>
            <a:rPr lang="ja-JP" altLang="en-US" sz="2700" kern="1200" dirty="0" smtClean="0"/>
            <a:t>である．</a:t>
          </a:r>
          <a:endParaRPr lang="ja-JP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 smtClean="0"/>
            <a:t>表は，         と              を</a:t>
          </a:r>
          <a:r>
            <a:rPr lang="ja-JP" altLang="en-US" sz="2700" kern="1200" dirty="0"/>
            <a:t>表している．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700" kern="1200" dirty="0"/>
            <a:t>ドライアイスは固体から直接気体に変わる</a:t>
          </a:r>
          <a:r>
            <a:rPr lang="ja-JP" altLang="en-US" sz="2700" kern="1200" dirty="0" smtClean="0"/>
            <a:t>．</a:t>
          </a:r>
          <a:r>
            <a:rPr lang="en-US" altLang="ja-JP" sz="2700" kern="1200" dirty="0" smtClean="0"/>
            <a:t/>
          </a:r>
          <a:br>
            <a:rPr lang="en-US" altLang="ja-JP" sz="2700" kern="1200" dirty="0" smtClean="0"/>
          </a:br>
          <a:r>
            <a:rPr lang="ja-JP" altLang="en-US" sz="2700" kern="1200" dirty="0" smtClean="0"/>
            <a:t>　液体</a:t>
          </a:r>
          <a:r>
            <a:rPr lang="ja-JP" altLang="en-US" sz="2700" kern="1200" dirty="0"/>
            <a:t>にならないで固体</a:t>
          </a:r>
          <a:r>
            <a:rPr lang="ja-JP" altLang="en-US" sz="2700" kern="1200" dirty="0" smtClean="0"/>
            <a:t>から気体に状態が変化：             ， </a:t>
          </a:r>
          <a:r>
            <a:rPr lang="ja-JP" altLang="en-US" sz="2700" kern="1200" dirty="0" smtClean="0">
              <a:solidFill>
                <a:srgbClr val="FF0000"/>
              </a:solidFill>
            </a:rPr>
            <a:t>                              素                                                    </a:t>
          </a:r>
          <a:r>
            <a:rPr lang="ja-JP" altLang="en-US" sz="2700" kern="1200" dirty="0" smtClean="0"/>
            <a:t>なども昇華する例である</a:t>
          </a:r>
          <a:endParaRPr lang="ja-JP" altLang="en-US" sz="2700" kern="1200" dirty="0"/>
        </a:p>
      </dsp:txBody>
      <dsp:txXfrm>
        <a:off x="0" y="891703"/>
        <a:ext cx="9287774" cy="52081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DDA08-BB9B-4295-8BE3-133B79D7D919}">
      <dsp:nvSpPr>
        <dsp:cNvPr id="0" name=""/>
        <dsp:cNvSpPr/>
      </dsp:nvSpPr>
      <dsp:spPr>
        <a:xfrm>
          <a:off x="0" y="31598"/>
          <a:ext cx="8596668" cy="1182285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.2.1</a:t>
          </a:r>
          <a:r>
            <a:rPr kumimoji="1" lang="ja-JP" alt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熱容量・比熱</a:t>
          </a:r>
          <a:endParaRPr lang="ja-JP" sz="47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7714" y="89312"/>
        <a:ext cx="8481240" cy="1066857"/>
      </dsp:txXfrm>
    </dsp:sp>
    <dsp:sp modelId="{D2D1BA5D-0A47-4990-82A1-D235E2D2C235}">
      <dsp:nvSpPr>
        <dsp:cNvPr id="0" name=""/>
        <dsp:cNvSpPr/>
      </dsp:nvSpPr>
      <dsp:spPr>
        <a:xfrm>
          <a:off x="0" y="1349244"/>
          <a:ext cx="8596668" cy="11822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.2.2</a:t>
          </a:r>
          <a:r>
            <a:rPr kumimoji="1" lang="ja-JP" alt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固体の比熱の測定</a:t>
          </a:r>
          <a:endParaRPr lang="ja-JP" sz="47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7714" y="1406958"/>
        <a:ext cx="8481240" cy="1066857"/>
      </dsp:txXfrm>
    </dsp:sp>
    <dsp:sp modelId="{B5C6A35B-E02D-46EB-8A34-EC852BD67256}">
      <dsp:nvSpPr>
        <dsp:cNvPr id="0" name=""/>
        <dsp:cNvSpPr/>
      </dsp:nvSpPr>
      <dsp:spPr>
        <a:xfrm>
          <a:off x="0" y="2666889"/>
          <a:ext cx="8596668" cy="11822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2.2.3</a:t>
          </a:r>
          <a:r>
            <a:rPr lang="ja-JP" alt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融解熱と気化熱</a:t>
          </a:r>
          <a:endParaRPr lang="ja-JP" sz="47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7714" y="2724603"/>
        <a:ext cx="8481240" cy="10668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2EBE8-7FE7-4050-99CB-B3C30ED24A0E}">
      <dsp:nvSpPr>
        <dsp:cNvPr id="0" name=""/>
        <dsp:cNvSpPr/>
      </dsp:nvSpPr>
      <dsp:spPr>
        <a:xfrm>
          <a:off x="0" y="137677"/>
          <a:ext cx="12048781" cy="9307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700" kern="1200" dirty="0" smtClean="0"/>
            <a:t>2</a:t>
          </a:r>
          <a:r>
            <a:rPr lang="en-US" sz="3700" kern="1200" dirty="0" smtClean="0"/>
            <a:t>.2.1</a:t>
          </a:r>
          <a:r>
            <a:rPr lang="ja-JP" altLang="en-US" sz="3700" kern="1200" dirty="0" smtClean="0"/>
            <a:t>熱容量・比熱</a:t>
          </a:r>
          <a:endParaRPr lang="ja-JP" sz="3700" kern="1200" dirty="0"/>
        </a:p>
      </dsp:txBody>
      <dsp:txXfrm>
        <a:off x="45435" y="183112"/>
        <a:ext cx="11957911" cy="839865"/>
      </dsp:txXfrm>
    </dsp:sp>
    <dsp:sp modelId="{6B5270B0-03F6-4C1B-AA56-CBF003E35142}">
      <dsp:nvSpPr>
        <dsp:cNvPr id="0" name=""/>
        <dsp:cNvSpPr/>
      </dsp:nvSpPr>
      <dsp:spPr>
        <a:xfrm>
          <a:off x="0" y="1068412"/>
          <a:ext cx="12048781" cy="4748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2549" tIns="46990" rIns="263144" bIns="46990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900" kern="1200" dirty="0" smtClean="0"/>
            <a:t>高温の物体と低温の物体とが接触して</a:t>
          </a:r>
          <a:r>
            <a:rPr lang="en-US" altLang="ja-JP" sz="2900" kern="1200" dirty="0" smtClean="0"/>
            <a:t/>
          </a:r>
          <a:br>
            <a:rPr lang="en-US" altLang="ja-JP" sz="2900" kern="1200" dirty="0" smtClean="0"/>
          </a:br>
          <a:r>
            <a:rPr lang="ja-JP" altLang="en-US" sz="2900" kern="1200" dirty="0" smtClean="0"/>
            <a:t>二つの物体が＿＿＿になるまでに，</a:t>
          </a:r>
          <a:r>
            <a:rPr lang="en-US" altLang="ja-JP" sz="2900" kern="1200" dirty="0" smtClean="0"/>
            <a:t/>
          </a:r>
          <a:br>
            <a:rPr lang="en-US" altLang="ja-JP" sz="2900" kern="1200" dirty="0" smtClean="0"/>
          </a:br>
          <a:r>
            <a:rPr lang="ja-JP" altLang="en-US" sz="2900" kern="1200" dirty="0" smtClean="0"/>
            <a:t>（高温の物体が＿＿＿＿   ）＝（ 低温の物体が＿＿＿＿＿）</a:t>
          </a:r>
          <a:r>
            <a:rPr lang="en-US" altLang="ja-JP" sz="2900" kern="1200" dirty="0" smtClean="0"/>
            <a:t/>
          </a:r>
          <a:br>
            <a:rPr lang="en-US" altLang="ja-JP" sz="2900" kern="1200" dirty="0" smtClean="0"/>
          </a:br>
          <a:r>
            <a:rPr lang="ja-JP" altLang="en-US" sz="2900" kern="1200" dirty="0" smtClean="0"/>
            <a:t> 二つの物体の熱量の和は＿＿＿＿＿＿＿＿＿ ．</a:t>
          </a:r>
          <a:endParaRPr lang="ja-JP" sz="2900" kern="1200" dirty="0"/>
        </a:p>
        <a:p>
          <a:pPr marL="571500" lvl="2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900" kern="1200" dirty="0"/>
            <a:t>熱量の単位に</a:t>
          </a:r>
          <a:r>
            <a:rPr lang="ja-JP" altLang="en-US" sz="2900" kern="1200" dirty="0" smtClean="0"/>
            <a:t>は</a:t>
          </a:r>
          <a:r>
            <a:rPr lang="en-US" altLang="ja-JP" sz="2900" kern="1200" dirty="0" smtClean="0"/>
            <a:t>__________</a:t>
          </a:r>
          <a:r>
            <a:rPr lang="ja-JP" altLang="en-US" sz="2900" kern="1200" dirty="0" smtClean="0"/>
            <a:t> </a:t>
          </a:r>
          <a:r>
            <a:rPr lang="ja-JP" altLang="en-US" sz="2900" kern="1200" dirty="0"/>
            <a:t>が用いられる</a:t>
          </a:r>
          <a:r>
            <a:rPr lang="ja-JP" altLang="en-US" sz="2900" kern="1200" dirty="0" smtClean="0"/>
            <a:t>．</a:t>
          </a:r>
          <a:endParaRPr lang="ja-JP" altLang="en-US" sz="2900" kern="1200" dirty="0"/>
        </a:p>
        <a:p>
          <a:pPr marL="571500" lvl="2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900" kern="1200" dirty="0" smtClean="0"/>
            <a:t>以前</a:t>
          </a:r>
          <a:r>
            <a:rPr lang="en-US" altLang="ja-JP" sz="2900" kern="1200" dirty="0" smtClean="0"/>
            <a:t>;</a:t>
          </a:r>
          <a:r>
            <a:rPr lang="ja-JP" altLang="en-US" sz="2900" kern="1200" dirty="0" smtClean="0"/>
            <a:t> </a:t>
          </a:r>
          <a:r>
            <a:rPr lang="en-US" altLang="ja-JP" sz="2900" kern="1200" dirty="0"/>
            <a:t>14.5℃</a:t>
          </a:r>
          <a:r>
            <a:rPr lang="ja-JP" altLang="en-US" sz="2900" kern="1200" dirty="0"/>
            <a:t>の</a:t>
          </a:r>
          <a:r>
            <a:rPr lang="ja-JP" altLang="en-US" sz="2900" kern="1200" dirty="0" smtClean="0"/>
            <a:t>純水１ </a:t>
          </a:r>
          <a:r>
            <a:rPr lang="en-US" altLang="ja-JP" sz="2900" kern="1200" dirty="0" smtClean="0"/>
            <a:t>g</a:t>
          </a:r>
          <a:r>
            <a:rPr lang="ja-JP" altLang="en-US" sz="2900" kern="1200" dirty="0"/>
            <a:t>を</a:t>
          </a:r>
          <a:r>
            <a:rPr lang="en-US" altLang="ja-JP" sz="2900" kern="1200" dirty="0"/>
            <a:t>1℃</a:t>
          </a:r>
          <a:r>
            <a:rPr lang="ja-JP" altLang="en-US" sz="2900" kern="1200" dirty="0" smtClean="0"/>
            <a:t>上げるのに必要な熱量                       </a:t>
          </a:r>
          <a:r>
            <a:rPr lang="ja-JP" altLang="en-US" sz="2900" kern="1200" dirty="0" err="1" smtClean="0"/>
            <a:t>を</a:t>
          </a:r>
          <a:r>
            <a:rPr lang="en-US" altLang="ja-JP" sz="2900" kern="1200" dirty="0" smtClean="0"/>
            <a:t>__           </a:t>
          </a:r>
          <a:br>
            <a:rPr lang="en-US" altLang="ja-JP" sz="2900" kern="1200" dirty="0" smtClean="0"/>
          </a:br>
          <a:r>
            <a:rPr lang="ja-JP" altLang="en-US" sz="2900" kern="1200" dirty="0" smtClean="0"/>
            <a:t> </a:t>
          </a:r>
          <a:r>
            <a:rPr lang="en-US" altLang="ja-JP" sz="2900" kern="1200" dirty="0" smtClean="0"/>
            <a:t>1 </a:t>
          </a:r>
          <a:r>
            <a:rPr lang="en-US" altLang="ja-JP" sz="2900" kern="1200" dirty="0" err="1" smtClean="0"/>
            <a:t>cal</a:t>
          </a:r>
          <a:r>
            <a:rPr lang="en-US" altLang="ja-JP" sz="2900" kern="1200" dirty="0" smtClean="0"/>
            <a:t>=         </a:t>
          </a:r>
          <a:r>
            <a:rPr lang="ja-JP" altLang="en-US" sz="2900" kern="1200" dirty="0" smtClean="0"/>
            <a:t>に相当．</a:t>
          </a:r>
          <a:endParaRPr lang="ja-JP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900" kern="1200" dirty="0" smtClean="0"/>
            <a:t>図の</a:t>
          </a:r>
          <a:r>
            <a:rPr lang="ja-JP" altLang="en-US" sz="2900" kern="1200" dirty="0"/>
            <a:t>ように， 温度</a:t>
          </a:r>
          <a:r>
            <a:rPr lang="en-US" altLang="ja-JP" sz="2900" kern="1200" dirty="0"/>
            <a:t>10.0℃</a:t>
          </a:r>
          <a:r>
            <a:rPr lang="ja-JP" altLang="en-US" sz="2900" kern="1200" dirty="0"/>
            <a:t>， 質量</a:t>
          </a:r>
          <a:r>
            <a:rPr lang="en-US" altLang="ja-JP" sz="2900" kern="1200" dirty="0"/>
            <a:t>50 g</a:t>
          </a:r>
          <a:r>
            <a:rPr lang="ja-JP" altLang="en-US" sz="2900" kern="1200" dirty="0"/>
            <a:t>の鉄の</a:t>
          </a:r>
          <a:r>
            <a:rPr lang="ja-JP" altLang="en-US" sz="2900" kern="1200" dirty="0" smtClean="0"/>
            <a:t>分銅を</a:t>
          </a:r>
          <a:r>
            <a:rPr lang="en-US" altLang="ja-JP" sz="2900" kern="1200" dirty="0" smtClean="0"/>
            <a:t/>
          </a:r>
          <a:br>
            <a:rPr lang="en-US" altLang="ja-JP" sz="2900" kern="1200" dirty="0" smtClean="0"/>
          </a:br>
          <a:r>
            <a:rPr lang="ja-JP" altLang="en-US" sz="2900" kern="1200" dirty="0" smtClean="0"/>
            <a:t>温度</a:t>
          </a:r>
          <a:r>
            <a:rPr lang="en-US" altLang="ja-JP" sz="2900" kern="1200" dirty="0"/>
            <a:t>31.1℃</a:t>
          </a:r>
          <a:r>
            <a:rPr lang="ja-JP" altLang="en-US" sz="2900" kern="1200" dirty="0"/>
            <a:t>， 質量</a:t>
          </a:r>
          <a:r>
            <a:rPr lang="en-US" altLang="ja-JP" sz="2900" kern="1200" dirty="0"/>
            <a:t>100 </a:t>
          </a:r>
          <a:r>
            <a:rPr lang="en-US" altLang="ja-JP" sz="2900" kern="1200" dirty="0" smtClean="0"/>
            <a:t>g</a:t>
          </a:r>
          <a:r>
            <a:rPr lang="ja-JP" altLang="en-US" sz="2900" kern="1200" dirty="0" smtClean="0"/>
            <a:t>の水に入れたら，</a:t>
          </a:r>
          <a:r>
            <a:rPr lang="en-US" altLang="ja-JP" sz="2900" kern="1200" dirty="0" smtClean="0"/>
            <a:t/>
          </a:r>
          <a:br>
            <a:rPr lang="en-US" altLang="ja-JP" sz="2900" kern="1200" dirty="0" smtClean="0"/>
          </a:br>
          <a:r>
            <a:rPr lang="ja-JP" altLang="en-US" sz="2900" kern="1200" dirty="0" smtClean="0"/>
            <a:t>⇒ </a:t>
          </a:r>
          <a:r>
            <a:rPr lang="en-US" altLang="ja-JP" sz="2900" kern="1200" dirty="0" smtClean="0"/>
            <a:t>30.0℃</a:t>
          </a:r>
          <a:r>
            <a:rPr lang="ja-JP" altLang="en-US" sz="2900" kern="1200" dirty="0" smtClean="0"/>
            <a:t>で             になったとする．</a:t>
          </a:r>
          <a:endParaRPr lang="ja-JP" altLang="en-US" sz="2900" kern="1200" dirty="0"/>
        </a:p>
      </dsp:txBody>
      <dsp:txXfrm>
        <a:off x="0" y="1068412"/>
        <a:ext cx="12048781" cy="47485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2EBE8-7FE7-4050-99CB-B3C30ED24A0E}">
      <dsp:nvSpPr>
        <dsp:cNvPr id="0" name=""/>
        <dsp:cNvSpPr/>
      </dsp:nvSpPr>
      <dsp:spPr>
        <a:xfrm>
          <a:off x="0" y="16914"/>
          <a:ext cx="10515600" cy="779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100" kern="1200" dirty="0" smtClean="0"/>
            <a:t>2</a:t>
          </a:r>
          <a:r>
            <a:rPr lang="en-US" sz="3100" kern="1200" dirty="0" smtClean="0"/>
            <a:t>.2.1</a:t>
          </a:r>
          <a:r>
            <a:rPr lang="ja-JP" altLang="en-US" sz="3100" kern="1200" dirty="0" smtClean="0"/>
            <a:t>熱容量・比熱</a:t>
          </a:r>
          <a:endParaRPr lang="ja-JP" sz="3100" kern="1200" dirty="0"/>
        </a:p>
      </dsp:txBody>
      <dsp:txXfrm>
        <a:off x="38067" y="54981"/>
        <a:ext cx="10439466" cy="703671"/>
      </dsp:txXfrm>
    </dsp:sp>
    <dsp:sp modelId="{39197A7E-C8A4-4322-97A1-EBDD74F4472F}">
      <dsp:nvSpPr>
        <dsp:cNvPr id="0" name=""/>
        <dsp:cNvSpPr/>
      </dsp:nvSpPr>
      <dsp:spPr>
        <a:xfrm>
          <a:off x="0" y="796719"/>
          <a:ext cx="10515600" cy="4876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 smtClean="0"/>
            <a:t>このとき，</a:t>
          </a:r>
          <a:r>
            <a:rPr lang="en-US" altLang="ja-JP" sz="2400" kern="1200" dirty="0" smtClean="0"/>
            <a:t/>
          </a:r>
          <a:br>
            <a:rPr lang="en-US" altLang="ja-JP" sz="2400" kern="1200" dirty="0" smtClean="0"/>
          </a:br>
          <a:r>
            <a:rPr lang="ja-JP" altLang="en-US" sz="2400" kern="1200" dirty="0" smtClean="0"/>
            <a:t>水の失った熱量＝</a:t>
          </a:r>
          <a:r>
            <a:rPr lang="en-US" altLang="ja-JP" sz="2400" kern="1200" dirty="0" smtClean="0"/>
            <a:t/>
          </a:r>
          <a:br>
            <a:rPr lang="en-US" altLang="ja-JP" sz="2400" kern="1200" dirty="0" smtClean="0"/>
          </a:br>
          <a:r>
            <a:rPr lang="ja-JP" altLang="en-US" sz="2400" kern="1200" dirty="0" smtClean="0"/>
            <a:t>対して，分銅の温度は</a:t>
          </a:r>
          <a:r>
            <a:rPr lang="en-US" altLang="ja-JP" sz="2400" kern="1200" dirty="0" smtClean="0"/>
            <a:t>20 ℃</a:t>
          </a:r>
          <a:r>
            <a:rPr lang="ja-JP" altLang="en-US" sz="2400" kern="1200" dirty="0" smtClean="0"/>
            <a:t>上がっているから，</a:t>
          </a:r>
          <a:r>
            <a:rPr lang="en-US" altLang="ja-JP" sz="2400" kern="1200" dirty="0" smtClean="0"/>
            <a:t/>
          </a:r>
          <a:br>
            <a:rPr lang="en-US" altLang="ja-JP" sz="2400" kern="1200" dirty="0" smtClean="0"/>
          </a:br>
          <a:r>
            <a:rPr lang="ja-JP" altLang="en-US" sz="2400" kern="1200" dirty="0" smtClean="0"/>
            <a:t>この分銅を温度</a:t>
          </a:r>
          <a:r>
            <a:rPr lang="en-US" altLang="ja-JP" sz="2400" kern="1200" dirty="0" smtClean="0"/>
            <a:t>1 ℃(1 K)</a:t>
          </a:r>
          <a:r>
            <a:rPr lang="ja-JP" altLang="en-US" sz="2400" kern="1200" dirty="0" smtClean="0"/>
            <a:t>上げるのに必要な熱量は</a:t>
          </a:r>
          <a:r>
            <a:rPr lang="en-US" altLang="ja-JP" sz="2400" kern="1200" dirty="0" smtClean="0"/>
            <a:t>…</a:t>
          </a:r>
          <a:endParaRPr lang="ja-JP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ja-JP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/>
            <a:t>このように， ある物体の温度</a:t>
          </a:r>
          <a:r>
            <a:rPr lang="ja-JP" altLang="en-US" sz="2400" kern="1200" dirty="0" smtClean="0"/>
            <a:t>を</a:t>
          </a:r>
          <a:r>
            <a:rPr lang="en-US" altLang="ja-JP" sz="2400" kern="1200" dirty="0" smtClean="0"/>
            <a:t>1 K</a:t>
          </a:r>
          <a:r>
            <a:rPr lang="ja-JP" altLang="en-US" sz="2400" kern="1200" dirty="0"/>
            <a:t>上げるのに必要な熱量を</a:t>
          </a:r>
          <a:r>
            <a:rPr lang="ja-JP" altLang="en-US" sz="2400" kern="1200" dirty="0" smtClean="0"/>
            <a:t>，</a:t>
          </a:r>
          <a:r>
            <a:rPr lang="en-US" altLang="ja-JP" sz="2400" kern="1200" dirty="0" smtClean="0"/>
            <a:t/>
          </a:r>
          <a:br>
            <a:rPr lang="en-US" altLang="ja-JP" sz="2400" kern="1200" dirty="0" smtClean="0"/>
          </a:br>
          <a:r>
            <a:rPr lang="en-US" altLang="ja-JP" sz="2400" kern="1200" dirty="0" smtClean="0"/>
            <a:t>	</a:t>
          </a:r>
          <a:r>
            <a:rPr lang="ja-JP" altLang="en-US" sz="2400" kern="1200" dirty="0" smtClean="0"/>
            <a:t>その                           という．</a:t>
          </a:r>
          <a:endParaRPr lang="ja-JP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 smtClean="0"/>
            <a:t>同じ物質では， 物体の熱容量は質量が大きいほど熱容量も</a:t>
          </a:r>
          <a:endParaRPr lang="ja-JP" alt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 smtClean="0"/>
            <a:t>熱容量の単位は</a:t>
          </a:r>
          <a:endParaRPr lang="ja-JP" alt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 smtClean="0"/>
            <a:t>図の分銅の質量は</a:t>
          </a:r>
          <a:r>
            <a:rPr lang="en-US" altLang="ja-JP" sz="2400" kern="1200" dirty="0" smtClean="0"/>
            <a:t>50 g</a:t>
          </a:r>
          <a:r>
            <a:rPr lang="ja-JP" altLang="en-US" sz="2400" kern="1200" dirty="0" smtClean="0"/>
            <a:t>であるから，</a:t>
          </a:r>
          <a:r>
            <a:rPr lang="en-US" altLang="ja-JP" sz="2400" kern="1200" dirty="0" smtClean="0"/>
            <a:t/>
          </a:r>
          <a:br>
            <a:rPr lang="en-US" altLang="ja-JP" sz="2400" kern="1200" dirty="0" smtClean="0"/>
          </a:br>
          <a:r>
            <a:rPr lang="ja-JP" altLang="en-US" sz="2400" kern="1200" dirty="0" smtClean="0"/>
            <a:t>この測定によると，鉄</a:t>
          </a:r>
          <a:r>
            <a:rPr lang="en-US" altLang="ja-JP" sz="2400" kern="1200" dirty="0" smtClean="0"/>
            <a:t>1 g</a:t>
          </a:r>
          <a:r>
            <a:rPr lang="ja-JP" altLang="en-US" sz="2400" kern="1200" dirty="0" smtClean="0"/>
            <a:t>を温度</a:t>
          </a:r>
          <a:r>
            <a:rPr lang="en-US" altLang="ja-JP" sz="2400" kern="1200" dirty="0" smtClean="0"/>
            <a:t>I K</a:t>
          </a:r>
          <a:r>
            <a:rPr lang="ja-JP" altLang="en-US" sz="2400" kern="1200" dirty="0" smtClean="0"/>
            <a:t>上げるのに必要な熱量は</a:t>
          </a:r>
          <a:r>
            <a:rPr lang="en-US" altLang="ja-JP" sz="2400" kern="1200" dirty="0" smtClean="0"/>
            <a:t>…</a:t>
          </a:r>
          <a:endParaRPr lang="ja-JP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400" kern="1200" dirty="0" smtClean="0">
              <a:solidFill>
                <a:srgbClr val="FF0000"/>
              </a:solidFill>
            </a:rPr>
            <a:t>_</a:t>
          </a:r>
          <a:endParaRPr lang="ja-JP" altLang="en-US" sz="2400" kern="1200" dirty="0">
            <a:solidFill>
              <a:srgbClr val="FF0000"/>
            </a:solidFill>
          </a:endParaRPr>
        </a:p>
      </dsp:txBody>
      <dsp:txXfrm>
        <a:off x="0" y="796719"/>
        <a:ext cx="10515600" cy="48769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2EBE8-7FE7-4050-99CB-B3C30ED24A0E}">
      <dsp:nvSpPr>
        <dsp:cNvPr id="0" name=""/>
        <dsp:cNvSpPr/>
      </dsp:nvSpPr>
      <dsp:spPr>
        <a:xfrm>
          <a:off x="0" y="65764"/>
          <a:ext cx="10515600" cy="9810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900" kern="1200" dirty="0" smtClean="0"/>
            <a:t>2</a:t>
          </a:r>
          <a:r>
            <a:rPr lang="en-US" sz="3900" kern="1200" dirty="0" smtClean="0"/>
            <a:t>.2.1</a:t>
          </a:r>
          <a:r>
            <a:rPr lang="ja-JP" altLang="en-US" sz="3900" kern="1200" dirty="0" smtClean="0"/>
            <a:t>熱容量・比熱</a:t>
          </a:r>
          <a:endParaRPr lang="ja-JP" sz="3900" kern="1200" dirty="0"/>
        </a:p>
      </dsp:txBody>
      <dsp:txXfrm>
        <a:off x="47891" y="113655"/>
        <a:ext cx="10419818" cy="885263"/>
      </dsp:txXfrm>
    </dsp:sp>
    <dsp:sp modelId="{2CE665AE-6A01-472F-80FE-91FCA0A5C68D}">
      <dsp:nvSpPr>
        <dsp:cNvPr id="0" name=""/>
        <dsp:cNvSpPr/>
      </dsp:nvSpPr>
      <dsp:spPr>
        <a:xfrm>
          <a:off x="0" y="1046809"/>
          <a:ext cx="10515600" cy="46016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9530" rIns="277368" bIns="4953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000" kern="1200" dirty="0" smtClean="0"/>
            <a:t>ある物質</a:t>
          </a:r>
          <a:r>
            <a:rPr lang="en-US" altLang="ja-JP" sz="3000" kern="1200" dirty="0" smtClean="0"/>
            <a:t>1 g</a:t>
          </a:r>
          <a:r>
            <a:rPr lang="ja-JP" altLang="en-US" sz="3000" kern="1200" dirty="0" smtClean="0"/>
            <a:t>の温度を</a:t>
          </a:r>
          <a:r>
            <a:rPr lang="en-US" altLang="ja-JP" sz="3000" kern="1200" dirty="0" smtClean="0"/>
            <a:t>1 k</a:t>
          </a:r>
          <a:r>
            <a:rPr lang="ja-JP" altLang="en-US" sz="3000" kern="1200" dirty="0" smtClean="0"/>
            <a:t>上げるのに必要な熱量を，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en-US" altLang="ja-JP" sz="3000" kern="1200" dirty="0" smtClean="0"/>
            <a:t>	</a:t>
          </a:r>
          <a:r>
            <a:rPr lang="ja-JP" altLang="en-US" sz="3000" kern="1200" dirty="0" smtClean="0"/>
            <a:t>その物質の         といい，単位は               ．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ja-JP" altLang="en-US" sz="3000" kern="1200" dirty="0" smtClean="0"/>
            <a:t>物質の比熱は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ja-JP" altLang="en-US" sz="3000" kern="1200" dirty="0" smtClean="0"/>
            <a:t>　　温度や状態によって変化するが，普通は         の値をとる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ja-JP" altLang="en-US" sz="3000" kern="1200" dirty="0" smtClean="0"/>
            <a:t> 　　狭い温度範囲では，                   とみなしてよい．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ja-JP" altLang="en-US" sz="3000" kern="1200" dirty="0" smtClean="0"/>
            <a:t>質量が同じでも，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ja-JP" altLang="en-US" sz="3000" kern="1200" dirty="0" smtClean="0"/>
            <a:t>　　比熱が大きい物質は温め          ，冷め           ．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ja-JP" altLang="en-US" sz="3000" kern="1200" dirty="0" smtClean="0"/>
            <a:t>水の比熱は                   であり，ほかの物質に比べて．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ja-JP" altLang="en-US" sz="3000" kern="1200" dirty="0" smtClean="0"/>
            <a:t>　同じ物質でも固体と液体では比熱の値は同じ．</a:t>
          </a:r>
          <a:r>
            <a:rPr lang="en-US" altLang="ja-JP" sz="3000" kern="1200" dirty="0" smtClean="0"/>
            <a:t/>
          </a:r>
          <a:br>
            <a:rPr lang="en-US" altLang="ja-JP" sz="3000" kern="1200" dirty="0" smtClean="0"/>
          </a:br>
          <a:r>
            <a:rPr lang="en-US" altLang="ja-JP" sz="3000" kern="1200" dirty="0" smtClean="0"/>
            <a:t>	</a:t>
          </a:r>
          <a:r>
            <a:rPr lang="ja-JP" altLang="en-US" sz="3000" kern="1200" dirty="0" smtClean="0"/>
            <a:t>たとえば，</a:t>
          </a:r>
          <a:r>
            <a:rPr lang="en-US" altLang="ja-JP" sz="3000" kern="1200" dirty="0" smtClean="0"/>
            <a:t>0℃</a:t>
          </a:r>
          <a:r>
            <a:rPr lang="ja-JP" altLang="en-US" sz="3000" kern="1200" dirty="0" smtClean="0"/>
            <a:t>より少し低温の氷の比熱は約                   ．</a:t>
          </a:r>
          <a:endParaRPr lang="ja-JP" sz="3000" kern="1200" dirty="0"/>
        </a:p>
      </dsp:txBody>
      <dsp:txXfrm>
        <a:off x="0" y="1046809"/>
        <a:ext cx="10515600" cy="46016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2EBE8-7FE7-4050-99CB-B3C30ED24A0E}">
      <dsp:nvSpPr>
        <dsp:cNvPr id="0" name=""/>
        <dsp:cNvSpPr/>
      </dsp:nvSpPr>
      <dsp:spPr>
        <a:xfrm>
          <a:off x="0" y="187804"/>
          <a:ext cx="10515600" cy="8301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300" kern="1200" dirty="0" smtClean="0"/>
            <a:t>2</a:t>
          </a:r>
          <a:r>
            <a:rPr lang="en-US" sz="3300" kern="1200" dirty="0" smtClean="0"/>
            <a:t>.2.1</a:t>
          </a:r>
          <a:r>
            <a:rPr lang="ja-JP" altLang="en-US" sz="3300" kern="1200" dirty="0" smtClean="0"/>
            <a:t>熱容量・比熱</a:t>
          </a:r>
          <a:endParaRPr lang="ja-JP" sz="3300" kern="1200" dirty="0"/>
        </a:p>
      </dsp:txBody>
      <dsp:txXfrm>
        <a:off x="40523" y="228327"/>
        <a:ext cx="10434554" cy="749069"/>
      </dsp:txXfrm>
    </dsp:sp>
    <dsp:sp modelId="{2CE665AE-6A01-472F-80FE-91FCA0A5C68D}">
      <dsp:nvSpPr>
        <dsp:cNvPr id="0" name=""/>
        <dsp:cNvSpPr/>
      </dsp:nvSpPr>
      <dsp:spPr>
        <a:xfrm>
          <a:off x="0" y="1017919"/>
          <a:ext cx="10515600" cy="4508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1910" rIns="234696" bIns="41910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600" kern="1200" dirty="0" smtClean="0"/>
            <a:t>常温での          の詳しい値を表</a:t>
          </a:r>
          <a:r>
            <a:rPr lang="en-US" altLang="ja-JP" sz="2600" kern="1200" dirty="0" smtClean="0"/>
            <a:t>2.3 </a:t>
          </a:r>
          <a:r>
            <a:rPr lang="ja-JP" altLang="en-US" sz="2600" kern="1200" dirty="0" smtClean="0"/>
            <a:t>に示す．</a:t>
          </a:r>
          <a:endParaRPr lang="ja-JP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600" kern="1200" dirty="0" smtClean="0"/>
            <a:t>以上のことを式で表そう．</a:t>
          </a:r>
          <a:endParaRPr lang="ja-JP" alt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600" kern="1200" dirty="0"/>
            <a:t>質量</a:t>
          </a:r>
          <a:r>
            <a:rPr kumimoji="1" lang="en-US" altLang="en-US" sz="2600" i="1" kern="1200" dirty="0"/>
            <a:t>m</a:t>
          </a:r>
          <a:r>
            <a:rPr kumimoji="1" lang="en-US" altLang="en-US" sz="2600" kern="1200" dirty="0"/>
            <a:t>[g</a:t>
          </a:r>
          <a:r>
            <a:rPr kumimoji="1" lang="ja-JP" altLang="en-US" sz="2600" kern="1200" dirty="0"/>
            <a:t>］ の物体の熱容量</a:t>
          </a:r>
          <a:r>
            <a:rPr kumimoji="1" lang="ja-JP" altLang="en-US" sz="2600" kern="1200" dirty="0" smtClean="0"/>
            <a:t>を</a:t>
          </a:r>
          <a:r>
            <a:rPr kumimoji="1" lang="en-US" altLang="ja-JP" sz="2600" i="1" kern="1200" dirty="0" smtClean="0"/>
            <a:t>w</a:t>
          </a:r>
          <a:r>
            <a:rPr kumimoji="1" lang="ja-JP" altLang="en-US" sz="2600" kern="1200" dirty="0" smtClean="0"/>
            <a:t>と</a:t>
          </a:r>
          <a:r>
            <a:rPr kumimoji="1" lang="ja-JP" altLang="en-US" sz="2600" kern="1200" dirty="0"/>
            <a:t>すると</a:t>
          </a:r>
          <a:r>
            <a:rPr kumimoji="1" lang="ja-JP" altLang="en-US" sz="2600" kern="1200" dirty="0" smtClean="0"/>
            <a:t>，</a:t>
          </a:r>
          <a:r>
            <a:rPr kumimoji="1" lang="en-US" altLang="ja-JP" sz="2600" kern="1200" dirty="0" smtClean="0"/>
            <a:t/>
          </a:r>
          <a:br>
            <a:rPr kumimoji="1" lang="en-US" altLang="ja-JP" sz="2600" kern="1200" dirty="0" smtClean="0"/>
          </a:br>
          <a:r>
            <a:rPr kumimoji="1" lang="en-US" altLang="ja-JP" sz="2600" kern="1200" dirty="0" smtClean="0"/>
            <a:t>	</a:t>
          </a:r>
          <a:r>
            <a:rPr kumimoji="1" lang="ja-JP" altLang="en-US" sz="2600" kern="1200" dirty="0" err="1" smtClean="0"/>
            <a:t>．</a:t>
          </a:r>
          <a:endParaRPr kumimoji="1" lang="ja-JP" alt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600" kern="1200" dirty="0" smtClean="0"/>
            <a:t>この物体を温度</a:t>
          </a:r>
          <a:r>
            <a:rPr kumimoji="1" lang="en-US" altLang="en-US" sz="2600" i="1" kern="1200" dirty="0" smtClean="0"/>
            <a:t>t</a:t>
          </a:r>
          <a:r>
            <a:rPr kumimoji="1" lang="en-US" altLang="en-US" sz="2600" i="1" kern="1200" baseline="-25000" dirty="0" smtClean="0"/>
            <a:t>0</a:t>
          </a:r>
          <a:r>
            <a:rPr kumimoji="1" lang="en-US" altLang="en-US" sz="2600" kern="1200" dirty="0" smtClean="0"/>
            <a:t>[K</a:t>
          </a:r>
          <a:r>
            <a:rPr kumimoji="1" lang="ja-JP" altLang="en-US" sz="2600" kern="1200" dirty="0" smtClean="0"/>
            <a:t>］から</a:t>
          </a:r>
          <a:r>
            <a:rPr kumimoji="1" lang="en-US" altLang="en-US" sz="2600" i="1" kern="1200" dirty="0" smtClean="0"/>
            <a:t>t</a:t>
          </a:r>
          <a:r>
            <a:rPr kumimoji="1" lang="en-US" altLang="en-US" sz="2600" kern="1200" dirty="0" smtClean="0"/>
            <a:t>[K</a:t>
          </a:r>
          <a:r>
            <a:rPr kumimoji="1" lang="ja-JP" altLang="en-US" sz="2600" kern="1200" dirty="0" smtClean="0"/>
            <a:t>］まで上げるのに必要な熱量を </a:t>
          </a:r>
          <a:r>
            <a:rPr kumimoji="1" lang="en-US" altLang="en-US" sz="2600" i="1" kern="1200" dirty="0" smtClean="0"/>
            <a:t>Q</a:t>
          </a:r>
          <a:r>
            <a:rPr kumimoji="1" lang="ja-JP" altLang="en-US" sz="2600" kern="1200" dirty="0" smtClean="0"/>
            <a:t>とすると</a:t>
          </a:r>
          <a:endParaRPr kumimoji="1" lang="ja-JP" altLang="en-US" sz="2600" kern="1200" dirty="0"/>
        </a:p>
        <a:p>
          <a:pPr marL="457200" lvl="2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600" kern="1200" dirty="0" smtClean="0"/>
            <a:t>                       である</a:t>
          </a:r>
          <a:r>
            <a:rPr kumimoji="1" lang="en-US" altLang="ja-JP" sz="2600" kern="1200" dirty="0" smtClean="0"/>
            <a:t/>
          </a:r>
          <a:br>
            <a:rPr kumimoji="1" lang="en-US" altLang="ja-JP" sz="2600" kern="1200" dirty="0" smtClean="0"/>
          </a:br>
          <a:r>
            <a:rPr kumimoji="1" lang="ja-JP" altLang="en-US" sz="2600" kern="1200" dirty="0" smtClean="0"/>
            <a:t>比熱</a:t>
          </a:r>
          <a:r>
            <a:rPr kumimoji="1" lang="en-US" altLang="en-US" sz="2600" i="1" kern="1200" dirty="0" smtClean="0"/>
            <a:t>c</a:t>
          </a:r>
          <a:r>
            <a:rPr kumimoji="1" lang="en-US" altLang="en-US" sz="2600" kern="1200" dirty="0" smtClean="0"/>
            <a:t>[J/(</a:t>
          </a:r>
          <a:r>
            <a:rPr kumimoji="1" lang="en-US" altLang="en-US" sz="2600" kern="1200" dirty="0" err="1" smtClean="0"/>
            <a:t>g·K</a:t>
          </a:r>
          <a:r>
            <a:rPr kumimoji="1" lang="ja-JP" altLang="en-US" sz="2600" kern="1200" dirty="0" smtClean="0"/>
            <a:t>）］は</a:t>
          </a:r>
          <a:r>
            <a:rPr kumimoji="1" lang="en-US" altLang="ja-JP" sz="2600" kern="1200" dirty="0" smtClean="0"/>
            <a:t>…                                         </a:t>
          </a:r>
          <a:r>
            <a:rPr kumimoji="1" lang="pl-PL" altLang="en-US" sz="2600" i="1" kern="1200" dirty="0" smtClean="0">
              <a:solidFill>
                <a:srgbClr val="FF0000"/>
              </a:solidFill>
            </a:rPr>
            <a:t> </a:t>
          </a:r>
          <a:r>
            <a:rPr kumimoji="1" lang="pl-PL" altLang="en-US" sz="2600" kern="1200" dirty="0" smtClean="0"/>
            <a:t>(</a:t>
          </a:r>
          <a:r>
            <a:rPr kumimoji="1" lang="pl-PL" altLang="en-US" sz="2600" kern="1200" dirty="0"/>
            <a:t>2. 7) </a:t>
          </a:r>
          <a:endParaRPr kumimoji="1" lang="ja-JP" alt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600" kern="1200" dirty="0"/>
            <a:t>比熱</a:t>
          </a:r>
          <a:r>
            <a:rPr kumimoji="1" lang="en-US" altLang="en-US" sz="2600" i="1" kern="1200" dirty="0"/>
            <a:t>c</a:t>
          </a:r>
          <a:r>
            <a:rPr kumimoji="1" lang="ja-JP" altLang="en-US" sz="2600" kern="1200" dirty="0"/>
            <a:t>， 質量</a:t>
          </a:r>
          <a:r>
            <a:rPr kumimoji="1" lang="en-US" altLang="en-US" sz="2600" i="1" kern="1200" dirty="0"/>
            <a:t>m</a:t>
          </a:r>
          <a:r>
            <a:rPr kumimoji="1" lang="ja-JP" altLang="en-US" sz="2600" kern="1200" dirty="0"/>
            <a:t>の物体を温度</a:t>
          </a:r>
          <a:r>
            <a:rPr kumimoji="1" lang="en-US" altLang="en-US" sz="2600" i="1" kern="1200" dirty="0" smtClean="0"/>
            <a:t>t</a:t>
          </a:r>
          <a:r>
            <a:rPr kumimoji="1" lang="en-US" altLang="en-US" sz="2600" i="1" kern="1200" baseline="-25000" dirty="0" smtClean="0"/>
            <a:t>0</a:t>
          </a:r>
          <a:r>
            <a:rPr kumimoji="1" lang="ja-JP" altLang="en-US" sz="2600" kern="1200" dirty="0" smtClean="0"/>
            <a:t>から</a:t>
          </a:r>
          <a:r>
            <a:rPr kumimoji="1" lang="en-US" altLang="en-US" sz="2600" i="1" kern="1200" dirty="0"/>
            <a:t>t</a:t>
          </a:r>
          <a:r>
            <a:rPr kumimoji="1" lang="ja-JP" altLang="en-US" sz="2600" kern="1200" dirty="0"/>
            <a:t>に上げるのに必要な熱量</a:t>
          </a:r>
          <a:r>
            <a:rPr kumimoji="1" lang="en-US" altLang="en-US" sz="2600" i="1" kern="1200" dirty="0"/>
            <a:t>Q</a:t>
          </a:r>
          <a:r>
            <a:rPr kumimoji="1" lang="en-US" altLang="en-US" sz="2600" kern="1200" dirty="0"/>
            <a:t> </a:t>
          </a:r>
          <a:r>
            <a:rPr kumimoji="1" lang="ja-JP" altLang="en-US" sz="2600" kern="1200" dirty="0" smtClean="0"/>
            <a:t>［</a:t>
          </a:r>
          <a:r>
            <a:rPr kumimoji="1" lang="en-US" altLang="ja-JP" sz="2600" kern="1200" dirty="0" smtClean="0"/>
            <a:t>J</a:t>
          </a:r>
          <a:r>
            <a:rPr kumimoji="1" lang="ja-JP" altLang="en-US" sz="2600" kern="1200" dirty="0" smtClean="0"/>
            <a:t>］</a:t>
          </a:r>
          <a:r>
            <a:rPr kumimoji="1" lang="ja-JP" altLang="en-US" sz="2600" kern="1200" dirty="0"/>
            <a:t>は， 式（</a:t>
          </a:r>
          <a:r>
            <a:rPr kumimoji="1" lang="en-US" altLang="en-US" sz="2600" kern="1200" dirty="0" smtClean="0"/>
            <a:t>2.7)</a:t>
          </a:r>
          <a:r>
            <a:rPr kumimoji="1" lang="ja-JP" altLang="en-US" sz="2600" kern="1200" dirty="0" smtClean="0"/>
            <a:t>により</a:t>
          </a:r>
          <a:r>
            <a:rPr kumimoji="1" lang="en-US" altLang="ja-JP" sz="2600" kern="1200" dirty="0" smtClean="0"/>
            <a:t>…</a:t>
          </a:r>
          <a:endParaRPr kumimoji="1" lang="ja-JP" alt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fr-FR" altLang="en-US" sz="2600" kern="1200" dirty="0" smtClean="0"/>
            <a:t>                            (</a:t>
          </a:r>
          <a:r>
            <a:rPr kumimoji="1" lang="fr-FR" altLang="en-US" sz="2600" kern="1200" dirty="0"/>
            <a:t>2 .8)</a:t>
          </a:r>
          <a:endParaRPr kumimoji="1" lang="ja-JP" altLang="en-US" sz="2600" kern="1200" dirty="0"/>
        </a:p>
      </dsp:txBody>
      <dsp:txXfrm>
        <a:off x="0" y="1017919"/>
        <a:ext cx="10515600" cy="450846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DDA08-BB9B-4295-8BE3-133B79D7D919}">
      <dsp:nvSpPr>
        <dsp:cNvPr id="0" name=""/>
        <dsp:cNvSpPr/>
      </dsp:nvSpPr>
      <dsp:spPr>
        <a:xfrm>
          <a:off x="0" y="31598"/>
          <a:ext cx="8596668" cy="118228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.2.1</a:t>
          </a:r>
          <a:r>
            <a:rPr kumimoji="1" lang="ja-JP" alt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熱容量・比熱</a:t>
          </a:r>
          <a:endParaRPr lang="ja-JP" sz="47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7714" y="89312"/>
        <a:ext cx="8481240" cy="1066857"/>
      </dsp:txXfrm>
    </dsp:sp>
    <dsp:sp modelId="{D2D1BA5D-0A47-4990-82A1-D235E2D2C235}">
      <dsp:nvSpPr>
        <dsp:cNvPr id="0" name=""/>
        <dsp:cNvSpPr/>
      </dsp:nvSpPr>
      <dsp:spPr>
        <a:xfrm>
          <a:off x="0" y="1349244"/>
          <a:ext cx="8596668" cy="1182285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</a:t>
          </a:r>
          <a:r>
            <a:rPr kumimoji="1" 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.2.2</a:t>
          </a:r>
          <a:r>
            <a:rPr kumimoji="1" lang="ja-JP" alt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固体の比熱の測定</a:t>
          </a:r>
          <a:endParaRPr lang="ja-JP" sz="47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7714" y="1406958"/>
        <a:ext cx="8481240" cy="1066857"/>
      </dsp:txXfrm>
    </dsp:sp>
    <dsp:sp modelId="{B5C6A35B-E02D-46EB-8A34-EC852BD67256}">
      <dsp:nvSpPr>
        <dsp:cNvPr id="0" name=""/>
        <dsp:cNvSpPr/>
      </dsp:nvSpPr>
      <dsp:spPr>
        <a:xfrm>
          <a:off x="0" y="2666889"/>
          <a:ext cx="8596668" cy="11822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2.2.3</a:t>
          </a:r>
          <a:r>
            <a:rPr lang="ja-JP" altLang="en-US" sz="47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融解熱と気化熱</a:t>
          </a:r>
          <a:endParaRPr lang="ja-JP" sz="47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7714" y="2724603"/>
        <a:ext cx="8481240" cy="10668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DEB1E-9838-4CEF-AF3B-BE7F127A37D6}">
      <dsp:nvSpPr>
        <dsp:cNvPr id="0" name=""/>
        <dsp:cNvSpPr/>
      </dsp:nvSpPr>
      <dsp:spPr>
        <a:xfrm>
          <a:off x="0" y="1127"/>
          <a:ext cx="8636576" cy="905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600" kern="1200" dirty="0" smtClean="0"/>
            <a:t>2</a:t>
          </a:r>
          <a:r>
            <a:rPr lang="en-US" sz="3600" kern="1200" dirty="0" smtClean="0"/>
            <a:t>.2.2</a:t>
          </a:r>
          <a:r>
            <a:rPr lang="ja-JP" altLang="en-US" sz="3600" kern="1200" dirty="0" smtClean="0"/>
            <a:t>固体の比熱の測定</a:t>
          </a:r>
          <a:endParaRPr lang="ja-JP" sz="3600" kern="1200" dirty="0"/>
        </a:p>
      </dsp:txBody>
      <dsp:txXfrm>
        <a:off x="44207" y="45334"/>
        <a:ext cx="8548162" cy="817166"/>
      </dsp:txXfrm>
    </dsp:sp>
    <dsp:sp modelId="{E72DB443-6EE9-4BD1-8001-8529C52EDBFE}">
      <dsp:nvSpPr>
        <dsp:cNvPr id="0" name=""/>
        <dsp:cNvSpPr/>
      </dsp:nvSpPr>
      <dsp:spPr>
        <a:xfrm>
          <a:off x="0" y="912497"/>
          <a:ext cx="8636576" cy="521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4211" tIns="45720" rIns="256032" bIns="4572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kern="1200" dirty="0" smtClean="0"/>
            <a:t>固体の         や              測定</a:t>
          </a:r>
          <a:r>
            <a:rPr lang="en-US" altLang="ja-JP" sz="2800" kern="1200" dirty="0" smtClean="0"/>
            <a:t>:</a:t>
          </a:r>
          <a:r>
            <a:rPr lang="ja-JP" altLang="en-US" sz="2800" kern="1200" dirty="0" smtClean="0"/>
            <a:t> 図の熱量計を用いる．</a:t>
          </a:r>
          <a:endParaRPr lang="ja-JP" sz="2800" kern="1200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kern="1200" dirty="0"/>
            <a:t>① </a:t>
          </a:r>
          <a:r>
            <a:rPr lang="ja-JP" altLang="en-US" sz="2800" kern="1200" dirty="0" smtClean="0"/>
            <a:t>試料</a:t>
          </a:r>
          <a:r>
            <a:rPr lang="ja-JP" altLang="en-US" sz="2800" kern="1200" dirty="0"/>
            <a:t>の質量</a:t>
          </a:r>
          <a:r>
            <a:rPr lang="en-US" altLang="ja-JP" sz="2800" i="1" kern="1200" dirty="0"/>
            <a:t>m</a:t>
          </a:r>
          <a:r>
            <a:rPr lang="en-US" altLang="ja-JP" sz="2800" kern="1200" dirty="0"/>
            <a:t>[g</a:t>
          </a:r>
          <a:r>
            <a:rPr lang="ja-JP" altLang="en-US" sz="2800" kern="1200" dirty="0"/>
            <a:t>］</a:t>
          </a:r>
          <a:r>
            <a:rPr lang="ja-JP" altLang="en-US" sz="2800" kern="1200" dirty="0" smtClean="0"/>
            <a:t>，銅製</a:t>
          </a:r>
          <a:r>
            <a:rPr lang="ja-JP" altLang="en-US" sz="2800" kern="1200" dirty="0"/>
            <a:t>容器と</a:t>
          </a:r>
          <a:r>
            <a:rPr lang="ja-JP" altLang="en-US" sz="2800" kern="1200" dirty="0" smtClean="0"/>
            <a:t>かきまぜ棒の質量の和</a:t>
          </a:r>
          <a:r>
            <a:rPr lang="en-US" altLang="ja-JP" sz="2800" i="1" kern="1200" dirty="0" smtClean="0"/>
            <a:t>M</a:t>
          </a:r>
          <a:r>
            <a:rPr lang="en-US" altLang="ja-JP" sz="2800" kern="1200" baseline="-25000" dirty="0" smtClean="0"/>
            <a:t>1</a:t>
          </a:r>
          <a:r>
            <a:rPr lang="en-US" altLang="ja-JP" sz="2800" kern="1200" dirty="0" smtClean="0"/>
            <a:t>[g</a:t>
          </a:r>
          <a:r>
            <a:rPr lang="ja-JP" altLang="en-US" sz="2800" kern="1200" dirty="0" smtClean="0"/>
            <a:t>］，容器中の水の質量</a:t>
          </a:r>
          <a:r>
            <a:rPr lang="en-US" altLang="ja-JP" sz="2800" i="1" kern="1200" dirty="0" smtClean="0"/>
            <a:t>M</a:t>
          </a:r>
          <a:r>
            <a:rPr lang="en-US" altLang="ja-JP" sz="2800" kern="1200" dirty="0" smtClean="0"/>
            <a:t>[g</a:t>
          </a:r>
          <a:r>
            <a:rPr lang="ja-JP" altLang="en-US" sz="2800" kern="1200" dirty="0" smtClean="0"/>
            <a:t>］を測る．水の比熱が</a:t>
          </a:r>
          <a:r>
            <a:rPr lang="en-US" altLang="ja-JP" sz="2800" kern="1200" dirty="0" smtClean="0"/>
            <a:t>4.2 J/(</a:t>
          </a:r>
          <a:r>
            <a:rPr lang="en-US" altLang="ja-JP" sz="2800" kern="1200" dirty="0" err="1" smtClean="0"/>
            <a:t>g·K</a:t>
          </a:r>
          <a:r>
            <a:rPr lang="ja-JP" altLang="en-US" sz="2800" kern="1200" dirty="0" smtClean="0"/>
            <a:t>）なので，</a:t>
          </a:r>
          <a:r>
            <a:rPr lang="en-US" altLang="ja-JP" sz="2800" kern="1200" dirty="0" smtClean="0"/>
            <a:t/>
          </a:r>
          <a:br>
            <a:rPr lang="en-US" altLang="ja-JP" sz="2800" kern="1200" dirty="0" smtClean="0"/>
          </a:br>
          <a:r>
            <a:rPr lang="ja-JP" altLang="en-US" sz="2800" kern="1200" dirty="0" smtClean="0"/>
            <a:t>水の熱容量は                  ．</a:t>
          </a:r>
          <a:endParaRPr lang="ja-JP" altLang="en-US" sz="2800" kern="1200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kern="1200" dirty="0"/>
            <a:t>② 次に， 熱量計の中の水</a:t>
          </a:r>
          <a:r>
            <a:rPr lang="ja-JP" altLang="en-US" sz="2800" kern="1200" dirty="0" smtClean="0"/>
            <a:t>の                  を</a:t>
          </a:r>
          <a:r>
            <a:rPr lang="ja-JP" altLang="en-US" sz="2800" kern="1200" dirty="0"/>
            <a:t>測る．</a:t>
          </a:r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kern="1200" dirty="0"/>
            <a:t>③ 沸騰している水中に試料を入れ， しばらく</a:t>
          </a:r>
          <a:r>
            <a:rPr lang="ja-JP" altLang="en-US" sz="2800" kern="1200" dirty="0" smtClean="0"/>
            <a:t>放置してからその水の                 を測る．</a:t>
          </a:r>
          <a:endParaRPr lang="ja-JP" altLang="en-US" sz="2800" kern="1200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kern="1200" dirty="0"/>
            <a:t>④ この試料をすばやく熱量計の水中に入れて</a:t>
          </a:r>
          <a:r>
            <a:rPr lang="ja-JP" altLang="en-US" sz="2800" kern="1200" dirty="0" smtClean="0"/>
            <a:t>かきまぜ，最も高いときの水の                を測る．</a:t>
          </a:r>
          <a:endParaRPr lang="ja-JP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kern="1200" dirty="0"/>
            <a:t>以上の測定から， 次のよう</a:t>
          </a:r>
          <a:r>
            <a:rPr lang="ja-JP" altLang="en-US" sz="2800" kern="1200" dirty="0" smtClean="0"/>
            <a:t>に            が</a:t>
          </a:r>
          <a:r>
            <a:rPr lang="ja-JP" altLang="en-US" sz="2800" kern="1200" dirty="0"/>
            <a:t>求められる．</a:t>
          </a:r>
        </a:p>
      </dsp:txBody>
      <dsp:txXfrm>
        <a:off x="0" y="912497"/>
        <a:ext cx="8636576" cy="52164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3DEB1E-9838-4CEF-AF3B-BE7F127A37D6}">
      <dsp:nvSpPr>
        <dsp:cNvPr id="0" name=""/>
        <dsp:cNvSpPr/>
      </dsp:nvSpPr>
      <dsp:spPr>
        <a:xfrm>
          <a:off x="0" y="140334"/>
          <a:ext cx="8846530" cy="804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ja-JP" sz="3200" kern="1200" dirty="0" smtClean="0"/>
            <a:t>2</a:t>
          </a:r>
          <a:r>
            <a:rPr lang="en-US" sz="3200" kern="1200" dirty="0" smtClean="0"/>
            <a:t>.2.2</a:t>
          </a:r>
          <a:r>
            <a:rPr lang="ja-JP" altLang="en-US" sz="3200" kern="1200" dirty="0" smtClean="0"/>
            <a:t>固体の比熱の測定</a:t>
          </a:r>
          <a:endParaRPr lang="ja-JP" sz="3200" kern="1200" dirty="0"/>
        </a:p>
      </dsp:txBody>
      <dsp:txXfrm>
        <a:off x="39295" y="179629"/>
        <a:ext cx="8767940" cy="726370"/>
      </dsp:txXfrm>
    </dsp:sp>
    <dsp:sp modelId="{79346CBC-0210-4A3E-B0AD-E0A8E38D7DE3}">
      <dsp:nvSpPr>
        <dsp:cNvPr id="0" name=""/>
        <dsp:cNvSpPr/>
      </dsp:nvSpPr>
      <dsp:spPr>
        <a:xfrm>
          <a:off x="0" y="945294"/>
          <a:ext cx="8846530" cy="503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0877" tIns="40640" rIns="227584" bIns="4064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500" kern="1200" dirty="0" smtClean="0"/>
            <a:t>銅製容器とかきまぜ棒の               に，</a:t>
          </a:r>
          <a:r>
            <a:rPr lang="en-US" altLang="ja-JP" sz="2500" kern="1200" dirty="0" smtClean="0"/>
            <a:t/>
          </a:r>
          <a:br>
            <a:rPr lang="en-US" altLang="ja-JP" sz="2500" kern="1200" dirty="0" smtClean="0"/>
          </a:br>
          <a:r>
            <a:rPr lang="ja-JP" altLang="en-US" sz="2500" kern="1200" dirty="0" smtClean="0"/>
            <a:t>　その材質（銅）の         をかけて             を求め，</a:t>
          </a:r>
          <a:r>
            <a:rPr lang="en-US" altLang="ja-JP" sz="2500" kern="1200" dirty="0" smtClean="0"/>
            <a:t/>
          </a:r>
          <a:br>
            <a:rPr lang="en-US" altLang="ja-JP" sz="2500" kern="1200" dirty="0" smtClean="0"/>
          </a:br>
          <a:r>
            <a:rPr lang="ja-JP" altLang="en-US" sz="2500" kern="1200" dirty="0" smtClean="0"/>
            <a:t>　　この値を              とする．</a:t>
          </a:r>
          <a:endParaRPr lang="ja-JP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500" kern="1200" dirty="0"/>
            <a:t>試料</a:t>
          </a:r>
          <a:r>
            <a:rPr lang="ja-JP" altLang="en-US" sz="2500" kern="1200" dirty="0" smtClean="0"/>
            <a:t>の               と</a:t>
          </a:r>
          <a:r>
            <a:rPr lang="ja-JP" altLang="en-US" sz="2500" kern="1200" dirty="0"/>
            <a:t>する試料の温度</a:t>
          </a:r>
          <a:r>
            <a:rPr lang="ja-JP" altLang="en-US" sz="2500" kern="1200" dirty="0" smtClean="0"/>
            <a:t>は</a:t>
          </a:r>
          <a:r>
            <a:rPr lang="en-US" altLang="ja-JP" sz="2500" i="1" kern="1200" dirty="0" smtClean="0"/>
            <a:t>t</a:t>
          </a:r>
          <a:r>
            <a:rPr lang="en-US" altLang="ja-JP" sz="2500" kern="1200" baseline="-25000" dirty="0" smtClean="0"/>
            <a:t>2</a:t>
          </a:r>
          <a:r>
            <a:rPr lang="ja-JP" altLang="en-US" sz="2500" kern="1200" dirty="0" smtClean="0"/>
            <a:t>から</a:t>
          </a:r>
          <a:r>
            <a:rPr lang="en-US" altLang="ja-JP" sz="2500" i="1" kern="1200" dirty="0"/>
            <a:t>t</a:t>
          </a:r>
          <a:r>
            <a:rPr lang="ja-JP" altLang="en-US" sz="2500" kern="1200" dirty="0"/>
            <a:t>まで</a:t>
          </a:r>
          <a:r>
            <a:rPr lang="ja-JP" altLang="en-US" sz="2500" kern="1200" dirty="0" smtClean="0"/>
            <a:t>、</a:t>
          </a:r>
          <a:r>
            <a:rPr lang="en-US" altLang="ja-JP" sz="2500" kern="1200" dirty="0" smtClean="0"/>
            <a:t/>
          </a:r>
          <a:br>
            <a:rPr lang="en-US" altLang="ja-JP" sz="2500" kern="1200" dirty="0" smtClean="0"/>
          </a:br>
          <a:r>
            <a:rPr lang="ja-JP" altLang="en-US" sz="2500" kern="1200" dirty="0" smtClean="0"/>
            <a:t>下がった</a:t>
          </a:r>
          <a:r>
            <a:rPr lang="ja-JP" altLang="en-US" sz="2500" kern="1200" dirty="0"/>
            <a:t>ので</a:t>
          </a:r>
          <a:r>
            <a:rPr lang="ja-JP" altLang="en-US" sz="2500" kern="1200" dirty="0" err="1" smtClean="0"/>
            <a:t>，．</a:t>
          </a:r>
          <a:endParaRPr lang="ja-JP" alt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500" kern="1200" dirty="0" smtClean="0"/>
            <a:t>水と銅製容器とかきまぜ棒は</a:t>
          </a:r>
          <a:r>
            <a:rPr lang="en-US" altLang="ja-JP" sz="2500" i="1" kern="1200" dirty="0" smtClean="0"/>
            <a:t>t</a:t>
          </a:r>
          <a:r>
            <a:rPr lang="en-US" altLang="ja-JP" sz="2500" i="1" kern="1200" baseline="-25000" dirty="0" smtClean="0"/>
            <a:t>1</a:t>
          </a:r>
          <a:r>
            <a:rPr lang="ja-JP" altLang="en-US" sz="2500" kern="1200" dirty="0" smtClean="0"/>
            <a:t>から</a:t>
          </a:r>
          <a:r>
            <a:rPr lang="en-US" altLang="ja-JP" sz="2500" i="1" kern="1200" dirty="0" smtClean="0"/>
            <a:t>t</a:t>
          </a:r>
          <a:r>
            <a:rPr lang="ja-JP" altLang="en-US" sz="2500" kern="1200" dirty="0" smtClean="0"/>
            <a:t>まで、</a:t>
          </a:r>
          <a:r>
            <a:rPr lang="en-US" altLang="ja-JP" sz="2500" kern="1200" dirty="0" smtClean="0"/>
            <a:t/>
          </a:r>
          <a:br>
            <a:rPr lang="en-US" altLang="ja-JP" sz="2500" kern="1200" dirty="0" smtClean="0"/>
          </a:br>
          <a:r>
            <a:rPr lang="ja-JP" altLang="en-US" sz="2500" kern="1200" dirty="0" smtClean="0"/>
            <a:t>温度が上がったから，</a:t>
          </a:r>
          <a:r>
            <a:rPr lang="en-US" altLang="ja-JP" sz="2500" kern="1200" dirty="0" smtClean="0"/>
            <a:t/>
          </a:r>
          <a:br>
            <a:rPr lang="en-US" altLang="ja-JP" sz="2500" kern="1200" dirty="0" smtClean="0"/>
          </a:br>
          <a:r>
            <a:rPr lang="ja-JP" altLang="en-US" sz="2500" kern="1200" dirty="0" smtClean="0"/>
            <a:t> 試料から．</a:t>
          </a:r>
          <a:endParaRPr lang="ja-JP" alt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500" kern="1200" dirty="0" smtClean="0"/>
            <a:t>この二つの熱量は等しいから，</a:t>
          </a:r>
          <a:endParaRPr lang="ja-JP" alt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500" kern="1200" dirty="0" smtClean="0"/>
            <a:t> なり，</a:t>
          </a:r>
          <a:endParaRPr lang="ja-JP" alt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500" kern="1200" dirty="0" smtClean="0"/>
            <a:t>よって， 次の式で比熱が定められる．</a:t>
          </a:r>
          <a:endParaRPr lang="ja-JP" alt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500" kern="1200" dirty="0" smtClean="0"/>
            <a:t>                                           (2.9)</a:t>
          </a:r>
          <a:endParaRPr lang="ja-JP" altLang="en-US" sz="2500" kern="1200" dirty="0"/>
        </a:p>
      </dsp:txBody>
      <dsp:txXfrm>
        <a:off x="0" y="945294"/>
        <a:ext cx="8846530" cy="50342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247A6-8E4D-46FA-9E8E-5A80464D5738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74EAC-0EAB-450E-BFC7-D59E507092F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9206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F7370-F10B-4858-A03C-81B9374097F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092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051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515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980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タイトルと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612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0538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23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51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36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279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0340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311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0323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70E2D-2419-432F-BFF5-61A669B3F74B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B0A90-ED35-4A4D-8119-AB0A3F9CDCF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60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基礎物理学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F</a:t>
            </a:r>
            <a:r>
              <a:rPr kumimoji="1" lang="ja-JP" altLang="en-US" dirty="0" smtClean="0"/>
              <a:t>　原　道寛　教授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3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58896"/>
            <a:ext cx="10972800" cy="1143000"/>
          </a:xfrm>
        </p:spPr>
        <p:txBody>
          <a:bodyPr>
            <a:normAutofit/>
          </a:bodyPr>
          <a:lstStyle/>
          <a:p>
            <a:pPr lvl="0" algn="l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2.2.2.2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熱量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3335624"/>
              </p:ext>
            </p:extLst>
          </p:nvPr>
        </p:nvGraphicFramePr>
        <p:xfrm>
          <a:off x="214843" y="511486"/>
          <a:ext cx="8846530" cy="6119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8835735" y="1634905"/>
            <a:ext cx="3295649" cy="4060815"/>
          </a:xfrm>
          <a:prstGeom prst="rect">
            <a:avLst/>
          </a:prstGeom>
          <a:blipFill rotWithShape="0">
            <a:blip r:embed="rId8"/>
            <a:srcRect/>
            <a:stretch>
              <a:fillRect l="-159188" t="-13260" b="-82122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正方形/長方形 6"/>
          <p:cNvSpPr/>
          <p:nvPr/>
        </p:nvSpPr>
        <p:spPr>
          <a:xfrm>
            <a:off x="4080511" y="1486623"/>
            <a:ext cx="982977" cy="36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3146512" y="1872867"/>
            <a:ext cx="599223" cy="36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4971973" y="1872867"/>
            <a:ext cx="911034" cy="36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348122" y="2269421"/>
            <a:ext cx="911034" cy="36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1701799" y="2665975"/>
            <a:ext cx="1057926" cy="36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2759725" y="3074933"/>
            <a:ext cx="3624550" cy="36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2047300" y="4248095"/>
            <a:ext cx="4267407" cy="36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704566" y="5193858"/>
            <a:ext cx="4267407" cy="363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669936" y="6054150"/>
            <a:ext cx="3075800" cy="7168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I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193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2.2</a:t>
            </a:r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熱量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0123399"/>
              </p:ext>
            </p:extLst>
          </p:nvPr>
        </p:nvGraphicFramePr>
        <p:xfrm>
          <a:off x="660243" y="1596567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967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20343"/>
            <a:ext cx="10972800" cy="1143000"/>
          </a:xfrm>
        </p:spPr>
        <p:txBody>
          <a:bodyPr>
            <a:normAutofit/>
          </a:bodyPr>
          <a:lstStyle/>
          <a:p>
            <a:pPr lvl="0" algn="l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2.2.3.1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熱量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9322149"/>
              </p:ext>
            </p:extLst>
          </p:nvPr>
        </p:nvGraphicFramePr>
        <p:xfrm>
          <a:off x="0" y="657338"/>
          <a:ext cx="9190484" cy="6332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96154" y="1848993"/>
            <a:ext cx="8596668" cy="48724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944" tIns="82550" rIns="462280" bIns="82550" numCol="1" spcCol="1270" anchor="t" anchorCtr="0">
            <a:noAutofit/>
          </a:bodyPr>
          <a:lstStyle/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48554" y="2001393"/>
            <a:ext cx="8596668" cy="487248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2944" tIns="82550" rIns="462280" bIns="82550" numCol="1" spcCol="1270" anchor="t" anchorCtr="0">
            <a:noAutofit/>
          </a:bodyPr>
          <a:lstStyle/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510631" y="734320"/>
            <a:ext cx="5389845" cy="3697222"/>
          </a:xfrm>
          <a:prstGeom prst="rect">
            <a:avLst/>
          </a:prstGeom>
          <a:blipFill rotWithShape="0">
            <a:blip r:embed="rId8"/>
            <a:srcRect/>
            <a:stretch>
              <a:fillRect l="-10706" t="-132972" r="-85769" b="-5590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正方形/長方形 11"/>
          <p:cNvSpPr/>
          <p:nvPr/>
        </p:nvSpPr>
        <p:spPr>
          <a:xfrm>
            <a:off x="4004363" y="1535015"/>
            <a:ext cx="2192623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2234549" y="2412696"/>
            <a:ext cx="690429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4410245" y="2827153"/>
            <a:ext cx="943953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4222511" y="3226003"/>
            <a:ext cx="757113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2201207" y="3624853"/>
            <a:ext cx="613604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4103442" y="4023703"/>
            <a:ext cx="947791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3746697" y="4849463"/>
            <a:ext cx="1232927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5661796" y="5248313"/>
            <a:ext cx="678411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7580865" y="5248313"/>
            <a:ext cx="1221612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I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3141547" y="5647163"/>
            <a:ext cx="2989339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J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1430308" y="6058466"/>
            <a:ext cx="668405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K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6130886" y="6390153"/>
            <a:ext cx="668405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L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10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085" y="-357524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2.2.3.2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熱量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950955"/>
              </p:ext>
            </p:extLst>
          </p:nvPr>
        </p:nvGraphicFramePr>
        <p:xfrm>
          <a:off x="109097" y="388090"/>
          <a:ext cx="10515600" cy="6387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5762714" y="151480"/>
            <a:ext cx="3999432" cy="58367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516" tIns="77470" rIns="433832" bIns="77470" numCol="1" spcCol="1270" anchor="t" anchorCtr="0">
            <a:noAutofit/>
          </a:bodyPr>
          <a:lstStyle/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612167" y="365125"/>
            <a:ext cx="3999432" cy="58367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516" tIns="77470" rIns="433832" bIns="77470" numCol="1" spcCol="1270" anchor="t" anchorCtr="0">
            <a:noAutofit/>
          </a:bodyPr>
          <a:lstStyle/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9307109" y="1630497"/>
            <a:ext cx="2743200" cy="2133600"/>
          </a:xfrm>
          <a:prstGeom prst="rect">
            <a:avLst/>
          </a:prstGeom>
          <a:blipFill rotWithShape="0">
            <a:blip r:embed="rId8"/>
            <a:srcRect/>
            <a:stretch>
              <a:fillRect l="-178865" t="-137435" r="-17085" b="-5186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正方形/長方形 7"/>
          <p:cNvSpPr/>
          <p:nvPr/>
        </p:nvSpPr>
        <p:spPr>
          <a:xfrm>
            <a:off x="2199007" y="1373437"/>
            <a:ext cx="1161137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5055086" y="1373438"/>
            <a:ext cx="602075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926354" y="1373437"/>
            <a:ext cx="602075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734381" y="1772287"/>
            <a:ext cx="602075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7612167" y="2171137"/>
            <a:ext cx="1330550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2919418" y="2517901"/>
            <a:ext cx="628914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6749616" y="3365247"/>
            <a:ext cx="945146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3040423" y="3764097"/>
            <a:ext cx="3038323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6672145" y="4227130"/>
            <a:ext cx="1591962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I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2390568" y="4646637"/>
            <a:ext cx="921975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J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8251563" y="4625980"/>
            <a:ext cx="921975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K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875468" y="5034250"/>
            <a:ext cx="921975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L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2013930" y="5034250"/>
            <a:ext cx="921975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M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7382348" y="5002117"/>
            <a:ext cx="921975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N</a:t>
            </a:r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8481729" y="5423680"/>
            <a:ext cx="921975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O</a:t>
            </a:r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3094415" y="5822530"/>
            <a:ext cx="1561108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P</a:t>
            </a:r>
            <a:endParaRPr kumimoji="1" lang="ja-JP" altLang="en-US" dirty="0"/>
          </a:p>
        </p:txBody>
      </p:sp>
      <p:sp>
        <p:nvSpPr>
          <p:cNvPr id="27" name="正方形/長方形 26"/>
          <p:cNvSpPr/>
          <p:nvPr/>
        </p:nvSpPr>
        <p:spPr>
          <a:xfrm>
            <a:off x="7448576" y="6200682"/>
            <a:ext cx="1724962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Q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08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6202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2.2.3.3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熱量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693023"/>
              </p:ext>
            </p:extLst>
          </p:nvPr>
        </p:nvGraphicFramePr>
        <p:xfrm>
          <a:off x="55473" y="876716"/>
          <a:ext cx="8061682" cy="5538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5762714" y="151480"/>
            <a:ext cx="3999432" cy="58367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516" tIns="77470" rIns="433832" bIns="77470" numCol="1" spcCol="1270" anchor="t" anchorCtr="0">
            <a:noAutofit/>
          </a:bodyPr>
          <a:lstStyle/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7533736" y="27091"/>
            <a:ext cx="4658264" cy="2527194"/>
          </a:xfrm>
          <a:prstGeom prst="rect">
            <a:avLst/>
          </a:prstGeom>
          <a:blipFill rotWithShape="0">
            <a:blip r:embed="rId8"/>
            <a:srcRect/>
            <a:stretch>
              <a:fillRect l="-10516" t="-194661" r="-10728" b="-206533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正方形/長方形 15"/>
          <p:cNvSpPr/>
          <p:nvPr/>
        </p:nvSpPr>
        <p:spPr>
          <a:xfrm>
            <a:off x="7612167" y="365125"/>
            <a:ext cx="3999432" cy="58367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516" tIns="77470" rIns="433832" bIns="77470" numCol="1" spcCol="1270" anchor="t" anchorCtr="0">
            <a:noAutofit/>
          </a:bodyPr>
          <a:lstStyle/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8344170" y="2678674"/>
            <a:ext cx="3345860" cy="4058894"/>
          </a:xfrm>
          <a:prstGeom prst="rect">
            <a:avLst/>
          </a:prstGeom>
          <a:blipFill rotWithShape="0">
            <a:blip r:embed="rId8"/>
            <a:srcRect/>
            <a:stretch>
              <a:fillRect l="-10609" t="-228178" r="-118832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正方形/長方形 10"/>
          <p:cNvSpPr/>
          <p:nvPr/>
        </p:nvSpPr>
        <p:spPr>
          <a:xfrm>
            <a:off x="4939404" y="2202279"/>
            <a:ext cx="1162348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3044468" y="3378347"/>
            <a:ext cx="1162348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3948091" y="3889938"/>
            <a:ext cx="1969630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3044468" y="4939097"/>
            <a:ext cx="1073255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4721172" y="5378172"/>
            <a:ext cx="2001681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3240262" y="5873643"/>
            <a:ext cx="2677459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233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14960"/>
            <a:ext cx="10515600" cy="1325563"/>
          </a:xfrm>
        </p:spPr>
        <p:txBody>
          <a:bodyPr>
            <a:normAutofit/>
          </a:bodyPr>
          <a:lstStyle/>
          <a:p>
            <a:pPr lvl="0" algn="l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2.2.3.4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熱量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344527"/>
              </p:ext>
            </p:extLst>
          </p:nvPr>
        </p:nvGraphicFramePr>
        <p:xfrm>
          <a:off x="-1" y="649857"/>
          <a:ext cx="9287775" cy="6136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5762714" y="151480"/>
            <a:ext cx="3999432" cy="58367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516" tIns="77470" rIns="433832" bIns="77470" numCol="1" spcCol="1270" anchor="t" anchorCtr="0">
            <a:noAutofit/>
          </a:bodyPr>
          <a:lstStyle/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612167" y="365125"/>
            <a:ext cx="3999432" cy="583677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4516" tIns="77470" rIns="433832" bIns="77470" numCol="1" spcCol="1270" anchor="t" anchorCtr="0">
            <a:noAutofit/>
          </a:bodyPr>
          <a:lstStyle/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13360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48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8400066" y="1767227"/>
            <a:ext cx="3910641" cy="4012837"/>
          </a:xfrm>
          <a:prstGeom prst="rect">
            <a:avLst/>
          </a:prstGeom>
          <a:blipFill rotWithShape="0">
            <a:blip r:embed="rId8"/>
            <a:srcRect/>
            <a:stretch>
              <a:fillRect l="-102200" t="-228178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正方形/長方形 7"/>
          <p:cNvSpPr/>
          <p:nvPr/>
        </p:nvSpPr>
        <p:spPr>
          <a:xfrm>
            <a:off x="1780932" y="1975420"/>
            <a:ext cx="682803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2490428" y="2760424"/>
            <a:ext cx="584265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2355280" y="3180391"/>
            <a:ext cx="2412252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7257691" y="3654844"/>
            <a:ext cx="719646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2372138" y="4053694"/>
            <a:ext cx="2320632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1485451" y="4510245"/>
            <a:ext cx="3615636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1393624" y="4966796"/>
            <a:ext cx="722723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2402121" y="4966796"/>
            <a:ext cx="1036768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H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7458953" y="5847256"/>
            <a:ext cx="1036768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I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531941" y="6248045"/>
            <a:ext cx="1423379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J</a:t>
            </a:r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2208815" y="6260066"/>
            <a:ext cx="1423379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K</a:t>
            </a:r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3864613" y="6260066"/>
            <a:ext cx="1000686" cy="3988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L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78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7339" y="105338"/>
            <a:ext cx="8534400" cy="1507067"/>
          </a:xfrm>
        </p:spPr>
        <p:txBody>
          <a:bodyPr/>
          <a:lstStyle/>
          <a:p>
            <a:r>
              <a:rPr kumimoji="1" lang="ja-JP" altLang="en-US" dirty="0" smtClean="0"/>
              <a:t>基礎物理学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6460658"/>
              </p:ext>
            </p:extLst>
          </p:nvPr>
        </p:nvGraphicFramePr>
        <p:xfrm>
          <a:off x="481939" y="1374363"/>
          <a:ext cx="11393385" cy="5216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980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2.2</a:t>
            </a:r>
            <a:r>
              <a:rPr lang="ja-JP" altLang="en-US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熱量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7172027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12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rmAutofit/>
          </a:bodyPr>
          <a:lstStyle/>
          <a:p>
            <a:pPr lvl="0" algn="l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2.2.1.1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熱量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6128680"/>
              </p:ext>
            </p:extLst>
          </p:nvPr>
        </p:nvGraphicFramePr>
        <p:xfrm>
          <a:off x="71609" y="903330"/>
          <a:ext cx="12048781" cy="5954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7166472" y="76931"/>
            <a:ext cx="4959060" cy="2578134"/>
          </a:xfrm>
          <a:prstGeom prst="rect">
            <a:avLst/>
          </a:prstGeom>
          <a:blipFill rotWithShape="0">
            <a:blip r:embed="rId8"/>
            <a:srcRect/>
            <a:stretch>
              <a:fillRect l="-25834" r="-23606" b="-340806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正方形/長方形 6"/>
          <p:cNvSpPr/>
          <p:nvPr/>
        </p:nvSpPr>
        <p:spPr>
          <a:xfrm>
            <a:off x="2919122" y="2405447"/>
            <a:ext cx="1136822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3170674" y="2828368"/>
            <a:ext cx="1704290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7941712" y="2852772"/>
            <a:ext cx="1704290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4898222" y="3271882"/>
            <a:ext cx="3463580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3590887" y="3805181"/>
            <a:ext cx="1823903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9323331" y="4348759"/>
            <a:ext cx="2259069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2041139" y="4781994"/>
            <a:ext cx="680027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2579108" y="6131142"/>
            <a:ext cx="1011779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250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2.2.1.2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熱量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4813204"/>
              </p:ext>
            </p:extLst>
          </p:nvPr>
        </p:nvGraphicFramePr>
        <p:xfrm>
          <a:off x="96822" y="1090329"/>
          <a:ext cx="10515600" cy="5690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16907" y="1235075"/>
            <a:ext cx="7023931" cy="5486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3870" tIns="82550" rIns="462280" bIns="82550" numCol="1" spcCol="1270" anchor="t" anchorCtr="0">
            <a:noAutofit/>
          </a:bodyPr>
          <a:lstStyle/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16238" y="1584028"/>
            <a:ext cx="7023931" cy="5486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3870" tIns="82550" rIns="462280" bIns="82550" numCol="1" spcCol="1270" anchor="t" anchorCtr="0">
            <a:noAutofit/>
          </a:bodyPr>
          <a:lstStyle/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560923" y="85896"/>
            <a:ext cx="4534255" cy="3169588"/>
          </a:xfrm>
          <a:prstGeom prst="rect">
            <a:avLst/>
          </a:prstGeom>
          <a:blipFill rotWithShape="0">
            <a:blip r:embed="rId8"/>
            <a:srcRect/>
            <a:stretch>
              <a:fillRect l="-25834" r="-23606" b="-340806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正方形/長方形 7"/>
          <p:cNvSpPr/>
          <p:nvPr/>
        </p:nvSpPr>
        <p:spPr>
          <a:xfrm>
            <a:off x="3029353" y="2186922"/>
            <a:ext cx="4478642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875980" y="3358383"/>
            <a:ext cx="4478642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2063584" y="4174074"/>
            <a:ext cx="1841896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8318104" y="4610409"/>
            <a:ext cx="925048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3029353" y="5040001"/>
            <a:ext cx="925048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875980" y="6263465"/>
            <a:ext cx="3233312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80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rmAutofit/>
          </a:bodyPr>
          <a:lstStyle/>
          <a:p>
            <a:pPr lvl="0" algn="l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2.2.1.3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熱量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3763978"/>
              </p:ext>
            </p:extLst>
          </p:nvPr>
        </p:nvGraphicFramePr>
        <p:xfrm>
          <a:off x="228600" y="886121"/>
          <a:ext cx="10515600" cy="5714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16907" y="1235075"/>
            <a:ext cx="7023931" cy="5486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3870" tIns="82550" rIns="462280" bIns="82550" numCol="1" spcCol="1270" anchor="t" anchorCtr="0">
            <a:noAutofit/>
          </a:bodyPr>
          <a:lstStyle/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16238" y="1584028"/>
            <a:ext cx="7023931" cy="5486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3870" tIns="82550" rIns="462280" bIns="82550" numCol="1" spcCol="1270" anchor="t" anchorCtr="0">
            <a:noAutofit/>
          </a:bodyPr>
          <a:lstStyle/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3790127" y="2412767"/>
            <a:ext cx="710263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979290" y="2412767"/>
            <a:ext cx="1289479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7839928" y="3259992"/>
            <a:ext cx="731195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767409" y="3774388"/>
            <a:ext cx="1512205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5467085" y="4660509"/>
            <a:ext cx="812529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7283289" y="4660508"/>
            <a:ext cx="896735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2763054" y="5068281"/>
            <a:ext cx="1594117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8989926" y="5068280"/>
            <a:ext cx="1162117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8338095" y="5505519"/>
            <a:ext cx="1422850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I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8617189" y="6003378"/>
            <a:ext cx="1578922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J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988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972800" cy="1143000"/>
          </a:xfrm>
        </p:spPr>
        <p:txBody>
          <a:bodyPr>
            <a:normAutofit/>
          </a:bodyPr>
          <a:lstStyle/>
          <a:p>
            <a:pPr lvl="0" algn="l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2.2.1.4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熱量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8580615"/>
              </p:ext>
            </p:extLst>
          </p:nvPr>
        </p:nvGraphicFramePr>
        <p:xfrm>
          <a:off x="228600" y="886121"/>
          <a:ext cx="10515600" cy="5714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16907" y="1235075"/>
            <a:ext cx="7023931" cy="5486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3870" tIns="82550" rIns="462280" bIns="82550" numCol="1" spcCol="1270" anchor="t" anchorCtr="0">
            <a:noAutofit/>
          </a:bodyPr>
          <a:lstStyle/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016238" y="1584028"/>
            <a:ext cx="7023931" cy="5486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33870" tIns="82550" rIns="462280" bIns="82550" numCol="1" spcCol="1270" anchor="t" anchorCtr="0">
            <a:noAutofit/>
          </a:bodyPr>
          <a:lstStyle/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285750" lvl="1" indent="-285750" algn="l" defTabSz="22669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ja-JP" sz="5100" kern="1200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603999" y="132203"/>
            <a:ext cx="5576371" cy="3209430"/>
          </a:xfrm>
          <a:prstGeom prst="rect">
            <a:avLst/>
          </a:prstGeom>
          <a:blipFill rotWithShape="0">
            <a:blip r:embed="rId8"/>
            <a:srcRect/>
            <a:stretch>
              <a:fillRect l="-18628" t="-294072" r="-18586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正方形/長方形 7"/>
          <p:cNvSpPr/>
          <p:nvPr/>
        </p:nvSpPr>
        <p:spPr>
          <a:xfrm>
            <a:off x="2113727" y="1961340"/>
            <a:ext cx="710263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750484" y="3284694"/>
            <a:ext cx="1665815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1016238" y="4200475"/>
            <a:ext cx="1665815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3663731" y="4454563"/>
            <a:ext cx="2081150" cy="579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742840" y="5905654"/>
            <a:ext cx="2081150" cy="5794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98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2.2.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熱量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0941086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03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67" y="-269123"/>
            <a:ext cx="10972800" cy="1143000"/>
          </a:xfrm>
        </p:spPr>
        <p:txBody>
          <a:bodyPr>
            <a:normAutofit/>
          </a:bodyPr>
          <a:lstStyle/>
          <a:p>
            <a:pPr lvl="0" algn="l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2.2.2.1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熱量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603853"/>
              </p:ext>
            </p:extLst>
          </p:nvPr>
        </p:nvGraphicFramePr>
        <p:xfrm>
          <a:off x="101024" y="645066"/>
          <a:ext cx="8636576" cy="6135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8962452" y="571500"/>
            <a:ext cx="3295649" cy="5159780"/>
          </a:xfrm>
          <a:prstGeom prst="rect">
            <a:avLst/>
          </a:prstGeom>
          <a:blipFill rotWithShape="0">
            <a:blip r:embed="rId8"/>
            <a:srcRect/>
            <a:stretch>
              <a:fillRect l="-159188" t="-13260" b="-82122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正方形/長方形 6"/>
          <p:cNvSpPr/>
          <p:nvPr/>
        </p:nvSpPr>
        <p:spPr>
          <a:xfrm>
            <a:off x="1741232" y="1584178"/>
            <a:ext cx="710263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802749" y="1584178"/>
            <a:ext cx="1075188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087350" y="3350281"/>
            <a:ext cx="1462615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228295" y="3860729"/>
            <a:ext cx="1462615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3595962" y="4773292"/>
            <a:ext cx="1350611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4861065" y="5731280"/>
            <a:ext cx="1258805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5007957" y="6203169"/>
            <a:ext cx="880560" cy="407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143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3"/>
  <p:tag name="COUNTDOWNSECONDS" val="15"/>
  <p:tag name="BACKUPSESSIONS" val="True"/>
  <p:tag name="REVIEWONLY" val="False"/>
  <p:tag name="RACEENDPOINTS" val="100"/>
  <p:tag name="PARTICIPANTSINLEADERBOARD" val="20"/>
  <p:tag name="BUBBLESIZEVISIBLE" val="True"/>
  <p:tag name="CUSTOMGRIDBACKCOLOR" val="-4144960"/>
  <p:tag name="CUSTOMCELLBACKCOLOR3" val="-268652"/>
  <p:tag name="DISPLAYDEVICENUMBER" val="True"/>
  <p:tag name="AUTOSIZEGRID" val="True"/>
  <p:tag name="POLLINGCYCLE" val="2"/>
  <p:tag name="INCLUDENONRESPONDERS" val="False"/>
  <p:tag name="CORRECTPOINTVALUE" val="100"/>
  <p:tag name="ZEROBASED" val="False"/>
  <p:tag name="FIBDISPLAYRESULTS" val="True"/>
  <p:tag name="PRRESPONSE1" val="10"/>
  <p:tag name="PRRESPONSE5" val="6"/>
  <p:tag name="PRRESPONSE9" val="2"/>
  <p:tag name="USESECONDARYMONITOR" val="True"/>
  <p:tag name="ANSWERNOWTEXT" val="今すぐ回答"/>
  <p:tag name="INPUTSOURCE" val="1"/>
  <p:tag name="CHARTVALUEFORMAT" val="0"/>
  <p:tag name="STDCHART" val="4"/>
  <p:tag name="TEAMSINLEADERBOARD" val="20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RESPCOUNTERSTYLE" val="2"/>
  <p:tag name="ALLOWDUPLICATES" val="False"/>
  <p:tag name="AUTOUPDATEALIASES" val="True"/>
  <p:tag name="MAXRESPONDERS" val="20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False"/>
  <p:tag name="PRRESPONSE4" val="7"/>
  <p:tag name="TPVERSION" val="2008"/>
  <p:tag name="RESPTABLESTYLE" val="0"/>
  <p:tag name="RACERSMAXDISPLAYED" val="5"/>
  <p:tag name="DEFAULTNUMTEAMS" val="10"/>
  <p:tag name="GRIDSIZE" val="{Width=800, Height=600}"/>
  <p:tag name="REALTIMEBACKUP" val="False"/>
  <p:tag name="PRRESPONSE3" val="8"/>
  <p:tag name="SAVECSVWITHSESSION" val="True"/>
  <p:tag name="BACKUPMAINTENANCE" val="7"/>
  <p:tag name="BUBBLEVALUEFORMAT" val="0.0"/>
  <p:tag name="CHARTCOLORS" val="2"/>
  <p:tag name="FIBNUMRESULTS" val="10"/>
  <p:tag name="ALWAYSOPENPOLL" val="False"/>
  <p:tag name="ROTATIONINTERVAL" val="1"/>
  <p:tag name="USESCHEMECOLORS" val="True"/>
  <p:tag name="REALTIMEBACKUPPATH" val="(なし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TASKPANEKEY" val="53f55103-9657-4aaa-840e-5072fde3e770"/>
  <p:tag name="TPFULLVERSION" val="4.3.2.1200"/>
  <p:tag name="EXPANDSHOWBAR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​​テーマ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593</TotalTime>
  <Words>920</Words>
  <Application>Microsoft Office PowerPoint</Application>
  <PresentationFormat>ワイド画面</PresentationFormat>
  <Paragraphs>212</Paragraphs>
  <Slides>15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0" baseType="lpstr">
      <vt:lpstr>HGPｺﾞｼｯｸM</vt:lpstr>
      <vt:lpstr>ＭＳ Ｐゴシック</vt:lpstr>
      <vt:lpstr>Arial</vt:lpstr>
      <vt:lpstr>Calibri</vt:lpstr>
      <vt:lpstr>Office ​​テーマ</vt:lpstr>
      <vt:lpstr>基礎物理学</vt:lpstr>
      <vt:lpstr>基礎物理学</vt:lpstr>
      <vt:lpstr>2.2熱量</vt:lpstr>
      <vt:lpstr>2.2.1.1熱量</vt:lpstr>
      <vt:lpstr>2.2.1.2熱量</vt:lpstr>
      <vt:lpstr>2.2.1.3熱量</vt:lpstr>
      <vt:lpstr>2.2.1.4熱量</vt:lpstr>
      <vt:lpstr>2.2.熱量</vt:lpstr>
      <vt:lpstr>2.2.2.1熱量</vt:lpstr>
      <vt:lpstr>2.2.2.2熱量</vt:lpstr>
      <vt:lpstr>2.2熱量</vt:lpstr>
      <vt:lpstr>2.2.3.1熱量</vt:lpstr>
      <vt:lpstr>2.2.3.2熱量</vt:lpstr>
      <vt:lpstr>2.2.3.3熱量</vt:lpstr>
      <vt:lpstr>2.2.3.4熱量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基礎物理学</dc:title>
  <dc:creator>原道寛</dc:creator>
  <cp:lastModifiedBy>HARA Michihiro</cp:lastModifiedBy>
  <cp:revision>71</cp:revision>
  <dcterms:created xsi:type="dcterms:W3CDTF">2014-12-31T02:04:05Z</dcterms:created>
  <dcterms:modified xsi:type="dcterms:W3CDTF">2019-08-31T08:22:29Z</dcterms:modified>
</cp:coreProperties>
</file>