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12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3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diagrams/data14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diagrams/data15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3.xml" ContentType="application/vnd.openxmlformats-officedocument.presentationml.notesSlide+xml"/>
  <Override PartName="/ppt/diagrams/data16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4.xml" ContentType="application/vnd.openxmlformats-officedocument.presentationml.notesSlide+xml"/>
  <Override PartName="/ppt/diagrams/data18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5.xml" ContentType="application/vnd.openxmlformats-officedocument.presentationml.notesSlide+xml"/>
  <Override PartName="/ppt/diagrams/data19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6.xml" ContentType="application/vnd.openxmlformats-officedocument.presentationml.notesSlide+xml"/>
  <Override PartName="/ppt/diagrams/data20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7.xml" ContentType="application/vnd.openxmlformats-officedocument.presentationml.notesSlide+xml"/>
  <Override PartName="/ppt/diagrams/data22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4.xml" ContentType="application/vnd.openxmlformats-officedocument.drawingml.diagramData+xml"/>
  <Override PartName="/ppt/diagrams/data9.xml" ContentType="application/vnd.openxmlformats-officedocument.drawingml.diagramData+xml"/>
  <Override PartName="/ppt/diagrams/data11.xml" ContentType="application/vnd.openxmlformats-officedocument.drawingml.diagramData+xml"/>
  <Override PartName="/ppt/diagrams/data17.xml" ContentType="application/vnd.openxmlformats-officedocument.drawingml.diagramData+xml"/>
  <Override PartName="/ppt/diagrams/data21.xml" ContentType="application/vnd.openxmlformats-officedocument.drawingml.diagramData+xml"/>
  <Override PartName="/ppt/diagrams/data2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66" r:id="rId4"/>
    <p:sldId id="371" r:id="rId5"/>
    <p:sldId id="605" r:id="rId6"/>
    <p:sldId id="372" r:id="rId7"/>
    <p:sldId id="608" r:id="rId8"/>
    <p:sldId id="609" r:id="rId9"/>
    <p:sldId id="611" r:id="rId10"/>
    <p:sldId id="606" r:id="rId11"/>
    <p:sldId id="373" r:id="rId12"/>
    <p:sldId id="612" r:id="rId13"/>
    <p:sldId id="390" r:id="rId14"/>
    <p:sldId id="613" r:id="rId15"/>
    <p:sldId id="607" r:id="rId16"/>
    <p:sldId id="374" r:id="rId17"/>
    <p:sldId id="637" r:id="rId18"/>
    <p:sldId id="614" r:id="rId1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9" autoAdjust="0"/>
    <p:restoredTop sz="86391" autoAdjust="0"/>
  </p:normalViewPr>
  <p:slideViewPr>
    <p:cSldViewPr snapToGrid="0">
      <p:cViewPr varScale="1">
        <p:scale>
          <a:sx n="67" d="100"/>
          <a:sy n="67" d="100"/>
        </p:scale>
        <p:origin x="78" y="2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E011E2-60BA-4D6A-BC2C-369AAFC9B671}" type="doc">
      <dgm:prSet loTypeId="urn:microsoft.com/office/officeart/2005/8/layout/hierarchy4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631D3286-6F0C-4136-8259-339F59EC2275}">
      <dgm:prSet/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3.1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波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9C3E29CC-917E-488E-83EC-71CFC616BA10}" type="parTrans" cxnId="{B9F59C85-93AC-4F14-9042-40DAC231AD91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0EE773DC-91CC-46B6-8C66-21858F18E835}" type="sibTrans" cxnId="{B9F59C85-93AC-4F14-9042-40DAC231AD91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89C25198-6628-4696-96BB-70D2AF34029A}">
      <dgm:prSet/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.1.1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波源と媒質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34FC8472-ECB8-4F3A-8642-8C2F1CEBC732}" type="parTrans" cxnId="{C8668D33-2635-42E8-851B-45B09D722AEA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71370267-5805-456E-8CD9-08EF448D5BAE}" type="sibTrans" cxnId="{C8668D33-2635-42E8-851B-45B09D722AEA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40E4A321-852A-494D-9BBF-E48E6683DEA5}">
      <dgm:prSet/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.1.2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波長、波動数と波の速さ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151B21E9-2707-4566-9484-AE6B3CA64C61}" type="parTrans" cxnId="{231A25E8-DC2C-491E-922D-421F8F012BE1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AA36234C-9ABE-4309-94FC-DDEA3B261139}" type="sibTrans" cxnId="{231A25E8-DC2C-491E-922D-421F8F012BE1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9A1B60A8-E3EC-4A45-8A54-A3865FB577EE}">
      <dgm:prSet/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.2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波の重ね合わせ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C47C1619-6382-4F9D-9F17-4A491E28B9F7}" type="parTrans" cxnId="{8EF567A4-0366-4F18-A8EB-F7C1091B416B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6580D1AF-6F57-4CB2-9B95-FE8D8B419080}" type="sibTrans" cxnId="{8EF567A4-0366-4F18-A8EB-F7C1091B416B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DB65B0D5-C747-499E-865B-D80FECF312F6}">
      <dgm:prSet/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.2.1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重ね合わせの原理とは波の独立性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BC46F89A-8CD4-4DE7-A809-C0534CA994E3}" type="parTrans" cxnId="{37B336FA-8DE3-43E5-A948-6A04F697D8D9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0AB08DA5-0926-471C-BC74-653C3181FCD0}" type="sibTrans" cxnId="{37B336FA-8DE3-43E5-A948-6A04F697D8D9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449AA18A-8263-4693-B9B5-ED39A8AEED73}">
      <dgm:prSet/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.2.2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波の干渉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FCCFE6BE-6CF9-4944-85BB-655BC1080FDF}" type="parTrans" cxnId="{A05576A3-E390-4E8A-AE0E-04FAD81AED2F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8780DBFE-9A86-46AA-8649-B50E60B6CA05}" type="sibTrans" cxnId="{A05576A3-E390-4E8A-AE0E-04FAD81AED2F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8599D655-DA8B-4E27-8E11-CCF6AD41F4B7}">
      <dgm:prSet/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.4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音波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0ECA06D0-EBDC-4934-8D5B-B83659D80C54}" type="parTrans" cxnId="{70948772-D371-47A9-B175-0E545B1A2F6F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DA73B2E8-019E-4AE6-89F1-21BC53601E93}" type="sibTrans" cxnId="{70948772-D371-47A9-B175-0E545B1A2F6F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627816D4-8275-4E67-B850-1B53003C60A6}">
      <dgm:prSet/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.4.1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音の三要素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35BCD79A-17FA-4A42-A1C8-FBD09EE807C1}" type="parTrans" cxnId="{B5EEEE15-A2AB-4358-9755-C806115CD0DD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FA50854C-1420-4611-A51B-7767AD978B4A}" type="sibTrans" cxnId="{B5EEEE15-A2AB-4358-9755-C806115CD0DD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0591DA4C-CCA7-4230-9C55-C1CF2DB13D20}">
      <dgm:prSet/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.4.2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音の速さ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C815E79B-4FA2-4345-BB57-E8776F8AFA1F}" type="parTrans" cxnId="{CFC2DBD0-875C-4755-BAE9-8F5872969916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A195B0C7-7467-4B65-B5C3-53CBF051D0FA}" type="sibTrans" cxnId="{CFC2DBD0-875C-4755-BAE9-8F5872969916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083303E6-2827-4549-9F3C-06B696220B0E}">
      <dgm:prSet/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.4.3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共鳴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D5D57DC8-3E24-4CD7-A6A8-92F28D62AC10}" type="parTrans" cxnId="{8CBAF591-53F6-4253-B696-F7A0C535181C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B20F7E20-E6B8-4801-90B0-BF996E6C1E16}" type="sibTrans" cxnId="{8CBAF591-53F6-4253-B696-F7A0C535181C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C85BA77F-5C48-46CE-A7BF-A776839BD4A5}">
      <dgm:prSet/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3.2.3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反射による位相の変化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A315EF11-DC75-48B4-8182-98EF7B01F578}" type="parTrans" cxnId="{162623A6-6153-44DD-B494-D0A3372F0DEB}">
      <dgm:prSet/>
      <dgm:spPr/>
      <dgm:t>
        <a:bodyPr/>
        <a:lstStyle/>
        <a:p>
          <a:endParaRPr kumimoji="1" lang="ja-JP" altLang="en-US"/>
        </a:p>
      </dgm:t>
    </dgm:pt>
    <dgm:pt modelId="{C2CB1343-1515-44DB-9B6E-DA6D461EED88}" type="sibTrans" cxnId="{162623A6-6153-44DD-B494-D0A3372F0DEB}">
      <dgm:prSet/>
      <dgm:spPr/>
      <dgm:t>
        <a:bodyPr/>
        <a:lstStyle/>
        <a:p>
          <a:endParaRPr kumimoji="1" lang="ja-JP" altLang="en-US"/>
        </a:p>
      </dgm:t>
    </dgm:pt>
    <dgm:pt modelId="{CBFE9475-78CF-46BA-A192-9CE3B27D8EB7}">
      <dgm:prSet/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5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光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49C2974A-5F0B-4A11-8704-573957033B41}" type="parTrans" cxnId="{E01ECEBC-8820-483A-B4B1-46BE838874B7}">
      <dgm:prSet/>
      <dgm:spPr/>
      <dgm:t>
        <a:bodyPr/>
        <a:lstStyle/>
        <a:p>
          <a:endParaRPr kumimoji="1" lang="ja-JP" altLang="en-US"/>
        </a:p>
      </dgm:t>
    </dgm:pt>
    <dgm:pt modelId="{FEE246FB-7A9C-458C-87A4-BD011F183822}" type="sibTrans" cxnId="{E01ECEBC-8820-483A-B4B1-46BE838874B7}">
      <dgm:prSet/>
      <dgm:spPr/>
      <dgm:t>
        <a:bodyPr/>
        <a:lstStyle/>
        <a:p>
          <a:endParaRPr kumimoji="1" lang="ja-JP" altLang="en-US"/>
        </a:p>
      </dgm:t>
    </dgm:pt>
    <dgm:pt modelId="{20A42268-8D0E-428F-8E7E-9B49A9D70BE9}">
      <dgm:prSet/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3.1.3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横波と縦波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D6F1517C-8432-4C9F-A26C-4FF96AEDE0A2}" type="parTrans" cxnId="{5DC9EEAB-E506-4185-873D-6A90905C4DB4}">
      <dgm:prSet/>
      <dgm:spPr/>
    </dgm:pt>
    <dgm:pt modelId="{546DCC94-E2A5-4135-8EAC-94D1FEBC9936}" type="sibTrans" cxnId="{5DC9EEAB-E506-4185-873D-6A90905C4DB4}">
      <dgm:prSet/>
      <dgm:spPr/>
    </dgm:pt>
    <dgm:pt modelId="{9225AD66-E128-4438-BE90-BC390FE1C131}">
      <dgm:prSet/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3.1.4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正弦波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8A26FA1F-6C83-46C8-8F23-C7D956ED5FB9}" type="parTrans" cxnId="{9A04851E-187C-466B-9CB1-A9053E4C40C9}">
      <dgm:prSet/>
      <dgm:spPr/>
    </dgm:pt>
    <dgm:pt modelId="{81D50FDE-B667-4766-AC27-350FF4EA2D6B}" type="sibTrans" cxnId="{9A04851E-187C-466B-9CB1-A9053E4C40C9}">
      <dgm:prSet/>
      <dgm:spPr/>
    </dgm:pt>
    <dgm:pt modelId="{0E44CFD3-5F82-49A7-8453-0BF574C3B33B}">
      <dgm:prSet/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3.1.5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弧を伝わる横波</a:t>
          </a:r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(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弧の波の速さ</a:t>
          </a:r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)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14A604F1-43E7-41D0-A5DA-E82FD22456C9}" type="parTrans" cxnId="{73E206AF-81A9-4666-89CB-53FF80B82E30}">
      <dgm:prSet/>
      <dgm:spPr/>
    </dgm:pt>
    <dgm:pt modelId="{5A72CDD8-2C97-4E64-A50A-136393FE9D61}" type="sibTrans" cxnId="{73E206AF-81A9-4666-89CB-53FF80B82E30}">
      <dgm:prSet/>
      <dgm:spPr/>
    </dgm:pt>
    <dgm:pt modelId="{4D4623CB-95EA-4C9A-97BC-B44172AA7E3F}">
      <dgm:prSet/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3.2.4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定常波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8D7E5981-41C3-4857-97AC-4B7EF9B3CA05}" type="parTrans" cxnId="{3E5005D1-E3E7-43FE-ABC0-C6D5C9D53DAA}">
      <dgm:prSet/>
      <dgm:spPr/>
    </dgm:pt>
    <dgm:pt modelId="{0A9B9117-451D-4005-8B0A-8D1F5DAF78D0}" type="sibTrans" cxnId="{3E5005D1-E3E7-43FE-ABC0-C6D5C9D53DAA}">
      <dgm:prSet/>
      <dgm:spPr/>
    </dgm:pt>
    <dgm:pt modelId="{7A958707-A75F-4EBF-9183-665A9ACBEE20}">
      <dgm:prSet/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3.2.5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弧に生じる定常波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8ECE4E5C-DE18-46AD-B612-874A998A5C1B}" type="parTrans" cxnId="{9CCAC63A-A6B0-4721-9B7E-CBFA4C22AC2C}">
      <dgm:prSet/>
      <dgm:spPr/>
    </dgm:pt>
    <dgm:pt modelId="{AC969F5E-D7F9-45B1-B4C9-7B9C0B3C3D8E}" type="sibTrans" cxnId="{9CCAC63A-A6B0-4721-9B7E-CBFA4C22AC2C}">
      <dgm:prSet/>
      <dgm:spPr/>
    </dgm:pt>
    <dgm:pt modelId="{0BB61C48-D86D-4A22-AB0A-35ED4AD275AC}">
      <dgm:prSet/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.3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波の伝わり方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D9F9BA85-1971-47C6-B354-83F16BD1AEDD}" type="parTrans" cxnId="{B64E133F-092F-4BB2-A247-4C6EDBDD1137}">
      <dgm:prSet/>
      <dgm:spPr/>
    </dgm:pt>
    <dgm:pt modelId="{62452617-440D-4BBC-AF14-640D31953A66}" type="sibTrans" cxnId="{B64E133F-092F-4BB2-A247-4C6EDBDD1137}">
      <dgm:prSet/>
      <dgm:spPr/>
    </dgm:pt>
    <dgm:pt modelId="{CC867E03-C919-4CEF-8988-FF8624390B66}">
      <dgm:prSet/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3.3.1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回折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693B485E-B5B7-484F-A0EE-62685C0709BF}" type="parTrans" cxnId="{8071E3F8-F3B5-4879-9C1D-E92641028CA9}">
      <dgm:prSet/>
      <dgm:spPr/>
    </dgm:pt>
    <dgm:pt modelId="{A8303D1C-5E86-4743-92DF-BDC139C55E5C}" type="sibTrans" cxnId="{8071E3F8-F3B5-4879-9C1D-E92641028CA9}">
      <dgm:prSet/>
      <dgm:spPr/>
    </dgm:pt>
    <dgm:pt modelId="{ACF63172-9301-43FF-863F-F9E628236DED}">
      <dgm:prSet/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3.3.2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ホイヘンスの原理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2F666FD7-2436-4FD3-9961-C7B699F1050C}" type="parTrans" cxnId="{15797EB0-E476-498F-A743-983FC552E5C2}">
      <dgm:prSet/>
      <dgm:spPr/>
    </dgm:pt>
    <dgm:pt modelId="{55AF050D-DA37-4C04-A4B8-08CD9927A118}" type="sibTrans" cxnId="{15797EB0-E476-498F-A743-983FC552E5C2}">
      <dgm:prSet/>
      <dgm:spPr/>
    </dgm:pt>
    <dgm:pt modelId="{AB5E3CFE-2F0C-4FC0-AE0E-002F6AECF8B0}">
      <dgm:prSet/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3.3.3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反射による位相の変化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3FF42E0F-2F75-4F9A-8ADB-CE5F58AC271C}" type="parTrans" cxnId="{E591FA0E-A137-4A7A-8A1E-255EAF413AE1}">
      <dgm:prSet/>
      <dgm:spPr/>
    </dgm:pt>
    <dgm:pt modelId="{EBF6F887-F9EF-4751-B90F-1EE9A84DFBFF}" type="sibTrans" cxnId="{E591FA0E-A137-4A7A-8A1E-255EAF413AE1}">
      <dgm:prSet/>
      <dgm:spPr/>
    </dgm:pt>
    <dgm:pt modelId="{45AED52A-063F-4093-AF92-477ED7132E13}">
      <dgm:prSet/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3.3.4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屈折の法則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59BA9BE3-E28B-45D7-B858-D441C2A30488}" type="parTrans" cxnId="{7A83DE25-AF3B-405F-BDB7-723187494DFD}">
      <dgm:prSet/>
      <dgm:spPr/>
    </dgm:pt>
    <dgm:pt modelId="{A4585B85-1FB8-4CCD-97E0-8ABC9AC2F71C}" type="sibTrans" cxnId="{7A83DE25-AF3B-405F-BDB7-723187494DFD}">
      <dgm:prSet/>
      <dgm:spPr/>
    </dgm:pt>
    <dgm:pt modelId="{929C1CB4-8C79-43E2-BCBD-DCF9C3352457}">
      <dgm:prSet/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3.3.5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ドップラー効果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831E179D-62D8-4C7A-BC0F-5B071202993A}" type="parTrans" cxnId="{53873EEC-9A5A-48F1-9132-FE048E7CA2A7}">
      <dgm:prSet/>
      <dgm:spPr/>
    </dgm:pt>
    <dgm:pt modelId="{B5C58AE0-AADE-403A-A571-D9AF5B0DBC5D}" type="sibTrans" cxnId="{53873EEC-9A5A-48F1-9132-FE048E7CA2A7}">
      <dgm:prSet/>
      <dgm:spPr/>
    </dgm:pt>
    <dgm:pt modelId="{BC0F86E4-E98E-4556-9B06-B8881BC27627}">
      <dgm:prSet/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3.4.4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うなり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289DB37B-1837-4277-9FE9-5601C220736B}" type="parTrans" cxnId="{30A7F963-A86B-4C7E-BFB5-5D7F5D2B392C}">
      <dgm:prSet/>
      <dgm:spPr/>
    </dgm:pt>
    <dgm:pt modelId="{CD443236-C942-4D18-A702-359D7FC14CAE}" type="sibTrans" cxnId="{30A7F963-A86B-4C7E-BFB5-5D7F5D2B392C}">
      <dgm:prSet/>
      <dgm:spPr/>
    </dgm:pt>
    <dgm:pt modelId="{426DCE0D-F28A-4051-ADC5-201709E4651E}">
      <dgm:prSet/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.6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光速度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FFD038F5-F719-42E9-B084-B2D3B9C85DDD}" type="parTrans" cxnId="{574F1782-EC50-4160-AFA6-DF434623EBBE}">
      <dgm:prSet/>
      <dgm:spPr/>
    </dgm:pt>
    <dgm:pt modelId="{7D76A9D5-0545-4766-83BA-84FBB900BA66}" type="sibTrans" cxnId="{574F1782-EC50-4160-AFA6-DF434623EBBE}">
      <dgm:prSet/>
      <dgm:spPr/>
    </dgm:pt>
    <dgm:pt modelId="{2F07B6AC-C11A-4FC6-B8F8-14E89305C239}">
      <dgm:prSet/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3.7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光の反射と屈折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CCB29C66-194F-403B-944A-1002C8E442C0}" type="parTrans" cxnId="{9D10B113-614E-4A3A-AB29-527D101A89B9}">
      <dgm:prSet/>
      <dgm:spPr/>
    </dgm:pt>
    <dgm:pt modelId="{2025D6E1-0DC5-45DB-BB8E-313F8DA7A1EB}" type="sibTrans" cxnId="{9D10B113-614E-4A3A-AB29-527D101A89B9}">
      <dgm:prSet/>
      <dgm:spPr/>
    </dgm:pt>
    <dgm:pt modelId="{2A29F0F9-C08D-45E1-86E2-C8C0D983A2CF}">
      <dgm:prSet/>
      <dgm:spPr/>
      <dgm:t>
        <a:bodyPr/>
        <a:lstStyle/>
        <a:p>
          <a:pPr rtl="0"/>
          <a:r>
            <a:rPr lang="en-US" smtClean="0"/>
            <a:t>3.8光の回折</a:t>
          </a:r>
          <a:r>
            <a:rPr lang="ja-JP" smtClean="0"/>
            <a:t>・</a:t>
          </a:r>
          <a:r>
            <a:rPr lang="en-US" smtClean="0"/>
            <a:t>干渉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956D2F94-AFD3-4A39-BDFD-913EB8480583}" type="parTrans" cxnId="{F30F839C-537F-4C61-97AA-F6CA6059BF44}">
      <dgm:prSet/>
      <dgm:spPr/>
    </dgm:pt>
    <dgm:pt modelId="{2D8880CD-09DC-4670-AA8D-7BF6D0C7F6CD}" type="sibTrans" cxnId="{F30F839C-537F-4C61-97AA-F6CA6059BF44}">
      <dgm:prSet/>
      <dgm:spPr/>
    </dgm:pt>
    <dgm:pt modelId="{68030139-5385-4B8D-B5A2-9DB02C485D31}">
      <dgm:prSet/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3.7.1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反射と屈折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67F8A91A-7632-4968-9A32-7953A0D53CA7}" type="parTrans" cxnId="{5311913E-10CA-4B0C-9F7B-3D32055E5EFD}">
      <dgm:prSet/>
      <dgm:spPr/>
    </dgm:pt>
    <dgm:pt modelId="{C1A6EE85-0379-47B9-BEAE-9F508D2D286D}" type="sibTrans" cxnId="{5311913E-10CA-4B0C-9F7B-3D32055E5EFD}">
      <dgm:prSet/>
      <dgm:spPr/>
    </dgm:pt>
    <dgm:pt modelId="{51CA0087-F469-4D91-8E0B-995C9EEA2347}">
      <dgm:prSet/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3.7.2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プリズムによる屈折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93D44581-C937-4AE3-AE3E-5931CED1093D}" type="parTrans" cxnId="{8FCA8A4C-CA26-4602-92DD-BB693F0DD635}">
      <dgm:prSet/>
      <dgm:spPr/>
    </dgm:pt>
    <dgm:pt modelId="{C1E8F2C6-DB2D-4D9E-9541-3273FB329209}" type="sibTrans" cxnId="{8FCA8A4C-CA26-4602-92DD-BB693F0DD635}">
      <dgm:prSet/>
      <dgm:spPr/>
    </dgm:pt>
    <dgm:pt modelId="{22398B37-E0D6-48B5-BA7F-CF8F88573C39}">
      <dgm:prSet/>
      <dgm:spPr/>
      <dgm:t>
        <a:bodyPr/>
        <a:lstStyle/>
        <a:p>
          <a:r>
            <a:rPr lang="en-US" smtClean="0"/>
            <a:t>3.8.1光路長</a:t>
          </a:r>
          <a:endParaRPr lang="en-US"/>
        </a:p>
      </dgm:t>
    </dgm:pt>
    <dgm:pt modelId="{7A0B74A0-4E00-4762-9C66-9BB707E77151}" type="parTrans" cxnId="{2EF83486-77C9-45E6-8527-D6F0E9D160F1}">
      <dgm:prSet/>
      <dgm:spPr/>
      <dgm:t>
        <a:bodyPr/>
        <a:lstStyle/>
        <a:p>
          <a:endParaRPr kumimoji="1" lang="ja-JP" altLang="en-US"/>
        </a:p>
      </dgm:t>
    </dgm:pt>
    <dgm:pt modelId="{496C321C-A497-44F2-BF64-34B228E3899B}" type="sibTrans" cxnId="{2EF83486-77C9-45E6-8527-D6F0E9D160F1}">
      <dgm:prSet/>
      <dgm:spPr/>
      <dgm:t>
        <a:bodyPr/>
        <a:lstStyle/>
        <a:p>
          <a:endParaRPr kumimoji="1" lang="ja-JP" altLang="en-US"/>
        </a:p>
      </dgm:t>
    </dgm:pt>
    <dgm:pt modelId="{AF965C6A-FBC2-4EEF-852B-85DE5335E389}">
      <dgm:prSet/>
      <dgm:spPr/>
      <dgm:t>
        <a:bodyPr/>
        <a:lstStyle/>
        <a:p>
          <a:r>
            <a:rPr lang="en-US" smtClean="0"/>
            <a:t>3.8.2 2本のスリットによる回折と干渉（ヤング率）</a:t>
          </a:r>
          <a:endParaRPr lang="en-US"/>
        </a:p>
      </dgm:t>
    </dgm:pt>
    <dgm:pt modelId="{89474719-04F1-429E-BEB3-73BCFBC0D748}" type="parTrans" cxnId="{9C19C5A3-44A3-441B-A75E-02090D6EBEE9}">
      <dgm:prSet/>
      <dgm:spPr/>
      <dgm:t>
        <a:bodyPr/>
        <a:lstStyle/>
        <a:p>
          <a:endParaRPr kumimoji="1" lang="ja-JP" altLang="en-US"/>
        </a:p>
      </dgm:t>
    </dgm:pt>
    <dgm:pt modelId="{EA8AA63C-81BC-4132-A9E2-2BFE2FBCC37F}" type="sibTrans" cxnId="{9C19C5A3-44A3-441B-A75E-02090D6EBEE9}">
      <dgm:prSet/>
      <dgm:spPr/>
      <dgm:t>
        <a:bodyPr/>
        <a:lstStyle/>
        <a:p>
          <a:endParaRPr kumimoji="1" lang="ja-JP" altLang="en-US"/>
        </a:p>
      </dgm:t>
    </dgm:pt>
    <dgm:pt modelId="{730FFD67-F562-41E3-AC67-2BEEE8FE905A}">
      <dgm:prSet/>
      <dgm:spPr/>
      <dgm:t>
        <a:bodyPr/>
        <a:lstStyle/>
        <a:p>
          <a:r>
            <a:rPr lang="en-US" smtClean="0"/>
            <a:t>3.8.3薄膜による干渉</a:t>
          </a:r>
          <a:endParaRPr lang="en-US"/>
        </a:p>
      </dgm:t>
    </dgm:pt>
    <dgm:pt modelId="{C5C9D71B-647E-4369-A924-0CCC9787E59E}" type="parTrans" cxnId="{2C56F9A8-E076-4187-8321-73A36DD34906}">
      <dgm:prSet/>
      <dgm:spPr/>
      <dgm:t>
        <a:bodyPr/>
        <a:lstStyle/>
        <a:p>
          <a:endParaRPr kumimoji="1" lang="ja-JP" altLang="en-US"/>
        </a:p>
      </dgm:t>
    </dgm:pt>
    <dgm:pt modelId="{70BC2E81-682A-4482-BB1C-865D008B69AC}" type="sibTrans" cxnId="{2C56F9A8-E076-4187-8321-73A36DD34906}">
      <dgm:prSet/>
      <dgm:spPr/>
      <dgm:t>
        <a:bodyPr/>
        <a:lstStyle/>
        <a:p>
          <a:endParaRPr kumimoji="1" lang="ja-JP" altLang="en-US"/>
        </a:p>
      </dgm:t>
    </dgm:pt>
    <dgm:pt modelId="{A19228E6-4C85-451A-BA33-3A328981E9F6}">
      <dgm:prSet/>
      <dgm:spPr/>
      <dgm:t>
        <a:bodyPr/>
        <a:lstStyle/>
        <a:p>
          <a:r>
            <a:rPr lang="en-US" smtClean="0"/>
            <a:t>3.8.4ニュートンリング</a:t>
          </a:r>
          <a:endParaRPr lang="en-US"/>
        </a:p>
      </dgm:t>
    </dgm:pt>
    <dgm:pt modelId="{D8F776DF-C19A-4E7A-ABF9-165C0EDD1C42}" type="parTrans" cxnId="{E6F6FB81-C7D3-48C0-B44C-945EBD3B8D58}">
      <dgm:prSet/>
      <dgm:spPr/>
      <dgm:t>
        <a:bodyPr/>
        <a:lstStyle/>
        <a:p>
          <a:endParaRPr kumimoji="1" lang="ja-JP" altLang="en-US"/>
        </a:p>
      </dgm:t>
    </dgm:pt>
    <dgm:pt modelId="{692B4FC5-7487-493C-A589-C5478190AD94}" type="sibTrans" cxnId="{E6F6FB81-C7D3-48C0-B44C-945EBD3B8D58}">
      <dgm:prSet/>
      <dgm:spPr/>
      <dgm:t>
        <a:bodyPr/>
        <a:lstStyle/>
        <a:p>
          <a:endParaRPr kumimoji="1" lang="ja-JP" altLang="en-US"/>
        </a:p>
      </dgm:t>
    </dgm:pt>
    <dgm:pt modelId="{0554750A-E31F-4DB7-AA55-009C64E94DA0}">
      <dgm:prSet/>
      <dgm:spPr/>
      <dgm:t>
        <a:bodyPr/>
        <a:lstStyle/>
        <a:p>
          <a:r>
            <a:rPr lang="en-US" smtClean="0"/>
            <a:t>3.9</a:t>
          </a:r>
          <a:r>
            <a:rPr lang="ja-JP" smtClean="0"/>
            <a:t>偏光</a:t>
          </a:r>
          <a:endParaRPr lang="ja-JP"/>
        </a:p>
      </dgm:t>
    </dgm:pt>
    <dgm:pt modelId="{A2F72ED4-F95D-4A95-A267-956C05D33628}" type="parTrans" cxnId="{C83D2A24-605F-4555-A978-9F01171D4B1A}">
      <dgm:prSet/>
      <dgm:spPr/>
      <dgm:t>
        <a:bodyPr/>
        <a:lstStyle/>
        <a:p>
          <a:endParaRPr kumimoji="1" lang="ja-JP" altLang="en-US"/>
        </a:p>
      </dgm:t>
    </dgm:pt>
    <dgm:pt modelId="{18C941B0-792E-4F2A-AE45-81D112F45E3B}" type="sibTrans" cxnId="{C83D2A24-605F-4555-A978-9F01171D4B1A}">
      <dgm:prSet/>
      <dgm:spPr/>
      <dgm:t>
        <a:bodyPr/>
        <a:lstStyle/>
        <a:p>
          <a:endParaRPr kumimoji="1" lang="ja-JP" altLang="en-US"/>
        </a:p>
      </dgm:t>
    </dgm:pt>
    <dgm:pt modelId="{D920B0AB-B347-4BF6-BABB-C992F19DE48B}">
      <dgm:prSet/>
      <dgm:spPr/>
      <dgm:t>
        <a:bodyPr/>
        <a:lstStyle/>
        <a:p>
          <a:r>
            <a:rPr lang="en-US" smtClean="0"/>
            <a:t>3.9.1</a:t>
          </a:r>
          <a:r>
            <a:rPr lang="ja-JP" smtClean="0"/>
            <a:t>偏光</a:t>
          </a:r>
          <a:endParaRPr lang="ja-JP"/>
        </a:p>
      </dgm:t>
    </dgm:pt>
    <dgm:pt modelId="{2E31A4AD-3AE9-4F73-B779-6E573F236125}" type="parTrans" cxnId="{769CE1B7-0351-4D46-96FE-88FB16412671}">
      <dgm:prSet/>
      <dgm:spPr/>
      <dgm:t>
        <a:bodyPr/>
        <a:lstStyle/>
        <a:p>
          <a:endParaRPr kumimoji="1" lang="ja-JP" altLang="en-US"/>
        </a:p>
      </dgm:t>
    </dgm:pt>
    <dgm:pt modelId="{25EFA31D-781A-4942-A55C-4372F0A9ACC4}" type="sibTrans" cxnId="{769CE1B7-0351-4D46-96FE-88FB16412671}">
      <dgm:prSet/>
      <dgm:spPr/>
      <dgm:t>
        <a:bodyPr/>
        <a:lstStyle/>
        <a:p>
          <a:endParaRPr kumimoji="1" lang="ja-JP" altLang="en-US"/>
        </a:p>
      </dgm:t>
    </dgm:pt>
    <dgm:pt modelId="{EE690860-596B-4D44-9E06-2BFE68964BBC}">
      <dgm:prSet/>
      <dgm:spPr/>
      <dgm:t>
        <a:bodyPr/>
        <a:lstStyle/>
        <a:p>
          <a:r>
            <a:rPr lang="en-US" smtClean="0"/>
            <a:t>3.9.2反射による偏光</a:t>
          </a:r>
          <a:endParaRPr lang="en-US"/>
        </a:p>
      </dgm:t>
    </dgm:pt>
    <dgm:pt modelId="{DDA4630C-9264-4988-BAA1-0F35C03B98FA}" type="parTrans" cxnId="{BE7A9570-38DA-4D82-8D84-952A9F13F5F7}">
      <dgm:prSet/>
      <dgm:spPr/>
      <dgm:t>
        <a:bodyPr/>
        <a:lstStyle/>
        <a:p>
          <a:endParaRPr kumimoji="1" lang="ja-JP" altLang="en-US"/>
        </a:p>
      </dgm:t>
    </dgm:pt>
    <dgm:pt modelId="{6F2BE898-9280-4538-BBE3-A65F891E83D3}" type="sibTrans" cxnId="{BE7A9570-38DA-4D82-8D84-952A9F13F5F7}">
      <dgm:prSet/>
      <dgm:spPr/>
      <dgm:t>
        <a:bodyPr/>
        <a:lstStyle/>
        <a:p>
          <a:endParaRPr kumimoji="1" lang="ja-JP" altLang="en-US"/>
        </a:p>
      </dgm:t>
    </dgm:pt>
    <dgm:pt modelId="{511C1DB8-68A9-48F6-9BCD-B986D1507F6A}">
      <dgm:prSet/>
      <dgm:spPr/>
      <dgm:t>
        <a:bodyPr/>
        <a:lstStyle/>
        <a:p>
          <a:r>
            <a:rPr lang="en-US" smtClean="0"/>
            <a:t>3.10光のスペクトル</a:t>
          </a:r>
          <a:endParaRPr lang="en-US"/>
        </a:p>
      </dgm:t>
    </dgm:pt>
    <dgm:pt modelId="{9E7B7EA0-D154-4AA8-B6C2-231F598A9349}" type="parTrans" cxnId="{32FA21E0-D84A-4639-AAED-43FA3B4EB7A1}">
      <dgm:prSet/>
      <dgm:spPr/>
      <dgm:t>
        <a:bodyPr/>
        <a:lstStyle/>
        <a:p>
          <a:endParaRPr kumimoji="1" lang="ja-JP" altLang="en-US"/>
        </a:p>
      </dgm:t>
    </dgm:pt>
    <dgm:pt modelId="{DCC984B6-DE47-4D6B-BBFC-52DCA22B06B2}" type="sibTrans" cxnId="{32FA21E0-D84A-4639-AAED-43FA3B4EB7A1}">
      <dgm:prSet/>
      <dgm:spPr/>
      <dgm:t>
        <a:bodyPr/>
        <a:lstStyle/>
        <a:p>
          <a:endParaRPr kumimoji="1" lang="ja-JP" altLang="en-US"/>
        </a:p>
      </dgm:t>
    </dgm:pt>
    <dgm:pt modelId="{E0B97CD8-E333-43BF-A974-2B32C8565C13}">
      <dgm:prSet/>
      <dgm:spPr/>
      <dgm:t>
        <a:bodyPr/>
        <a:lstStyle/>
        <a:p>
          <a:r>
            <a:rPr lang="en-US" smtClean="0"/>
            <a:t>3.10.1屈折による光の分散</a:t>
          </a:r>
          <a:endParaRPr lang="en-US"/>
        </a:p>
      </dgm:t>
    </dgm:pt>
    <dgm:pt modelId="{F4A7584F-A5EA-426D-AEC0-A74E2CB653D4}" type="parTrans" cxnId="{A730692D-0C99-416F-8BB8-8B318AA9D6CC}">
      <dgm:prSet/>
      <dgm:spPr/>
      <dgm:t>
        <a:bodyPr/>
        <a:lstStyle/>
        <a:p>
          <a:endParaRPr kumimoji="1" lang="ja-JP" altLang="en-US"/>
        </a:p>
      </dgm:t>
    </dgm:pt>
    <dgm:pt modelId="{D93E308B-DC47-45D6-8802-CFA81AA64D1C}" type="sibTrans" cxnId="{A730692D-0C99-416F-8BB8-8B318AA9D6CC}">
      <dgm:prSet/>
      <dgm:spPr/>
      <dgm:t>
        <a:bodyPr/>
        <a:lstStyle/>
        <a:p>
          <a:endParaRPr kumimoji="1" lang="ja-JP" altLang="en-US"/>
        </a:p>
      </dgm:t>
    </dgm:pt>
    <dgm:pt modelId="{A60858FE-E276-4745-9B67-3C073053B920}">
      <dgm:prSet/>
      <dgm:spPr/>
      <dgm:t>
        <a:bodyPr/>
        <a:lstStyle/>
        <a:p>
          <a:r>
            <a:rPr lang="en-US" smtClean="0"/>
            <a:t>3.10.2回折による</a:t>
          </a:r>
          <a:r>
            <a:rPr lang="ja-JP" smtClean="0"/>
            <a:t>光の分離</a:t>
          </a:r>
          <a:endParaRPr lang="ja-JP"/>
        </a:p>
      </dgm:t>
    </dgm:pt>
    <dgm:pt modelId="{C8527DE4-18DF-4C8C-AB37-FEC534DAB9B0}" type="parTrans" cxnId="{999A9A2E-C359-4B79-BE61-56670944333A}">
      <dgm:prSet/>
      <dgm:spPr/>
      <dgm:t>
        <a:bodyPr/>
        <a:lstStyle/>
        <a:p>
          <a:endParaRPr kumimoji="1" lang="ja-JP" altLang="en-US"/>
        </a:p>
      </dgm:t>
    </dgm:pt>
    <dgm:pt modelId="{B79308F1-CA9C-4F6D-A5CD-CEE73F666AD2}" type="sibTrans" cxnId="{999A9A2E-C359-4B79-BE61-56670944333A}">
      <dgm:prSet/>
      <dgm:spPr/>
      <dgm:t>
        <a:bodyPr/>
        <a:lstStyle/>
        <a:p>
          <a:endParaRPr kumimoji="1" lang="ja-JP" altLang="en-US"/>
        </a:p>
      </dgm:t>
    </dgm:pt>
    <dgm:pt modelId="{84A4355F-3920-4507-9074-6878D2E61717}">
      <dgm:prSet/>
      <dgm:spPr/>
      <dgm:t>
        <a:bodyPr/>
        <a:lstStyle/>
        <a:p>
          <a:r>
            <a:rPr lang="en-US" smtClean="0"/>
            <a:t>3.10.3レイリー散乱</a:t>
          </a:r>
          <a:endParaRPr lang="en-US"/>
        </a:p>
      </dgm:t>
    </dgm:pt>
    <dgm:pt modelId="{93D479CF-DD66-4165-8BE1-9F81DF1A33AA}" type="parTrans" cxnId="{3D771C8A-A734-480F-A64A-E65C54704718}">
      <dgm:prSet/>
      <dgm:spPr/>
      <dgm:t>
        <a:bodyPr/>
        <a:lstStyle/>
        <a:p>
          <a:endParaRPr kumimoji="1" lang="ja-JP" altLang="en-US"/>
        </a:p>
      </dgm:t>
    </dgm:pt>
    <dgm:pt modelId="{C6227764-DF6B-493F-8021-BD1294CBE9DE}" type="sibTrans" cxnId="{3D771C8A-A734-480F-A64A-E65C54704718}">
      <dgm:prSet/>
      <dgm:spPr/>
      <dgm:t>
        <a:bodyPr/>
        <a:lstStyle/>
        <a:p>
          <a:endParaRPr kumimoji="1" lang="ja-JP" altLang="en-US"/>
        </a:p>
      </dgm:t>
    </dgm:pt>
    <dgm:pt modelId="{C2E52D0E-43E9-4416-B10B-A03D3B9F306A}">
      <dgm:prSet/>
      <dgm:spPr/>
      <dgm:t>
        <a:bodyPr/>
        <a:lstStyle/>
        <a:p>
          <a:r>
            <a:rPr lang="en-US" smtClean="0"/>
            <a:t>3.11光学機器</a:t>
          </a:r>
          <a:endParaRPr lang="en-US"/>
        </a:p>
      </dgm:t>
    </dgm:pt>
    <dgm:pt modelId="{F190E3A8-5F10-416D-9C86-09E21185723D}" type="parTrans" cxnId="{63F18019-738C-474A-B215-B23C60FBDF7E}">
      <dgm:prSet/>
      <dgm:spPr/>
      <dgm:t>
        <a:bodyPr/>
        <a:lstStyle/>
        <a:p>
          <a:endParaRPr kumimoji="1" lang="ja-JP" altLang="en-US"/>
        </a:p>
      </dgm:t>
    </dgm:pt>
    <dgm:pt modelId="{97874CDB-E3ED-4A1F-86BD-86621F2CE0D1}" type="sibTrans" cxnId="{63F18019-738C-474A-B215-B23C60FBDF7E}">
      <dgm:prSet/>
      <dgm:spPr/>
      <dgm:t>
        <a:bodyPr/>
        <a:lstStyle/>
        <a:p>
          <a:endParaRPr kumimoji="1" lang="ja-JP" altLang="en-US"/>
        </a:p>
      </dgm:t>
    </dgm:pt>
    <dgm:pt modelId="{8DA34F6A-F52C-443F-AA79-4774E2B12028}">
      <dgm:prSet/>
      <dgm:spPr/>
      <dgm:t>
        <a:bodyPr/>
        <a:lstStyle/>
        <a:p>
          <a:r>
            <a:rPr lang="en-US" smtClean="0"/>
            <a:t>3.11.1</a:t>
          </a:r>
          <a:r>
            <a:rPr lang="ja-JP" smtClean="0"/>
            <a:t>平面</a:t>
          </a:r>
          <a:r>
            <a:rPr lang="en-US" smtClean="0"/>
            <a:t>鏡</a:t>
          </a:r>
          <a:endParaRPr lang="ja-JP"/>
        </a:p>
      </dgm:t>
    </dgm:pt>
    <dgm:pt modelId="{094B745B-79E0-4C78-9A29-036F842750B9}" type="parTrans" cxnId="{9FD3E0D6-13E7-4798-9EB6-FB78C2EB1993}">
      <dgm:prSet/>
      <dgm:spPr/>
      <dgm:t>
        <a:bodyPr/>
        <a:lstStyle/>
        <a:p>
          <a:endParaRPr kumimoji="1" lang="ja-JP" altLang="en-US"/>
        </a:p>
      </dgm:t>
    </dgm:pt>
    <dgm:pt modelId="{047BA4AA-3080-4E34-81C2-72FE4E0F7A4F}" type="sibTrans" cxnId="{9FD3E0D6-13E7-4798-9EB6-FB78C2EB1993}">
      <dgm:prSet/>
      <dgm:spPr/>
      <dgm:t>
        <a:bodyPr/>
        <a:lstStyle/>
        <a:p>
          <a:endParaRPr kumimoji="1" lang="ja-JP" altLang="en-US"/>
        </a:p>
      </dgm:t>
    </dgm:pt>
    <dgm:pt modelId="{29A2127F-A28B-478D-AA0D-6C914F726176}">
      <dgm:prSet/>
      <dgm:spPr/>
      <dgm:t>
        <a:bodyPr/>
        <a:lstStyle/>
        <a:p>
          <a:r>
            <a:rPr lang="en-US" smtClean="0"/>
            <a:t>3.11.2レンズ</a:t>
          </a:r>
          <a:endParaRPr lang="en-US"/>
        </a:p>
      </dgm:t>
    </dgm:pt>
    <dgm:pt modelId="{64356F2E-4D37-45C5-AFAD-3C7CD3A6E76D}" type="parTrans" cxnId="{22AEC4C9-D338-4D4D-95B7-5CB4F105932E}">
      <dgm:prSet/>
      <dgm:spPr/>
      <dgm:t>
        <a:bodyPr/>
        <a:lstStyle/>
        <a:p>
          <a:endParaRPr kumimoji="1" lang="ja-JP" altLang="en-US"/>
        </a:p>
      </dgm:t>
    </dgm:pt>
    <dgm:pt modelId="{592F962C-DD47-460D-9165-20F9E96C674D}" type="sibTrans" cxnId="{22AEC4C9-D338-4D4D-95B7-5CB4F105932E}">
      <dgm:prSet/>
      <dgm:spPr/>
      <dgm:t>
        <a:bodyPr/>
        <a:lstStyle/>
        <a:p>
          <a:endParaRPr kumimoji="1" lang="ja-JP" altLang="en-US"/>
        </a:p>
      </dgm:t>
    </dgm:pt>
    <dgm:pt modelId="{D7884237-A2AA-4058-9E18-DAD5ED64880C}">
      <dgm:prSet/>
      <dgm:spPr/>
      <dgm:t>
        <a:bodyPr/>
        <a:lstStyle/>
        <a:p>
          <a:r>
            <a:rPr lang="en-US" smtClean="0"/>
            <a:t>3.11.3 眼の構造</a:t>
          </a:r>
          <a:endParaRPr lang="en-US"/>
        </a:p>
      </dgm:t>
    </dgm:pt>
    <dgm:pt modelId="{DBF0D3FC-A7E1-4B20-8F59-BD7F9CFEAC55}" type="parTrans" cxnId="{9C840616-5835-4060-B4F9-2635BAB0F95C}">
      <dgm:prSet/>
      <dgm:spPr/>
      <dgm:t>
        <a:bodyPr/>
        <a:lstStyle/>
        <a:p>
          <a:endParaRPr kumimoji="1" lang="ja-JP" altLang="en-US"/>
        </a:p>
      </dgm:t>
    </dgm:pt>
    <dgm:pt modelId="{D7F7E3DC-95C8-4C9F-96D0-0455624571C0}" type="sibTrans" cxnId="{9C840616-5835-4060-B4F9-2635BAB0F95C}">
      <dgm:prSet/>
      <dgm:spPr/>
      <dgm:t>
        <a:bodyPr/>
        <a:lstStyle/>
        <a:p>
          <a:endParaRPr kumimoji="1" lang="ja-JP" altLang="en-US"/>
        </a:p>
      </dgm:t>
    </dgm:pt>
    <dgm:pt modelId="{3F5B030D-BAED-4E53-9642-FD6BD76EFA1D}">
      <dgm:prSet/>
      <dgm:spPr/>
      <dgm:t>
        <a:bodyPr/>
        <a:lstStyle/>
        <a:p>
          <a:r>
            <a:rPr lang="en-US" smtClean="0"/>
            <a:t>3.11.4虫眼鏡</a:t>
          </a:r>
          <a:endParaRPr lang="en-US"/>
        </a:p>
      </dgm:t>
    </dgm:pt>
    <dgm:pt modelId="{9DD139C4-F9E5-4FD5-A889-A0A4AF4FDCE8}" type="parTrans" cxnId="{527A4F9A-2293-4098-8922-006E0968A12C}">
      <dgm:prSet/>
      <dgm:spPr/>
      <dgm:t>
        <a:bodyPr/>
        <a:lstStyle/>
        <a:p>
          <a:endParaRPr kumimoji="1" lang="ja-JP" altLang="en-US"/>
        </a:p>
      </dgm:t>
    </dgm:pt>
    <dgm:pt modelId="{64BE39B2-F867-469F-B85B-52192F347AF5}" type="sibTrans" cxnId="{527A4F9A-2293-4098-8922-006E0968A12C}">
      <dgm:prSet/>
      <dgm:spPr/>
      <dgm:t>
        <a:bodyPr/>
        <a:lstStyle/>
        <a:p>
          <a:endParaRPr kumimoji="1" lang="ja-JP" altLang="en-US"/>
        </a:p>
      </dgm:t>
    </dgm:pt>
    <dgm:pt modelId="{3D363E76-565C-48AD-BCEB-822F61300830}">
      <dgm:prSet/>
      <dgm:spPr/>
      <dgm:t>
        <a:bodyPr/>
        <a:lstStyle/>
        <a:p>
          <a:r>
            <a:rPr lang="en-US" smtClean="0"/>
            <a:t>3.11.5顕微鏡</a:t>
          </a:r>
          <a:endParaRPr lang="en-US"/>
        </a:p>
      </dgm:t>
    </dgm:pt>
    <dgm:pt modelId="{61F293E6-43A3-41EC-BA29-CED9ED04F8CC}" type="parTrans" cxnId="{3028A315-4339-436B-B058-E479EBA24FFE}">
      <dgm:prSet/>
      <dgm:spPr/>
      <dgm:t>
        <a:bodyPr/>
        <a:lstStyle/>
        <a:p>
          <a:endParaRPr kumimoji="1" lang="ja-JP" altLang="en-US"/>
        </a:p>
      </dgm:t>
    </dgm:pt>
    <dgm:pt modelId="{8722D271-3E30-45CC-A050-67D2627CA96B}" type="sibTrans" cxnId="{3028A315-4339-436B-B058-E479EBA24FFE}">
      <dgm:prSet/>
      <dgm:spPr/>
      <dgm:t>
        <a:bodyPr/>
        <a:lstStyle/>
        <a:p>
          <a:endParaRPr kumimoji="1" lang="ja-JP" altLang="en-US"/>
        </a:p>
      </dgm:t>
    </dgm:pt>
    <dgm:pt modelId="{2D74C63C-848B-4641-980D-B9BA40B43D34}">
      <dgm:prSet/>
      <dgm:spPr/>
      <dgm:t>
        <a:bodyPr/>
        <a:lstStyle/>
        <a:p>
          <a:r>
            <a:rPr lang="en-US" smtClean="0"/>
            <a:t>3.11.6望遠鏡</a:t>
          </a:r>
          <a:endParaRPr lang="en-US"/>
        </a:p>
      </dgm:t>
    </dgm:pt>
    <dgm:pt modelId="{EF5C097A-530F-4793-AE3A-1A133028E890}" type="parTrans" cxnId="{D29C28D7-5E68-4C2D-9860-DAA71EDD1660}">
      <dgm:prSet/>
      <dgm:spPr/>
      <dgm:t>
        <a:bodyPr/>
        <a:lstStyle/>
        <a:p>
          <a:endParaRPr kumimoji="1" lang="ja-JP" altLang="en-US"/>
        </a:p>
      </dgm:t>
    </dgm:pt>
    <dgm:pt modelId="{0A3388AF-CABB-4E7D-89A1-1D134FCE981E}" type="sibTrans" cxnId="{D29C28D7-5E68-4C2D-9860-DAA71EDD1660}">
      <dgm:prSet/>
      <dgm:spPr/>
      <dgm:t>
        <a:bodyPr/>
        <a:lstStyle/>
        <a:p>
          <a:endParaRPr kumimoji="1" lang="ja-JP" altLang="en-US"/>
        </a:p>
      </dgm:t>
    </dgm:pt>
    <dgm:pt modelId="{DDF65BE8-E1AA-497A-911B-689567889C16}">
      <dgm:prSet/>
      <dgm:spPr/>
      <dgm:t>
        <a:bodyPr/>
        <a:lstStyle/>
        <a:p>
          <a:r>
            <a:rPr lang="en-US" smtClean="0"/>
            <a:t>3.11.7その他の光学機器</a:t>
          </a:r>
          <a:endParaRPr lang="en-US"/>
        </a:p>
      </dgm:t>
    </dgm:pt>
    <dgm:pt modelId="{2723780C-604D-47B2-9AD9-2EA0F051515A}" type="parTrans" cxnId="{B3E384A6-0665-4304-8163-BAC7DF27AD8C}">
      <dgm:prSet/>
      <dgm:spPr/>
      <dgm:t>
        <a:bodyPr/>
        <a:lstStyle/>
        <a:p>
          <a:endParaRPr kumimoji="1" lang="ja-JP" altLang="en-US"/>
        </a:p>
      </dgm:t>
    </dgm:pt>
    <dgm:pt modelId="{2B2ADAF7-7857-4E88-800B-6C87BCAE42A2}" type="sibTrans" cxnId="{B3E384A6-0665-4304-8163-BAC7DF27AD8C}">
      <dgm:prSet/>
      <dgm:spPr/>
      <dgm:t>
        <a:bodyPr/>
        <a:lstStyle/>
        <a:p>
          <a:endParaRPr kumimoji="1" lang="ja-JP" altLang="en-US"/>
        </a:p>
      </dgm:t>
    </dgm:pt>
    <dgm:pt modelId="{C16D7E54-5634-4ADC-BA03-782E1E6B0A38}" type="pres">
      <dgm:prSet presAssocID="{57E011E2-60BA-4D6A-BC2C-369AAFC9B67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kumimoji="1" lang="ja-JP" altLang="en-US"/>
        </a:p>
      </dgm:t>
    </dgm:pt>
    <dgm:pt modelId="{B84F6650-CFB2-4C36-918A-BF4CCF14A6E2}" type="pres">
      <dgm:prSet presAssocID="{631D3286-6F0C-4136-8259-339F59EC2275}" presName="vertOne" presStyleCnt="0"/>
      <dgm:spPr/>
    </dgm:pt>
    <dgm:pt modelId="{D2BFEF8A-DB58-45D4-B560-EFF469261EF3}" type="pres">
      <dgm:prSet presAssocID="{631D3286-6F0C-4136-8259-339F59EC2275}" presName="txOne" presStyleLbl="node0" presStyleIdx="0" presStyleCnt="1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96EFD679-3042-44CD-9F20-D3154AD3E330}" type="pres">
      <dgm:prSet presAssocID="{631D3286-6F0C-4136-8259-339F59EC2275}" presName="parTransOne" presStyleCnt="0"/>
      <dgm:spPr/>
    </dgm:pt>
    <dgm:pt modelId="{D534CCBC-78BD-43EE-81EE-00428D1BE16A}" type="pres">
      <dgm:prSet presAssocID="{631D3286-6F0C-4136-8259-339F59EC2275}" presName="horzOne" presStyleCnt="0"/>
      <dgm:spPr/>
    </dgm:pt>
    <dgm:pt modelId="{DEFE2073-ED18-4E16-BACE-06ADFBABB9BE}" type="pres">
      <dgm:prSet presAssocID="{89C25198-6628-4696-96BB-70D2AF34029A}" presName="vertTwo" presStyleCnt="0"/>
      <dgm:spPr/>
    </dgm:pt>
    <dgm:pt modelId="{4B1F5DB6-6F83-4359-A647-1C1AD6A92F24}" type="pres">
      <dgm:prSet presAssocID="{89C25198-6628-4696-96BB-70D2AF34029A}" presName="txTwo" presStyleLbl="node2" presStyleIdx="0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1E69124E-1E00-4593-8CEC-8415C205C4B7}" type="pres">
      <dgm:prSet presAssocID="{89C25198-6628-4696-96BB-70D2AF34029A}" presName="horzTwo" presStyleCnt="0"/>
      <dgm:spPr/>
    </dgm:pt>
    <dgm:pt modelId="{37577F52-7E54-486D-8671-F89C93E4F00D}" type="pres">
      <dgm:prSet presAssocID="{71370267-5805-456E-8CD9-08EF448D5BAE}" presName="sibSpaceTwo" presStyleCnt="0"/>
      <dgm:spPr/>
    </dgm:pt>
    <dgm:pt modelId="{2283B876-BF83-4051-9123-211503BA6360}" type="pres">
      <dgm:prSet presAssocID="{40E4A321-852A-494D-9BBF-E48E6683DEA5}" presName="vertTwo" presStyleCnt="0"/>
      <dgm:spPr/>
    </dgm:pt>
    <dgm:pt modelId="{7906594E-EFEA-4CD6-97FB-726CC0B22F3C}" type="pres">
      <dgm:prSet presAssocID="{40E4A321-852A-494D-9BBF-E48E6683DEA5}" presName="txTwo" presStyleLbl="node2" presStyleIdx="1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68382997-B246-4046-A32B-B49F16A7E2E0}" type="pres">
      <dgm:prSet presAssocID="{40E4A321-852A-494D-9BBF-E48E6683DEA5}" presName="horzTwo" presStyleCnt="0"/>
      <dgm:spPr/>
    </dgm:pt>
    <dgm:pt modelId="{FC26B96F-5145-4DF5-A28D-41F7AF5564A8}" type="pres">
      <dgm:prSet presAssocID="{AA36234C-9ABE-4309-94FC-DDEA3B261139}" presName="sibSpaceTwo" presStyleCnt="0"/>
      <dgm:spPr/>
    </dgm:pt>
    <dgm:pt modelId="{2C6DDD05-B11E-4B91-8536-E9CF61D611FE}" type="pres">
      <dgm:prSet presAssocID="{20A42268-8D0E-428F-8E7E-9B49A9D70BE9}" presName="vertTwo" presStyleCnt="0"/>
      <dgm:spPr/>
    </dgm:pt>
    <dgm:pt modelId="{DF6D50C4-224D-4496-A736-985CA49C7895}" type="pres">
      <dgm:prSet presAssocID="{20A42268-8D0E-428F-8E7E-9B49A9D70BE9}" presName="txTwo" presStyleLbl="node2" presStyleIdx="2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9079F5BF-564E-407A-AB91-88250D120CC2}" type="pres">
      <dgm:prSet presAssocID="{20A42268-8D0E-428F-8E7E-9B49A9D70BE9}" presName="horzTwo" presStyleCnt="0"/>
      <dgm:spPr/>
    </dgm:pt>
    <dgm:pt modelId="{2F0E4AF3-7228-4757-B098-FF2D8C932506}" type="pres">
      <dgm:prSet presAssocID="{546DCC94-E2A5-4135-8EAC-94D1FEBC9936}" presName="sibSpaceTwo" presStyleCnt="0"/>
      <dgm:spPr/>
    </dgm:pt>
    <dgm:pt modelId="{9E6A8FED-35F1-4373-9C7C-2C2B2FED0BD2}" type="pres">
      <dgm:prSet presAssocID="{9225AD66-E128-4438-BE90-BC390FE1C131}" presName="vertTwo" presStyleCnt="0"/>
      <dgm:spPr/>
    </dgm:pt>
    <dgm:pt modelId="{7BD982D5-C383-43A3-AEDA-52E6ED7FAED9}" type="pres">
      <dgm:prSet presAssocID="{9225AD66-E128-4438-BE90-BC390FE1C131}" presName="txTwo" presStyleLbl="node2" presStyleIdx="3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A3EF58D5-D4F9-4ECA-A996-8D1DC74188DF}" type="pres">
      <dgm:prSet presAssocID="{9225AD66-E128-4438-BE90-BC390FE1C131}" presName="horzTwo" presStyleCnt="0"/>
      <dgm:spPr/>
    </dgm:pt>
    <dgm:pt modelId="{62BDE4CD-DAEF-4F5E-87DE-DADE727CE7A1}" type="pres">
      <dgm:prSet presAssocID="{81D50FDE-B667-4766-AC27-350FF4EA2D6B}" presName="sibSpaceTwo" presStyleCnt="0"/>
      <dgm:spPr/>
    </dgm:pt>
    <dgm:pt modelId="{C2FBC56C-A0D2-412B-ABD9-96EA2FA1806E}" type="pres">
      <dgm:prSet presAssocID="{0E44CFD3-5F82-49A7-8453-0BF574C3B33B}" presName="vertTwo" presStyleCnt="0"/>
      <dgm:spPr/>
    </dgm:pt>
    <dgm:pt modelId="{147B808D-5F4A-4BD1-8A81-5C482D3E17B4}" type="pres">
      <dgm:prSet presAssocID="{0E44CFD3-5F82-49A7-8453-0BF574C3B33B}" presName="txTwo" presStyleLbl="node2" presStyleIdx="4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63C7A1B0-8C40-4CA4-A016-856BE22923AB}" type="pres">
      <dgm:prSet presAssocID="{0E44CFD3-5F82-49A7-8453-0BF574C3B33B}" presName="horzTwo" presStyleCnt="0"/>
      <dgm:spPr/>
    </dgm:pt>
    <dgm:pt modelId="{C24B0C80-7F0E-40B8-BF99-EB1E2E3E7B2E}" type="pres">
      <dgm:prSet presAssocID="{0EE773DC-91CC-46B6-8C66-21858F18E835}" presName="sibSpaceOne" presStyleCnt="0"/>
      <dgm:spPr/>
    </dgm:pt>
    <dgm:pt modelId="{B7C93B28-AE20-4576-95D3-35A22A342874}" type="pres">
      <dgm:prSet presAssocID="{9A1B60A8-E3EC-4A45-8A54-A3865FB577EE}" presName="vertOne" presStyleCnt="0"/>
      <dgm:spPr/>
    </dgm:pt>
    <dgm:pt modelId="{32B62D07-42B9-4EE3-AA5C-D68348EA3BA0}" type="pres">
      <dgm:prSet presAssocID="{9A1B60A8-E3EC-4A45-8A54-A3865FB577EE}" presName="txOne" presStyleLbl="node0" presStyleIdx="1" presStyleCnt="1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D1AFCC51-0268-4336-8B93-D8AEDC09B0EB}" type="pres">
      <dgm:prSet presAssocID="{9A1B60A8-E3EC-4A45-8A54-A3865FB577EE}" presName="parTransOne" presStyleCnt="0"/>
      <dgm:spPr/>
    </dgm:pt>
    <dgm:pt modelId="{ADC37FB5-4303-4037-9C67-1E2EDE39C683}" type="pres">
      <dgm:prSet presAssocID="{9A1B60A8-E3EC-4A45-8A54-A3865FB577EE}" presName="horzOne" presStyleCnt="0"/>
      <dgm:spPr/>
    </dgm:pt>
    <dgm:pt modelId="{8EF3FDCD-07A7-4DDA-8732-806E05B47218}" type="pres">
      <dgm:prSet presAssocID="{DB65B0D5-C747-499E-865B-D80FECF312F6}" presName="vertTwo" presStyleCnt="0"/>
      <dgm:spPr/>
    </dgm:pt>
    <dgm:pt modelId="{0F7DD9B1-FAE5-498E-A693-456A2FBFC3CC}" type="pres">
      <dgm:prSet presAssocID="{DB65B0D5-C747-499E-865B-D80FECF312F6}" presName="txTwo" presStyleLbl="node2" presStyleIdx="5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A4A8B561-9E4B-480C-911D-6D3BA2653866}" type="pres">
      <dgm:prSet presAssocID="{DB65B0D5-C747-499E-865B-D80FECF312F6}" presName="horzTwo" presStyleCnt="0"/>
      <dgm:spPr/>
    </dgm:pt>
    <dgm:pt modelId="{0FD8CDF5-8E79-4AB1-BBB9-A07BB547971D}" type="pres">
      <dgm:prSet presAssocID="{0AB08DA5-0926-471C-BC74-653C3181FCD0}" presName="sibSpaceTwo" presStyleCnt="0"/>
      <dgm:spPr/>
    </dgm:pt>
    <dgm:pt modelId="{29601102-CF5A-40AD-ABF7-6804A6589AF9}" type="pres">
      <dgm:prSet presAssocID="{449AA18A-8263-4693-B9B5-ED39A8AEED73}" presName="vertTwo" presStyleCnt="0"/>
      <dgm:spPr/>
    </dgm:pt>
    <dgm:pt modelId="{9319C445-6067-47BC-8C1C-E87934E8FA57}" type="pres">
      <dgm:prSet presAssocID="{449AA18A-8263-4693-B9B5-ED39A8AEED73}" presName="txTwo" presStyleLbl="node2" presStyleIdx="6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811A9A64-C9F0-4F54-A5B1-F5A00DD2709A}" type="pres">
      <dgm:prSet presAssocID="{449AA18A-8263-4693-B9B5-ED39A8AEED73}" presName="horzTwo" presStyleCnt="0"/>
      <dgm:spPr/>
    </dgm:pt>
    <dgm:pt modelId="{D7B0C4A8-6B68-4B70-B701-35B41B8F0D31}" type="pres">
      <dgm:prSet presAssocID="{8780DBFE-9A86-46AA-8649-B50E60B6CA05}" presName="sibSpaceTwo" presStyleCnt="0"/>
      <dgm:spPr/>
    </dgm:pt>
    <dgm:pt modelId="{192FB597-41B0-45BD-B051-4F7C07B57198}" type="pres">
      <dgm:prSet presAssocID="{C85BA77F-5C48-46CE-A7BF-A776839BD4A5}" presName="vertTwo" presStyleCnt="0"/>
      <dgm:spPr/>
    </dgm:pt>
    <dgm:pt modelId="{9C9C080B-FF05-4E85-86D8-2FDA306A0E91}" type="pres">
      <dgm:prSet presAssocID="{C85BA77F-5C48-46CE-A7BF-A776839BD4A5}" presName="txTwo" presStyleLbl="node2" presStyleIdx="7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2FB2A78C-02E4-4EE4-B00F-1AA66B807DA8}" type="pres">
      <dgm:prSet presAssocID="{C85BA77F-5C48-46CE-A7BF-A776839BD4A5}" presName="horzTwo" presStyleCnt="0"/>
      <dgm:spPr/>
    </dgm:pt>
    <dgm:pt modelId="{F3FA1CFF-FD3C-404B-8927-716B0A0189E4}" type="pres">
      <dgm:prSet presAssocID="{C2CB1343-1515-44DB-9B6E-DA6D461EED88}" presName="sibSpaceTwo" presStyleCnt="0"/>
      <dgm:spPr/>
    </dgm:pt>
    <dgm:pt modelId="{2ED13830-D6FB-4B9E-9760-F1FDF414D3D9}" type="pres">
      <dgm:prSet presAssocID="{4D4623CB-95EA-4C9A-97BC-B44172AA7E3F}" presName="vertTwo" presStyleCnt="0"/>
      <dgm:spPr/>
    </dgm:pt>
    <dgm:pt modelId="{AAA53CD0-3B7D-4354-8DA4-5301AED630F0}" type="pres">
      <dgm:prSet presAssocID="{4D4623CB-95EA-4C9A-97BC-B44172AA7E3F}" presName="txTwo" presStyleLbl="node2" presStyleIdx="8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B4F793D9-8F91-45B6-8122-FCAB26F0C9E1}" type="pres">
      <dgm:prSet presAssocID="{4D4623CB-95EA-4C9A-97BC-B44172AA7E3F}" presName="horzTwo" presStyleCnt="0"/>
      <dgm:spPr/>
    </dgm:pt>
    <dgm:pt modelId="{B9E6F47A-6A86-43D7-B14A-28A0E03D6361}" type="pres">
      <dgm:prSet presAssocID="{0A9B9117-451D-4005-8B0A-8D1F5DAF78D0}" presName="sibSpaceTwo" presStyleCnt="0"/>
      <dgm:spPr/>
    </dgm:pt>
    <dgm:pt modelId="{1F9A1FAA-5CA6-4E6B-B551-FC55EC453C78}" type="pres">
      <dgm:prSet presAssocID="{7A958707-A75F-4EBF-9183-665A9ACBEE20}" presName="vertTwo" presStyleCnt="0"/>
      <dgm:spPr/>
    </dgm:pt>
    <dgm:pt modelId="{0639403F-2D58-4E9F-8886-4CAACCC04F19}" type="pres">
      <dgm:prSet presAssocID="{7A958707-A75F-4EBF-9183-665A9ACBEE20}" presName="txTwo" presStyleLbl="node2" presStyleIdx="9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E9940521-3301-4E2D-8AFA-0CE4A874B4B5}" type="pres">
      <dgm:prSet presAssocID="{7A958707-A75F-4EBF-9183-665A9ACBEE20}" presName="horzTwo" presStyleCnt="0"/>
      <dgm:spPr/>
    </dgm:pt>
    <dgm:pt modelId="{E96E651A-424A-41EB-95FC-78BFE6755457}" type="pres">
      <dgm:prSet presAssocID="{6580D1AF-6F57-4CB2-9B95-FE8D8B419080}" presName="sibSpaceOne" presStyleCnt="0"/>
      <dgm:spPr/>
    </dgm:pt>
    <dgm:pt modelId="{6EE98227-957F-44A2-BEFF-5FF4FB300974}" type="pres">
      <dgm:prSet presAssocID="{0BB61C48-D86D-4A22-AB0A-35ED4AD275AC}" presName="vertOne" presStyleCnt="0"/>
      <dgm:spPr/>
    </dgm:pt>
    <dgm:pt modelId="{EE9F5A0C-90DE-4582-94FF-B45DD1763101}" type="pres">
      <dgm:prSet presAssocID="{0BB61C48-D86D-4A22-AB0A-35ED4AD275AC}" presName="txOne" presStyleLbl="node0" presStyleIdx="2" presStyleCnt="1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F3327CB0-F90C-407F-8CEC-23356278F1B7}" type="pres">
      <dgm:prSet presAssocID="{0BB61C48-D86D-4A22-AB0A-35ED4AD275AC}" presName="parTransOne" presStyleCnt="0"/>
      <dgm:spPr/>
    </dgm:pt>
    <dgm:pt modelId="{27C7F047-892E-45E8-B9AD-085B0C455FC3}" type="pres">
      <dgm:prSet presAssocID="{0BB61C48-D86D-4A22-AB0A-35ED4AD275AC}" presName="horzOne" presStyleCnt="0"/>
      <dgm:spPr/>
    </dgm:pt>
    <dgm:pt modelId="{DC83FB52-49E3-4E47-B309-34A03BFE8565}" type="pres">
      <dgm:prSet presAssocID="{CC867E03-C919-4CEF-8988-FF8624390B66}" presName="vertTwo" presStyleCnt="0"/>
      <dgm:spPr/>
    </dgm:pt>
    <dgm:pt modelId="{1E7CE9BF-AE84-48A9-885A-180DB9E83F95}" type="pres">
      <dgm:prSet presAssocID="{CC867E03-C919-4CEF-8988-FF8624390B66}" presName="txTwo" presStyleLbl="node2" presStyleIdx="10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198326BC-E9FB-4CB4-A30D-0690996DC940}" type="pres">
      <dgm:prSet presAssocID="{CC867E03-C919-4CEF-8988-FF8624390B66}" presName="horzTwo" presStyleCnt="0"/>
      <dgm:spPr/>
    </dgm:pt>
    <dgm:pt modelId="{128A46EF-DF20-4E89-A2C5-D1BCF2263965}" type="pres">
      <dgm:prSet presAssocID="{A8303D1C-5E86-4743-92DF-BDC139C55E5C}" presName="sibSpaceTwo" presStyleCnt="0"/>
      <dgm:spPr/>
    </dgm:pt>
    <dgm:pt modelId="{F1ED2ECD-7E7F-42F8-8D56-0EAA86C6DE72}" type="pres">
      <dgm:prSet presAssocID="{ACF63172-9301-43FF-863F-F9E628236DED}" presName="vertTwo" presStyleCnt="0"/>
      <dgm:spPr/>
    </dgm:pt>
    <dgm:pt modelId="{9223F428-BE4A-4543-8B46-3D364F2B28DE}" type="pres">
      <dgm:prSet presAssocID="{ACF63172-9301-43FF-863F-F9E628236DED}" presName="txTwo" presStyleLbl="node2" presStyleIdx="11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4D9C21EF-07B9-4566-AA33-84D22193F802}" type="pres">
      <dgm:prSet presAssocID="{ACF63172-9301-43FF-863F-F9E628236DED}" presName="horzTwo" presStyleCnt="0"/>
      <dgm:spPr/>
    </dgm:pt>
    <dgm:pt modelId="{D4D76B18-91D5-435D-95DE-AF900E2A91B7}" type="pres">
      <dgm:prSet presAssocID="{55AF050D-DA37-4C04-A4B8-08CD9927A118}" presName="sibSpaceTwo" presStyleCnt="0"/>
      <dgm:spPr/>
    </dgm:pt>
    <dgm:pt modelId="{7E08100C-EE70-42F3-B005-E0EC24B3B815}" type="pres">
      <dgm:prSet presAssocID="{AB5E3CFE-2F0C-4FC0-AE0E-002F6AECF8B0}" presName="vertTwo" presStyleCnt="0"/>
      <dgm:spPr/>
    </dgm:pt>
    <dgm:pt modelId="{5BAF3B9E-F953-4501-86FC-D977B532989F}" type="pres">
      <dgm:prSet presAssocID="{AB5E3CFE-2F0C-4FC0-AE0E-002F6AECF8B0}" presName="txTwo" presStyleLbl="node2" presStyleIdx="12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53805BA4-D483-4A64-8C3B-F4486CC6EE83}" type="pres">
      <dgm:prSet presAssocID="{AB5E3CFE-2F0C-4FC0-AE0E-002F6AECF8B0}" presName="horzTwo" presStyleCnt="0"/>
      <dgm:spPr/>
    </dgm:pt>
    <dgm:pt modelId="{D4A5BE29-ADC1-48E3-90A6-9077AAF914D5}" type="pres">
      <dgm:prSet presAssocID="{EBF6F887-F9EF-4751-B90F-1EE9A84DFBFF}" presName="sibSpaceTwo" presStyleCnt="0"/>
      <dgm:spPr/>
    </dgm:pt>
    <dgm:pt modelId="{2F4EF997-3B42-4B88-ACCE-FEBEDFB121B1}" type="pres">
      <dgm:prSet presAssocID="{45AED52A-063F-4093-AF92-477ED7132E13}" presName="vertTwo" presStyleCnt="0"/>
      <dgm:spPr/>
    </dgm:pt>
    <dgm:pt modelId="{B460888D-4445-485C-B8E4-7044CF5967B7}" type="pres">
      <dgm:prSet presAssocID="{45AED52A-063F-4093-AF92-477ED7132E13}" presName="txTwo" presStyleLbl="node2" presStyleIdx="13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C19989DA-8CCB-46C0-BCC9-18F498FB596C}" type="pres">
      <dgm:prSet presAssocID="{45AED52A-063F-4093-AF92-477ED7132E13}" presName="horzTwo" presStyleCnt="0"/>
      <dgm:spPr/>
    </dgm:pt>
    <dgm:pt modelId="{6A854D1E-086E-408E-A868-8CC1601B87DE}" type="pres">
      <dgm:prSet presAssocID="{A4585B85-1FB8-4CCD-97E0-8ABC9AC2F71C}" presName="sibSpaceTwo" presStyleCnt="0"/>
      <dgm:spPr/>
    </dgm:pt>
    <dgm:pt modelId="{FA9E0913-5F85-4BAC-B226-402A746724E9}" type="pres">
      <dgm:prSet presAssocID="{929C1CB4-8C79-43E2-BCBD-DCF9C3352457}" presName="vertTwo" presStyleCnt="0"/>
      <dgm:spPr/>
    </dgm:pt>
    <dgm:pt modelId="{9B845207-E31F-4B9F-AC37-380708D69E20}" type="pres">
      <dgm:prSet presAssocID="{929C1CB4-8C79-43E2-BCBD-DCF9C3352457}" presName="txTwo" presStyleLbl="node2" presStyleIdx="14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0E558340-5162-401B-85A6-16B7EB8E700A}" type="pres">
      <dgm:prSet presAssocID="{929C1CB4-8C79-43E2-BCBD-DCF9C3352457}" presName="horzTwo" presStyleCnt="0"/>
      <dgm:spPr/>
    </dgm:pt>
    <dgm:pt modelId="{66BB8B59-0A1C-424A-B88C-9807896FC781}" type="pres">
      <dgm:prSet presAssocID="{62452617-440D-4BBC-AF14-640D31953A66}" presName="sibSpaceOne" presStyleCnt="0"/>
      <dgm:spPr/>
    </dgm:pt>
    <dgm:pt modelId="{581D1772-63E6-4680-AB8E-D64EB3486A55}" type="pres">
      <dgm:prSet presAssocID="{8599D655-DA8B-4E27-8E11-CCF6AD41F4B7}" presName="vertOne" presStyleCnt="0"/>
      <dgm:spPr/>
    </dgm:pt>
    <dgm:pt modelId="{9942B34D-4EE6-4749-8CC3-6A66C741EB96}" type="pres">
      <dgm:prSet presAssocID="{8599D655-DA8B-4E27-8E11-CCF6AD41F4B7}" presName="txOne" presStyleLbl="node0" presStyleIdx="3" presStyleCnt="1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7BA8C7CE-02A2-49B8-B80D-1018B6658F40}" type="pres">
      <dgm:prSet presAssocID="{8599D655-DA8B-4E27-8E11-CCF6AD41F4B7}" presName="parTransOne" presStyleCnt="0"/>
      <dgm:spPr/>
    </dgm:pt>
    <dgm:pt modelId="{121D4D8E-62A7-4C83-90A2-302D3122F467}" type="pres">
      <dgm:prSet presAssocID="{8599D655-DA8B-4E27-8E11-CCF6AD41F4B7}" presName="horzOne" presStyleCnt="0"/>
      <dgm:spPr/>
    </dgm:pt>
    <dgm:pt modelId="{3DA7B63F-B41B-41C4-A687-412240DC81E2}" type="pres">
      <dgm:prSet presAssocID="{627816D4-8275-4E67-B850-1B53003C60A6}" presName="vertTwo" presStyleCnt="0"/>
      <dgm:spPr/>
    </dgm:pt>
    <dgm:pt modelId="{FBAE38DC-F876-4E8C-8295-A0E9B272C8A1}" type="pres">
      <dgm:prSet presAssocID="{627816D4-8275-4E67-B850-1B53003C60A6}" presName="txTwo" presStyleLbl="node2" presStyleIdx="15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FCBB4515-F331-4E62-BA5B-D02480A80B77}" type="pres">
      <dgm:prSet presAssocID="{627816D4-8275-4E67-B850-1B53003C60A6}" presName="horzTwo" presStyleCnt="0"/>
      <dgm:spPr/>
    </dgm:pt>
    <dgm:pt modelId="{0E0A44D4-D3CD-4300-B4D3-CE40C7355494}" type="pres">
      <dgm:prSet presAssocID="{FA50854C-1420-4611-A51B-7767AD978B4A}" presName="sibSpaceTwo" presStyleCnt="0"/>
      <dgm:spPr/>
    </dgm:pt>
    <dgm:pt modelId="{DA17409A-87E5-4046-B63A-CDD6CA9E2772}" type="pres">
      <dgm:prSet presAssocID="{0591DA4C-CCA7-4230-9C55-C1CF2DB13D20}" presName="vertTwo" presStyleCnt="0"/>
      <dgm:spPr/>
    </dgm:pt>
    <dgm:pt modelId="{94F1BA45-F1D8-4189-90B1-827ABA05DABA}" type="pres">
      <dgm:prSet presAssocID="{0591DA4C-CCA7-4230-9C55-C1CF2DB13D20}" presName="txTwo" presStyleLbl="node2" presStyleIdx="16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7F4A7F2B-32F1-4543-972D-4184E8C86B40}" type="pres">
      <dgm:prSet presAssocID="{0591DA4C-CCA7-4230-9C55-C1CF2DB13D20}" presName="horzTwo" presStyleCnt="0"/>
      <dgm:spPr/>
    </dgm:pt>
    <dgm:pt modelId="{9031C1C6-81D4-4586-98D3-949FA6CE48E6}" type="pres">
      <dgm:prSet presAssocID="{A195B0C7-7467-4B65-B5C3-53CBF051D0FA}" presName="sibSpaceTwo" presStyleCnt="0"/>
      <dgm:spPr/>
    </dgm:pt>
    <dgm:pt modelId="{9DD36876-8CE3-408E-93F1-8CCD426206F9}" type="pres">
      <dgm:prSet presAssocID="{083303E6-2827-4549-9F3C-06B696220B0E}" presName="vertTwo" presStyleCnt="0"/>
      <dgm:spPr/>
    </dgm:pt>
    <dgm:pt modelId="{D1E8FD52-E084-4B41-A51E-F68749D5DE36}" type="pres">
      <dgm:prSet presAssocID="{083303E6-2827-4549-9F3C-06B696220B0E}" presName="txTwo" presStyleLbl="node2" presStyleIdx="17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794A1606-7D48-4D1B-9DB1-39711912441E}" type="pres">
      <dgm:prSet presAssocID="{083303E6-2827-4549-9F3C-06B696220B0E}" presName="horzTwo" presStyleCnt="0"/>
      <dgm:spPr/>
    </dgm:pt>
    <dgm:pt modelId="{EA4E1D35-9FDF-4662-95E3-714564434E10}" type="pres">
      <dgm:prSet presAssocID="{B20F7E20-E6B8-4801-90B0-BF996E6C1E16}" presName="sibSpaceTwo" presStyleCnt="0"/>
      <dgm:spPr/>
    </dgm:pt>
    <dgm:pt modelId="{3C2BB634-2F14-48F2-9CF7-EAE82F73DF7F}" type="pres">
      <dgm:prSet presAssocID="{BC0F86E4-E98E-4556-9B06-B8881BC27627}" presName="vertTwo" presStyleCnt="0"/>
      <dgm:spPr/>
    </dgm:pt>
    <dgm:pt modelId="{C2B83E36-2051-40A9-8FA1-60915C730C33}" type="pres">
      <dgm:prSet presAssocID="{BC0F86E4-E98E-4556-9B06-B8881BC27627}" presName="txTwo" presStyleLbl="node2" presStyleIdx="18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822961CB-0C6E-4AC2-927F-A1F7BC42E211}" type="pres">
      <dgm:prSet presAssocID="{BC0F86E4-E98E-4556-9B06-B8881BC27627}" presName="horzTwo" presStyleCnt="0"/>
      <dgm:spPr/>
    </dgm:pt>
    <dgm:pt modelId="{1EBE43E2-49FA-47C1-B67F-B24F7893D716}" type="pres">
      <dgm:prSet presAssocID="{DA73B2E8-019E-4AE6-89F1-21BC53601E93}" presName="sibSpaceOne" presStyleCnt="0"/>
      <dgm:spPr/>
    </dgm:pt>
    <dgm:pt modelId="{9E6173EB-845E-4C40-B31D-B875C607B92F}" type="pres">
      <dgm:prSet presAssocID="{CBFE9475-78CF-46BA-A192-9CE3B27D8EB7}" presName="vertOne" presStyleCnt="0"/>
      <dgm:spPr/>
    </dgm:pt>
    <dgm:pt modelId="{E131A765-00AA-4CE5-A0E2-8FFD912B176B}" type="pres">
      <dgm:prSet presAssocID="{CBFE9475-78CF-46BA-A192-9CE3B27D8EB7}" presName="txOne" presStyleLbl="node0" presStyleIdx="4" presStyleCnt="1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043DE391-7413-42D8-B4F3-BC8748191C70}" type="pres">
      <dgm:prSet presAssocID="{CBFE9475-78CF-46BA-A192-9CE3B27D8EB7}" presName="horzOne" presStyleCnt="0"/>
      <dgm:spPr/>
    </dgm:pt>
    <dgm:pt modelId="{229BD3B2-23E2-4E41-A711-028DA469F8C9}" type="pres">
      <dgm:prSet presAssocID="{FEE246FB-7A9C-458C-87A4-BD011F183822}" presName="sibSpaceOne" presStyleCnt="0"/>
      <dgm:spPr/>
    </dgm:pt>
    <dgm:pt modelId="{D597E1A7-054C-466D-9F49-39D69E1920B0}" type="pres">
      <dgm:prSet presAssocID="{426DCE0D-F28A-4051-ADC5-201709E4651E}" presName="vertOne" presStyleCnt="0"/>
      <dgm:spPr/>
    </dgm:pt>
    <dgm:pt modelId="{88518D93-7197-44D9-9A3D-750BD62AC363}" type="pres">
      <dgm:prSet presAssocID="{426DCE0D-F28A-4051-ADC5-201709E4651E}" presName="txOne" presStyleLbl="node0" presStyleIdx="5" presStyleCnt="1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9A106B5C-F178-4F3E-B7FD-2A4ED2C08442}" type="pres">
      <dgm:prSet presAssocID="{426DCE0D-F28A-4051-ADC5-201709E4651E}" presName="horzOne" presStyleCnt="0"/>
      <dgm:spPr/>
    </dgm:pt>
    <dgm:pt modelId="{FC12DB11-6954-4364-B3D2-2803B2873ED0}" type="pres">
      <dgm:prSet presAssocID="{7D76A9D5-0545-4766-83BA-84FBB900BA66}" presName="sibSpaceOne" presStyleCnt="0"/>
      <dgm:spPr/>
    </dgm:pt>
    <dgm:pt modelId="{F9D2A835-67FA-4477-99B2-A095A5B8BC7C}" type="pres">
      <dgm:prSet presAssocID="{2F07B6AC-C11A-4FC6-B8F8-14E89305C239}" presName="vertOne" presStyleCnt="0"/>
      <dgm:spPr/>
    </dgm:pt>
    <dgm:pt modelId="{542CA6FC-DB0F-43D3-A797-3B991872FA5F}" type="pres">
      <dgm:prSet presAssocID="{2F07B6AC-C11A-4FC6-B8F8-14E89305C239}" presName="txOne" presStyleLbl="node0" presStyleIdx="6" presStyleCnt="1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2B2EAE26-A7EE-4010-8EF0-938A83D13B24}" type="pres">
      <dgm:prSet presAssocID="{2F07B6AC-C11A-4FC6-B8F8-14E89305C239}" presName="parTransOne" presStyleCnt="0"/>
      <dgm:spPr/>
    </dgm:pt>
    <dgm:pt modelId="{BC836423-7556-4CD3-9E72-ECB9EAEF2577}" type="pres">
      <dgm:prSet presAssocID="{2F07B6AC-C11A-4FC6-B8F8-14E89305C239}" presName="horzOne" presStyleCnt="0"/>
      <dgm:spPr/>
    </dgm:pt>
    <dgm:pt modelId="{B1AA8A88-0165-404B-B9D2-958BC53FDC15}" type="pres">
      <dgm:prSet presAssocID="{68030139-5385-4B8D-B5A2-9DB02C485D31}" presName="vertTwo" presStyleCnt="0"/>
      <dgm:spPr/>
    </dgm:pt>
    <dgm:pt modelId="{53F6B639-61F8-4AE2-ABE3-BFC698C1B773}" type="pres">
      <dgm:prSet presAssocID="{68030139-5385-4B8D-B5A2-9DB02C485D31}" presName="txTwo" presStyleLbl="node2" presStyleIdx="19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7DBFABC2-C3A2-4A70-9722-DD5FD9763C92}" type="pres">
      <dgm:prSet presAssocID="{68030139-5385-4B8D-B5A2-9DB02C485D31}" presName="horzTwo" presStyleCnt="0"/>
      <dgm:spPr/>
    </dgm:pt>
    <dgm:pt modelId="{6F9DFF1C-9FF9-4834-A79F-8CD1DEBF1E9E}" type="pres">
      <dgm:prSet presAssocID="{C1A6EE85-0379-47B9-BEAE-9F508D2D286D}" presName="sibSpaceTwo" presStyleCnt="0"/>
      <dgm:spPr/>
    </dgm:pt>
    <dgm:pt modelId="{F3BAF2AF-A1E6-49E6-9FA9-6E9292F9A11E}" type="pres">
      <dgm:prSet presAssocID="{51CA0087-F469-4D91-8E0B-995C9EEA2347}" presName="vertTwo" presStyleCnt="0"/>
      <dgm:spPr/>
    </dgm:pt>
    <dgm:pt modelId="{A3DAF297-DAD7-42BC-B2C8-48DB04A494CC}" type="pres">
      <dgm:prSet presAssocID="{51CA0087-F469-4D91-8E0B-995C9EEA2347}" presName="txTwo" presStyleLbl="node2" presStyleIdx="20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181446D6-D7B9-46B4-BC82-10F57F06FB41}" type="pres">
      <dgm:prSet presAssocID="{51CA0087-F469-4D91-8E0B-995C9EEA2347}" presName="horzTwo" presStyleCnt="0"/>
      <dgm:spPr/>
    </dgm:pt>
    <dgm:pt modelId="{74092ECF-AF08-4140-B55C-5984C2906E81}" type="pres">
      <dgm:prSet presAssocID="{2025D6E1-0DC5-45DB-BB8E-313F8DA7A1EB}" presName="sibSpaceOne" presStyleCnt="0"/>
      <dgm:spPr/>
    </dgm:pt>
    <dgm:pt modelId="{A3346F52-D1DA-4865-AC06-E8A94AEC4383}" type="pres">
      <dgm:prSet presAssocID="{2A29F0F9-C08D-45E1-86E2-C8C0D983A2CF}" presName="vertOne" presStyleCnt="0"/>
      <dgm:spPr/>
    </dgm:pt>
    <dgm:pt modelId="{C8F999F0-AEE5-4E86-A0A4-0F456FCE7AC6}" type="pres">
      <dgm:prSet presAssocID="{2A29F0F9-C08D-45E1-86E2-C8C0D983A2CF}" presName="txOne" presStyleLbl="node0" presStyleIdx="7" presStyleCnt="1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CA24AE1E-CFE4-4038-A6D3-379FFACF39E2}" type="pres">
      <dgm:prSet presAssocID="{2A29F0F9-C08D-45E1-86E2-C8C0D983A2CF}" presName="parTransOne" presStyleCnt="0"/>
      <dgm:spPr/>
    </dgm:pt>
    <dgm:pt modelId="{B16A25E9-DF06-4780-9DC8-8427ACC75D3F}" type="pres">
      <dgm:prSet presAssocID="{2A29F0F9-C08D-45E1-86E2-C8C0D983A2CF}" presName="horzOne" presStyleCnt="0"/>
      <dgm:spPr/>
    </dgm:pt>
    <dgm:pt modelId="{FD2165EB-8C7A-46F5-B2F3-5FBC5E9CBCE6}" type="pres">
      <dgm:prSet presAssocID="{22398B37-E0D6-48B5-BA7F-CF8F88573C39}" presName="vertTwo" presStyleCnt="0"/>
      <dgm:spPr/>
    </dgm:pt>
    <dgm:pt modelId="{2A5418D4-618E-403A-B99B-113375797DFC}" type="pres">
      <dgm:prSet presAssocID="{22398B37-E0D6-48B5-BA7F-CF8F88573C39}" presName="txTwo" presStyleLbl="node2" presStyleIdx="21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93DE50BC-2E7B-4CBB-89D4-CDE68FAC60B7}" type="pres">
      <dgm:prSet presAssocID="{22398B37-E0D6-48B5-BA7F-CF8F88573C39}" presName="horzTwo" presStyleCnt="0"/>
      <dgm:spPr/>
    </dgm:pt>
    <dgm:pt modelId="{30A4F864-422F-4092-BFDD-FAD7E3AFDCA4}" type="pres">
      <dgm:prSet presAssocID="{496C321C-A497-44F2-BF64-34B228E3899B}" presName="sibSpaceTwo" presStyleCnt="0"/>
      <dgm:spPr/>
    </dgm:pt>
    <dgm:pt modelId="{64C948C6-5147-4FBF-BE22-81861E0CCD87}" type="pres">
      <dgm:prSet presAssocID="{AF965C6A-FBC2-4EEF-852B-85DE5335E389}" presName="vertTwo" presStyleCnt="0"/>
      <dgm:spPr/>
    </dgm:pt>
    <dgm:pt modelId="{EDB8E6AD-137F-4AA6-9DA4-814DC071BEBB}" type="pres">
      <dgm:prSet presAssocID="{AF965C6A-FBC2-4EEF-852B-85DE5335E389}" presName="txTwo" presStyleLbl="node2" presStyleIdx="22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B7FFB77B-16EC-4CE3-B94F-62640334C7D5}" type="pres">
      <dgm:prSet presAssocID="{AF965C6A-FBC2-4EEF-852B-85DE5335E389}" presName="horzTwo" presStyleCnt="0"/>
      <dgm:spPr/>
    </dgm:pt>
    <dgm:pt modelId="{0F745488-230B-4036-90BD-CD7EDFC212D5}" type="pres">
      <dgm:prSet presAssocID="{EA8AA63C-81BC-4132-A9E2-2BFE2FBCC37F}" presName="sibSpaceTwo" presStyleCnt="0"/>
      <dgm:spPr/>
    </dgm:pt>
    <dgm:pt modelId="{5C39C4FF-0A78-4FE8-A8DC-52267D6994FD}" type="pres">
      <dgm:prSet presAssocID="{730FFD67-F562-41E3-AC67-2BEEE8FE905A}" presName="vertTwo" presStyleCnt="0"/>
      <dgm:spPr/>
    </dgm:pt>
    <dgm:pt modelId="{BFD20D5F-7A72-4F2A-AE70-11A62F1D7B29}" type="pres">
      <dgm:prSet presAssocID="{730FFD67-F562-41E3-AC67-2BEEE8FE905A}" presName="txTwo" presStyleLbl="node2" presStyleIdx="23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7566D561-763C-4E4F-9441-A60EF76BC072}" type="pres">
      <dgm:prSet presAssocID="{730FFD67-F562-41E3-AC67-2BEEE8FE905A}" presName="horzTwo" presStyleCnt="0"/>
      <dgm:spPr/>
    </dgm:pt>
    <dgm:pt modelId="{4E5930CD-CE8A-4637-B6FC-76D973B01BC2}" type="pres">
      <dgm:prSet presAssocID="{70BC2E81-682A-4482-BB1C-865D008B69AC}" presName="sibSpaceTwo" presStyleCnt="0"/>
      <dgm:spPr/>
    </dgm:pt>
    <dgm:pt modelId="{5128B302-046C-4D2B-AF4D-41F6B1EEE3DA}" type="pres">
      <dgm:prSet presAssocID="{A19228E6-4C85-451A-BA33-3A328981E9F6}" presName="vertTwo" presStyleCnt="0"/>
      <dgm:spPr/>
    </dgm:pt>
    <dgm:pt modelId="{671C4898-23E8-43C6-A829-3CE9063F7776}" type="pres">
      <dgm:prSet presAssocID="{A19228E6-4C85-451A-BA33-3A328981E9F6}" presName="txTwo" presStyleLbl="node2" presStyleIdx="24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5BBD6FDB-E22D-4108-A566-32A6E989DE4B}" type="pres">
      <dgm:prSet presAssocID="{A19228E6-4C85-451A-BA33-3A328981E9F6}" presName="horzTwo" presStyleCnt="0"/>
      <dgm:spPr/>
    </dgm:pt>
    <dgm:pt modelId="{5F580902-A546-4394-A923-36315071365C}" type="pres">
      <dgm:prSet presAssocID="{2D8880CD-09DC-4670-AA8D-7BF6D0C7F6CD}" presName="sibSpaceOne" presStyleCnt="0"/>
      <dgm:spPr/>
    </dgm:pt>
    <dgm:pt modelId="{F2ED8D95-6A90-4863-8245-540F3ADB789F}" type="pres">
      <dgm:prSet presAssocID="{0554750A-E31F-4DB7-AA55-009C64E94DA0}" presName="vertOne" presStyleCnt="0"/>
      <dgm:spPr/>
    </dgm:pt>
    <dgm:pt modelId="{53BEFA23-1504-4A86-8180-3E838E87C29E}" type="pres">
      <dgm:prSet presAssocID="{0554750A-E31F-4DB7-AA55-009C64E94DA0}" presName="txOne" presStyleLbl="node0" presStyleIdx="8" presStyleCnt="1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DA8A5281-E4F4-47C5-B486-E579CFB6EE27}" type="pres">
      <dgm:prSet presAssocID="{0554750A-E31F-4DB7-AA55-009C64E94DA0}" presName="parTransOne" presStyleCnt="0"/>
      <dgm:spPr/>
    </dgm:pt>
    <dgm:pt modelId="{3B68549B-9ABC-4C69-B355-E9693F46EC30}" type="pres">
      <dgm:prSet presAssocID="{0554750A-E31F-4DB7-AA55-009C64E94DA0}" presName="horzOne" presStyleCnt="0"/>
      <dgm:spPr/>
    </dgm:pt>
    <dgm:pt modelId="{CC5EB380-D763-4EC2-AB52-C1E542BD3BD7}" type="pres">
      <dgm:prSet presAssocID="{D920B0AB-B347-4BF6-BABB-C992F19DE48B}" presName="vertTwo" presStyleCnt="0"/>
      <dgm:spPr/>
    </dgm:pt>
    <dgm:pt modelId="{CBBC8AA6-C253-4CA3-AB6B-1E10A2A328C4}" type="pres">
      <dgm:prSet presAssocID="{D920B0AB-B347-4BF6-BABB-C992F19DE48B}" presName="txTwo" presStyleLbl="node2" presStyleIdx="25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8B56C7B0-5D95-4F1B-979B-E06821C418C6}" type="pres">
      <dgm:prSet presAssocID="{D920B0AB-B347-4BF6-BABB-C992F19DE48B}" presName="horzTwo" presStyleCnt="0"/>
      <dgm:spPr/>
    </dgm:pt>
    <dgm:pt modelId="{93C62916-CD96-4857-8565-ABCBB08EDA57}" type="pres">
      <dgm:prSet presAssocID="{25EFA31D-781A-4942-A55C-4372F0A9ACC4}" presName="sibSpaceTwo" presStyleCnt="0"/>
      <dgm:spPr/>
    </dgm:pt>
    <dgm:pt modelId="{C8CC129E-B429-41DE-938F-03B6CCED9B5E}" type="pres">
      <dgm:prSet presAssocID="{EE690860-596B-4D44-9E06-2BFE68964BBC}" presName="vertTwo" presStyleCnt="0"/>
      <dgm:spPr/>
    </dgm:pt>
    <dgm:pt modelId="{8B1F76E5-BA6D-4C90-B16F-523E62D3C757}" type="pres">
      <dgm:prSet presAssocID="{EE690860-596B-4D44-9E06-2BFE68964BBC}" presName="txTwo" presStyleLbl="node2" presStyleIdx="26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5A9C46F3-051F-4029-9AA4-A1C5DEA7B600}" type="pres">
      <dgm:prSet presAssocID="{EE690860-596B-4D44-9E06-2BFE68964BBC}" presName="horzTwo" presStyleCnt="0"/>
      <dgm:spPr/>
    </dgm:pt>
    <dgm:pt modelId="{D4758062-9747-47E8-BCF8-2A2AD670CE56}" type="pres">
      <dgm:prSet presAssocID="{18C941B0-792E-4F2A-AE45-81D112F45E3B}" presName="sibSpaceOne" presStyleCnt="0"/>
      <dgm:spPr/>
    </dgm:pt>
    <dgm:pt modelId="{A7D1D15D-7C6B-440E-BF5C-18C1ABAF1AC8}" type="pres">
      <dgm:prSet presAssocID="{511C1DB8-68A9-48F6-9BCD-B986D1507F6A}" presName="vertOne" presStyleCnt="0"/>
      <dgm:spPr/>
    </dgm:pt>
    <dgm:pt modelId="{B1C86B54-0C1C-4301-8B6F-8D2860F79079}" type="pres">
      <dgm:prSet presAssocID="{511C1DB8-68A9-48F6-9BCD-B986D1507F6A}" presName="txOne" presStyleLbl="node0" presStyleIdx="9" presStyleCnt="1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3EAEA188-C283-4784-85F1-93B28376B40B}" type="pres">
      <dgm:prSet presAssocID="{511C1DB8-68A9-48F6-9BCD-B986D1507F6A}" presName="parTransOne" presStyleCnt="0"/>
      <dgm:spPr/>
    </dgm:pt>
    <dgm:pt modelId="{1B12069C-5236-4B5F-99DB-E07805B7CFA9}" type="pres">
      <dgm:prSet presAssocID="{511C1DB8-68A9-48F6-9BCD-B986D1507F6A}" presName="horzOne" presStyleCnt="0"/>
      <dgm:spPr/>
    </dgm:pt>
    <dgm:pt modelId="{8E919CD4-6049-4959-8FEC-21E84EE012DE}" type="pres">
      <dgm:prSet presAssocID="{E0B97CD8-E333-43BF-A974-2B32C8565C13}" presName="vertTwo" presStyleCnt="0"/>
      <dgm:spPr/>
    </dgm:pt>
    <dgm:pt modelId="{BBCA1241-9219-4A31-8F7D-A4FAE884A27D}" type="pres">
      <dgm:prSet presAssocID="{E0B97CD8-E333-43BF-A974-2B32C8565C13}" presName="txTwo" presStyleLbl="node2" presStyleIdx="27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ABB56917-A766-44FF-B8CE-D9B187B042EF}" type="pres">
      <dgm:prSet presAssocID="{E0B97CD8-E333-43BF-A974-2B32C8565C13}" presName="horzTwo" presStyleCnt="0"/>
      <dgm:spPr/>
    </dgm:pt>
    <dgm:pt modelId="{BCCF4618-CA9C-4D44-88E2-84B3F0D43F1E}" type="pres">
      <dgm:prSet presAssocID="{D93E308B-DC47-45D6-8802-CFA81AA64D1C}" presName="sibSpaceTwo" presStyleCnt="0"/>
      <dgm:spPr/>
    </dgm:pt>
    <dgm:pt modelId="{AF760D16-713E-42F0-810D-77E45391AA6D}" type="pres">
      <dgm:prSet presAssocID="{A60858FE-E276-4745-9B67-3C073053B920}" presName="vertTwo" presStyleCnt="0"/>
      <dgm:spPr/>
    </dgm:pt>
    <dgm:pt modelId="{F5E2AF53-7BF3-4604-9CAB-70CDA849EA1C}" type="pres">
      <dgm:prSet presAssocID="{A60858FE-E276-4745-9B67-3C073053B920}" presName="txTwo" presStyleLbl="node2" presStyleIdx="28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2FF0BC16-630B-49C6-8B4C-72C663EFE887}" type="pres">
      <dgm:prSet presAssocID="{A60858FE-E276-4745-9B67-3C073053B920}" presName="horzTwo" presStyleCnt="0"/>
      <dgm:spPr/>
    </dgm:pt>
    <dgm:pt modelId="{CFC578FA-467F-4EDE-A74E-20D381A78C83}" type="pres">
      <dgm:prSet presAssocID="{B79308F1-CA9C-4F6D-A5CD-CEE73F666AD2}" presName="sibSpaceTwo" presStyleCnt="0"/>
      <dgm:spPr/>
    </dgm:pt>
    <dgm:pt modelId="{58C9CD54-16FF-405E-A505-702ECADFEAFE}" type="pres">
      <dgm:prSet presAssocID="{84A4355F-3920-4507-9074-6878D2E61717}" presName="vertTwo" presStyleCnt="0"/>
      <dgm:spPr/>
    </dgm:pt>
    <dgm:pt modelId="{739F8CD6-AF85-40F5-BD86-46DAEDA2F110}" type="pres">
      <dgm:prSet presAssocID="{84A4355F-3920-4507-9074-6878D2E61717}" presName="txTwo" presStyleLbl="node2" presStyleIdx="29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A25889B6-8B5E-4C48-8432-8CB61DEB7481}" type="pres">
      <dgm:prSet presAssocID="{84A4355F-3920-4507-9074-6878D2E61717}" presName="horzTwo" presStyleCnt="0"/>
      <dgm:spPr/>
    </dgm:pt>
    <dgm:pt modelId="{5D8A6F5E-F8EE-4A1D-AB65-886554D45F43}" type="pres">
      <dgm:prSet presAssocID="{DCC984B6-DE47-4D6B-BBFC-52DCA22B06B2}" presName="sibSpaceOne" presStyleCnt="0"/>
      <dgm:spPr/>
    </dgm:pt>
    <dgm:pt modelId="{B314385E-3508-44A4-AD62-B4050609C979}" type="pres">
      <dgm:prSet presAssocID="{C2E52D0E-43E9-4416-B10B-A03D3B9F306A}" presName="vertOne" presStyleCnt="0"/>
      <dgm:spPr/>
    </dgm:pt>
    <dgm:pt modelId="{443A3540-8AB3-48DB-AE36-4C5E6BC216A8}" type="pres">
      <dgm:prSet presAssocID="{C2E52D0E-43E9-4416-B10B-A03D3B9F306A}" presName="txOne" presStyleLbl="node0" presStyleIdx="10" presStyleCnt="1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AD1C4BD6-D76F-479A-B332-899CB431BFC9}" type="pres">
      <dgm:prSet presAssocID="{C2E52D0E-43E9-4416-B10B-A03D3B9F306A}" presName="parTransOne" presStyleCnt="0"/>
      <dgm:spPr/>
    </dgm:pt>
    <dgm:pt modelId="{9F3888EE-6B20-478B-B9CD-A5A5F43E0E1E}" type="pres">
      <dgm:prSet presAssocID="{C2E52D0E-43E9-4416-B10B-A03D3B9F306A}" presName="horzOne" presStyleCnt="0"/>
      <dgm:spPr/>
    </dgm:pt>
    <dgm:pt modelId="{D2AFF4D6-2A99-4236-A0B0-9559B68D04F7}" type="pres">
      <dgm:prSet presAssocID="{8DA34F6A-F52C-443F-AA79-4774E2B12028}" presName="vertTwo" presStyleCnt="0"/>
      <dgm:spPr/>
    </dgm:pt>
    <dgm:pt modelId="{2C0825B7-5766-43B6-97BE-85C836FE7392}" type="pres">
      <dgm:prSet presAssocID="{8DA34F6A-F52C-443F-AA79-4774E2B12028}" presName="txTwo" presStyleLbl="node2" presStyleIdx="30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0423C715-0FD9-421E-B6F2-378A91EE1F24}" type="pres">
      <dgm:prSet presAssocID="{8DA34F6A-F52C-443F-AA79-4774E2B12028}" presName="horzTwo" presStyleCnt="0"/>
      <dgm:spPr/>
    </dgm:pt>
    <dgm:pt modelId="{FE8C43F2-4F0E-4F74-8CF4-5EAE4A141F63}" type="pres">
      <dgm:prSet presAssocID="{047BA4AA-3080-4E34-81C2-72FE4E0F7A4F}" presName="sibSpaceTwo" presStyleCnt="0"/>
      <dgm:spPr/>
    </dgm:pt>
    <dgm:pt modelId="{1E9F5C0F-0F73-49D2-9157-2FCFD8B08202}" type="pres">
      <dgm:prSet presAssocID="{29A2127F-A28B-478D-AA0D-6C914F726176}" presName="vertTwo" presStyleCnt="0"/>
      <dgm:spPr/>
    </dgm:pt>
    <dgm:pt modelId="{CCE6E651-BCD7-4D78-A68E-32B1951893D2}" type="pres">
      <dgm:prSet presAssocID="{29A2127F-A28B-478D-AA0D-6C914F726176}" presName="txTwo" presStyleLbl="node2" presStyleIdx="31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7E8CA127-95B0-4873-9E1D-34675F197A0B}" type="pres">
      <dgm:prSet presAssocID="{29A2127F-A28B-478D-AA0D-6C914F726176}" presName="horzTwo" presStyleCnt="0"/>
      <dgm:spPr/>
    </dgm:pt>
    <dgm:pt modelId="{303189ED-514C-4B7B-B65F-AD23CE26C48F}" type="pres">
      <dgm:prSet presAssocID="{592F962C-DD47-460D-9165-20F9E96C674D}" presName="sibSpaceTwo" presStyleCnt="0"/>
      <dgm:spPr/>
    </dgm:pt>
    <dgm:pt modelId="{EDDCE92D-84C2-490A-B545-3490501CA090}" type="pres">
      <dgm:prSet presAssocID="{D7884237-A2AA-4058-9E18-DAD5ED64880C}" presName="vertTwo" presStyleCnt="0"/>
      <dgm:spPr/>
    </dgm:pt>
    <dgm:pt modelId="{E16679D9-EEAD-4F37-B934-C8A15F800F33}" type="pres">
      <dgm:prSet presAssocID="{D7884237-A2AA-4058-9E18-DAD5ED64880C}" presName="txTwo" presStyleLbl="node2" presStyleIdx="32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103A66B1-9DFA-4275-B982-F828A8F61AEF}" type="pres">
      <dgm:prSet presAssocID="{D7884237-A2AA-4058-9E18-DAD5ED64880C}" presName="horzTwo" presStyleCnt="0"/>
      <dgm:spPr/>
    </dgm:pt>
    <dgm:pt modelId="{20E48BC4-D2D5-4431-87E9-78D341EC186A}" type="pres">
      <dgm:prSet presAssocID="{D7F7E3DC-95C8-4C9F-96D0-0455624571C0}" presName="sibSpaceTwo" presStyleCnt="0"/>
      <dgm:spPr/>
    </dgm:pt>
    <dgm:pt modelId="{545623EC-589D-455C-A7AE-C007536CB649}" type="pres">
      <dgm:prSet presAssocID="{3F5B030D-BAED-4E53-9642-FD6BD76EFA1D}" presName="vertTwo" presStyleCnt="0"/>
      <dgm:spPr/>
    </dgm:pt>
    <dgm:pt modelId="{8FCB3519-1613-4331-A7BD-8D39C6836B80}" type="pres">
      <dgm:prSet presAssocID="{3F5B030D-BAED-4E53-9642-FD6BD76EFA1D}" presName="txTwo" presStyleLbl="node2" presStyleIdx="33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8E426042-AFBE-4B0E-A7DD-EF2A85BB5392}" type="pres">
      <dgm:prSet presAssocID="{3F5B030D-BAED-4E53-9642-FD6BD76EFA1D}" presName="horzTwo" presStyleCnt="0"/>
      <dgm:spPr/>
    </dgm:pt>
    <dgm:pt modelId="{E9BECAE2-4FD3-4D10-8953-8EE864E71631}" type="pres">
      <dgm:prSet presAssocID="{64BE39B2-F867-469F-B85B-52192F347AF5}" presName="sibSpaceTwo" presStyleCnt="0"/>
      <dgm:spPr/>
    </dgm:pt>
    <dgm:pt modelId="{D69D5A90-2F81-4D6D-BDC4-A176D2630ECF}" type="pres">
      <dgm:prSet presAssocID="{3D363E76-565C-48AD-BCEB-822F61300830}" presName="vertTwo" presStyleCnt="0"/>
      <dgm:spPr/>
    </dgm:pt>
    <dgm:pt modelId="{561DC8F7-2C3F-47BE-BB39-278E70329721}" type="pres">
      <dgm:prSet presAssocID="{3D363E76-565C-48AD-BCEB-822F61300830}" presName="txTwo" presStyleLbl="node2" presStyleIdx="34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2A13A56D-63C5-498A-A6CE-8375090DD0F7}" type="pres">
      <dgm:prSet presAssocID="{3D363E76-565C-48AD-BCEB-822F61300830}" presName="horzTwo" presStyleCnt="0"/>
      <dgm:spPr/>
    </dgm:pt>
    <dgm:pt modelId="{372CDBEC-19CA-4C23-87CC-AE4959EA60B1}" type="pres">
      <dgm:prSet presAssocID="{8722D271-3E30-45CC-A050-67D2627CA96B}" presName="sibSpaceTwo" presStyleCnt="0"/>
      <dgm:spPr/>
    </dgm:pt>
    <dgm:pt modelId="{9102C828-F202-4C32-8CF5-BBC0957DD760}" type="pres">
      <dgm:prSet presAssocID="{2D74C63C-848B-4641-980D-B9BA40B43D34}" presName="vertTwo" presStyleCnt="0"/>
      <dgm:spPr/>
    </dgm:pt>
    <dgm:pt modelId="{7E8A5D44-62DD-4D86-AA0B-7FCC04AE4614}" type="pres">
      <dgm:prSet presAssocID="{2D74C63C-848B-4641-980D-B9BA40B43D34}" presName="txTwo" presStyleLbl="node2" presStyleIdx="35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54063E0C-C070-4159-AA25-87034C991B49}" type="pres">
      <dgm:prSet presAssocID="{2D74C63C-848B-4641-980D-B9BA40B43D34}" presName="horzTwo" presStyleCnt="0"/>
      <dgm:spPr/>
    </dgm:pt>
    <dgm:pt modelId="{4BDB0796-AEA1-4A5F-9FDF-E0A11F241E34}" type="pres">
      <dgm:prSet presAssocID="{0A3388AF-CABB-4E7D-89A1-1D134FCE981E}" presName="sibSpaceTwo" presStyleCnt="0"/>
      <dgm:spPr/>
    </dgm:pt>
    <dgm:pt modelId="{4F417758-7842-43B0-8340-4458B3DC3B7A}" type="pres">
      <dgm:prSet presAssocID="{DDF65BE8-E1AA-497A-911B-689567889C16}" presName="vertTwo" presStyleCnt="0"/>
      <dgm:spPr/>
    </dgm:pt>
    <dgm:pt modelId="{067B01F7-E899-4687-B6F5-29273FF9464E}" type="pres">
      <dgm:prSet presAssocID="{DDF65BE8-E1AA-497A-911B-689567889C16}" presName="txTwo" presStyleLbl="node2" presStyleIdx="36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09D3BA4D-221B-4E3D-8F35-586D82275EC4}" type="pres">
      <dgm:prSet presAssocID="{DDF65BE8-E1AA-497A-911B-689567889C16}" presName="horzTwo" presStyleCnt="0"/>
      <dgm:spPr/>
    </dgm:pt>
  </dgm:ptLst>
  <dgm:cxnLst>
    <dgm:cxn modelId="{6149E1CB-7C8A-422E-A80A-DB30846A2302}" type="presOf" srcId="{40E4A321-852A-494D-9BBF-E48E6683DEA5}" destId="{7906594E-EFEA-4CD6-97FB-726CC0B22F3C}" srcOrd="0" destOrd="0" presId="urn:microsoft.com/office/officeart/2005/8/layout/hierarchy4"/>
    <dgm:cxn modelId="{22AEC4C9-D338-4D4D-95B7-5CB4F105932E}" srcId="{C2E52D0E-43E9-4416-B10B-A03D3B9F306A}" destId="{29A2127F-A28B-478D-AA0D-6C914F726176}" srcOrd="1" destOrd="0" parTransId="{64356F2E-4D37-45C5-AFAD-3C7CD3A6E76D}" sibTransId="{592F962C-DD47-460D-9165-20F9E96C674D}"/>
    <dgm:cxn modelId="{EC48C9D6-575B-4E52-B2F9-72F052A05C6D}" type="presOf" srcId="{631D3286-6F0C-4136-8259-339F59EC2275}" destId="{D2BFEF8A-DB58-45D4-B560-EFF469261EF3}" srcOrd="0" destOrd="0" presId="urn:microsoft.com/office/officeart/2005/8/layout/hierarchy4"/>
    <dgm:cxn modelId="{7412B576-1386-45EE-93E0-4A9412CDA5E1}" type="presOf" srcId="{ACF63172-9301-43FF-863F-F9E628236DED}" destId="{9223F428-BE4A-4543-8B46-3D364F2B28DE}" srcOrd="0" destOrd="0" presId="urn:microsoft.com/office/officeart/2005/8/layout/hierarchy4"/>
    <dgm:cxn modelId="{6EAD291D-514D-4527-BE1D-AD563801D073}" type="presOf" srcId="{3D363E76-565C-48AD-BCEB-822F61300830}" destId="{561DC8F7-2C3F-47BE-BB39-278E70329721}" srcOrd="0" destOrd="0" presId="urn:microsoft.com/office/officeart/2005/8/layout/hierarchy4"/>
    <dgm:cxn modelId="{21975DCE-6C40-4B1C-969B-A8D4484136FB}" type="presOf" srcId="{8599D655-DA8B-4E27-8E11-CCF6AD41F4B7}" destId="{9942B34D-4EE6-4749-8CC3-6A66C741EB96}" srcOrd="0" destOrd="0" presId="urn:microsoft.com/office/officeart/2005/8/layout/hierarchy4"/>
    <dgm:cxn modelId="{B3E384A6-0665-4304-8163-BAC7DF27AD8C}" srcId="{C2E52D0E-43E9-4416-B10B-A03D3B9F306A}" destId="{DDF65BE8-E1AA-497A-911B-689567889C16}" srcOrd="6" destOrd="0" parTransId="{2723780C-604D-47B2-9AD9-2EA0F051515A}" sibTransId="{2B2ADAF7-7857-4E88-800B-6C87BCAE42A2}"/>
    <dgm:cxn modelId="{93FF053A-5055-4953-BEAD-E442D66D6205}" type="presOf" srcId="{57E011E2-60BA-4D6A-BC2C-369AAFC9B671}" destId="{C16D7E54-5634-4ADC-BA03-782E1E6B0A38}" srcOrd="0" destOrd="0" presId="urn:microsoft.com/office/officeart/2005/8/layout/hierarchy4"/>
    <dgm:cxn modelId="{093FBA2F-B5DB-4AD1-A851-CBA5B25FEDC1}" type="presOf" srcId="{E0B97CD8-E333-43BF-A974-2B32C8565C13}" destId="{BBCA1241-9219-4A31-8F7D-A4FAE884A27D}" srcOrd="0" destOrd="0" presId="urn:microsoft.com/office/officeart/2005/8/layout/hierarchy4"/>
    <dgm:cxn modelId="{EF7CFDFC-E447-4331-8729-B643C58703ED}" type="presOf" srcId="{CC867E03-C919-4CEF-8988-FF8624390B66}" destId="{1E7CE9BF-AE84-48A9-885A-180DB9E83F95}" srcOrd="0" destOrd="0" presId="urn:microsoft.com/office/officeart/2005/8/layout/hierarchy4"/>
    <dgm:cxn modelId="{999A9A2E-C359-4B79-BE61-56670944333A}" srcId="{511C1DB8-68A9-48F6-9BCD-B986D1507F6A}" destId="{A60858FE-E276-4745-9B67-3C073053B920}" srcOrd="1" destOrd="0" parTransId="{C8527DE4-18DF-4C8C-AB37-FEC534DAB9B0}" sibTransId="{B79308F1-CA9C-4F6D-A5CD-CEE73F666AD2}"/>
    <dgm:cxn modelId="{D6E6F81C-39EB-4F5E-B370-959F90651193}" type="presOf" srcId="{89C25198-6628-4696-96BB-70D2AF34029A}" destId="{4B1F5DB6-6F83-4359-A647-1C1AD6A92F24}" srcOrd="0" destOrd="0" presId="urn:microsoft.com/office/officeart/2005/8/layout/hierarchy4"/>
    <dgm:cxn modelId="{F387D7C1-BEC4-4087-93D6-0E88460756F8}" type="presOf" srcId="{3F5B030D-BAED-4E53-9642-FD6BD76EFA1D}" destId="{8FCB3519-1613-4331-A7BD-8D39C6836B80}" srcOrd="0" destOrd="0" presId="urn:microsoft.com/office/officeart/2005/8/layout/hierarchy4"/>
    <dgm:cxn modelId="{2EF83486-77C9-45E6-8527-D6F0E9D160F1}" srcId="{2A29F0F9-C08D-45E1-86E2-C8C0D983A2CF}" destId="{22398B37-E0D6-48B5-BA7F-CF8F88573C39}" srcOrd="0" destOrd="0" parTransId="{7A0B74A0-4E00-4762-9C66-9BB707E77151}" sibTransId="{496C321C-A497-44F2-BF64-34B228E3899B}"/>
    <dgm:cxn modelId="{E01ECEBC-8820-483A-B4B1-46BE838874B7}" srcId="{57E011E2-60BA-4D6A-BC2C-369AAFC9B671}" destId="{CBFE9475-78CF-46BA-A192-9CE3B27D8EB7}" srcOrd="4" destOrd="0" parTransId="{49C2974A-5F0B-4A11-8704-573957033B41}" sibTransId="{FEE246FB-7A9C-458C-87A4-BD011F183822}"/>
    <dgm:cxn modelId="{3D771C8A-A734-480F-A64A-E65C54704718}" srcId="{511C1DB8-68A9-48F6-9BCD-B986D1507F6A}" destId="{84A4355F-3920-4507-9074-6878D2E61717}" srcOrd="2" destOrd="0" parTransId="{93D479CF-DD66-4165-8BE1-9F81DF1A33AA}" sibTransId="{C6227764-DF6B-493F-8021-BD1294CBE9DE}"/>
    <dgm:cxn modelId="{162623A6-6153-44DD-B494-D0A3372F0DEB}" srcId="{9A1B60A8-E3EC-4A45-8A54-A3865FB577EE}" destId="{C85BA77F-5C48-46CE-A7BF-A776839BD4A5}" srcOrd="2" destOrd="0" parTransId="{A315EF11-DC75-48B4-8182-98EF7B01F578}" sibTransId="{C2CB1343-1515-44DB-9B6E-DA6D461EED88}"/>
    <dgm:cxn modelId="{870D4380-33C9-4FB2-918A-CA1636DFB1B8}" type="presOf" srcId="{627816D4-8275-4E67-B850-1B53003C60A6}" destId="{FBAE38DC-F876-4E8C-8295-A0E9B272C8A1}" srcOrd="0" destOrd="0" presId="urn:microsoft.com/office/officeart/2005/8/layout/hierarchy4"/>
    <dgm:cxn modelId="{5ADE24FF-6E33-445A-AD97-7ECE6BA7DC62}" type="presOf" srcId="{45AED52A-063F-4093-AF92-477ED7132E13}" destId="{B460888D-4445-485C-B8E4-7044CF5967B7}" srcOrd="0" destOrd="0" presId="urn:microsoft.com/office/officeart/2005/8/layout/hierarchy4"/>
    <dgm:cxn modelId="{1890CE8A-133C-42D0-A281-93F8D21E61CC}" type="presOf" srcId="{511C1DB8-68A9-48F6-9BCD-B986D1507F6A}" destId="{B1C86B54-0C1C-4301-8B6F-8D2860F79079}" srcOrd="0" destOrd="0" presId="urn:microsoft.com/office/officeart/2005/8/layout/hierarchy4"/>
    <dgm:cxn modelId="{5311913E-10CA-4B0C-9F7B-3D32055E5EFD}" srcId="{2F07B6AC-C11A-4FC6-B8F8-14E89305C239}" destId="{68030139-5385-4B8D-B5A2-9DB02C485D31}" srcOrd="0" destOrd="0" parTransId="{67F8A91A-7632-4968-9A32-7953A0D53CA7}" sibTransId="{C1A6EE85-0379-47B9-BEAE-9F508D2D286D}"/>
    <dgm:cxn modelId="{9CCAC63A-A6B0-4721-9B7E-CBFA4C22AC2C}" srcId="{9A1B60A8-E3EC-4A45-8A54-A3865FB577EE}" destId="{7A958707-A75F-4EBF-9183-665A9ACBEE20}" srcOrd="4" destOrd="0" parTransId="{8ECE4E5C-DE18-46AD-B612-874A998A5C1B}" sibTransId="{AC969F5E-D7F9-45B1-B4C9-7B9C0B3C3D8E}"/>
    <dgm:cxn modelId="{76FAD324-9F82-4BD6-9E5B-DFD8AC650E26}" type="presOf" srcId="{0554750A-E31F-4DB7-AA55-009C64E94DA0}" destId="{53BEFA23-1504-4A86-8180-3E838E87C29E}" srcOrd="0" destOrd="0" presId="urn:microsoft.com/office/officeart/2005/8/layout/hierarchy4"/>
    <dgm:cxn modelId="{01741E39-CDA9-4786-A09F-56F09405D029}" type="presOf" srcId="{68030139-5385-4B8D-B5A2-9DB02C485D31}" destId="{53F6B639-61F8-4AE2-ABE3-BFC698C1B773}" srcOrd="0" destOrd="0" presId="urn:microsoft.com/office/officeart/2005/8/layout/hierarchy4"/>
    <dgm:cxn modelId="{1EE4DE34-FC38-4068-B058-C8D89A554BD2}" type="presOf" srcId="{8DA34F6A-F52C-443F-AA79-4774E2B12028}" destId="{2C0825B7-5766-43B6-97BE-85C836FE7392}" srcOrd="0" destOrd="0" presId="urn:microsoft.com/office/officeart/2005/8/layout/hierarchy4"/>
    <dgm:cxn modelId="{B04B2E90-CBF5-4F9E-963D-122811B5CF48}" type="presOf" srcId="{22398B37-E0D6-48B5-BA7F-CF8F88573C39}" destId="{2A5418D4-618E-403A-B99B-113375797DFC}" srcOrd="0" destOrd="0" presId="urn:microsoft.com/office/officeart/2005/8/layout/hierarchy4"/>
    <dgm:cxn modelId="{9FD3E0D6-13E7-4798-9EB6-FB78C2EB1993}" srcId="{C2E52D0E-43E9-4416-B10B-A03D3B9F306A}" destId="{8DA34F6A-F52C-443F-AA79-4774E2B12028}" srcOrd="0" destOrd="0" parTransId="{094B745B-79E0-4C78-9A29-036F842750B9}" sibTransId="{047BA4AA-3080-4E34-81C2-72FE4E0F7A4F}"/>
    <dgm:cxn modelId="{37B336FA-8DE3-43E5-A948-6A04F697D8D9}" srcId="{9A1B60A8-E3EC-4A45-8A54-A3865FB577EE}" destId="{DB65B0D5-C747-499E-865B-D80FECF312F6}" srcOrd="0" destOrd="0" parTransId="{BC46F89A-8CD4-4DE7-A809-C0534CA994E3}" sibTransId="{0AB08DA5-0926-471C-BC74-653C3181FCD0}"/>
    <dgm:cxn modelId="{769CE1B7-0351-4D46-96FE-88FB16412671}" srcId="{0554750A-E31F-4DB7-AA55-009C64E94DA0}" destId="{D920B0AB-B347-4BF6-BABB-C992F19DE48B}" srcOrd="0" destOrd="0" parTransId="{2E31A4AD-3AE9-4F73-B779-6E573F236125}" sibTransId="{25EFA31D-781A-4942-A55C-4372F0A9ACC4}"/>
    <dgm:cxn modelId="{32FA21E0-D84A-4639-AAED-43FA3B4EB7A1}" srcId="{57E011E2-60BA-4D6A-BC2C-369AAFC9B671}" destId="{511C1DB8-68A9-48F6-9BCD-B986D1507F6A}" srcOrd="9" destOrd="0" parTransId="{9E7B7EA0-D154-4AA8-B6C2-231F598A9349}" sibTransId="{DCC984B6-DE47-4D6B-BBFC-52DCA22B06B2}"/>
    <dgm:cxn modelId="{F30F839C-537F-4C61-97AA-F6CA6059BF44}" srcId="{57E011E2-60BA-4D6A-BC2C-369AAFC9B671}" destId="{2A29F0F9-C08D-45E1-86E2-C8C0D983A2CF}" srcOrd="7" destOrd="0" parTransId="{956D2F94-AFD3-4A39-BDFD-913EB8480583}" sibTransId="{2D8880CD-09DC-4670-AA8D-7BF6D0C7F6CD}"/>
    <dgm:cxn modelId="{A05576A3-E390-4E8A-AE0E-04FAD81AED2F}" srcId="{9A1B60A8-E3EC-4A45-8A54-A3865FB577EE}" destId="{449AA18A-8263-4693-B9B5-ED39A8AEED73}" srcOrd="1" destOrd="0" parTransId="{FCCFE6BE-6CF9-4944-85BB-655BC1080FDF}" sibTransId="{8780DBFE-9A86-46AA-8649-B50E60B6CA05}"/>
    <dgm:cxn modelId="{C83D2A24-605F-4555-A978-9F01171D4B1A}" srcId="{57E011E2-60BA-4D6A-BC2C-369AAFC9B671}" destId="{0554750A-E31F-4DB7-AA55-009C64E94DA0}" srcOrd="8" destOrd="0" parTransId="{A2F72ED4-F95D-4A95-A267-956C05D33628}" sibTransId="{18C941B0-792E-4F2A-AE45-81D112F45E3B}"/>
    <dgm:cxn modelId="{9C19C5A3-44A3-441B-A75E-02090D6EBEE9}" srcId="{2A29F0F9-C08D-45E1-86E2-C8C0D983A2CF}" destId="{AF965C6A-FBC2-4EEF-852B-85DE5335E389}" srcOrd="1" destOrd="0" parTransId="{89474719-04F1-429E-BEB3-73BCFBC0D748}" sibTransId="{EA8AA63C-81BC-4132-A9E2-2BFE2FBCC37F}"/>
    <dgm:cxn modelId="{067F3319-097B-42B6-B1DE-11138E5A5021}" type="presOf" srcId="{29A2127F-A28B-478D-AA0D-6C914F726176}" destId="{CCE6E651-BCD7-4D78-A68E-32B1951893D2}" srcOrd="0" destOrd="0" presId="urn:microsoft.com/office/officeart/2005/8/layout/hierarchy4"/>
    <dgm:cxn modelId="{2C56F9A8-E076-4187-8321-73A36DD34906}" srcId="{2A29F0F9-C08D-45E1-86E2-C8C0D983A2CF}" destId="{730FFD67-F562-41E3-AC67-2BEEE8FE905A}" srcOrd="2" destOrd="0" parTransId="{C5C9D71B-647E-4369-A924-0CCC9787E59E}" sibTransId="{70BC2E81-682A-4482-BB1C-865D008B69AC}"/>
    <dgm:cxn modelId="{CFC2DBD0-875C-4755-BAE9-8F5872969916}" srcId="{8599D655-DA8B-4E27-8E11-CCF6AD41F4B7}" destId="{0591DA4C-CCA7-4230-9C55-C1CF2DB13D20}" srcOrd="1" destOrd="0" parTransId="{C815E79B-4FA2-4345-BB57-E8776F8AFA1F}" sibTransId="{A195B0C7-7467-4B65-B5C3-53CBF051D0FA}"/>
    <dgm:cxn modelId="{0C81AFC1-4E84-4B1E-AD46-A62FAE8564C6}" type="presOf" srcId="{0BB61C48-D86D-4A22-AB0A-35ED4AD275AC}" destId="{EE9F5A0C-90DE-4582-94FF-B45DD1763101}" srcOrd="0" destOrd="0" presId="urn:microsoft.com/office/officeart/2005/8/layout/hierarchy4"/>
    <dgm:cxn modelId="{AD6CFF40-F65A-4304-8C39-6D10175D10D0}" type="presOf" srcId="{84A4355F-3920-4507-9074-6878D2E61717}" destId="{739F8CD6-AF85-40F5-BD86-46DAEDA2F110}" srcOrd="0" destOrd="0" presId="urn:microsoft.com/office/officeart/2005/8/layout/hierarchy4"/>
    <dgm:cxn modelId="{79B2B932-C51F-4EC0-8A9E-04B41E2128FF}" type="presOf" srcId="{0591DA4C-CCA7-4230-9C55-C1CF2DB13D20}" destId="{94F1BA45-F1D8-4189-90B1-827ABA05DABA}" srcOrd="0" destOrd="0" presId="urn:microsoft.com/office/officeart/2005/8/layout/hierarchy4"/>
    <dgm:cxn modelId="{73E206AF-81A9-4666-89CB-53FF80B82E30}" srcId="{631D3286-6F0C-4136-8259-339F59EC2275}" destId="{0E44CFD3-5F82-49A7-8453-0BF574C3B33B}" srcOrd="4" destOrd="0" parTransId="{14A604F1-43E7-41D0-A5DA-E82FD22456C9}" sibTransId="{5A72CDD8-2C97-4E64-A50A-136393FE9D61}"/>
    <dgm:cxn modelId="{D8B53FB4-EBDB-4901-A637-72C4E715DC28}" type="presOf" srcId="{CBFE9475-78CF-46BA-A192-9CE3B27D8EB7}" destId="{E131A765-00AA-4CE5-A0E2-8FFD912B176B}" srcOrd="0" destOrd="0" presId="urn:microsoft.com/office/officeart/2005/8/layout/hierarchy4"/>
    <dgm:cxn modelId="{B64E133F-092F-4BB2-A247-4C6EDBDD1137}" srcId="{57E011E2-60BA-4D6A-BC2C-369AAFC9B671}" destId="{0BB61C48-D86D-4A22-AB0A-35ED4AD275AC}" srcOrd="2" destOrd="0" parTransId="{D9F9BA85-1971-47C6-B354-83F16BD1AEDD}" sibTransId="{62452617-440D-4BBC-AF14-640D31953A66}"/>
    <dgm:cxn modelId="{70948772-D371-47A9-B175-0E545B1A2F6F}" srcId="{57E011E2-60BA-4D6A-BC2C-369AAFC9B671}" destId="{8599D655-DA8B-4E27-8E11-CCF6AD41F4B7}" srcOrd="3" destOrd="0" parTransId="{0ECA06D0-EBDC-4934-8D5B-B83659D80C54}" sibTransId="{DA73B2E8-019E-4AE6-89F1-21BC53601E93}"/>
    <dgm:cxn modelId="{53873EEC-9A5A-48F1-9132-FE048E7CA2A7}" srcId="{0BB61C48-D86D-4A22-AB0A-35ED4AD275AC}" destId="{929C1CB4-8C79-43E2-BCBD-DCF9C3352457}" srcOrd="4" destOrd="0" parTransId="{831E179D-62D8-4C7A-BC0F-5B071202993A}" sibTransId="{B5C58AE0-AADE-403A-A571-D9AF5B0DBC5D}"/>
    <dgm:cxn modelId="{5FFB7000-11C6-48D2-99C3-6CFB78F9D0F2}" type="presOf" srcId="{9225AD66-E128-4438-BE90-BC390FE1C131}" destId="{7BD982D5-C383-43A3-AEDA-52E6ED7FAED9}" srcOrd="0" destOrd="0" presId="urn:microsoft.com/office/officeart/2005/8/layout/hierarchy4"/>
    <dgm:cxn modelId="{C2167811-A9B2-4886-A1D3-CCFA39EF2474}" type="presOf" srcId="{AB5E3CFE-2F0C-4FC0-AE0E-002F6AECF8B0}" destId="{5BAF3B9E-F953-4501-86FC-D977B532989F}" srcOrd="0" destOrd="0" presId="urn:microsoft.com/office/officeart/2005/8/layout/hierarchy4"/>
    <dgm:cxn modelId="{E6F6FB81-C7D3-48C0-B44C-945EBD3B8D58}" srcId="{2A29F0F9-C08D-45E1-86E2-C8C0D983A2CF}" destId="{A19228E6-4C85-451A-BA33-3A328981E9F6}" srcOrd="3" destOrd="0" parTransId="{D8F776DF-C19A-4E7A-ABF9-165C0EDD1C42}" sibTransId="{692B4FC5-7487-493C-A589-C5478190AD94}"/>
    <dgm:cxn modelId="{9D10B113-614E-4A3A-AB29-527D101A89B9}" srcId="{57E011E2-60BA-4D6A-BC2C-369AAFC9B671}" destId="{2F07B6AC-C11A-4FC6-B8F8-14E89305C239}" srcOrd="6" destOrd="0" parTransId="{CCB29C66-194F-403B-944A-1002C8E442C0}" sibTransId="{2025D6E1-0DC5-45DB-BB8E-313F8DA7A1EB}"/>
    <dgm:cxn modelId="{58E7AD48-A55A-462F-A836-125572D6CE15}" type="presOf" srcId="{083303E6-2827-4549-9F3C-06B696220B0E}" destId="{D1E8FD52-E084-4B41-A51E-F68749D5DE36}" srcOrd="0" destOrd="0" presId="urn:microsoft.com/office/officeart/2005/8/layout/hierarchy4"/>
    <dgm:cxn modelId="{1FEC43A2-E22B-44DF-8FFC-B50A353D0965}" type="presOf" srcId="{929C1CB4-8C79-43E2-BCBD-DCF9C3352457}" destId="{9B845207-E31F-4B9F-AC37-380708D69E20}" srcOrd="0" destOrd="0" presId="urn:microsoft.com/office/officeart/2005/8/layout/hierarchy4"/>
    <dgm:cxn modelId="{63F18019-738C-474A-B215-B23C60FBDF7E}" srcId="{57E011E2-60BA-4D6A-BC2C-369AAFC9B671}" destId="{C2E52D0E-43E9-4416-B10B-A03D3B9F306A}" srcOrd="10" destOrd="0" parTransId="{F190E3A8-5F10-416D-9C86-09E21185723D}" sibTransId="{97874CDB-E3ED-4A1F-86BD-86621F2CE0D1}"/>
    <dgm:cxn modelId="{8071E3F8-F3B5-4879-9C1D-E92641028CA9}" srcId="{0BB61C48-D86D-4A22-AB0A-35ED4AD275AC}" destId="{CC867E03-C919-4CEF-8988-FF8624390B66}" srcOrd="0" destOrd="0" parTransId="{693B485E-B5B7-484F-A0EE-62685C0709BF}" sibTransId="{A8303D1C-5E86-4743-92DF-BDC139C55E5C}"/>
    <dgm:cxn modelId="{4C56E56E-482E-43FA-B8AB-716B8D4A5E36}" type="presOf" srcId="{7A958707-A75F-4EBF-9183-665A9ACBEE20}" destId="{0639403F-2D58-4E9F-8886-4CAACCC04F19}" srcOrd="0" destOrd="0" presId="urn:microsoft.com/office/officeart/2005/8/layout/hierarchy4"/>
    <dgm:cxn modelId="{30A7F963-A86B-4C7E-BFB5-5D7F5D2B392C}" srcId="{8599D655-DA8B-4E27-8E11-CCF6AD41F4B7}" destId="{BC0F86E4-E98E-4556-9B06-B8881BC27627}" srcOrd="3" destOrd="0" parTransId="{289DB37B-1837-4277-9FE9-5601C220736B}" sibTransId="{CD443236-C942-4D18-A702-359D7FC14CAE}"/>
    <dgm:cxn modelId="{9C840616-5835-4060-B4F9-2635BAB0F95C}" srcId="{C2E52D0E-43E9-4416-B10B-A03D3B9F306A}" destId="{D7884237-A2AA-4058-9E18-DAD5ED64880C}" srcOrd="2" destOrd="0" parTransId="{DBF0D3FC-A7E1-4B20-8F59-BD7F9CFEAC55}" sibTransId="{D7F7E3DC-95C8-4C9F-96D0-0455624571C0}"/>
    <dgm:cxn modelId="{7A83DE25-AF3B-405F-BDB7-723187494DFD}" srcId="{0BB61C48-D86D-4A22-AB0A-35ED4AD275AC}" destId="{45AED52A-063F-4093-AF92-477ED7132E13}" srcOrd="3" destOrd="0" parTransId="{59BA9BE3-E28B-45D7-B858-D441C2A30488}" sibTransId="{A4585B85-1FB8-4CCD-97E0-8ABC9AC2F71C}"/>
    <dgm:cxn modelId="{15797EB0-E476-498F-A743-983FC552E5C2}" srcId="{0BB61C48-D86D-4A22-AB0A-35ED4AD275AC}" destId="{ACF63172-9301-43FF-863F-F9E628236DED}" srcOrd="1" destOrd="0" parTransId="{2F666FD7-2436-4FD3-9961-C7B699F1050C}" sibTransId="{55AF050D-DA37-4C04-A4B8-08CD9927A118}"/>
    <dgm:cxn modelId="{8FCA8A4C-CA26-4602-92DD-BB693F0DD635}" srcId="{2F07B6AC-C11A-4FC6-B8F8-14E89305C239}" destId="{51CA0087-F469-4D91-8E0B-995C9EEA2347}" srcOrd="1" destOrd="0" parTransId="{93D44581-C937-4AE3-AE3E-5931CED1093D}" sibTransId="{C1E8F2C6-DB2D-4D9E-9541-3273FB329209}"/>
    <dgm:cxn modelId="{6C7578C8-294C-45EA-B2D5-D685B6BDF091}" type="presOf" srcId="{9A1B60A8-E3EC-4A45-8A54-A3865FB577EE}" destId="{32B62D07-42B9-4EE3-AA5C-D68348EA3BA0}" srcOrd="0" destOrd="0" presId="urn:microsoft.com/office/officeart/2005/8/layout/hierarchy4"/>
    <dgm:cxn modelId="{6A35F758-F5E3-4C5E-B0D3-91197B2CFB4C}" type="presOf" srcId="{20A42268-8D0E-428F-8E7E-9B49A9D70BE9}" destId="{DF6D50C4-224D-4496-A736-985CA49C7895}" srcOrd="0" destOrd="0" presId="urn:microsoft.com/office/officeart/2005/8/layout/hierarchy4"/>
    <dgm:cxn modelId="{FA781BDA-22F7-421D-8A92-4FD746804B2E}" type="presOf" srcId="{51CA0087-F469-4D91-8E0B-995C9EEA2347}" destId="{A3DAF297-DAD7-42BC-B2C8-48DB04A494CC}" srcOrd="0" destOrd="0" presId="urn:microsoft.com/office/officeart/2005/8/layout/hierarchy4"/>
    <dgm:cxn modelId="{8054BF20-1708-412A-B34F-F3EAC1C8A23C}" type="presOf" srcId="{C2E52D0E-43E9-4416-B10B-A03D3B9F306A}" destId="{443A3540-8AB3-48DB-AE36-4C5E6BC216A8}" srcOrd="0" destOrd="0" presId="urn:microsoft.com/office/officeart/2005/8/layout/hierarchy4"/>
    <dgm:cxn modelId="{467C1BBF-703C-455D-8FB1-3B201A9DDA06}" type="presOf" srcId="{449AA18A-8263-4693-B9B5-ED39A8AEED73}" destId="{9319C445-6067-47BC-8C1C-E87934E8FA57}" srcOrd="0" destOrd="0" presId="urn:microsoft.com/office/officeart/2005/8/layout/hierarchy4"/>
    <dgm:cxn modelId="{545B4956-C652-4A7E-B3F5-D2550C5DE9A0}" type="presOf" srcId="{A19228E6-4C85-451A-BA33-3A328981E9F6}" destId="{671C4898-23E8-43C6-A829-3CE9063F7776}" srcOrd="0" destOrd="0" presId="urn:microsoft.com/office/officeart/2005/8/layout/hierarchy4"/>
    <dgm:cxn modelId="{D29C28D7-5E68-4C2D-9860-DAA71EDD1660}" srcId="{C2E52D0E-43E9-4416-B10B-A03D3B9F306A}" destId="{2D74C63C-848B-4641-980D-B9BA40B43D34}" srcOrd="5" destOrd="0" parTransId="{EF5C097A-530F-4793-AE3A-1A133028E890}" sibTransId="{0A3388AF-CABB-4E7D-89A1-1D134FCE981E}"/>
    <dgm:cxn modelId="{527A4F9A-2293-4098-8922-006E0968A12C}" srcId="{C2E52D0E-43E9-4416-B10B-A03D3B9F306A}" destId="{3F5B030D-BAED-4E53-9642-FD6BD76EFA1D}" srcOrd="3" destOrd="0" parTransId="{9DD139C4-F9E5-4FD5-A889-A0A4AF4FDCE8}" sibTransId="{64BE39B2-F867-469F-B85B-52192F347AF5}"/>
    <dgm:cxn modelId="{8CBAF591-53F6-4253-B696-F7A0C535181C}" srcId="{8599D655-DA8B-4E27-8E11-CCF6AD41F4B7}" destId="{083303E6-2827-4549-9F3C-06B696220B0E}" srcOrd="2" destOrd="0" parTransId="{D5D57DC8-3E24-4CD7-A6A8-92F28D62AC10}" sibTransId="{B20F7E20-E6B8-4801-90B0-BF996E6C1E16}"/>
    <dgm:cxn modelId="{3028A315-4339-436B-B058-E479EBA24FFE}" srcId="{C2E52D0E-43E9-4416-B10B-A03D3B9F306A}" destId="{3D363E76-565C-48AD-BCEB-822F61300830}" srcOrd="4" destOrd="0" parTransId="{61F293E6-43A3-41EC-BA29-CED9ED04F8CC}" sibTransId="{8722D271-3E30-45CC-A050-67D2627CA96B}"/>
    <dgm:cxn modelId="{CF535979-9343-446B-A284-176105A00A56}" type="presOf" srcId="{0E44CFD3-5F82-49A7-8453-0BF574C3B33B}" destId="{147B808D-5F4A-4BD1-8A81-5C482D3E17B4}" srcOrd="0" destOrd="0" presId="urn:microsoft.com/office/officeart/2005/8/layout/hierarchy4"/>
    <dgm:cxn modelId="{E591FA0E-A137-4A7A-8A1E-255EAF413AE1}" srcId="{0BB61C48-D86D-4A22-AB0A-35ED4AD275AC}" destId="{AB5E3CFE-2F0C-4FC0-AE0E-002F6AECF8B0}" srcOrd="2" destOrd="0" parTransId="{3FF42E0F-2F75-4F9A-8ADB-CE5F58AC271C}" sibTransId="{EBF6F887-F9EF-4751-B90F-1EE9A84DFBFF}"/>
    <dgm:cxn modelId="{22CB64C5-DD7F-4275-A237-D6A8FA1C303E}" type="presOf" srcId="{2F07B6AC-C11A-4FC6-B8F8-14E89305C239}" destId="{542CA6FC-DB0F-43D3-A797-3B991872FA5F}" srcOrd="0" destOrd="0" presId="urn:microsoft.com/office/officeart/2005/8/layout/hierarchy4"/>
    <dgm:cxn modelId="{68AC84EF-F469-4CF0-8FB8-59F1476FA526}" type="presOf" srcId="{DB65B0D5-C747-499E-865B-D80FECF312F6}" destId="{0F7DD9B1-FAE5-498E-A693-456A2FBFC3CC}" srcOrd="0" destOrd="0" presId="urn:microsoft.com/office/officeart/2005/8/layout/hierarchy4"/>
    <dgm:cxn modelId="{5DC9EEAB-E506-4185-873D-6A90905C4DB4}" srcId="{631D3286-6F0C-4136-8259-339F59EC2275}" destId="{20A42268-8D0E-428F-8E7E-9B49A9D70BE9}" srcOrd="2" destOrd="0" parTransId="{D6F1517C-8432-4C9F-A26C-4FF96AEDE0A2}" sibTransId="{546DCC94-E2A5-4135-8EAC-94D1FEBC9936}"/>
    <dgm:cxn modelId="{B9F59C85-93AC-4F14-9042-40DAC231AD91}" srcId="{57E011E2-60BA-4D6A-BC2C-369AAFC9B671}" destId="{631D3286-6F0C-4136-8259-339F59EC2275}" srcOrd="0" destOrd="0" parTransId="{9C3E29CC-917E-488E-83EC-71CFC616BA10}" sibTransId="{0EE773DC-91CC-46B6-8C66-21858F18E835}"/>
    <dgm:cxn modelId="{35420F64-6DF9-4292-B639-414CD107C0B9}" type="presOf" srcId="{4D4623CB-95EA-4C9A-97BC-B44172AA7E3F}" destId="{AAA53CD0-3B7D-4354-8DA4-5301AED630F0}" srcOrd="0" destOrd="0" presId="urn:microsoft.com/office/officeart/2005/8/layout/hierarchy4"/>
    <dgm:cxn modelId="{A730692D-0C99-416F-8BB8-8B318AA9D6CC}" srcId="{511C1DB8-68A9-48F6-9BCD-B986D1507F6A}" destId="{E0B97CD8-E333-43BF-A974-2B32C8565C13}" srcOrd="0" destOrd="0" parTransId="{F4A7584F-A5EA-426D-AEC0-A74E2CB653D4}" sibTransId="{D93E308B-DC47-45D6-8802-CFA81AA64D1C}"/>
    <dgm:cxn modelId="{B5EEEE15-A2AB-4358-9755-C806115CD0DD}" srcId="{8599D655-DA8B-4E27-8E11-CCF6AD41F4B7}" destId="{627816D4-8275-4E67-B850-1B53003C60A6}" srcOrd="0" destOrd="0" parTransId="{35BCD79A-17FA-4A42-A1C8-FBD09EE807C1}" sibTransId="{FA50854C-1420-4611-A51B-7767AD978B4A}"/>
    <dgm:cxn modelId="{9A04851E-187C-466B-9CB1-A9053E4C40C9}" srcId="{631D3286-6F0C-4136-8259-339F59EC2275}" destId="{9225AD66-E128-4438-BE90-BC390FE1C131}" srcOrd="3" destOrd="0" parTransId="{8A26FA1F-6C83-46C8-8F23-C7D956ED5FB9}" sibTransId="{81D50FDE-B667-4766-AC27-350FF4EA2D6B}"/>
    <dgm:cxn modelId="{71F0ED54-C27F-4D63-B0C7-28F7D92B81D3}" type="presOf" srcId="{A60858FE-E276-4745-9B67-3C073053B920}" destId="{F5E2AF53-7BF3-4604-9CAB-70CDA849EA1C}" srcOrd="0" destOrd="0" presId="urn:microsoft.com/office/officeart/2005/8/layout/hierarchy4"/>
    <dgm:cxn modelId="{E2D4934E-8773-4C3B-845B-57319726BF46}" type="presOf" srcId="{2D74C63C-848B-4641-980D-B9BA40B43D34}" destId="{7E8A5D44-62DD-4D86-AA0B-7FCC04AE4614}" srcOrd="0" destOrd="0" presId="urn:microsoft.com/office/officeart/2005/8/layout/hierarchy4"/>
    <dgm:cxn modelId="{76C8E21D-3A89-4E15-938F-0CDB8CBC663D}" type="presOf" srcId="{EE690860-596B-4D44-9E06-2BFE68964BBC}" destId="{8B1F76E5-BA6D-4C90-B16F-523E62D3C757}" srcOrd="0" destOrd="0" presId="urn:microsoft.com/office/officeart/2005/8/layout/hierarchy4"/>
    <dgm:cxn modelId="{3B1F0D68-FB46-4921-A9A5-2ED8AE9309B0}" type="presOf" srcId="{BC0F86E4-E98E-4556-9B06-B8881BC27627}" destId="{C2B83E36-2051-40A9-8FA1-60915C730C33}" srcOrd="0" destOrd="0" presId="urn:microsoft.com/office/officeart/2005/8/layout/hierarchy4"/>
    <dgm:cxn modelId="{B71CFB24-7811-46AA-9622-44E288E2BD61}" type="presOf" srcId="{426DCE0D-F28A-4051-ADC5-201709E4651E}" destId="{88518D93-7197-44D9-9A3D-750BD62AC363}" srcOrd="0" destOrd="0" presId="urn:microsoft.com/office/officeart/2005/8/layout/hierarchy4"/>
    <dgm:cxn modelId="{8EF567A4-0366-4F18-A8EB-F7C1091B416B}" srcId="{57E011E2-60BA-4D6A-BC2C-369AAFC9B671}" destId="{9A1B60A8-E3EC-4A45-8A54-A3865FB577EE}" srcOrd="1" destOrd="0" parTransId="{C47C1619-6382-4F9D-9F17-4A491E28B9F7}" sibTransId="{6580D1AF-6F57-4CB2-9B95-FE8D8B419080}"/>
    <dgm:cxn modelId="{3E5005D1-E3E7-43FE-ABC0-C6D5C9D53DAA}" srcId="{9A1B60A8-E3EC-4A45-8A54-A3865FB577EE}" destId="{4D4623CB-95EA-4C9A-97BC-B44172AA7E3F}" srcOrd="3" destOrd="0" parTransId="{8D7E5981-41C3-4857-97AC-4B7EF9B3CA05}" sibTransId="{0A9B9117-451D-4005-8B0A-8D1F5DAF78D0}"/>
    <dgm:cxn modelId="{BE7A9570-38DA-4D82-8D84-952A9F13F5F7}" srcId="{0554750A-E31F-4DB7-AA55-009C64E94DA0}" destId="{EE690860-596B-4D44-9E06-2BFE68964BBC}" srcOrd="1" destOrd="0" parTransId="{DDA4630C-9264-4988-BAA1-0F35C03B98FA}" sibTransId="{6F2BE898-9280-4538-BBE3-A65F891E83D3}"/>
    <dgm:cxn modelId="{025BA6BD-7067-4960-A7A1-FAF9D7ED6137}" type="presOf" srcId="{C85BA77F-5C48-46CE-A7BF-A776839BD4A5}" destId="{9C9C080B-FF05-4E85-86D8-2FDA306A0E91}" srcOrd="0" destOrd="0" presId="urn:microsoft.com/office/officeart/2005/8/layout/hierarchy4"/>
    <dgm:cxn modelId="{8DF652AF-438F-44F7-83B9-2D4874382066}" type="presOf" srcId="{D920B0AB-B347-4BF6-BABB-C992F19DE48B}" destId="{CBBC8AA6-C253-4CA3-AB6B-1E10A2A328C4}" srcOrd="0" destOrd="0" presId="urn:microsoft.com/office/officeart/2005/8/layout/hierarchy4"/>
    <dgm:cxn modelId="{231A25E8-DC2C-491E-922D-421F8F012BE1}" srcId="{631D3286-6F0C-4136-8259-339F59EC2275}" destId="{40E4A321-852A-494D-9BBF-E48E6683DEA5}" srcOrd="1" destOrd="0" parTransId="{151B21E9-2707-4566-9484-AE6B3CA64C61}" sibTransId="{AA36234C-9ABE-4309-94FC-DDEA3B261139}"/>
    <dgm:cxn modelId="{574F1782-EC50-4160-AFA6-DF434623EBBE}" srcId="{57E011E2-60BA-4D6A-BC2C-369AAFC9B671}" destId="{426DCE0D-F28A-4051-ADC5-201709E4651E}" srcOrd="5" destOrd="0" parTransId="{FFD038F5-F719-42E9-B084-B2D3B9C85DDD}" sibTransId="{7D76A9D5-0545-4766-83BA-84FBB900BA66}"/>
    <dgm:cxn modelId="{EEEB2471-6156-45F8-A81D-4F454F5CCF69}" type="presOf" srcId="{D7884237-A2AA-4058-9E18-DAD5ED64880C}" destId="{E16679D9-EEAD-4F37-B934-C8A15F800F33}" srcOrd="0" destOrd="0" presId="urn:microsoft.com/office/officeart/2005/8/layout/hierarchy4"/>
    <dgm:cxn modelId="{DBFA1983-81D5-44DF-AC8C-3D9229509A90}" type="presOf" srcId="{DDF65BE8-E1AA-497A-911B-689567889C16}" destId="{067B01F7-E899-4687-B6F5-29273FF9464E}" srcOrd="0" destOrd="0" presId="urn:microsoft.com/office/officeart/2005/8/layout/hierarchy4"/>
    <dgm:cxn modelId="{C8668D33-2635-42E8-851B-45B09D722AEA}" srcId="{631D3286-6F0C-4136-8259-339F59EC2275}" destId="{89C25198-6628-4696-96BB-70D2AF34029A}" srcOrd="0" destOrd="0" parTransId="{34FC8472-ECB8-4F3A-8642-8C2F1CEBC732}" sibTransId="{71370267-5805-456E-8CD9-08EF448D5BAE}"/>
    <dgm:cxn modelId="{92A0A6FD-A8C1-4500-BBBE-F72F8953C44C}" type="presOf" srcId="{2A29F0F9-C08D-45E1-86E2-C8C0D983A2CF}" destId="{C8F999F0-AEE5-4E86-A0A4-0F456FCE7AC6}" srcOrd="0" destOrd="0" presId="urn:microsoft.com/office/officeart/2005/8/layout/hierarchy4"/>
    <dgm:cxn modelId="{17D65771-A359-4144-97A5-02692A9F79AD}" type="presOf" srcId="{AF965C6A-FBC2-4EEF-852B-85DE5335E389}" destId="{EDB8E6AD-137F-4AA6-9DA4-814DC071BEBB}" srcOrd="0" destOrd="0" presId="urn:microsoft.com/office/officeart/2005/8/layout/hierarchy4"/>
    <dgm:cxn modelId="{3DD6AEC4-DB3F-4047-89E0-2BA698B45123}" type="presOf" srcId="{730FFD67-F562-41E3-AC67-2BEEE8FE905A}" destId="{BFD20D5F-7A72-4F2A-AE70-11A62F1D7B29}" srcOrd="0" destOrd="0" presId="urn:microsoft.com/office/officeart/2005/8/layout/hierarchy4"/>
    <dgm:cxn modelId="{FE3F9127-0A9D-4E99-B4C4-4118907238B0}" type="presParOf" srcId="{C16D7E54-5634-4ADC-BA03-782E1E6B0A38}" destId="{B84F6650-CFB2-4C36-918A-BF4CCF14A6E2}" srcOrd="0" destOrd="0" presId="urn:microsoft.com/office/officeart/2005/8/layout/hierarchy4"/>
    <dgm:cxn modelId="{B7E2364B-6579-4F4C-B97E-2DAE0BB7999F}" type="presParOf" srcId="{B84F6650-CFB2-4C36-918A-BF4CCF14A6E2}" destId="{D2BFEF8A-DB58-45D4-B560-EFF469261EF3}" srcOrd="0" destOrd="0" presId="urn:microsoft.com/office/officeart/2005/8/layout/hierarchy4"/>
    <dgm:cxn modelId="{050E694C-553E-43CE-83A8-6BA66BC3224D}" type="presParOf" srcId="{B84F6650-CFB2-4C36-918A-BF4CCF14A6E2}" destId="{96EFD679-3042-44CD-9F20-D3154AD3E330}" srcOrd="1" destOrd="0" presId="urn:microsoft.com/office/officeart/2005/8/layout/hierarchy4"/>
    <dgm:cxn modelId="{324BC81A-D80B-4A61-B29B-2E799EBCCB77}" type="presParOf" srcId="{B84F6650-CFB2-4C36-918A-BF4CCF14A6E2}" destId="{D534CCBC-78BD-43EE-81EE-00428D1BE16A}" srcOrd="2" destOrd="0" presId="urn:microsoft.com/office/officeart/2005/8/layout/hierarchy4"/>
    <dgm:cxn modelId="{81632C7E-2BDB-46BA-9F28-800CF46B6B21}" type="presParOf" srcId="{D534CCBC-78BD-43EE-81EE-00428D1BE16A}" destId="{DEFE2073-ED18-4E16-BACE-06ADFBABB9BE}" srcOrd="0" destOrd="0" presId="urn:microsoft.com/office/officeart/2005/8/layout/hierarchy4"/>
    <dgm:cxn modelId="{A091E36B-2143-4D61-B451-A28DEE1D6AE8}" type="presParOf" srcId="{DEFE2073-ED18-4E16-BACE-06ADFBABB9BE}" destId="{4B1F5DB6-6F83-4359-A647-1C1AD6A92F24}" srcOrd="0" destOrd="0" presId="urn:microsoft.com/office/officeart/2005/8/layout/hierarchy4"/>
    <dgm:cxn modelId="{33E9AA04-1D78-47E6-B539-EA135DD2ABAA}" type="presParOf" srcId="{DEFE2073-ED18-4E16-BACE-06ADFBABB9BE}" destId="{1E69124E-1E00-4593-8CEC-8415C205C4B7}" srcOrd="1" destOrd="0" presId="urn:microsoft.com/office/officeart/2005/8/layout/hierarchy4"/>
    <dgm:cxn modelId="{C13054FB-165F-4C4C-B900-484ABF464C31}" type="presParOf" srcId="{D534CCBC-78BD-43EE-81EE-00428D1BE16A}" destId="{37577F52-7E54-486D-8671-F89C93E4F00D}" srcOrd="1" destOrd="0" presId="urn:microsoft.com/office/officeart/2005/8/layout/hierarchy4"/>
    <dgm:cxn modelId="{5D0CA635-4296-40BF-A0F2-6A54357CA06C}" type="presParOf" srcId="{D534CCBC-78BD-43EE-81EE-00428D1BE16A}" destId="{2283B876-BF83-4051-9123-211503BA6360}" srcOrd="2" destOrd="0" presId="urn:microsoft.com/office/officeart/2005/8/layout/hierarchy4"/>
    <dgm:cxn modelId="{39B34345-1552-4D12-B605-CDDFE960ABDC}" type="presParOf" srcId="{2283B876-BF83-4051-9123-211503BA6360}" destId="{7906594E-EFEA-4CD6-97FB-726CC0B22F3C}" srcOrd="0" destOrd="0" presId="urn:microsoft.com/office/officeart/2005/8/layout/hierarchy4"/>
    <dgm:cxn modelId="{16D3062F-FBF6-48F4-B0F1-9C693590B19B}" type="presParOf" srcId="{2283B876-BF83-4051-9123-211503BA6360}" destId="{68382997-B246-4046-A32B-B49F16A7E2E0}" srcOrd="1" destOrd="0" presId="urn:microsoft.com/office/officeart/2005/8/layout/hierarchy4"/>
    <dgm:cxn modelId="{F9FBD7D7-69E8-4C2C-B329-63EC85916E30}" type="presParOf" srcId="{D534CCBC-78BD-43EE-81EE-00428D1BE16A}" destId="{FC26B96F-5145-4DF5-A28D-41F7AF5564A8}" srcOrd="3" destOrd="0" presId="urn:microsoft.com/office/officeart/2005/8/layout/hierarchy4"/>
    <dgm:cxn modelId="{48705512-98CC-4ABD-BA9E-634EC3A9B3A1}" type="presParOf" srcId="{D534CCBC-78BD-43EE-81EE-00428D1BE16A}" destId="{2C6DDD05-B11E-4B91-8536-E9CF61D611FE}" srcOrd="4" destOrd="0" presId="urn:microsoft.com/office/officeart/2005/8/layout/hierarchy4"/>
    <dgm:cxn modelId="{2D751B7D-4B20-45C6-B929-61B752A0B7F1}" type="presParOf" srcId="{2C6DDD05-B11E-4B91-8536-E9CF61D611FE}" destId="{DF6D50C4-224D-4496-A736-985CA49C7895}" srcOrd="0" destOrd="0" presId="urn:microsoft.com/office/officeart/2005/8/layout/hierarchy4"/>
    <dgm:cxn modelId="{F687ED41-4DAB-4C26-934E-74FA369FD654}" type="presParOf" srcId="{2C6DDD05-B11E-4B91-8536-E9CF61D611FE}" destId="{9079F5BF-564E-407A-AB91-88250D120CC2}" srcOrd="1" destOrd="0" presId="urn:microsoft.com/office/officeart/2005/8/layout/hierarchy4"/>
    <dgm:cxn modelId="{AB84DCA8-0C91-4AE2-8365-CC686D5DA723}" type="presParOf" srcId="{D534CCBC-78BD-43EE-81EE-00428D1BE16A}" destId="{2F0E4AF3-7228-4757-B098-FF2D8C932506}" srcOrd="5" destOrd="0" presId="urn:microsoft.com/office/officeart/2005/8/layout/hierarchy4"/>
    <dgm:cxn modelId="{03E95C3A-7FA1-4686-AAEE-18FA354BA38D}" type="presParOf" srcId="{D534CCBC-78BD-43EE-81EE-00428D1BE16A}" destId="{9E6A8FED-35F1-4373-9C7C-2C2B2FED0BD2}" srcOrd="6" destOrd="0" presId="urn:microsoft.com/office/officeart/2005/8/layout/hierarchy4"/>
    <dgm:cxn modelId="{EF52EB4D-BBCF-493F-9A05-73F50EBF3272}" type="presParOf" srcId="{9E6A8FED-35F1-4373-9C7C-2C2B2FED0BD2}" destId="{7BD982D5-C383-43A3-AEDA-52E6ED7FAED9}" srcOrd="0" destOrd="0" presId="urn:microsoft.com/office/officeart/2005/8/layout/hierarchy4"/>
    <dgm:cxn modelId="{07EAA948-2DEB-4D8A-9A2F-B8AF7DAEED12}" type="presParOf" srcId="{9E6A8FED-35F1-4373-9C7C-2C2B2FED0BD2}" destId="{A3EF58D5-D4F9-4ECA-A996-8D1DC74188DF}" srcOrd="1" destOrd="0" presId="urn:microsoft.com/office/officeart/2005/8/layout/hierarchy4"/>
    <dgm:cxn modelId="{42D5D163-2932-413F-AD2A-C488DE0FDCBD}" type="presParOf" srcId="{D534CCBC-78BD-43EE-81EE-00428D1BE16A}" destId="{62BDE4CD-DAEF-4F5E-87DE-DADE727CE7A1}" srcOrd="7" destOrd="0" presId="urn:microsoft.com/office/officeart/2005/8/layout/hierarchy4"/>
    <dgm:cxn modelId="{3471B7F6-1CC7-4D27-968E-98A9246E46F9}" type="presParOf" srcId="{D534CCBC-78BD-43EE-81EE-00428D1BE16A}" destId="{C2FBC56C-A0D2-412B-ABD9-96EA2FA1806E}" srcOrd="8" destOrd="0" presId="urn:microsoft.com/office/officeart/2005/8/layout/hierarchy4"/>
    <dgm:cxn modelId="{3D522857-5E09-41D3-9E28-B7EF7CDDAE04}" type="presParOf" srcId="{C2FBC56C-A0D2-412B-ABD9-96EA2FA1806E}" destId="{147B808D-5F4A-4BD1-8A81-5C482D3E17B4}" srcOrd="0" destOrd="0" presId="urn:microsoft.com/office/officeart/2005/8/layout/hierarchy4"/>
    <dgm:cxn modelId="{FEE993A8-7C12-40B1-BE1C-6B7D26CF5A61}" type="presParOf" srcId="{C2FBC56C-A0D2-412B-ABD9-96EA2FA1806E}" destId="{63C7A1B0-8C40-4CA4-A016-856BE22923AB}" srcOrd="1" destOrd="0" presId="urn:microsoft.com/office/officeart/2005/8/layout/hierarchy4"/>
    <dgm:cxn modelId="{E711D96F-9730-4F57-AB31-AF968F6CC9BD}" type="presParOf" srcId="{C16D7E54-5634-4ADC-BA03-782E1E6B0A38}" destId="{C24B0C80-7F0E-40B8-BF99-EB1E2E3E7B2E}" srcOrd="1" destOrd="0" presId="urn:microsoft.com/office/officeart/2005/8/layout/hierarchy4"/>
    <dgm:cxn modelId="{44BA747C-9BFB-4846-9A8D-0C7328923DDD}" type="presParOf" srcId="{C16D7E54-5634-4ADC-BA03-782E1E6B0A38}" destId="{B7C93B28-AE20-4576-95D3-35A22A342874}" srcOrd="2" destOrd="0" presId="urn:microsoft.com/office/officeart/2005/8/layout/hierarchy4"/>
    <dgm:cxn modelId="{64416CB9-830A-4D89-9DD6-3AF7D71E305E}" type="presParOf" srcId="{B7C93B28-AE20-4576-95D3-35A22A342874}" destId="{32B62D07-42B9-4EE3-AA5C-D68348EA3BA0}" srcOrd="0" destOrd="0" presId="urn:microsoft.com/office/officeart/2005/8/layout/hierarchy4"/>
    <dgm:cxn modelId="{6ED59789-B9AD-4230-962F-6B0251C28DF0}" type="presParOf" srcId="{B7C93B28-AE20-4576-95D3-35A22A342874}" destId="{D1AFCC51-0268-4336-8B93-D8AEDC09B0EB}" srcOrd="1" destOrd="0" presId="urn:microsoft.com/office/officeart/2005/8/layout/hierarchy4"/>
    <dgm:cxn modelId="{9EBEB129-7BAA-4CB2-8D1A-D755DC79BF04}" type="presParOf" srcId="{B7C93B28-AE20-4576-95D3-35A22A342874}" destId="{ADC37FB5-4303-4037-9C67-1E2EDE39C683}" srcOrd="2" destOrd="0" presId="urn:microsoft.com/office/officeart/2005/8/layout/hierarchy4"/>
    <dgm:cxn modelId="{A5B349C3-5D55-4273-85DB-51F6B304AACF}" type="presParOf" srcId="{ADC37FB5-4303-4037-9C67-1E2EDE39C683}" destId="{8EF3FDCD-07A7-4DDA-8732-806E05B47218}" srcOrd="0" destOrd="0" presId="urn:microsoft.com/office/officeart/2005/8/layout/hierarchy4"/>
    <dgm:cxn modelId="{B616CAFA-E640-4A67-ACA3-D7CA242E2104}" type="presParOf" srcId="{8EF3FDCD-07A7-4DDA-8732-806E05B47218}" destId="{0F7DD9B1-FAE5-498E-A693-456A2FBFC3CC}" srcOrd="0" destOrd="0" presId="urn:microsoft.com/office/officeart/2005/8/layout/hierarchy4"/>
    <dgm:cxn modelId="{09BDC21B-8C38-437D-89EE-3581A871DA6B}" type="presParOf" srcId="{8EF3FDCD-07A7-4DDA-8732-806E05B47218}" destId="{A4A8B561-9E4B-480C-911D-6D3BA2653866}" srcOrd="1" destOrd="0" presId="urn:microsoft.com/office/officeart/2005/8/layout/hierarchy4"/>
    <dgm:cxn modelId="{5856262B-D8BC-4F7F-B40D-3BD031EB33CE}" type="presParOf" srcId="{ADC37FB5-4303-4037-9C67-1E2EDE39C683}" destId="{0FD8CDF5-8E79-4AB1-BBB9-A07BB547971D}" srcOrd="1" destOrd="0" presId="urn:microsoft.com/office/officeart/2005/8/layout/hierarchy4"/>
    <dgm:cxn modelId="{89757B54-79EC-4488-AC24-98E08C99A8DF}" type="presParOf" srcId="{ADC37FB5-4303-4037-9C67-1E2EDE39C683}" destId="{29601102-CF5A-40AD-ABF7-6804A6589AF9}" srcOrd="2" destOrd="0" presId="urn:microsoft.com/office/officeart/2005/8/layout/hierarchy4"/>
    <dgm:cxn modelId="{2F70807E-C0D7-4260-8521-6A418AABB1A4}" type="presParOf" srcId="{29601102-CF5A-40AD-ABF7-6804A6589AF9}" destId="{9319C445-6067-47BC-8C1C-E87934E8FA57}" srcOrd="0" destOrd="0" presId="urn:microsoft.com/office/officeart/2005/8/layout/hierarchy4"/>
    <dgm:cxn modelId="{5BDD84A8-D5CC-43EE-81C5-7E7C6F180086}" type="presParOf" srcId="{29601102-CF5A-40AD-ABF7-6804A6589AF9}" destId="{811A9A64-C9F0-4F54-A5B1-F5A00DD2709A}" srcOrd="1" destOrd="0" presId="urn:microsoft.com/office/officeart/2005/8/layout/hierarchy4"/>
    <dgm:cxn modelId="{0EBFADE7-102F-45D2-A742-3E9546D65A59}" type="presParOf" srcId="{ADC37FB5-4303-4037-9C67-1E2EDE39C683}" destId="{D7B0C4A8-6B68-4B70-B701-35B41B8F0D31}" srcOrd="3" destOrd="0" presId="urn:microsoft.com/office/officeart/2005/8/layout/hierarchy4"/>
    <dgm:cxn modelId="{53FA9BAD-9074-45BE-8F84-FC9381C54FD7}" type="presParOf" srcId="{ADC37FB5-4303-4037-9C67-1E2EDE39C683}" destId="{192FB597-41B0-45BD-B051-4F7C07B57198}" srcOrd="4" destOrd="0" presId="urn:microsoft.com/office/officeart/2005/8/layout/hierarchy4"/>
    <dgm:cxn modelId="{9B9383A8-30C4-47FD-94EE-CA7FA1369A54}" type="presParOf" srcId="{192FB597-41B0-45BD-B051-4F7C07B57198}" destId="{9C9C080B-FF05-4E85-86D8-2FDA306A0E91}" srcOrd="0" destOrd="0" presId="urn:microsoft.com/office/officeart/2005/8/layout/hierarchy4"/>
    <dgm:cxn modelId="{A3907FB1-E8BE-4C21-B9C2-8D5363BE042C}" type="presParOf" srcId="{192FB597-41B0-45BD-B051-4F7C07B57198}" destId="{2FB2A78C-02E4-4EE4-B00F-1AA66B807DA8}" srcOrd="1" destOrd="0" presId="urn:microsoft.com/office/officeart/2005/8/layout/hierarchy4"/>
    <dgm:cxn modelId="{4E72CBB0-9424-43B1-94DA-299955363B70}" type="presParOf" srcId="{ADC37FB5-4303-4037-9C67-1E2EDE39C683}" destId="{F3FA1CFF-FD3C-404B-8927-716B0A0189E4}" srcOrd="5" destOrd="0" presId="urn:microsoft.com/office/officeart/2005/8/layout/hierarchy4"/>
    <dgm:cxn modelId="{5AD71108-2249-4808-AC06-6EFA87E016D4}" type="presParOf" srcId="{ADC37FB5-4303-4037-9C67-1E2EDE39C683}" destId="{2ED13830-D6FB-4B9E-9760-F1FDF414D3D9}" srcOrd="6" destOrd="0" presId="urn:microsoft.com/office/officeart/2005/8/layout/hierarchy4"/>
    <dgm:cxn modelId="{55EFBF41-ED9F-4026-AA46-5A953AE6F5FD}" type="presParOf" srcId="{2ED13830-D6FB-4B9E-9760-F1FDF414D3D9}" destId="{AAA53CD0-3B7D-4354-8DA4-5301AED630F0}" srcOrd="0" destOrd="0" presId="urn:microsoft.com/office/officeart/2005/8/layout/hierarchy4"/>
    <dgm:cxn modelId="{488B931E-A499-4EBA-8950-CEDE4A65CA10}" type="presParOf" srcId="{2ED13830-D6FB-4B9E-9760-F1FDF414D3D9}" destId="{B4F793D9-8F91-45B6-8122-FCAB26F0C9E1}" srcOrd="1" destOrd="0" presId="urn:microsoft.com/office/officeart/2005/8/layout/hierarchy4"/>
    <dgm:cxn modelId="{FD2C0D03-0BBD-4351-80EA-33AA6BBCAB2D}" type="presParOf" srcId="{ADC37FB5-4303-4037-9C67-1E2EDE39C683}" destId="{B9E6F47A-6A86-43D7-B14A-28A0E03D6361}" srcOrd="7" destOrd="0" presId="urn:microsoft.com/office/officeart/2005/8/layout/hierarchy4"/>
    <dgm:cxn modelId="{E96CC50D-9146-4251-984E-D5B3511AAF60}" type="presParOf" srcId="{ADC37FB5-4303-4037-9C67-1E2EDE39C683}" destId="{1F9A1FAA-5CA6-4E6B-B551-FC55EC453C78}" srcOrd="8" destOrd="0" presId="urn:microsoft.com/office/officeart/2005/8/layout/hierarchy4"/>
    <dgm:cxn modelId="{4C07B557-7490-4649-8ECB-35FD3B488CCE}" type="presParOf" srcId="{1F9A1FAA-5CA6-4E6B-B551-FC55EC453C78}" destId="{0639403F-2D58-4E9F-8886-4CAACCC04F19}" srcOrd="0" destOrd="0" presId="urn:microsoft.com/office/officeart/2005/8/layout/hierarchy4"/>
    <dgm:cxn modelId="{7EA946C4-8BA9-4770-9EA3-DA47170BBA42}" type="presParOf" srcId="{1F9A1FAA-5CA6-4E6B-B551-FC55EC453C78}" destId="{E9940521-3301-4E2D-8AFA-0CE4A874B4B5}" srcOrd="1" destOrd="0" presId="urn:microsoft.com/office/officeart/2005/8/layout/hierarchy4"/>
    <dgm:cxn modelId="{7EBB4F4F-72E6-45AF-9EDD-639F05432E7B}" type="presParOf" srcId="{C16D7E54-5634-4ADC-BA03-782E1E6B0A38}" destId="{E96E651A-424A-41EB-95FC-78BFE6755457}" srcOrd="3" destOrd="0" presId="urn:microsoft.com/office/officeart/2005/8/layout/hierarchy4"/>
    <dgm:cxn modelId="{F9ADFDB1-9AC7-4A00-AA67-2F7631BA8807}" type="presParOf" srcId="{C16D7E54-5634-4ADC-BA03-782E1E6B0A38}" destId="{6EE98227-957F-44A2-BEFF-5FF4FB300974}" srcOrd="4" destOrd="0" presId="urn:microsoft.com/office/officeart/2005/8/layout/hierarchy4"/>
    <dgm:cxn modelId="{998E24A1-2FC3-416A-87D3-51E5E79366ED}" type="presParOf" srcId="{6EE98227-957F-44A2-BEFF-5FF4FB300974}" destId="{EE9F5A0C-90DE-4582-94FF-B45DD1763101}" srcOrd="0" destOrd="0" presId="urn:microsoft.com/office/officeart/2005/8/layout/hierarchy4"/>
    <dgm:cxn modelId="{054A0AFE-EE50-466E-9062-88CEB9B11F7B}" type="presParOf" srcId="{6EE98227-957F-44A2-BEFF-5FF4FB300974}" destId="{F3327CB0-F90C-407F-8CEC-23356278F1B7}" srcOrd="1" destOrd="0" presId="urn:microsoft.com/office/officeart/2005/8/layout/hierarchy4"/>
    <dgm:cxn modelId="{AFA31B69-BB18-4C2F-A14A-EBDF1A80064E}" type="presParOf" srcId="{6EE98227-957F-44A2-BEFF-5FF4FB300974}" destId="{27C7F047-892E-45E8-B9AD-085B0C455FC3}" srcOrd="2" destOrd="0" presId="urn:microsoft.com/office/officeart/2005/8/layout/hierarchy4"/>
    <dgm:cxn modelId="{86AFE83B-C7CA-488A-8C00-BE0F6772A446}" type="presParOf" srcId="{27C7F047-892E-45E8-B9AD-085B0C455FC3}" destId="{DC83FB52-49E3-4E47-B309-34A03BFE8565}" srcOrd="0" destOrd="0" presId="urn:microsoft.com/office/officeart/2005/8/layout/hierarchy4"/>
    <dgm:cxn modelId="{36BB3C3E-BD52-4100-8DFE-BF2398C6A9A0}" type="presParOf" srcId="{DC83FB52-49E3-4E47-B309-34A03BFE8565}" destId="{1E7CE9BF-AE84-48A9-885A-180DB9E83F95}" srcOrd="0" destOrd="0" presId="urn:microsoft.com/office/officeart/2005/8/layout/hierarchy4"/>
    <dgm:cxn modelId="{0B535B52-1F43-4D34-A91A-C850D170F2EA}" type="presParOf" srcId="{DC83FB52-49E3-4E47-B309-34A03BFE8565}" destId="{198326BC-E9FB-4CB4-A30D-0690996DC940}" srcOrd="1" destOrd="0" presId="urn:microsoft.com/office/officeart/2005/8/layout/hierarchy4"/>
    <dgm:cxn modelId="{319F48AA-6EC9-4A74-AA4A-A748D2547EA3}" type="presParOf" srcId="{27C7F047-892E-45E8-B9AD-085B0C455FC3}" destId="{128A46EF-DF20-4E89-A2C5-D1BCF2263965}" srcOrd="1" destOrd="0" presId="urn:microsoft.com/office/officeart/2005/8/layout/hierarchy4"/>
    <dgm:cxn modelId="{5CE296E9-6CAE-4261-818A-7DE06F07A95A}" type="presParOf" srcId="{27C7F047-892E-45E8-B9AD-085B0C455FC3}" destId="{F1ED2ECD-7E7F-42F8-8D56-0EAA86C6DE72}" srcOrd="2" destOrd="0" presId="urn:microsoft.com/office/officeart/2005/8/layout/hierarchy4"/>
    <dgm:cxn modelId="{CCC43182-4255-4287-AAC6-928DB85A25CE}" type="presParOf" srcId="{F1ED2ECD-7E7F-42F8-8D56-0EAA86C6DE72}" destId="{9223F428-BE4A-4543-8B46-3D364F2B28DE}" srcOrd="0" destOrd="0" presId="urn:microsoft.com/office/officeart/2005/8/layout/hierarchy4"/>
    <dgm:cxn modelId="{5E723676-4581-4D23-8419-C9982F0527D1}" type="presParOf" srcId="{F1ED2ECD-7E7F-42F8-8D56-0EAA86C6DE72}" destId="{4D9C21EF-07B9-4566-AA33-84D22193F802}" srcOrd="1" destOrd="0" presId="urn:microsoft.com/office/officeart/2005/8/layout/hierarchy4"/>
    <dgm:cxn modelId="{E0C3C6A2-A053-4378-8031-96A0B3F6AAEF}" type="presParOf" srcId="{27C7F047-892E-45E8-B9AD-085B0C455FC3}" destId="{D4D76B18-91D5-435D-95DE-AF900E2A91B7}" srcOrd="3" destOrd="0" presId="urn:microsoft.com/office/officeart/2005/8/layout/hierarchy4"/>
    <dgm:cxn modelId="{F946CBA4-E0BC-4C95-9709-97B4F0CFCAA1}" type="presParOf" srcId="{27C7F047-892E-45E8-B9AD-085B0C455FC3}" destId="{7E08100C-EE70-42F3-B005-E0EC24B3B815}" srcOrd="4" destOrd="0" presId="urn:microsoft.com/office/officeart/2005/8/layout/hierarchy4"/>
    <dgm:cxn modelId="{9676267D-EF23-4EEE-A437-095157E7D0CF}" type="presParOf" srcId="{7E08100C-EE70-42F3-B005-E0EC24B3B815}" destId="{5BAF3B9E-F953-4501-86FC-D977B532989F}" srcOrd="0" destOrd="0" presId="urn:microsoft.com/office/officeart/2005/8/layout/hierarchy4"/>
    <dgm:cxn modelId="{C1A838D5-A11E-40FA-87C0-2CFE1A5183D9}" type="presParOf" srcId="{7E08100C-EE70-42F3-B005-E0EC24B3B815}" destId="{53805BA4-D483-4A64-8C3B-F4486CC6EE83}" srcOrd="1" destOrd="0" presId="urn:microsoft.com/office/officeart/2005/8/layout/hierarchy4"/>
    <dgm:cxn modelId="{526499CB-94D3-482D-B8FB-4478FFADCC14}" type="presParOf" srcId="{27C7F047-892E-45E8-B9AD-085B0C455FC3}" destId="{D4A5BE29-ADC1-48E3-90A6-9077AAF914D5}" srcOrd="5" destOrd="0" presId="urn:microsoft.com/office/officeart/2005/8/layout/hierarchy4"/>
    <dgm:cxn modelId="{828840FD-6CD8-4EE9-805B-F280993B19BF}" type="presParOf" srcId="{27C7F047-892E-45E8-B9AD-085B0C455FC3}" destId="{2F4EF997-3B42-4B88-ACCE-FEBEDFB121B1}" srcOrd="6" destOrd="0" presId="urn:microsoft.com/office/officeart/2005/8/layout/hierarchy4"/>
    <dgm:cxn modelId="{EF0F7671-3982-478C-A4CE-DEAEA9B9286E}" type="presParOf" srcId="{2F4EF997-3B42-4B88-ACCE-FEBEDFB121B1}" destId="{B460888D-4445-485C-B8E4-7044CF5967B7}" srcOrd="0" destOrd="0" presId="urn:microsoft.com/office/officeart/2005/8/layout/hierarchy4"/>
    <dgm:cxn modelId="{758493EB-5332-4D50-9CCD-6AE59F4D2B64}" type="presParOf" srcId="{2F4EF997-3B42-4B88-ACCE-FEBEDFB121B1}" destId="{C19989DA-8CCB-46C0-BCC9-18F498FB596C}" srcOrd="1" destOrd="0" presId="urn:microsoft.com/office/officeart/2005/8/layout/hierarchy4"/>
    <dgm:cxn modelId="{E9EDA708-1949-427D-B313-2BE3EDC45D58}" type="presParOf" srcId="{27C7F047-892E-45E8-B9AD-085B0C455FC3}" destId="{6A854D1E-086E-408E-A868-8CC1601B87DE}" srcOrd="7" destOrd="0" presId="urn:microsoft.com/office/officeart/2005/8/layout/hierarchy4"/>
    <dgm:cxn modelId="{7CDD56DE-E7FF-4F3E-A2FD-31B8D85D1D83}" type="presParOf" srcId="{27C7F047-892E-45E8-B9AD-085B0C455FC3}" destId="{FA9E0913-5F85-4BAC-B226-402A746724E9}" srcOrd="8" destOrd="0" presId="urn:microsoft.com/office/officeart/2005/8/layout/hierarchy4"/>
    <dgm:cxn modelId="{682F47F0-FE7A-49F5-B61C-69674CC5DC5E}" type="presParOf" srcId="{FA9E0913-5F85-4BAC-B226-402A746724E9}" destId="{9B845207-E31F-4B9F-AC37-380708D69E20}" srcOrd="0" destOrd="0" presId="urn:microsoft.com/office/officeart/2005/8/layout/hierarchy4"/>
    <dgm:cxn modelId="{C730F970-1FA5-4626-BF02-983E274EB6E6}" type="presParOf" srcId="{FA9E0913-5F85-4BAC-B226-402A746724E9}" destId="{0E558340-5162-401B-85A6-16B7EB8E700A}" srcOrd="1" destOrd="0" presId="urn:microsoft.com/office/officeart/2005/8/layout/hierarchy4"/>
    <dgm:cxn modelId="{8BD6A4EC-070B-46D1-8174-578CBCAA291F}" type="presParOf" srcId="{C16D7E54-5634-4ADC-BA03-782E1E6B0A38}" destId="{66BB8B59-0A1C-424A-B88C-9807896FC781}" srcOrd="5" destOrd="0" presId="urn:microsoft.com/office/officeart/2005/8/layout/hierarchy4"/>
    <dgm:cxn modelId="{B06423C9-7BF3-4F1A-938A-B24877BDF6FD}" type="presParOf" srcId="{C16D7E54-5634-4ADC-BA03-782E1E6B0A38}" destId="{581D1772-63E6-4680-AB8E-D64EB3486A55}" srcOrd="6" destOrd="0" presId="urn:microsoft.com/office/officeart/2005/8/layout/hierarchy4"/>
    <dgm:cxn modelId="{1E10FE08-98F0-471D-9D83-A918E5292E9F}" type="presParOf" srcId="{581D1772-63E6-4680-AB8E-D64EB3486A55}" destId="{9942B34D-4EE6-4749-8CC3-6A66C741EB96}" srcOrd="0" destOrd="0" presId="urn:microsoft.com/office/officeart/2005/8/layout/hierarchy4"/>
    <dgm:cxn modelId="{95582508-E45F-4BAA-8217-58CB9784ABEA}" type="presParOf" srcId="{581D1772-63E6-4680-AB8E-D64EB3486A55}" destId="{7BA8C7CE-02A2-49B8-B80D-1018B6658F40}" srcOrd="1" destOrd="0" presId="urn:microsoft.com/office/officeart/2005/8/layout/hierarchy4"/>
    <dgm:cxn modelId="{1A7C49C7-8EF5-4C24-9452-D5F9FF87BB6C}" type="presParOf" srcId="{581D1772-63E6-4680-AB8E-D64EB3486A55}" destId="{121D4D8E-62A7-4C83-90A2-302D3122F467}" srcOrd="2" destOrd="0" presId="urn:microsoft.com/office/officeart/2005/8/layout/hierarchy4"/>
    <dgm:cxn modelId="{4D10661C-5634-49AE-B632-A4C9A94B48FA}" type="presParOf" srcId="{121D4D8E-62A7-4C83-90A2-302D3122F467}" destId="{3DA7B63F-B41B-41C4-A687-412240DC81E2}" srcOrd="0" destOrd="0" presId="urn:microsoft.com/office/officeart/2005/8/layout/hierarchy4"/>
    <dgm:cxn modelId="{67C61473-ACD3-4FDB-92E5-74497ED7B049}" type="presParOf" srcId="{3DA7B63F-B41B-41C4-A687-412240DC81E2}" destId="{FBAE38DC-F876-4E8C-8295-A0E9B272C8A1}" srcOrd="0" destOrd="0" presId="urn:microsoft.com/office/officeart/2005/8/layout/hierarchy4"/>
    <dgm:cxn modelId="{44DD3618-9AED-4663-8FFC-477D1A89E425}" type="presParOf" srcId="{3DA7B63F-B41B-41C4-A687-412240DC81E2}" destId="{FCBB4515-F331-4E62-BA5B-D02480A80B77}" srcOrd="1" destOrd="0" presId="urn:microsoft.com/office/officeart/2005/8/layout/hierarchy4"/>
    <dgm:cxn modelId="{C911F9D5-03C9-493D-A6A5-E7FDE8C87783}" type="presParOf" srcId="{121D4D8E-62A7-4C83-90A2-302D3122F467}" destId="{0E0A44D4-D3CD-4300-B4D3-CE40C7355494}" srcOrd="1" destOrd="0" presId="urn:microsoft.com/office/officeart/2005/8/layout/hierarchy4"/>
    <dgm:cxn modelId="{10DCA8B2-9B32-4C0A-8C36-268F28A583C9}" type="presParOf" srcId="{121D4D8E-62A7-4C83-90A2-302D3122F467}" destId="{DA17409A-87E5-4046-B63A-CDD6CA9E2772}" srcOrd="2" destOrd="0" presId="urn:microsoft.com/office/officeart/2005/8/layout/hierarchy4"/>
    <dgm:cxn modelId="{99435DD0-A6F7-4257-A62F-E9B3D03A0841}" type="presParOf" srcId="{DA17409A-87E5-4046-B63A-CDD6CA9E2772}" destId="{94F1BA45-F1D8-4189-90B1-827ABA05DABA}" srcOrd="0" destOrd="0" presId="urn:microsoft.com/office/officeart/2005/8/layout/hierarchy4"/>
    <dgm:cxn modelId="{DD699DAE-B4ED-487B-A616-6DA592563CAE}" type="presParOf" srcId="{DA17409A-87E5-4046-B63A-CDD6CA9E2772}" destId="{7F4A7F2B-32F1-4543-972D-4184E8C86B40}" srcOrd="1" destOrd="0" presId="urn:microsoft.com/office/officeart/2005/8/layout/hierarchy4"/>
    <dgm:cxn modelId="{C90733B2-79DD-47C0-899A-5BB2428FAD92}" type="presParOf" srcId="{121D4D8E-62A7-4C83-90A2-302D3122F467}" destId="{9031C1C6-81D4-4586-98D3-949FA6CE48E6}" srcOrd="3" destOrd="0" presId="urn:microsoft.com/office/officeart/2005/8/layout/hierarchy4"/>
    <dgm:cxn modelId="{4490BB20-CAD6-402C-96D6-EF9B30981678}" type="presParOf" srcId="{121D4D8E-62A7-4C83-90A2-302D3122F467}" destId="{9DD36876-8CE3-408E-93F1-8CCD426206F9}" srcOrd="4" destOrd="0" presId="urn:microsoft.com/office/officeart/2005/8/layout/hierarchy4"/>
    <dgm:cxn modelId="{B912C141-2586-4087-8E43-5D2DFA7F0C8C}" type="presParOf" srcId="{9DD36876-8CE3-408E-93F1-8CCD426206F9}" destId="{D1E8FD52-E084-4B41-A51E-F68749D5DE36}" srcOrd="0" destOrd="0" presId="urn:microsoft.com/office/officeart/2005/8/layout/hierarchy4"/>
    <dgm:cxn modelId="{48BA1DE3-26D6-4FBB-83EF-0BC665405F47}" type="presParOf" srcId="{9DD36876-8CE3-408E-93F1-8CCD426206F9}" destId="{794A1606-7D48-4D1B-9DB1-39711912441E}" srcOrd="1" destOrd="0" presId="urn:microsoft.com/office/officeart/2005/8/layout/hierarchy4"/>
    <dgm:cxn modelId="{8D0CD87A-3A80-42C2-8CD7-7ECC75C2D784}" type="presParOf" srcId="{121D4D8E-62A7-4C83-90A2-302D3122F467}" destId="{EA4E1D35-9FDF-4662-95E3-714564434E10}" srcOrd="5" destOrd="0" presId="urn:microsoft.com/office/officeart/2005/8/layout/hierarchy4"/>
    <dgm:cxn modelId="{2364B9C9-D41E-4E08-BFEF-F0442429570C}" type="presParOf" srcId="{121D4D8E-62A7-4C83-90A2-302D3122F467}" destId="{3C2BB634-2F14-48F2-9CF7-EAE82F73DF7F}" srcOrd="6" destOrd="0" presId="urn:microsoft.com/office/officeart/2005/8/layout/hierarchy4"/>
    <dgm:cxn modelId="{6B6B4F1D-D352-465C-8349-807E589EFA6E}" type="presParOf" srcId="{3C2BB634-2F14-48F2-9CF7-EAE82F73DF7F}" destId="{C2B83E36-2051-40A9-8FA1-60915C730C33}" srcOrd="0" destOrd="0" presId="urn:microsoft.com/office/officeart/2005/8/layout/hierarchy4"/>
    <dgm:cxn modelId="{5BABC5B3-6EB5-4946-9381-32FCCD139CBD}" type="presParOf" srcId="{3C2BB634-2F14-48F2-9CF7-EAE82F73DF7F}" destId="{822961CB-0C6E-4AC2-927F-A1F7BC42E211}" srcOrd="1" destOrd="0" presId="urn:microsoft.com/office/officeart/2005/8/layout/hierarchy4"/>
    <dgm:cxn modelId="{26AA7916-ACCE-40CA-8CB6-DBF7A2C18C8C}" type="presParOf" srcId="{C16D7E54-5634-4ADC-BA03-782E1E6B0A38}" destId="{1EBE43E2-49FA-47C1-B67F-B24F7893D716}" srcOrd="7" destOrd="0" presId="urn:microsoft.com/office/officeart/2005/8/layout/hierarchy4"/>
    <dgm:cxn modelId="{D1F1B75D-9EFA-4079-9138-73A1B479C8AD}" type="presParOf" srcId="{C16D7E54-5634-4ADC-BA03-782E1E6B0A38}" destId="{9E6173EB-845E-4C40-B31D-B875C607B92F}" srcOrd="8" destOrd="0" presId="urn:microsoft.com/office/officeart/2005/8/layout/hierarchy4"/>
    <dgm:cxn modelId="{705B13C8-5166-4A94-BF1D-314C33B726D1}" type="presParOf" srcId="{9E6173EB-845E-4C40-B31D-B875C607B92F}" destId="{E131A765-00AA-4CE5-A0E2-8FFD912B176B}" srcOrd="0" destOrd="0" presId="urn:microsoft.com/office/officeart/2005/8/layout/hierarchy4"/>
    <dgm:cxn modelId="{26FB1990-F7A8-43EE-BF1A-F5B2FF52DB88}" type="presParOf" srcId="{9E6173EB-845E-4C40-B31D-B875C607B92F}" destId="{043DE391-7413-42D8-B4F3-BC8748191C70}" srcOrd="1" destOrd="0" presId="urn:microsoft.com/office/officeart/2005/8/layout/hierarchy4"/>
    <dgm:cxn modelId="{91C8D23E-A8EA-4F00-B51F-A021ABD84EB6}" type="presParOf" srcId="{C16D7E54-5634-4ADC-BA03-782E1E6B0A38}" destId="{229BD3B2-23E2-4E41-A711-028DA469F8C9}" srcOrd="9" destOrd="0" presId="urn:microsoft.com/office/officeart/2005/8/layout/hierarchy4"/>
    <dgm:cxn modelId="{1B8BF625-D0E8-4A65-9DBA-A4B36410893B}" type="presParOf" srcId="{C16D7E54-5634-4ADC-BA03-782E1E6B0A38}" destId="{D597E1A7-054C-466D-9F49-39D69E1920B0}" srcOrd="10" destOrd="0" presId="urn:microsoft.com/office/officeart/2005/8/layout/hierarchy4"/>
    <dgm:cxn modelId="{1A96009B-2910-485B-9183-7CE06B4B3F62}" type="presParOf" srcId="{D597E1A7-054C-466D-9F49-39D69E1920B0}" destId="{88518D93-7197-44D9-9A3D-750BD62AC363}" srcOrd="0" destOrd="0" presId="urn:microsoft.com/office/officeart/2005/8/layout/hierarchy4"/>
    <dgm:cxn modelId="{359563AC-E3D4-4F46-A1F2-7FB47452A0F6}" type="presParOf" srcId="{D597E1A7-054C-466D-9F49-39D69E1920B0}" destId="{9A106B5C-F178-4F3E-B7FD-2A4ED2C08442}" srcOrd="1" destOrd="0" presId="urn:microsoft.com/office/officeart/2005/8/layout/hierarchy4"/>
    <dgm:cxn modelId="{A5B1DBA9-A783-47D8-B631-2B1962FC2D16}" type="presParOf" srcId="{C16D7E54-5634-4ADC-BA03-782E1E6B0A38}" destId="{FC12DB11-6954-4364-B3D2-2803B2873ED0}" srcOrd="11" destOrd="0" presId="urn:microsoft.com/office/officeart/2005/8/layout/hierarchy4"/>
    <dgm:cxn modelId="{5F6D8A1A-67A8-44CE-8983-4B42E7148A08}" type="presParOf" srcId="{C16D7E54-5634-4ADC-BA03-782E1E6B0A38}" destId="{F9D2A835-67FA-4477-99B2-A095A5B8BC7C}" srcOrd="12" destOrd="0" presId="urn:microsoft.com/office/officeart/2005/8/layout/hierarchy4"/>
    <dgm:cxn modelId="{525CB608-1A83-44C8-859C-6A725AC42CBD}" type="presParOf" srcId="{F9D2A835-67FA-4477-99B2-A095A5B8BC7C}" destId="{542CA6FC-DB0F-43D3-A797-3B991872FA5F}" srcOrd="0" destOrd="0" presId="urn:microsoft.com/office/officeart/2005/8/layout/hierarchy4"/>
    <dgm:cxn modelId="{0C44AC0D-3F8C-4E2D-B598-2FB0496289B8}" type="presParOf" srcId="{F9D2A835-67FA-4477-99B2-A095A5B8BC7C}" destId="{2B2EAE26-A7EE-4010-8EF0-938A83D13B24}" srcOrd="1" destOrd="0" presId="urn:microsoft.com/office/officeart/2005/8/layout/hierarchy4"/>
    <dgm:cxn modelId="{02C16A89-94F8-4291-AA05-3D6819E5B9EC}" type="presParOf" srcId="{F9D2A835-67FA-4477-99B2-A095A5B8BC7C}" destId="{BC836423-7556-4CD3-9E72-ECB9EAEF2577}" srcOrd="2" destOrd="0" presId="urn:microsoft.com/office/officeart/2005/8/layout/hierarchy4"/>
    <dgm:cxn modelId="{5B330231-219D-4C49-A7F7-343BFE556D9B}" type="presParOf" srcId="{BC836423-7556-4CD3-9E72-ECB9EAEF2577}" destId="{B1AA8A88-0165-404B-B9D2-958BC53FDC15}" srcOrd="0" destOrd="0" presId="urn:microsoft.com/office/officeart/2005/8/layout/hierarchy4"/>
    <dgm:cxn modelId="{20A92879-DE1D-4C8E-B73A-7A3A5D46528E}" type="presParOf" srcId="{B1AA8A88-0165-404B-B9D2-958BC53FDC15}" destId="{53F6B639-61F8-4AE2-ABE3-BFC698C1B773}" srcOrd="0" destOrd="0" presId="urn:microsoft.com/office/officeart/2005/8/layout/hierarchy4"/>
    <dgm:cxn modelId="{12C93397-4876-4D6F-AE49-F846724F388E}" type="presParOf" srcId="{B1AA8A88-0165-404B-B9D2-958BC53FDC15}" destId="{7DBFABC2-C3A2-4A70-9722-DD5FD9763C92}" srcOrd="1" destOrd="0" presId="urn:microsoft.com/office/officeart/2005/8/layout/hierarchy4"/>
    <dgm:cxn modelId="{756E2D71-1CB2-46BA-9836-491126DC2567}" type="presParOf" srcId="{BC836423-7556-4CD3-9E72-ECB9EAEF2577}" destId="{6F9DFF1C-9FF9-4834-A79F-8CD1DEBF1E9E}" srcOrd="1" destOrd="0" presId="urn:microsoft.com/office/officeart/2005/8/layout/hierarchy4"/>
    <dgm:cxn modelId="{03F1B49E-60CA-4C21-8E35-30E18412F791}" type="presParOf" srcId="{BC836423-7556-4CD3-9E72-ECB9EAEF2577}" destId="{F3BAF2AF-A1E6-49E6-9FA9-6E9292F9A11E}" srcOrd="2" destOrd="0" presId="urn:microsoft.com/office/officeart/2005/8/layout/hierarchy4"/>
    <dgm:cxn modelId="{AD596671-3CDD-4131-B8C4-9AFDEB8945FB}" type="presParOf" srcId="{F3BAF2AF-A1E6-49E6-9FA9-6E9292F9A11E}" destId="{A3DAF297-DAD7-42BC-B2C8-48DB04A494CC}" srcOrd="0" destOrd="0" presId="urn:microsoft.com/office/officeart/2005/8/layout/hierarchy4"/>
    <dgm:cxn modelId="{7807CBAF-F58F-477A-ACF9-41F03DD038C4}" type="presParOf" srcId="{F3BAF2AF-A1E6-49E6-9FA9-6E9292F9A11E}" destId="{181446D6-D7B9-46B4-BC82-10F57F06FB41}" srcOrd="1" destOrd="0" presId="urn:microsoft.com/office/officeart/2005/8/layout/hierarchy4"/>
    <dgm:cxn modelId="{E3A24F77-648E-40D3-9A43-E8D7E6F7C78A}" type="presParOf" srcId="{C16D7E54-5634-4ADC-BA03-782E1E6B0A38}" destId="{74092ECF-AF08-4140-B55C-5984C2906E81}" srcOrd="13" destOrd="0" presId="urn:microsoft.com/office/officeart/2005/8/layout/hierarchy4"/>
    <dgm:cxn modelId="{F0717443-E982-450F-B287-ECAB505C404C}" type="presParOf" srcId="{C16D7E54-5634-4ADC-BA03-782E1E6B0A38}" destId="{A3346F52-D1DA-4865-AC06-E8A94AEC4383}" srcOrd="14" destOrd="0" presId="urn:microsoft.com/office/officeart/2005/8/layout/hierarchy4"/>
    <dgm:cxn modelId="{25B6F9A6-A5CA-4715-A5CB-FF03719B2F97}" type="presParOf" srcId="{A3346F52-D1DA-4865-AC06-E8A94AEC4383}" destId="{C8F999F0-AEE5-4E86-A0A4-0F456FCE7AC6}" srcOrd="0" destOrd="0" presId="urn:microsoft.com/office/officeart/2005/8/layout/hierarchy4"/>
    <dgm:cxn modelId="{C9377B85-9D18-4DB1-AE07-3F5D14C47726}" type="presParOf" srcId="{A3346F52-D1DA-4865-AC06-E8A94AEC4383}" destId="{CA24AE1E-CFE4-4038-A6D3-379FFACF39E2}" srcOrd="1" destOrd="0" presId="urn:microsoft.com/office/officeart/2005/8/layout/hierarchy4"/>
    <dgm:cxn modelId="{02FC9B10-F3E1-43AA-A0BC-C3FBDDDA4483}" type="presParOf" srcId="{A3346F52-D1DA-4865-AC06-E8A94AEC4383}" destId="{B16A25E9-DF06-4780-9DC8-8427ACC75D3F}" srcOrd="2" destOrd="0" presId="urn:microsoft.com/office/officeart/2005/8/layout/hierarchy4"/>
    <dgm:cxn modelId="{12114145-256E-4646-BD91-8EDB690AC70E}" type="presParOf" srcId="{B16A25E9-DF06-4780-9DC8-8427ACC75D3F}" destId="{FD2165EB-8C7A-46F5-B2F3-5FBC5E9CBCE6}" srcOrd="0" destOrd="0" presId="urn:microsoft.com/office/officeart/2005/8/layout/hierarchy4"/>
    <dgm:cxn modelId="{9D63D03A-0ACD-4B93-9D64-341D7185E0F4}" type="presParOf" srcId="{FD2165EB-8C7A-46F5-B2F3-5FBC5E9CBCE6}" destId="{2A5418D4-618E-403A-B99B-113375797DFC}" srcOrd="0" destOrd="0" presId="urn:microsoft.com/office/officeart/2005/8/layout/hierarchy4"/>
    <dgm:cxn modelId="{2688887A-68A9-49C4-B809-C4FC981A628F}" type="presParOf" srcId="{FD2165EB-8C7A-46F5-B2F3-5FBC5E9CBCE6}" destId="{93DE50BC-2E7B-4CBB-89D4-CDE68FAC60B7}" srcOrd="1" destOrd="0" presId="urn:microsoft.com/office/officeart/2005/8/layout/hierarchy4"/>
    <dgm:cxn modelId="{8D7B92CE-3E7F-4CB8-A65C-78FEC4154E47}" type="presParOf" srcId="{B16A25E9-DF06-4780-9DC8-8427ACC75D3F}" destId="{30A4F864-422F-4092-BFDD-FAD7E3AFDCA4}" srcOrd="1" destOrd="0" presId="urn:microsoft.com/office/officeart/2005/8/layout/hierarchy4"/>
    <dgm:cxn modelId="{0D5CA0FF-D04A-47C2-87B1-9EF2A54D3200}" type="presParOf" srcId="{B16A25E9-DF06-4780-9DC8-8427ACC75D3F}" destId="{64C948C6-5147-4FBF-BE22-81861E0CCD87}" srcOrd="2" destOrd="0" presId="urn:microsoft.com/office/officeart/2005/8/layout/hierarchy4"/>
    <dgm:cxn modelId="{8F3FBE7A-6586-456E-BAB0-BD698F0AF5A9}" type="presParOf" srcId="{64C948C6-5147-4FBF-BE22-81861E0CCD87}" destId="{EDB8E6AD-137F-4AA6-9DA4-814DC071BEBB}" srcOrd="0" destOrd="0" presId="urn:microsoft.com/office/officeart/2005/8/layout/hierarchy4"/>
    <dgm:cxn modelId="{1AA52EBD-A0FD-4A2B-BF9F-5FC098E9290F}" type="presParOf" srcId="{64C948C6-5147-4FBF-BE22-81861E0CCD87}" destId="{B7FFB77B-16EC-4CE3-B94F-62640334C7D5}" srcOrd="1" destOrd="0" presId="urn:microsoft.com/office/officeart/2005/8/layout/hierarchy4"/>
    <dgm:cxn modelId="{4A6A639F-B7CA-4B6A-94BF-7D8E617EB870}" type="presParOf" srcId="{B16A25E9-DF06-4780-9DC8-8427ACC75D3F}" destId="{0F745488-230B-4036-90BD-CD7EDFC212D5}" srcOrd="3" destOrd="0" presId="urn:microsoft.com/office/officeart/2005/8/layout/hierarchy4"/>
    <dgm:cxn modelId="{3782A4FF-5891-413F-88F5-015D0B701FA1}" type="presParOf" srcId="{B16A25E9-DF06-4780-9DC8-8427ACC75D3F}" destId="{5C39C4FF-0A78-4FE8-A8DC-52267D6994FD}" srcOrd="4" destOrd="0" presId="urn:microsoft.com/office/officeart/2005/8/layout/hierarchy4"/>
    <dgm:cxn modelId="{7DA0581D-B086-45B8-9684-722549725B3C}" type="presParOf" srcId="{5C39C4FF-0A78-4FE8-A8DC-52267D6994FD}" destId="{BFD20D5F-7A72-4F2A-AE70-11A62F1D7B29}" srcOrd="0" destOrd="0" presId="urn:microsoft.com/office/officeart/2005/8/layout/hierarchy4"/>
    <dgm:cxn modelId="{42C7745C-7887-4EAC-B56E-6FA66DE1F680}" type="presParOf" srcId="{5C39C4FF-0A78-4FE8-A8DC-52267D6994FD}" destId="{7566D561-763C-4E4F-9441-A60EF76BC072}" srcOrd="1" destOrd="0" presId="urn:microsoft.com/office/officeart/2005/8/layout/hierarchy4"/>
    <dgm:cxn modelId="{DCEEFA1C-3D9A-4001-B1C9-7C4CC3118C69}" type="presParOf" srcId="{B16A25E9-DF06-4780-9DC8-8427ACC75D3F}" destId="{4E5930CD-CE8A-4637-B6FC-76D973B01BC2}" srcOrd="5" destOrd="0" presId="urn:microsoft.com/office/officeart/2005/8/layout/hierarchy4"/>
    <dgm:cxn modelId="{65AD397C-F3C0-48D0-8D79-D6DD713AB3F7}" type="presParOf" srcId="{B16A25E9-DF06-4780-9DC8-8427ACC75D3F}" destId="{5128B302-046C-4D2B-AF4D-41F6B1EEE3DA}" srcOrd="6" destOrd="0" presId="urn:microsoft.com/office/officeart/2005/8/layout/hierarchy4"/>
    <dgm:cxn modelId="{7A461194-5549-4BDB-9A08-B9FEDD37D1FF}" type="presParOf" srcId="{5128B302-046C-4D2B-AF4D-41F6B1EEE3DA}" destId="{671C4898-23E8-43C6-A829-3CE9063F7776}" srcOrd="0" destOrd="0" presId="urn:microsoft.com/office/officeart/2005/8/layout/hierarchy4"/>
    <dgm:cxn modelId="{F804413F-A8B7-4472-99D4-C9830A743B31}" type="presParOf" srcId="{5128B302-046C-4D2B-AF4D-41F6B1EEE3DA}" destId="{5BBD6FDB-E22D-4108-A566-32A6E989DE4B}" srcOrd="1" destOrd="0" presId="urn:microsoft.com/office/officeart/2005/8/layout/hierarchy4"/>
    <dgm:cxn modelId="{8E01EBF6-2C9C-443A-9A56-648B8B34D352}" type="presParOf" srcId="{C16D7E54-5634-4ADC-BA03-782E1E6B0A38}" destId="{5F580902-A546-4394-A923-36315071365C}" srcOrd="15" destOrd="0" presId="urn:microsoft.com/office/officeart/2005/8/layout/hierarchy4"/>
    <dgm:cxn modelId="{BA1503A5-F042-4896-8D7E-0ECEB52AF70C}" type="presParOf" srcId="{C16D7E54-5634-4ADC-BA03-782E1E6B0A38}" destId="{F2ED8D95-6A90-4863-8245-540F3ADB789F}" srcOrd="16" destOrd="0" presId="urn:microsoft.com/office/officeart/2005/8/layout/hierarchy4"/>
    <dgm:cxn modelId="{6F03C116-A3B8-45E4-BE15-0B0D5B673C5F}" type="presParOf" srcId="{F2ED8D95-6A90-4863-8245-540F3ADB789F}" destId="{53BEFA23-1504-4A86-8180-3E838E87C29E}" srcOrd="0" destOrd="0" presId="urn:microsoft.com/office/officeart/2005/8/layout/hierarchy4"/>
    <dgm:cxn modelId="{B6FF59F2-ECC5-4C1D-973D-C01F34380DC3}" type="presParOf" srcId="{F2ED8D95-6A90-4863-8245-540F3ADB789F}" destId="{DA8A5281-E4F4-47C5-B486-E579CFB6EE27}" srcOrd="1" destOrd="0" presId="urn:microsoft.com/office/officeart/2005/8/layout/hierarchy4"/>
    <dgm:cxn modelId="{5C19308A-3079-41FA-9C21-9492130B28DE}" type="presParOf" srcId="{F2ED8D95-6A90-4863-8245-540F3ADB789F}" destId="{3B68549B-9ABC-4C69-B355-E9693F46EC30}" srcOrd="2" destOrd="0" presId="urn:microsoft.com/office/officeart/2005/8/layout/hierarchy4"/>
    <dgm:cxn modelId="{CEE20676-4246-454F-B962-9B2DCC5A08A6}" type="presParOf" srcId="{3B68549B-9ABC-4C69-B355-E9693F46EC30}" destId="{CC5EB380-D763-4EC2-AB52-C1E542BD3BD7}" srcOrd="0" destOrd="0" presId="urn:microsoft.com/office/officeart/2005/8/layout/hierarchy4"/>
    <dgm:cxn modelId="{E89C6F4F-FEBF-4449-A08B-B8D1A193F9AD}" type="presParOf" srcId="{CC5EB380-D763-4EC2-AB52-C1E542BD3BD7}" destId="{CBBC8AA6-C253-4CA3-AB6B-1E10A2A328C4}" srcOrd="0" destOrd="0" presId="urn:microsoft.com/office/officeart/2005/8/layout/hierarchy4"/>
    <dgm:cxn modelId="{E6F7CB52-C184-4D87-9AA4-CC3DF18780A8}" type="presParOf" srcId="{CC5EB380-D763-4EC2-AB52-C1E542BD3BD7}" destId="{8B56C7B0-5D95-4F1B-979B-E06821C418C6}" srcOrd="1" destOrd="0" presId="urn:microsoft.com/office/officeart/2005/8/layout/hierarchy4"/>
    <dgm:cxn modelId="{3DA37162-9AF5-4025-BA3E-4420162D90AB}" type="presParOf" srcId="{3B68549B-9ABC-4C69-B355-E9693F46EC30}" destId="{93C62916-CD96-4857-8565-ABCBB08EDA57}" srcOrd="1" destOrd="0" presId="urn:microsoft.com/office/officeart/2005/8/layout/hierarchy4"/>
    <dgm:cxn modelId="{524FAFA8-8989-4CA4-B26A-572478B3586B}" type="presParOf" srcId="{3B68549B-9ABC-4C69-B355-E9693F46EC30}" destId="{C8CC129E-B429-41DE-938F-03B6CCED9B5E}" srcOrd="2" destOrd="0" presId="urn:microsoft.com/office/officeart/2005/8/layout/hierarchy4"/>
    <dgm:cxn modelId="{81270349-DFE7-4CB9-927A-8979A2238CA6}" type="presParOf" srcId="{C8CC129E-B429-41DE-938F-03B6CCED9B5E}" destId="{8B1F76E5-BA6D-4C90-B16F-523E62D3C757}" srcOrd="0" destOrd="0" presId="urn:microsoft.com/office/officeart/2005/8/layout/hierarchy4"/>
    <dgm:cxn modelId="{2217F317-F5FC-44F5-B3BA-C2C841AEF30A}" type="presParOf" srcId="{C8CC129E-B429-41DE-938F-03B6CCED9B5E}" destId="{5A9C46F3-051F-4029-9AA4-A1C5DEA7B600}" srcOrd="1" destOrd="0" presId="urn:microsoft.com/office/officeart/2005/8/layout/hierarchy4"/>
    <dgm:cxn modelId="{86461C6A-4C9B-43BC-9220-B1F524F1E74E}" type="presParOf" srcId="{C16D7E54-5634-4ADC-BA03-782E1E6B0A38}" destId="{D4758062-9747-47E8-BCF8-2A2AD670CE56}" srcOrd="17" destOrd="0" presId="urn:microsoft.com/office/officeart/2005/8/layout/hierarchy4"/>
    <dgm:cxn modelId="{C3FBE337-FE71-4A48-B59D-D008AA2895C3}" type="presParOf" srcId="{C16D7E54-5634-4ADC-BA03-782E1E6B0A38}" destId="{A7D1D15D-7C6B-440E-BF5C-18C1ABAF1AC8}" srcOrd="18" destOrd="0" presId="urn:microsoft.com/office/officeart/2005/8/layout/hierarchy4"/>
    <dgm:cxn modelId="{78DB9C54-4AE6-40F3-AD5E-B26B6275B085}" type="presParOf" srcId="{A7D1D15D-7C6B-440E-BF5C-18C1ABAF1AC8}" destId="{B1C86B54-0C1C-4301-8B6F-8D2860F79079}" srcOrd="0" destOrd="0" presId="urn:microsoft.com/office/officeart/2005/8/layout/hierarchy4"/>
    <dgm:cxn modelId="{07FD6033-899C-407A-938D-99FB026E9F4E}" type="presParOf" srcId="{A7D1D15D-7C6B-440E-BF5C-18C1ABAF1AC8}" destId="{3EAEA188-C283-4784-85F1-93B28376B40B}" srcOrd="1" destOrd="0" presId="urn:microsoft.com/office/officeart/2005/8/layout/hierarchy4"/>
    <dgm:cxn modelId="{895394B5-16FE-4BAA-BF7E-4032DFFBB0BA}" type="presParOf" srcId="{A7D1D15D-7C6B-440E-BF5C-18C1ABAF1AC8}" destId="{1B12069C-5236-4B5F-99DB-E07805B7CFA9}" srcOrd="2" destOrd="0" presId="urn:microsoft.com/office/officeart/2005/8/layout/hierarchy4"/>
    <dgm:cxn modelId="{B573DB9A-79A1-460F-A0C0-EC53A3AD8745}" type="presParOf" srcId="{1B12069C-5236-4B5F-99DB-E07805B7CFA9}" destId="{8E919CD4-6049-4959-8FEC-21E84EE012DE}" srcOrd="0" destOrd="0" presId="urn:microsoft.com/office/officeart/2005/8/layout/hierarchy4"/>
    <dgm:cxn modelId="{606DBDD5-1D69-4419-8A6B-6277278A687A}" type="presParOf" srcId="{8E919CD4-6049-4959-8FEC-21E84EE012DE}" destId="{BBCA1241-9219-4A31-8F7D-A4FAE884A27D}" srcOrd="0" destOrd="0" presId="urn:microsoft.com/office/officeart/2005/8/layout/hierarchy4"/>
    <dgm:cxn modelId="{E3C5DE74-895E-4F1B-9710-B1948F549511}" type="presParOf" srcId="{8E919CD4-6049-4959-8FEC-21E84EE012DE}" destId="{ABB56917-A766-44FF-B8CE-D9B187B042EF}" srcOrd="1" destOrd="0" presId="urn:microsoft.com/office/officeart/2005/8/layout/hierarchy4"/>
    <dgm:cxn modelId="{AA8C69E2-3996-4145-B81D-9C7AADA375FC}" type="presParOf" srcId="{1B12069C-5236-4B5F-99DB-E07805B7CFA9}" destId="{BCCF4618-CA9C-4D44-88E2-84B3F0D43F1E}" srcOrd="1" destOrd="0" presId="urn:microsoft.com/office/officeart/2005/8/layout/hierarchy4"/>
    <dgm:cxn modelId="{E55A8A72-E403-4487-8181-DDE5CD427140}" type="presParOf" srcId="{1B12069C-5236-4B5F-99DB-E07805B7CFA9}" destId="{AF760D16-713E-42F0-810D-77E45391AA6D}" srcOrd="2" destOrd="0" presId="urn:microsoft.com/office/officeart/2005/8/layout/hierarchy4"/>
    <dgm:cxn modelId="{14AD73B6-B5A4-4D38-BC18-7B32A6439E9E}" type="presParOf" srcId="{AF760D16-713E-42F0-810D-77E45391AA6D}" destId="{F5E2AF53-7BF3-4604-9CAB-70CDA849EA1C}" srcOrd="0" destOrd="0" presId="urn:microsoft.com/office/officeart/2005/8/layout/hierarchy4"/>
    <dgm:cxn modelId="{AD682EA5-A001-4E97-B1B9-D91754E86D78}" type="presParOf" srcId="{AF760D16-713E-42F0-810D-77E45391AA6D}" destId="{2FF0BC16-630B-49C6-8B4C-72C663EFE887}" srcOrd="1" destOrd="0" presId="urn:microsoft.com/office/officeart/2005/8/layout/hierarchy4"/>
    <dgm:cxn modelId="{0A103DD9-DD62-4168-9E42-BE7AF9848FB3}" type="presParOf" srcId="{1B12069C-5236-4B5F-99DB-E07805B7CFA9}" destId="{CFC578FA-467F-4EDE-A74E-20D381A78C83}" srcOrd="3" destOrd="0" presId="urn:microsoft.com/office/officeart/2005/8/layout/hierarchy4"/>
    <dgm:cxn modelId="{DBDA1771-9866-44D9-BB64-889E94964599}" type="presParOf" srcId="{1B12069C-5236-4B5F-99DB-E07805B7CFA9}" destId="{58C9CD54-16FF-405E-A505-702ECADFEAFE}" srcOrd="4" destOrd="0" presId="urn:microsoft.com/office/officeart/2005/8/layout/hierarchy4"/>
    <dgm:cxn modelId="{4E163373-E7F8-44A5-9BF6-2A882F9B50A2}" type="presParOf" srcId="{58C9CD54-16FF-405E-A505-702ECADFEAFE}" destId="{739F8CD6-AF85-40F5-BD86-46DAEDA2F110}" srcOrd="0" destOrd="0" presId="urn:microsoft.com/office/officeart/2005/8/layout/hierarchy4"/>
    <dgm:cxn modelId="{59209999-8C61-4218-A269-769460AA4A26}" type="presParOf" srcId="{58C9CD54-16FF-405E-A505-702ECADFEAFE}" destId="{A25889B6-8B5E-4C48-8432-8CB61DEB7481}" srcOrd="1" destOrd="0" presId="urn:microsoft.com/office/officeart/2005/8/layout/hierarchy4"/>
    <dgm:cxn modelId="{287619B9-77ED-41AF-BFD7-7A321097C3FA}" type="presParOf" srcId="{C16D7E54-5634-4ADC-BA03-782E1E6B0A38}" destId="{5D8A6F5E-F8EE-4A1D-AB65-886554D45F43}" srcOrd="19" destOrd="0" presId="urn:microsoft.com/office/officeart/2005/8/layout/hierarchy4"/>
    <dgm:cxn modelId="{C743CD17-8ED8-4A9D-BFBA-6585FAD17C3B}" type="presParOf" srcId="{C16D7E54-5634-4ADC-BA03-782E1E6B0A38}" destId="{B314385E-3508-44A4-AD62-B4050609C979}" srcOrd="20" destOrd="0" presId="urn:microsoft.com/office/officeart/2005/8/layout/hierarchy4"/>
    <dgm:cxn modelId="{7B6C210D-CE8C-483D-AB87-37207011E7F1}" type="presParOf" srcId="{B314385E-3508-44A4-AD62-B4050609C979}" destId="{443A3540-8AB3-48DB-AE36-4C5E6BC216A8}" srcOrd="0" destOrd="0" presId="urn:microsoft.com/office/officeart/2005/8/layout/hierarchy4"/>
    <dgm:cxn modelId="{C592FBE5-0B46-45F5-A1E8-49C0BB73BDE2}" type="presParOf" srcId="{B314385E-3508-44A4-AD62-B4050609C979}" destId="{AD1C4BD6-D76F-479A-B332-899CB431BFC9}" srcOrd="1" destOrd="0" presId="urn:microsoft.com/office/officeart/2005/8/layout/hierarchy4"/>
    <dgm:cxn modelId="{F42D8F4B-5EAD-4DEF-B8D7-F5E537BAD6AD}" type="presParOf" srcId="{B314385E-3508-44A4-AD62-B4050609C979}" destId="{9F3888EE-6B20-478B-B9CD-A5A5F43E0E1E}" srcOrd="2" destOrd="0" presId="urn:microsoft.com/office/officeart/2005/8/layout/hierarchy4"/>
    <dgm:cxn modelId="{2E593644-D46D-4C8C-980F-EBFE3DDEB9E9}" type="presParOf" srcId="{9F3888EE-6B20-478B-B9CD-A5A5F43E0E1E}" destId="{D2AFF4D6-2A99-4236-A0B0-9559B68D04F7}" srcOrd="0" destOrd="0" presId="urn:microsoft.com/office/officeart/2005/8/layout/hierarchy4"/>
    <dgm:cxn modelId="{275081A6-B862-4CCE-A584-FD30E4CC0ABE}" type="presParOf" srcId="{D2AFF4D6-2A99-4236-A0B0-9559B68D04F7}" destId="{2C0825B7-5766-43B6-97BE-85C836FE7392}" srcOrd="0" destOrd="0" presId="urn:microsoft.com/office/officeart/2005/8/layout/hierarchy4"/>
    <dgm:cxn modelId="{533D514C-6DA5-4E42-8A52-F73108E53E0D}" type="presParOf" srcId="{D2AFF4D6-2A99-4236-A0B0-9559B68D04F7}" destId="{0423C715-0FD9-421E-B6F2-378A91EE1F24}" srcOrd="1" destOrd="0" presId="urn:microsoft.com/office/officeart/2005/8/layout/hierarchy4"/>
    <dgm:cxn modelId="{F363604A-57EC-4432-B2AB-9E7FBD054C38}" type="presParOf" srcId="{9F3888EE-6B20-478B-B9CD-A5A5F43E0E1E}" destId="{FE8C43F2-4F0E-4F74-8CF4-5EAE4A141F63}" srcOrd="1" destOrd="0" presId="urn:microsoft.com/office/officeart/2005/8/layout/hierarchy4"/>
    <dgm:cxn modelId="{60E00E4F-F1B0-4B79-A272-849C8EBC8CA4}" type="presParOf" srcId="{9F3888EE-6B20-478B-B9CD-A5A5F43E0E1E}" destId="{1E9F5C0F-0F73-49D2-9157-2FCFD8B08202}" srcOrd="2" destOrd="0" presId="urn:microsoft.com/office/officeart/2005/8/layout/hierarchy4"/>
    <dgm:cxn modelId="{792EC3AD-C2D4-408B-ACE7-06D0CB0585FD}" type="presParOf" srcId="{1E9F5C0F-0F73-49D2-9157-2FCFD8B08202}" destId="{CCE6E651-BCD7-4D78-A68E-32B1951893D2}" srcOrd="0" destOrd="0" presId="urn:microsoft.com/office/officeart/2005/8/layout/hierarchy4"/>
    <dgm:cxn modelId="{D77841A5-F7C2-459A-91DF-8C18090FD984}" type="presParOf" srcId="{1E9F5C0F-0F73-49D2-9157-2FCFD8B08202}" destId="{7E8CA127-95B0-4873-9E1D-34675F197A0B}" srcOrd="1" destOrd="0" presId="urn:microsoft.com/office/officeart/2005/8/layout/hierarchy4"/>
    <dgm:cxn modelId="{6C298278-3650-4AFB-A5CA-1EC3196ED18D}" type="presParOf" srcId="{9F3888EE-6B20-478B-B9CD-A5A5F43E0E1E}" destId="{303189ED-514C-4B7B-B65F-AD23CE26C48F}" srcOrd="3" destOrd="0" presId="urn:microsoft.com/office/officeart/2005/8/layout/hierarchy4"/>
    <dgm:cxn modelId="{BBF5C26D-E68F-4A28-A8DB-0FF6BB4B866C}" type="presParOf" srcId="{9F3888EE-6B20-478B-B9CD-A5A5F43E0E1E}" destId="{EDDCE92D-84C2-490A-B545-3490501CA090}" srcOrd="4" destOrd="0" presId="urn:microsoft.com/office/officeart/2005/8/layout/hierarchy4"/>
    <dgm:cxn modelId="{A9A927DF-05CA-48DA-9BE4-1D402A1A1E59}" type="presParOf" srcId="{EDDCE92D-84C2-490A-B545-3490501CA090}" destId="{E16679D9-EEAD-4F37-B934-C8A15F800F33}" srcOrd="0" destOrd="0" presId="urn:microsoft.com/office/officeart/2005/8/layout/hierarchy4"/>
    <dgm:cxn modelId="{AD06428D-20AB-450D-A0C6-5988001635D0}" type="presParOf" srcId="{EDDCE92D-84C2-490A-B545-3490501CA090}" destId="{103A66B1-9DFA-4275-B982-F828A8F61AEF}" srcOrd="1" destOrd="0" presId="urn:microsoft.com/office/officeart/2005/8/layout/hierarchy4"/>
    <dgm:cxn modelId="{CEB4ED63-D683-4925-94BD-4B1CB6F33383}" type="presParOf" srcId="{9F3888EE-6B20-478B-B9CD-A5A5F43E0E1E}" destId="{20E48BC4-D2D5-4431-87E9-78D341EC186A}" srcOrd="5" destOrd="0" presId="urn:microsoft.com/office/officeart/2005/8/layout/hierarchy4"/>
    <dgm:cxn modelId="{E4D0FCAB-5990-4EA8-8F80-F347C75BD558}" type="presParOf" srcId="{9F3888EE-6B20-478B-B9CD-A5A5F43E0E1E}" destId="{545623EC-589D-455C-A7AE-C007536CB649}" srcOrd="6" destOrd="0" presId="urn:microsoft.com/office/officeart/2005/8/layout/hierarchy4"/>
    <dgm:cxn modelId="{58DBA21B-BBB6-4E92-9FAD-A76646C3BA01}" type="presParOf" srcId="{545623EC-589D-455C-A7AE-C007536CB649}" destId="{8FCB3519-1613-4331-A7BD-8D39C6836B80}" srcOrd="0" destOrd="0" presId="urn:microsoft.com/office/officeart/2005/8/layout/hierarchy4"/>
    <dgm:cxn modelId="{C85F65CB-83A3-4C84-A838-85C4E99B0554}" type="presParOf" srcId="{545623EC-589D-455C-A7AE-C007536CB649}" destId="{8E426042-AFBE-4B0E-A7DD-EF2A85BB5392}" srcOrd="1" destOrd="0" presId="urn:microsoft.com/office/officeart/2005/8/layout/hierarchy4"/>
    <dgm:cxn modelId="{0E924781-4E96-4AA2-9BF1-C413F9118E42}" type="presParOf" srcId="{9F3888EE-6B20-478B-B9CD-A5A5F43E0E1E}" destId="{E9BECAE2-4FD3-4D10-8953-8EE864E71631}" srcOrd="7" destOrd="0" presId="urn:microsoft.com/office/officeart/2005/8/layout/hierarchy4"/>
    <dgm:cxn modelId="{04C6CC38-1EF5-445F-AF74-24C080847E48}" type="presParOf" srcId="{9F3888EE-6B20-478B-B9CD-A5A5F43E0E1E}" destId="{D69D5A90-2F81-4D6D-BDC4-A176D2630ECF}" srcOrd="8" destOrd="0" presId="urn:microsoft.com/office/officeart/2005/8/layout/hierarchy4"/>
    <dgm:cxn modelId="{9CCECE7D-919E-4E3D-9799-774DE62728A7}" type="presParOf" srcId="{D69D5A90-2F81-4D6D-BDC4-A176D2630ECF}" destId="{561DC8F7-2C3F-47BE-BB39-278E70329721}" srcOrd="0" destOrd="0" presId="urn:microsoft.com/office/officeart/2005/8/layout/hierarchy4"/>
    <dgm:cxn modelId="{550C0C70-428F-42E1-8221-340CAD29BE79}" type="presParOf" srcId="{D69D5A90-2F81-4D6D-BDC4-A176D2630ECF}" destId="{2A13A56D-63C5-498A-A6CE-8375090DD0F7}" srcOrd="1" destOrd="0" presId="urn:microsoft.com/office/officeart/2005/8/layout/hierarchy4"/>
    <dgm:cxn modelId="{4098BFF6-9C3E-41E4-B8C5-47F67FD0CA01}" type="presParOf" srcId="{9F3888EE-6B20-478B-B9CD-A5A5F43E0E1E}" destId="{372CDBEC-19CA-4C23-87CC-AE4959EA60B1}" srcOrd="9" destOrd="0" presId="urn:microsoft.com/office/officeart/2005/8/layout/hierarchy4"/>
    <dgm:cxn modelId="{8CA7866D-A9A7-4F1C-BAEB-2E41AAF54E89}" type="presParOf" srcId="{9F3888EE-6B20-478B-B9CD-A5A5F43E0E1E}" destId="{9102C828-F202-4C32-8CF5-BBC0957DD760}" srcOrd="10" destOrd="0" presId="urn:microsoft.com/office/officeart/2005/8/layout/hierarchy4"/>
    <dgm:cxn modelId="{CDA09AE9-E89D-43B3-BB01-69ABFCEAE2E7}" type="presParOf" srcId="{9102C828-F202-4C32-8CF5-BBC0957DD760}" destId="{7E8A5D44-62DD-4D86-AA0B-7FCC04AE4614}" srcOrd="0" destOrd="0" presId="urn:microsoft.com/office/officeart/2005/8/layout/hierarchy4"/>
    <dgm:cxn modelId="{E9830CCD-AC66-4929-91BC-D1B764E2C7C8}" type="presParOf" srcId="{9102C828-F202-4C32-8CF5-BBC0957DD760}" destId="{54063E0C-C070-4159-AA25-87034C991B49}" srcOrd="1" destOrd="0" presId="urn:microsoft.com/office/officeart/2005/8/layout/hierarchy4"/>
    <dgm:cxn modelId="{7CBEF366-DE09-456B-AFE8-F24DDF90172D}" type="presParOf" srcId="{9F3888EE-6B20-478B-B9CD-A5A5F43E0E1E}" destId="{4BDB0796-AEA1-4A5F-9FDF-E0A11F241E34}" srcOrd="11" destOrd="0" presId="urn:microsoft.com/office/officeart/2005/8/layout/hierarchy4"/>
    <dgm:cxn modelId="{4483659E-C4EA-432B-83EF-16E3404132B1}" type="presParOf" srcId="{9F3888EE-6B20-478B-B9CD-A5A5F43E0E1E}" destId="{4F417758-7842-43B0-8340-4458B3DC3B7A}" srcOrd="12" destOrd="0" presId="urn:microsoft.com/office/officeart/2005/8/layout/hierarchy4"/>
    <dgm:cxn modelId="{B64AECA9-D76B-43B8-AB65-96DD1C5568E1}" type="presParOf" srcId="{4F417758-7842-43B0-8340-4458B3DC3B7A}" destId="{067B01F7-E899-4687-B6F5-29273FF9464E}" srcOrd="0" destOrd="0" presId="urn:microsoft.com/office/officeart/2005/8/layout/hierarchy4"/>
    <dgm:cxn modelId="{932022E5-C39A-4109-8A8D-F891EE807D79}" type="presParOf" srcId="{4F417758-7842-43B0-8340-4458B3DC3B7A}" destId="{09D3BA4D-221B-4E3D-8F35-586D82275EC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7E011E2-60BA-4D6A-BC2C-369AAFC9B671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AF965C6A-FBC2-4EEF-852B-85DE5335E389}">
      <dgm:prSet/>
      <dgm:spPr/>
      <dgm:t>
        <a:bodyPr/>
        <a:lstStyle/>
        <a:p>
          <a:r>
            <a:rPr lang="en-US" dirty="0" smtClean="0"/>
            <a:t>3.8.2 2本のスリットによる</a:t>
          </a:r>
          <a:br>
            <a:rPr lang="en-US" dirty="0" smtClean="0"/>
          </a:br>
          <a:r>
            <a:rPr lang="en-US" dirty="0" err="1" smtClean="0"/>
            <a:t>回折と干渉（ヤング率</a:t>
          </a:r>
          <a:r>
            <a:rPr lang="en-US" dirty="0" smtClean="0"/>
            <a:t>）</a:t>
          </a:r>
          <a:endParaRPr lang="en-US" dirty="0"/>
        </a:p>
      </dgm:t>
    </dgm:pt>
    <dgm:pt modelId="{89474719-04F1-429E-BEB3-73BCFBC0D748}" type="parTrans" cxnId="{9C19C5A3-44A3-441B-A75E-02090D6EBEE9}">
      <dgm:prSet/>
      <dgm:spPr/>
      <dgm:t>
        <a:bodyPr/>
        <a:lstStyle/>
        <a:p>
          <a:endParaRPr lang="ja-JP" altLang="en-US"/>
        </a:p>
      </dgm:t>
    </dgm:pt>
    <dgm:pt modelId="{EA8AA63C-81BC-4132-A9E2-2BFE2FBCC37F}" type="sibTrans" cxnId="{9C19C5A3-44A3-441B-A75E-02090D6EBEE9}">
      <dgm:prSet/>
      <dgm:spPr/>
      <dgm:t>
        <a:bodyPr/>
        <a:lstStyle/>
        <a:p>
          <a:endParaRPr lang="ja-JP" altLang="en-US"/>
        </a:p>
      </dgm:t>
    </dgm:pt>
    <dgm:pt modelId="{67FBF2F4-804C-49C4-9EBF-7763B4283183}">
      <dgm:prSet/>
      <dgm:spPr/>
      <dgm:t>
        <a:bodyPr/>
        <a:lstStyle/>
        <a:p>
          <a:r>
            <a:rPr lang="en-US" altLang="ja-JP" i="1" dirty="0" smtClean="0"/>
            <a:t>D</a:t>
          </a:r>
          <a:r>
            <a:rPr lang="ja-JP" altLang="en-US" dirty="0" smtClean="0"/>
            <a:t>が</a:t>
          </a:r>
          <a:r>
            <a:rPr lang="en-US" altLang="ja-JP" i="1" dirty="0" smtClean="0"/>
            <a:t>d</a:t>
          </a:r>
          <a:r>
            <a:rPr lang="en-US" altLang="ja-JP" dirty="0" smtClean="0"/>
            <a:t>, </a:t>
          </a:r>
          <a:r>
            <a:rPr lang="en-US" altLang="ja-JP" i="1" dirty="0" smtClean="0"/>
            <a:t>x</a:t>
          </a:r>
          <a:r>
            <a:rPr lang="ja-JP" altLang="en-US" dirty="0" smtClean="0"/>
            <a:t>に比べて十分            ので，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                          </a:t>
          </a:r>
          <a:r>
            <a:rPr lang="ja-JP" altLang="en-US" dirty="0" err="1" smtClean="0"/>
            <a:t>と近</a:t>
          </a:r>
          <a:r>
            <a:rPr lang="ja-JP" altLang="en-US" dirty="0" smtClean="0"/>
            <a:t>似できるから，</a:t>
          </a:r>
          <a:endParaRPr lang="en-US" dirty="0"/>
        </a:p>
      </dgm:t>
    </dgm:pt>
    <dgm:pt modelId="{762CFE0C-6D80-4655-9D83-1BEE6CCFCBE8}" type="parTrans" cxnId="{221AFDFE-E0D2-4CF0-8BF6-8D0F3D6C69F9}">
      <dgm:prSet/>
      <dgm:spPr/>
      <dgm:t>
        <a:bodyPr/>
        <a:lstStyle/>
        <a:p>
          <a:endParaRPr lang="ja-JP" altLang="en-US"/>
        </a:p>
      </dgm:t>
    </dgm:pt>
    <dgm:pt modelId="{660E55CE-948B-4006-9F05-75F54EC7D3D8}" type="sibTrans" cxnId="{221AFDFE-E0D2-4CF0-8BF6-8D0F3D6C69F9}">
      <dgm:prSet/>
      <dgm:spPr/>
      <dgm:t>
        <a:bodyPr/>
        <a:lstStyle/>
        <a:p>
          <a:endParaRPr lang="ja-JP" altLang="en-US"/>
        </a:p>
      </dgm:t>
    </dgm:pt>
    <dgm:pt modelId="{DAA68122-E720-4DAD-B121-285F57D6D1EA}">
      <dgm:prSet/>
      <dgm:spPr/>
      <dgm:t>
        <a:bodyPr/>
        <a:lstStyle/>
        <a:p>
          <a:r>
            <a:rPr lang="ja-JP" altLang="en-US" dirty="0" smtClean="0"/>
            <a:t>よって</a:t>
          </a:r>
          <a:r>
            <a:rPr lang="ja-JP" altLang="en-US" dirty="0"/>
            <a:t>，式（</a:t>
          </a:r>
          <a:r>
            <a:rPr lang="en-US" altLang="ja-JP" dirty="0"/>
            <a:t>3.25</a:t>
          </a:r>
          <a:r>
            <a:rPr lang="ja-JP" altLang="en-US" dirty="0"/>
            <a:t>）より，明線，暗線の位置は，次のようになる．</a:t>
          </a:r>
        </a:p>
      </dgm:t>
    </dgm:pt>
    <dgm:pt modelId="{2923B77A-3CAC-4BCE-8249-0E045578D2CA}" type="parTrans" cxnId="{671BC26B-45D5-4653-888B-8628BECFF696}">
      <dgm:prSet/>
      <dgm:spPr/>
      <dgm:t>
        <a:bodyPr/>
        <a:lstStyle/>
        <a:p>
          <a:endParaRPr lang="ja-JP" altLang="en-US"/>
        </a:p>
      </dgm:t>
    </dgm:pt>
    <dgm:pt modelId="{84A82608-931F-42B7-A68D-EB1F0020B447}" type="sibTrans" cxnId="{671BC26B-45D5-4653-888B-8628BECFF696}">
      <dgm:prSet/>
      <dgm:spPr/>
      <dgm:t>
        <a:bodyPr/>
        <a:lstStyle/>
        <a:p>
          <a:endParaRPr lang="ja-JP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C11ADA81-DE2C-470B-9039-0850D705E64C}">
          <dgm:prSet/>
          <dgm:spPr/>
          <dgm:t>
            <a:bodyPr/>
            <a:lstStyle/>
            <a:p>
              <a:r>
                <a:rPr lang="en-US" altLang="ja-JP" i="1" dirty="0" smtClean="0">
                  <a:solidFill>
                    <a:schemeClr val="bg1"/>
                  </a:solidFill>
                </a:rPr>
                <a:t>x</a:t>
              </a:r>
              <a:r>
                <a:rPr lang="en-US" altLang="ja-JP" i="0" dirty="0" smtClean="0">
                  <a:solidFill>
                    <a:schemeClr val="bg1"/>
                  </a:solidFill>
                </a:rPr>
                <a:t>=</a:t>
              </a:r>
              <a14:m>
                <m:oMath xmlns:m="http://schemas.openxmlformats.org/officeDocument/2006/math">
                  <m:f>
                    <m:fPr>
                      <m:ctrlPr>
                        <a:rPr lang="en-US" altLang="ja-JP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en-US" altLang="ja-JP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m:rPr>
                          <m:sty m:val="p"/>
                        </m:rPr>
                        <a:rPr lang="en-US" altLang="ja-JP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altLang="ja-JP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num>
                    <m:den>
                      <m:r>
                        <a:rPr lang="en-US" altLang="ja-JP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den>
                  </m:f>
                  <m:r>
                    <a:rPr lang="ja-JP" altLang="en-US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　</m:t>
                  </m:r>
                </m:oMath>
              </a14:m>
              <a:r>
                <a:rPr lang="en-US" altLang="zh-TW" dirty="0" smtClean="0"/>
                <a:t>(</a:t>
              </a:r>
              <a:r>
                <a:rPr lang="en-US" altLang="zh-TW" i="1" dirty="0" smtClean="0"/>
                <a:t>m</a:t>
              </a:r>
              <a:r>
                <a:rPr lang="en-US" altLang="zh-TW" dirty="0" smtClean="0"/>
                <a:t> = 0, ±1. ±2</a:t>
              </a:r>
              <a:r>
                <a:rPr lang="zh-TW" altLang="en-US" dirty="0" smtClean="0"/>
                <a:t>，</a:t>
              </a:r>
              <a:r>
                <a:rPr lang="en-US" altLang="zh-TW" dirty="0" smtClean="0"/>
                <a:t>…</a:t>
              </a:r>
              <a:r>
                <a:rPr lang="zh-TW" altLang="en-US" dirty="0" smtClean="0"/>
                <a:t>）          </a:t>
              </a:r>
              <a:r>
                <a:rPr lang="en-US" altLang="zh-TW" dirty="0" smtClean="0"/>
                <a:t>(3.26)</a:t>
              </a:r>
              <a:endParaRPr lang="ja-JP" altLang="en-US" dirty="0"/>
            </a:p>
          </dgm:t>
        </dgm:pt>
      </mc:Choice>
      <mc:Fallback xmlns="">
        <dgm:pt modelId="{C11ADA81-DE2C-470B-9039-0850D705E64C}">
          <dgm:prSet/>
          <dgm:spPr/>
          <dgm:t>
            <a:bodyPr/>
            <a:lstStyle/>
            <a:p>
              <a:r>
                <a:rPr lang="en-US" altLang="ja-JP" i="1" dirty="0" smtClean="0">
                  <a:solidFill>
                    <a:schemeClr val="bg1"/>
                  </a:solidFill>
                </a:rPr>
                <a:t>x</a:t>
              </a:r>
              <a:r>
                <a:rPr lang="en-US" altLang="ja-JP" i="0" dirty="0" smtClean="0">
                  <a:solidFill>
                    <a:schemeClr val="bg1"/>
                  </a:solidFill>
                </a:rPr>
                <a:t>=</a:t>
              </a:r>
              <a:r>
                <a:rPr lang="en-US" altLang="ja-JP" i="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a:t>𝐷λ𝑚/𝑑</a:t>
              </a:r>
              <a:r>
                <a:rPr lang="ja-JP" altLang="en-US" i="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a:t>　</a:t>
              </a:r>
              <a:r>
                <a:rPr lang="en-US" altLang="zh-TW" dirty="0" smtClean="0"/>
                <a:t>(</a:t>
              </a:r>
              <a:r>
                <a:rPr lang="en-US" altLang="zh-TW" i="1" dirty="0" smtClean="0"/>
                <a:t>m</a:t>
              </a:r>
              <a:r>
                <a:rPr lang="en-US" altLang="zh-TW" dirty="0" smtClean="0"/>
                <a:t> = 0, ±1. ±2</a:t>
              </a:r>
              <a:r>
                <a:rPr lang="zh-TW" altLang="en-US" dirty="0" smtClean="0"/>
                <a:t>，</a:t>
              </a:r>
              <a:r>
                <a:rPr lang="en-US" altLang="zh-TW" dirty="0" smtClean="0"/>
                <a:t>…</a:t>
              </a:r>
              <a:r>
                <a:rPr lang="zh-TW" altLang="en-US" dirty="0" smtClean="0"/>
                <a:t>）          </a:t>
              </a:r>
              <a:r>
                <a:rPr lang="en-US" altLang="zh-TW" dirty="0" smtClean="0"/>
                <a:t>(</a:t>
              </a:r>
              <a:r>
                <a:rPr lang="en-US" altLang="zh-TW" dirty="0" smtClean="0"/>
                <a:t>3.26)</a:t>
              </a:r>
              <a:endParaRPr lang="ja-JP" altLang="en-US" dirty="0"/>
            </a:p>
          </dgm:t>
        </dgm:pt>
      </mc:Fallback>
    </mc:AlternateContent>
    <dgm:pt modelId="{66933878-F01F-439B-8F2F-F5A4A2B4833C}" type="parTrans" cxnId="{78996B2B-A217-4001-92AE-F6BDE8410671}">
      <dgm:prSet/>
      <dgm:spPr/>
      <dgm:t>
        <a:bodyPr/>
        <a:lstStyle/>
        <a:p>
          <a:endParaRPr lang="ja-JP" altLang="en-US"/>
        </a:p>
      </dgm:t>
    </dgm:pt>
    <dgm:pt modelId="{33DF7291-417E-48B2-AAA8-01DCF3876AF7}" type="sibTrans" cxnId="{78996B2B-A217-4001-92AE-F6BDE8410671}">
      <dgm:prSet/>
      <dgm:spPr/>
      <dgm:t>
        <a:bodyPr/>
        <a:lstStyle/>
        <a:p>
          <a:endParaRPr lang="ja-JP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A41F806E-8A33-4029-9BD3-76242DDF17BA}">
          <dgm:prSet/>
          <dgm:spPr/>
          <dgm:t>
            <a:bodyPr/>
            <a:lstStyle/>
            <a:p>
              <a:r>
                <a:rPr lang="en-US" altLang="ja-JP" i="1" dirty="0" smtClean="0">
                  <a:solidFill>
                    <a:schemeClr val="bg1"/>
                  </a:solidFill>
                </a:rPr>
                <a:t>x</a:t>
              </a:r>
              <a:r>
                <a:rPr lang="en-US" altLang="ja-JP" i="0" dirty="0" smtClean="0">
                  <a:solidFill>
                    <a:schemeClr val="bg1"/>
                  </a:solidFill>
                </a:rPr>
                <a:t>=</a:t>
              </a:r>
              <a14:m>
                <m:oMath xmlns:m="http://schemas.openxmlformats.org/officeDocument/2006/math">
                  <m:f>
                    <m:fPr>
                      <m:ctrlPr>
                        <a:rPr lang="en-US" altLang="ja-JP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en-US" altLang="ja-JP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m:rPr>
                          <m:sty m:val="p"/>
                        </m:rPr>
                        <a:rPr lang="en-US" altLang="ja-JP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</m:num>
                    <m:den>
                      <m:r>
                        <a:rPr lang="en-US" altLang="ja-JP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den>
                  </m:f>
                  <m:r>
                    <a:rPr lang="en-US" altLang="ja-JP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lang="en-US" altLang="ja-JP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𝑚</m:t>
                  </m:r>
                  <m:r>
                    <a:rPr lang="en-US" altLang="ja-JP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+</m:t>
                  </m:r>
                  <m:f>
                    <m:fPr>
                      <m:ctrlPr>
                        <a:rPr lang="en-US" altLang="ja-JP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en-US" altLang="ja-JP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lang="en-US" altLang="ja-JP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lang="en-US" altLang="ja-JP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lang="ja-JP" altLang="en-US" i="1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　</m:t>
                  </m:r>
                </m:oMath>
              </a14:m>
              <a:r>
                <a:rPr lang="en-US" altLang="zh-TW" dirty="0"/>
                <a:t>(</a:t>
              </a:r>
              <a:r>
                <a:rPr lang="en-US" altLang="zh-TW" i="1" dirty="0"/>
                <a:t>m</a:t>
              </a:r>
              <a:r>
                <a:rPr lang="en-US" altLang="zh-TW" dirty="0"/>
                <a:t> = 0, ±1. ±2</a:t>
              </a:r>
              <a:r>
                <a:rPr lang="zh-TW" altLang="en-US" dirty="0"/>
                <a:t>，</a:t>
              </a:r>
              <a:r>
                <a:rPr lang="en-US" altLang="zh-TW" dirty="0"/>
                <a:t>…</a:t>
              </a:r>
              <a:r>
                <a:rPr lang="zh-TW" altLang="en-US" dirty="0" smtClean="0"/>
                <a:t>）           </a:t>
              </a:r>
              <a:r>
                <a:rPr lang="en-US" altLang="zh-TW" dirty="0"/>
                <a:t>(32. 7)</a:t>
              </a:r>
              <a:endParaRPr lang="ja-JP" altLang="en-US" dirty="0"/>
            </a:p>
          </dgm:t>
        </dgm:pt>
      </mc:Choice>
      <mc:Fallback xmlns="">
        <dgm:pt modelId="{A41F806E-8A33-4029-9BD3-76242DDF17BA}">
          <dgm:prSet/>
          <dgm:spPr/>
          <dgm:t>
            <a:bodyPr/>
            <a:lstStyle/>
            <a:p>
              <a:r>
                <a:rPr lang="en-US" altLang="ja-JP" i="1" dirty="0" smtClean="0">
                  <a:solidFill>
                    <a:schemeClr val="bg1"/>
                  </a:solidFill>
                </a:rPr>
                <a:t>x</a:t>
              </a:r>
              <a:r>
                <a:rPr lang="en-US" altLang="ja-JP" i="0" dirty="0" smtClean="0">
                  <a:solidFill>
                    <a:schemeClr val="bg1"/>
                  </a:solidFill>
                </a:rPr>
                <a:t>=</a:t>
              </a:r>
              <a:r>
                <a:rPr lang="en-US" altLang="ja-JP" i="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a:t>𝐷λ/𝑑(𝑚+1/2)</a:t>
              </a:r>
              <a:r>
                <a:rPr lang="ja-JP" altLang="en-US" i="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a:t>　</a:t>
              </a:r>
              <a:r>
                <a:rPr lang="en-US" altLang="zh-TW" dirty="0"/>
                <a:t>(</a:t>
              </a:r>
              <a:r>
                <a:rPr lang="en-US" altLang="zh-TW" i="1" dirty="0"/>
                <a:t>m</a:t>
              </a:r>
              <a:r>
                <a:rPr lang="en-US" altLang="zh-TW" dirty="0"/>
                <a:t> = 0, ±1. ±2</a:t>
              </a:r>
              <a:r>
                <a:rPr lang="zh-TW" altLang="en-US" dirty="0"/>
                <a:t>，</a:t>
              </a:r>
              <a:r>
                <a:rPr lang="en-US" altLang="zh-TW" dirty="0"/>
                <a:t>…</a:t>
              </a:r>
              <a:r>
                <a:rPr lang="zh-TW" altLang="en-US" dirty="0" smtClean="0"/>
                <a:t>）           </a:t>
              </a:r>
              <a:r>
                <a:rPr lang="en-US" altLang="zh-TW" dirty="0"/>
                <a:t>(32. 7)</a:t>
              </a:r>
              <a:endParaRPr lang="ja-JP" altLang="en-US" dirty="0"/>
            </a:p>
          </dgm:t>
        </dgm:pt>
      </mc:Fallback>
    </mc:AlternateContent>
    <dgm:pt modelId="{E3EF0734-64FD-48C2-983A-629401D830BB}" type="parTrans" cxnId="{2E8FEE33-6F81-4A75-87AD-155BA76CA5DE}">
      <dgm:prSet/>
      <dgm:spPr/>
      <dgm:t>
        <a:bodyPr/>
        <a:lstStyle/>
        <a:p>
          <a:endParaRPr lang="ja-JP" altLang="en-US"/>
        </a:p>
      </dgm:t>
    </dgm:pt>
    <dgm:pt modelId="{4AF53140-46C2-4495-9D6D-2692039F068D}" type="sibTrans" cxnId="{2E8FEE33-6F81-4A75-87AD-155BA76CA5DE}">
      <dgm:prSet/>
      <dgm:spPr/>
      <dgm:t>
        <a:bodyPr/>
        <a:lstStyle/>
        <a:p>
          <a:endParaRPr lang="ja-JP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D5D5D19F-EF49-4A6E-89E4-F16033DB04F6}">
          <dgm:prSet/>
          <dgm:spPr/>
          <dgm:t>
            <a:bodyPr/>
            <a:lstStyle/>
            <a:p>
              <a:r>
                <a:rPr lang="ja-JP" altLang="en-US" dirty="0" smtClean="0"/>
                <a:t>（</a:t>
              </a:r>
              <a:r>
                <a:rPr lang="en-US" altLang="ja-JP" dirty="0" smtClean="0"/>
                <a:t>S</a:t>
              </a:r>
              <a:r>
                <a:rPr lang="en-US" altLang="ja-JP" baseline="-25000" dirty="0" smtClean="0"/>
                <a:t>2</a:t>
              </a:r>
              <a:r>
                <a:rPr lang="en-US" altLang="ja-JP" dirty="0" smtClean="0"/>
                <a:t>P ― S</a:t>
              </a:r>
              <a:r>
                <a:rPr lang="en-US" altLang="ja-JP" baseline="-25000" dirty="0" smtClean="0"/>
                <a:t>1</a:t>
              </a:r>
              <a:r>
                <a:rPr lang="en-US" altLang="ja-JP" dirty="0" smtClean="0"/>
                <a:t>P) =         </a:t>
              </a:r>
              <a14:m>
                <m:oMath xmlns:m="http://schemas.openxmlformats.org/officeDocument/2006/math">
                  <m:r>
                    <a:rPr lang="en-US" altLang="ja-JP" i="1" smtClean="0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 </m:t>
                  </m:r>
                  <m:r>
                    <a:rPr lang="en-US" altLang="ja-JP" b="0" i="1" smtClean="0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      </m:t>
                  </m:r>
                </m:oMath>
              </a14:m>
              <a:r>
                <a:rPr lang="ja-JP" altLang="en-US" dirty="0" smtClean="0"/>
                <a:t>≒   </a:t>
              </a:r>
              <a:endParaRPr lang="en-US" dirty="0"/>
            </a:p>
          </dgm:t>
        </dgm:pt>
      </mc:Choice>
      <mc:Fallback xmlns="">
        <dgm:pt modelId="{D5D5D19F-EF49-4A6E-89E4-F16033DB04F6}">
          <dgm:prSet/>
          <dgm:spPr/>
          <dgm:t>
            <a:bodyPr/>
            <a:lstStyle/>
            <a:p>
              <a:r>
                <a:rPr lang="ja-JP" altLang="en-US" dirty="0" smtClean="0"/>
                <a:t>（</a:t>
              </a:r>
              <a:r>
                <a:rPr lang="en-US" altLang="ja-JP" dirty="0" smtClean="0"/>
                <a:t>S</a:t>
              </a:r>
              <a:r>
                <a:rPr lang="en-US" altLang="ja-JP" baseline="-25000" dirty="0" smtClean="0"/>
                <a:t>2</a:t>
              </a:r>
              <a:r>
                <a:rPr lang="en-US" altLang="ja-JP" dirty="0" smtClean="0"/>
                <a:t>P ― S</a:t>
              </a:r>
              <a:r>
                <a:rPr lang="en-US" altLang="ja-JP" baseline="-25000" dirty="0" smtClean="0"/>
                <a:t>1</a:t>
              </a:r>
              <a:r>
                <a:rPr lang="en-US" altLang="ja-JP" dirty="0" smtClean="0"/>
                <a:t>P) </a:t>
              </a:r>
              <a:r>
                <a:rPr lang="en-US" altLang="ja-JP" dirty="0" smtClean="0"/>
                <a:t>=         </a:t>
              </a:r>
              <a:r>
                <a:rPr lang="en-US" altLang="ja-JP" i="0" smtClean="0">
                  <a:solidFill>
                    <a:srgbClr val="FF0000"/>
                  </a:solidFill>
                  <a:latin typeface="Cambria Math" panose="02040503050406030204" pitchFamily="18" charset="0"/>
                </a:rPr>
                <a:t> </a:t>
              </a:r>
              <a:r>
                <a:rPr lang="en-US" altLang="ja-JP" b="0" i="0" smtClean="0">
                  <a:solidFill>
                    <a:srgbClr val="FF0000"/>
                  </a:solidFill>
                  <a:latin typeface="Cambria Math" panose="02040503050406030204" pitchFamily="18" charset="0"/>
                </a:rPr>
                <a:t>      </a:t>
              </a:r>
              <a:r>
                <a:rPr lang="ja-JP" altLang="en-US" dirty="0" smtClean="0"/>
                <a:t>≒   </a:t>
              </a:r>
              <a:endParaRPr lang="en-US" dirty="0"/>
            </a:p>
          </dgm:t>
        </dgm:pt>
      </mc:Fallback>
    </mc:AlternateContent>
    <dgm:pt modelId="{1C36543D-E826-4840-8F77-C3ABC7836642}" type="parTrans" cxnId="{EF2D1F20-B367-4271-8203-48F2865DF268}">
      <dgm:prSet/>
      <dgm:spPr/>
      <dgm:t>
        <a:bodyPr/>
        <a:lstStyle/>
        <a:p>
          <a:endParaRPr kumimoji="1" lang="ja-JP" altLang="en-US"/>
        </a:p>
      </dgm:t>
    </dgm:pt>
    <dgm:pt modelId="{12020C19-FCB8-41A2-A34F-32EE56913FBF}" type="sibTrans" cxnId="{EF2D1F20-B367-4271-8203-48F2865DF268}">
      <dgm:prSet/>
      <dgm:spPr/>
      <dgm:t>
        <a:bodyPr/>
        <a:lstStyle/>
        <a:p>
          <a:endParaRPr kumimoji="1" lang="ja-JP" altLang="en-US"/>
        </a:p>
      </dgm:t>
    </dgm:pt>
    <dgm:pt modelId="{36C0AF26-3F05-44D8-9F4B-0824CAD8D706}" type="pres">
      <dgm:prSet presAssocID="{57E011E2-60BA-4D6A-BC2C-369AAFC9B6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EE874F81-A9D9-4A34-B8DA-14B8C02597DD}" type="pres">
      <dgm:prSet presAssocID="{AF965C6A-FBC2-4EEF-852B-85DE5335E38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0F23E4B-3C8D-4194-81B4-7E099ACA2380}" type="pres">
      <dgm:prSet presAssocID="{AF965C6A-FBC2-4EEF-852B-85DE5335E38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221AFDFE-E0D2-4CF0-8BF6-8D0F3D6C69F9}" srcId="{AF965C6A-FBC2-4EEF-852B-85DE5335E389}" destId="{67FBF2F4-804C-49C4-9EBF-7763B4283183}" srcOrd="0" destOrd="0" parTransId="{762CFE0C-6D80-4655-9D83-1BEE6CCFCBE8}" sibTransId="{660E55CE-948B-4006-9F05-75F54EC7D3D8}"/>
    <dgm:cxn modelId="{74E16ED0-4DB2-46BD-909A-15DE88D3AF81}" type="presOf" srcId="{67FBF2F4-804C-49C4-9EBF-7763B4283183}" destId="{30F23E4B-3C8D-4194-81B4-7E099ACA2380}" srcOrd="0" destOrd="0" presId="urn:microsoft.com/office/officeart/2005/8/layout/vList2"/>
    <dgm:cxn modelId="{B09CC974-9110-4D81-9A77-9485085A4B28}" type="presOf" srcId="{DAA68122-E720-4DAD-B121-285F57D6D1EA}" destId="{30F23E4B-3C8D-4194-81B4-7E099ACA2380}" srcOrd="0" destOrd="2" presId="urn:microsoft.com/office/officeart/2005/8/layout/vList2"/>
    <dgm:cxn modelId="{048AD62A-2628-423F-AFDF-07B8E2C5E09B}" type="presOf" srcId="{57E011E2-60BA-4D6A-BC2C-369AAFC9B671}" destId="{36C0AF26-3F05-44D8-9F4B-0824CAD8D706}" srcOrd="0" destOrd="0" presId="urn:microsoft.com/office/officeart/2005/8/layout/vList2"/>
    <dgm:cxn modelId="{74CECEB6-72CF-49A6-8A4D-314987162D60}" type="presOf" srcId="{D5D5D19F-EF49-4A6E-89E4-F16033DB04F6}" destId="{30F23E4B-3C8D-4194-81B4-7E099ACA2380}" srcOrd="0" destOrd="1" presId="urn:microsoft.com/office/officeart/2005/8/layout/vList2"/>
    <dgm:cxn modelId="{70AB4138-502E-4CDF-942D-6A0AE8955DD7}" type="presOf" srcId="{C11ADA81-DE2C-470B-9039-0850D705E64C}" destId="{30F23E4B-3C8D-4194-81B4-7E099ACA2380}" srcOrd="0" destOrd="3" presId="urn:microsoft.com/office/officeart/2005/8/layout/vList2"/>
    <dgm:cxn modelId="{EF2D1F20-B367-4271-8203-48F2865DF268}" srcId="{AF965C6A-FBC2-4EEF-852B-85DE5335E389}" destId="{D5D5D19F-EF49-4A6E-89E4-F16033DB04F6}" srcOrd="1" destOrd="0" parTransId="{1C36543D-E826-4840-8F77-C3ABC7836642}" sibTransId="{12020C19-FCB8-41A2-A34F-32EE56913FBF}"/>
    <dgm:cxn modelId="{671BC26B-45D5-4653-888B-8628BECFF696}" srcId="{AF965C6A-FBC2-4EEF-852B-85DE5335E389}" destId="{DAA68122-E720-4DAD-B121-285F57D6D1EA}" srcOrd="2" destOrd="0" parTransId="{2923B77A-3CAC-4BCE-8249-0E045578D2CA}" sibTransId="{84A82608-931F-42B7-A68D-EB1F0020B447}"/>
    <dgm:cxn modelId="{6AF8E889-A7A1-4CC8-B037-5D56B0C7C461}" type="presOf" srcId="{AF965C6A-FBC2-4EEF-852B-85DE5335E389}" destId="{EE874F81-A9D9-4A34-B8DA-14B8C02597DD}" srcOrd="0" destOrd="0" presId="urn:microsoft.com/office/officeart/2005/8/layout/vList2"/>
    <dgm:cxn modelId="{3331A1AE-3081-4852-8DF0-F503C8B961DD}" type="presOf" srcId="{A41F806E-8A33-4029-9BD3-76242DDF17BA}" destId="{30F23E4B-3C8D-4194-81B4-7E099ACA2380}" srcOrd="0" destOrd="4" presId="urn:microsoft.com/office/officeart/2005/8/layout/vList2"/>
    <dgm:cxn modelId="{78996B2B-A217-4001-92AE-F6BDE8410671}" srcId="{AF965C6A-FBC2-4EEF-852B-85DE5335E389}" destId="{C11ADA81-DE2C-470B-9039-0850D705E64C}" srcOrd="3" destOrd="0" parTransId="{66933878-F01F-439B-8F2F-F5A4A2B4833C}" sibTransId="{33DF7291-417E-48B2-AAA8-01DCF3876AF7}"/>
    <dgm:cxn modelId="{2E8FEE33-6F81-4A75-87AD-155BA76CA5DE}" srcId="{AF965C6A-FBC2-4EEF-852B-85DE5335E389}" destId="{A41F806E-8A33-4029-9BD3-76242DDF17BA}" srcOrd="4" destOrd="0" parTransId="{E3EF0734-64FD-48C2-983A-629401D830BB}" sibTransId="{4AF53140-46C2-4495-9D6D-2692039F068D}"/>
    <dgm:cxn modelId="{9C19C5A3-44A3-441B-A75E-02090D6EBEE9}" srcId="{57E011E2-60BA-4D6A-BC2C-369AAFC9B671}" destId="{AF965C6A-FBC2-4EEF-852B-85DE5335E389}" srcOrd="0" destOrd="0" parTransId="{89474719-04F1-429E-BEB3-73BCFBC0D748}" sibTransId="{EA8AA63C-81BC-4132-A9E2-2BFE2FBCC37F}"/>
    <dgm:cxn modelId="{23A5A86B-74DF-48EA-B8EC-938107E68C8C}" type="presParOf" srcId="{36C0AF26-3F05-44D8-9F4B-0824CAD8D706}" destId="{EE874F81-A9D9-4A34-B8DA-14B8C02597DD}" srcOrd="0" destOrd="0" presId="urn:microsoft.com/office/officeart/2005/8/layout/vList2"/>
    <dgm:cxn modelId="{E676A453-7FD3-4665-9DA5-1E10C05F94F1}" type="presParOf" srcId="{36C0AF26-3F05-44D8-9F4B-0824CAD8D706}" destId="{30F23E4B-3C8D-4194-81B4-7E099ACA238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7E011E2-60BA-4D6A-BC2C-369AAFC9B671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AF965C6A-FBC2-4EEF-852B-85DE5335E389}">
      <dgm:prSet/>
      <dgm:spPr/>
      <dgm:t>
        <a:bodyPr/>
        <a:lstStyle/>
        <a:p>
          <a:r>
            <a:rPr lang="en-US" dirty="0" smtClean="0"/>
            <a:t>3.8.2 2本のスリットによる</a:t>
          </a:r>
          <a:br>
            <a:rPr lang="en-US" dirty="0" smtClean="0"/>
          </a:br>
          <a:r>
            <a:rPr lang="en-US" dirty="0" err="1" smtClean="0"/>
            <a:t>回折と干渉（ヤング率</a:t>
          </a:r>
          <a:r>
            <a:rPr lang="en-US" dirty="0" smtClean="0"/>
            <a:t>）</a:t>
          </a:r>
          <a:endParaRPr lang="en-US" dirty="0"/>
        </a:p>
      </dgm:t>
    </dgm:pt>
    <dgm:pt modelId="{89474719-04F1-429E-BEB3-73BCFBC0D748}" type="parTrans" cxnId="{9C19C5A3-44A3-441B-A75E-02090D6EBEE9}">
      <dgm:prSet/>
      <dgm:spPr/>
      <dgm:t>
        <a:bodyPr/>
        <a:lstStyle/>
        <a:p>
          <a:endParaRPr lang="ja-JP" altLang="en-US"/>
        </a:p>
      </dgm:t>
    </dgm:pt>
    <dgm:pt modelId="{EA8AA63C-81BC-4132-A9E2-2BFE2FBCC37F}" type="sibTrans" cxnId="{9C19C5A3-44A3-441B-A75E-02090D6EBEE9}">
      <dgm:prSet/>
      <dgm:spPr/>
      <dgm:t>
        <a:bodyPr/>
        <a:lstStyle/>
        <a:p>
          <a:endParaRPr lang="ja-JP" altLang="en-US"/>
        </a:p>
      </dgm:t>
    </dgm:pt>
    <dgm:pt modelId="{67FBF2F4-804C-49C4-9EBF-7763B4283183}">
      <dgm:prSet/>
      <dgm:spPr>
        <a:blipFill rotWithShape="0">
          <a:blip xmlns:r="http://schemas.openxmlformats.org/officeDocument/2006/relationships" r:embed="rId1"/>
          <a:stretch>
            <a:fillRect t="-3805" r="-717" b="-2892"/>
          </a:stretch>
        </a:blipFill>
      </dgm:spPr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762CFE0C-6D80-4655-9D83-1BEE6CCFCBE8}" type="parTrans" cxnId="{221AFDFE-E0D2-4CF0-8BF6-8D0F3D6C69F9}">
      <dgm:prSet/>
      <dgm:spPr/>
      <dgm:t>
        <a:bodyPr/>
        <a:lstStyle/>
        <a:p>
          <a:endParaRPr lang="ja-JP" altLang="en-US"/>
        </a:p>
      </dgm:t>
    </dgm:pt>
    <dgm:pt modelId="{660E55CE-948B-4006-9F05-75F54EC7D3D8}" type="sibTrans" cxnId="{221AFDFE-E0D2-4CF0-8BF6-8D0F3D6C69F9}">
      <dgm:prSet/>
      <dgm:spPr/>
      <dgm:t>
        <a:bodyPr/>
        <a:lstStyle/>
        <a:p>
          <a:endParaRPr lang="ja-JP" altLang="en-US"/>
        </a:p>
      </dgm:t>
    </dgm:pt>
    <dgm:pt modelId="{DAA68122-E720-4DAD-B121-285F57D6D1EA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2923B77A-3CAC-4BCE-8249-0E045578D2CA}" type="parTrans" cxnId="{671BC26B-45D5-4653-888B-8628BECFF696}">
      <dgm:prSet/>
      <dgm:spPr/>
      <dgm:t>
        <a:bodyPr/>
        <a:lstStyle/>
        <a:p>
          <a:endParaRPr lang="ja-JP" altLang="en-US"/>
        </a:p>
      </dgm:t>
    </dgm:pt>
    <dgm:pt modelId="{84A82608-931F-42B7-A68D-EB1F0020B447}" type="sibTrans" cxnId="{671BC26B-45D5-4653-888B-8628BECFF696}">
      <dgm:prSet/>
      <dgm:spPr/>
      <dgm:t>
        <a:bodyPr/>
        <a:lstStyle/>
        <a:p>
          <a:endParaRPr lang="ja-JP" altLang="en-US"/>
        </a:p>
      </dgm:t>
    </dgm:pt>
    <dgm:pt modelId="{C11ADA81-DE2C-470B-9039-0850D705E64C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66933878-F01F-439B-8F2F-F5A4A2B4833C}" type="parTrans" cxnId="{78996B2B-A217-4001-92AE-F6BDE8410671}">
      <dgm:prSet/>
      <dgm:spPr/>
      <dgm:t>
        <a:bodyPr/>
        <a:lstStyle/>
        <a:p>
          <a:endParaRPr lang="ja-JP" altLang="en-US"/>
        </a:p>
      </dgm:t>
    </dgm:pt>
    <dgm:pt modelId="{33DF7291-417E-48B2-AAA8-01DCF3876AF7}" type="sibTrans" cxnId="{78996B2B-A217-4001-92AE-F6BDE8410671}">
      <dgm:prSet/>
      <dgm:spPr/>
      <dgm:t>
        <a:bodyPr/>
        <a:lstStyle/>
        <a:p>
          <a:endParaRPr lang="ja-JP" altLang="en-US"/>
        </a:p>
      </dgm:t>
    </dgm:pt>
    <dgm:pt modelId="{A41F806E-8A33-4029-9BD3-76242DDF17BA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E3EF0734-64FD-48C2-983A-629401D830BB}" type="parTrans" cxnId="{2E8FEE33-6F81-4A75-87AD-155BA76CA5DE}">
      <dgm:prSet/>
      <dgm:spPr/>
      <dgm:t>
        <a:bodyPr/>
        <a:lstStyle/>
        <a:p>
          <a:endParaRPr lang="ja-JP" altLang="en-US"/>
        </a:p>
      </dgm:t>
    </dgm:pt>
    <dgm:pt modelId="{4AF53140-46C2-4495-9D6D-2692039F068D}" type="sibTrans" cxnId="{2E8FEE33-6F81-4A75-87AD-155BA76CA5DE}">
      <dgm:prSet/>
      <dgm:spPr/>
      <dgm:t>
        <a:bodyPr/>
        <a:lstStyle/>
        <a:p>
          <a:endParaRPr lang="ja-JP" altLang="en-US"/>
        </a:p>
      </dgm:t>
    </dgm:pt>
    <dgm:pt modelId="{D5D5D19F-EF49-4A6E-89E4-F16033DB04F6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1C36543D-E826-4840-8F77-C3ABC7836642}" type="parTrans" cxnId="{EF2D1F20-B367-4271-8203-48F2865DF268}">
      <dgm:prSet/>
      <dgm:spPr/>
      <dgm:t>
        <a:bodyPr/>
        <a:lstStyle/>
        <a:p>
          <a:endParaRPr kumimoji="1" lang="ja-JP" altLang="en-US"/>
        </a:p>
      </dgm:t>
    </dgm:pt>
    <dgm:pt modelId="{12020C19-FCB8-41A2-A34F-32EE56913FBF}" type="sibTrans" cxnId="{EF2D1F20-B367-4271-8203-48F2865DF268}">
      <dgm:prSet/>
      <dgm:spPr/>
      <dgm:t>
        <a:bodyPr/>
        <a:lstStyle/>
        <a:p>
          <a:endParaRPr kumimoji="1" lang="ja-JP" altLang="en-US"/>
        </a:p>
      </dgm:t>
    </dgm:pt>
    <dgm:pt modelId="{36C0AF26-3F05-44D8-9F4B-0824CAD8D706}" type="pres">
      <dgm:prSet presAssocID="{57E011E2-60BA-4D6A-BC2C-369AAFC9B6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EE874F81-A9D9-4A34-B8DA-14B8C02597DD}" type="pres">
      <dgm:prSet presAssocID="{AF965C6A-FBC2-4EEF-852B-85DE5335E38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0F23E4B-3C8D-4194-81B4-7E099ACA2380}" type="pres">
      <dgm:prSet presAssocID="{AF965C6A-FBC2-4EEF-852B-85DE5335E38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221AFDFE-E0D2-4CF0-8BF6-8D0F3D6C69F9}" srcId="{AF965C6A-FBC2-4EEF-852B-85DE5335E389}" destId="{67FBF2F4-804C-49C4-9EBF-7763B4283183}" srcOrd="0" destOrd="0" parTransId="{762CFE0C-6D80-4655-9D83-1BEE6CCFCBE8}" sibTransId="{660E55CE-948B-4006-9F05-75F54EC7D3D8}"/>
    <dgm:cxn modelId="{74E16ED0-4DB2-46BD-909A-15DE88D3AF81}" type="presOf" srcId="{67FBF2F4-804C-49C4-9EBF-7763B4283183}" destId="{30F23E4B-3C8D-4194-81B4-7E099ACA2380}" srcOrd="0" destOrd="0" presId="urn:microsoft.com/office/officeart/2005/8/layout/vList2"/>
    <dgm:cxn modelId="{B09CC974-9110-4D81-9A77-9485085A4B28}" type="presOf" srcId="{DAA68122-E720-4DAD-B121-285F57D6D1EA}" destId="{30F23E4B-3C8D-4194-81B4-7E099ACA2380}" srcOrd="0" destOrd="2" presId="urn:microsoft.com/office/officeart/2005/8/layout/vList2"/>
    <dgm:cxn modelId="{048AD62A-2628-423F-AFDF-07B8E2C5E09B}" type="presOf" srcId="{57E011E2-60BA-4D6A-BC2C-369AAFC9B671}" destId="{36C0AF26-3F05-44D8-9F4B-0824CAD8D706}" srcOrd="0" destOrd="0" presId="urn:microsoft.com/office/officeart/2005/8/layout/vList2"/>
    <dgm:cxn modelId="{74CECEB6-72CF-49A6-8A4D-314987162D60}" type="presOf" srcId="{D5D5D19F-EF49-4A6E-89E4-F16033DB04F6}" destId="{30F23E4B-3C8D-4194-81B4-7E099ACA2380}" srcOrd="0" destOrd="1" presId="urn:microsoft.com/office/officeart/2005/8/layout/vList2"/>
    <dgm:cxn modelId="{70AB4138-502E-4CDF-942D-6A0AE8955DD7}" type="presOf" srcId="{C11ADA81-DE2C-470B-9039-0850D705E64C}" destId="{30F23E4B-3C8D-4194-81B4-7E099ACA2380}" srcOrd="0" destOrd="3" presId="urn:microsoft.com/office/officeart/2005/8/layout/vList2"/>
    <dgm:cxn modelId="{EF2D1F20-B367-4271-8203-48F2865DF268}" srcId="{AF965C6A-FBC2-4EEF-852B-85DE5335E389}" destId="{D5D5D19F-EF49-4A6E-89E4-F16033DB04F6}" srcOrd="1" destOrd="0" parTransId="{1C36543D-E826-4840-8F77-C3ABC7836642}" sibTransId="{12020C19-FCB8-41A2-A34F-32EE56913FBF}"/>
    <dgm:cxn modelId="{671BC26B-45D5-4653-888B-8628BECFF696}" srcId="{AF965C6A-FBC2-4EEF-852B-85DE5335E389}" destId="{DAA68122-E720-4DAD-B121-285F57D6D1EA}" srcOrd="2" destOrd="0" parTransId="{2923B77A-3CAC-4BCE-8249-0E045578D2CA}" sibTransId="{84A82608-931F-42B7-A68D-EB1F0020B447}"/>
    <dgm:cxn modelId="{6AF8E889-A7A1-4CC8-B037-5D56B0C7C461}" type="presOf" srcId="{AF965C6A-FBC2-4EEF-852B-85DE5335E389}" destId="{EE874F81-A9D9-4A34-B8DA-14B8C02597DD}" srcOrd="0" destOrd="0" presId="urn:microsoft.com/office/officeart/2005/8/layout/vList2"/>
    <dgm:cxn modelId="{3331A1AE-3081-4852-8DF0-F503C8B961DD}" type="presOf" srcId="{A41F806E-8A33-4029-9BD3-76242DDF17BA}" destId="{30F23E4B-3C8D-4194-81B4-7E099ACA2380}" srcOrd="0" destOrd="4" presId="urn:microsoft.com/office/officeart/2005/8/layout/vList2"/>
    <dgm:cxn modelId="{78996B2B-A217-4001-92AE-F6BDE8410671}" srcId="{AF965C6A-FBC2-4EEF-852B-85DE5335E389}" destId="{C11ADA81-DE2C-470B-9039-0850D705E64C}" srcOrd="3" destOrd="0" parTransId="{66933878-F01F-439B-8F2F-F5A4A2B4833C}" sibTransId="{33DF7291-417E-48B2-AAA8-01DCF3876AF7}"/>
    <dgm:cxn modelId="{2E8FEE33-6F81-4A75-87AD-155BA76CA5DE}" srcId="{AF965C6A-FBC2-4EEF-852B-85DE5335E389}" destId="{A41F806E-8A33-4029-9BD3-76242DDF17BA}" srcOrd="4" destOrd="0" parTransId="{E3EF0734-64FD-48C2-983A-629401D830BB}" sibTransId="{4AF53140-46C2-4495-9D6D-2692039F068D}"/>
    <dgm:cxn modelId="{9C19C5A3-44A3-441B-A75E-02090D6EBEE9}" srcId="{57E011E2-60BA-4D6A-BC2C-369AAFC9B671}" destId="{AF965C6A-FBC2-4EEF-852B-85DE5335E389}" srcOrd="0" destOrd="0" parTransId="{89474719-04F1-429E-BEB3-73BCFBC0D748}" sibTransId="{EA8AA63C-81BC-4132-A9E2-2BFE2FBCC37F}"/>
    <dgm:cxn modelId="{23A5A86B-74DF-48EA-B8EC-938107E68C8C}" type="presParOf" srcId="{36C0AF26-3F05-44D8-9F4B-0824CAD8D706}" destId="{EE874F81-A9D9-4A34-B8DA-14B8C02597DD}" srcOrd="0" destOrd="0" presId="urn:microsoft.com/office/officeart/2005/8/layout/vList2"/>
    <dgm:cxn modelId="{E676A453-7FD3-4665-9DA5-1E10C05F94F1}" type="presParOf" srcId="{36C0AF26-3F05-44D8-9F4B-0824CAD8D706}" destId="{30F23E4B-3C8D-4194-81B4-7E099ACA238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7E011E2-60BA-4D6A-BC2C-369AAFC9B671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22398B37-E0D6-48B5-BA7F-CF8F88573C39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3.8.1光路長</a:t>
          </a:r>
          <a:endParaRPr lang="en-US" dirty="0"/>
        </a:p>
      </dgm:t>
    </dgm:pt>
    <dgm:pt modelId="{7A0B74A0-4E00-4762-9C66-9BB707E77151}" type="parTrans" cxnId="{2EF83486-77C9-45E6-8527-D6F0E9D160F1}">
      <dgm:prSet/>
      <dgm:spPr/>
      <dgm:t>
        <a:bodyPr/>
        <a:lstStyle/>
        <a:p>
          <a:endParaRPr kumimoji="1" lang="ja-JP" altLang="en-US"/>
        </a:p>
      </dgm:t>
    </dgm:pt>
    <dgm:pt modelId="{496C321C-A497-44F2-BF64-34B228E3899B}" type="sibTrans" cxnId="{2EF83486-77C9-45E6-8527-D6F0E9D160F1}">
      <dgm:prSet/>
      <dgm:spPr/>
      <dgm:t>
        <a:bodyPr/>
        <a:lstStyle/>
        <a:p>
          <a:endParaRPr kumimoji="1" lang="ja-JP" altLang="en-US"/>
        </a:p>
      </dgm:t>
    </dgm:pt>
    <dgm:pt modelId="{AF965C6A-FBC2-4EEF-852B-85DE5335E389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3.8.2 2本のスリットによる回折と干渉（ヤング率）</a:t>
          </a:r>
          <a:endParaRPr lang="en-US" dirty="0"/>
        </a:p>
      </dgm:t>
    </dgm:pt>
    <dgm:pt modelId="{89474719-04F1-429E-BEB3-73BCFBC0D748}" type="parTrans" cxnId="{9C19C5A3-44A3-441B-A75E-02090D6EBEE9}">
      <dgm:prSet/>
      <dgm:spPr/>
      <dgm:t>
        <a:bodyPr/>
        <a:lstStyle/>
        <a:p>
          <a:endParaRPr kumimoji="1" lang="ja-JP" altLang="en-US"/>
        </a:p>
      </dgm:t>
    </dgm:pt>
    <dgm:pt modelId="{EA8AA63C-81BC-4132-A9E2-2BFE2FBCC37F}" type="sibTrans" cxnId="{9C19C5A3-44A3-441B-A75E-02090D6EBEE9}">
      <dgm:prSet/>
      <dgm:spPr/>
      <dgm:t>
        <a:bodyPr/>
        <a:lstStyle/>
        <a:p>
          <a:endParaRPr kumimoji="1" lang="ja-JP" altLang="en-US"/>
        </a:p>
      </dgm:t>
    </dgm:pt>
    <dgm:pt modelId="{730FFD67-F562-41E3-AC67-2BEEE8FE905A}">
      <dgm:prSet/>
      <dgm:spPr/>
      <dgm:t>
        <a:bodyPr/>
        <a:lstStyle/>
        <a:p>
          <a:r>
            <a:rPr lang="en-US" dirty="0" smtClean="0"/>
            <a:t>3.8.3薄膜による干渉</a:t>
          </a:r>
          <a:endParaRPr lang="en-US" dirty="0"/>
        </a:p>
      </dgm:t>
    </dgm:pt>
    <dgm:pt modelId="{C5C9D71B-647E-4369-A924-0CCC9787E59E}" type="parTrans" cxnId="{2C56F9A8-E076-4187-8321-73A36DD34906}">
      <dgm:prSet/>
      <dgm:spPr/>
      <dgm:t>
        <a:bodyPr/>
        <a:lstStyle/>
        <a:p>
          <a:endParaRPr kumimoji="1" lang="ja-JP" altLang="en-US"/>
        </a:p>
      </dgm:t>
    </dgm:pt>
    <dgm:pt modelId="{70BC2E81-682A-4482-BB1C-865D008B69AC}" type="sibTrans" cxnId="{2C56F9A8-E076-4187-8321-73A36DD34906}">
      <dgm:prSet/>
      <dgm:spPr/>
      <dgm:t>
        <a:bodyPr/>
        <a:lstStyle/>
        <a:p>
          <a:endParaRPr kumimoji="1" lang="ja-JP" altLang="en-US"/>
        </a:p>
      </dgm:t>
    </dgm:pt>
    <dgm:pt modelId="{A19228E6-4C85-451A-BA33-3A328981E9F6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3.8.4ニュートンリング</a:t>
          </a:r>
          <a:endParaRPr lang="en-US" dirty="0"/>
        </a:p>
      </dgm:t>
    </dgm:pt>
    <dgm:pt modelId="{D8F776DF-C19A-4E7A-ABF9-165C0EDD1C42}" type="parTrans" cxnId="{E6F6FB81-C7D3-48C0-B44C-945EBD3B8D58}">
      <dgm:prSet/>
      <dgm:spPr/>
      <dgm:t>
        <a:bodyPr/>
        <a:lstStyle/>
        <a:p>
          <a:endParaRPr kumimoji="1" lang="ja-JP" altLang="en-US"/>
        </a:p>
      </dgm:t>
    </dgm:pt>
    <dgm:pt modelId="{692B4FC5-7487-493C-A589-C5478190AD94}" type="sibTrans" cxnId="{E6F6FB81-C7D3-48C0-B44C-945EBD3B8D58}">
      <dgm:prSet/>
      <dgm:spPr/>
      <dgm:t>
        <a:bodyPr/>
        <a:lstStyle/>
        <a:p>
          <a:endParaRPr kumimoji="1" lang="ja-JP" altLang="en-US"/>
        </a:p>
      </dgm:t>
    </dgm:pt>
    <dgm:pt modelId="{36C0AF26-3F05-44D8-9F4B-0824CAD8D706}" type="pres">
      <dgm:prSet presAssocID="{57E011E2-60BA-4D6A-BC2C-369AAFC9B6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17900576-8F69-455D-BF39-C868D4D08AA3}" type="pres">
      <dgm:prSet presAssocID="{22398B37-E0D6-48B5-BA7F-CF8F88573C3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3A49CB1-1D5B-4773-A119-06AA2B1393F1}" type="pres">
      <dgm:prSet presAssocID="{496C321C-A497-44F2-BF64-34B228E3899B}" presName="spacer" presStyleCnt="0"/>
      <dgm:spPr/>
      <dgm:t>
        <a:bodyPr/>
        <a:lstStyle/>
        <a:p>
          <a:endParaRPr kumimoji="1" lang="ja-JP" altLang="en-US"/>
        </a:p>
      </dgm:t>
    </dgm:pt>
    <dgm:pt modelId="{EE874F81-A9D9-4A34-B8DA-14B8C02597DD}" type="pres">
      <dgm:prSet presAssocID="{AF965C6A-FBC2-4EEF-852B-85DE5335E38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79722E0-E95C-424D-BF15-B0B34F1707F6}" type="pres">
      <dgm:prSet presAssocID="{EA8AA63C-81BC-4132-A9E2-2BFE2FBCC37F}" presName="spacer" presStyleCnt="0"/>
      <dgm:spPr/>
      <dgm:t>
        <a:bodyPr/>
        <a:lstStyle/>
        <a:p>
          <a:endParaRPr kumimoji="1" lang="ja-JP" altLang="en-US"/>
        </a:p>
      </dgm:t>
    </dgm:pt>
    <dgm:pt modelId="{77D38638-2F16-4EB3-BA8F-7DACFE824BB6}" type="pres">
      <dgm:prSet presAssocID="{730FFD67-F562-41E3-AC67-2BEEE8FE905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A984818-B23D-4D02-A061-1188B49AA350}" type="pres">
      <dgm:prSet presAssocID="{70BC2E81-682A-4482-BB1C-865D008B69AC}" presName="spacer" presStyleCnt="0"/>
      <dgm:spPr/>
      <dgm:t>
        <a:bodyPr/>
        <a:lstStyle/>
        <a:p>
          <a:endParaRPr kumimoji="1" lang="ja-JP" altLang="en-US"/>
        </a:p>
      </dgm:t>
    </dgm:pt>
    <dgm:pt modelId="{F5EB3877-4812-408B-8297-6839253359C8}" type="pres">
      <dgm:prSet presAssocID="{A19228E6-4C85-451A-BA33-3A328981E9F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20BF9E2E-9356-49DA-AE59-32E97C0D1FBC}" type="presOf" srcId="{A19228E6-4C85-451A-BA33-3A328981E9F6}" destId="{F5EB3877-4812-408B-8297-6839253359C8}" srcOrd="0" destOrd="0" presId="urn:microsoft.com/office/officeart/2005/8/layout/vList2"/>
    <dgm:cxn modelId="{2EF83486-77C9-45E6-8527-D6F0E9D160F1}" srcId="{57E011E2-60BA-4D6A-BC2C-369AAFC9B671}" destId="{22398B37-E0D6-48B5-BA7F-CF8F88573C39}" srcOrd="0" destOrd="0" parTransId="{7A0B74A0-4E00-4762-9C66-9BB707E77151}" sibTransId="{496C321C-A497-44F2-BF64-34B228E3899B}"/>
    <dgm:cxn modelId="{3BCAE2D7-9BB6-4639-B90D-04CC84E9D182}" type="presOf" srcId="{AF965C6A-FBC2-4EEF-852B-85DE5335E389}" destId="{EE874F81-A9D9-4A34-B8DA-14B8C02597DD}" srcOrd="0" destOrd="0" presId="urn:microsoft.com/office/officeart/2005/8/layout/vList2"/>
    <dgm:cxn modelId="{2C56F9A8-E076-4187-8321-73A36DD34906}" srcId="{57E011E2-60BA-4D6A-BC2C-369AAFC9B671}" destId="{730FFD67-F562-41E3-AC67-2BEEE8FE905A}" srcOrd="2" destOrd="0" parTransId="{C5C9D71B-647E-4369-A924-0CCC9787E59E}" sibTransId="{70BC2E81-682A-4482-BB1C-865D008B69AC}"/>
    <dgm:cxn modelId="{934BC685-F24C-4242-94CE-F5063DD9936E}" type="presOf" srcId="{22398B37-E0D6-48B5-BA7F-CF8F88573C39}" destId="{17900576-8F69-455D-BF39-C868D4D08AA3}" srcOrd="0" destOrd="0" presId="urn:microsoft.com/office/officeart/2005/8/layout/vList2"/>
    <dgm:cxn modelId="{FFE6A413-741C-4166-A68E-C76FDDB6347E}" type="presOf" srcId="{730FFD67-F562-41E3-AC67-2BEEE8FE905A}" destId="{77D38638-2F16-4EB3-BA8F-7DACFE824BB6}" srcOrd="0" destOrd="0" presId="urn:microsoft.com/office/officeart/2005/8/layout/vList2"/>
    <dgm:cxn modelId="{48C8E77E-C411-4B47-93E1-0E0C632742B8}" type="presOf" srcId="{57E011E2-60BA-4D6A-BC2C-369AAFC9B671}" destId="{36C0AF26-3F05-44D8-9F4B-0824CAD8D706}" srcOrd="0" destOrd="0" presId="urn:microsoft.com/office/officeart/2005/8/layout/vList2"/>
    <dgm:cxn modelId="{9C19C5A3-44A3-441B-A75E-02090D6EBEE9}" srcId="{57E011E2-60BA-4D6A-BC2C-369AAFC9B671}" destId="{AF965C6A-FBC2-4EEF-852B-85DE5335E389}" srcOrd="1" destOrd="0" parTransId="{89474719-04F1-429E-BEB3-73BCFBC0D748}" sibTransId="{EA8AA63C-81BC-4132-A9E2-2BFE2FBCC37F}"/>
    <dgm:cxn modelId="{E6F6FB81-C7D3-48C0-B44C-945EBD3B8D58}" srcId="{57E011E2-60BA-4D6A-BC2C-369AAFC9B671}" destId="{A19228E6-4C85-451A-BA33-3A328981E9F6}" srcOrd="3" destOrd="0" parTransId="{D8F776DF-C19A-4E7A-ABF9-165C0EDD1C42}" sibTransId="{692B4FC5-7487-493C-A589-C5478190AD94}"/>
    <dgm:cxn modelId="{35A18B6F-B227-4985-8BFE-DB849C05023B}" type="presParOf" srcId="{36C0AF26-3F05-44D8-9F4B-0824CAD8D706}" destId="{17900576-8F69-455D-BF39-C868D4D08AA3}" srcOrd="0" destOrd="0" presId="urn:microsoft.com/office/officeart/2005/8/layout/vList2"/>
    <dgm:cxn modelId="{F733937E-F19F-4F47-8E87-2F06CFEF1434}" type="presParOf" srcId="{36C0AF26-3F05-44D8-9F4B-0824CAD8D706}" destId="{73A49CB1-1D5B-4773-A119-06AA2B1393F1}" srcOrd="1" destOrd="0" presId="urn:microsoft.com/office/officeart/2005/8/layout/vList2"/>
    <dgm:cxn modelId="{20B9E8E8-C945-4894-BA6E-F48DD3F5B009}" type="presParOf" srcId="{36C0AF26-3F05-44D8-9F4B-0824CAD8D706}" destId="{EE874F81-A9D9-4A34-B8DA-14B8C02597DD}" srcOrd="2" destOrd="0" presId="urn:microsoft.com/office/officeart/2005/8/layout/vList2"/>
    <dgm:cxn modelId="{D8C09645-3259-43E6-BE22-7A9D133D2048}" type="presParOf" srcId="{36C0AF26-3F05-44D8-9F4B-0824CAD8D706}" destId="{179722E0-E95C-424D-BF15-B0B34F1707F6}" srcOrd="3" destOrd="0" presId="urn:microsoft.com/office/officeart/2005/8/layout/vList2"/>
    <dgm:cxn modelId="{5077E90E-7C52-4C4A-89DC-9327AB4259B2}" type="presParOf" srcId="{36C0AF26-3F05-44D8-9F4B-0824CAD8D706}" destId="{77D38638-2F16-4EB3-BA8F-7DACFE824BB6}" srcOrd="4" destOrd="0" presId="urn:microsoft.com/office/officeart/2005/8/layout/vList2"/>
    <dgm:cxn modelId="{43A534F9-EDAD-4AEB-836E-804E068E5EA7}" type="presParOf" srcId="{36C0AF26-3F05-44D8-9F4B-0824CAD8D706}" destId="{7A984818-B23D-4D02-A061-1188B49AA350}" srcOrd="5" destOrd="0" presId="urn:microsoft.com/office/officeart/2005/8/layout/vList2"/>
    <dgm:cxn modelId="{EB8DAB94-2940-4970-8EEC-7E198BA8A1E3}" type="presParOf" srcId="{36C0AF26-3F05-44D8-9F4B-0824CAD8D706}" destId="{F5EB3877-4812-408B-8297-6839253359C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7E011E2-60BA-4D6A-BC2C-369AAFC9B671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730FFD67-F562-41E3-AC67-2BEEE8FE905A}">
      <dgm:prSet/>
      <dgm:spPr/>
      <dgm:t>
        <a:bodyPr/>
        <a:lstStyle/>
        <a:p>
          <a:r>
            <a:rPr lang="en-US" dirty="0" smtClean="0"/>
            <a:t>3.8.3薄膜による干渉</a:t>
          </a:r>
          <a:endParaRPr lang="en-US" dirty="0"/>
        </a:p>
      </dgm:t>
    </dgm:pt>
    <dgm:pt modelId="{C5C9D71B-647E-4369-A924-0CCC9787E59E}" type="parTrans" cxnId="{2C56F9A8-E076-4187-8321-73A36DD34906}">
      <dgm:prSet/>
      <dgm:spPr/>
      <dgm:t>
        <a:bodyPr/>
        <a:lstStyle/>
        <a:p>
          <a:endParaRPr lang="ja-JP" altLang="en-US"/>
        </a:p>
      </dgm:t>
    </dgm:pt>
    <dgm:pt modelId="{70BC2E81-682A-4482-BB1C-865D008B69AC}" type="sibTrans" cxnId="{2C56F9A8-E076-4187-8321-73A36DD34906}">
      <dgm:prSet/>
      <dgm:spPr/>
      <dgm:t>
        <a:bodyPr/>
        <a:lstStyle/>
        <a:p>
          <a:endParaRPr lang="ja-JP" altLang="en-US"/>
        </a:p>
      </dgm:t>
    </dgm:pt>
    <dgm:pt modelId="{BFE5E5EF-AEEE-49A7-B9B0-E26EEC0C4B9E}">
      <dgm:prSet/>
      <dgm:spPr/>
      <dgm:t>
        <a:bodyPr/>
        <a:lstStyle/>
        <a:p>
          <a:r>
            <a:rPr lang="ja-JP" altLang="en-US" dirty="0" smtClean="0"/>
            <a:t>水面の油膜やシャボン玉に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太陽光をあてて見ると                見える．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これは，薄膜の         の表面で         した光と，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膜に入射して         の表面で         した光との        による．</a:t>
          </a:r>
          <a:endParaRPr lang="en-US" dirty="0"/>
        </a:p>
      </dgm:t>
    </dgm:pt>
    <dgm:pt modelId="{A6A127D1-E08A-43E9-B199-5CDF6A1748B3}" type="parTrans" cxnId="{42A60D06-3270-49B2-BF2C-DD0BBEE1D7A1}">
      <dgm:prSet/>
      <dgm:spPr/>
      <dgm:t>
        <a:bodyPr/>
        <a:lstStyle/>
        <a:p>
          <a:endParaRPr lang="ja-JP" altLang="en-US"/>
        </a:p>
      </dgm:t>
    </dgm:pt>
    <dgm:pt modelId="{8D77E2AB-C714-4AB6-853F-D29AE84B1A6D}" type="sibTrans" cxnId="{42A60D06-3270-49B2-BF2C-DD0BBEE1D7A1}">
      <dgm:prSet/>
      <dgm:spPr/>
      <dgm:t>
        <a:bodyPr/>
        <a:lstStyle/>
        <a:p>
          <a:endParaRPr lang="ja-JP" altLang="en-US"/>
        </a:p>
      </dgm:t>
    </dgm:pt>
    <dgm:pt modelId="{E90989D8-A56E-45B5-9FA0-1B38720896FF}">
      <dgm:prSet/>
      <dgm:spPr/>
      <dgm:t>
        <a:bodyPr/>
        <a:lstStyle/>
        <a:p>
          <a:r>
            <a:rPr lang="ja-JP" altLang="en-US" dirty="0" smtClean="0"/>
            <a:t>図</a:t>
          </a:r>
          <a:r>
            <a:rPr lang="en-US" altLang="ja-JP" dirty="0"/>
            <a:t>3.4 </a:t>
          </a:r>
          <a:r>
            <a:rPr lang="en-US" altLang="ja-JP" dirty="0" smtClean="0"/>
            <a:t>3</a:t>
          </a:r>
          <a:r>
            <a:rPr lang="ja-JP" altLang="en-US" dirty="0" smtClean="0"/>
            <a:t>：厚さ</a:t>
          </a:r>
          <a:r>
            <a:rPr lang="en-US" altLang="ja-JP" i="1" dirty="0" smtClean="0"/>
            <a:t>d</a:t>
          </a:r>
          <a:r>
            <a:rPr lang="ja-JP" altLang="en-US" dirty="0" smtClean="0"/>
            <a:t>の</a:t>
          </a:r>
          <a:r>
            <a:rPr lang="ja-JP" altLang="en-US" dirty="0"/>
            <a:t>非常</a:t>
          </a:r>
          <a:r>
            <a:rPr lang="ja-JP" altLang="en-US" dirty="0" smtClean="0"/>
            <a:t>に                                              </a:t>
          </a:r>
          <a:r>
            <a:rPr lang="ja-JP" altLang="en-US" dirty="0" err="1" smtClean="0"/>
            <a:t>に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波長</a:t>
          </a:r>
          <a:r>
            <a:rPr lang="en-US" altLang="ja-JP" dirty="0" smtClean="0"/>
            <a:t>λ</a:t>
          </a:r>
          <a:r>
            <a:rPr lang="ja-JP" altLang="en-US" dirty="0" smtClean="0"/>
            <a:t>の単色光を                                      から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あてた場合について考えてみる</a:t>
          </a:r>
          <a:r>
            <a:rPr lang="en-US" altLang="ja-JP" dirty="0" smtClean="0"/>
            <a:t>.</a:t>
          </a:r>
          <a:r>
            <a:rPr lang="ja-JP" altLang="en-US" dirty="0" smtClean="0"/>
            <a:t>このとき，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                   で</a:t>
          </a:r>
          <a:r>
            <a:rPr lang="ja-JP" altLang="en-US" dirty="0" smtClean="0">
              <a:solidFill>
                <a:schemeClr val="tx1"/>
              </a:solidFill>
            </a:rPr>
            <a:t>反射する光</a:t>
          </a:r>
          <a:r>
            <a:rPr lang="ja-JP" altLang="en-US" dirty="0" smtClean="0"/>
            <a:t>と，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膜の中へ                              で反射する光が       で重なる．</a:t>
          </a:r>
          <a:endParaRPr lang="ja-JP" altLang="en-US" dirty="0"/>
        </a:p>
      </dgm:t>
    </dgm:pt>
    <dgm:pt modelId="{B2506BB3-0854-480A-9234-E596C8F89220}" type="parTrans" cxnId="{68647380-BEEF-4955-9009-D9A21C8FD5BF}">
      <dgm:prSet/>
      <dgm:spPr/>
      <dgm:t>
        <a:bodyPr/>
        <a:lstStyle/>
        <a:p>
          <a:endParaRPr lang="ja-JP" altLang="en-US"/>
        </a:p>
      </dgm:t>
    </dgm:pt>
    <dgm:pt modelId="{9D83B990-C2A6-4EE8-AE9E-8B2D6EEBEED8}" type="sibTrans" cxnId="{68647380-BEEF-4955-9009-D9A21C8FD5BF}">
      <dgm:prSet/>
      <dgm:spPr/>
      <dgm:t>
        <a:bodyPr/>
        <a:lstStyle/>
        <a:p>
          <a:endParaRPr lang="ja-JP" altLang="en-US"/>
        </a:p>
      </dgm:t>
    </dgm:pt>
    <dgm:pt modelId="{36C0AF26-3F05-44D8-9F4B-0824CAD8D706}" type="pres">
      <dgm:prSet presAssocID="{57E011E2-60BA-4D6A-BC2C-369AAFC9B6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77D38638-2F16-4EB3-BA8F-7DACFE824BB6}" type="pres">
      <dgm:prSet presAssocID="{730FFD67-F562-41E3-AC67-2BEEE8FE905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67377C1-A8F5-44C3-8A67-E5661ED1DA8F}" type="pres">
      <dgm:prSet presAssocID="{730FFD67-F562-41E3-AC67-2BEEE8FE905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2C56F9A8-E076-4187-8321-73A36DD34906}" srcId="{57E011E2-60BA-4D6A-BC2C-369AAFC9B671}" destId="{730FFD67-F562-41E3-AC67-2BEEE8FE905A}" srcOrd="0" destOrd="0" parTransId="{C5C9D71B-647E-4369-A924-0CCC9787E59E}" sibTransId="{70BC2E81-682A-4482-BB1C-865D008B69AC}"/>
    <dgm:cxn modelId="{D151DF13-E1D9-498D-B03F-D574E0B135B3}" type="presOf" srcId="{730FFD67-F562-41E3-AC67-2BEEE8FE905A}" destId="{77D38638-2F16-4EB3-BA8F-7DACFE824BB6}" srcOrd="0" destOrd="0" presId="urn:microsoft.com/office/officeart/2005/8/layout/vList2"/>
    <dgm:cxn modelId="{42A60D06-3270-49B2-BF2C-DD0BBEE1D7A1}" srcId="{730FFD67-F562-41E3-AC67-2BEEE8FE905A}" destId="{BFE5E5EF-AEEE-49A7-B9B0-E26EEC0C4B9E}" srcOrd="0" destOrd="0" parTransId="{A6A127D1-E08A-43E9-B199-5CDF6A1748B3}" sibTransId="{8D77E2AB-C714-4AB6-853F-D29AE84B1A6D}"/>
    <dgm:cxn modelId="{D79A3F66-6F82-445A-9DBB-B968FE21902B}" type="presOf" srcId="{E90989D8-A56E-45B5-9FA0-1B38720896FF}" destId="{467377C1-A8F5-44C3-8A67-E5661ED1DA8F}" srcOrd="0" destOrd="1" presId="urn:microsoft.com/office/officeart/2005/8/layout/vList2"/>
    <dgm:cxn modelId="{68647380-BEEF-4955-9009-D9A21C8FD5BF}" srcId="{730FFD67-F562-41E3-AC67-2BEEE8FE905A}" destId="{E90989D8-A56E-45B5-9FA0-1B38720896FF}" srcOrd="1" destOrd="0" parTransId="{B2506BB3-0854-480A-9234-E596C8F89220}" sibTransId="{9D83B990-C2A6-4EE8-AE9E-8B2D6EEBEED8}"/>
    <dgm:cxn modelId="{2D50B8AF-8C09-41C4-8FE0-5D955CA0851C}" type="presOf" srcId="{57E011E2-60BA-4D6A-BC2C-369AAFC9B671}" destId="{36C0AF26-3F05-44D8-9F4B-0824CAD8D706}" srcOrd="0" destOrd="0" presId="urn:microsoft.com/office/officeart/2005/8/layout/vList2"/>
    <dgm:cxn modelId="{88A9F376-04AB-4B9D-8C9F-00C4B3CFD1F9}" type="presOf" srcId="{BFE5E5EF-AEEE-49A7-B9B0-E26EEC0C4B9E}" destId="{467377C1-A8F5-44C3-8A67-E5661ED1DA8F}" srcOrd="0" destOrd="0" presId="urn:microsoft.com/office/officeart/2005/8/layout/vList2"/>
    <dgm:cxn modelId="{0D8C141F-DBB3-4254-836A-39367F709F59}" type="presParOf" srcId="{36C0AF26-3F05-44D8-9F4B-0824CAD8D706}" destId="{77D38638-2F16-4EB3-BA8F-7DACFE824BB6}" srcOrd="0" destOrd="0" presId="urn:microsoft.com/office/officeart/2005/8/layout/vList2"/>
    <dgm:cxn modelId="{7AB53A40-2A5B-4D17-9A90-47B885EC390E}" type="presParOf" srcId="{36C0AF26-3F05-44D8-9F4B-0824CAD8D706}" destId="{467377C1-A8F5-44C3-8A67-E5661ED1DA8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7E011E2-60BA-4D6A-BC2C-369AAFC9B671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730FFD67-F562-41E3-AC67-2BEEE8FE905A}">
      <dgm:prSet/>
      <dgm:spPr/>
      <dgm:t>
        <a:bodyPr/>
        <a:lstStyle/>
        <a:p>
          <a:r>
            <a:rPr lang="en-US" dirty="0" smtClean="0"/>
            <a:t>3.8.3薄膜による干渉</a:t>
          </a:r>
          <a:endParaRPr lang="en-US" dirty="0"/>
        </a:p>
      </dgm:t>
    </dgm:pt>
    <dgm:pt modelId="{C5C9D71B-647E-4369-A924-0CCC9787E59E}" type="parTrans" cxnId="{2C56F9A8-E076-4187-8321-73A36DD34906}">
      <dgm:prSet/>
      <dgm:spPr/>
      <dgm:t>
        <a:bodyPr/>
        <a:lstStyle/>
        <a:p>
          <a:endParaRPr lang="ja-JP" altLang="en-US"/>
        </a:p>
      </dgm:t>
    </dgm:pt>
    <dgm:pt modelId="{70BC2E81-682A-4482-BB1C-865D008B69AC}" type="sibTrans" cxnId="{2C56F9A8-E076-4187-8321-73A36DD34906}">
      <dgm:prSet/>
      <dgm:spPr/>
      <dgm:t>
        <a:bodyPr/>
        <a:lstStyle/>
        <a:p>
          <a:endParaRPr lang="ja-JP" altLang="en-US"/>
        </a:p>
      </dgm:t>
    </dgm:pt>
    <dgm:pt modelId="{FA58AE2E-B68A-40D4-891C-9EF6123B955F}">
      <dgm:prSet/>
      <dgm:spPr/>
      <dgm:t>
        <a:bodyPr/>
        <a:lstStyle/>
        <a:p>
          <a:r>
            <a:rPr lang="ja-JP" altLang="en-US" dirty="0" smtClean="0"/>
            <a:t>空気中を                  の点</a:t>
          </a:r>
          <a:r>
            <a:rPr lang="en-US" altLang="ja-JP" dirty="0" smtClean="0"/>
            <a:t>D</a:t>
          </a:r>
          <a:r>
            <a:rPr lang="ja-JP" altLang="en-US" dirty="0" smtClean="0"/>
            <a:t>と，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薄膜中を                       の点</a:t>
          </a:r>
          <a:r>
            <a:rPr lang="en-US" altLang="ja-JP" dirty="0" smtClean="0"/>
            <a:t>D’</a:t>
          </a:r>
          <a:r>
            <a:rPr lang="ja-JP" altLang="en-US" dirty="0" smtClean="0"/>
            <a:t>とは，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                     （</a:t>
          </a:r>
          <a:r>
            <a:rPr lang="en-US" altLang="ja-JP" dirty="0" smtClean="0"/>
            <a:t>3. 3 .4</a:t>
          </a:r>
          <a:r>
            <a:rPr lang="ja-JP" altLang="en-US" dirty="0" smtClean="0"/>
            <a:t>） により同じ         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薄膜中の光路長を考慮すると，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この二つの光の                 は，</a:t>
          </a:r>
          <a:endParaRPr lang="en-US" dirty="0"/>
        </a:p>
      </dgm:t>
    </dgm:pt>
    <dgm:pt modelId="{F00B7256-9B2A-4688-9836-A8791BD3CD5A}" type="parTrans" cxnId="{693ECC6D-E877-442E-86A5-311A3DDE1D34}">
      <dgm:prSet/>
      <dgm:spPr/>
      <dgm:t>
        <a:bodyPr/>
        <a:lstStyle/>
        <a:p>
          <a:endParaRPr lang="ja-JP" altLang="en-US"/>
        </a:p>
      </dgm:t>
    </dgm:pt>
    <dgm:pt modelId="{D7986F6F-6308-4356-BA05-07D95A65F783}" type="sibTrans" cxnId="{693ECC6D-E877-442E-86A5-311A3DDE1D34}">
      <dgm:prSet/>
      <dgm:spPr/>
      <dgm:t>
        <a:bodyPr/>
        <a:lstStyle/>
        <a:p>
          <a:endParaRPr lang="ja-JP" altLang="en-US"/>
        </a:p>
      </dgm:t>
    </dgm:pt>
    <dgm:pt modelId="{F6C03CAE-7404-4414-A078-089F7400DD4C}">
      <dgm:prSet/>
      <dgm:spPr/>
      <dgm:t>
        <a:bodyPr/>
        <a:lstStyle/>
        <a:p>
          <a:r>
            <a:rPr lang="en-US" altLang="ja-JP" i="1" dirty="0" smtClean="0"/>
            <a:t>Δ</a:t>
          </a:r>
          <a:r>
            <a:rPr lang="pt-BR" altLang="ja-JP" dirty="0" smtClean="0"/>
            <a:t> </a:t>
          </a:r>
          <a:r>
            <a:rPr lang="pt-BR" altLang="ja-JP" dirty="0"/>
            <a:t>= </a:t>
          </a:r>
          <a:r>
            <a:rPr lang="pt-BR" altLang="ja-JP" i="1" dirty="0"/>
            <a:t>n</a:t>
          </a:r>
          <a:r>
            <a:rPr lang="pt-BR" altLang="ja-JP" dirty="0"/>
            <a:t>× BCD </a:t>
          </a:r>
          <a:r>
            <a:rPr lang="ja-JP" altLang="en-US" dirty="0" err="1" smtClean="0"/>
            <a:t>ー</a:t>
          </a:r>
          <a:r>
            <a:rPr lang="ja-JP" altLang="en-US" dirty="0" smtClean="0"/>
            <a:t> </a:t>
          </a:r>
          <a:r>
            <a:rPr lang="pt-BR" altLang="ja-JP" dirty="0" smtClean="0"/>
            <a:t>B'D =                       </a:t>
          </a:r>
          <a:r>
            <a:rPr lang="pt-BR" altLang="ja-JP" dirty="0" smtClean="0">
              <a:solidFill>
                <a:srgbClr val="FF0000"/>
              </a:solidFill>
            </a:rPr>
            <a:t/>
          </a:r>
          <a:br>
            <a:rPr lang="pt-BR" altLang="ja-JP" dirty="0" smtClean="0">
              <a:solidFill>
                <a:srgbClr val="FF0000"/>
              </a:solidFill>
            </a:rPr>
          </a:br>
          <a:r>
            <a:rPr lang="ja-JP" altLang="en-US" dirty="0" smtClean="0"/>
            <a:t>で与えられる．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三角形</a:t>
          </a:r>
          <a:r>
            <a:rPr lang="en-US" altLang="ja-JP" dirty="0" smtClean="0"/>
            <a:t>CDE</a:t>
          </a:r>
          <a:r>
            <a:rPr lang="ja-JP" altLang="en-US" dirty="0" smtClean="0"/>
            <a:t>で辺</a:t>
          </a:r>
          <a:r>
            <a:rPr lang="en-US" altLang="ja-JP" dirty="0" smtClean="0"/>
            <a:t>CD</a:t>
          </a:r>
          <a:r>
            <a:rPr lang="ja-JP" altLang="en-US" dirty="0" smtClean="0"/>
            <a:t>と</a:t>
          </a:r>
          <a:r>
            <a:rPr lang="en-US" altLang="ja-JP" dirty="0" smtClean="0"/>
            <a:t>CE </a:t>
          </a:r>
          <a:r>
            <a:rPr lang="ja-JP" altLang="en-US" dirty="0" smtClean="0"/>
            <a:t>の長さは等しいから，</a:t>
          </a:r>
          <a:endParaRPr lang="ja-JP" altLang="en-US" dirty="0"/>
        </a:p>
      </dgm:t>
    </dgm:pt>
    <dgm:pt modelId="{7F03C463-3C55-40B3-8D88-0EAAE89E419A}" type="parTrans" cxnId="{598C24A5-4B7C-4687-8461-B80C5B055D4C}">
      <dgm:prSet/>
      <dgm:spPr/>
      <dgm:t>
        <a:bodyPr/>
        <a:lstStyle/>
        <a:p>
          <a:endParaRPr lang="ja-JP" altLang="en-US"/>
        </a:p>
      </dgm:t>
    </dgm:pt>
    <dgm:pt modelId="{6653FB7E-2CFA-4E37-AE6E-BCBE62C51C08}" type="sibTrans" cxnId="{598C24A5-4B7C-4687-8461-B80C5B055D4C}">
      <dgm:prSet/>
      <dgm:spPr/>
      <dgm:t>
        <a:bodyPr/>
        <a:lstStyle/>
        <a:p>
          <a:endParaRPr lang="ja-JP" altLang="en-US"/>
        </a:p>
      </dgm:t>
    </dgm:pt>
    <dgm:pt modelId="{61A341B4-6FF7-4728-83BF-81F7339FE320}">
      <dgm:prSet/>
      <dgm:spPr/>
      <dgm:t>
        <a:bodyPr/>
        <a:lstStyle/>
        <a:p>
          <a:r>
            <a:rPr lang="en-US" altLang="ja-JP" i="1" dirty="0" smtClean="0"/>
            <a:t>Δ</a:t>
          </a:r>
          <a:r>
            <a:rPr lang="fr-FR" altLang="ja-JP" dirty="0" smtClean="0"/>
            <a:t> </a:t>
          </a:r>
          <a:r>
            <a:rPr lang="fr-FR" altLang="ja-JP" dirty="0"/>
            <a:t>= </a:t>
          </a:r>
          <a:r>
            <a:rPr lang="fr-FR" altLang="ja-JP" i="1" dirty="0"/>
            <a:t>n</a:t>
          </a:r>
          <a:r>
            <a:rPr lang="fr-FR" altLang="ja-JP" dirty="0"/>
            <a:t> (D'C + CE) = </a:t>
          </a:r>
          <a:r>
            <a:rPr lang="fr-FR" altLang="ja-JP" dirty="0" smtClean="0"/>
            <a:t>           </a:t>
          </a:r>
          <a:endParaRPr lang="ja-JP" altLang="en-US" dirty="0">
            <a:solidFill>
              <a:srgbClr val="FF0000"/>
            </a:solidFill>
          </a:endParaRPr>
        </a:p>
      </dgm:t>
    </dgm:pt>
    <dgm:pt modelId="{B62CA313-A6C1-4B1E-8A6A-C3511F6AF646}" type="parTrans" cxnId="{5B08E0C3-BA39-403D-A650-8208AF8FFE69}">
      <dgm:prSet/>
      <dgm:spPr/>
      <dgm:t>
        <a:bodyPr/>
        <a:lstStyle/>
        <a:p>
          <a:endParaRPr lang="ja-JP" altLang="en-US"/>
        </a:p>
      </dgm:t>
    </dgm:pt>
    <dgm:pt modelId="{BE99191C-3092-438D-ACB8-7B541D26E6FA}" type="sibTrans" cxnId="{5B08E0C3-BA39-403D-A650-8208AF8FFE69}">
      <dgm:prSet/>
      <dgm:spPr/>
      <dgm:t>
        <a:bodyPr/>
        <a:lstStyle/>
        <a:p>
          <a:endParaRPr lang="ja-JP" altLang="en-US"/>
        </a:p>
      </dgm:t>
    </dgm:pt>
    <dgm:pt modelId="{36C0AF26-3F05-44D8-9F4B-0824CAD8D706}" type="pres">
      <dgm:prSet presAssocID="{57E011E2-60BA-4D6A-BC2C-369AAFC9B6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77D38638-2F16-4EB3-BA8F-7DACFE824BB6}" type="pres">
      <dgm:prSet presAssocID="{730FFD67-F562-41E3-AC67-2BEEE8FE905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13D179A-F0A7-4F90-80C1-5480531C286F}" type="pres">
      <dgm:prSet presAssocID="{730FFD67-F562-41E3-AC67-2BEEE8FE905A}" presName="childText" presStyleLbl="revTx" presStyleIdx="0" presStyleCnt="1" custLinFactY="1220" custLinFactNeighborX="-1741" custLinFactNeighborY="10000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A25F0184-680D-4727-9094-888429892A9A}" type="presOf" srcId="{61A341B4-6FF7-4728-83BF-81F7339FE320}" destId="{A13D179A-F0A7-4F90-80C1-5480531C286F}" srcOrd="0" destOrd="2" presId="urn:microsoft.com/office/officeart/2005/8/layout/vList2"/>
    <dgm:cxn modelId="{66EC4935-0F36-4FF0-B78C-0355384A3EAB}" type="presOf" srcId="{FA58AE2E-B68A-40D4-891C-9EF6123B955F}" destId="{A13D179A-F0A7-4F90-80C1-5480531C286F}" srcOrd="0" destOrd="0" presId="urn:microsoft.com/office/officeart/2005/8/layout/vList2"/>
    <dgm:cxn modelId="{F839ECDE-0BC9-4ED1-92C4-7A3E9827BE97}" type="presOf" srcId="{F6C03CAE-7404-4414-A078-089F7400DD4C}" destId="{A13D179A-F0A7-4F90-80C1-5480531C286F}" srcOrd="0" destOrd="1" presId="urn:microsoft.com/office/officeart/2005/8/layout/vList2"/>
    <dgm:cxn modelId="{2C56F9A8-E076-4187-8321-73A36DD34906}" srcId="{57E011E2-60BA-4D6A-BC2C-369AAFC9B671}" destId="{730FFD67-F562-41E3-AC67-2BEEE8FE905A}" srcOrd="0" destOrd="0" parTransId="{C5C9D71B-647E-4369-A924-0CCC9787E59E}" sibTransId="{70BC2E81-682A-4482-BB1C-865D008B69AC}"/>
    <dgm:cxn modelId="{693ECC6D-E877-442E-86A5-311A3DDE1D34}" srcId="{730FFD67-F562-41E3-AC67-2BEEE8FE905A}" destId="{FA58AE2E-B68A-40D4-891C-9EF6123B955F}" srcOrd="0" destOrd="0" parTransId="{F00B7256-9B2A-4688-9836-A8791BD3CD5A}" sibTransId="{D7986F6F-6308-4356-BA05-07D95A65F783}"/>
    <dgm:cxn modelId="{396B473F-3B3B-48F3-8215-31728F327F2F}" type="presOf" srcId="{730FFD67-F562-41E3-AC67-2BEEE8FE905A}" destId="{77D38638-2F16-4EB3-BA8F-7DACFE824BB6}" srcOrd="0" destOrd="0" presId="urn:microsoft.com/office/officeart/2005/8/layout/vList2"/>
    <dgm:cxn modelId="{598C24A5-4B7C-4687-8461-B80C5B055D4C}" srcId="{FA58AE2E-B68A-40D4-891C-9EF6123B955F}" destId="{F6C03CAE-7404-4414-A078-089F7400DD4C}" srcOrd="0" destOrd="0" parTransId="{7F03C463-3C55-40B3-8D88-0EAAE89E419A}" sibTransId="{6653FB7E-2CFA-4E37-AE6E-BCBE62C51C08}"/>
    <dgm:cxn modelId="{5B08E0C3-BA39-403D-A650-8208AF8FFE69}" srcId="{FA58AE2E-B68A-40D4-891C-9EF6123B955F}" destId="{61A341B4-6FF7-4728-83BF-81F7339FE320}" srcOrd="1" destOrd="0" parTransId="{B62CA313-A6C1-4B1E-8A6A-C3511F6AF646}" sibTransId="{BE99191C-3092-438D-ACB8-7B541D26E6FA}"/>
    <dgm:cxn modelId="{CEBE6B45-1E26-4066-8F62-E2DEA0AFCD27}" type="presOf" srcId="{57E011E2-60BA-4D6A-BC2C-369AAFC9B671}" destId="{36C0AF26-3F05-44D8-9F4B-0824CAD8D706}" srcOrd="0" destOrd="0" presId="urn:microsoft.com/office/officeart/2005/8/layout/vList2"/>
    <dgm:cxn modelId="{799D68B8-7780-44CF-8275-4D432ED672E1}" type="presParOf" srcId="{36C0AF26-3F05-44D8-9F4B-0824CAD8D706}" destId="{77D38638-2F16-4EB3-BA8F-7DACFE824BB6}" srcOrd="0" destOrd="0" presId="urn:microsoft.com/office/officeart/2005/8/layout/vList2"/>
    <dgm:cxn modelId="{B7948B09-62FE-4D4E-A7E0-D534B7B6B656}" type="presParOf" srcId="{36C0AF26-3F05-44D8-9F4B-0824CAD8D706}" destId="{A13D179A-F0A7-4F90-80C1-5480531C286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7E011E2-60BA-4D6A-BC2C-369AAFC9B671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730FFD67-F562-41E3-AC67-2BEEE8FE905A}">
      <dgm:prSet/>
      <dgm:spPr/>
      <dgm:t>
        <a:bodyPr/>
        <a:lstStyle/>
        <a:p>
          <a:r>
            <a:rPr lang="en-US" dirty="0" smtClean="0"/>
            <a:t>3.8.3薄膜による干渉</a:t>
          </a:r>
          <a:endParaRPr lang="en-US" dirty="0"/>
        </a:p>
      </dgm:t>
    </dgm:pt>
    <dgm:pt modelId="{C5C9D71B-647E-4369-A924-0CCC9787E59E}" type="parTrans" cxnId="{2C56F9A8-E076-4187-8321-73A36DD34906}">
      <dgm:prSet/>
      <dgm:spPr/>
      <dgm:t>
        <a:bodyPr/>
        <a:lstStyle/>
        <a:p>
          <a:endParaRPr lang="ja-JP" altLang="en-US"/>
        </a:p>
      </dgm:t>
    </dgm:pt>
    <dgm:pt modelId="{70BC2E81-682A-4482-BB1C-865D008B69AC}" type="sibTrans" cxnId="{2C56F9A8-E076-4187-8321-73A36DD34906}">
      <dgm:prSet/>
      <dgm:spPr/>
      <dgm:t>
        <a:bodyPr/>
        <a:lstStyle/>
        <a:p>
          <a:endParaRPr lang="ja-JP" altLang="en-US"/>
        </a:p>
      </dgm:t>
    </dgm:pt>
    <dgm:pt modelId="{628701FB-6E70-4C55-8DB0-4CF14E689083}">
      <dgm:prSet/>
      <dgm:spPr/>
      <dgm:t>
        <a:bodyPr/>
        <a:lstStyle/>
        <a:p>
          <a:r>
            <a:rPr lang="ja-JP" altLang="en-US" dirty="0" smtClean="0"/>
            <a:t>直角三角形</a:t>
          </a:r>
          <a:r>
            <a:rPr lang="en-US" altLang="ja-JP" dirty="0" smtClean="0"/>
            <a:t>EDD’</a:t>
          </a:r>
          <a:r>
            <a:rPr lang="ja-JP" altLang="en-US" dirty="0" smtClean="0"/>
            <a:t>の角度</a:t>
          </a:r>
          <a:r>
            <a:rPr lang="en-US" altLang="ja-JP" dirty="0" smtClean="0"/>
            <a:t>DED’</a:t>
          </a:r>
          <a:r>
            <a:rPr lang="ja-JP" altLang="en-US" dirty="0" smtClean="0"/>
            <a:t>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               に等しいことから，</a:t>
          </a:r>
          <a:endParaRPr lang="en-US" dirty="0"/>
        </a:p>
      </dgm:t>
    </dgm:pt>
    <dgm:pt modelId="{45BA5AC3-3F97-47E2-9494-AB813EEB0526}" type="parTrans" cxnId="{5BBC29CD-F869-41EB-B84A-BE24AF9A0356}">
      <dgm:prSet/>
      <dgm:spPr/>
      <dgm:t>
        <a:bodyPr/>
        <a:lstStyle/>
        <a:p>
          <a:endParaRPr lang="ja-JP" altLang="en-US"/>
        </a:p>
      </dgm:t>
    </dgm:pt>
    <dgm:pt modelId="{4CF0725E-8E47-42E3-AA4F-CFB3E8577173}" type="sibTrans" cxnId="{5BBC29CD-F869-41EB-B84A-BE24AF9A0356}">
      <dgm:prSet/>
      <dgm:spPr/>
      <dgm:t>
        <a:bodyPr/>
        <a:lstStyle/>
        <a:p>
          <a:endParaRPr lang="ja-JP" altLang="en-US"/>
        </a:p>
      </dgm:t>
    </dgm:pt>
    <dgm:pt modelId="{DDF24321-4275-4FB4-A323-419D52F92A86}">
      <dgm:prSet/>
      <dgm:spPr/>
      <dgm:t>
        <a:bodyPr/>
        <a:lstStyle/>
        <a:p>
          <a:r>
            <a:rPr lang="en-US" altLang="ja-JP" dirty="0" smtClean="0"/>
            <a:t>Δ=</a:t>
          </a:r>
          <a:r>
            <a:rPr lang="en-US" altLang="ja-JP" i="1" dirty="0" err="1" smtClean="0"/>
            <a:t>n</a:t>
          </a:r>
          <a:r>
            <a:rPr lang="en-US" altLang="ja-JP" dirty="0" err="1" smtClean="0"/>
            <a:t>D‘E</a:t>
          </a:r>
          <a:r>
            <a:rPr lang="en-US" altLang="ja-JP" dirty="0" smtClean="0"/>
            <a:t>=                          </a:t>
          </a:r>
          <a:r>
            <a:rPr lang="en-US" altLang="ja-JP" dirty="0"/>
            <a:t>= </a:t>
          </a:r>
          <a:r>
            <a:rPr lang="en-US" altLang="ja-JP" i="1" dirty="0" smtClean="0"/>
            <a:t>n</a:t>
          </a:r>
          <a:r>
            <a:rPr lang="en-US" altLang="ja-JP" dirty="0" smtClean="0"/>
            <a:t>×2</a:t>
          </a:r>
          <a:r>
            <a:rPr lang="en-US" altLang="ja-JP" i="1" dirty="0" smtClean="0"/>
            <a:t>d </a:t>
          </a:r>
          <a:r>
            <a:rPr lang="en-US" altLang="ja-JP" dirty="0" smtClean="0"/>
            <a:t>cos </a:t>
          </a:r>
          <a:r>
            <a:rPr lang="en-US" altLang="ja-JP" i="1" dirty="0"/>
            <a:t>r</a:t>
          </a:r>
          <a:r>
            <a:rPr lang="en-US" altLang="ja-JP" dirty="0" smtClean="0"/>
            <a:t>=                                 </a:t>
          </a:r>
          <a:endParaRPr lang="ja-JP" altLang="en-US" i="1" dirty="0">
            <a:solidFill>
              <a:srgbClr val="FF0000"/>
            </a:solidFill>
          </a:endParaRPr>
        </a:p>
      </dgm:t>
    </dgm:pt>
    <dgm:pt modelId="{25BDE27D-B8DF-40AA-941F-91AE224F7C4D}" type="parTrans" cxnId="{556AE3F2-4B2D-4E1D-B40E-223B79857ADD}">
      <dgm:prSet/>
      <dgm:spPr/>
      <dgm:t>
        <a:bodyPr/>
        <a:lstStyle/>
        <a:p>
          <a:endParaRPr lang="ja-JP" altLang="en-US"/>
        </a:p>
      </dgm:t>
    </dgm:pt>
    <dgm:pt modelId="{A2CF4D38-2C4D-4EFC-A5CE-916222174666}" type="sibTrans" cxnId="{556AE3F2-4B2D-4E1D-B40E-223B79857ADD}">
      <dgm:prSet/>
      <dgm:spPr/>
      <dgm:t>
        <a:bodyPr/>
        <a:lstStyle/>
        <a:p>
          <a:endParaRPr lang="ja-JP" altLang="en-US"/>
        </a:p>
      </dgm:t>
    </dgm:pt>
    <dgm:pt modelId="{95042E71-2502-4721-8A18-FF666D630651}">
      <dgm:prSet/>
      <dgm:spPr/>
      <dgm:t>
        <a:bodyPr/>
        <a:lstStyle/>
        <a:p>
          <a:r>
            <a:rPr lang="ja-JP" altLang="en-US" dirty="0" smtClean="0"/>
            <a:t>点</a:t>
          </a:r>
          <a:r>
            <a:rPr lang="en-US" altLang="ja-JP" dirty="0"/>
            <a:t>D</a:t>
          </a:r>
          <a:r>
            <a:rPr lang="ja-JP" altLang="en-US" dirty="0"/>
            <a:t>では，光が屈折率</a:t>
          </a:r>
          <a:r>
            <a:rPr lang="ja-JP" altLang="en-US" dirty="0" smtClean="0"/>
            <a:t>の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                        </a:t>
          </a:r>
          <a:r>
            <a:rPr lang="ja-JP" altLang="en-US" dirty="0" smtClean="0"/>
            <a:t>から                     へ</a:t>
          </a:r>
          <a:r>
            <a:rPr lang="ja-JP" altLang="en-US" dirty="0"/>
            <a:t>進む境界で</a:t>
          </a:r>
          <a:r>
            <a:rPr lang="ja-JP" altLang="en-US" dirty="0" smtClean="0"/>
            <a:t>、</a:t>
          </a:r>
          <a:endParaRPr lang="ja-JP" altLang="en-US" dirty="0"/>
        </a:p>
      </dgm:t>
    </dgm:pt>
    <dgm:pt modelId="{69372F09-BC18-4AD8-9422-4305BB33AE21}" type="parTrans" cxnId="{03CD74A9-A89C-43C8-B07B-494048DBF274}">
      <dgm:prSet/>
      <dgm:spPr/>
      <dgm:t>
        <a:bodyPr/>
        <a:lstStyle/>
        <a:p>
          <a:endParaRPr lang="ja-JP" altLang="en-US"/>
        </a:p>
      </dgm:t>
    </dgm:pt>
    <dgm:pt modelId="{CAD77968-1D83-4BEE-B8A8-AB605D7EB710}" type="sibTrans" cxnId="{03CD74A9-A89C-43C8-B07B-494048DBF274}">
      <dgm:prSet/>
      <dgm:spPr/>
      <dgm:t>
        <a:bodyPr/>
        <a:lstStyle/>
        <a:p>
          <a:endParaRPr lang="ja-JP" altLang="en-US"/>
        </a:p>
      </dgm:t>
    </dgm:pt>
    <dgm:pt modelId="{E5EE6EED-35F4-4DCA-B8C2-695976801B29}">
      <dgm:prSet/>
      <dgm:spPr/>
      <dgm:t>
        <a:bodyPr/>
        <a:lstStyle/>
        <a:p>
          <a:r>
            <a:rPr lang="ja-JP" altLang="en-US" dirty="0" smtClean="0"/>
            <a:t>反射</a:t>
          </a:r>
          <a:r>
            <a:rPr lang="ja-JP" altLang="en-US" dirty="0"/>
            <a:t>する</a:t>
          </a:r>
          <a:r>
            <a:rPr lang="ja-JP" altLang="en-US" dirty="0" smtClean="0"/>
            <a:t>場合には，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             </a:t>
          </a:r>
          <a:r>
            <a:rPr lang="ja-JP" altLang="en-US" dirty="0" smtClean="0"/>
            <a:t>が</a:t>
          </a:r>
          <a:r>
            <a:rPr lang="en-US" altLang="ja-JP" dirty="0" smtClean="0"/>
            <a:t>π</a:t>
          </a:r>
          <a:r>
            <a:rPr lang="ja-JP" altLang="en-US" dirty="0" smtClean="0"/>
            <a:t>（</a:t>
          </a:r>
          <a:r>
            <a:rPr lang="en-US" altLang="ja-JP" dirty="0" smtClean="0"/>
            <a:t>=180°</a:t>
          </a:r>
          <a:r>
            <a:rPr lang="ja-JP" altLang="en-US" dirty="0" smtClean="0"/>
            <a:t>光路長では      ）             ことが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	</a:t>
          </a:r>
          <a:r>
            <a:rPr lang="ja-JP" altLang="en-US" dirty="0" smtClean="0"/>
            <a:t>わかっている（参考</a:t>
          </a:r>
          <a:r>
            <a:rPr lang="en-US" altLang="ja-JP" dirty="0" smtClean="0"/>
            <a:t>3.2,</a:t>
          </a:r>
          <a:r>
            <a:rPr lang="ja-JP" altLang="en-US" smtClean="0"/>
            <a:t>「                            」</a:t>
          </a:r>
          <a:r>
            <a:rPr lang="ja-JP" altLang="en-US" dirty="0" smtClean="0"/>
            <a:t>参照）</a:t>
          </a:r>
          <a:endParaRPr lang="ja-JP" altLang="en-US" dirty="0"/>
        </a:p>
      </dgm:t>
    </dgm:pt>
    <dgm:pt modelId="{ED2FB976-9272-40D1-81E6-67E8A8695F51}" type="parTrans" cxnId="{11AC8C76-E12F-49B0-8FEF-40CB63513E14}">
      <dgm:prSet/>
      <dgm:spPr/>
      <dgm:t>
        <a:bodyPr/>
        <a:lstStyle/>
        <a:p>
          <a:endParaRPr kumimoji="1" lang="ja-JP" altLang="en-US"/>
        </a:p>
      </dgm:t>
    </dgm:pt>
    <dgm:pt modelId="{AA8F300C-E33D-42AA-A6FB-BC4534353FCE}" type="sibTrans" cxnId="{11AC8C76-E12F-49B0-8FEF-40CB63513E14}">
      <dgm:prSet/>
      <dgm:spPr/>
      <dgm:t>
        <a:bodyPr/>
        <a:lstStyle/>
        <a:p>
          <a:endParaRPr kumimoji="1" lang="ja-JP" altLang="en-US"/>
        </a:p>
      </dgm:t>
    </dgm:pt>
    <dgm:pt modelId="{36C0AF26-3F05-44D8-9F4B-0824CAD8D706}" type="pres">
      <dgm:prSet presAssocID="{57E011E2-60BA-4D6A-BC2C-369AAFC9B6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77D38638-2F16-4EB3-BA8F-7DACFE824BB6}" type="pres">
      <dgm:prSet presAssocID="{730FFD67-F562-41E3-AC67-2BEEE8FE905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0D13DA5-C0A4-4149-AE2E-B0F560FF369B}" type="pres">
      <dgm:prSet presAssocID="{730FFD67-F562-41E3-AC67-2BEEE8FE905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CE7904BB-6F89-4DD7-ADBA-00E8590F0B9C}" type="presOf" srcId="{730FFD67-F562-41E3-AC67-2BEEE8FE905A}" destId="{77D38638-2F16-4EB3-BA8F-7DACFE824BB6}" srcOrd="0" destOrd="0" presId="urn:microsoft.com/office/officeart/2005/8/layout/vList2"/>
    <dgm:cxn modelId="{556AE3F2-4B2D-4E1D-B40E-223B79857ADD}" srcId="{730FFD67-F562-41E3-AC67-2BEEE8FE905A}" destId="{DDF24321-4275-4FB4-A323-419D52F92A86}" srcOrd="1" destOrd="0" parTransId="{25BDE27D-B8DF-40AA-941F-91AE224F7C4D}" sibTransId="{A2CF4D38-2C4D-4EFC-A5CE-916222174666}"/>
    <dgm:cxn modelId="{DE4644A0-D6E0-4312-82E3-09AF8A4AF6D6}" type="presOf" srcId="{E5EE6EED-35F4-4DCA-B8C2-695976801B29}" destId="{30D13DA5-C0A4-4149-AE2E-B0F560FF369B}" srcOrd="0" destOrd="3" presId="urn:microsoft.com/office/officeart/2005/8/layout/vList2"/>
    <dgm:cxn modelId="{2C56F9A8-E076-4187-8321-73A36DD34906}" srcId="{57E011E2-60BA-4D6A-BC2C-369AAFC9B671}" destId="{730FFD67-F562-41E3-AC67-2BEEE8FE905A}" srcOrd="0" destOrd="0" parTransId="{C5C9D71B-647E-4369-A924-0CCC9787E59E}" sibTransId="{70BC2E81-682A-4482-BB1C-865D008B69AC}"/>
    <dgm:cxn modelId="{1C6A6E30-4CBF-4412-9AB8-F621BB22A380}" type="presOf" srcId="{628701FB-6E70-4C55-8DB0-4CF14E689083}" destId="{30D13DA5-C0A4-4149-AE2E-B0F560FF369B}" srcOrd="0" destOrd="0" presId="urn:microsoft.com/office/officeart/2005/8/layout/vList2"/>
    <dgm:cxn modelId="{292F049D-200A-4578-90B7-24B792203D25}" type="presOf" srcId="{57E011E2-60BA-4D6A-BC2C-369AAFC9B671}" destId="{36C0AF26-3F05-44D8-9F4B-0824CAD8D706}" srcOrd="0" destOrd="0" presId="urn:microsoft.com/office/officeart/2005/8/layout/vList2"/>
    <dgm:cxn modelId="{03CD74A9-A89C-43C8-B07B-494048DBF274}" srcId="{730FFD67-F562-41E3-AC67-2BEEE8FE905A}" destId="{95042E71-2502-4721-8A18-FF666D630651}" srcOrd="2" destOrd="0" parTransId="{69372F09-BC18-4AD8-9422-4305BB33AE21}" sibTransId="{CAD77968-1D83-4BEE-B8A8-AB605D7EB710}"/>
    <dgm:cxn modelId="{A4118226-9066-4370-98FB-504ECCEF764A}" type="presOf" srcId="{95042E71-2502-4721-8A18-FF666D630651}" destId="{30D13DA5-C0A4-4149-AE2E-B0F560FF369B}" srcOrd="0" destOrd="2" presId="urn:microsoft.com/office/officeart/2005/8/layout/vList2"/>
    <dgm:cxn modelId="{5BBC29CD-F869-41EB-B84A-BE24AF9A0356}" srcId="{730FFD67-F562-41E3-AC67-2BEEE8FE905A}" destId="{628701FB-6E70-4C55-8DB0-4CF14E689083}" srcOrd="0" destOrd="0" parTransId="{45BA5AC3-3F97-47E2-9494-AB813EEB0526}" sibTransId="{4CF0725E-8E47-42E3-AA4F-CFB3E8577173}"/>
    <dgm:cxn modelId="{3F736B6E-A0DC-4E34-888E-05CCCDBF12DE}" type="presOf" srcId="{DDF24321-4275-4FB4-A323-419D52F92A86}" destId="{30D13DA5-C0A4-4149-AE2E-B0F560FF369B}" srcOrd="0" destOrd="1" presId="urn:microsoft.com/office/officeart/2005/8/layout/vList2"/>
    <dgm:cxn modelId="{11AC8C76-E12F-49B0-8FEF-40CB63513E14}" srcId="{730FFD67-F562-41E3-AC67-2BEEE8FE905A}" destId="{E5EE6EED-35F4-4DCA-B8C2-695976801B29}" srcOrd="3" destOrd="0" parTransId="{ED2FB976-9272-40D1-81E6-67E8A8695F51}" sibTransId="{AA8F300C-E33D-42AA-A6FB-BC4534353FCE}"/>
    <dgm:cxn modelId="{F677A29F-7AAC-4749-8797-9D63852DAC34}" type="presParOf" srcId="{36C0AF26-3F05-44D8-9F4B-0824CAD8D706}" destId="{77D38638-2F16-4EB3-BA8F-7DACFE824BB6}" srcOrd="0" destOrd="0" presId="urn:microsoft.com/office/officeart/2005/8/layout/vList2"/>
    <dgm:cxn modelId="{06E726EB-88E5-40B2-82E3-B6D1EED03702}" type="presParOf" srcId="{36C0AF26-3F05-44D8-9F4B-0824CAD8D706}" destId="{30D13DA5-C0A4-4149-AE2E-B0F560FF369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7E011E2-60BA-4D6A-BC2C-369AAFC9B671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730FFD67-F562-41E3-AC67-2BEEE8FE905A}">
      <dgm:prSet/>
      <dgm:spPr/>
      <dgm:t>
        <a:bodyPr/>
        <a:lstStyle/>
        <a:p>
          <a:r>
            <a:rPr lang="en-US" dirty="0" smtClean="0"/>
            <a:t>3.8.3薄膜による干渉</a:t>
          </a:r>
          <a:endParaRPr lang="en-US" dirty="0"/>
        </a:p>
      </dgm:t>
    </dgm:pt>
    <dgm:pt modelId="{C5C9D71B-647E-4369-A924-0CCC9787E59E}" type="parTrans" cxnId="{2C56F9A8-E076-4187-8321-73A36DD34906}">
      <dgm:prSet/>
      <dgm:spPr/>
      <dgm:t>
        <a:bodyPr/>
        <a:lstStyle/>
        <a:p>
          <a:endParaRPr lang="ja-JP" altLang="en-US"/>
        </a:p>
      </dgm:t>
    </dgm:pt>
    <dgm:pt modelId="{70BC2E81-682A-4482-BB1C-865D008B69AC}" type="sibTrans" cxnId="{2C56F9A8-E076-4187-8321-73A36DD34906}">
      <dgm:prSet/>
      <dgm:spPr/>
      <dgm:t>
        <a:bodyPr/>
        <a:lstStyle/>
        <a:p>
          <a:endParaRPr lang="ja-JP" altLang="en-US"/>
        </a:p>
      </dgm:t>
    </dgm:pt>
    <dgm:pt modelId="{EFF4E656-950A-46EA-9E2E-5EF6E2AB10A5}">
      <dgm:prSet/>
      <dgm:spPr/>
      <dgm:t>
        <a:bodyPr/>
        <a:lstStyle/>
        <a:p>
          <a:r>
            <a:rPr lang="ja-JP" altLang="en-US" dirty="0" smtClean="0"/>
            <a:t>干渉条件，</a:t>
          </a:r>
          <a:endParaRPr lang="en-US" dirty="0"/>
        </a:p>
      </dgm:t>
    </dgm:pt>
    <dgm:pt modelId="{391B4727-8F46-4C59-9E86-31968B36B820}" type="parTrans" cxnId="{4CEA4473-3578-47CB-BF44-9CF272718B12}">
      <dgm:prSet/>
      <dgm:spPr/>
      <dgm:t>
        <a:bodyPr/>
        <a:lstStyle/>
        <a:p>
          <a:endParaRPr lang="ja-JP" altLang="en-US"/>
        </a:p>
      </dgm:t>
    </dgm:pt>
    <dgm:pt modelId="{9090C171-F5F6-44A7-9902-AED44E655FC1}" type="sibTrans" cxnId="{4CEA4473-3578-47CB-BF44-9CF272718B12}">
      <dgm:prSet/>
      <dgm:spPr/>
      <dgm:t>
        <a:bodyPr/>
        <a:lstStyle/>
        <a:p>
          <a:endParaRPr lang="ja-JP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9E7D9A2F-2A9A-45AE-8560-80A005B1770B}">
          <dgm:prSet/>
          <dgm:spPr/>
          <dgm:t>
            <a:bodyPr/>
            <a:lstStyle/>
            <a:p>
              <a:r>
                <a:rPr lang="en-US" altLang="ja-JP" i="1" dirty="0" smtClean="0"/>
                <a:t>Δ</a:t>
              </a:r>
              <a:r>
                <a:rPr lang="en-US" altLang="ja-JP" dirty="0" smtClean="0"/>
                <a:t> </a:t>
              </a:r>
              <a:r>
                <a:rPr lang="en-US" altLang="ja-JP" dirty="0"/>
                <a:t>=</a:t>
              </a:r>
              <a:r>
                <a:rPr lang="en-US" altLang="ja-JP" dirty="0" smtClean="0"/>
                <a:t>2</a:t>
              </a:r>
              <a:r>
                <a:rPr lang="en-US" altLang="ja-JP" i="1" baseline="0" dirty="0" smtClean="0"/>
                <a:t>nd </a:t>
              </a:r>
              <a:r>
                <a:rPr lang="en-US" altLang="ja-JP" dirty="0" smtClean="0"/>
                <a:t>cos </a:t>
              </a:r>
              <a:r>
                <a:rPr lang="en-US" altLang="ja-JP" i="1" dirty="0"/>
                <a:t>r</a:t>
              </a:r>
              <a:r>
                <a:rPr lang="en-US" altLang="ja-JP" dirty="0"/>
                <a:t> = </a:t>
              </a:r>
              <a:r>
                <a:rPr lang="en-US" altLang="ja-JP" dirty="0" smtClean="0">
                  <a:solidFill>
                    <a:schemeClr val="bg1"/>
                  </a:solidFill>
                </a:rPr>
                <a:t>(</a:t>
              </a:r>
              <a:r>
                <a:rPr lang="en-US" altLang="ja-JP" i="1" dirty="0" smtClean="0">
                  <a:solidFill>
                    <a:schemeClr val="bg1"/>
                  </a:solidFill>
                </a:rPr>
                <a:t>m</a:t>
              </a:r>
              <a:r>
                <a:rPr lang="en-US" altLang="ja-JP" dirty="0" smtClean="0">
                  <a:solidFill>
                    <a:schemeClr val="bg1"/>
                  </a:solidFill>
                </a:rPr>
                <a:t> + </a:t>
              </a:r>
              <a14:m>
                <m:oMath xmlns:m="http://schemas.openxmlformats.org/officeDocument/2006/math">
                  <m:f>
                    <m:fPr>
                      <m:ctrlPr>
                        <a:rPr lang="en-US" altLang="ja-JP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en-US" altLang="ja-JP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lang="en-US" altLang="ja-JP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</m:oMath>
              </a14:m>
              <a:r>
                <a:rPr lang="en-US" altLang="ja-JP" dirty="0" smtClean="0">
                  <a:solidFill>
                    <a:schemeClr val="bg1"/>
                  </a:solidFill>
                </a:rPr>
                <a:t> )λ 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 </a:t>
              </a:r>
              <a:r>
                <a:rPr lang="en-US" altLang="ja-JP" dirty="0" smtClean="0"/>
                <a:t>(</a:t>
              </a:r>
              <a:r>
                <a:rPr lang="en-US" altLang="ja-JP" i="1" dirty="0"/>
                <a:t>m</a:t>
              </a:r>
              <a:r>
                <a:rPr lang="en-US" altLang="ja-JP" dirty="0"/>
                <a:t> = 0, 1. 2</a:t>
              </a:r>
              <a:r>
                <a:rPr lang="ja-JP" altLang="en-US" dirty="0"/>
                <a:t>，</a:t>
              </a:r>
              <a:r>
                <a:rPr lang="en-US" altLang="ja-JP" dirty="0"/>
                <a:t>…</a:t>
              </a:r>
              <a:r>
                <a:rPr lang="ja-JP" altLang="en-US" dirty="0"/>
                <a:t>） </a:t>
              </a:r>
              <a:r>
                <a:rPr lang="en-US" altLang="ja-JP" dirty="0" smtClean="0"/>
                <a:t>	         (</a:t>
              </a:r>
              <a:r>
                <a:rPr lang="en-US" altLang="ja-JP" dirty="0"/>
                <a:t>3.28</a:t>
              </a:r>
              <a:r>
                <a:rPr lang="en-US" altLang="ja-JP" dirty="0" smtClean="0"/>
                <a:t>)</a:t>
              </a:r>
              <a:br>
                <a:rPr lang="en-US" altLang="ja-JP" dirty="0" smtClean="0"/>
              </a:br>
              <a:r>
                <a:rPr lang="en-US" altLang="ja-JP" dirty="0" smtClean="0"/>
                <a:t>	</a:t>
              </a:r>
              <a:r>
                <a:rPr lang="ja-JP" altLang="en-US" dirty="0" smtClean="0"/>
                <a:t>　　　　</a:t>
              </a:r>
              <a:r>
                <a:rPr lang="en-US" altLang="ja-JP" dirty="0" smtClean="0"/>
                <a:t>=</a:t>
              </a:r>
              <a:r>
                <a:rPr lang="en-US" altLang="zh-TW" dirty="0" smtClean="0">
                  <a:solidFill>
                    <a:schemeClr val="bg1"/>
                  </a:solidFill>
                </a:rPr>
                <a:t> </a:t>
              </a:r>
              <a:r>
                <a:rPr lang="en-US" altLang="zh-TW" i="1" dirty="0" err="1" smtClean="0">
                  <a:solidFill>
                    <a:schemeClr val="bg1"/>
                  </a:solidFill>
                </a:rPr>
                <a:t>m</a:t>
              </a:r>
              <a:r>
                <a:rPr lang="en-US" altLang="ja-JP" dirty="0" err="1" smtClean="0">
                  <a:solidFill>
                    <a:schemeClr val="bg1"/>
                  </a:solidFill>
                </a:rPr>
                <a:t>λ</a:t>
              </a:r>
              <a:r>
                <a:rPr lang="en-US" altLang="zh-TW" dirty="0" smtClean="0">
                  <a:solidFill>
                    <a:schemeClr val="bg1"/>
                  </a:solidFill>
                </a:rPr>
                <a:t> </a:t>
              </a:r>
              <a:r>
                <a:rPr lang="ja-JP" altLang="en-US" dirty="0" smtClean="0"/>
                <a:t>　</a:t>
              </a:r>
              <a:r>
                <a:rPr lang="en-US" altLang="zh-TW" dirty="0" smtClean="0"/>
                <a:t>(</a:t>
              </a:r>
              <a:r>
                <a:rPr lang="en-US" altLang="zh-TW" i="1" dirty="0" smtClean="0"/>
                <a:t>m</a:t>
              </a:r>
              <a:r>
                <a:rPr lang="en-US" altLang="zh-TW" dirty="0" smtClean="0"/>
                <a:t> = 0, 1. 2</a:t>
              </a:r>
              <a:r>
                <a:rPr lang="zh-TW" altLang="en-US" dirty="0" smtClean="0"/>
                <a:t>，</a:t>
              </a:r>
              <a:r>
                <a:rPr lang="en-US" altLang="zh-TW" dirty="0" smtClean="0"/>
                <a:t>…</a:t>
              </a:r>
              <a:r>
                <a:rPr lang="zh-TW" altLang="en-US" dirty="0" smtClean="0"/>
                <a:t>）                  </a:t>
              </a:r>
              <a:r>
                <a:rPr lang="en-US" altLang="zh-TW" dirty="0" smtClean="0"/>
                <a:t>(3.29)</a:t>
              </a:r>
              <a:endParaRPr lang="ja-JP" altLang="en-US" dirty="0"/>
            </a:p>
          </dgm:t>
        </dgm:pt>
      </mc:Choice>
      <mc:Fallback xmlns="">
        <dgm:pt modelId="{9E7D9A2F-2A9A-45AE-8560-80A005B1770B}">
          <dgm:prSet/>
          <dgm:spPr/>
          <dgm:t>
            <a:bodyPr/>
            <a:lstStyle/>
            <a:p>
              <a:r>
                <a:rPr lang="en-US" altLang="ja-JP" i="1" dirty="0" smtClean="0"/>
                <a:t>Δ</a:t>
              </a:r>
              <a:r>
                <a:rPr lang="en-US" altLang="ja-JP" dirty="0" smtClean="0"/>
                <a:t> </a:t>
              </a:r>
              <a:r>
                <a:rPr lang="en-US" altLang="ja-JP" dirty="0"/>
                <a:t>=</a:t>
              </a:r>
              <a:r>
                <a:rPr lang="en-US" altLang="ja-JP" dirty="0" smtClean="0"/>
                <a:t>2</a:t>
              </a:r>
              <a:r>
                <a:rPr lang="en-US" altLang="ja-JP" i="1" baseline="0" dirty="0" smtClean="0"/>
                <a:t>nd </a:t>
              </a:r>
              <a:r>
                <a:rPr lang="en-US" altLang="ja-JP" dirty="0" smtClean="0"/>
                <a:t>cos </a:t>
              </a:r>
              <a:r>
                <a:rPr lang="en-US" altLang="ja-JP" i="1" dirty="0"/>
                <a:t>r</a:t>
              </a:r>
              <a:r>
                <a:rPr lang="en-US" altLang="ja-JP" dirty="0"/>
                <a:t> = </a:t>
              </a:r>
              <a:r>
                <a:rPr lang="en-US" altLang="ja-JP" dirty="0" smtClean="0">
                  <a:solidFill>
                    <a:schemeClr val="bg1"/>
                  </a:solidFill>
                </a:rPr>
                <a:t>(</a:t>
              </a:r>
              <a:r>
                <a:rPr lang="en-US" altLang="ja-JP" i="1" dirty="0" smtClean="0">
                  <a:solidFill>
                    <a:schemeClr val="bg1"/>
                  </a:solidFill>
                </a:rPr>
                <a:t>m</a:t>
              </a:r>
              <a:r>
                <a:rPr lang="en-US" altLang="ja-JP" dirty="0" smtClean="0">
                  <a:solidFill>
                    <a:schemeClr val="bg1"/>
                  </a:solidFill>
                </a:rPr>
                <a:t> + </a:t>
              </a:r>
              <a:r>
                <a:rPr lang="en-US" altLang="ja-JP" b="0" i="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a:t>1/2</a:t>
              </a:r>
              <a:r>
                <a:rPr lang="en-US" altLang="ja-JP" dirty="0" smtClean="0">
                  <a:solidFill>
                    <a:schemeClr val="bg1"/>
                  </a:solidFill>
                </a:rPr>
                <a:t> )λ 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 </a:t>
              </a:r>
              <a:r>
                <a:rPr lang="en-US" altLang="ja-JP" dirty="0" smtClean="0"/>
                <a:t>(</a:t>
              </a:r>
              <a:r>
                <a:rPr lang="en-US" altLang="ja-JP" i="1" dirty="0"/>
                <a:t>m</a:t>
              </a:r>
              <a:r>
                <a:rPr lang="en-US" altLang="ja-JP" dirty="0"/>
                <a:t> = 0, 1. 2</a:t>
              </a:r>
              <a:r>
                <a:rPr lang="ja-JP" altLang="en-US" dirty="0"/>
                <a:t>，</a:t>
              </a:r>
              <a:r>
                <a:rPr lang="en-US" altLang="ja-JP" dirty="0"/>
                <a:t>…</a:t>
              </a:r>
              <a:r>
                <a:rPr lang="ja-JP" altLang="en-US" dirty="0"/>
                <a:t>） </a:t>
              </a:r>
              <a:r>
                <a:rPr lang="en-US" altLang="ja-JP" dirty="0" smtClean="0"/>
                <a:t>	</a:t>
              </a:r>
              <a:r>
                <a:rPr lang="en-US" altLang="ja-JP" dirty="0" smtClean="0"/>
                <a:t>         (</a:t>
              </a:r>
              <a:r>
                <a:rPr lang="en-US" altLang="ja-JP" dirty="0"/>
                <a:t>3.28</a:t>
              </a:r>
              <a:r>
                <a:rPr lang="en-US" altLang="ja-JP" dirty="0" smtClean="0"/>
                <a:t>)</a:t>
              </a:r>
              <a:br>
                <a:rPr lang="en-US" altLang="ja-JP" dirty="0" smtClean="0"/>
              </a:br>
              <a:r>
                <a:rPr lang="en-US" altLang="ja-JP" dirty="0" smtClean="0"/>
                <a:t>	</a:t>
              </a:r>
              <a:r>
                <a:rPr lang="ja-JP" altLang="en-US" dirty="0" smtClean="0"/>
                <a:t>　　　　</a:t>
              </a:r>
              <a:r>
                <a:rPr lang="en-US" altLang="ja-JP" dirty="0" smtClean="0"/>
                <a:t>=</a:t>
              </a:r>
              <a:r>
                <a:rPr lang="en-US" altLang="zh-TW" dirty="0" smtClean="0">
                  <a:solidFill>
                    <a:schemeClr val="bg1"/>
                  </a:solidFill>
                </a:rPr>
                <a:t> </a:t>
              </a:r>
              <a:r>
                <a:rPr lang="en-US" altLang="zh-TW" i="1" dirty="0" err="1" smtClean="0">
                  <a:solidFill>
                    <a:schemeClr val="bg1"/>
                  </a:solidFill>
                </a:rPr>
                <a:t>m</a:t>
              </a:r>
              <a:r>
                <a:rPr lang="en-US" altLang="ja-JP" dirty="0" err="1" smtClean="0">
                  <a:solidFill>
                    <a:schemeClr val="bg1"/>
                  </a:solidFill>
                </a:rPr>
                <a:t>λ</a:t>
              </a:r>
              <a:r>
                <a:rPr lang="en-US" altLang="zh-TW" dirty="0" smtClean="0">
                  <a:solidFill>
                    <a:schemeClr val="bg1"/>
                  </a:solidFill>
                </a:rPr>
                <a:t> </a:t>
              </a:r>
              <a:r>
                <a:rPr lang="ja-JP" altLang="en-US" dirty="0" smtClean="0"/>
                <a:t>　</a:t>
              </a:r>
              <a:r>
                <a:rPr lang="en-US" altLang="zh-TW" dirty="0" smtClean="0"/>
                <a:t>(</a:t>
              </a:r>
              <a:r>
                <a:rPr lang="en-US" altLang="zh-TW" i="1" dirty="0" smtClean="0"/>
                <a:t>m</a:t>
              </a:r>
              <a:r>
                <a:rPr lang="en-US" altLang="zh-TW" dirty="0" smtClean="0"/>
                <a:t> = 0, 1. 2</a:t>
              </a:r>
              <a:r>
                <a:rPr lang="zh-TW" altLang="en-US" dirty="0" smtClean="0"/>
                <a:t>，</a:t>
              </a:r>
              <a:r>
                <a:rPr lang="en-US" altLang="zh-TW" dirty="0" smtClean="0"/>
                <a:t>…</a:t>
              </a:r>
              <a:r>
                <a:rPr lang="zh-TW" altLang="en-US" dirty="0" smtClean="0"/>
                <a:t>） </a:t>
              </a:r>
              <a:r>
                <a:rPr lang="zh-TW" altLang="en-US" dirty="0" smtClean="0"/>
                <a:t>                 </a:t>
              </a:r>
              <a:r>
                <a:rPr lang="en-US" altLang="zh-TW" dirty="0" smtClean="0"/>
                <a:t>(</a:t>
              </a:r>
              <a:r>
                <a:rPr lang="en-US" altLang="zh-TW" dirty="0" smtClean="0"/>
                <a:t>3.29)</a:t>
              </a:r>
              <a:endParaRPr lang="ja-JP" altLang="en-US" dirty="0"/>
            </a:p>
          </dgm:t>
        </dgm:pt>
      </mc:Fallback>
    </mc:AlternateContent>
    <dgm:pt modelId="{99806C96-8CFA-4B92-98A6-FB981BCA6A8D}" type="parTrans" cxnId="{0EFD42F7-D013-4A43-AB17-0F975EAF196A}">
      <dgm:prSet/>
      <dgm:spPr/>
      <dgm:t>
        <a:bodyPr/>
        <a:lstStyle/>
        <a:p>
          <a:endParaRPr lang="ja-JP" altLang="en-US"/>
        </a:p>
      </dgm:t>
    </dgm:pt>
    <dgm:pt modelId="{B06E1982-AD0E-417F-9CCF-D3BE23C31479}" type="sibTrans" cxnId="{0EFD42F7-D013-4A43-AB17-0F975EAF196A}">
      <dgm:prSet/>
      <dgm:spPr/>
      <dgm:t>
        <a:bodyPr/>
        <a:lstStyle/>
        <a:p>
          <a:endParaRPr lang="ja-JP" altLang="en-US"/>
        </a:p>
      </dgm:t>
    </dgm:pt>
    <dgm:pt modelId="{6D4534CC-80A8-40D4-B002-0CB1FCDB7BE2}">
      <dgm:prSet/>
      <dgm:spPr/>
      <dgm:t>
        <a:bodyPr/>
        <a:lstStyle/>
        <a:p>
          <a:r>
            <a:rPr lang="ja-JP" altLang="en-US" dirty="0" smtClean="0"/>
            <a:t>白色光</a:t>
          </a:r>
          <a:r>
            <a:rPr lang="ja-JP" altLang="en-US" dirty="0"/>
            <a:t>を薄膜にあてると</a:t>
          </a:r>
          <a:r>
            <a:rPr lang="ja-JP" altLang="en-US" dirty="0" smtClean="0"/>
            <a:t>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	</a:t>
          </a:r>
          <a:r>
            <a:rPr lang="ja-JP" altLang="en-US" dirty="0" smtClean="0"/>
            <a:t>波長</a:t>
          </a:r>
          <a:r>
            <a:rPr lang="ja-JP" altLang="en-US" dirty="0"/>
            <a:t>に</a:t>
          </a:r>
          <a:r>
            <a:rPr lang="ja-JP" altLang="en-US" dirty="0" smtClean="0"/>
            <a:t>よって                  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		                    </a:t>
          </a:r>
          <a:r>
            <a:rPr lang="ja-JP" altLang="en-US" dirty="0" smtClean="0"/>
            <a:t>ので</a:t>
          </a:r>
          <a:r>
            <a:rPr lang="ja-JP" altLang="en-US" dirty="0"/>
            <a:t>，膜面</a:t>
          </a:r>
          <a:r>
            <a:rPr lang="ja-JP" altLang="en-US" dirty="0" smtClean="0"/>
            <a:t>に                ．</a:t>
          </a:r>
          <a:endParaRPr lang="ja-JP" altLang="en-US" dirty="0"/>
        </a:p>
      </dgm:t>
    </dgm:pt>
    <dgm:pt modelId="{632775C2-2E7B-4F9F-926B-EB590628FD7D}" type="parTrans" cxnId="{904F9AAD-3113-45DA-B236-A269F93E22EA}">
      <dgm:prSet/>
      <dgm:spPr/>
      <dgm:t>
        <a:bodyPr/>
        <a:lstStyle/>
        <a:p>
          <a:endParaRPr lang="ja-JP" altLang="en-US"/>
        </a:p>
      </dgm:t>
    </dgm:pt>
    <dgm:pt modelId="{15BF19BD-8D59-4449-A56B-53C2DD40B149}" type="sibTrans" cxnId="{904F9AAD-3113-45DA-B236-A269F93E22EA}">
      <dgm:prSet/>
      <dgm:spPr/>
      <dgm:t>
        <a:bodyPr/>
        <a:lstStyle/>
        <a:p>
          <a:endParaRPr lang="ja-JP" altLang="en-US"/>
        </a:p>
      </dgm:t>
    </dgm:pt>
    <dgm:pt modelId="{D02A6FE7-8007-4A80-893D-88383BBBAD24}">
      <dgm:prSet/>
      <dgm:spPr/>
      <dgm:t>
        <a:bodyPr/>
        <a:lstStyle/>
        <a:p>
          <a:r>
            <a:rPr lang="ja-JP" altLang="en-US" dirty="0" smtClean="0"/>
            <a:t>薄膜に入射した光が        により                          は，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	</a:t>
          </a:r>
          <a:r>
            <a:rPr lang="ja-JP" altLang="en-US" dirty="0" smtClean="0"/>
            <a:t>レンズの                       として利用されている．</a:t>
          </a:r>
          <a:endParaRPr lang="ja-JP" altLang="en-US" dirty="0"/>
        </a:p>
      </dgm:t>
    </dgm:pt>
    <dgm:pt modelId="{FFF91170-5EB2-43CC-A3A7-6DD2140E3E9C}" type="parTrans" cxnId="{F0F67F9B-0DC2-4D60-B223-B50FBDD45A33}">
      <dgm:prSet/>
      <dgm:spPr/>
      <dgm:t>
        <a:bodyPr/>
        <a:lstStyle/>
        <a:p>
          <a:endParaRPr kumimoji="1" lang="ja-JP" altLang="en-US"/>
        </a:p>
      </dgm:t>
    </dgm:pt>
    <dgm:pt modelId="{80E89A3C-687C-4C7B-A182-B5A81574F1EC}" type="sibTrans" cxnId="{F0F67F9B-0DC2-4D60-B223-B50FBDD45A33}">
      <dgm:prSet/>
      <dgm:spPr/>
      <dgm:t>
        <a:bodyPr/>
        <a:lstStyle/>
        <a:p>
          <a:endParaRPr kumimoji="1" lang="ja-JP" altLang="en-US"/>
        </a:p>
      </dgm:t>
    </dgm:pt>
    <dgm:pt modelId="{36C0AF26-3F05-44D8-9F4B-0824CAD8D706}" type="pres">
      <dgm:prSet presAssocID="{57E011E2-60BA-4D6A-BC2C-369AAFC9B6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77D38638-2F16-4EB3-BA8F-7DACFE824BB6}" type="pres">
      <dgm:prSet presAssocID="{730FFD67-F562-41E3-AC67-2BEEE8FE905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3D5C6AF-3D9F-48D5-B0D3-F3F5E52FFE8B}" type="pres">
      <dgm:prSet presAssocID="{730FFD67-F562-41E3-AC67-2BEEE8FE905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F0F67F9B-0DC2-4D60-B223-B50FBDD45A33}" srcId="{730FFD67-F562-41E3-AC67-2BEEE8FE905A}" destId="{D02A6FE7-8007-4A80-893D-88383BBBAD24}" srcOrd="3" destOrd="0" parTransId="{FFF91170-5EB2-43CC-A3A7-6DD2140E3E9C}" sibTransId="{80E89A3C-687C-4C7B-A182-B5A81574F1EC}"/>
    <dgm:cxn modelId="{E290E83B-5B46-4190-ADB0-C8A3EEA78BA0}" type="presOf" srcId="{EFF4E656-950A-46EA-9E2E-5EF6E2AB10A5}" destId="{03D5C6AF-3D9F-48D5-B0D3-F3F5E52FFE8B}" srcOrd="0" destOrd="0" presId="urn:microsoft.com/office/officeart/2005/8/layout/vList2"/>
    <dgm:cxn modelId="{EAFE0ED3-2A8C-4B6E-AFCD-036AD22E31B4}" type="presOf" srcId="{6D4534CC-80A8-40D4-B002-0CB1FCDB7BE2}" destId="{03D5C6AF-3D9F-48D5-B0D3-F3F5E52FFE8B}" srcOrd="0" destOrd="2" presId="urn:microsoft.com/office/officeart/2005/8/layout/vList2"/>
    <dgm:cxn modelId="{2C56F9A8-E076-4187-8321-73A36DD34906}" srcId="{57E011E2-60BA-4D6A-BC2C-369AAFC9B671}" destId="{730FFD67-F562-41E3-AC67-2BEEE8FE905A}" srcOrd="0" destOrd="0" parTransId="{C5C9D71B-647E-4369-A924-0CCC9787E59E}" sibTransId="{70BC2E81-682A-4482-BB1C-865D008B69AC}"/>
    <dgm:cxn modelId="{B0DEB87D-9FE9-488E-9A3D-E8F28D73922A}" type="presOf" srcId="{57E011E2-60BA-4D6A-BC2C-369AAFC9B671}" destId="{36C0AF26-3F05-44D8-9F4B-0824CAD8D706}" srcOrd="0" destOrd="0" presId="urn:microsoft.com/office/officeart/2005/8/layout/vList2"/>
    <dgm:cxn modelId="{4CEA4473-3578-47CB-BF44-9CF272718B12}" srcId="{730FFD67-F562-41E3-AC67-2BEEE8FE905A}" destId="{EFF4E656-950A-46EA-9E2E-5EF6E2AB10A5}" srcOrd="0" destOrd="0" parTransId="{391B4727-8F46-4C59-9E86-31968B36B820}" sibTransId="{9090C171-F5F6-44A7-9902-AED44E655FC1}"/>
    <dgm:cxn modelId="{E1D20D13-B794-4265-BEA3-1EB1389A1873}" type="presOf" srcId="{9E7D9A2F-2A9A-45AE-8560-80A005B1770B}" destId="{03D5C6AF-3D9F-48D5-B0D3-F3F5E52FFE8B}" srcOrd="0" destOrd="1" presId="urn:microsoft.com/office/officeart/2005/8/layout/vList2"/>
    <dgm:cxn modelId="{92EC2CED-C687-4AB2-B170-AA1434D764D5}" type="presOf" srcId="{730FFD67-F562-41E3-AC67-2BEEE8FE905A}" destId="{77D38638-2F16-4EB3-BA8F-7DACFE824BB6}" srcOrd="0" destOrd="0" presId="urn:microsoft.com/office/officeart/2005/8/layout/vList2"/>
    <dgm:cxn modelId="{904F9AAD-3113-45DA-B236-A269F93E22EA}" srcId="{730FFD67-F562-41E3-AC67-2BEEE8FE905A}" destId="{6D4534CC-80A8-40D4-B002-0CB1FCDB7BE2}" srcOrd="2" destOrd="0" parTransId="{632775C2-2E7B-4F9F-926B-EB590628FD7D}" sibTransId="{15BF19BD-8D59-4449-A56B-53C2DD40B149}"/>
    <dgm:cxn modelId="{0EFD42F7-D013-4A43-AB17-0F975EAF196A}" srcId="{730FFD67-F562-41E3-AC67-2BEEE8FE905A}" destId="{9E7D9A2F-2A9A-45AE-8560-80A005B1770B}" srcOrd="1" destOrd="0" parTransId="{99806C96-8CFA-4B92-98A6-FB981BCA6A8D}" sibTransId="{B06E1982-AD0E-417F-9CCF-D3BE23C31479}"/>
    <dgm:cxn modelId="{3CBDC1E4-5C90-4474-9B26-79F7C50A95EC}" type="presOf" srcId="{D02A6FE7-8007-4A80-893D-88383BBBAD24}" destId="{03D5C6AF-3D9F-48D5-B0D3-F3F5E52FFE8B}" srcOrd="0" destOrd="3" presId="urn:microsoft.com/office/officeart/2005/8/layout/vList2"/>
    <dgm:cxn modelId="{8CE0F487-1A0E-40F4-9AA4-127F4BA82710}" type="presParOf" srcId="{36C0AF26-3F05-44D8-9F4B-0824CAD8D706}" destId="{77D38638-2F16-4EB3-BA8F-7DACFE824BB6}" srcOrd="0" destOrd="0" presId="urn:microsoft.com/office/officeart/2005/8/layout/vList2"/>
    <dgm:cxn modelId="{AD28F609-83AB-49E6-B419-42507D0AAFF4}" type="presParOf" srcId="{36C0AF26-3F05-44D8-9F4B-0824CAD8D706}" destId="{03D5C6AF-3D9F-48D5-B0D3-F3F5E52FFE8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7E011E2-60BA-4D6A-BC2C-369AAFC9B671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730FFD67-F562-41E3-AC67-2BEEE8FE905A}">
      <dgm:prSet/>
      <dgm:spPr/>
      <dgm:t>
        <a:bodyPr/>
        <a:lstStyle/>
        <a:p>
          <a:r>
            <a:rPr lang="en-US" dirty="0" smtClean="0"/>
            <a:t>3.8.3薄膜による干渉</a:t>
          </a:r>
          <a:endParaRPr lang="en-US" dirty="0"/>
        </a:p>
      </dgm:t>
    </dgm:pt>
    <dgm:pt modelId="{C5C9D71B-647E-4369-A924-0CCC9787E59E}" type="parTrans" cxnId="{2C56F9A8-E076-4187-8321-73A36DD34906}">
      <dgm:prSet/>
      <dgm:spPr/>
      <dgm:t>
        <a:bodyPr/>
        <a:lstStyle/>
        <a:p>
          <a:endParaRPr lang="ja-JP" altLang="en-US"/>
        </a:p>
      </dgm:t>
    </dgm:pt>
    <dgm:pt modelId="{70BC2E81-682A-4482-BB1C-865D008B69AC}" type="sibTrans" cxnId="{2C56F9A8-E076-4187-8321-73A36DD34906}">
      <dgm:prSet/>
      <dgm:spPr/>
      <dgm:t>
        <a:bodyPr/>
        <a:lstStyle/>
        <a:p>
          <a:endParaRPr lang="ja-JP" altLang="en-US"/>
        </a:p>
      </dgm:t>
    </dgm:pt>
    <dgm:pt modelId="{EFF4E656-950A-46EA-9E2E-5EF6E2AB10A5}">
      <dgm:prSet/>
      <dgm:spPr>
        <a:blipFill rotWithShape="0">
          <a:blip xmlns:r="http://schemas.openxmlformats.org/officeDocument/2006/relationships" r:embed="rId1"/>
          <a:stretch>
            <a:fillRect t="-3281" b="-4987"/>
          </a:stretch>
        </a:blipFill>
      </dgm:spPr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391B4727-8F46-4C59-9E86-31968B36B820}" type="parTrans" cxnId="{4CEA4473-3578-47CB-BF44-9CF272718B12}">
      <dgm:prSet/>
      <dgm:spPr/>
      <dgm:t>
        <a:bodyPr/>
        <a:lstStyle/>
        <a:p>
          <a:endParaRPr lang="ja-JP" altLang="en-US"/>
        </a:p>
      </dgm:t>
    </dgm:pt>
    <dgm:pt modelId="{9090C171-F5F6-44A7-9902-AED44E655FC1}" type="sibTrans" cxnId="{4CEA4473-3578-47CB-BF44-9CF272718B12}">
      <dgm:prSet/>
      <dgm:spPr/>
      <dgm:t>
        <a:bodyPr/>
        <a:lstStyle/>
        <a:p>
          <a:endParaRPr lang="ja-JP" altLang="en-US"/>
        </a:p>
      </dgm:t>
    </dgm:pt>
    <dgm:pt modelId="{9E7D9A2F-2A9A-45AE-8560-80A005B1770B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99806C96-8CFA-4B92-98A6-FB981BCA6A8D}" type="parTrans" cxnId="{0EFD42F7-D013-4A43-AB17-0F975EAF196A}">
      <dgm:prSet/>
      <dgm:spPr/>
      <dgm:t>
        <a:bodyPr/>
        <a:lstStyle/>
        <a:p>
          <a:endParaRPr lang="ja-JP" altLang="en-US"/>
        </a:p>
      </dgm:t>
    </dgm:pt>
    <dgm:pt modelId="{B06E1982-AD0E-417F-9CCF-D3BE23C31479}" type="sibTrans" cxnId="{0EFD42F7-D013-4A43-AB17-0F975EAF196A}">
      <dgm:prSet/>
      <dgm:spPr/>
      <dgm:t>
        <a:bodyPr/>
        <a:lstStyle/>
        <a:p>
          <a:endParaRPr lang="ja-JP" altLang="en-US"/>
        </a:p>
      </dgm:t>
    </dgm:pt>
    <dgm:pt modelId="{6D4534CC-80A8-40D4-B002-0CB1FCDB7BE2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632775C2-2E7B-4F9F-926B-EB590628FD7D}" type="parTrans" cxnId="{904F9AAD-3113-45DA-B236-A269F93E22EA}">
      <dgm:prSet/>
      <dgm:spPr/>
      <dgm:t>
        <a:bodyPr/>
        <a:lstStyle/>
        <a:p>
          <a:endParaRPr lang="ja-JP" altLang="en-US"/>
        </a:p>
      </dgm:t>
    </dgm:pt>
    <dgm:pt modelId="{15BF19BD-8D59-4449-A56B-53C2DD40B149}" type="sibTrans" cxnId="{904F9AAD-3113-45DA-B236-A269F93E22EA}">
      <dgm:prSet/>
      <dgm:spPr/>
      <dgm:t>
        <a:bodyPr/>
        <a:lstStyle/>
        <a:p>
          <a:endParaRPr lang="ja-JP" altLang="en-US"/>
        </a:p>
      </dgm:t>
    </dgm:pt>
    <dgm:pt modelId="{D02A6FE7-8007-4A80-893D-88383BBBAD24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FFF91170-5EB2-43CC-A3A7-6DD2140E3E9C}" type="parTrans" cxnId="{F0F67F9B-0DC2-4D60-B223-B50FBDD45A33}">
      <dgm:prSet/>
      <dgm:spPr/>
      <dgm:t>
        <a:bodyPr/>
        <a:lstStyle/>
        <a:p>
          <a:endParaRPr kumimoji="1" lang="ja-JP" altLang="en-US"/>
        </a:p>
      </dgm:t>
    </dgm:pt>
    <dgm:pt modelId="{80E89A3C-687C-4C7B-A182-B5A81574F1EC}" type="sibTrans" cxnId="{F0F67F9B-0DC2-4D60-B223-B50FBDD45A33}">
      <dgm:prSet/>
      <dgm:spPr/>
      <dgm:t>
        <a:bodyPr/>
        <a:lstStyle/>
        <a:p>
          <a:endParaRPr kumimoji="1" lang="ja-JP" altLang="en-US"/>
        </a:p>
      </dgm:t>
    </dgm:pt>
    <dgm:pt modelId="{36C0AF26-3F05-44D8-9F4B-0824CAD8D706}" type="pres">
      <dgm:prSet presAssocID="{57E011E2-60BA-4D6A-BC2C-369AAFC9B6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77D38638-2F16-4EB3-BA8F-7DACFE824BB6}" type="pres">
      <dgm:prSet presAssocID="{730FFD67-F562-41E3-AC67-2BEEE8FE905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3D5C6AF-3D9F-48D5-B0D3-F3F5E52FFE8B}" type="pres">
      <dgm:prSet presAssocID="{730FFD67-F562-41E3-AC67-2BEEE8FE905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F0F67F9B-0DC2-4D60-B223-B50FBDD45A33}" srcId="{730FFD67-F562-41E3-AC67-2BEEE8FE905A}" destId="{D02A6FE7-8007-4A80-893D-88383BBBAD24}" srcOrd="3" destOrd="0" parTransId="{FFF91170-5EB2-43CC-A3A7-6DD2140E3E9C}" sibTransId="{80E89A3C-687C-4C7B-A182-B5A81574F1EC}"/>
    <dgm:cxn modelId="{E290E83B-5B46-4190-ADB0-C8A3EEA78BA0}" type="presOf" srcId="{EFF4E656-950A-46EA-9E2E-5EF6E2AB10A5}" destId="{03D5C6AF-3D9F-48D5-B0D3-F3F5E52FFE8B}" srcOrd="0" destOrd="0" presId="urn:microsoft.com/office/officeart/2005/8/layout/vList2"/>
    <dgm:cxn modelId="{EAFE0ED3-2A8C-4B6E-AFCD-036AD22E31B4}" type="presOf" srcId="{6D4534CC-80A8-40D4-B002-0CB1FCDB7BE2}" destId="{03D5C6AF-3D9F-48D5-B0D3-F3F5E52FFE8B}" srcOrd="0" destOrd="2" presId="urn:microsoft.com/office/officeart/2005/8/layout/vList2"/>
    <dgm:cxn modelId="{2C56F9A8-E076-4187-8321-73A36DD34906}" srcId="{57E011E2-60BA-4D6A-BC2C-369AAFC9B671}" destId="{730FFD67-F562-41E3-AC67-2BEEE8FE905A}" srcOrd="0" destOrd="0" parTransId="{C5C9D71B-647E-4369-A924-0CCC9787E59E}" sibTransId="{70BC2E81-682A-4482-BB1C-865D008B69AC}"/>
    <dgm:cxn modelId="{B0DEB87D-9FE9-488E-9A3D-E8F28D73922A}" type="presOf" srcId="{57E011E2-60BA-4D6A-BC2C-369AAFC9B671}" destId="{36C0AF26-3F05-44D8-9F4B-0824CAD8D706}" srcOrd="0" destOrd="0" presId="urn:microsoft.com/office/officeart/2005/8/layout/vList2"/>
    <dgm:cxn modelId="{4CEA4473-3578-47CB-BF44-9CF272718B12}" srcId="{730FFD67-F562-41E3-AC67-2BEEE8FE905A}" destId="{EFF4E656-950A-46EA-9E2E-5EF6E2AB10A5}" srcOrd="0" destOrd="0" parTransId="{391B4727-8F46-4C59-9E86-31968B36B820}" sibTransId="{9090C171-F5F6-44A7-9902-AED44E655FC1}"/>
    <dgm:cxn modelId="{E1D20D13-B794-4265-BEA3-1EB1389A1873}" type="presOf" srcId="{9E7D9A2F-2A9A-45AE-8560-80A005B1770B}" destId="{03D5C6AF-3D9F-48D5-B0D3-F3F5E52FFE8B}" srcOrd="0" destOrd="1" presId="urn:microsoft.com/office/officeart/2005/8/layout/vList2"/>
    <dgm:cxn modelId="{92EC2CED-C687-4AB2-B170-AA1434D764D5}" type="presOf" srcId="{730FFD67-F562-41E3-AC67-2BEEE8FE905A}" destId="{77D38638-2F16-4EB3-BA8F-7DACFE824BB6}" srcOrd="0" destOrd="0" presId="urn:microsoft.com/office/officeart/2005/8/layout/vList2"/>
    <dgm:cxn modelId="{904F9AAD-3113-45DA-B236-A269F93E22EA}" srcId="{730FFD67-F562-41E3-AC67-2BEEE8FE905A}" destId="{6D4534CC-80A8-40D4-B002-0CB1FCDB7BE2}" srcOrd="2" destOrd="0" parTransId="{632775C2-2E7B-4F9F-926B-EB590628FD7D}" sibTransId="{15BF19BD-8D59-4449-A56B-53C2DD40B149}"/>
    <dgm:cxn modelId="{0EFD42F7-D013-4A43-AB17-0F975EAF196A}" srcId="{730FFD67-F562-41E3-AC67-2BEEE8FE905A}" destId="{9E7D9A2F-2A9A-45AE-8560-80A005B1770B}" srcOrd="1" destOrd="0" parTransId="{99806C96-8CFA-4B92-98A6-FB981BCA6A8D}" sibTransId="{B06E1982-AD0E-417F-9CCF-D3BE23C31479}"/>
    <dgm:cxn modelId="{3CBDC1E4-5C90-4474-9B26-79F7C50A95EC}" type="presOf" srcId="{D02A6FE7-8007-4A80-893D-88383BBBAD24}" destId="{03D5C6AF-3D9F-48D5-B0D3-F3F5E52FFE8B}" srcOrd="0" destOrd="3" presId="urn:microsoft.com/office/officeart/2005/8/layout/vList2"/>
    <dgm:cxn modelId="{8CE0F487-1A0E-40F4-9AA4-127F4BA82710}" type="presParOf" srcId="{36C0AF26-3F05-44D8-9F4B-0824CAD8D706}" destId="{77D38638-2F16-4EB3-BA8F-7DACFE824BB6}" srcOrd="0" destOrd="0" presId="urn:microsoft.com/office/officeart/2005/8/layout/vList2"/>
    <dgm:cxn modelId="{AD28F609-83AB-49E6-B419-42507D0AAFF4}" type="presParOf" srcId="{36C0AF26-3F05-44D8-9F4B-0824CAD8D706}" destId="{03D5C6AF-3D9F-48D5-B0D3-F3F5E52FFE8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7E011E2-60BA-4D6A-BC2C-369AAFC9B671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22398B37-E0D6-48B5-BA7F-CF8F88573C39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3.8.1光路長</a:t>
          </a:r>
          <a:endParaRPr lang="en-US" dirty="0"/>
        </a:p>
      </dgm:t>
    </dgm:pt>
    <dgm:pt modelId="{7A0B74A0-4E00-4762-9C66-9BB707E77151}" type="parTrans" cxnId="{2EF83486-77C9-45E6-8527-D6F0E9D160F1}">
      <dgm:prSet/>
      <dgm:spPr/>
      <dgm:t>
        <a:bodyPr/>
        <a:lstStyle/>
        <a:p>
          <a:endParaRPr kumimoji="1" lang="ja-JP" altLang="en-US"/>
        </a:p>
      </dgm:t>
    </dgm:pt>
    <dgm:pt modelId="{496C321C-A497-44F2-BF64-34B228E3899B}" type="sibTrans" cxnId="{2EF83486-77C9-45E6-8527-D6F0E9D160F1}">
      <dgm:prSet/>
      <dgm:spPr/>
      <dgm:t>
        <a:bodyPr/>
        <a:lstStyle/>
        <a:p>
          <a:endParaRPr kumimoji="1" lang="ja-JP" altLang="en-US"/>
        </a:p>
      </dgm:t>
    </dgm:pt>
    <dgm:pt modelId="{AF965C6A-FBC2-4EEF-852B-85DE5335E389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3.8.2 2本のスリットによる回折と干渉（ヤング率）</a:t>
          </a:r>
          <a:endParaRPr lang="en-US" dirty="0"/>
        </a:p>
      </dgm:t>
    </dgm:pt>
    <dgm:pt modelId="{89474719-04F1-429E-BEB3-73BCFBC0D748}" type="parTrans" cxnId="{9C19C5A3-44A3-441B-A75E-02090D6EBEE9}">
      <dgm:prSet/>
      <dgm:spPr/>
      <dgm:t>
        <a:bodyPr/>
        <a:lstStyle/>
        <a:p>
          <a:endParaRPr kumimoji="1" lang="ja-JP" altLang="en-US"/>
        </a:p>
      </dgm:t>
    </dgm:pt>
    <dgm:pt modelId="{EA8AA63C-81BC-4132-A9E2-2BFE2FBCC37F}" type="sibTrans" cxnId="{9C19C5A3-44A3-441B-A75E-02090D6EBEE9}">
      <dgm:prSet/>
      <dgm:spPr/>
      <dgm:t>
        <a:bodyPr/>
        <a:lstStyle/>
        <a:p>
          <a:endParaRPr kumimoji="1" lang="ja-JP" altLang="en-US"/>
        </a:p>
      </dgm:t>
    </dgm:pt>
    <dgm:pt modelId="{730FFD67-F562-41E3-AC67-2BEEE8FE905A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3.8.3薄膜による干渉</a:t>
          </a:r>
          <a:endParaRPr lang="en-US" dirty="0"/>
        </a:p>
      </dgm:t>
    </dgm:pt>
    <dgm:pt modelId="{C5C9D71B-647E-4369-A924-0CCC9787E59E}" type="parTrans" cxnId="{2C56F9A8-E076-4187-8321-73A36DD34906}">
      <dgm:prSet/>
      <dgm:spPr/>
      <dgm:t>
        <a:bodyPr/>
        <a:lstStyle/>
        <a:p>
          <a:endParaRPr kumimoji="1" lang="ja-JP" altLang="en-US"/>
        </a:p>
      </dgm:t>
    </dgm:pt>
    <dgm:pt modelId="{70BC2E81-682A-4482-BB1C-865D008B69AC}" type="sibTrans" cxnId="{2C56F9A8-E076-4187-8321-73A36DD34906}">
      <dgm:prSet/>
      <dgm:spPr/>
      <dgm:t>
        <a:bodyPr/>
        <a:lstStyle/>
        <a:p>
          <a:endParaRPr kumimoji="1" lang="ja-JP" altLang="en-US"/>
        </a:p>
      </dgm:t>
    </dgm:pt>
    <dgm:pt modelId="{A19228E6-4C85-451A-BA33-3A328981E9F6}">
      <dgm:prSet/>
      <dgm:spPr/>
      <dgm:t>
        <a:bodyPr/>
        <a:lstStyle/>
        <a:p>
          <a:r>
            <a:rPr lang="en-US" dirty="0" smtClean="0"/>
            <a:t>3.8.4ニュートンリング</a:t>
          </a:r>
          <a:endParaRPr lang="en-US" dirty="0"/>
        </a:p>
      </dgm:t>
    </dgm:pt>
    <dgm:pt modelId="{D8F776DF-C19A-4E7A-ABF9-165C0EDD1C42}" type="parTrans" cxnId="{E6F6FB81-C7D3-48C0-B44C-945EBD3B8D58}">
      <dgm:prSet/>
      <dgm:spPr/>
      <dgm:t>
        <a:bodyPr/>
        <a:lstStyle/>
        <a:p>
          <a:endParaRPr kumimoji="1" lang="ja-JP" altLang="en-US"/>
        </a:p>
      </dgm:t>
    </dgm:pt>
    <dgm:pt modelId="{692B4FC5-7487-493C-A589-C5478190AD94}" type="sibTrans" cxnId="{E6F6FB81-C7D3-48C0-B44C-945EBD3B8D58}">
      <dgm:prSet/>
      <dgm:spPr/>
      <dgm:t>
        <a:bodyPr/>
        <a:lstStyle/>
        <a:p>
          <a:endParaRPr kumimoji="1" lang="ja-JP" altLang="en-US"/>
        </a:p>
      </dgm:t>
    </dgm:pt>
    <dgm:pt modelId="{36C0AF26-3F05-44D8-9F4B-0824CAD8D706}" type="pres">
      <dgm:prSet presAssocID="{57E011E2-60BA-4D6A-BC2C-369AAFC9B6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17900576-8F69-455D-BF39-C868D4D08AA3}" type="pres">
      <dgm:prSet presAssocID="{22398B37-E0D6-48B5-BA7F-CF8F88573C3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3A49CB1-1D5B-4773-A119-06AA2B1393F1}" type="pres">
      <dgm:prSet presAssocID="{496C321C-A497-44F2-BF64-34B228E3899B}" presName="spacer" presStyleCnt="0"/>
      <dgm:spPr/>
      <dgm:t>
        <a:bodyPr/>
        <a:lstStyle/>
        <a:p>
          <a:endParaRPr kumimoji="1" lang="ja-JP" altLang="en-US"/>
        </a:p>
      </dgm:t>
    </dgm:pt>
    <dgm:pt modelId="{EE874F81-A9D9-4A34-B8DA-14B8C02597DD}" type="pres">
      <dgm:prSet presAssocID="{AF965C6A-FBC2-4EEF-852B-85DE5335E38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79722E0-E95C-424D-BF15-B0B34F1707F6}" type="pres">
      <dgm:prSet presAssocID="{EA8AA63C-81BC-4132-A9E2-2BFE2FBCC37F}" presName="spacer" presStyleCnt="0"/>
      <dgm:spPr/>
      <dgm:t>
        <a:bodyPr/>
        <a:lstStyle/>
        <a:p>
          <a:endParaRPr kumimoji="1" lang="ja-JP" altLang="en-US"/>
        </a:p>
      </dgm:t>
    </dgm:pt>
    <dgm:pt modelId="{77D38638-2F16-4EB3-BA8F-7DACFE824BB6}" type="pres">
      <dgm:prSet presAssocID="{730FFD67-F562-41E3-AC67-2BEEE8FE905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A984818-B23D-4D02-A061-1188B49AA350}" type="pres">
      <dgm:prSet presAssocID="{70BC2E81-682A-4482-BB1C-865D008B69AC}" presName="spacer" presStyleCnt="0"/>
      <dgm:spPr/>
      <dgm:t>
        <a:bodyPr/>
        <a:lstStyle/>
        <a:p>
          <a:endParaRPr kumimoji="1" lang="ja-JP" altLang="en-US"/>
        </a:p>
      </dgm:t>
    </dgm:pt>
    <dgm:pt modelId="{F5EB3877-4812-408B-8297-6839253359C8}" type="pres">
      <dgm:prSet presAssocID="{A19228E6-4C85-451A-BA33-3A328981E9F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11BE59AC-BD2D-4EDA-9FC7-E17AD6744C2E}" type="presOf" srcId="{730FFD67-F562-41E3-AC67-2BEEE8FE905A}" destId="{77D38638-2F16-4EB3-BA8F-7DACFE824BB6}" srcOrd="0" destOrd="0" presId="urn:microsoft.com/office/officeart/2005/8/layout/vList2"/>
    <dgm:cxn modelId="{2EF83486-77C9-45E6-8527-D6F0E9D160F1}" srcId="{57E011E2-60BA-4D6A-BC2C-369AAFC9B671}" destId="{22398B37-E0D6-48B5-BA7F-CF8F88573C39}" srcOrd="0" destOrd="0" parTransId="{7A0B74A0-4E00-4762-9C66-9BB707E77151}" sibTransId="{496C321C-A497-44F2-BF64-34B228E3899B}"/>
    <dgm:cxn modelId="{2C56F9A8-E076-4187-8321-73A36DD34906}" srcId="{57E011E2-60BA-4D6A-BC2C-369AAFC9B671}" destId="{730FFD67-F562-41E3-AC67-2BEEE8FE905A}" srcOrd="2" destOrd="0" parTransId="{C5C9D71B-647E-4369-A924-0CCC9787E59E}" sibTransId="{70BC2E81-682A-4482-BB1C-865D008B69AC}"/>
    <dgm:cxn modelId="{AF557B2F-AAB2-4A4C-A058-3581D12A5616}" type="presOf" srcId="{AF965C6A-FBC2-4EEF-852B-85DE5335E389}" destId="{EE874F81-A9D9-4A34-B8DA-14B8C02597DD}" srcOrd="0" destOrd="0" presId="urn:microsoft.com/office/officeart/2005/8/layout/vList2"/>
    <dgm:cxn modelId="{58411304-020E-4899-92BD-B7B98413199F}" type="presOf" srcId="{22398B37-E0D6-48B5-BA7F-CF8F88573C39}" destId="{17900576-8F69-455D-BF39-C868D4D08AA3}" srcOrd="0" destOrd="0" presId="urn:microsoft.com/office/officeart/2005/8/layout/vList2"/>
    <dgm:cxn modelId="{166C0A20-4DED-4770-B54A-72A9FCA05960}" type="presOf" srcId="{57E011E2-60BA-4D6A-BC2C-369AAFC9B671}" destId="{36C0AF26-3F05-44D8-9F4B-0824CAD8D706}" srcOrd="0" destOrd="0" presId="urn:microsoft.com/office/officeart/2005/8/layout/vList2"/>
    <dgm:cxn modelId="{9C19C5A3-44A3-441B-A75E-02090D6EBEE9}" srcId="{57E011E2-60BA-4D6A-BC2C-369AAFC9B671}" destId="{AF965C6A-FBC2-4EEF-852B-85DE5335E389}" srcOrd="1" destOrd="0" parTransId="{89474719-04F1-429E-BEB3-73BCFBC0D748}" sibTransId="{EA8AA63C-81BC-4132-A9E2-2BFE2FBCC37F}"/>
    <dgm:cxn modelId="{E6F6FB81-C7D3-48C0-B44C-945EBD3B8D58}" srcId="{57E011E2-60BA-4D6A-BC2C-369AAFC9B671}" destId="{A19228E6-4C85-451A-BA33-3A328981E9F6}" srcOrd="3" destOrd="0" parTransId="{D8F776DF-C19A-4E7A-ABF9-165C0EDD1C42}" sibTransId="{692B4FC5-7487-493C-A589-C5478190AD94}"/>
    <dgm:cxn modelId="{49F5570A-9F94-496A-9797-672259CE7941}" type="presOf" srcId="{A19228E6-4C85-451A-BA33-3A328981E9F6}" destId="{F5EB3877-4812-408B-8297-6839253359C8}" srcOrd="0" destOrd="0" presId="urn:microsoft.com/office/officeart/2005/8/layout/vList2"/>
    <dgm:cxn modelId="{B26BB8F0-3C89-47E4-90D0-5F3E19BE9FAA}" type="presParOf" srcId="{36C0AF26-3F05-44D8-9F4B-0824CAD8D706}" destId="{17900576-8F69-455D-BF39-C868D4D08AA3}" srcOrd="0" destOrd="0" presId="urn:microsoft.com/office/officeart/2005/8/layout/vList2"/>
    <dgm:cxn modelId="{89A598F7-5DAD-493E-B0AF-CA1862472FC0}" type="presParOf" srcId="{36C0AF26-3F05-44D8-9F4B-0824CAD8D706}" destId="{73A49CB1-1D5B-4773-A119-06AA2B1393F1}" srcOrd="1" destOrd="0" presId="urn:microsoft.com/office/officeart/2005/8/layout/vList2"/>
    <dgm:cxn modelId="{542BAB31-D96D-4879-B49A-9A282306E92E}" type="presParOf" srcId="{36C0AF26-3F05-44D8-9F4B-0824CAD8D706}" destId="{EE874F81-A9D9-4A34-B8DA-14B8C02597DD}" srcOrd="2" destOrd="0" presId="urn:microsoft.com/office/officeart/2005/8/layout/vList2"/>
    <dgm:cxn modelId="{C5AC4BE1-CD1F-46B9-A1CA-16627A8F4E32}" type="presParOf" srcId="{36C0AF26-3F05-44D8-9F4B-0824CAD8D706}" destId="{179722E0-E95C-424D-BF15-B0B34F1707F6}" srcOrd="3" destOrd="0" presId="urn:microsoft.com/office/officeart/2005/8/layout/vList2"/>
    <dgm:cxn modelId="{313EBB50-5CFB-41B5-8E96-279A790C3213}" type="presParOf" srcId="{36C0AF26-3F05-44D8-9F4B-0824CAD8D706}" destId="{77D38638-2F16-4EB3-BA8F-7DACFE824BB6}" srcOrd="4" destOrd="0" presId="urn:microsoft.com/office/officeart/2005/8/layout/vList2"/>
    <dgm:cxn modelId="{16323A80-9EB7-4AEC-99DC-1BAA868983D5}" type="presParOf" srcId="{36C0AF26-3F05-44D8-9F4B-0824CAD8D706}" destId="{7A984818-B23D-4D02-A061-1188B49AA350}" srcOrd="5" destOrd="0" presId="urn:microsoft.com/office/officeart/2005/8/layout/vList2"/>
    <dgm:cxn modelId="{A518D0E2-B1B3-4D73-A5D6-E1FE6CDF59FC}" type="presParOf" srcId="{36C0AF26-3F05-44D8-9F4B-0824CAD8D706}" destId="{F5EB3877-4812-408B-8297-6839253359C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7E011E2-60BA-4D6A-BC2C-369AAFC9B671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A19228E6-4C85-451A-BA33-3A328981E9F6}">
      <dgm:prSet/>
      <dgm:spPr/>
      <dgm:t>
        <a:bodyPr/>
        <a:lstStyle/>
        <a:p>
          <a:r>
            <a:rPr lang="en-US" dirty="0" smtClean="0"/>
            <a:t>3.8.4ニュートンリング</a:t>
          </a:r>
          <a:endParaRPr lang="en-US" dirty="0"/>
        </a:p>
      </dgm:t>
    </dgm:pt>
    <dgm:pt modelId="{D8F776DF-C19A-4E7A-ABF9-165C0EDD1C42}" type="parTrans" cxnId="{E6F6FB81-C7D3-48C0-B44C-945EBD3B8D58}">
      <dgm:prSet/>
      <dgm:spPr/>
      <dgm:t>
        <a:bodyPr/>
        <a:lstStyle/>
        <a:p>
          <a:endParaRPr lang="ja-JP" altLang="en-US"/>
        </a:p>
      </dgm:t>
    </dgm:pt>
    <dgm:pt modelId="{692B4FC5-7487-493C-A589-C5478190AD94}" type="sibTrans" cxnId="{E6F6FB81-C7D3-48C0-B44C-945EBD3B8D58}">
      <dgm:prSet/>
      <dgm:spPr/>
      <dgm:t>
        <a:bodyPr/>
        <a:lstStyle/>
        <a:p>
          <a:endParaRPr lang="ja-JP" altLang="en-US"/>
        </a:p>
      </dgm:t>
    </dgm:pt>
    <dgm:pt modelId="{EA833092-E0C9-45BE-B413-96366F2CE9E3}">
      <dgm:prSet/>
      <dgm:spPr/>
      <dgm:t>
        <a:bodyPr/>
        <a:lstStyle/>
        <a:p>
          <a:r>
            <a:rPr kumimoji="1" lang="ja-JP" altLang="ja-JP" dirty="0" smtClean="0"/>
            <a:t>図</a:t>
          </a:r>
          <a:r>
            <a:rPr kumimoji="1" lang="en-US" altLang="ja-JP" dirty="0" smtClean="0"/>
            <a:t>3.44 (a)</a:t>
          </a:r>
          <a:r>
            <a:rPr kumimoji="1" lang="ja-JP" altLang="en-US" dirty="0" smtClean="0"/>
            <a:t>：</a:t>
          </a:r>
          <a:r>
            <a:rPr kumimoji="1" lang="en-US" altLang="ja-JP" dirty="0" smtClean="0"/>
            <a:t/>
          </a:r>
          <a:br>
            <a:rPr kumimoji="1" lang="en-US" altLang="ja-JP" dirty="0" smtClean="0"/>
          </a:br>
          <a:r>
            <a:rPr kumimoji="1" lang="ja-JP" altLang="en-US" dirty="0" smtClean="0"/>
            <a:t>　                     </a:t>
          </a:r>
          <a:r>
            <a:rPr kumimoji="1" lang="ja-JP" altLang="ja-JP" dirty="0" smtClean="0"/>
            <a:t>と</a:t>
          </a:r>
          <a:r>
            <a:rPr kumimoji="1" lang="en-US" altLang="ja-JP" dirty="0" smtClean="0"/>
            <a:t>         </a:t>
          </a:r>
          <a:r>
            <a:rPr kumimoji="1" lang="ja-JP" altLang="ja-JP" dirty="0" smtClean="0"/>
            <a:t>をも</a:t>
          </a:r>
          <a:r>
            <a:rPr kumimoji="1" lang="ja-JP" altLang="en-US" dirty="0" smtClean="0"/>
            <a:t>つ</a:t>
          </a:r>
          <a:r>
            <a:rPr kumimoji="1" lang="ja-JP" altLang="ja-JP" dirty="0" smtClean="0"/>
            <a:t>ガラスを</a:t>
          </a:r>
          <a:r>
            <a:rPr kumimoji="1" lang="en-US" altLang="ja-JP" dirty="0" smtClean="0"/>
            <a:t>                      </a:t>
          </a:r>
          <a:br>
            <a:rPr kumimoji="1" lang="en-US" altLang="ja-JP" dirty="0" smtClean="0"/>
          </a:br>
          <a:r>
            <a:rPr kumimoji="1" lang="ja-JP" altLang="en-US" dirty="0" smtClean="0"/>
            <a:t>　</a:t>
          </a:r>
          <a:r>
            <a:rPr kumimoji="1" lang="ja-JP" altLang="ja-JP" dirty="0" smtClean="0"/>
            <a:t>上から波長</a:t>
          </a:r>
          <a:r>
            <a:rPr kumimoji="1" lang="en-US" altLang="ja-JP" dirty="0" smtClean="0"/>
            <a:t>λ</a:t>
          </a:r>
          <a:r>
            <a:rPr lang="ja-JP" altLang="en-US" dirty="0" smtClean="0"/>
            <a:t>の             を投射する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図（</a:t>
          </a:r>
          <a:r>
            <a:rPr lang="en-US" altLang="ja-JP" dirty="0" smtClean="0"/>
            <a:t>b</a:t>
          </a:r>
          <a:r>
            <a:rPr lang="ja-JP" altLang="en-US" dirty="0" smtClean="0"/>
            <a:t>）：同心円の         の             ができる．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これを                              という．</a:t>
          </a:r>
          <a:endParaRPr lang="en-US" dirty="0"/>
        </a:p>
      </dgm:t>
    </dgm:pt>
    <dgm:pt modelId="{D72CF3A1-E8B1-4B34-A56A-B8BC6D8E8093}" type="parTrans" cxnId="{3FE96BCF-52CA-4B32-B774-7A58C3B0F515}">
      <dgm:prSet/>
      <dgm:spPr/>
      <dgm:t>
        <a:bodyPr/>
        <a:lstStyle/>
        <a:p>
          <a:endParaRPr lang="ja-JP" altLang="en-US"/>
        </a:p>
      </dgm:t>
    </dgm:pt>
    <dgm:pt modelId="{7837F763-9D7A-4F3E-9F7F-798BCCD63978}" type="sibTrans" cxnId="{3FE96BCF-52CA-4B32-B774-7A58C3B0F515}">
      <dgm:prSet/>
      <dgm:spPr/>
      <dgm:t>
        <a:bodyPr/>
        <a:lstStyle/>
        <a:p>
          <a:endParaRPr lang="ja-JP" altLang="en-US"/>
        </a:p>
      </dgm:t>
    </dgm:pt>
    <dgm:pt modelId="{0F3EFF96-1A69-4C76-9F52-5AE22468B43C}">
      <dgm:prSet/>
      <dgm:spPr/>
      <dgm:t>
        <a:bodyPr/>
        <a:lstStyle/>
        <a:p>
          <a:r>
            <a:rPr lang="ja-JP" altLang="en-US" dirty="0" smtClean="0"/>
            <a:t>図</a:t>
          </a:r>
          <a:r>
            <a:rPr lang="ja-JP" altLang="en-US" dirty="0"/>
            <a:t>（</a:t>
          </a:r>
          <a:r>
            <a:rPr lang="en-US" altLang="ja-JP" dirty="0"/>
            <a:t>a</a:t>
          </a:r>
          <a:r>
            <a:rPr lang="ja-JP" altLang="en-US" dirty="0"/>
            <a:t>）の点</a:t>
          </a:r>
          <a:r>
            <a:rPr lang="en-US" altLang="ja-JP" dirty="0"/>
            <a:t>A</a:t>
          </a:r>
          <a:r>
            <a:rPr lang="ja-JP" altLang="en-US" dirty="0"/>
            <a:t>で反射した光と</a:t>
          </a:r>
          <a:r>
            <a:rPr lang="ja-JP" altLang="en-US" dirty="0" smtClean="0"/>
            <a:t>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	</a:t>
          </a:r>
          <a:r>
            <a:rPr lang="ja-JP" altLang="en-US" dirty="0" smtClean="0"/>
            <a:t>平面</a:t>
          </a:r>
          <a:r>
            <a:rPr lang="ja-JP" altLang="en-US" dirty="0"/>
            <a:t>ガラスの点</a:t>
          </a:r>
          <a:r>
            <a:rPr lang="en-US" altLang="ja-JP" dirty="0"/>
            <a:t>B</a:t>
          </a:r>
          <a:r>
            <a:rPr lang="ja-JP" altLang="en-US" dirty="0"/>
            <a:t>で反射した光</a:t>
          </a:r>
          <a:r>
            <a:rPr lang="ja-JP" altLang="en-US" dirty="0" smtClean="0"/>
            <a:t>が        ．</a:t>
          </a:r>
          <a:endParaRPr lang="ja-JP" altLang="en-US" dirty="0"/>
        </a:p>
      </dgm:t>
    </dgm:pt>
    <dgm:pt modelId="{906DF80A-CBCD-413D-9271-457048080FBC}" type="parTrans" cxnId="{9B5E313D-4641-43F0-8C05-E5AA8F424160}">
      <dgm:prSet/>
      <dgm:spPr/>
      <dgm:t>
        <a:bodyPr/>
        <a:lstStyle/>
        <a:p>
          <a:endParaRPr lang="ja-JP" altLang="en-US"/>
        </a:p>
      </dgm:t>
    </dgm:pt>
    <dgm:pt modelId="{8D477F7D-A1D7-49A6-9744-3DE098F7B5B6}" type="sibTrans" cxnId="{9B5E313D-4641-43F0-8C05-E5AA8F424160}">
      <dgm:prSet/>
      <dgm:spPr/>
      <dgm:t>
        <a:bodyPr/>
        <a:lstStyle/>
        <a:p>
          <a:endParaRPr lang="ja-JP" altLang="en-US"/>
        </a:p>
      </dgm:t>
    </dgm:pt>
    <dgm:pt modelId="{FEA65319-0B22-40E3-868E-0970A59A37DA}">
      <dgm:prSet/>
      <dgm:spPr/>
      <dgm:t>
        <a:bodyPr/>
        <a:lstStyle/>
        <a:p>
          <a:r>
            <a:rPr lang="ja-JP" altLang="en-US" dirty="0"/>
            <a:t>光</a:t>
          </a:r>
          <a:r>
            <a:rPr lang="ja-JP" altLang="en-US" dirty="0" smtClean="0"/>
            <a:t>路差                （</a:t>
          </a:r>
          <a:r>
            <a:rPr lang="ja-JP" altLang="en-US" dirty="0"/>
            <a:t>空気の屈折率</a:t>
          </a:r>
          <a:r>
            <a:rPr lang="ja-JP" altLang="en-US" dirty="0" smtClean="0"/>
            <a:t>を</a:t>
          </a:r>
          <a:r>
            <a:rPr lang="en-US" altLang="ja-JP" dirty="0" smtClean="0"/>
            <a:t>1</a:t>
          </a:r>
          <a:r>
            <a:rPr lang="ja-JP" altLang="en-US" dirty="0" smtClean="0"/>
            <a:t>と</a:t>
          </a:r>
          <a:r>
            <a:rPr lang="ja-JP" altLang="en-US" dirty="0"/>
            <a:t>している）</a:t>
          </a:r>
        </a:p>
      </dgm:t>
    </dgm:pt>
    <dgm:pt modelId="{E470ACC7-5C27-4EFD-8290-E9888EF39234}" type="parTrans" cxnId="{A48CAF3F-F6C2-4D5B-9F26-12642724406A}">
      <dgm:prSet/>
      <dgm:spPr/>
      <dgm:t>
        <a:bodyPr/>
        <a:lstStyle/>
        <a:p>
          <a:endParaRPr lang="ja-JP" altLang="en-US"/>
        </a:p>
      </dgm:t>
    </dgm:pt>
    <dgm:pt modelId="{5E5BA772-C47C-4886-99BB-5B0AC634C202}" type="sibTrans" cxnId="{A48CAF3F-F6C2-4D5B-9F26-12642724406A}">
      <dgm:prSet/>
      <dgm:spPr/>
      <dgm:t>
        <a:bodyPr/>
        <a:lstStyle/>
        <a:p>
          <a:endParaRPr lang="ja-JP" altLang="en-US"/>
        </a:p>
      </dgm:t>
    </dgm:pt>
    <dgm:pt modelId="{36C0AF26-3F05-44D8-9F4B-0824CAD8D706}" type="pres">
      <dgm:prSet presAssocID="{57E011E2-60BA-4D6A-BC2C-369AAFC9B6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F5EB3877-4812-408B-8297-6839253359C8}" type="pres">
      <dgm:prSet presAssocID="{A19228E6-4C85-451A-BA33-3A328981E9F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7425AB7-387D-4569-9502-C7514E0FF389}" type="pres">
      <dgm:prSet presAssocID="{A19228E6-4C85-451A-BA33-3A328981E9F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E6F6FB81-C7D3-48C0-B44C-945EBD3B8D58}" srcId="{57E011E2-60BA-4D6A-BC2C-369AAFC9B671}" destId="{A19228E6-4C85-451A-BA33-3A328981E9F6}" srcOrd="0" destOrd="0" parTransId="{D8F776DF-C19A-4E7A-ABF9-165C0EDD1C42}" sibTransId="{692B4FC5-7487-493C-A589-C5478190AD94}"/>
    <dgm:cxn modelId="{18594FF6-3DBE-490F-81AB-2A6B68F310A2}" type="presOf" srcId="{EA833092-E0C9-45BE-B413-96366F2CE9E3}" destId="{E7425AB7-387D-4569-9502-C7514E0FF389}" srcOrd="0" destOrd="0" presId="urn:microsoft.com/office/officeart/2005/8/layout/vList2"/>
    <dgm:cxn modelId="{3FE96BCF-52CA-4B32-B774-7A58C3B0F515}" srcId="{A19228E6-4C85-451A-BA33-3A328981E9F6}" destId="{EA833092-E0C9-45BE-B413-96366F2CE9E3}" srcOrd="0" destOrd="0" parTransId="{D72CF3A1-E8B1-4B34-A56A-B8BC6D8E8093}" sibTransId="{7837F763-9D7A-4F3E-9F7F-798BCCD63978}"/>
    <dgm:cxn modelId="{A48CAF3F-F6C2-4D5B-9F26-12642724406A}" srcId="{A19228E6-4C85-451A-BA33-3A328981E9F6}" destId="{FEA65319-0B22-40E3-868E-0970A59A37DA}" srcOrd="2" destOrd="0" parTransId="{E470ACC7-5C27-4EFD-8290-E9888EF39234}" sibTransId="{5E5BA772-C47C-4886-99BB-5B0AC634C202}"/>
    <dgm:cxn modelId="{2EF7E2AA-96C4-4BDE-9D6C-FD67A1BAE7F6}" type="presOf" srcId="{FEA65319-0B22-40E3-868E-0970A59A37DA}" destId="{E7425AB7-387D-4569-9502-C7514E0FF389}" srcOrd="0" destOrd="2" presId="urn:microsoft.com/office/officeart/2005/8/layout/vList2"/>
    <dgm:cxn modelId="{9B5E313D-4641-43F0-8C05-E5AA8F424160}" srcId="{A19228E6-4C85-451A-BA33-3A328981E9F6}" destId="{0F3EFF96-1A69-4C76-9F52-5AE22468B43C}" srcOrd="1" destOrd="0" parTransId="{906DF80A-CBCD-413D-9271-457048080FBC}" sibTransId="{8D477F7D-A1D7-49A6-9744-3DE098F7B5B6}"/>
    <dgm:cxn modelId="{15CD63A5-4117-4F17-B9E9-912A45FB083A}" type="presOf" srcId="{0F3EFF96-1A69-4C76-9F52-5AE22468B43C}" destId="{E7425AB7-387D-4569-9502-C7514E0FF389}" srcOrd="0" destOrd="1" presId="urn:microsoft.com/office/officeart/2005/8/layout/vList2"/>
    <dgm:cxn modelId="{698E2443-9032-48FB-8227-5A7770ECF351}" type="presOf" srcId="{A19228E6-4C85-451A-BA33-3A328981E9F6}" destId="{F5EB3877-4812-408B-8297-6839253359C8}" srcOrd="0" destOrd="0" presId="urn:microsoft.com/office/officeart/2005/8/layout/vList2"/>
    <dgm:cxn modelId="{25F1B7A9-1391-42C6-AB50-1C764B48F113}" type="presOf" srcId="{57E011E2-60BA-4D6A-BC2C-369AAFC9B671}" destId="{36C0AF26-3F05-44D8-9F4B-0824CAD8D706}" srcOrd="0" destOrd="0" presId="urn:microsoft.com/office/officeart/2005/8/layout/vList2"/>
    <dgm:cxn modelId="{46F08421-6FE8-4259-BEB6-6436F3B5FE2C}" type="presParOf" srcId="{36C0AF26-3F05-44D8-9F4B-0824CAD8D706}" destId="{F5EB3877-4812-408B-8297-6839253359C8}" srcOrd="0" destOrd="0" presId="urn:microsoft.com/office/officeart/2005/8/layout/vList2"/>
    <dgm:cxn modelId="{5B91BE3C-79E4-4A9D-B534-36C50C933D38}" type="presParOf" srcId="{36C0AF26-3F05-44D8-9F4B-0824CAD8D706}" destId="{E7425AB7-387D-4569-9502-C7514E0FF38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E011E2-60BA-4D6A-BC2C-369AAFC9B671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22398B37-E0D6-48B5-BA7F-CF8F88573C39}">
      <dgm:prSet/>
      <dgm:spPr/>
      <dgm:t>
        <a:bodyPr/>
        <a:lstStyle/>
        <a:p>
          <a:r>
            <a:rPr lang="en-US" dirty="0" smtClean="0"/>
            <a:t>3.8.1光路長</a:t>
          </a:r>
          <a:endParaRPr lang="en-US" dirty="0"/>
        </a:p>
      </dgm:t>
    </dgm:pt>
    <dgm:pt modelId="{7A0B74A0-4E00-4762-9C66-9BB707E77151}" type="parTrans" cxnId="{2EF83486-77C9-45E6-8527-D6F0E9D160F1}">
      <dgm:prSet/>
      <dgm:spPr/>
      <dgm:t>
        <a:bodyPr/>
        <a:lstStyle/>
        <a:p>
          <a:endParaRPr kumimoji="1" lang="ja-JP" altLang="en-US"/>
        </a:p>
      </dgm:t>
    </dgm:pt>
    <dgm:pt modelId="{496C321C-A497-44F2-BF64-34B228E3899B}" type="sibTrans" cxnId="{2EF83486-77C9-45E6-8527-D6F0E9D160F1}">
      <dgm:prSet/>
      <dgm:spPr/>
      <dgm:t>
        <a:bodyPr/>
        <a:lstStyle/>
        <a:p>
          <a:endParaRPr kumimoji="1" lang="ja-JP" altLang="en-US"/>
        </a:p>
      </dgm:t>
    </dgm:pt>
    <dgm:pt modelId="{AF965C6A-FBC2-4EEF-852B-85DE5335E389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3.8.2 2本のスリットによる回折と干渉（ヤング率）</a:t>
          </a:r>
          <a:endParaRPr lang="en-US" dirty="0"/>
        </a:p>
      </dgm:t>
    </dgm:pt>
    <dgm:pt modelId="{89474719-04F1-429E-BEB3-73BCFBC0D748}" type="parTrans" cxnId="{9C19C5A3-44A3-441B-A75E-02090D6EBEE9}">
      <dgm:prSet/>
      <dgm:spPr/>
      <dgm:t>
        <a:bodyPr/>
        <a:lstStyle/>
        <a:p>
          <a:endParaRPr kumimoji="1" lang="ja-JP" altLang="en-US"/>
        </a:p>
      </dgm:t>
    </dgm:pt>
    <dgm:pt modelId="{EA8AA63C-81BC-4132-A9E2-2BFE2FBCC37F}" type="sibTrans" cxnId="{9C19C5A3-44A3-441B-A75E-02090D6EBEE9}">
      <dgm:prSet/>
      <dgm:spPr/>
      <dgm:t>
        <a:bodyPr/>
        <a:lstStyle/>
        <a:p>
          <a:endParaRPr kumimoji="1" lang="ja-JP" altLang="en-US"/>
        </a:p>
      </dgm:t>
    </dgm:pt>
    <dgm:pt modelId="{730FFD67-F562-41E3-AC67-2BEEE8FE905A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3.8.3薄膜による干渉</a:t>
          </a:r>
          <a:endParaRPr lang="en-US" dirty="0"/>
        </a:p>
      </dgm:t>
    </dgm:pt>
    <dgm:pt modelId="{C5C9D71B-647E-4369-A924-0CCC9787E59E}" type="parTrans" cxnId="{2C56F9A8-E076-4187-8321-73A36DD34906}">
      <dgm:prSet/>
      <dgm:spPr/>
      <dgm:t>
        <a:bodyPr/>
        <a:lstStyle/>
        <a:p>
          <a:endParaRPr kumimoji="1" lang="ja-JP" altLang="en-US"/>
        </a:p>
      </dgm:t>
    </dgm:pt>
    <dgm:pt modelId="{70BC2E81-682A-4482-BB1C-865D008B69AC}" type="sibTrans" cxnId="{2C56F9A8-E076-4187-8321-73A36DD34906}">
      <dgm:prSet/>
      <dgm:spPr/>
      <dgm:t>
        <a:bodyPr/>
        <a:lstStyle/>
        <a:p>
          <a:endParaRPr kumimoji="1" lang="ja-JP" altLang="en-US"/>
        </a:p>
      </dgm:t>
    </dgm:pt>
    <dgm:pt modelId="{A19228E6-4C85-451A-BA33-3A328981E9F6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3.8.4ニュートンリング</a:t>
          </a:r>
          <a:endParaRPr lang="en-US" dirty="0"/>
        </a:p>
      </dgm:t>
    </dgm:pt>
    <dgm:pt modelId="{D8F776DF-C19A-4E7A-ABF9-165C0EDD1C42}" type="parTrans" cxnId="{E6F6FB81-C7D3-48C0-B44C-945EBD3B8D58}">
      <dgm:prSet/>
      <dgm:spPr/>
      <dgm:t>
        <a:bodyPr/>
        <a:lstStyle/>
        <a:p>
          <a:endParaRPr kumimoji="1" lang="ja-JP" altLang="en-US"/>
        </a:p>
      </dgm:t>
    </dgm:pt>
    <dgm:pt modelId="{692B4FC5-7487-493C-A589-C5478190AD94}" type="sibTrans" cxnId="{E6F6FB81-C7D3-48C0-B44C-945EBD3B8D58}">
      <dgm:prSet/>
      <dgm:spPr/>
      <dgm:t>
        <a:bodyPr/>
        <a:lstStyle/>
        <a:p>
          <a:endParaRPr kumimoji="1" lang="ja-JP" altLang="en-US"/>
        </a:p>
      </dgm:t>
    </dgm:pt>
    <dgm:pt modelId="{36C0AF26-3F05-44D8-9F4B-0824CAD8D706}" type="pres">
      <dgm:prSet presAssocID="{57E011E2-60BA-4D6A-BC2C-369AAFC9B6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17900576-8F69-455D-BF39-C868D4D08AA3}" type="pres">
      <dgm:prSet presAssocID="{22398B37-E0D6-48B5-BA7F-CF8F88573C3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3A49CB1-1D5B-4773-A119-06AA2B1393F1}" type="pres">
      <dgm:prSet presAssocID="{496C321C-A497-44F2-BF64-34B228E3899B}" presName="spacer" presStyleCnt="0"/>
      <dgm:spPr/>
      <dgm:t>
        <a:bodyPr/>
        <a:lstStyle/>
        <a:p>
          <a:endParaRPr kumimoji="1" lang="ja-JP" altLang="en-US"/>
        </a:p>
      </dgm:t>
    </dgm:pt>
    <dgm:pt modelId="{EE874F81-A9D9-4A34-B8DA-14B8C02597DD}" type="pres">
      <dgm:prSet presAssocID="{AF965C6A-FBC2-4EEF-852B-85DE5335E38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79722E0-E95C-424D-BF15-B0B34F1707F6}" type="pres">
      <dgm:prSet presAssocID="{EA8AA63C-81BC-4132-A9E2-2BFE2FBCC37F}" presName="spacer" presStyleCnt="0"/>
      <dgm:spPr/>
      <dgm:t>
        <a:bodyPr/>
        <a:lstStyle/>
        <a:p>
          <a:endParaRPr kumimoji="1" lang="ja-JP" altLang="en-US"/>
        </a:p>
      </dgm:t>
    </dgm:pt>
    <dgm:pt modelId="{77D38638-2F16-4EB3-BA8F-7DACFE824BB6}" type="pres">
      <dgm:prSet presAssocID="{730FFD67-F562-41E3-AC67-2BEEE8FE905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A984818-B23D-4D02-A061-1188B49AA350}" type="pres">
      <dgm:prSet presAssocID="{70BC2E81-682A-4482-BB1C-865D008B69AC}" presName="spacer" presStyleCnt="0"/>
      <dgm:spPr/>
      <dgm:t>
        <a:bodyPr/>
        <a:lstStyle/>
        <a:p>
          <a:endParaRPr kumimoji="1" lang="ja-JP" altLang="en-US"/>
        </a:p>
      </dgm:t>
    </dgm:pt>
    <dgm:pt modelId="{F5EB3877-4812-408B-8297-6839253359C8}" type="pres">
      <dgm:prSet presAssocID="{A19228E6-4C85-451A-BA33-3A328981E9F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9B2B7027-407F-49DD-A9B2-EB0EB2F55446}" type="presOf" srcId="{A19228E6-4C85-451A-BA33-3A328981E9F6}" destId="{F5EB3877-4812-408B-8297-6839253359C8}" srcOrd="0" destOrd="0" presId="urn:microsoft.com/office/officeart/2005/8/layout/vList2"/>
    <dgm:cxn modelId="{BE888A49-03FE-4C21-8B74-099DC08C9FF5}" type="presOf" srcId="{22398B37-E0D6-48B5-BA7F-CF8F88573C39}" destId="{17900576-8F69-455D-BF39-C868D4D08AA3}" srcOrd="0" destOrd="0" presId="urn:microsoft.com/office/officeart/2005/8/layout/vList2"/>
    <dgm:cxn modelId="{0674C574-FA7F-46AD-B98D-4C64E01971B3}" type="presOf" srcId="{57E011E2-60BA-4D6A-BC2C-369AAFC9B671}" destId="{36C0AF26-3F05-44D8-9F4B-0824CAD8D706}" srcOrd="0" destOrd="0" presId="urn:microsoft.com/office/officeart/2005/8/layout/vList2"/>
    <dgm:cxn modelId="{2EF83486-77C9-45E6-8527-D6F0E9D160F1}" srcId="{57E011E2-60BA-4D6A-BC2C-369AAFC9B671}" destId="{22398B37-E0D6-48B5-BA7F-CF8F88573C39}" srcOrd="0" destOrd="0" parTransId="{7A0B74A0-4E00-4762-9C66-9BB707E77151}" sibTransId="{496C321C-A497-44F2-BF64-34B228E3899B}"/>
    <dgm:cxn modelId="{2C56F9A8-E076-4187-8321-73A36DD34906}" srcId="{57E011E2-60BA-4D6A-BC2C-369AAFC9B671}" destId="{730FFD67-F562-41E3-AC67-2BEEE8FE905A}" srcOrd="2" destOrd="0" parTransId="{C5C9D71B-647E-4369-A924-0CCC9787E59E}" sibTransId="{70BC2E81-682A-4482-BB1C-865D008B69AC}"/>
    <dgm:cxn modelId="{60109F51-4198-4BED-B404-34B368D8FE5F}" type="presOf" srcId="{AF965C6A-FBC2-4EEF-852B-85DE5335E389}" destId="{EE874F81-A9D9-4A34-B8DA-14B8C02597DD}" srcOrd="0" destOrd="0" presId="urn:microsoft.com/office/officeart/2005/8/layout/vList2"/>
    <dgm:cxn modelId="{9C19C5A3-44A3-441B-A75E-02090D6EBEE9}" srcId="{57E011E2-60BA-4D6A-BC2C-369AAFC9B671}" destId="{AF965C6A-FBC2-4EEF-852B-85DE5335E389}" srcOrd="1" destOrd="0" parTransId="{89474719-04F1-429E-BEB3-73BCFBC0D748}" sibTransId="{EA8AA63C-81BC-4132-A9E2-2BFE2FBCC37F}"/>
    <dgm:cxn modelId="{E6F6FB81-C7D3-48C0-B44C-945EBD3B8D58}" srcId="{57E011E2-60BA-4D6A-BC2C-369AAFC9B671}" destId="{A19228E6-4C85-451A-BA33-3A328981E9F6}" srcOrd="3" destOrd="0" parTransId="{D8F776DF-C19A-4E7A-ABF9-165C0EDD1C42}" sibTransId="{692B4FC5-7487-493C-A589-C5478190AD94}"/>
    <dgm:cxn modelId="{6258C2C8-60BA-40E2-9CD3-F976E15DE11F}" type="presOf" srcId="{730FFD67-F562-41E3-AC67-2BEEE8FE905A}" destId="{77D38638-2F16-4EB3-BA8F-7DACFE824BB6}" srcOrd="0" destOrd="0" presId="urn:microsoft.com/office/officeart/2005/8/layout/vList2"/>
    <dgm:cxn modelId="{D98E59E8-5BE0-4E3F-96AE-02B75CC90703}" type="presParOf" srcId="{36C0AF26-3F05-44D8-9F4B-0824CAD8D706}" destId="{17900576-8F69-455D-BF39-C868D4D08AA3}" srcOrd="0" destOrd="0" presId="urn:microsoft.com/office/officeart/2005/8/layout/vList2"/>
    <dgm:cxn modelId="{FBECDFE3-A13F-42FD-A68E-9EDE910F2F0B}" type="presParOf" srcId="{36C0AF26-3F05-44D8-9F4B-0824CAD8D706}" destId="{73A49CB1-1D5B-4773-A119-06AA2B1393F1}" srcOrd="1" destOrd="0" presId="urn:microsoft.com/office/officeart/2005/8/layout/vList2"/>
    <dgm:cxn modelId="{E758F249-6FF1-4A15-BBCD-E778B6BF22A7}" type="presParOf" srcId="{36C0AF26-3F05-44D8-9F4B-0824CAD8D706}" destId="{EE874F81-A9D9-4A34-B8DA-14B8C02597DD}" srcOrd="2" destOrd="0" presId="urn:microsoft.com/office/officeart/2005/8/layout/vList2"/>
    <dgm:cxn modelId="{A728B6A5-1F97-47FE-9E97-2B5EEA643954}" type="presParOf" srcId="{36C0AF26-3F05-44D8-9F4B-0824CAD8D706}" destId="{179722E0-E95C-424D-BF15-B0B34F1707F6}" srcOrd="3" destOrd="0" presId="urn:microsoft.com/office/officeart/2005/8/layout/vList2"/>
    <dgm:cxn modelId="{B87AA3B8-51BB-4444-B90A-3B27E8D6420B}" type="presParOf" srcId="{36C0AF26-3F05-44D8-9F4B-0824CAD8D706}" destId="{77D38638-2F16-4EB3-BA8F-7DACFE824BB6}" srcOrd="4" destOrd="0" presId="urn:microsoft.com/office/officeart/2005/8/layout/vList2"/>
    <dgm:cxn modelId="{E791899C-FC30-4F67-B6CE-7B5BACA4C676}" type="presParOf" srcId="{36C0AF26-3F05-44D8-9F4B-0824CAD8D706}" destId="{7A984818-B23D-4D02-A061-1188B49AA350}" srcOrd="5" destOrd="0" presId="urn:microsoft.com/office/officeart/2005/8/layout/vList2"/>
    <dgm:cxn modelId="{CF310885-9C0C-49F5-9138-61A065EEDE9A}" type="presParOf" srcId="{36C0AF26-3F05-44D8-9F4B-0824CAD8D706}" destId="{F5EB3877-4812-408B-8297-6839253359C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7E011E2-60BA-4D6A-BC2C-369AAFC9B671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A19228E6-4C85-451A-BA33-3A328981E9F6}">
      <dgm:prSet/>
      <dgm:spPr/>
      <dgm:t>
        <a:bodyPr/>
        <a:lstStyle/>
        <a:p>
          <a:r>
            <a:rPr lang="en-US" dirty="0" smtClean="0"/>
            <a:t>3.8.4ニュートンリング</a:t>
          </a:r>
          <a:endParaRPr lang="en-US" dirty="0"/>
        </a:p>
      </dgm:t>
    </dgm:pt>
    <dgm:pt modelId="{D8F776DF-C19A-4E7A-ABF9-165C0EDD1C42}" type="parTrans" cxnId="{E6F6FB81-C7D3-48C0-B44C-945EBD3B8D58}">
      <dgm:prSet/>
      <dgm:spPr/>
      <dgm:t>
        <a:bodyPr/>
        <a:lstStyle/>
        <a:p>
          <a:endParaRPr lang="ja-JP" altLang="en-US"/>
        </a:p>
      </dgm:t>
    </dgm:pt>
    <dgm:pt modelId="{692B4FC5-7487-493C-A589-C5478190AD94}" type="sibTrans" cxnId="{E6F6FB81-C7D3-48C0-B44C-945EBD3B8D58}">
      <dgm:prSet/>
      <dgm:spPr/>
      <dgm:t>
        <a:bodyPr/>
        <a:lstStyle/>
        <a:p>
          <a:endParaRPr lang="ja-JP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7991CD2D-41D2-4383-9D25-D9696934B900}">
          <dgm:prSet/>
          <dgm:spPr/>
          <dgm:t>
            <a:bodyPr/>
            <a:lstStyle/>
            <a:p>
              <a:r>
                <a:rPr lang="ja-JP" altLang="en-US" dirty="0" smtClean="0"/>
                <a:t>点</a:t>
              </a:r>
              <a:r>
                <a:rPr lang="en-US" altLang="ja-JP" dirty="0" smtClean="0"/>
                <a:t>B</a:t>
              </a:r>
              <a:r>
                <a:rPr lang="ja-JP" altLang="en-US" dirty="0" smtClean="0"/>
                <a:t>で位相が</a:t>
              </a:r>
              <a:r>
                <a:rPr lang="en-US" altLang="ja-JP" dirty="0" smtClean="0"/>
                <a:t>π</a:t>
              </a:r>
              <a:r>
                <a:rPr lang="ja-JP" altLang="en-US" dirty="0" smtClean="0"/>
                <a:t>ずれるので                 は，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en-US" altLang="ja-JP" i="1" dirty="0" smtClean="0"/>
                <a:t>Δ</a:t>
              </a:r>
              <a:r>
                <a:rPr lang="ja-JP" altLang="en-US" dirty="0" smtClean="0"/>
                <a:t>＝</a:t>
              </a:r>
              <a:r>
                <a:rPr lang="en-US" altLang="ja-JP" dirty="0" smtClean="0"/>
                <a:t>2AB</a:t>
              </a:r>
              <a:r>
                <a:rPr lang="ja-JP" altLang="en-US" dirty="0" smtClean="0"/>
                <a:t> </a:t>
              </a:r>
              <a:r>
                <a:rPr lang="en-US" altLang="ja-JP" dirty="0" smtClean="0"/>
                <a:t>=</a:t>
              </a:r>
              <a:r>
                <a:rPr lang="ja-JP" altLang="en-US" dirty="0" smtClean="0">
                  <a:solidFill>
                    <a:schemeClr val="bg1"/>
                  </a:solidFill>
                </a:rPr>
                <a:t> （</a:t>
              </a:r>
              <a:r>
                <a:rPr lang="en-US" altLang="ja-JP" i="1" dirty="0" smtClean="0">
                  <a:solidFill>
                    <a:schemeClr val="bg1"/>
                  </a:solidFill>
                </a:rPr>
                <a:t>m</a:t>
              </a:r>
              <a:r>
                <a:rPr lang="ja-JP" altLang="en-US" dirty="0" smtClean="0">
                  <a:solidFill>
                    <a:schemeClr val="bg1"/>
                  </a:solidFill>
                </a:rPr>
                <a:t>＋</a:t>
              </a:r>
              <a14:m>
                <m:oMath xmlns:m="http://schemas.openxmlformats.org/officeDocument/2006/math">
                  <m:f>
                    <m:fPr>
                      <m:ctrlPr>
                        <a:rPr lang="en-US" altLang="ja-JP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en-US" altLang="ja-JP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lang="en-US" altLang="ja-JP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</m:oMath>
              </a14:m>
              <a:r>
                <a:rPr lang="ja-JP" altLang="en-US" dirty="0" smtClean="0">
                  <a:solidFill>
                    <a:schemeClr val="bg1"/>
                  </a:solidFill>
                </a:rPr>
                <a:t>）</a:t>
              </a:r>
              <a:r>
                <a:rPr lang="en-US" altLang="ja-JP" dirty="0" smtClean="0">
                  <a:solidFill>
                    <a:schemeClr val="bg1"/>
                  </a:solidFill>
                </a:rPr>
                <a:t>λ </a:t>
              </a:r>
              <a:r>
                <a:rPr lang="en-US" altLang="ja-JP" dirty="0" smtClean="0"/>
                <a:t>(</a:t>
              </a:r>
              <a:r>
                <a:rPr lang="en-US" altLang="ja-JP" i="1" dirty="0" smtClean="0"/>
                <a:t>m</a:t>
              </a:r>
              <a:r>
                <a:rPr lang="en-US" altLang="ja-JP" dirty="0" smtClean="0"/>
                <a:t> = 0, 1, 2, ··· )            </a:t>
              </a:r>
              <a:r>
                <a:rPr lang="ja-JP" altLang="en-US" dirty="0" smtClean="0"/>
                <a:t>　</a:t>
              </a:r>
              <a:r>
                <a:rPr lang="en-US" altLang="ja-JP" dirty="0" smtClean="0"/>
                <a:t>(3.30)</a:t>
              </a:r>
              <a:br>
                <a:rPr lang="en-US" altLang="ja-JP" dirty="0" smtClean="0"/>
              </a:br>
              <a:r>
                <a:rPr lang="ja-JP" altLang="en-US" dirty="0" smtClean="0"/>
                <a:t>　　　　　</a:t>
              </a:r>
              <a:r>
                <a:rPr lang="en-US" altLang="ja-JP" dirty="0" smtClean="0"/>
                <a:t>=            </a:t>
              </a:r>
              <a:r>
                <a:rPr lang="ja-JP" altLang="en-US" dirty="0" smtClean="0"/>
                <a:t>　  </a:t>
              </a:r>
              <a:r>
                <a:rPr lang="en-US" altLang="ja-JP" dirty="0" smtClean="0"/>
                <a:t>(</a:t>
              </a:r>
              <a:r>
                <a:rPr lang="en-US" altLang="ja-JP" i="1" dirty="0" smtClean="0"/>
                <a:t>m</a:t>
              </a:r>
              <a:r>
                <a:rPr lang="en-US" altLang="ja-JP" dirty="0" smtClean="0"/>
                <a:t> = 0, 1, 2</a:t>
              </a:r>
              <a:r>
                <a:rPr lang="ja-JP" altLang="en-US" dirty="0" err="1" smtClean="0"/>
                <a:t>，</a:t>
              </a:r>
              <a:r>
                <a:rPr lang="ja-JP" altLang="en-US" dirty="0" smtClean="0"/>
                <a:t> </a:t>
              </a:r>
              <a:r>
                <a:rPr lang="en-US" altLang="ja-JP" dirty="0" smtClean="0"/>
                <a:t>…)</a:t>
              </a:r>
              <a:r>
                <a:rPr lang="ja-JP" altLang="en-US" dirty="0" smtClean="0"/>
                <a:t>                </a:t>
              </a:r>
              <a:r>
                <a:rPr lang="en-US" altLang="ja-JP" dirty="0" smtClean="0"/>
                <a:t>(3.31 )</a:t>
              </a:r>
              <a:endParaRPr lang="en-US" dirty="0"/>
            </a:p>
          </dgm:t>
        </dgm:pt>
      </mc:Choice>
      <mc:Fallback xmlns="">
        <dgm:pt modelId="{7991CD2D-41D2-4383-9D25-D9696934B900}">
          <dgm:prSet/>
          <dgm:spPr/>
          <dgm:t>
            <a:bodyPr/>
            <a:lstStyle/>
            <a:p>
              <a:r>
                <a:rPr lang="ja-JP" altLang="en-US" dirty="0" smtClean="0"/>
                <a:t>点</a:t>
              </a:r>
              <a:r>
                <a:rPr lang="en-US" altLang="ja-JP" dirty="0" smtClean="0"/>
                <a:t>B</a:t>
              </a:r>
              <a:r>
                <a:rPr lang="ja-JP" altLang="en-US" dirty="0" smtClean="0"/>
                <a:t>で位相が</a:t>
              </a:r>
              <a:r>
                <a:rPr lang="en-US" altLang="ja-JP" dirty="0" smtClean="0"/>
                <a:t>π</a:t>
              </a:r>
              <a:r>
                <a:rPr lang="ja-JP" altLang="en-US" dirty="0" smtClean="0"/>
                <a:t>ずれる</a:t>
              </a:r>
              <a:r>
                <a:rPr lang="ja-JP" altLang="en-US" dirty="0" smtClean="0"/>
                <a:t>ので                 は</a:t>
              </a:r>
              <a:r>
                <a:rPr lang="ja-JP" altLang="en-US" dirty="0" smtClean="0"/>
                <a:t>，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en-US" altLang="ja-JP" i="1" dirty="0" smtClean="0"/>
                <a:t>Δ</a:t>
              </a:r>
              <a:r>
                <a:rPr lang="ja-JP" altLang="en-US" dirty="0" smtClean="0"/>
                <a:t>＝</a:t>
              </a:r>
              <a:r>
                <a:rPr lang="en-US" altLang="ja-JP" dirty="0" smtClean="0"/>
                <a:t>2AB</a:t>
              </a:r>
              <a:r>
                <a:rPr lang="ja-JP" altLang="en-US" dirty="0" smtClean="0"/>
                <a:t> </a:t>
              </a:r>
              <a:r>
                <a:rPr lang="en-US" altLang="ja-JP" dirty="0" smtClean="0"/>
                <a:t>=</a:t>
              </a:r>
              <a:r>
                <a:rPr lang="ja-JP" altLang="en-US" dirty="0" smtClean="0">
                  <a:solidFill>
                    <a:schemeClr val="bg1"/>
                  </a:solidFill>
                </a:rPr>
                <a:t> （</a:t>
              </a:r>
              <a:r>
                <a:rPr lang="en-US" altLang="ja-JP" i="1" dirty="0" smtClean="0">
                  <a:solidFill>
                    <a:schemeClr val="bg1"/>
                  </a:solidFill>
                </a:rPr>
                <a:t>m</a:t>
              </a:r>
              <a:r>
                <a:rPr lang="ja-JP" altLang="en-US" dirty="0" smtClean="0">
                  <a:solidFill>
                    <a:schemeClr val="bg1"/>
                  </a:solidFill>
                </a:rPr>
                <a:t>＋</a:t>
              </a:r>
              <a:r>
                <a:rPr lang="en-US" altLang="ja-JP" i="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a:t>1/2</a:t>
              </a:r>
              <a:r>
                <a:rPr lang="ja-JP" altLang="en-US" dirty="0" smtClean="0">
                  <a:solidFill>
                    <a:schemeClr val="bg1"/>
                  </a:solidFill>
                </a:rPr>
                <a:t>）</a:t>
              </a:r>
              <a:r>
                <a:rPr lang="en-US" altLang="ja-JP" dirty="0" smtClean="0">
                  <a:solidFill>
                    <a:schemeClr val="bg1"/>
                  </a:solidFill>
                </a:rPr>
                <a:t>λ </a:t>
              </a:r>
              <a:r>
                <a:rPr lang="en-US" altLang="ja-JP" dirty="0" smtClean="0"/>
                <a:t>(</a:t>
              </a:r>
              <a:r>
                <a:rPr lang="en-US" altLang="ja-JP" i="1" dirty="0" smtClean="0"/>
                <a:t>m</a:t>
              </a:r>
              <a:r>
                <a:rPr lang="en-US" altLang="ja-JP" dirty="0" smtClean="0"/>
                <a:t> = 0, 1, 2, ··· ) </a:t>
              </a:r>
              <a:r>
                <a:rPr lang="en-US" altLang="ja-JP" dirty="0" smtClean="0"/>
                <a:t>           </a:t>
              </a:r>
              <a:r>
                <a:rPr lang="ja-JP" altLang="en-US" dirty="0" smtClean="0"/>
                <a:t>　</a:t>
              </a:r>
              <a:r>
                <a:rPr lang="en-US" altLang="ja-JP" dirty="0" smtClean="0"/>
                <a:t>(3.30)</a:t>
              </a:r>
              <a:br>
                <a:rPr lang="en-US" altLang="ja-JP" dirty="0" smtClean="0"/>
              </a:br>
              <a:r>
                <a:rPr lang="ja-JP" altLang="en-US" dirty="0" smtClean="0"/>
                <a:t>　　　　　</a:t>
              </a:r>
              <a:r>
                <a:rPr lang="en-US" altLang="ja-JP" dirty="0" smtClean="0"/>
                <a:t>= </a:t>
              </a:r>
              <a:r>
                <a:rPr lang="en-US" altLang="ja-JP" dirty="0" smtClean="0"/>
                <a:t>           </a:t>
              </a:r>
              <a:r>
                <a:rPr lang="ja-JP" altLang="en-US" dirty="0" smtClean="0"/>
                <a:t>　  </a:t>
              </a:r>
              <a:r>
                <a:rPr lang="en-US" altLang="ja-JP" dirty="0" smtClean="0"/>
                <a:t>(</a:t>
              </a:r>
              <a:r>
                <a:rPr lang="en-US" altLang="ja-JP" i="1" dirty="0" smtClean="0"/>
                <a:t>m</a:t>
              </a:r>
              <a:r>
                <a:rPr lang="en-US" altLang="ja-JP" dirty="0" smtClean="0"/>
                <a:t> = 0, 1, 2</a:t>
              </a:r>
              <a:r>
                <a:rPr lang="ja-JP" altLang="en-US" dirty="0" err="1" smtClean="0"/>
                <a:t>，</a:t>
              </a:r>
              <a:r>
                <a:rPr lang="ja-JP" altLang="en-US" dirty="0" smtClean="0"/>
                <a:t> </a:t>
              </a:r>
              <a:r>
                <a:rPr lang="en-US" altLang="ja-JP" dirty="0" smtClean="0"/>
                <a:t>…)</a:t>
              </a:r>
              <a:r>
                <a:rPr lang="ja-JP" altLang="en-US" dirty="0" smtClean="0"/>
                <a:t> </a:t>
              </a:r>
              <a:r>
                <a:rPr lang="ja-JP" altLang="en-US" dirty="0" smtClean="0"/>
                <a:t>               </a:t>
              </a:r>
              <a:r>
                <a:rPr lang="en-US" altLang="ja-JP" dirty="0" smtClean="0"/>
                <a:t>(3.31 )</a:t>
              </a:r>
              <a:endParaRPr lang="en-US" dirty="0"/>
            </a:p>
          </dgm:t>
        </dgm:pt>
      </mc:Fallback>
    </mc:AlternateContent>
    <dgm:pt modelId="{99BC13D1-77B7-47D9-BC82-08E47E663EED}" type="parTrans" cxnId="{BA9DAE4D-6B43-4CB7-9590-AED9857CD523}">
      <dgm:prSet/>
      <dgm:spPr/>
      <dgm:t>
        <a:bodyPr/>
        <a:lstStyle/>
        <a:p>
          <a:endParaRPr lang="ja-JP" altLang="en-US"/>
        </a:p>
      </dgm:t>
    </dgm:pt>
    <dgm:pt modelId="{30C1AE55-659F-4FD8-B8DE-D1B91AC92C22}" type="sibTrans" cxnId="{BA9DAE4D-6B43-4CB7-9590-AED9857CD523}">
      <dgm:prSet/>
      <dgm:spPr/>
      <dgm:t>
        <a:bodyPr/>
        <a:lstStyle/>
        <a:p>
          <a:endParaRPr lang="ja-JP" altLang="en-US"/>
        </a:p>
      </dgm:t>
    </dgm:pt>
    <dgm:pt modelId="{B1369EC7-C65B-48A1-8E54-51C6A41B64FB}">
      <dgm:prSet/>
      <dgm:spPr/>
      <dgm:t>
        <a:bodyPr/>
        <a:lstStyle/>
        <a:p>
          <a:r>
            <a:rPr lang="ja-JP" altLang="en-US" dirty="0" smtClean="0"/>
            <a:t>曲面</a:t>
          </a:r>
          <a:r>
            <a:rPr lang="ja-JP" altLang="en-US" dirty="0"/>
            <a:t>の半径</a:t>
          </a:r>
          <a:r>
            <a:rPr lang="ja-JP" altLang="en-US" dirty="0" smtClean="0"/>
            <a:t>（                    ） </a:t>
          </a:r>
          <a:r>
            <a:rPr lang="ja-JP" altLang="en-US" dirty="0"/>
            <a:t>を</a:t>
          </a:r>
          <a:r>
            <a:rPr lang="en-US" altLang="ja-JP" i="1" dirty="0"/>
            <a:t>R</a:t>
          </a:r>
          <a:r>
            <a:rPr lang="ja-JP" altLang="en-US" dirty="0" err="1" smtClean="0"/>
            <a:t>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中心</a:t>
          </a:r>
          <a:r>
            <a:rPr lang="ja-JP" altLang="en-US" dirty="0"/>
            <a:t>から点</a:t>
          </a:r>
          <a:r>
            <a:rPr lang="en-US" altLang="ja-JP" dirty="0"/>
            <a:t>A</a:t>
          </a:r>
          <a:r>
            <a:rPr lang="ja-JP" altLang="en-US" dirty="0" smtClean="0"/>
            <a:t>までの          を</a:t>
          </a:r>
          <a:r>
            <a:rPr lang="en-US" altLang="ja-JP" i="1" dirty="0"/>
            <a:t>r</a:t>
          </a:r>
          <a:r>
            <a:rPr lang="ja-JP" altLang="en-US" dirty="0"/>
            <a:t>とすれば</a:t>
          </a:r>
          <a:r>
            <a:rPr lang="ja-JP" altLang="en-US" dirty="0" smtClean="0"/>
            <a:t>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	           </a:t>
          </a:r>
          <a:r>
            <a:rPr lang="ja-JP" altLang="en-US" dirty="0" smtClean="0"/>
            <a:t>として，</a:t>
          </a:r>
          <a:endParaRPr lang="ja-JP" altLang="en-US" dirty="0"/>
        </a:p>
      </dgm:t>
    </dgm:pt>
    <dgm:pt modelId="{57FA4113-E5E1-4028-970D-3486D44DC194}" type="parTrans" cxnId="{DA994968-BCD1-44A3-B9F9-790E805620D8}">
      <dgm:prSet/>
      <dgm:spPr/>
      <dgm:t>
        <a:bodyPr/>
        <a:lstStyle/>
        <a:p>
          <a:endParaRPr lang="ja-JP" altLang="en-US"/>
        </a:p>
      </dgm:t>
    </dgm:pt>
    <dgm:pt modelId="{F5E59D79-A49F-4CD6-81AE-1495B748A531}" type="sibTrans" cxnId="{DA994968-BCD1-44A3-B9F9-790E805620D8}">
      <dgm:prSet/>
      <dgm:spPr/>
      <dgm:t>
        <a:bodyPr/>
        <a:lstStyle/>
        <a:p>
          <a:endParaRPr lang="ja-JP" altLang="en-US"/>
        </a:p>
      </dgm:t>
    </dgm:pt>
    <dgm:pt modelId="{85E71A8E-C9BB-4720-870B-19A33C759024}">
      <dgm:prSet/>
      <dgm:spPr/>
      <dgm:t>
        <a:bodyPr/>
        <a:lstStyle/>
        <a:p>
          <a:r>
            <a:rPr lang="pt-BR" altLang="ja-JP" i="1" dirty="0"/>
            <a:t>r</a:t>
          </a:r>
          <a:r>
            <a:rPr lang="pt-BR" altLang="ja-JP" baseline="30000" dirty="0"/>
            <a:t>2</a:t>
          </a:r>
          <a:r>
            <a:rPr lang="pt-BR" altLang="ja-JP" dirty="0"/>
            <a:t> = </a:t>
          </a:r>
          <a:r>
            <a:rPr lang="pt-BR" altLang="ja-JP" i="1" dirty="0" smtClean="0"/>
            <a:t>R</a:t>
          </a:r>
          <a:r>
            <a:rPr lang="pt-BR" altLang="ja-JP" baseline="30000" dirty="0" smtClean="0"/>
            <a:t>2</a:t>
          </a:r>
          <a:r>
            <a:rPr lang="pt-BR" altLang="ja-JP" dirty="0" smtClean="0"/>
            <a:t> </a:t>
          </a:r>
          <a:r>
            <a:rPr lang="en-US" altLang="ja-JP" dirty="0" smtClean="0"/>
            <a:t>―</a:t>
          </a:r>
          <a:r>
            <a:rPr lang="pt-BR" altLang="ja-JP" dirty="0" smtClean="0"/>
            <a:t> </a:t>
          </a:r>
          <a:r>
            <a:rPr lang="pt-BR" altLang="ja-JP" dirty="0"/>
            <a:t>(</a:t>
          </a:r>
          <a:r>
            <a:rPr lang="pt-BR" altLang="ja-JP" i="1" dirty="0"/>
            <a:t>R</a:t>
          </a:r>
          <a:r>
            <a:rPr lang="pt-BR" altLang="ja-JP" dirty="0"/>
            <a:t> </a:t>
          </a:r>
          <a:r>
            <a:rPr lang="en-US" altLang="ja-JP" dirty="0" smtClean="0"/>
            <a:t>―</a:t>
          </a:r>
          <a:r>
            <a:rPr lang="pt-BR" altLang="ja-JP" dirty="0" smtClean="0"/>
            <a:t> </a:t>
          </a:r>
          <a:r>
            <a:rPr lang="pt-BR" altLang="ja-JP" i="1" dirty="0" smtClean="0"/>
            <a:t>d</a:t>
          </a:r>
          <a:r>
            <a:rPr lang="pt-BR" altLang="ja-JP" dirty="0" smtClean="0"/>
            <a:t>)</a:t>
          </a:r>
          <a:r>
            <a:rPr lang="pt-BR" altLang="ja-JP" baseline="30000" dirty="0" smtClean="0"/>
            <a:t>2</a:t>
          </a:r>
          <a:r>
            <a:rPr lang="pt-BR" altLang="ja-JP" dirty="0" smtClean="0"/>
            <a:t> </a:t>
          </a:r>
          <a:r>
            <a:rPr lang="pt-BR" altLang="ja-JP" dirty="0"/>
            <a:t>= </a:t>
          </a:r>
          <a:r>
            <a:rPr lang="pt-BR" altLang="ja-JP" dirty="0" smtClean="0"/>
            <a:t>                    </a:t>
          </a:r>
          <a:endParaRPr lang="ja-JP" altLang="en-US" i="1" dirty="0">
            <a:solidFill>
              <a:srgbClr val="FF0000"/>
            </a:solidFill>
          </a:endParaRPr>
        </a:p>
      </dgm:t>
    </dgm:pt>
    <dgm:pt modelId="{D0AE2FA8-85E9-4FD3-9189-0608ABAA388F}" type="parTrans" cxnId="{A0D8F3B7-0618-41A4-82B1-27BD4160166B}">
      <dgm:prSet/>
      <dgm:spPr/>
      <dgm:t>
        <a:bodyPr/>
        <a:lstStyle/>
        <a:p>
          <a:endParaRPr lang="ja-JP" altLang="en-US"/>
        </a:p>
      </dgm:t>
    </dgm:pt>
    <dgm:pt modelId="{23390EDF-2FF6-4615-98F8-D13604358395}" type="sibTrans" cxnId="{A0D8F3B7-0618-41A4-82B1-27BD4160166B}">
      <dgm:prSet/>
      <dgm:spPr/>
      <dgm:t>
        <a:bodyPr/>
        <a:lstStyle/>
        <a:p>
          <a:endParaRPr lang="ja-JP" altLang="en-US"/>
        </a:p>
      </dgm:t>
    </dgm:pt>
    <dgm:pt modelId="{4ECB4AFC-28AA-4A0E-AE7B-6E54011CFD5C}">
      <dgm:prSet/>
      <dgm:spPr/>
      <dgm:t>
        <a:bodyPr/>
        <a:lstStyle/>
        <a:p>
          <a:r>
            <a:rPr lang="en-US" altLang="ja-JP" i="1" dirty="0" smtClean="0"/>
            <a:t>d</a:t>
          </a:r>
          <a:r>
            <a:rPr lang="en-US" altLang="ja-JP" baseline="30000" dirty="0" smtClean="0"/>
            <a:t>2</a:t>
          </a:r>
          <a:r>
            <a:rPr lang="ja-JP" altLang="en-US" dirty="0"/>
            <a:t>は</a:t>
          </a:r>
          <a:r>
            <a:rPr lang="en-US" altLang="ja-JP" i="1" dirty="0"/>
            <a:t>Rd</a:t>
          </a:r>
          <a:r>
            <a:rPr lang="ja-JP" altLang="en-US" dirty="0"/>
            <a:t>に比べて非常に小さいので，</a:t>
          </a:r>
        </a:p>
      </dgm:t>
    </dgm:pt>
    <dgm:pt modelId="{1357E151-ADBB-4E67-90CB-9EEAC31AE7CC}" type="parTrans" cxnId="{421BCD7B-066A-4763-A778-C6F297155F52}">
      <dgm:prSet/>
      <dgm:spPr/>
      <dgm:t>
        <a:bodyPr/>
        <a:lstStyle/>
        <a:p>
          <a:endParaRPr lang="ja-JP" altLang="en-US"/>
        </a:p>
      </dgm:t>
    </dgm:pt>
    <dgm:pt modelId="{CE1A8B6A-0075-46DF-AEB8-719C9CAE3035}" type="sibTrans" cxnId="{421BCD7B-066A-4763-A778-C6F297155F52}">
      <dgm:prSet/>
      <dgm:spPr/>
      <dgm:t>
        <a:bodyPr/>
        <a:lstStyle/>
        <a:p>
          <a:endParaRPr lang="ja-JP" altLang="en-US"/>
        </a:p>
      </dgm:t>
    </dgm:pt>
    <dgm:pt modelId="{5B7D6903-FF0A-4438-80F9-F776168BD971}">
      <dgm:prSet/>
      <dgm:spPr/>
      <dgm:t>
        <a:bodyPr/>
        <a:lstStyle/>
        <a:p>
          <a:r>
            <a:rPr lang="en-US" altLang="ja-JP" i="1" dirty="0" smtClean="0">
              <a:solidFill>
                <a:srgbClr val="FF0000"/>
              </a:solidFill>
            </a:rPr>
            <a:t>                    _</a:t>
          </a:r>
          <a:endParaRPr lang="ja-JP" altLang="en-US" i="1" dirty="0">
            <a:solidFill>
              <a:srgbClr val="FF0000"/>
            </a:solidFill>
          </a:endParaRPr>
        </a:p>
      </dgm:t>
    </dgm:pt>
    <dgm:pt modelId="{DA25A7D0-E0E7-4816-92A4-55F1BE5DBE49}" type="parTrans" cxnId="{C8B1896D-AA6F-471D-B350-A3BE677D2E61}">
      <dgm:prSet/>
      <dgm:spPr/>
      <dgm:t>
        <a:bodyPr/>
        <a:lstStyle/>
        <a:p>
          <a:endParaRPr lang="ja-JP" altLang="en-US"/>
        </a:p>
      </dgm:t>
    </dgm:pt>
    <dgm:pt modelId="{DC594234-3D84-47E4-8AC8-9769CD6BBD50}" type="sibTrans" cxnId="{C8B1896D-AA6F-471D-B350-A3BE677D2E61}">
      <dgm:prSet/>
      <dgm:spPr/>
      <dgm:t>
        <a:bodyPr/>
        <a:lstStyle/>
        <a:p>
          <a:endParaRPr lang="ja-JP" altLang="en-US"/>
        </a:p>
      </dgm:t>
    </dgm:pt>
    <dgm:pt modelId="{36C0AF26-3F05-44D8-9F4B-0824CAD8D706}" type="pres">
      <dgm:prSet presAssocID="{57E011E2-60BA-4D6A-BC2C-369AAFC9B6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F5EB3877-4812-408B-8297-6839253359C8}" type="pres">
      <dgm:prSet presAssocID="{A19228E6-4C85-451A-BA33-3A328981E9F6}" presName="parentText" presStyleLbl="node1" presStyleIdx="0" presStyleCnt="1" custLinFactNeighborX="-145" custLinFactNeighborY="1669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5AEC765-8CF0-4AF6-ABCD-4B799BC8DB45}" type="pres">
      <dgm:prSet presAssocID="{A19228E6-4C85-451A-BA33-3A328981E9F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DA994968-BCD1-44A3-B9F9-790E805620D8}" srcId="{A19228E6-4C85-451A-BA33-3A328981E9F6}" destId="{B1369EC7-C65B-48A1-8E54-51C6A41B64FB}" srcOrd="1" destOrd="0" parTransId="{57FA4113-E5E1-4028-970D-3486D44DC194}" sibTransId="{F5E59D79-A49F-4CD6-81AE-1495B748A531}"/>
    <dgm:cxn modelId="{BA9DAE4D-6B43-4CB7-9590-AED9857CD523}" srcId="{A19228E6-4C85-451A-BA33-3A328981E9F6}" destId="{7991CD2D-41D2-4383-9D25-D9696934B900}" srcOrd="0" destOrd="0" parTransId="{99BC13D1-77B7-47D9-BC82-08E47E663EED}" sibTransId="{30C1AE55-659F-4FD8-B8DE-D1B91AC92C22}"/>
    <dgm:cxn modelId="{ED83D757-53FC-4DB2-BF09-147AFE893990}" type="presOf" srcId="{85E71A8E-C9BB-4720-870B-19A33C759024}" destId="{95AEC765-8CF0-4AF6-ABCD-4B799BC8DB45}" srcOrd="0" destOrd="2" presId="urn:microsoft.com/office/officeart/2005/8/layout/vList2"/>
    <dgm:cxn modelId="{70080007-1FF5-4451-AE03-A9550D21F6A1}" type="presOf" srcId="{A19228E6-4C85-451A-BA33-3A328981E9F6}" destId="{F5EB3877-4812-408B-8297-6839253359C8}" srcOrd="0" destOrd="0" presId="urn:microsoft.com/office/officeart/2005/8/layout/vList2"/>
    <dgm:cxn modelId="{FEB62228-1027-435E-A36D-B4BF40C55AE2}" type="presOf" srcId="{4ECB4AFC-28AA-4A0E-AE7B-6E54011CFD5C}" destId="{95AEC765-8CF0-4AF6-ABCD-4B799BC8DB45}" srcOrd="0" destOrd="3" presId="urn:microsoft.com/office/officeart/2005/8/layout/vList2"/>
    <dgm:cxn modelId="{C8B1896D-AA6F-471D-B350-A3BE677D2E61}" srcId="{A19228E6-4C85-451A-BA33-3A328981E9F6}" destId="{5B7D6903-FF0A-4438-80F9-F776168BD971}" srcOrd="3" destOrd="0" parTransId="{DA25A7D0-E0E7-4816-92A4-55F1BE5DBE49}" sibTransId="{DC594234-3D84-47E4-8AC8-9769CD6BBD50}"/>
    <dgm:cxn modelId="{421BCD7B-066A-4763-A778-C6F297155F52}" srcId="{A19228E6-4C85-451A-BA33-3A328981E9F6}" destId="{4ECB4AFC-28AA-4A0E-AE7B-6E54011CFD5C}" srcOrd="2" destOrd="0" parTransId="{1357E151-ADBB-4E67-90CB-9EEAC31AE7CC}" sibTransId="{CE1A8B6A-0075-46DF-AEB8-719C9CAE3035}"/>
    <dgm:cxn modelId="{202CB435-C271-4B12-B384-24B78E86E3C9}" type="presOf" srcId="{5B7D6903-FF0A-4438-80F9-F776168BD971}" destId="{95AEC765-8CF0-4AF6-ABCD-4B799BC8DB45}" srcOrd="0" destOrd="4" presId="urn:microsoft.com/office/officeart/2005/8/layout/vList2"/>
    <dgm:cxn modelId="{E6F6FB81-C7D3-48C0-B44C-945EBD3B8D58}" srcId="{57E011E2-60BA-4D6A-BC2C-369AAFC9B671}" destId="{A19228E6-4C85-451A-BA33-3A328981E9F6}" srcOrd="0" destOrd="0" parTransId="{D8F776DF-C19A-4E7A-ABF9-165C0EDD1C42}" sibTransId="{692B4FC5-7487-493C-A589-C5478190AD94}"/>
    <dgm:cxn modelId="{E5C3AF75-1087-4420-85EF-5B456F48E6E2}" type="presOf" srcId="{B1369EC7-C65B-48A1-8E54-51C6A41B64FB}" destId="{95AEC765-8CF0-4AF6-ABCD-4B799BC8DB45}" srcOrd="0" destOrd="1" presId="urn:microsoft.com/office/officeart/2005/8/layout/vList2"/>
    <dgm:cxn modelId="{64BEC578-C3EE-472F-9082-F80846DDD823}" type="presOf" srcId="{57E011E2-60BA-4D6A-BC2C-369AAFC9B671}" destId="{36C0AF26-3F05-44D8-9F4B-0824CAD8D706}" srcOrd="0" destOrd="0" presId="urn:microsoft.com/office/officeart/2005/8/layout/vList2"/>
    <dgm:cxn modelId="{87214B7D-D5D1-4A49-8AE9-652E1D4C0FC7}" type="presOf" srcId="{7991CD2D-41D2-4383-9D25-D9696934B900}" destId="{95AEC765-8CF0-4AF6-ABCD-4B799BC8DB45}" srcOrd="0" destOrd="0" presId="urn:microsoft.com/office/officeart/2005/8/layout/vList2"/>
    <dgm:cxn modelId="{A0D8F3B7-0618-41A4-82B1-27BD4160166B}" srcId="{B1369EC7-C65B-48A1-8E54-51C6A41B64FB}" destId="{85E71A8E-C9BB-4720-870B-19A33C759024}" srcOrd="0" destOrd="0" parTransId="{D0AE2FA8-85E9-4FD3-9189-0608ABAA388F}" sibTransId="{23390EDF-2FF6-4615-98F8-D13604358395}"/>
    <dgm:cxn modelId="{01522639-58D1-4554-A759-DCAEC7A08557}" type="presParOf" srcId="{36C0AF26-3F05-44D8-9F4B-0824CAD8D706}" destId="{F5EB3877-4812-408B-8297-6839253359C8}" srcOrd="0" destOrd="0" presId="urn:microsoft.com/office/officeart/2005/8/layout/vList2"/>
    <dgm:cxn modelId="{5725A16A-8C7F-4EBF-8A74-C6BBBAD6C3E5}" type="presParOf" srcId="{36C0AF26-3F05-44D8-9F4B-0824CAD8D706}" destId="{95AEC765-8CF0-4AF6-ABCD-4B799BC8DB4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7E011E2-60BA-4D6A-BC2C-369AAFC9B671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A19228E6-4C85-451A-BA33-3A328981E9F6}">
      <dgm:prSet/>
      <dgm:spPr/>
      <dgm:t>
        <a:bodyPr/>
        <a:lstStyle/>
        <a:p>
          <a:r>
            <a:rPr lang="en-US" dirty="0" smtClean="0"/>
            <a:t>3.8.4ニュートンリング</a:t>
          </a:r>
          <a:endParaRPr lang="en-US" dirty="0"/>
        </a:p>
      </dgm:t>
    </dgm:pt>
    <dgm:pt modelId="{D8F776DF-C19A-4E7A-ABF9-165C0EDD1C42}" type="parTrans" cxnId="{E6F6FB81-C7D3-48C0-B44C-945EBD3B8D58}">
      <dgm:prSet/>
      <dgm:spPr/>
      <dgm:t>
        <a:bodyPr/>
        <a:lstStyle/>
        <a:p>
          <a:endParaRPr lang="ja-JP" altLang="en-US"/>
        </a:p>
      </dgm:t>
    </dgm:pt>
    <dgm:pt modelId="{692B4FC5-7487-493C-A589-C5478190AD94}" type="sibTrans" cxnId="{E6F6FB81-C7D3-48C0-B44C-945EBD3B8D58}">
      <dgm:prSet/>
      <dgm:spPr/>
      <dgm:t>
        <a:bodyPr/>
        <a:lstStyle/>
        <a:p>
          <a:endParaRPr lang="ja-JP" altLang="en-US"/>
        </a:p>
      </dgm:t>
    </dgm:pt>
    <dgm:pt modelId="{7991CD2D-41D2-4383-9D25-D9696934B900}">
      <dgm:prSet/>
      <dgm:spPr>
        <a:blipFill rotWithShape="0">
          <a:blip xmlns:r="http://schemas.openxmlformats.org/officeDocument/2006/relationships" r:embed="rId1"/>
          <a:stretch>
            <a:fillRect t="-2781" b="-4111"/>
          </a:stretch>
        </a:blipFill>
      </dgm:spPr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99BC13D1-77B7-47D9-BC82-08E47E663EED}" type="parTrans" cxnId="{BA9DAE4D-6B43-4CB7-9590-AED9857CD523}">
      <dgm:prSet/>
      <dgm:spPr/>
      <dgm:t>
        <a:bodyPr/>
        <a:lstStyle/>
        <a:p>
          <a:endParaRPr lang="ja-JP" altLang="en-US"/>
        </a:p>
      </dgm:t>
    </dgm:pt>
    <dgm:pt modelId="{30C1AE55-659F-4FD8-B8DE-D1B91AC92C22}" type="sibTrans" cxnId="{BA9DAE4D-6B43-4CB7-9590-AED9857CD523}">
      <dgm:prSet/>
      <dgm:spPr/>
      <dgm:t>
        <a:bodyPr/>
        <a:lstStyle/>
        <a:p>
          <a:endParaRPr lang="ja-JP" altLang="en-US"/>
        </a:p>
      </dgm:t>
    </dgm:pt>
    <dgm:pt modelId="{B1369EC7-C65B-48A1-8E54-51C6A41B64FB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57FA4113-E5E1-4028-970D-3486D44DC194}" type="parTrans" cxnId="{DA994968-BCD1-44A3-B9F9-790E805620D8}">
      <dgm:prSet/>
      <dgm:spPr/>
      <dgm:t>
        <a:bodyPr/>
        <a:lstStyle/>
        <a:p>
          <a:endParaRPr lang="ja-JP" altLang="en-US"/>
        </a:p>
      </dgm:t>
    </dgm:pt>
    <dgm:pt modelId="{F5E59D79-A49F-4CD6-81AE-1495B748A531}" type="sibTrans" cxnId="{DA994968-BCD1-44A3-B9F9-790E805620D8}">
      <dgm:prSet/>
      <dgm:spPr/>
      <dgm:t>
        <a:bodyPr/>
        <a:lstStyle/>
        <a:p>
          <a:endParaRPr lang="ja-JP" altLang="en-US"/>
        </a:p>
      </dgm:t>
    </dgm:pt>
    <dgm:pt modelId="{85E71A8E-C9BB-4720-870B-19A33C759024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D0AE2FA8-85E9-4FD3-9189-0608ABAA388F}" type="parTrans" cxnId="{A0D8F3B7-0618-41A4-82B1-27BD4160166B}">
      <dgm:prSet/>
      <dgm:spPr/>
      <dgm:t>
        <a:bodyPr/>
        <a:lstStyle/>
        <a:p>
          <a:endParaRPr lang="ja-JP" altLang="en-US"/>
        </a:p>
      </dgm:t>
    </dgm:pt>
    <dgm:pt modelId="{23390EDF-2FF6-4615-98F8-D13604358395}" type="sibTrans" cxnId="{A0D8F3B7-0618-41A4-82B1-27BD4160166B}">
      <dgm:prSet/>
      <dgm:spPr/>
      <dgm:t>
        <a:bodyPr/>
        <a:lstStyle/>
        <a:p>
          <a:endParaRPr lang="ja-JP" altLang="en-US"/>
        </a:p>
      </dgm:t>
    </dgm:pt>
    <dgm:pt modelId="{4ECB4AFC-28AA-4A0E-AE7B-6E54011CFD5C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1357E151-ADBB-4E67-90CB-9EEAC31AE7CC}" type="parTrans" cxnId="{421BCD7B-066A-4763-A778-C6F297155F52}">
      <dgm:prSet/>
      <dgm:spPr/>
      <dgm:t>
        <a:bodyPr/>
        <a:lstStyle/>
        <a:p>
          <a:endParaRPr lang="ja-JP" altLang="en-US"/>
        </a:p>
      </dgm:t>
    </dgm:pt>
    <dgm:pt modelId="{CE1A8B6A-0075-46DF-AEB8-719C9CAE3035}" type="sibTrans" cxnId="{421BCD7B-066A-4763-A778-C6F297155F52}">
      <dgm:prSet/>
      <dgm:spPr/>
      <dgm:t>
        <a:bodyPr/>
        <a:lstStyle/>
        <a:p>
          <a:endParaRPr lang="ja-JP" altLang="en-US"/>
        </a:p>
      </dgm:t>
    </dgm:pt>
    <dgm:pt modelId="{5B7D6903-FF0A-4438-80F9-F776168BD971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DA25A7D0-E0E7-4816-92A4-55F1BE5DBE49}" type="parTrans" cxnId="{C8B1896D-AA6F-471D-B350-A3BE677D2E61}">
      <dgm:prSet/>
      <dgm:spPr/>
      <dgm:t>
        <a:bodyPr/>
        <a:lstStyle/>
        <a:p>
          <a:endParaRPr lang="ja-JP" altLang="en-US"/>
        </a:p>
      </dgm:t>
    </dgm:pt>
    <dgm:pt modelId="{DC594234-3D84-47E4-8AC8-9769CD6BBD50}" type="sibTrans" cxnId="{C8B1896D-AA6F-471D-B350-A3BE677D2E61}">
      <dgm:prSet/>
      <dgm:spPr/>
      <dgm:t>
        <a:bodyPr/>
        <a:lstStyle/>
        <a:p>
          <a:endParaRPr lang="ja-JP" altLang="en-US"/>
        </a:p>
      </dgm:t>
    </dgm:pt>
    <dgm:pt modelId="{36C0AF26-3F05-44D8-9F4B-0824CAD8D706}" type="pres">
      <dgm:prSet presAssocID="{57E011E2-60BA-4D6A-BC2C-369AAFC9B6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F5EB3877-4812-408B-8297-6839253359C8}" type="pres">
      <dgm:prSet presAssocID="{A19228E6-4C85-451A-BA33-3A328981E9F6}" presName="parentText" presStyleLbl="node1" presStyleIdx="0" presStyleCnt="1" custLinFactNeighborX="-145" custLinFactNeighborY="1669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5AEC765-8CF0-4AF6-ABCD-4B799BC8DB45}" type="pres">
      <dgm:prSet presAssocID="{A19228E6-4C85-451A-BA33-3A328981E9F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DA994968-BCD1-44A3-B9F9-790E805620D8}" srcId="{A19228E6-4C85-451A-BA33-3A328981E9F6}" destId="{B1369EC7-C65B-48A1-8E54-51C6A41B64FB}" srcOrd="1" destOrd="0" parTransId="{57FA4113-E5E1-4028-970D-3486D44DC194}" sibTransId="{F5E59D79-A49F-4CD6-81AE-1495B748A531}"/>
    <dgm:cxn modelId="{BA9DAE4D-6B43-4CB7-9590-AED9857CD523}" srcId="{A19228E6-4C85-451A-BA33-3A328981E9F6}" destId="{7991CD2D-41D2-4383-9D25-D9696934B900}" srcOrd="0" destOrd="0" parTransId="{99BC13D1-77B7-47D9-BC82-08E47E663EED}" sibTransId="{30C1AE55-659F-4FD8-B8DE-D1B91AC92C22}"/>
    <dgm:cxn modelId="{ED83D757-53FC-4DB2-BF09-147AFE893990}" type="presOf" srcId="{85E71A8E-C9BB-4720-870B-19A33C759024}" destId="{95AEC765-8CF0-4AF6-ABCD-4B799BC8DB45}" srcOrd="0" destOrd="2" presId="urn:microsoft.com/office/officeart/2005/8/layout/vList2"/>
    <dgm:cxn modelId="{70080007-1FF5-4451-AE03-A9550D21F6A1}" type="presOf" srcId="{A19228E6-4C85-451A-BA33-3A328981E9F6}" destId="{F5EB3877-4812-408B-8297-6839253359C8}" srcOrd="0" destOrd="0" presId="urn:microsoft.com/office/officeart/2005/8/layout/vList2"/>
    <dgm:cxn modelId="{FEB62228-1027-435E-A36D-B4BF40C55AE2}" type="presOf" srcId="{4ECB4AFC-28AA-4A0E-AE7B-6E54011CFD5C}" destId="{95AEC765-8CF0-4AF6-ABCD-4B799BC8DB45}" srcOrd="0" destOrd="3" presId="urn:microsoft.com/office/officeart/2005/8/layout/vList2"/>
    <dgm:cxn modelId="{C8B1896D-AA6F-471D-B350-A3BE677D2E61}" srcId="{A19228E6-4C85-451A-BA33-3A328981E9F6}" destId="{5B7D6903-FF0A-4438-80F9-F776168BD971}" srcOrd="3" destOrd="0" parTransId="{DA25A7D0-E0E7-4816-92A4-55F1BE5DBE49}" sibTransId="{DC594234-3D84-47E4-8AC8-9769CD6BBD50}"/>
    <dgm:cxn modelId="{421BCD7B-066A-4763-A778-C6F297155F52}" srcId="{A19228E6-4C85-451A-BA33-3A328981E9F6}" destId="{4ECB4AFC-28AA-4A0E-AE7B-6E54011CFD5C}" srcOrd="2" destOrd="0" parTransId="{1357E151-ADBB-4E67-90CB-9EEAC31AE7CC}" sibTransId="{CE1A8B6A-0075-46DF-AEB8-719C9CAE3035}"/>
    <dgm:cxn modelId="{202CB435-C271-4B12-B384-24B78E86E3C9}" type="presOf" srcId="{5B7D6903-FF0A-4438-80F9-F776168BD971}" destId="{95AEC765-8CF0-4AF6-ABCD-4B799BC8DB45}" srcOrd="0" destOrd="4" presId="urn:microsoft.com/office/officeart/2005/8/layout/vList2"/>
    <dgm:cxn modelId="{E6F6FB81-C7D3-48C0-B44C-945EBD3B8D58}" srcId="{57E011E2-60BA-4D6A-BC2C-369AAFC9B671}" destId="{A19228E6-4C85-451A-BA33-3A328981E9F6}" srcOrd="0" destOrd="0" parTransId="{D8F776DF-C19A-4E7A-ABF9-165C0EDD1C42}" sibTransId="{692B4FC5-7487-493C-A589-C5478190AD94}"/>
    <dgm:cxn modelId="{E5C3AF75-1087-4420-85EF-5B456F48E6E2}" type="presOf" srcId="{B1369EC7-C65B-48A1-8E54-51C6A41B64FB}" destId="{95AEC765-8CF0-4AF6-ABCD-4B799BC8DB45}" srcOrd="0" destOrd="1" presId="urn:microsoft.com/office/officeart/2005/8/layout/vList2"/>
    <dgm:cxn modelId="{64BEC578-C3EE-472F-9082-F80846DDD823}" type="presOf" srcId="{57E011E2-60BA-4D6A-BC2C-369AAFC9B671}" destId="{36C0AF26-3F05-44D8-9F4B-0824CAD8D706}" srcOrd="0" destOrd="0" presId="urn:microsoft.com/office/officeart/2005/8/layout/vList2"/>
    <dgm:cxn modelId="{87214B7D-D5D1-4A49-8AE9-652E1D4C0FC7}" type="presOf" srcId="{7991CD2D-41D2-4383-9D25-D9696934B900}" destId="{95AEC765-8CF0-4AF6-ABCD-4B799BC8DB45}" srcOrd="0" destOrd="0" presId="urn:microsoft.com/office/officeart/2005/8/layout/vList2"/>
    <dgm:cxn modelId="{A0D8F3B7-0618-41A4-82B1-27BD4160166B}" srcId="{B1369EC7-C65B-48A1-8E54-51C6A41B64FB}" destId="{85E71A8E-C9BB-4720-870B-19A33C759024}" srcOrd="0" destOrd="0" parTransId="{D0AE2FA8-85E9-4FD3-9189-0608ABAA388F}" sibTransId="{23390EDF-2FF6-4615-98F8-D13604358395}"/>
    <dgm:cxn modelId="{01522639-58D1-4554-A759-DCAEC7A08557}" type="presParOf" srcId="{36C0AF26-3F05-44D8-9F4B-0824CAD8D706}" destId="{F5EB3877-4812-408B-8297-6839253359C8}" srcOrd="0" destOrd="0" presId="urn:microsoft.com/office/officeart/2005/8/layout/vList2"/>
    <dgm:cxn modelId="{5725A16A-8C7F-4EBF-8A74-C6BBBAD6C3E5}" type="presParOf" srcId="{36C0AF26-3F05-44D8-9F4B-0824CAD8D706}" destId="{95AEC765-8CF0-4AF6-ABCD-4B799BC8DB4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7E011E2-60BA-4D6A-BC2C-369AAFC9B671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A19228E6-4C85-451A-BA33-3A328981E9F6}">
      <dgm:prSet/>
      <dgm:spPr/>
      <dgm:t>
        <a:bodyPr/>
        <a:lstStyle/>
        <a:p>
          <a:r>
            <a:rPr lang="en-US" dirty="0" smtClean="0"/>
            <a:t>3.8.4ニュートンリング</a:t>
          </a:r>
          <a:endParaRPr lang="en-US" dirty="0"/>
        </a:p>
      </dgm:t>
    </dgm:pt>
    <dgm:pt modelId="{D8F776DF-C19A-4E7A-ABF9-165C0EDD1C42}" type="parTrans" cxnId="{E6F6FB81-C7D3-48C0-B44C-945EBD3B8D58}">
      <dgm:prSet/>
      <dgm:spPr/>
      <dgm:t>
        <a:bodyPr/>
        <a:lstStyle/>
        <a:p>
          <a:endParaRPr lang="ja-JP" altLang="en-US"/>
        </a:p>
      </dgm:t>
    </dgm:pt>
    <dgm:pt modelId="{692B4FC5-7487-493C-A589-C5478190AD94}" type="sibTrans" cxnId="{E6F6FB81-C7D3-48C0-B44C-945EBD3B8D58}">
      <dgm:prSet/>
      <dgm:spPr/>
      <dgm:t>
        <a:bodyPr/>
        <a:lstStyle/>
        <a:p>
          <a:endParaRPr lang="ja-JP" altLang="en-US"/>
        </a:p>
      </dgm:t>
    </dgm:pt>
    <dgm:pt modelId="{0C78DE4E-CF4A-4545-A408-4ADFD0379ED8}">
      <dgm:prSet/>
      <dgm:spPr/>
      <dgm:t>
        <a:bodyPr/>
        <a:lstStyle/>
        <a:p>
          <a:r>
            <a:rPr lang="ja-JP" altLang="en-US" dirty="0" smtClean="0"/>
            <a:t>したがって，         の条件式</a:t>
          </a:r>
          <a:r>
            <a:rPr lang="en-US" altLang="ja-JP" dirty="0" smtClean="0"/>
            <a:t>…</a:t>
          </a:r>
          <a:endParaRPr lang="en-US" dirty="0"/>
        </a:p>
      </dgm:t>
    </dgm:pt>
    <dgm:pt modelId="{3417CD97-379F-4C83-B347-09EDE65719C3}" type="parTrans" cxnId="{114AB2B7-4860-438D-9DE8-5F2EDB0C311B}">
      <dgm:prSet/>
      <dgm:spPr/>
      <dgm:t>
        <a:bodyPr/>
        <a:lstStyle/>
        <a:p>
          <a:endParaRPr lang="ja-JP" altLang="en-US"/>
        </a:p>
      </dgm:t>
    </dgm:pt>
    <dgm:pt modelId="{BD945509-B406-489E-8958-884D4F04D701}" type="sibTrans" cxnId="{114AB2B7-4860-438D-9DE8-5F2EDB0C311B}">
      <dgm:prSet/>
      <dgm:spPr/>
      <dgm:t>
        <a:bodyPr/>
        <a:lstStyle/>
        <a:p>
          <a:endParaRPr lang="ja-JP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62D44C46-AEA6-443D-AB24-EB682F57824E}">
          <dgm:prSet/>
          <dgm:spPr/>
          <dgm:t>
            <a:bodyPr/>
            <a:lstStyle/>
            <a:p>
              <a:r>
                <a:rPr lang="en-US" altLang="ja-JP" i="1" dirty="0" smtClean="0"/>
                <a:t>Δ</a:t>
              </a:r>
              <a:r>
                <a:rPr lang="ja-JP" altLang="en-US" dirty="0" smtClean="0"/>
                <a:t>＝</a:t>
              </a:r>
              <a:r>
                <a:rPr lang="en-US" altLang="ja-JP" dirty="0" smtClean="0"/>
                <a:t>2AB</a:t>
              </a:r>
              <a:r>
                <a:rPr lang="ja-JP" altLang="en-US" dirty="0" smtClean="0"/>
                <a:t> </a:t>
              </a:r>
              <a:r>
                <a:rPr lang="en-US" altLang="ja-JP" dirty="0" smtClean="0"/>
                <a:t>=</a:t>
              </a:r>
              <a:r>
                <a:rPr lang="ja-JP" altLang="en-US" dirty="0" smtClean="0">
                  <a:solidFill>
                    <a:schemeClr val="bg1"/>
                  </a:solidFill>
                </a:rPr>
                <a:t> </a:t>
              </a:r>
              <a14:m>
                <m:oMath xmlns:m="http://schemas.openxmlformats.org/officeDocument/2006/math">
                  <m:f>
                    <m:fPr>
                      <m:ctrlPr>
                        <a:rPr lang="en-US" altLang="ja-JP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en-US" altLang="ja-JP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ja-JP" b="0" i="1" baseline="30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num>
                    <m:den>
                      <m:r>
                        <a:rPr lang="en-US" altLang="ja-JP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den>
                  </m:f>
                </m:oMath>
              </a14:m>
              <a:r>
                <a:rPr lang="en-US" altLang="ja-JP" dirty="0" smtClean="0">
                  <a:solidFill>
                    <a:schemeClr val="bg1"/>
                  </a:solidFill>
                </a:rPr>
                <a:t> =</a:t>
              </a:r>
              <a:r>
                <a:rPr lang="ja-JP" altLang="en-US" dirty="0" smtClean="0">
                  <a:solidFill>
                    <a:schemeClr val="bg1"/>
                  </a:solidFill>
                </a:rPr>
                <a:t>（</a:t>
              </a:r>
              <a:r>
                <a:rPr lang="en-US" altLang="ja-JP" i="1" dirty="0" smtClean="0">
                  <a:solidFill>
                    <a:schemeClr val="bg1"/>
                  </a:solidFill>
                </a:rPr>
                <a:t>m</a:t>
              </a:r>
              <a:r>
                <a:rPr lang="ja-JP" altLang="en-US" dirty="0" smtClean="0">
                  <a:solidFill>
                    <a:schemeClr val="bg1"/>
                  </a:solidFill>
                </a:rPr>
                <a:t>＋</a:t>
              </a:r>
              <a14:m>
                <m:oMath xmlns:m="http://schemas.openxmlformats.org/officeDocument/2006/math">
                  <m:f>
                    <m:fPr>
                      <m:ctrlPr>
                        <a:rPr lang="en-US" altLang="ja-JP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en-US" altLang="ja-JP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lang="en-US" altLang="ja-JP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</m:oMath>
              </a14:m>
              <a:r>
                <a:rPr lang="ja-JP" altLang="en-US" dirty="0" smtClean="0">
                  <a:solidFill>
                    <a:schemeClr val="bg1"/>
                  </a:solidFill>
                </a:rPr>
                <a:t>）</a:t>
              </a:r>
              <a:r>
                <a:rPr lang="en-US" altLang="ja-JP" dirty="0" smtClean="0">
                  <a:solidFill>
                    <a:schemeClr val="bg1"/>
                  </a:solidFill>
                </a:rPr>
                <a:t>λ 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en-US" altLang="ja-JP" dirty="0" smtClean="0"/>
                <a:t>	(</a:t>
              </a:r>
              <a:r>
                <a:rPr lang="en-US" altLang="ja-JP" i="1" dirty="0" smtClean="0"/>
                <a:t>m</a:t>
              </a:r>
              <a:r>
                <a:rPr lang="en-US" altLang="ja-JP" dirty="0" smtClean="0"/>
                <a:t> = 0, 1, 2, ··· )          </a:t>
              </a:r>
              <a:r>
                <a:rPr lang="ja-JP" altLang="en-US" dirty="0" smtClean="0"/>
                <a:t>　</a:t>
              </a:r>
              <a:r>
                <a:rPr lang="en-US" altLang="ja-JP" dirty="0" smtClean="0"/>
                <a:t>(3.32)</a:t>
              </a:r>
              <a:br>
                <a:rPr lang="en-US" altLang="ja-JP" dirty="0" smtClean="0"/>
              </a:br>
              <a:r>
                <a:rPr lang="ja-JP" altLang="en-US" dirty="0" smtClean="0"/>
                <a:t>　　　　　</a:t>
              </a:r>
              <a:r>
                <a:rPr lang="en-US" altLang="ja-JP" dirty="0" smtClean="0"/>
                <a:t>=            	</a:t>
              </a:r>
              <a:r>
                <a:rPr lang="ja-JP" altLang="en-US" dirty="0" smtClean="0"/>
                <a:t>　　  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en-US" altLang="ja-JP" dirty="0" smtClean="0"/>
                <a:t>	(</a:t>
              </a:r>
              <a:r>
                <a:rPr lang="en-US" altLang="ja-JP" i="1" dirty="0" smtClean="0"/>
                <a:t>m</a:t>
              </a:r>
              <a:r>
                <a:rPr lang="en-US" altLang="ja-JP" dirty="0" smtClean="0"/>
                <a:t> = 0, 1, 2</a:t>
              </a:r>
              <a:r>
                <a:rPr lang="ja-JP" altLang="en-US" dirty="0" err="1" smtClean="0"/>
                <a:t>，</a:t>
              </a:r>
              <a:r>
                <a:rPr lang="ja-JP" altLang="en-US" dirty="0" smtClean="0"/>
                <a:t> </a:t>
              </a:r>
              <a:r>
                <a:rPr lang="en-US" altLang="ja-JP" dirty="0" smtClean="0"/>
                <a:t>…)         </a:t>
              </a:r>
              <a:r>
                <a:rPr lang="ja-JP" altLang="en-US" dirty="0" smtClean="0"/>
                <a:t>  </a:t>
              </a:r>
              <a:r>
                <a:rPr lang="en-US" altLang="ja-JP" dirty="0" smtClean="0"/>
                <a:t>(3.31 )</a:t>
              </a:r>
              <a:endParaRPr lang="ja-JP" altLang="en-US" dirty="0"/>
            </a:p>
          </dgm:t>
        </dgm:pt>
      </mc:Choice>
      <mc:Fallback xmlns="">
        <dgm:pt modelId="{62D44C46-AEA6-443D-AB24-EB682F57824E}">
          <dgm:prSet/>
          <dgm:spPr/>
          <dgm:t>
            <a:bodyPr/>
            <a:lstStyle/>
            <a:p>
              <a:r>
                <a:rPr lang="en-US" altLang="ja-JP" i="1" dirty="0" smtClean="0"/>
                <a:t>Δ</a:t>
              </a:r>
              <a:r>
                <a:rPr lang="ja-JP" altLang="en-US" dirty="0" smtClean="0"/>
                <a:t>＝</a:t>
              </a:r>
              <a:r>
                <a:rPr lang="en-US" altLang="ja-JP" dirty="0" smtClean="0"/>
                <a:t>2AB</a:t>
              </a:r>
              <a:r>
                <a:rPr lang="ja-JP" altLang="en-US" dirty="0" smtClean="0"/>
                <a:t> </a:t>
              </a:r>
              <a:r>
                <a:rPr lang="en-US" altLang="ja-JP" dirty="0" smtClean="0"/>
                <a:t>=</a:t>
              </a:r>
              <a:r>
                <a:rPr lang="ja-JP" altLang="en-US" dirty="0" smtClean="0">
                  <a:solidFill>
                    <a:schemeClr val="bg1"/>
                  </a:solidFill>
                </a:rPr>
                <a:t> </a:t>
              </a:r>
              <a:r>
                <a:rPr lang="en-US" altLang="ja-JP" b="0" i="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a:t>𝑟</a:t>
              </a:r>
              <a:r>
                <a:rPr lang="en-US" altLang="ja-JP" b="0" i="0" baseline="300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a:t>2/</a:t>
              </a:r>
              <a:r>
                <a:rPr lang="en-US" altLang="ja-JP" b="0" i="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a:t>𝑅</a:t>
              </a:r>
              <a:r>
                <a:rPr lang="en-US" altLang="ja-JP" dirty="0" smtClean="0">
                  <a:solidFill>
                    <a:schemeClr val="bg1"/>
                  </a:solidFill>
                </a:rPr>
                <a:t> =</a:t>
              </a:r>
              <a:r>
                <a:rPr lang="ja-JP" altLang="en-US" dirty="0" smtClean="0">
                  <a:solidFill>
                    <a:schemeClr val="bg1"/>
                  </a:solidFill>
                </a:rPr>
                <a:t>（</a:t>
              </a:r>
              <a:r>
                <a:rPr lang="en-US" altLang="ja-JP" i="1" dirty="0" smtClean="0">
                  <a:solidFill>
                    <a:schemeClr val="bg1"/>
                  </a:solidFill>
                </a:rPr>
                <a:t>m</a:t>
              </a:r>
              <a:r>
                <a:rPr lang="ja-JP" altLang="en-US" dirty="0" smtClean="0">
                  <a:solidFill>
                    <a:schemeClr val="bg1"/>
                  </a:solidFill>
                </a:rPr>
                <a:t>＋</a:t>
              </a:r>
              <a:r>
                <a:rPr lang="en-US" altLang="ja-JP" i="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a:t>1/2</a:t>
              </a:r>
              <a:r>
                <a:rPr lang="ja-JP" altLang="en-US" dirty="0" smtClean="0">
                  <a:solidFill>
                    <a:schemeClr val="bg1"/>
                  </a:solidFill>
                </a:rPr>
                <a:t>）</a:t>
              </a:r>
              <a:r>
                <a:rPr lang="en-US" altLang="ja-JP" dirty="0" smtClean="0">
                  <a:solidFill>
                    <a:schemeClr val="bg1"/>
                  </a:solidFill>
                </a:rPr>
                <a:t>λ 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en-US" altLang="ja-JP" dirty="0" smtClean="0"/>
                <a:t>	(</a:t>
              </a:r>
              <a:r>
                <a:rPr lang="en-US" altLang="ja-JP" i="1" dirty="0" smtClean="0"/>
                <a:t>m</a:t>
              </a:r>
              <a:r>
                <a:rPr lang="en-US" altLang="ja-JP" dirty="0" smtClean="0"/>
                <a:t> = 0, 1, 2, ··· ) </a:t>
              </a:r>
              <a:r>
                <a:rPr lang="en-US" altLang="ja-JP" dirty="0" smtClean="0"/>
                <a:t>         </a:t>
              </a:r>
              <a:r>
                <a:rPr lang="ja-JP" altLang="en-US" dirty="0" smtClean="0"/>
                <a:t>　</a:t>
              </a:r>
              <a:r>
                <a:rPr lang="en-US" altLang="ja-JP" dirty="0" smtClean="0"/>
                <a:t>(3.32)</a:t>
              </a:r>
              <a:br>
                <a:rPr lang="en-US" altLang="ja-JP" dirty="0" smtClean="0"/>
              </a:br>
              <a:r>
                <a:rPr lang="ja-JP" altLang="en-US" dirty="0" smtClean="0"/>
                <a:t>　　　　　</a:t>
              </a:r>
              <a:r>
                <a:rPr lang="en-US" altLang="ja-JP" dirty="0" smtClean="0"/>
                <a:t>= </a:t>
              </a:r>
              <a:r>
                <a:rPr lang="en-US" altLang="ja-JP" dirty="0" smtClean="0"/>
                <a:t>           </a:t>
              </a:r>
              <a:r>
                <a:rPr lang="en-US" altLang="ja-JP" dirty="0" smtClean="0"/>
                <a:t>	</a:t>
              </a:r>
              <a:r>
                <a:rPr lang="ja-JP" altLang="en-US" dirty="0" smtClean="0"/>
                <a:t>　　  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en-US" altLang="ja-JP" dirty="0" smtClean="0"/>
                <a:t>	(</a:t>
              </a:r>
              <a:r>
                <a:rPr lang="en-US" altLang="ja-JP" i="1" dirty="0" smtClean="0"/>
                <a:t>m</a:t>
              </a:r>
              <a:r>
                <a:rPr lang="en-US" altLang="ja-JP" dirty="0" smtClean="0"/>
                <a:t> = 0, 1, 2</a:t>
              </a:r>
              <a:r>
                <a:rPr lang="ja-JP" altLang="en-US" dirty="0" err="1" smtClean="0"/>
                <a:t>，</a:t>
              </a:r>
              <a:r>
                <a:rPr lang="ja-JP" altLang="en-US" dirty="0" smtClean="0"/>
                <a:t> </a:t>
              </a:r>
              <a:r>
                <a:rPr lang="en-US" altLang="ja-JP" dirty="0" smtClean="0"/>
                <a:t>…)         </a:t>
              </a:r>
              <a:r>
                <a:rPr lang="ja-JP" altLang="en-US" dirty="0" smtClean="0"/>
                <a:t>  </a:t>
              </a:r>
              <a:r>
                <a:rPr lang="en-US" altLang="ja-JP" dirty="0" smtClean="0"/>
                <a:t>(3.31 )</a:t>
              </a:r>
              <a:endParaRPr lang="ja-JP" altLang="en-US" dirty="0"/>
            </a:p>
          </dgm:t>
        </dgm:pt>
      </mc:Fallback>
    </mc:AlternateContent>
    <dgm:pt modelId="{89C75E75-3108-48A6-A3E0-2A34E845EF20}" type="parTrans" cxnId="{FA078E49-76EA-41BC-904F-D5DCCED81B9E}">
      <dgm:prSet/>
      <dgm:spPr/>
      <dgm:t>
        <a:bodyPr/>
        <a:lstStyle/>
        <a:p>
          <a:endParaRPr lang="ja-JP" altLang="en-US"/>
        </a:p>
      </dgm:t>
    </dgm:pt>
    <dgm:pt modelId="{A3872C0D-560A-45DE-ACA0-DA72D76C21DE}" type="sibTrans" cxnId="{FA078E49-76EA-41BC-904F-D5DCCED81B9E}">
      <dgm:prSet/>
      <dgm:spPr/>
      <dgm:t>
        <a:bodyPr/>
        <a:lstStyle/>
        <a:p>
          <a:endParaRPr lang="ja-JP" altLang="en-US"/>
        </a:p>
      </dgm:t>
    </dgm:pt>
    <dgm:pt modelId="{10412147-4592-49A3-AE4B-267A100AA01F}">
      <dgm:prSet/>
      <dgm:spPr/>
      <dgm:t>
        <a:bodyPr/>
        <a:lstStyle/>
        <a:p>
          <a:r>
            <a:rPr lang="ja-JP" altLang="en-US" dirty="0"/>
            <a:t>ニュートンリングは</a:t>
          </a:r>
          <a:r>
            <a:rPr lang="ja-JP" altLang="en-US" dirty="0" smtClean="0"/>
            <a:t>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                         </a:t>
          </a:r>
          <a:r>
            <a:rPr lang="ja-JP" altLang="en-US" dirty="0" smtClean="0"/>
            <a:t>を</a:t>
          </a:r>
          <a:r>
            <a:rPr lang="ja-JP" altLang="en-US" dirty="0"/>
            <a:t>検査するのに</a:t>
          </a:r>
          <a:r>
            <a:rPr lang="ja-JP" altLang="en-US" dirty="0" smtClean="0"/>
            <a:t>利用．</a:t>
          </a:r>
          <a:endParaRPr lang="ja-JP" altLang="en-US" dirty="0"/>
        </a:p>
      </dgm:t>
    </dgm:pt>
    <dgm:pt modelId="{A2D96598-C72F-40DB-B1B1-61651BD72379}" type="parTrans" cxnId="{EEC11273-E01A-483C-892C-39C84A6B2DFA}">
      <dgm:prSet/>
      <dgm:spPr/>
      <dgm:t>
        <a:bodyPr/>
        <a:lstStyle/>
        <a:p>
          <a:endParaRPr lang="ja-JP" altLang="en-US"/>
        </a:p>
      </dgm:t>
    </dgm:pt>
    <dgm:pt modelId="{DEEDDC01-0CFB-4FEE-82EC-03F702F26574}" type="sibTrans" cxnId="{EEC11273-E01A-483C-892C-39C84A6B2DFA}">
      <dgm:prSet/>
      <dgm:spPr/>
      <dgm:t>
        <a:bodyPr/>
        <a:lstStyle/>
        <a:p>
          <a:endParaRPr lang="ja-JP" altLang="en-US"/>
        </a:p>
      </dgm:t>
    </dgm:pt>
    <dgm:pt modelId="{36C0AF26-3F05-44D8-9F4B-0824CAD8D706}" type="pres">
      <dgm:prSet presAssocID="{57E011E2-60BA-4D6A-BC2C-369AAFC9B6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F5EB3877-4812-408B-8297-6839253359C8}" type="pres">
      <dgm:prSet presAssocID="{A19228E6-4C85-451A-BA33-3A328981E9F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8E78D01-2AFB-4034-AC1E-2712331FF90E}" type="pres">
      <dgm:prSet presAssocID="{A19228E6-4C85-451A-BA33-3A328981E9F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114AB2B7-4860-438D-9DE8-5F2EDB0C311B}" srcId="{A19228E6-4C85-451A-BA33-3A328981E9F6}" destId="{0C78DE4E-CF4A-4545-A408-4ADFD0379ED8}" srcOrd="0" destOrd="0" parTransId="{3417CD97-379F-4C83-B347-09EDE65719C3}" sibTransId="{BD945509-B406-489E-8958-884D4F04D701}"/>
    <dgm:cxn modelId="{AE2A5898-E238-41CF-89A3-72E0D3BA8D16}" type="presOf" srcId="{A19228E6-4C85-451A-BA33-3A328981E9F6}" destId="{F5EB3877-4812-408B-8297-6839253359C8}" srcOrd="0" destOrd="0" presId="urn:microsoft.com/office/officeart/2005/8/layout/vList2"/>
    <dgm:cxn modelId="{09F40821-B75B-4365-A3A1-837D34A2E937}" type="presOf" srcId="{10412147-4592-49A3-AE4B-267A100AA01F}" destId="{58E78D01-2AFB-4034-AC1E-2712331FF90E}" srcOrd="0" destOrd="2" presId="urn:microsoft.com/office/officeart/2005/8/layout/vList2"/>
    <dgm:cxn modelId="{51A1933B-871A-401E-81C4-DD779D21BFF9}" type="presOf" srcId="{62D44C46-AEA6-443D-AB24-EB682F57824E}" destId="{58E78D01-2AFB-4034-AC1E-2712331FF90E}" srcOrd="0" destOrd="1" presId="urn:microsoft.com/office/officeart/2005/8/layout/vList2"/>
    <dgm:cxn modelId="{EEC11273-E01A-483C-892C-39C84A6B2DFA}" srcId="{A19228E6-4C85-451A-BA33-3A328981E9F6}" destId="{10412147-4592-49A3-AE4B-267A100AA01F}" srcOrd="1" destOrd="0" parTransId="{A2D96598-C72F-40DB-B1B1-61651BD72379}" sibTransId="{DEEDDC01-0CFB-4FEE-82EC-03F702F26574}"/>
    <dgm:cxn modelId="{FA078E49-76EA-41BC-904F-D5DCCED81B9E}" srcId="{0C78DE4E-CF4A-4545-A408-4ADFD0379ED8}" destId="{62D44C46-AEA6-443D-AB24-EB682F57824E}" srcOrd="0" destOrd="0" parTransId="{89C75E75-3108-48A6-A3E0-2A34E845EF20}" sibTransId="{A3872C0D-560A-45DE-ACA0-DA72D76C21DE}"/>
    <dgm:cxn modelId="{741FE479-0995-4F5B-B593-E4FA5F2181B1}" type="presOf" srcId="{0C78DE4E-CF4A-4545-A408-4ADFD0379ED8}" destId="{58E78D01-2AFB-4034-AC1E-2712331FF90E}" srcOrd="0" destOrd="0" presId="urn:microsoft.com/office/officeart/2005/8/layout/vList2"/>
    <dgm:cxn modelId="{DEB8F8FC-3CC9-41A8-B6F6-8F09CD67F4B8}" type="presOf" srcId="{57E011E2-60BA-4D6A-BC2C-369AAFC9B671}" destId="{36C0AF26-3F05-44D8-9F4B-0824CAD8D706}" srcOrd="0" destOrd="0" presId="urn:microsoft.com/office/officeart/2005/8/layout/vList2"/>
    <dgm:cxn modelId="{E6F6FB81-C7D3-48C0-B44C-945EBD3B8D58}" srcId="{57E011E2-60BA-4D6A-BC2C-369AAFC9B671}" destId="{A19228E6-4C85-451A-BA33-3A328981E9F6}" srcOrd="0" destOrd="0" parTransId="{D8F776DF-C19A-4E7A-ABF9-165C0EDD1C42}" sibTransId="{692B4FC5-7487-493C-A589-C5478190AD94}"/>
    <dgm:cxn modelId="{7928729A-037D-4D82-950E-968E47DD0C5F}" type="presParOf" srcId="{36C0AF26-3F05-44D8-9F4B-0824CAD8D706}" destId="{F5EB3877-4812-408B-8297-6839253359C8}" srcOrd="0" destOrd="0" presId="urn:microsoft.com/office/officeart/2005/8/layout/vList2"/>
    <dgm:cxn modelId="{D151E811-6D21-4F13-BBC0-345B7A625EA2}" type="presParOf" srcId="{36C0AF26-3F05-44D8-9F4B-0824CAD8D706}" destId="{58E78D01-2AFB-4034-AC1E-2712331FF90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7E011E2-60BA-4D6A-BC2C-369AAFC9B671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A19228E6-4C85-451A-BA33-3A328981E9F6}">
      <dgm:prSet/>
      <dgm:spPr/>
      <dgm:t>
        <a:bodyPr/>
        <a:lstStyle/>
        <a:p>
          <a:r>
            <a:rPr lang="en-US" dirty="0" smtClean="0"/>
            <a:t>3.8.4ニュートンリング</a:t>
          </a:r>
          <a:endParaRPr lang="en-US" dirty="0"/>
        </a:p>
      </dgm:t>
    </dgm:pt>
    <dgm:pt modelId="{D8F776DF-C19A-4E7A-ABF9-165C0EDD1C42}" type="parTrans" cxnId="{E6F6FB81-C7D3-48C0-B44C-945EBD3B8D58}">
      <dgm:prSet/>
      <dgm:spPr/>
      <dgm:t>
        <a:bodyPr/>
        <a:lstStyle/>
        <a:p>
          <a:endParaRPr lang="ja-JP" altLang="en-US"/>
        </a:p>
      </dgm:t>
    </dgm:pt>
    <dgm:pt modelId="{692B4FC5-7487-493C-A589-C5478190AD94}" type="sibTrans" cxnId="{E6F6FB81-C7D3-48C0-B44C-945EBD3B8D58}">
      <dgm:prSet/>
      <dgm:spPr/>
      <dgm:t>
        <a:bodyPr/>
        <a:lstStyle/>
        <a:p>
          <a:endParaRPr lang="ja-JP" altLang="en-US"/>
        </a:p>
      </dgm:t>
    </dgm:pt>
    <dgm:pt modelId="{0C78DE4E-CF4A-4545-A408-4ADFD0379ED8}">
      <dgm:prSet/>
      <dgm:spPr>
        <a:blipFill rotWithShape="0">
          <a:blip xmlns:r="http://schemas.openxmlformats.org/officeDocument/2006/relationships" r:embed="rId1"/>
          <a:stretch>
            <a:fillRect l="-192" t="-3585" b="-3956"/>
          </a:stretch>
        </a:blipFill>
      </dgm:spPr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3417CD97-379F-4C83-B347-09EDE65719C3}" type="parTrans" cxnId="{114AB2B7-4860-438D-9DE8-5F2EDB0C311B}">
      <dgm:prSet/>
      <dgm:spPr/>
      <dgm:t>
        <a:bodyPr/>
        <a:lstStyle/>
        <a:p>
          <a:endParaRPr lang="ja-JP" altLang="en-US"/>
        </a:p>
      </dgm:t>
    </dgm:pt>
    <dgm:pt modelId="{BD945509-B406-489E-8958-884D4F04D701}" type="sibTrans" cxnId="{114AB2B7-4860-438D-9DE8-5F2EDB0C311B}">
      <dgm:prSet/>
      <dgm:spPr/>
      <dgm:t>
        <a:bodyPr/>
        <a:lstStyle/>
        <a:p>
          <a:endParaRPr lang="ja-JP" altLang="en-US"/>
        </a:p>
      </dgm:t>
    </dgm:pt>
    <dgm:pt modelId="{62D44C46-AEA6-443D-AB24-EB682F57824E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89C75E75-3108-48A6-A3E0-2A34E845EF20}" type="parTrans" cxnId="{FA078E49-76EA-41BC-904F-D5DCCED81B9E}">
      <dgm:prSet/>
      <dgm:spPr/>
      <dgm:t>
        <a:bodyPr/>
        <a:lstStyle/>
        <a:p>
          <a:endParaRPr lang="ja-JP" altLang="en-US"/>
        </a:p>
      </dgm:t>
    </dgm:pt>
    <dgm:pt modelId="{A3872C0D-560A-45DE-ACA0-DA72D76C21DE}" type="sibTrans" cxnId="{FA078E49-76EA-41BC-904F-D5DCCED81B9E}">
      <dgm:prSet/>
      <dgm:spPr/>
      <dgm:t>
        <a:bodyPr/>
        <a:lstStyle/>
        <a:p>
          <a:endParaRPr lang="ja-JP" altLang="en-US"/>
        </a:p>
      </dgm:t>
    </dgm:pt>
    <dgm:pt modelId="{10412147-4592-49A3-AE4B-267A100AA01F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A2D96598-C72F-40DB-B1B1-61651BD72379}" type="parTrans" cxnId="{EEC11273-E01A-483C-892C-39C84A6B2DFA}">
      <dgm:prSet/>
      <dgm:spPr/>
      <dgm:t>
        <a:bodyPr/>
        <a:lstStyle/>
        <a:p>
          <a:endParaRPr lang="ja-JP" altLang="en-US"/>
        </a:p>
      </dgm:t>
    </dgm:pt>
    <dgm:pt modelId="{DEEDDC01-0CFB-4FEE-82EC-03F702F26574}" type="sibTrans" cxnId="{EEC11273-E01A-483C-892C-39C84A6B2DFA}">
      <dgm:prSet/>
      <dgm:spPr/>
      <dgm:t>
        <a:bodyPr/>
        <a:lstStyle/>
        <a:p>
          <a:endParaRPr lang="ja-JP" altLang="en-US"/>
        </a:p>
      </dgm:t>
    </dgm:pt>
    <dgm:pt modelId="{36C0AF26-3F05-44D8-9F4B-0824CAD8D706}" type="pres">
      <dgm:prSet presAssocID="{57E011E2-60BA-4D6A-BC2C-369AAFC9B6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F5EB3877-4812-408B-8297-6839253359C8}" type="pres">
      <dgm:prSet presAssocID="{A19228E6-4C85-451A-BA33-3A328981E9F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8E78D01-2AFB-4034-AC1E-2712331FF90E}" type="pres">
      <dgm:prSet presAssocID="{A19228E6-4C85-451A-BA33-3A328981E9F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114AB2B7-4860-438D-9DE8-5F2EDB0C311B}" srcId="{A19228E6-4C85-451A-BA33-3A328981E9F6}" destId="{0C78DE4E-CF4A-4545-A408-4ADFD0379ED8}" srcOrd="0" destOrd="0" parTransId="{3417CD97-379F-4C83-B347-09EDE65719C3}" sibTransId="{BD945509-B406-489E-8958-884D4F04D701}"/>
    <dgm:cxn modelId="{AE2A5898-E238-41CF-89A3-72E0D3BA8D16}" type="presOf" srcId="{A19228E6-4C85-451A-BA33-3A328981E9F6}" destId="{F5EB3877-4812-408B-8297-6839253359C8}" srcOrd="0" destOrd="0" presId="urn:microsoft.com/office/officeart/2005/8/layout/vList2"/>
    <dgm:cxn modelId="{09F40821-B75B-4365-A3A1-837D34A2E937}" type="presOf" srcId="{10412147-4592-49A3-AE4B-267A100AA01F}" destId="{58E78D01-2AFB-4034-AC1E-2712331FF90E}" srcOrd="0" destOrd="2" presId="urn:microsoft.com/office/officeart/2005/8/layout/vList2"/>
    <dgm:cxn modelId="{51A1933B-871A-401E-81C4-DD779D21BFF9}" type="presOf" srcId="{62D44C46-AEA6-443D-AB24-EB682F57824E}" destId="{58E78D01-2AFB-4034-AC1E-2712331FF90E}" srcOrd="0" destOrd="1" presId="urn:microsoft.com/office/officeart/2005/8/layout/vList2"/>
    <dgm:cxn modelId="{EEC11273-E01A-483C-892C-39C84A6B2DFA}" srcId="{A19228E6-4C85-451A-BA33-3A328981E9F6}" destId="{10412147-4592-49A3-AE4B-267A100AA01F}" srcOrd="1" destOrd="0" parTransId="{A2D96598-C72F-40DB-B1B1-61651BD72379}" sibTransId="{DEEDDC01-0CFB-4FEE-82EC-03F702F26574}"/>
    <dgm:cxn modelId="{FA078E49-76EA-41BC-904F-D5DCCED81B9E}" srcId="{0C78DE4E-CF4A-4545-A408-4ADFD0379ED8}" destId="{62D44C46-AEA6-443D-AB24-EB682F57824E}" srcOrd="0" destOrd="0" parTransId="{89C75E75-3108-48A6-A3E0-2A34E845EF20}" sibTransId="{A3872C0D-560A-45DE-ACA0-DA72D76C21DE}"/>
    <dgm:cxn modelId="{741FE479-0995-4F5B-B593-E4FA5F2181B1}" type="presOf" srcId="{0C78DE4E-CF4A-4545-A408-4ADFD0379ED8}" destId="{58E78D01-2AFB-4034-AC1E-2712331FF90E}" srcOrd="0" destOrd="0" presId="urn:microsoft.com/office/officeart/2005/8/layout/vList2"/>
    <dgm:cxn modelId="{DEB8F8FC-3CC9-41A8-B6F6-8F09CD67F4B8}" type="presOf" srcId="{57E011E2-60BA-4D6A-BC2C-369AAFC9B671}" destId="{36C0AF26-3F05-44D8-9F4B-0824CAD8D706}" srcOrd="0" destOrd="0" presId="urn:microsoft.com/office/officeart/2005/8/layout/vList2"/>
    <dgm:cxn modelId="{E6F6FB81-C7D3-48C0-B44C-945EBD3B8D58}" srcId="{57E011E2-60BA-4D6A-BC2C-369AAFC9B671}" destId="{A19228E6-4C85-451A-BA33-3A328981E9F6}" srcOrd="0" destOrd="0" parTransId="{D8F776DF-C19A-4E7A-ABF9-165C0EDD1C42}" sibTransId="{692B4FC5-7487-493C-A589-C5478190AD94}"/>
    <dgm:cxn modelId="{7928729A-037D-4D82-950E-968E47DD0C5F}" type="presParOf" srcId="{36C0AF26-3F05-44D8-9F4B-0824CAD8D706}" destId="{F5EB3877-4812-408B-8297-6839253359C8}" srcOrd="0" destOrd="0" presId="urn:microsoft.com/office/officeart/2005/8/layout/vList2"/>
    <dgm:cxn modelId="{D151E811-6D21-4F13-BBC0-345B7A625EA2}" type="presParOf" srcId="{36C0AF26-3F05-44D8-9F4B-0824CAD8D706}" destId="{58E78D01-2AFB-4034-AC1E-2712331FF90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E011E2-60BA-4D6A-BC2C-369AAFC9B671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22398B37-E0D6-48B5-BA7F-CF8F88573C39}">
      <dgm:prSet/>
      <dgm:spPr/>
      <dgm:t>
        <a:bodyPr/>
        <a:lstStyle/>
        <a:p>
          <a:r>
            <a:rPr lang="en-US" dirty="0" smtClean="0"/>
            <a:t>3.8.1光路長</a:t>
          </a:r>
          <a:endParaRPr lang="en-US" dirty="0"/>
        </a:p>
      </dgm:t>
    </dgm:pt>
    <dgm:pt modelId="{7A0B74A0-4E00-4762-9C66-9BB707E77151}" type="parTrans" cxnId="{2EF83486-77C9-45E6-8527-D6F0E9D160F1}">
      <dgm:prSet/>
      <dgm:spPr/>
      <dgm:t>
        <a:bodyPr/>
        <a:lstStyle/>
        <a:p>
          <a:endParaRPr lang="ja-JP" altLang="en-US"/>
        </a:p>
      </dgm:t>
    </dgm:pt>
    <dgm:pt modelId="{496C321C-A497-44F2-BF64-34B228E3899B}" type="sibTrans" cxnId="{2EF83486-77C9-45E6-8527-D6F0E9D160F1}">
      <dgm:prSet/>
      <dgm:spPr/>
      <dgm:t>
        <a:bodyPr/>
        <a:lstStyle/>
        <a:p>
          <a:endParaRPr lang="ja-JP" altLang="en-US"/>
        </a:p>
      </dgm:t>
    </dgm:pt>
    <dgm:pt modelId="{2D1C4081-3074-4B00-A439-78E854F0D33D}">
      <dgm:prSet/>
      <dgm:spPr/>
      <dgm:t>
        <a:bodyPr/>
        <a:lstStyle/>
        <a:p>
          <a:r>
            <a:rPr lang="ja-JP" altLang="en-US" dirty="0" smtClean="0"/>
            <a:t>図</a:t>
          </a:r>
          <a:r>
            <a:rPr lang="en-US" altLang="ja-JP" dirty="0" smtClean="0"/>
            <a:t>3.41(a)</a:t>
          </a:r>
          <a:r>
            <a:rPr lang="ja-JP" altLang="en-US" dirty="0" smtClean="0"/>
            <a:t>：　　　　　 の媒質中を光が通過するとき，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その距離を</a:t>
          </a:r>
          <a:r>
            <a:rPr lang="en-US" altLang="ja-JP" i="1" dirty="0" smtClean="0"/>
            <a:t>l</a:t>
          </a:r>
          <a:r>
            <a:rPr lang="en-US" altLang="ja-JP" i="1" baseline="-25000" dirty="0" smtClean="0"/>
            <a:t>m</a:t>
          </a:r>
          <a:r>
            <a:rPr lang="ja-JP" altLang="en-US" dirty="0" smtClean="0"/>
            <a:t>とすれば，</a:t>
          </a:r>
          <a:r>
            <a:rPr lang="en-US" altLang="ja-JP" i="1" dirty="0" smtClean="0"/>
            <a:t>n</a:t>
          </a:r>
          <a:r>
            <a:rPr lang="en-US" altLang="ja-JP" dirty="0" smtClean="0"/>
            <a:t> </a:t>
          </a:r>
          <a:r>
            <a:rPr lang="ja-JP" altLang="en-US" dirty="0" smtClean="0"/>
            <a:t>と</a:t>
          </a:r>
          <a:r>
            <a:rPr lang="en-US" altLang="ja-JP" i="1" dirty="0" smtClean="0"/>
            <a:t>l</a:t>
          </a:r>
          <a:r>
            <a:rPr lang="en-US" altLang="ja-JP" i="1" baseline="-25000" dirty="0" smtClean="0"/>
            <a:t>m</a:t>
          </a:r>
          <a:r>
            <a:rPr lang="ja-JP" altLang="en-US" dirty="0" smtClean="0"/>
            <a:t>との積，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	            </a:t>
          </a:r>
          <a:r>
            <a:rPr lang="en-US" altLang="ja-JP" dirty="0" smtClean="0">
              <a:solidFill>
                <a:srgbClr val="FF0000"/>
              </a:solidFill>
            </a:rPr>
            <a:t> </a:t>
          </a:r>
          <a:r>
            <a:rPr lang="en-US" altLang="ja-JP" dirty="0" smtClean="0"/>
            <a:t>(3.23)</a:t>
          </a:r>
          <a:r>
            <a:rPr lang="ja-JP" altLang="en-US" dirty="0" smtClean="0"/>
            <a:t>：この光の            という．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 真空中の光速を</a:t>
          </a:r>
          <a:r>
            <a:rPr lang="en-US" altLang="ja-JP" i="1" dirty="0" smtClean="0"/>
            <a:t>C</a:t>
          </a:r>
          <a:r>
            <a:rPr lang="en-US" altLang="ja-JP" baseline="-25000" dirty="0" smtClean="0"/>
            <a:t>o</a:t>
          </a:r>
          <a:r>
            <a:rPr lang="ja-JP" altLang="en-US" dirty="0" err="1" smtClean="0"/>
            <a:t>，</a:t>
          </a:r>
          <a:r>
            <a:rPr lang="ja-JP" altLang="en-US" dirty="0" smtClean="0"/>
            <a:t>媒質の光速を</a:t>
          </a:r>
          <a:r>
            <a:rPr lang="en-US" altLang="ja-JP" i="1" dirty="0" smtClean="0"/>
            <a:t>C</a:t>
          </a:r>
          <a:r>
            <a:rPr lang="en-US" altLang="ja-JP" baseline="-25000" dirty="0" smtClean="0"/>
            <a:t>m</a:t>
          </a:r>
          <a:r>
            <a:rPr lang="ja-JP" altLang="en-US" dirty="0" smtClean="0"/>
            <a:t>とすると，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 　式（</a:t>
          </a:r>
          <a:r>
            <a:rPr lang="en-US" altLang="ja-JP" dirty="0" smtClean="0"/>
            <a:t>3.13)</a:t>
          </a:r>
          <a:r>
            <a:rPr lang="ja-JP" altLang="en-US" dirty="0" smtClean="0"/>
            <a:t>により，               の関係が成り立つから，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これを式（</a:t>
          </a:r>
          <a:r>
            <a:rPr lang="en-US" altLang="ja-JP" dirty="0" smtClean="0"/>
            <a:t>3.23</a:t>
          </a:r>
          <a:r>
            <a:rPr lang="ja-JP" altLang="en-US" dirty="0" smtClean="0"/>
            <a:t>）へ代入すると，</a:t>
          </a:r>
          <a:endParaRPr lang="en-US" dirty="0"/>
        </a:p>
      </dgm:t>
    </dgm:pt>
    <dgm:pt modelId="{9C5936B0-AFAD-48B8-B121-549B9D634592}" type="parTrans" cxnId="{D4990EE7-843B-4A54-9588-734CB4042EBC}">
      <dgm:prSet/>
      <dgm:spPr/>
      <dgm:t>
        <a:bodyPr/>
        <a:lstStyle/>
        <a:p>
          <a:endParaRPr lang="ja-JP" altLang="en-US"/>
        </a:p>
      </dgm:t>
    </dgm:pt>
    <dgm:pt modelId="{77AD0C1A-ED44-4D62-9EA8-5C8B30D0D58C}" type="sibTrans" cxnId="{D4990EE7-843B-4A54-9588-734CB4042EBC}">
      <dgm:prSet/>
      <dgm:spPr/>
      <dgm:t>
        <a:bodyPr/>
        <a:lstStyle/>
        <a:p>
          <a:endParaRPr lang="ja-JP" altLang="en-US"/>
        </a:p>
      </dgm:t>
    </dgm:pt>
    <dgm:pt modelId="{E8C92C9B-9DF6-453A-BE12-9A313FA91FDB}">
      <dgm:prSet/>
      <dgm:spPr/>
      <dgm:t>
        <a:bodyPr/>
        <a:lstStyle/>
        <a:p>
          <a:r>
            <a:rPr lang="ja-JP" altLang="en-US" dirty="0" smtClean="0"/>
            <a:t>媒質中の             を通過した時間は， 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真空中の距離</a:t>
          </a:r>
          <a:r>
            <a:rPr lang="en-US" altLang="ja-JP" i="1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l</a:t>
          </a:r>
          <a:r>
            <a:rPr lang="ja-JP" altLang="en-US" dirty="0" smtClean="0"/>
            <a:t>を通過する時間に等しい．</a:t>
          </a:r>
          <a:endParaRPr lang="ja-JP" altLang="en-US" dirty="0"/>
        </a:p>
      </dgm:t>
    </dgm:pt>
    <dgm:pt modelId="{25FB479C-2FF5-428D-BA55-C4B3491B9875}" type="parTrans" cxnId="{465C1658-66FC-435C-9EB1-90E7B5ECA3FB}">
      <dgm:prSet/>
      <dgm:spPr/>
      <dgm:t>
        <a:bodyPr/>
        <a:lstStyle/>
        <a:p>
          <a:endParaRPr lang="ja-JP" altLang="en-US"/>
        </a:p>
      </dgm:t>
    </dgm:pt>
    <dgm:pt modelId="{656678CD-9A71-4272-A143-8637A95B2DE6}" type="sibTrans" cxnId="{465C1658-66FC-435C-9EB1-90E7B5ECA3FB}">
      <dgm:prSet/>
      <dgm:spPr/>
      <dgm:t>
        <a:bodyPr/>
        <a:lstStyle/>
        <a:p>
          <a:endParaRPr lang="ja-JP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B03C5DBE-A280-4D63-8D2F-F692AEA15D69}">
          <dgm:prSet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num>
                      <m:den>
                        <m:r>
                          <a:rPr lang="en-US" altLang="ja-JP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ja-JP" i="1" baseline="-25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den>
                    </m:f>
                    <m:r>
                      <a:rPr lang="en-US" altLang="ja-JP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m:rPr>
                            <m:sty m:val="p"/>
                          </m:rPr>
                          <a:rPr lang="en-US" altLang="ja-JP" i="1" baseline="-25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r>
                          <a:rPr lang="en-US" altLang="ja-JP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ja-JP" i="1" baseline="-25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m:oMathPara>
              </a14:m>
              <a:endParaRPr lang="ja-JP" altLang="en-US" dirty="0">
                <a:solidFill>
                  <a:schemeClr val="bg1"/>
                </a:solidFill>
              </a:endParaRPr>
            </a:p>
          </dgm:t>
        </dgm:pt>
      </mc:Choice>
      <mc:Fallback xmlns="">
        <dgm:pt modelId="{B03C5DBE-A280-4D63-8D2F-F692AEA15D69}">
          <dgm:prSet/>
          <dgm:spPr/>
          <dgm:t>
            <a:bodyPr/>
            <a:lstStyle/>
            <a:p>
              <a:pPr/>
              <a:r>
                <a:rPr lang="en-US" altLang="ja-JP" i="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a:t>𝑙</a:t>
              </a:r>
              <a:r>
                <a:rPr lang="en-US" altLang="en-US" i="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a:t>/</a:t>
              </a:r>
              <a:r>
                <a:rPr lang="en-US" altLang="ja-JP" i="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a:t>𝐶</a:t>
              </a:r>
              <a:r>
                <a:rPr lang="en-US" altLang="ja-JP" i="0" baseline="-250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a:t>𝑜</a:t>
              </a:r>
              <a:r>
                <a:rPr lang="en-US" altLang="ja-JP" i="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a:t>=𝑙</a:t>
              </a:r>
              <a:r>
                <a:rPr lang="en-US" altLang="ja-JP" i="0" baseline="-250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a:t>m</a:t>
              </a:r>
              <a:r>
                <a:rPr lang="en-US" altLang="en-US" i="0" baseline="-250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a:t>/</a:t>
              </a:r>
              <a:r>
                <a:rPr lang="en-US" altLang="ja-JP" i="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a:t>𝐶</a:t>
              </a:r>
              <a:r>
                <a:rPr lang="en-US" altLang="ja-JP" i="0" baseline="-250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a:t>𝑚</a:t>
              </a:r>
              <a:endParaRPr lang="ja-JP" altLang="en-US" dirty="0">
                <a:solidFill>
                  <a:schemeClr val="bg1"/>
                </a:solidFill>
              </a:endParaRPr>
            </a:p>
          </dgm:t>
        </dgm:pt>
      </mc:Fallback>
    </mc:AlternateContent>
    <dgm:pt modelId="{C55206D6-6181-47A9-A34D-264B19CE2CF2}" type="parTrans" cxnId="{D27F1D6B-0083-4062-A0EF-B5989AF9BC46}">
      <dgm:prSet/>
      <dgm:spPr/>
      <dgm:t>
        <a:bodyPr/>
        <a:lstStyle/>
        <a:p>
          <a:endParaRPr kumimoji="1" lang="ja-JP" altLang="en-US"/>
        </a:p>
      </dgm:t>
    </dgm:pt>
    <dgm:pt modelId="{1C5906B6-C643-4528-B237-094B4E7A6213}" type="sibTrans" cxnId="{D27F1D6B-0083-4062-A0EF-B5989AF9BC46}">
      <dgm:prSet/>
      <dgm:spPr/>
      <dgm:t>
        <a:bodyPr/>
        <a:lstStyle/>
        <a:p>
          <a:endParaRPr kumimoji="1" lang="ja-JP" altLang="en-US"/>
        </a:p>
      </dgm:t>
    </dgm:pt>
    <dgm:pt modelId="{E3CB5C80-0CE0-4CD5-AB8A-3F23913895F8}">
      <dgm:prSet/>
      <dgm:spPr/>
      <dgm:t>
        <a:bodyPr/>
        <a:lstStyle/>
        <a:p>
          <a:r>
            <a:rPr lang="ja-JP" altLang="en-US" dirty="0" smtClean="0"/>
            <a:t>これが光路長の物理的な意味である．</a:t>
          </a:r>
          <a:endParaRPr lang="ja-JP" altLang="en-US" dirty="0"/>
        </a:p>
      </dgm:t>
    </dgm:pt>
    <dgm:pt modelId="{DF724136-9FCE-48B3-94DD-2B9283FCFFCA}" type="parTrans" cxnId="{4392C7B8-28B3-4091-BD53-4552D19CAF8B}">
      <dgm:prSet/>
      <dgm:spPr/>
      <dgm:t>
        <a:bodyPr/>
        <a:lstStyle/>
        <a:p>
          <a:endParaRPr kumimoji="1" lang="ja-JP" altLang="en-US"/>
        </a:p>
      </dgm:t>
    </dgm:pt>
    <dgm:pt modelId="{6DBBE289-FFF6-46EC-AE6E-E5F5FE117D8C}" type="sibTrans" cxnId="{4392C7B8-28B3-4091-BD53-4552D19CAF8B}">
      <dgm:prSet/>
      <dgm:spPr/>
      <dgm:t>
        <a:bodyPr/>
        <a:lstStyle/>
        <a:p>
          <a:endParaRPr kumimoji="1" lang="ja-JP" altLang="en-US"/>
        </a:p>
      </dgm:t>
    </dgm:pt>
    <dgm:pt modelId="{69A569F7-2F85-455C-ADD8-16B5BEBEDD1B}">
      <dgm:prSet/>
      <dgm:spPr/>
      <dgm:t>
        <a:bodyPr/>
        <a:lstStyle/>
        <a:p>
          <a:r>
            <a:rPr lang="ja-JP" altLang="en-US" dirty="0" smtClean="0"/>
            <a:t>図</a:t>
          </a:r>
          <a:r>
            <a:rPr lang="en-US" altLang="en-US" dirty="0" smtClean="0"/>
            <a:t>3.41 ( b</a:t>
          </a:r>
          <a:r>
            <a:rPr lang="ja-JP" altLang="en-US" dirty="0" smtClean="0"/>
            <a:t>）は図（</a:t>
          </a:r>
          <a:r>
            <a:rPr lang="en-US" altLang="en-US" dirty="0" smtClean="0"/>
            <a:t>a</a:t>
          </a:r>
          <a:r>
            <a:rPr lang="ja-JP" altLang="en-US" dirty="0" smtClean="0"/>
            <a:t>）と比べた</a:t>
          </a:r>
          <a:r>
            <a:rPr lang="ja-JP" altLang="en-US" dirty="0" smtClean="0">
              <a:solidFill>
                <a:srgbClr val="FF0000"/>
              </a:solidFill>
            </a:rPr>
            <a:t>             </a:t>
          </a:r>
          <a:r>
            <a:rPr lang="ja-JP" altLang="en-US" dirty="0" smtClean="0"/>
            <a:t>の意味を表している．</a:t>
          </a:r>
          <a:endParaRPr lang="ja-JP" altLang="en-US" dirty="0"/>
        </a:p>
      </dgm:t>
    </dgm:pt>
    <dgm:pt modelId="{BE07C7BE-4E7D-484D-9786-7E634A9F84C3}" type="parTrans" cxnId="{1C08AC5A-1001-4EF9-85C2-ADB47A9792FB}">
      <dgm:prSet/>
      <dgm:spPr/>
      <dgm:t>
        <a:bodyPr/>
        <a:lstStyle/>
        <a:p>
          <a:endParaRPr kumimoji="1" lang="ja-JP" altLang="en-US"/>
        </a:p>
      </dgm:t>
    </dgm:pt>
    <dgm:pt modelId="{409EC41D-D482-485A-BF9D-B68F7E13E8A2}" type="sibTrans" cxnId="{1C08AC5A-1001-4EF9-85C2-ADB47A9792FB}">
      <dgm:prSet/>
      <dgm:spPr/>
      <dgm:t>
        <a:bodyPr/>
        <a:lstStyle/>
        <a:p>
          <a:endParaRPr kumimoji="1" lang="ja-JP" altLang="en-US"/>
        </a:p>
      </dgm:t>
    </dgm:pt>
    <dgm:pt modelId="{C57998EB-7CEF-4EE7-B077-AF910B897520}">
      <dgm:prSet/>
      <dgm:spPr/>
      <dgm:t>
        <a:bodyPr/>
        <a:lstStyle/>
        <a:p>
          <a:r>
            <a:rPr lang="ja-JP" altLang="en-US" dirty="0" smtClean="0"/>
            <a:t>図（</a:t>
          </a:r>
          <a:r>
            <a:rPr lang="en-US" altLang="en-US" dirty="0" smtClean="0"/>
            <a:t>a), (b</a:t>
          </a:r>
          <a:r>
            <a:rPr lang="ja-JP" altLang="en-US" dirty="0" smtClean="0"/>
            <a:t>）を比べると，     に含まれる             と， 光路長</a:t>
          </a:r>
          <a:r>
            <a:rPr lang="en-US" altLang="ja-JP" i="1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l</a:t>
          </a:r>
          <a:r>
            <a:rPr lang="ja-JP" altLang="en-US" dirty="0" smtClean="0"/>
            <a:t>に含まれる             は等しい．</a:t>
          </a:r>
          <a:endParaRPr lang="ja-JP" altLang="en-US" dirty="0"/>
        </a:p>
      </dgm:t>
    </dgm:pt>
    <dgm:pt modelId="{75941C7D-1AF3-48A2-A992-0A3CF1631D35}" type="parTrans" cxnId="{9C0C710F-2456-4DBC-80F0-6DF54372A22C}">
      <dgm:prSet/>
      <dgm:spPr/>
      <dgm:t>
        <a:bodyPr/>
        <a:lstStyle/>
        <a:p>
          <a:endParaRPr kumimoji="1" lang="ja-JP" altLang="en-US"/>
        </a:p>
      </dgm:t>
    </dgm:pt>
    <dgm:pt modelId="{3922DABF-6B5E-408E-830A-ACA24FE7CFC7}" type="sibTrans" cxnId="{9C0C710F-2456-4DBC-80F0-6DF54372A22C}">
      <dgm:prSet/>
      <dgm:spPr/>
      <dgm:t>
        <a:bodyPr/>
        <a:lstStyle/>
        <a:p>
          <a:endParaRPr kumimoji="1" lang="ja-JP" altLang="en-US"/>
        </a:p>
      </dgm:t>
    </dgm:pt>
    <dgm:pt modelId="{36C0AF26-3F05-44D8-9F4B-0824CAD8D706}" type="pres">
      <dgm:prSet presAssocID="{57E011E2-60BA-4D6A-BC2C-369AAFC9B6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17900576-8F69-455D-BF39-C868D4D08AA3}" type="pres">
      <dgm:prSet presAssocID="{22398B37-E0D6-48B5-BA7F-CF8F88573C39}" presName="parentText" presStyleLbl="node1" presStyleIdx="0" presStyleCnt="1" custLinFactNeighborX="138" custLinFactNeighborY="-586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9E25E1-BCC5-4074-8209-7A25013A73E8}" type="pres">
      <dgm:prSet presAssocID="{22398B37-E0D6-48B5-BA7F-CF8F88573C3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4392C7B8-28B3-4091-BD53-4552D19CAF8B}" srcId="{22398B37-E0D6-48B5-BA7F-CF8F88573C39}" destId="{E3CB5C80-0CE0-4CD5-AB8A-3F23913895F8}" srcOrd="3" destOrd="0" parTransId="{DF724136-9FCE-48B3-94DD-2B9283FCFFCA}" sibTransId="{6DBBE289-FFF6-46EC-AE6E-E5F5FE117D8C}"/>
    <dgm:cxn modelId="{9C0C710F-2456-4DBC-80F0-6DF54372A22C}" srcId="{22398B37-E0D6-48B5-BA7F-CF8F88573C39}" destId="{C57998EB-7CEF-4EE7-B077-AF910B897520}" srcOrd="5" destOrd="0" parTransId="{75941C7D-1AF3-48A2-A992-0A3CF1631D35}" sibTransId="{3922DABF-6B5E-408E-830A-ACA24FE7CFC7}"/>
    <dgm:cxn modelId="{2EF83486-77C9-45E6-8527-D6F0E9D160F1}" srcId="{57E011E2-60BA-4D6A-BC2C-369AAFC9B671}" destId="{22398B37-E0D6-48B5-BA7F-CF8F88573C39}" srcOrd="0" destOrd="0" parTransId="{7A0B74A0-4E00-4762-9C66-9BB707E77151}" sibTransId="{496C321C-A497-44F2-BF64-34B228E3899B}"/>
    <dgm:cxn modelId="{69B3C6E7-1C8A-4245-BFFF-57F9D5FBB95F}" type="presOf" srcId="{22398B37-E0D6-48B5-BA7F-CF8F88573C39}" destId="{17900576-8F69-455D-BF39-C868D4D08AA3}" srcOrd="0" destOrd="0" presId="urn:microsoft.com/office/officeart/2005/8/layout/vList2"/>
    <dgm:cxn modelId="{18D03F68-A30C-4721-83FA-770CC65843C7}" type="presOf" srcId="{C57998EB-7CEF-4EE7-B077-AF910B897520}" destId="{799E25E1-BCC5-4074-8209-7A25013A73E8}" srcOrd="0" destOrd="5" presId="urn:microsoft.com/office/officeart/2005/8/layout/vList2"/>
    <dgm:cxn modelId="{A1547C3B-F8AD-4D14-882B-A2A6A8C54281}" type="presOf" srcId="{E3CB5C80-0CE0-4CD5-AB8A-3F23913895F8}" destId="{799E25E1-BCC5-4074-8209-7A25013A73E8}" srcOrd="0" destOrd="3" presId="urn:microsoft.com/office/officeart/2005/8/layout/vList2"/>
    <dgm:cxn modelId="{2E8611BB-B68F-4AF0-8044-E49B94068B62}" type="presOf" srcId="{E8C92C9B-9DF6-453A-BE12-9A313FA91FDB}" destId="{799E25E1-BCC5-4074-8209-7A25013A73E8}" srcOrd="0" destOrd="2" presId="urn:microsoft.com/office/officeart/2005/8/layout/vList2"/>
    <dgm:cxn modelId="{D4990EE7-843B-4A54-9588-734CB4042EBC}" srcId="{22398B37-E0D6-48B5-BA7F-CF8F88573C39}" destId="{2D1C4081-3074-4B00-A439-78E854F0D33D}" srcOrd="0" destOrd="0" parTransId="{9C5936B0-AFAD-48B8-B121-549B9D634592}" sibTransId="{77AD0C1A-ED44-4D62-9EA8-5C8B30D0D58C}"/>
    <dgm:cxn modelId="{5413B523-1C29-4CDB-A8B1-348DC769790C}" type="presOf" srcId="{57E011E2-60BA-4D6A-BC2C-369AAFC9B671}" destId="{36C0AF26-3F05-44D8-9F4B-0824CAD8D706}" srcOrd="0" destOrd="0" presId="urn:microsoft.com/office/officeart/2005/8/layout/vList2"/>
    <dgm:cxn modelId="{465C1658-66FC-435C-9EB1-90E7B5ECA3FB}" srcId="{22398B37-E0D6-48B5-BA7F-CF8F88573C39}" destId="{E8C92C9B-9DF6-453A-BE12-9A313FA91FDB}" srcOrd="2" destOrd="0" parTransId="{25FB479C-2FF5-428D-BA55-C4B3491B9875}" sibTransId="{656678CD-9A71-4272-A143-8637A95B2DE6}"/>
    <dgm:cxn modelId="{CA9B14F5-3F35-4A65-9743-290EC77FF760}" type="presOf" srcId="{B03C5DBE-A280-4D63-8D2F-F692AEA15D69}" destId="{799E25E1-BCC5-4074-8209-7A25013A73E8}" srcOrd="0" destOrd="1" presId="urn:microsoft.com/office/officeart/2005/8/layout/vList2"/>
    <dgm:cxn modelId="{1C08AC5A-1001-4EF9-85C2-ADB47A9792FB}" srcId="{22398B37-E0D6-48B5-BA7F-CF8F88573C39}" destId="{69A569F7-2F85-455C-ADD8-16B5BEBEDD1B}" srcOrd="4" destOrd="0" parTransId="{BE07C7BE-4E7D-484D-9786-7E634A9F84C3}" sibTransId="{409EC41D-D482-485A-BF9D-B68F7E13E8A2}"/>
    <dgm:cxn modelId="{D27F1D6B-0083-4062-A0EF-B5989AF9BC46}" srcId="{22398B37-E0D6-48B5-BA7F-CF8F88573C39}" destId="{B03C5DBE-A280-4D63-8D2F-F692AEA15D69}" srcOrd="1" destOrd="0" parTransId="{C55206D6-6181-47A9-A34D-264B19CE2CF2}" sibTransId="{1C5906B6-C643-4528-B237-094B4E7A6213}"/>
    <dgm:cxn modelId="{4E60074E-35D9-46EC-AC74-2D32F90C5A8B}" type="presOf" srcId="{69A569F7-2F85-455C-ADD8-16B5BEBEDD1B}" destId="{799E25E1-BCC5-4074-8209-7A25013A73E8}" srcOrd="0" destOrd="4" presId="urn:microsoft.com/office/officeart/2005/8/layout/vList2"/>
    <dgm:cxn modelId="{B85C1D7E-28B0-4BA6-98A0-8C05EFD95AF1}" type="presOf" srcId="{2D1C4081-3074-4B00-A439-78E854F0D33D}" destId="{799E25E1-BCC5-4074-8209-7A25013A73E8}" srcOrd="0" destOrd="0" presId="urn:microsoft.com/office/officeart/2005/8/layout/vList2"/>
    <dgm:cxn modelId="{12D415C2-5430-406A-9AA2-9F4D207E2B98}" type="presParOf" srcId="{36C0AF26-3F05-44D8-9F4B-0824CAD8D706}" destId="{17900576-8F69-455D-BF39-C868D4D08AA3}" srcOrd="0" destOrd="0" presId="urn:microsoft.com/office/officeart/2005/8/layout/vList2"/>
    <dgm:cxn modelId="{42B1141A-5631-4CA6-A1EA-306D1A297936}" type="presParOf" srcId="{36C0AF26-3F05-44D8-9F4B-0824CAD8D706}" destId="{799E25E1-BCC5-4074-8209-7A25013A73E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E011E2-60BA-4D6A-BC2C-369AAFC9B671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22398B37-E0D6-48B5-BA7F-CF8F88573C39}">
      <dgm:prSet/>
      <dgm:spPr/>
      <dgm:t>
        <a:bodyPr/>
        <a:lstStyle/>
        <a:p>
          <a:r>
            <a:rPr lang="en-US" dirty="0" smtClean="0"/>
            <a:t>3.8.1光路長</a:t>
          </a:r>
          <a:endParaRPr lang="en-US" dirty="0"/>
        </a:p>
      </dgm:t>
    </dgm:pt>
    <dgm:pt modelId="{7A0B74A0-4E00-4762-9C66-9BB707E77151}" type="parTrans" cxnId="{2EF83486-77C9-45E6-8527-D6F0E9D160F1}">
      <dgm:prSet/>
      <dgm:spPr/>
      <dgm:t>
        <a:bodyPr/>
        <a:lstStyle/>
        <a:p>
          <a:endParaRPr lang="ja-JP" altLang="en-US"/>
        </a:p>
      </dgm:t>
    </dgm:pt>
    <dgm:pt modelId="{496C321C-A497-44F2-BF64-34B228E3899B}" type="sibTrans" cxnId="{2EF83486-77C9-45E6-8527-D6F0E9D160F1}">
      <dgm:prSet/>
      <dgm:spPr/>
      <dgm:t>
        <a:bodyPr/>
        <a:lstStyle/>
        <a:p>
          <a:endParaRPr lang="ja-JP" altLang="en-US"/>
        </a:p>
      </dgm:t>
    </dgm:pt>
    <dgm:pt modelId="{2D1C4081-3074-4B00-A439-78E854F0D33D}">
      <dgm:prSet/>
      <dgm:spPr>
        <a:blipFill rotWithShape="0">
          <a:blip xmlns:r="http://schemas.openxmlformats.org/officeDocument/2006/relationships" r:embed="rId1"/>
          <a:stretch>
            <a:fillRect t="-2125" b="-2007"/>
          </a:stretch>
        </a:blipFill>
      </dgm:spPr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9C5936B0-AFAD-48B8-B121-549B9D634592}" type="parTrans" cxnId="{D4990EE7-843B-4A54-9588-734CB4042EBC}">
      <dgm:prSet/>
      <dgm:spPr/>
      <dgm:t>
        <a:bodyPr/>
        <a:lstStyle/>
        <a:p>
          <a:endParaRPr lang="ja-JP" altLang="en-US"/>
        </a:p>
      </dgm:t>
    </dgm:pt>
    <dgm:pt modelId="{77AD0C1A-ED44-4D62-9EA8-5C8B30D0D58C}" type="sibTrans" cxnId="{D4990EE7-843B-4A54-9588-734CB4042EBC}">
      <dgm:prSet/>
      <dgm:spPr/>
      <dgm:t>
        <a:bodyPr/>
        <a:lstStyle/>
        <a:p>
          <a:endParaRPr lang="ja-JP" altLang="en-US"/>
        </a:p>
      </dgm:t>
    </dgm:pt>
    <dgm:pt modelId="{E8C92C9B-9DF6-453A-BE12-9A313FA91FDB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25FB479C-2FF5-428D-BA55-C4B3491B9875}" type="parTrans" cxnId="{465C1658-66FC-435C-9EB1-90E7B5ECA3FB}">
      <dgm:prSet/>
      <dgm:spPr/>
      <dgm:t>
        <a:bodyPr/>
        <a:lstStyle/>
        <a:p>
          <a:endParaRPr lang="ja-JP" altLang="en-US"/>
        </a:p>
      </dgm:t>
    </dgm:pt>
    <dgm:pt modelId="{656678CD-9A71-4272-A143-8637A95B2DE6}" type="sibTrans" cxnId="{465C1658-66FC-435C-9EB1-90E7B5ECA3FB}">
      <dgm:prSet/>
      <dgm:spPr/>
      <dgm:t>
        <a:bodyPr/>
        <a:lstStyle/>
        <a:p>
          <a:endParaRPr lang="ja-JP" altLang="en-US"/>
        </a:p>
      </dgm:t>
    </dgm:pt>
    <dgm:pt modelId="{B03C5DBE-A280-4D63-8D2F-F692AEA15D69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C55206D6-6181-47A9-A34D-264B19CE2CF2}" type="parTrans" cxnId="{D27F1D6B-0083-4062-A0EF-B5989AF9BC46}">
      <dgm:prSet/>
      <dgm:spPr/>
      <dgm:t>
        <a:bodyPr/>
        <a:lstStyle/>
        <a:p>
          <a:endParaRPr kumimoji="1" lang="ja-JP" altLang="en-US"/>
        </a:p>
      </dgm:t>
    </dgm:pt>
    <dgm:pt modelId="{1C5906B6-C643-4528-B237-094B4E7A6213}" type="sibTrans" cxnId="{D27F1D6B-0083-4062-A0EF-B5989AF9BC46}">
      <dgm:prSet/>
      <dgm:spPr/>
      <dgm:t>
        <a:bodyPr/>
        <a:lstStyle/>
        <a:p>
          <a:endParaRPr kumimoji="1" lang="ja-JP" altLang="en-US"/>
        </a:p>
      </dgm:t>
    </dgm:pt>
    <dgm:pt modelId="{E3CB5C80-0CE0-4CD5-AB8A-3F23913895F8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DF724136-9FCE-48B3-94DD-2B9283FCFFCA}" type="parTrans" cxnId="{4392C7B8-28B3-4091-BD53-4552D19CAF8B}">
      <dgm:prSet/>
      <dgm:spPr/>
      <dgm:t>
        <a:bodyPr/>
        <a:lstStyle/>
        <a:p>
          <a:endParaRPr kumimoji="1" lang="ja-JP" altLang="en-US"/>
        </a:p>
      </dgm:t>
    </dgm:pt>
    <dgm:pt modelId="{6DBBE289-FFF6-46EC-AE6E-E5F5FE117D8C}" type="sibTrans" cxnId="{4392C7B8-28B3-4091-BD53-4552D19CAF8B}">
      <dgm:prSet/>
      <dgm:spPr/>
      <dgm:t>
        <a:bodyPr/>
        <a:lstStyle/>
        <a:p>
          <a:endParaRPr kumimoji="1" lang="ja-JP" altLang="en-US"/>
        </a:p>
      </dgm:t>
    </dgm:pt>
    <dgm:pt modelId="{69A569F7-2F85-455C-ADD8-16B5BEBEDD1B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BE07C7BE-4E7D-484D-9786-7E634A9F84C3}" type="parTrans" cxnId="{1C08AC5A-1001-4EF9-85C2-ADB47A9792FB}">
      <dgm:prSet/>
      <dgm:spPr/>
      <dgm:t>
        <a:bodyPr/>
        <a:lstStyle/>
        <a:p>
          <a:endParaRPr kumimoji="1" lang="ja-JP" altLang="en-US"/>
        </a:p>
      </dgm:t>
    </dgm:pt>
    <dgm:pt modelId="{409EC41D-D482-485A-BF9D-B68F7E13E8A2}" type="sibTrans" cxnId="{1C08AC5A-1001-4EF9-85C2-ADB47A9792FB}">
      <dgm:prSet/>
      <dgm:spPr/>
      <dgm:t>
        <a:bodyPr/>
        <a:lstStyle/>
        <a:p>
          <a:endParaRPr kumimoji="1" lang="ja-JP" altLang="en-US"/>
        </a:p>
      </dgm:t>
    </dgm:pt>
    <dgm:pt modelId="{C57998EB-7CEF-4EE7-B077-AF910B897520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75941C7D-1AF3-48A2-A992-0A3CF1631D35}" type="parTrans" cxnId="{9C0C710F-2456-4DBC-80F0-6DF54372A22C}">
      <dgm:prSet/>
      <dgm:spPr/>
      <dgm:t>
        <a:bodyPr/>
        <a:lstStyle/>
        <a:p>
          <a:endParaRPr kumimoji="1" lang="ja-JP" altLang="en-US"/>
        </a:p>
      </dgm:t>
    </dgm:pt>
    <dgm:pt modelId="{3922DABF-6B5E-408E-830A-ACA24FE7CFC7}" type="sibTrans" cxnId="{9C0C710F-2456-4DBC-80F0-6DF54372A22C}">
      <dgm:prSet/>
      <dgm:spPr/>
      <dgm:t>
        <a:bodyPr/>
        <a:lstStyle/>
        <a:p>
          <a:endParaRPr kumimoji="1" lang="ja-JP" altLang="en-US"/>
        </a:p>
      </dgm:t>
    </dgm:pt>
    <dgm:pt modelId="{36C0AF26-3F05-44D8-9F4B-0824CAD8D706}" type="pres">
      <dgm:prSet presAssocID="{57E011E2-60BA-4D6A-BC2C-369AAFC9B6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17900576-8F69-455D-BF39-C868D4D08AA3}" type="pres">
      <dgm:prSet presAssocID="{22398B37-E0D6-48B5-BA7F-CF8F88573C39}" presName="parentText" presStyleLbl="node1" presStyleIdx="0" presStyleCnt="1" custLinFactNeighborX="138" custLinFactNeighborY="-586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9E25E1-BCC5-4074-8209-7A25013A73E8}" type="pres">
      <dgm:prSet presAssocID="{22398B37-E0D6-48B5-BA7F-CF8F88573C3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4392C7B8-28B3-4091-BD53-4552D19CAF8B}" srcId="{22398B37-E0D6-48B5-BA7F-CF8F88573C39}" destId="{E3CB5C80-0CE0-4CD5-AB8A-3F23913895F8}" srcOrd="3" destOrd="0" parTransId="{DF724136-9FCE-48B3-94DD-2B9283FCFFCA}" sibTransId="{6DBBE289-FFF6-46EC-AE6E-E5F5FE117D8C}"/>
    <dgm:cxn modelId="{9C0C710F-2456-4DBC-80F0-6DF54372A22C}" srcId="{22398B37-E0D6-48B5-BA7F-CF8F88573C39}" destId="{C57998EB-7CEF-4EE7-B077-AF910B897520}" srcOrd="5" destOrd="0" parTransId="{75941C7D-1AF3-48A2-A992-0A3CF1631D35}" sibTransId="{3922DABF-6B5E-408E-830A-ACA24FE7CFC7}"/>
    <dgm:cxn modelId="{2EF83486-77C9-45E6-8527-D6F0E9D160F1}" srcId="{57E011E2-60BA-4D6A-BC2C-369AAFC9B671}" destId="{22398B37-E0D6-48B5-BA7F-CF8F88573C39}" srcOrd="0" destOrd="0" parTransId="{7A0B74A0-4E00-4762-9C66-9BB707E77151}" sibTransId="{496C321C-A497-44F2-BF64-34B228E3899B}"/>
    <dgm:cxn modelId="{69B3C6E7-1C8A-4245-BFFF-57F9D5FBB95F}" type="presOf" srcId="{22398B37-E0D6-48B5-BA7F-CF8F88573C39}" destId="{17900576-8F69-455D-BF39-C868D4D08AA3}" srcOrd="0" destOrd="0" presId="urn:microsoft.com/office/officeart/2005/8/layout/vList2"/>
    <dgm:cxn modelId="{18D03F68-A30C-4721-83FA-770CC65843C7}" type="presOf" srcId="{C57998EB-7CEF-4EE7-B077-AF910B897520}" destId="{799E25E1-BCC5-4074-8209-7A25013A73E8}" srcOrd="0" destOrd="5" presId="urn:microsoft.com/office/officeart/2005/8/layout/vList2"/>
    <dgm:cxn modelId="{A1547C3B-F8AD-4D14-882B-A2A6A8C54281}" type="presOf" srcId="{E3CB5C80-0CE0-4CD5-AB8A-3F23913895F8}" destId="{799E25E1-BCC5-4074-8209-7A25013A73E8}" srcOrd="0" destOrd="3" presId="urn:microsoft.com/office/officeart/2005/8/layout/vList2"/>
    <dgm:cxn modelId="{2E8611BB-B68F-4AF0-8044-E49B94068B62}" type="presOf" srcId="{E8C92C9B-9DF6-453A-BE12-9A313FA91FDB}" destId="{799E25E1-BCC5-4074-8209-7A25013A73E8}" srcOrd="0" destOrd="2" presId="urn:microsoft.com/office/officeart/2005/8/layout/vList2"/>
    <dgm:cxn modelId="{D4990EE7-843B-4A54-9588-734CB4042EBC}" srcId="{22398B37-E0D6-48B5-BA7F-CF8F88573C39}" destId="{2D1C4081-3074-4B00-A439-78E854F0D33D}" srcOrd="0" destOrd="0" parTransId="{9C5936B0-AFAD-48B8-B121-549B9D634592}" sibTransId="{77AD0C1A-ED44-4D62-9EA8-5C8B30D0D58C}"/>
    <dgm:cxn modelId="{5413B523-1C29-4CDB-A8B1-348DC769790C}" type="presOf" srcId="{57E011E2-60BA-4D6A-BC2C-369AAFC9B671}" destId="{36C0AF26-3F05-44D8-9F4B-0824CAD8D706}" srcOrd="0" destOrd="0" presId="urn:microsoft.com/office/officeart/2005/8/layout/vList2"/>
    <dgm:cxn modelId="{465C1658-66FC-435C-9EB1-90E7B5ECA3FB}" srcId="{22398B37-E0D6-48B5-BA7F-CF8F88573C39}" destId="{E8C92C9B-9DF6-453A-BE12-9A313FA91FDB}" srcOrd="2" destOrd="0" parTransId="{25FB479C-2FF5-428D-BA55-C4B3491B9875}" sibTransId="{656678CD-9A71-4272-A143-8637A95B2DE6}"/>
    <dgm:cxn modelId="{CA9B14F5-3F35-4A65-9743-290EC77FF760}" type="presOf" srcId="{B03C5DBE-A280-4D63-8D2F-F692AEA15D69}" destId="{799E25E1-BCC5-4074-8209-7A25013A73E8}" srcOrd="0" destOrd="1" presId="urn:microsoft.com/office/officeart/2005/8/layout/vList2"/>
    <dgm:cxn modelId="{1C08AC5A-1001-4EF9-85C2-ADB47A9792FB}" srcId="{22398B37-E0D6-48B5-BA7F-CF8F88573C39}" destId="{69A569F7-2F85-455C-ADD8-16B5BEBEDD1B}" srcOrd="4" destOrd="0" parTransId="{BE07C7BE-4E7D-484D-9786-7E634A9F84C3}" sibTransId="{409EC41D-D482-485A-BF9D-B68F7E13E8A2}"/>
    <dgm:cxn modelId="{D27F1D6B-0083-4062-A0EF-B5989AF9BC46}" srcId="{22398B37-E0D6-48B5-BA7F-CF8F88573C39}" destId="{B03C5DBE-A280-4D63-8D2F-F692AEA15D69}" srcOrd="1" destOrd="0" parTransId="{C55206D6-6181-47A9-A34D-264B19CE2CF2}" sibTransId="{1C5906B6-C643-4528-B237-094B4E7A6213}"/>
    <dgm:cxn modelId="{4E60074E-35D9-46EC-AC74-2D32F90C5A8B}" type="presOf" srcId="{69A569F7-2F85-455C-ADD8-16B5BEBEDD1B}" destId="{799E25E1-BCC5-4074-8209-7A25013A73E8}" srcOrd="0" destOrd="4" presId="urn:microsoft.com/office/officeart/2005/8/layout/vList2"/>
    <dgm:cxn modelId="{B85C1D7E-28B0-4BA6-98A0-8C05EFD95AF1}" type="presOf" srcId="{2D1C4081-3074-4B00-A439-78E854F0D33D}" destId="{799E25E1-BCC5-4074-8209-7A25013A73E8}" srcOrd="0" destOrd="0" presId="urn:microsoft.com/office/officeart/2005/8/layout/vList2"/>
    <dgm:cxn modelId="{12D415C2-5430-406A-9AA2-9F4D207E2B98}" type="presParOf" srcId="{36C0AF26-3F05-44D8-9F4B-0824CAD8D706}" destId="{17900576-8F69-455D-BF39-C868D4D08AA3}" srcOrd="0" destOrd="0" presId="urn:microsoft.com/office/officeart/2005/8/layout/vList2"/>
    <dgm:cxn modelId="{42B1141A-5631-4CA6-A1EA-306D1A297936}" type="presParOf" srcId="{36C0AF26-3F05-44D8-9F4B-0824CAD8D706}" destId="{799E25E1-BCC5-4074-8209-7A25013A73E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E011E2-60BA-4D6A-BC2C-369AAFC9B671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22398B37-E0D6-48B5-BA7F-CF8F88573C39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3.8.1光路長</a:t>
          </a:r>
          <a:endParaRPr lang="en-US" dirty="0"/>
        </a:p>
      </dgm:t>
    </dgm:pt>
    <dgm:pt modelId="{7A0B74A0-4E00-4762-9C66-9BB707E77151}" type="parTrans" cxnId="{2EF83486-77C9-45E6-8527-D6F0E9D160F1}">
      <dgm:prSet/>
      <dgm:spPr/>
      <dgm:t>
        <a:bodyPr/>
        <a:lstStyle/>
        <a:p>
          <a:endParaRPr kumimoji="1" lang="ja-JP" altLang="en-US"/>
        </a:p>
      </dgm:t>
    </dgm:pt>
    <dgm:pt modelId="{496C321C-A497-44F2-BF64-34B228E3899B}" type="sibTrans" cxnId="{2EF83486-77C9-45E6-8527-D6F0E9D160F1}">
      <dgm:prSet/>
      <dgm:spPr/>
      <dgm:t>
        <a:bodyPr/>
        <a:lstStyle/>
        <a:p>
          <a:endParaRPr kumimoji="1" lang="ja-JP" altLang="en-US"/>
        </a:p>
      </dgm:t>
    </dgm:pt>
    <dgm:pt modelId="{AF965C6A-FBC2-4EEF-852B-85DE5335E389}">
      <dgm:prSet/>
      <dgm:spPr/>
      <dgm:t>
        <a:bodyPr/>
        <a:lstStyle/>
        <a:p>
          <a:r>
            <a:rPr lang="en-US" dirty="0" smtClean="0"/>
            <a:t>3.8.2 2本のスリットによる回折と干渉（ヤング率）</a:t>
          </a:r>
          <a:endParaRPr lang="en-US" dirty="0"/>
        </a:p>
      </dgm:t>
    </dgm:pt>
    <dgm:pt modelId="{89474719-04F1-429E-BEB3-73BCFBC0D748}" type="parTrans" cxnId="{9C19C5A3-44A3-441B-A75E-02090D6EBEE9}">
      <dgm:prSet/>
      <dgm:spPr/>
      <dgm:t>
        <a:bodyPr/>
        <a:lstStyle/>
        <a:p>
          <a:endParaRPr kumimoji="1" lang="ja-JP" altLang="en-US"/>
        </a:p>
      </dgm:t>
    </dgm:pt>
    <dgm:pt modelId="{EA8AA63C-81BC-4132-A9E2-2BFE2FBCC37F}" type="sibTrans" cxnId="{9C19C5A3-44A3-441B-A75E-02090D6EBEE9}">
      <dgm:prSet/>
      <dgm:spPr/>
      <dgm:t>
        <a:bodyPr/>
        <a:lstStyle/>
        <a:p>
          <a:endParaRPr kumimoji="1" lang="ja-JP" altLang="en-US"/>
        </a:p>
      </dgm:t>
    </dgm:pt>
    <dgm:pt modelId="{730FFD67-F562-41E3-AC67-2BEEE8FE905A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3.8.3薄膜による干渉</a:t>
          </a:r>
          <a:endParaRPr lang="en-US" dirty="0"/>
        </a:p>
      </dgm:t>
    </dgm:pt>
    <dgm:pt modelId="{C5C9D71B-647E-4369-A924-0CCC9787E59E}" type="parTrans" cxnId="{2C56F9A8-E076-4187-8321-73A36DD34906}">
      <dgm:prSet/>
      <dgm:spPr/>
      <dgm:t>
        <a:bodyPr/>
        <a:lstStyle/>
        <a:p>
          <a:endParaRPr kumimoji="1" lang="ja-JP" altLang="en-US"/>
        </a:p>
      </dgm:t>
    </dgm:pt>
    <dgm:pt modelId="{70BC2E81-682A-4482-BB1C-865D008B69AC}" type="sibTrans" cxnId="{2C56F9A8-E076-4187-8321-73A36DD34906}">
      <dgm:prSet/>
      <dgm:spPr/>
      <dgm:t>
        <a:bodyPr/>
        <a:lstStyle/>
        <a:p>
          <a:endParaRPr kumimoji="1" lang="ja-JP" altLang="en-US"/>
        </a:p>
      </dgm:t>
    </dgm:pt>
    <dgm:pt modelId="{A19228E6-4C85-451A-BA33-3A328981E9F6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3.8.4ニュートンリング</a:t>
          </a:r>
          <a:endParaRPr lang="en-US" dirty="0"/>
        </a:p>
      </dgm:t>
    </dgm:pt>
    <dgm:pt modelId="{D8F776DF-C19A-4E7A-ABF9-165C0EDD1C42}" type="parTrans" cxnId="{E6F6FB81-C7D3-48C0-B44C-945EBD3B8D58}">
      <dgm:prSet/>
      <dgm:spPr/>
      <dgm:t>
        <a:bodyPr/>
        <a:lstStyle/>
        <a:p>
          <a:endParaRPr kumimoji="1" lang="ja-JP" altLang="en-US"/>
        </a:p>
      </dgm:t>
    </dgm:pt>
    <dgm:pt modelId="{692B4FC5-7487-493C-A589-C5478190AD94}" type="sibTrans" cxnId="{E6F6FB81-C7D3-48C0-B44C-945EBD3B8D58}">
      <dgm:prSet/>
      <dgm:spPr/>
      <dgm:t>
        <a:bodyPr/>
        <a:lstStyle/>
        <a:p>
          <a:endParaRPr kumimoji="1" lang="ja-JP" altLang="en-US"/>
        </a:p>
      </dgm:t>
    </dgm:pt>
    <dgm:pt modelId="{36C0AF26-3F05-44D8-9F4B-0824CAD8D706}" type="pres">
      <dgm:prSet presAssocID="{57E011E2-60BA-4D6A-BC2C-369AAFC9B6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17900576-8F69-455D-BF39-C868D4D08AA3}" type="pres">
      <dgm:prSet presAssocID="{22398B37-E0D6-48B5-BA7F-CF8F88573C3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3A49CB1-1D5B-4773-A119-06AA2B1393F1}" type="pres">
      <dgm:prSet presAssocID="{496C321C-A497-44F2-BF64-34B228E3899B}" presName="spacer" presStyleCnt="0"/>
      <dgm:spPr/>
      <dgm:t>
        <a:bodyPr/>
        <a:lstStyle/>
        <a:p>
          <a:endParaRPr kumimoji="1" lang="ja-JP" altLang="en-US"/>
        </a:p>
      </dgm:t>
    </dgm:pt>
    <dgm:pt modelId="{EE874F81-A9D9-4A34-B8DA-14B8C02597DD}" type="pres">
      <dgm:prSet presAssocID="{AF965C6A-FBC2-4EEF-852B-85DE5335E38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79722E0-E95C-424D-BF15-B0B34F1707F6}" type="pres">
      <dgm:prSet presAssocID="{EA8AA63C-81BC-4132-A9E2-2BFE2FBCC37F}" presName="spacer" presStyleCnt="0"/>
      <dgm:spPr/>
      <dgm:t>
        <a:bodyPr/>
        <a:lstStyle/>
        <a:p>
          <a:endParaRPr kumimoji="1" lang="ja-JP" altLang="en-US"/>
        </a:p>
      </dgm:t>
    </dgm:pt>
    <dgm:pt modelId="{77D38638-2F16-4EB3-BA8F-7DACFE824BB6}" type="pres">
      <dgm:prSet presAssocID="{730FFD67-F562-41E3-AC67-2BEEE8FE905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A984818-B23D-4D02-A061-1188B49AA350}" type="pres">
      <dgm:prSet presAssocID="{70BC2E81-682A-4482-BB1C-865D008B69AC}" presName="spacer" presStyleCnt="0"/>
      <dgm:spPr/>
      <dgm:t>
        <a:bodyPr/>
        <a:lstStyle/>
        <a:p>
          <a:endParaRPr kumimoji="1" lang="ja-JP" altLang="en-US"/>
        </a:p>
      </dgm:t>
    </dgm:pt>
    <dgm:pt modelId="{F5EB3877-4812-408B-8297-6839253359C8}" type="pres">
      <dgm:prSet presAssocID="{A19228E6-4C85-451A-BA33-3A328981E9F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E7124F8C-0D41-4D7A-A3A0-1F5928B25C63}" type="presOf" srcId="{730FFD67-F562-41E3-AC67-2BEEE8FE905A}" destId="{77D38638-2F16-4EB3-BA8F-7DACFE824BB6}" srcOrd="0" destOrd="0" presId="urn:microsoft.com/office/officeart/2005/8/layout/vList2"/>
    <dgm:cxn modelId="{2EF83486-77C9-45E6-8527-D6F0E9D160F1}" srcId="{57E011E2-60BA-4D6A-BC2C-369AAFC9B671}" destId="{22398B37-E0D6-48B5-BA7F-CF8F88573C39}" srcOrd="0" destOrd="0" parTransId="{7A0B74A0-4E00-4762-9C66-9BB707E77151}" sibTransId="{496C321C-A497-44F2-BF64-34B228E3899B}"/>
    <dgm:cxn modelId="{D82912CE-A8AA-4D8E-8D2B-CF22ACAC0B3B}" type="presOf" srcId="{A19228E6-4C85-451A-BA33-3A328981E9F6}" destId="{F5EB3877-4812-408B-8297-6839253359C8}" srcOrd="0" destOrd="0" presId="urn:microsoft.com/office/officeart/2005/8/layout/vList2"/>
    <dgm:cxn modelId="{2C56F9A8-E076-4187-8321-73A36DD34906}" srcId="{57E011E2-60BA-4D6A-BC2C-369AAFC9B671}" destId="{730FFD67-F562-41E3-AC67-2BEEE8FE905A}" srcOrd="2" destOrd="0" parTransId="{C5C9D71B-647E-4369-A924-0CCC9787E59E}" sibTransId="{70BC2E81-682A-4482-BB1C-865D008B69AC}"/>
    <dgm:cxn modelId="{2A8D5688-4A20-460C-8085-97305108BECD}" type="presOf" srcId="{AF965C6A-FBC2-4EEF-852B-85DE5335E389}" destId="{EE874F81-A9D9-4A34-B8DA-14B8C02597DD}" srcOrd="0" destOrd="0" presId="urn:microsoft.com/office/officeart/2005/8/layout/vList2"/>
    <dgm:cxn modelId="{1B1E8F69-B3A5-48A1-869F-4B45416463D3}" type="presOf" srcId="{22398B37-E0D6-48B5-BA7F-CF8F88573C39}" destId="{17900576-8F69-455D-BF39-C868D4D08AA3}" srcOrd="0" destOrd="0" presId="urn:microsoft.com/office/officeart/2005/8/layout/vList2"/>
    <dgm:cxn modelId="{EF7E8F32-E046-444B-B1CD-D9635B973B80}" type="presOf" srcId="{57E011E2-60BA-4D6A-BC2C-369AAFC9B671}" destId="{36C0AF26-3F05-44D8-9F4B-0824CAD8D706}" srcOrd="0" destOrd="0" presId="urn:microsoft.com/office/officeart/2005/8/layout/vList2"/>
    <dgm:cxn modelId="{9C19C5A3-44A3-441B-A75E-02090D6EBEE9}" srcId="{57E011E2-60BA-4D6A-BC2C-369AAFC9B671}" destId="{AF965C6A-FBC2-4EEF-852B-85DE5335E389}" srcOrd="1" destOrd="0" parTransId="{89474719-04F1-429E-BEB3-73BCFBC0D748}" sibTransId="{EA8AA63C-81BC-4132-A9E2-2BFE2FBCC37F}"/>
    <dgm:cxn modelId="{E6F6FB81-C7D3-48C0-B44C-945EBD3B8D58}" srcId="{57E011E2-60BA-4D6A-BC2C-369AAFC9B671}" destId="{A19228E6-4C85-451A-BA33-3A328981E9F6}" srcOrd="3" destOrd="0" parTransId="{D8F776DF-C19A-4E7A-ABF9-165C0EDD1C42}" sibTransId="{692B4FC5-7487-493C-A589-C5478190AD94}"/>
    <dgm:cxn modelId="{B31DD23F-21DA-4C07-8C85-A0DB8950DEE9}" type="presParOf" srcId="{36C0AF26-3F05-44D8-9F4B-0824CAD8D706}" destId="{17900576-8F69-455D-BF39-C868D4D08AA3}" srcOrd="0" destOrd="0" presId="urn:microsoft.com/office/officeart/2005/8/layout/vList2"/>
    <dgm:cxn modelId="{DB6EB572-5D5B-49DA-A828-ECDD5266BA3A}" type="presParOf" srcId="{36C0AF26-3F05-44D8-9F4B-0824CAD8D706}" destId="{73A49CB1-1D5B-4773-A119-06AA2B1393F1}" srcOrd="1" destOrd="0" presId="urn:microsoft.com/office/officeart/2005/8/layout/vList2"/>
    <dgm:cxn modelId="{3E7FE3CA-BA9F-4C64-A082-B4130E6A445F}" type="presParOf" srcId="{36C0AF26-3F05-44D8-9F4B-0824CAD8D706}" destId="{EE874F81-A9D9-4A34-B8DA-14B8C02597DD}" srcOrd="2" destOrd="0" presId="urn:microsoft.com/office/officeart/2005/8/layout/vList2"/>
    <dgm:cxn modelId="{4844EF48-5359-49B9-AF54-75E7E01D03F7}" type="presParOf" srcId="{36C0AF26-3F05-44D8-9F4B-0824CAD8D706}" destId="{179722E0-E95C-424D-BF15-B0B34F1707F6}" srcOrd="3" destOrd="0" presId="urn:microsoft.com/office/officeart/2005/8/layout/vList2"/>
    <dgm:cxn modelId="{2CCF0846-8F82-4AB1-BB4B-3241101389AE}" type="presParOf" srcId="{36C0AF26-3F05-44D8-9F4B-0824CAD8D706}" destId="{77D38638-2F16-4EB3-BA8F-7DACFE824BB6}" srcOrd="4" destOrd="0" presId="urn:microsoft.com/office/officeart/2005/8/layout/vList2"/>
    <dgm:cxn modelId="{7D1E32FD-E993-48AE-8771-DB41399C015A}" type="presParOf" srcId="{36C0AF26-3F05-44D8-9F4B-0824CAD8D706}" destId="{7A984818-B23D-4D02-A061-1188B49AA350}" srcOrd="5" destOrd="0" presId="urn:microsoft.com/office/officeart/2005/8/layout/vList2"/>
    <dgm:cxn modelId="{4309EC8F-E007-4499-B86C-663D3EC9CC63}" type="presParOf" srcId="{36C0AF26-3F05-44D8-9F4B-0824CAD8D706}" destId="{F5EB3877-4812-408B-8297-6839253359C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E011E2-60BA-4D6A-BC2C-369AAFC9B671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AF965C6A-FBC2-4EEF-852B-85DE5335E389}">
      <dgm:prSet/>
      <dgm:spPr/>
      <dgm:t>
        <a:bodyPr/>
        <a:lstStyle/>
        <a:p>
          <a:r>
            <a:rPr lang="en-US" dirty="0" smtClean="0"/>
            <a:t>3.8.2 2本のスリットによる</a:t>
          </a:r>
          <a:br>
            <a:rPr lang="en-US" dirty="0" smtClean="0"/>
          </a:br>
          <a:r>
            <a:rPr lang="en-US" dirty="0" err="1" smtClean="0"/>
            <a:t>回折と干渉（ヤング率</a:t>
          </a:r>
          <a:r>
            <a:rPr lang="en-US" dirty="0" smtClean="0"/>
            <a:t>）</a:t>
          </a:r>
          <a:endParaRPr lang="en-US" dirty="0"/>
        </a:p>
      </dgm:t>
    </dgm:pt>
    <dgm:pt modelId="{89474719-04F1-429E-BEB3-73BCFBC0D748}" type="parTrans" cxnId="{9C19C5A3-44A3-441B-A75E-02090D6EBEE9}">
      <dgm:prSet/>
      <dgm:spPr/>
      <dgm:t>
        <a:bodyPr/>
        <a:lstStyle/>
        <a:p>
          <a:endParaRPr lang="ja-JP" altLang="en-US"/>
        </a:p>
      </dgm:t>
    </dgm:pt>
    <dgm:pt modelId="{EA8AA63C-81BC-4132-A9E2-2BFE2FBCC37F}" type="sibTrans" cxnId="{9C19C5A3-44A3-441B-A75E-02090D6EBEE9}">
      <dgm:prSet/>
      <dgm:spPr/>
      <dgm:t>
        <a:bodyPr/>
        <a:lstStyle/>
        <a:p>
          <a:endParaRPr lang="ja-JP" altLang="en-US"/>
        </a:p>
      </dgm:t>
    </dgm:pt>
    <dgm:pt modelId="{45AE58FC-4814-4E5D-985E-05284B9E0E08}">
      <dgm:prSet/>
      <dgm:spPr/>
      <dgm:t>
        <a:bodyPr/>
        <a:lstStyle/>
        <a:p>
          <a:r>
            <a:rPr lang="ja-JP" altLang="en-US" dirty="0" smtClean="0">
              <a:solidFill>
                <a:srgbClr val="FF0000"/>
              </a:solidFill>
            </a:rPr>
            <a:t>     </a:t>
          </a:r>
          <a:r>
            <a:rPr lang="ja-JP" altLang="en-US" dirty="0" smtClean="0"/>
            <a:t>は水の波や音波に比べて，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波長が                      ので，一般に回折が                      ．</a:t>
          </a:r>
          <a:endParaRPr lang="en-US" dirty="0"/>
        </a:p>
      </dgm:t>
    </dgm:pt>
    <dgm:pt modelId="{A537E44F-EC47-494D-8A0A-4D9A135FD776}" type="parTrans" cxnId="{8B25C564-9969-4026-9217-13EB8A4EF30A}">
      <dgm:prSet/>
      <dgm:spPr/>
      <dgm:t>
        <a:bodyPr/>
        <a:lstStyle/>
        <a:p>
          <a:endParaRPr lang="ja-JP" altLang="en-US"/>
        </a:p>
      </dgm:t>
    </dgm:pt>
    <dgm:pt modelId="{FF21F30A-AE67-4461-9B8D-FCF91BFF6160}" type="sibTrans" cxnId="{8B25C564-9969-4026-9217-13EB8A4EF30A}">
      <dgm:prSet/>
      <dgm:spPr/>
      <dgm:t>
        <a:bodyPr/>
        <a:lstStyle/>
        <a:p>
          <a:endParaRPr lang="ja-JP" altLang="en-US"/>
        </a:p>
      </dgm:t>
    </dgm:pt>
    <dgm:pt modelId="{12C23039-79C4-4EB6-93FB-C1EA8DB0EB8F}">
      <dgm:prSet/>
      <dgm:spPr/>
      <dgm:t>
        <a:bodyPr/>
        <a:lstStyle/>
        <a:p>
          <a:r>
            <a:rPr lang="ja-JP" altLang="en-US" dirty="0" smtClean="0"/>
            <a:t>しかし、極めて                      に</a:t>
          </a:r>
          <a:r>
            <a:rPr lang="ja-JP" altLang="en-US" dirty="0"/>
            <a:t>光を通す</a:t>
          </a:r>
          <a:r>
            <a:rPr lang="ja-JP" altLang="en-US" dirty="0" smtClean="0"/>
            <a:t>と         が</a:t>
          </a:r>
          <a:r>
            <a:rPr lang="ja-JP" altLang="en-US" dirty="0"/>
            <a:t>起こる</a:t>
          </a:r>
          <a:r>
            <a:rPr lang="ja-JP" altLang="en-US" dirty="0" smtClean="0"/>
            <a:t>．</a:t>
          </a:r>
          <a:endParaRPr lang="ja-JP" altLang="en-US" dirty="0"/>
        </a:p>
      </dgm:t>
    </dgm:pt>
    <dgm:pt modelId="{6035CB7D-A321-4382-9EB5-C7A3B6730C25}" type="parTrans" cxnId="{DE10B5CF-CDFE-46B2-8A30-D80369FECBD9}">
      <dgm:prSet/>
      <dgm:spPr/>
      <dgm:t>
        <a:bodyPr/>
        <a:lstStyle/>
        <a:p>
          <a:endParaRPr lang="ja-JP" altLang="en-US"/>
        </a:p>
      </dgm:t>
    </dgm:pt>
    <dgm:pt modelId="{E405689D-5AD8-4A48-BCF1-80D2B2A6C00A}" type="sibTrans" cxnId="{DE10B5CF-CDFE-46B2-8A30-D80369FECBD9}">
      <dgm:prSet/>
      <dgm:spPr/>
      <dgm:t>
        <a:bodyPr/>
        <a:lstStyle/>
        <a:p>
          <a:endParaRPr lang="ja-JP" altLang="en-US"/>
        </a:p>
      </dgm:t>
    </dgm:pt>
    <dgm:pt modelId="{F724F3C9-E4D1-4242-B58A-632F3178E9B2}">
      <dgm:prSet/>
      <dgm:spPr/>
      <dgm:t>
        <a:bodyPr/>
        <a:lstStyle/>
        <a:p>
          <a:r>
            <a:rPr lang="ja-JP" altLang="en-US" dirty="0" smtClean="0"/>
            <a:t>図</a:t>
          </a:r>
          <a:r>
            <a:rPr lang="en-US" altLang="ja-JP" dirty="0" smtClean="0"/>
            <a:t>3.42</a:t>
          </a:r>
          <a:r>
            <a:rPr lang="ja-JP" altLang="en-US" dirty="0" smtClean="0"/>
            <a:t>：光源から出た波長</a:t>
          </a:r>
          <a:r>
            <a:rPr lang="en-US" altLang="ja-JP" dirty="0" smtClean="0"/>
            <a:t>λ</a:t>
          </a:r>
          <a:r>
            <a:rPr lang="ja-JP" altLang="en-US" dirty="0" smtClean="0"/>
            <a:t>の単色光を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スリット</a:t>
          </a:r>
          <a:r>
            <a:rPr lang="en-US" altLang="ja-JP" dirty="0" smtClean="0"/>
            <a:t>S</a:t>
          </a:r>
          <a:r>
            <a:rPr lang="ja-JP" altLang="en-US" dirty="0" smtClean="0"/>
            <a:t>に通すと，</a:t>
          </a:r>
          <a:r>
            <a:rPr lang="en-US" altLang="ja-JP" dirty="0" smtClean="0"/>
            <a:t>S</a:t>
          </a:r>
          <a:r>
            <a:rPr lang="ja-JP" altLang="en-US" dirty="0" smtClean="0"/>
            <a:t>から             にあるスリット</a:t>
          </a:r>
          <a:r>
            <a:rPr lang="en-US" altLang="ja-JP" dirty="0" smtClean="0"/>
            <a:t>S</a:t>
          </a:r>
          <a:r>
            <a:rPr lang="en-US" altLang="ja-JP" baseline="-25000" dirty="0" smtClean="0"/>
            <a:t>1</a:t>
          </a:r>
          <a:r>
            <a:rPr lang="ja-JP" altLang="en-US" baseline="0" dirty="0" err="1" smtClean="0"/>
            <a:t>、</a:t>
          </a:r>
          <a:r>
            <a:rPr lang="en-US" altLang="ja-JP" dirty="0" smtClean="0"/>
            <a:t> S</a:t>
          </a:r>
          <a:r>
            <a:rPr lang="en-US" altLang="ja-JP" baseline="-25000" dirty="0" smtClean="0"/>
            <a:t>2</a:t>
          </a:r>
          <a:r>
            <a:rPr lang="ja-JP" altLang="en-US" dirty="0" smtClean="0"/>
            <a:t>を通って，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            だけ離れたスクリーン上で                    をつくる．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	</a:t>
          </a:r>
          <a:r>
            <a:rPr lang="ja-JP" altLang="en-US" dirty="0" smtClean="0"/>
            <a:t>これは，</a:t>
          </a:r>
          <a:r>
            <a:rPr lang="en-US" altLang="ja-JP" dirty="0" smtClean="0"/>
            <a:t>S</a:t>
          </a:r>
          <a:r>
            <a:rPr lang="ja-JP" altLang="en-US" dirty="0" smtClean="0"/>
            <a:t>から         して，</a:t>
          </a:r>
          <a:r>
            <a:rPr lang="en-US" altLang="ja-JP" dirty="0" smtClean="0"/>
            <a:t>S</a:t>
          </a:r>
          <a:r>
            <a:rPr lang="en-US" altLang="ja-JP" baseline="-25000" dirty="0" smtClean="0"/>
            <a:t>1</a:t>
          </a:r>
          <a:r>
            <a:rPr lang="en-US" altLang="ja-JP" dirty="0" smtClean="0"/>
            <a:t>. S</a:t>
          </a:r>
          <a:r>
            <a:rPr lang="en-US" altLang="ja-JP" baseline="-25000" dirty="0" smtClean="0"/>
            <a:t>2</a:t>
          </a:r>
          <a:r>
            <a:rPr lang="ja-JP" altLang="en-US" dirty="0" smtClean="0"/>
            <a:t>を出た光が         するから</a:t>
          </a:r>
          <a:r>
            <a:rPr lang="en-US" altLang="ja-JP" dirty="0" smtClean="0"/>
            <a:t>…</a:t>
          </a:r>
          <a:br>
            <a:rPr lang="en-US" altLang="ja-JP" dirty="0" smtClean="0"/>
          </a:br>
          <a:r>
            <a:rPr lang="en-US" altLang="ja-JP" dirty="0" smtClean="0"/>
            <a:t>	</a:t>
          </a:r>
          <a:r>
            <a:rPr lang="ja-JP" altLang="en-US" dirty="0" smtClean="0"/>
            <a:t>このような実験を                          という．</a:t>
          </a:r>
          <a:endParaRPr lang="ja-JP" altLang="en-US" dirty="0"/>
        </a:p>
      </dgm:t>
    </dgm:pt>
    <dgm:pt modelId="{73691ECF-E3C9-483D-B3F6-D802E2B21245}" type="parTrans" cxnId="{51090935-DEC1-4DA4-9440-867BC72246BB}">
      <dgm:prSet/>
      <dgm:spPr/>
      <dgm:t>
        <a:bodyPr/>
        <a:lstStyle/>
        <a:p>
          <a:endParaRPr kumimoji="1" lang="ja-JP" altLang="en-US"/>
        </a:p>
      </dgm:t>
    </dgm:pt>
    <dgm:pt modelId="{95CED3E0-BC65-45A2-B750-E4DB6ACFC49C}" type="sibTrans" cxnId="{51090935-DEC1-4DA4-9440-867BC72246BB}">
      <dgm:prSet/>
      <dgm:spPr/>
      <dgm:t>
        <a:bodyPr/>
        <a:lstStyle/>
        <a:p>
          <a:endParaRPr kumimoji="1" lang="ja-JP" altLang="en-US"/>
        </a:p>
      </dgm:t>
    </dgm:pt>
    <dgm:pt modelId="{36C0AF26-3F05-44D8-9F4B-0824CAD8D706}" type="pres">
      <dgm:prSet presAssocID="{57E011E2-60BA-4D6A-BC2C-369AAFC9B6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EE874F81-A9D9-4A34-B8DA-14B8C02597DD}" type="pres">
      <dgm:prSet presAssocID="{AF965C6A-FBC2-4EEF-852B-85DE5335E38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267335E-1A91-4D76-AA8F-1037E63D5837}" type="pres">
      <dgm:prSet presAssocID="{AF965C6A-FBC2-4EEF-852B-85DE5335E38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248ED065-DD88-4E86-89D5-C0326F0ABCF6}" type="presOf" srcId="{45AE58FC-4814-4E5D-985E-05284B9E0E08}" destId="{4267335E-1A91-4D76-AA8F-1037E63D5837}" srcOrd="0" destOrd="0" presId="urn:microsoft.com/office/officeart/2005/8/layout/vList2"/>
    <dgm:cxn modelId="{91EF31F6-DD05-4FF5-BB79-D746F718E17A}" type="presOf" srcId="{AF965C6A-FBC2-4EEF-852B-85DE5335E389}" destId="{EE874F81-A9D9-4A34-B8DA-14B8C02597DD}" srcOrd="0" destOrd="0" presId="urn:microsoft.com/office/officeart/2005/8/layout/vList2"/>
    <dgm:cxn modelId="{5D34464E-07FE-45C4-9D8F-AF3DB81598BA}" type="presOf" srcId="{57E011E2-60BA-4D6A-BC2C-369AAFC9B671}" destId="{36C0AF26-3F05-44D8-9F4B-0824CAD8D706}" srcOrd="0" destOrd="0" presId="urn:microsoft.com/office/officeart/2005/8/layout/vList2"/>
    <dgm:cxn modelId="{8B25C564-9969-4026-9217-13EB8A4EF30A}" srcId="{AF965C6A-FBC2-4EEF-852B-85DE5335E389}" destId="{45AE58FC-4814-4E5D-985E-05284B9E0E08}" srcOrd="0" destOrd="0" parTransId="{A537E44F-EC47-494D-8A0A-4D9A135FD776}" sibTransId="{FF21F30A-AE67-4461-9B8D-FCF91BFF6160}"/>
    <dgm:cxn modelId="{DE10B5CF-CDFE-46B2-8A30-D80369FECBD9}" srcId="{AF965C6A-FBC2-4EEF-852B-85DE5335E389}" destId="{12C23039-79C4-4EB6-93FB-C1EA8DB0EB8F}" srcOrd="1" destOrd="0" parTransId="{6035CB7D-A321-4382-9EB5-C7A3B6730C25}" sibTransId="{E405689D-5AD8-4A48-BCF1-80D2B2A6C00A}"/>
    <dgm:cxn modelId="{9C19C5A3-44A3-441B-A75E-02090D6EBEE9}" srcId="{57E011E2-60BA-4D6A-BC2C-369AAFC9B671}" destId="{AF965C6A-FBC2-4EEF-852B-85DE5335E389}" srcOrd="0" destOrd="0" parTransId="{89474719-04F1-429E-BEB3-73BCFBC0D748}" sibTransId="{EA8AA63C-81BC-4132-A9E2-2BFE2FBCC37F}"/>
    <dgm:cxn modelId="{1FC5A321-19B9-41AD-8D3A-95BF5C5AE6C7}" type="presOf" srcId="{F724F3C9-E4D1-4242-B58A-632F3178E9B2}" destId="{4267335E-1A91-4D76-AA8F-1037E63D5837}" srcOrd="0" destOrd="2" presId="urn:microsoft.com/office/officeart/2005/8/layout/vList2"/>
    <dgm:cxn modelId="{51090935-DEC1-4DA4-9440-867BC72246BB}" srcId="{AF965C6A-FBC2-4EEF-852B-85DE5335E389}" destId="{F724F3C9-E4D1-4242-B58A-632F3178E9B2}" srcOrd="2" destOrd="0" parTransId="{73691ECF-E3C9-483D-B3F6-D802E2B21245}" sibTransId="{95CED3E0-BC65-45A2-B750-E4DB6ACFC49C}"/>
    <dgm:cxn modelId="{2BBD0CD8-F8B2-4229-9BCA-4582A65F06C6}" type="presOf" srcId="{12C23039-79C4-4EB6-93FB-C1EA8DB0EB8F}" destId="{4267335E-1A91-4D76-AA8F-1037E63D5837}" srcOrd="0" destOrd="1" presId="urn:microsoft.com/office/officeart/2005/8/layout/vList2"/>
    <dgm:cxn modelId="{C9BF5276-A9B1-439A-BACF-DE84D09C7343}" type="presParOf" srcId="{36C0AF26-3F05-44D8-9F4B-0824CAD8D706}" destId="{EE874F81-A9D9-4A34-B8DA-14B8C02597DD}" srcOrd="0" destOrd="0" presId="urn:microsoft.com/office/officeart/2005/8/layout/vList2"/>
    <dgm:cxn modelId="{03F85A52-8402-4425-9811-3C2FE6C1B14A}" type="presParOf" srcId="{36C0AF26-3F05-44D8-9F4B-0824CAD8D706}" destId="{4267335E-1A91-4D76-AA8F-1037E63D583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E011E2-60BA-4D6A-BC2C-369AAFC9B671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AF965C6A-FBC2-4EEF-852B-85DE5335E389}">
      <dgm:prSet/>
      <dgm:spPr/>
      <dgm:t>
        <a:bodyPr/>
        <a:lstStyle/>
        <a:p>
          <a:r>
            <a:rPr lang="en-US" dirty="0" smtClean="0"/>
            <a:t>3.8.2 2本のスリットによる</a:t>
          </a:r>
          <a:br>
            <a:rPr lang="en-US" dirty="0" smtClean="0"/>
          </a:br>
          <a:r>
            <a:rPr lang="en-US" dirty="0" err="1" smtClean="0"/>
            <a:t>回折と干渉（ヤング率</a:t>
          </a:r>
          <a:r>
            <a:rPr lang="en-US" dirty="0" smtClean="0"/>
            <a:t>）</a:t>
          </a:r>
          <a:endParaRPr lang="en-US" dirty="0"/>
        </a:p>
      </dgm:t>
    </dgm:pt>
    <dgm:pt modelId="{89474719-04F1-429E-BEB3-73BCFBC0D748}" type="parTrans" cxnId="{9C19C5A3-44A3-441B-A75E-02090D6EBEE9}">
      <dgm:prSet/>
      <dgm:spPr/>
      <dgm:t>
        <a:bodyPr/>
        <a:lstStyle/>
        <a:p>
          <a:endParaRPr lang="ja-JP" altLang="en-US"/>
        </a:p>
      </dgm:t>
    </dgm:pt>
    <dgm:pt modelId="{EA8AA63C-81BC-4132-A9E2-2BFE2FBCC37F}" type="sibTrans" cxnId="{9C19C5A3-44A3-441B-A75E-02090D6EBEE9}">
      <dgm:prSet/>
      <dgm:spPr/>
      <dgm:t>
        <a:bodyPr/>
        <a:lstStyle/>
        <a:p>
          <a:endParaRPr lang="ja-JP" altLang="en-US"/>
        </a:p>
      </dgm:t>
    </dgm:pt>
    <dgm:pt modelId="{1A2E6611-4B55-4597-8FE7-CE00FDD0A10F}">
      <dgm:prSet/>
      <dgm:spPr/>
      <dgm:t>
        <a:bodyPr/>
        <a:lstStyle/>
        <a:p>
          <a:pPr algn="l"/>
          <a:r>
            <a:rPr lang="ja-JP" altLang="en-US" dirty="0" smtClean="0"/>
            <a:t>光は</a:t>
          </a:r>
          <a:r>
            <a:rPr lang="en-US" altLang="ja-JP" dirty="0" smtClean="0"/>
            <a:t>S</a:t>
          </a:r>
          <a:r>
            <a:rPr lang="en-US" altLang="ja-JP" baseline="-25000" dirty="0" smtClean="0"/>
            <a:t>1</a:t>
          </a:r>
          <a:r>
            <a:rPr lang="ja-JP" altLang="en-US" dirty="0" err="1" smtClean="0"/>
            <a:t>、</a:t>
          </a:r>
          <a:r>
            <a:rPr lang="en-US" altLang="ja-JP" dirty="0" smtClean="0"/>
            <a:t> S</a:t>
          </a:r>
          <a:r>
            <a:rPr lang="en-US" altLang="ja-JP" baseline="-25000" dirty="0" smtClean="0"/>
            <a:t>2</a:t>
          </a:r>
          <a:r>
            <a:rPr lang="ja-JP" altLang="en-US" dirty="0" smtClean="0"/>
            <a:t>まで              のため，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スクリーン上</a:t>
          </a:r>
          <a:r>
            <a:rPr lang="en-US" altLang="ja-JP" dirty="0" smtClean="0"/>
            <a:t>P</a:t>
          </a:r>
          <a:r>
            <a:rPr lang="ja-JP" altLang="en-US" dirty="0" smtClean="0"/>
            <a:t>で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	                 </a:t>
          </a:r>
          <a:r>
            <a:rPr lang="ja-JP" altLang="en-US" dirty="0" smtClean="0"/>
            <a:t>（明線）条件，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</a:t>
          </a:r>
          <a:r>
            <a:rPr lang="en-US" altLang="ja-JP" dirty="0" smtClean="0"/>
            <a:t>	                </a:t>
          </a:r>
          <a:r>
            <a:rPr lang="ja-JP" altLang="en-US" dirty="0" smtClean="0"/>
            <a:t>（暗線） 条件は，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</a:t>
          </a:r>
          <a:r>
            <a:rPr lang="en-US" altLang="ja-JP" dirty="0" smtClean="0"/>
            <a:t>	</a:t>
          </a:r>
          <a:r>
            <a:rPr lang="ja-JP" altLang="en-US" dirty="0" smtClean="0"/>
            <a:t>　二つの光路長                                             の差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	</a:t>
          </a:r>
          <a:r>
            <a:rPr lang="ja-JP" altLang="en-US" dirty="0" smtClean="0"/>
            <a:t>　（              といい，普通記号     ）を考えると，</a:t>
          </a:r>
          <a:endParaRPr lang="en-US" dirty="0"/>
        </a:p>
      </dgm:t>
    </dgm:pt>
    <dgm:pt modelId="{F494A2E4-3558-40E5-8A2E-2FB82C1DB301}" type="parTrans" cxnId="{D9332660-F3B5-401F-A3B1-D012AFDB0699}">
      <dgm:prSet/>
      <dgm:spPr/>
      <dgm:t>
        <a:bodyPr/>
        <a:lstStyle/>
        <a:p>
          <a:endParaRPr lang="ja-JP" altLang="en-US"/>
        </a:p>
      </dgm:t>
    </dgm:pt>
    <dgm:pt modelId="{C57BCB27-0A63-46E0-AF31-D9DC9D6BE3EC}" type="sibTrans" cxnId="{D9332660-F3B5-401F-A3B1-D012AFDB0699}">
      <dgm:prSet/>
      <dgm:spPr/>
      <dgm:t>
        <a:bodyPr/>
        <a:lstStyle/>
        <a:p>
          <a:endParaRPr lang="ja-JP" altLang="en-US"/>
        </a:p>
      </dgm:t>
    </dgm:pt>
    <dgm:pt modelId="{0BC7F99D-4186-47E1-B8E5-1A8CFF7BE0F8}">
      <dgm:prSet/>
      <dgm:spPr/>
      <dgm:t>
        <a:bodyPr/>
        <a:lstStyle/>
        <a:p>
          <a:pPr algn="l"/>
          <a:r>
            <a:rPr lang="en-US" altLang="ja-JP" i="1" dirty="0" smtClean="0">
              <a:solidFill>
                <a:srgbClr val="FF0000"/>
              </a:solidFill>
            </a:rPr>
            <a:t>                        </a:t>
          </a:r>
          <a:endParaRPr lang="ja-JP" altLang="en-US" dirty="0">
            <a:solidFill>
              <a:srgbClr val="FF0000"/>
            </a:solidFill>
          </a:endParaRPr>
        </a:p>
      </dgm:t>
    </dgm:pt>
    <dgm:pt modelId="{8AFB170C-9A95-4043-88A1-7915C11C8BFA}" type="parTrans" cxnId="{17F7E861-81D7-4453-8D98-0B2D8F36739F}">
      <dgm:prSet/>
      <dgm:spPr/>
      <dgm:t>
        <a:bodyPr/>
        <a:lstStyle/>
        <a:p>
          <a:endParaRPr lang="ja-JP" altLang="en-US"/>
        </a:p>
      </dgm:t>
    </dgm:pt>
    <dgm:pt modelId="{AA08D148-248C-457F-9F3E-9B28903861C8}" type="sibTrans" cxnId="{17F7E861-81D7-4453-8D98-0B2D8F36739F}">
      <dgm:prSet/>
      <dgm:spPr/>
      <dgm:t>
        <a:bodyPr/>
        <a:lstStyle/>
        <a:p>
          <a:endParaRPr lang="ja-JP" altLang="en-US"/>
        </a:p>
      </dgm:t>
    </dgm:pt>
    <dgm:pt modelId="{36C0AF26-3F05-44D8-9F4B-0824CAD8D706}" type="pres">
      <dgm:prSet presAssocID="{57E011E2-60BA-4D6A-BC2C-369AAFC9B6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EE874F81-A9D9-4A34-B8DA-14B8C02597DD}" type="pres">
      <dgm:prSet presAssocID="{AF965C6A-FBC2-4EEF-852B-85DE5335E38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653DA92-F739-474E-BD62-4B3980B03A03}" type="pres">
      <dgm:prSet presAssocID="{AF965C6A-FBC2-4EEF-852B-85DE5335E389}" presName="childText" presStyleLbl="revTx" presStyleIdx="0" presStyleCnt="1" custLinFactNeighborX="2410" custLinFactNeighborY="-77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17F7E861-81D7-4453-8D98-0B2D8F36739F}" srcId="{AF965C6A-FBC2-4EEF-852B-85DE5335E389}" destId="{0BC7F99D-4186-47E1-B8E5-1A8CFF7BE0F8}" srcOrd="1" destOrd="0" parTransId="{8AFB170C-9A95-4043-88A1-7915C11C8BFA}" sibTransId="{AA08D148-248C-457F-9F3E-9B28903861C8}"/>
    <dgm:cxn modelId="{D9332660-F3B5-401F-A3B1-D012AFDB0699}" srcId="{AF965C6A-FBC2-4EEF-852B-85DE5335E389}" destId="{1A2E6611-4B55-4597-8FE7-CE00FDD0A10F}" srcOrd="0" destOrd="0" parTransId="{F494A2E4-3558-40E5-8A2E-2FB82C1DB301}" sibTransId="{C57BCB27-0A63-46E0-AF31-D9DC9D6BE3EC}"/>
    <dgm:cxn modelId="{69BBAA03-1F3D-4A5A-BFA0-4872AC77538A}" type="presOf" srcId="{1A2E6611-4B55-4597-8FE7-CE00FDD0A10F}" destId="{2653DA92-F739-474E-BD62-4B3980B03A03}" srcOrd="0" destOrd="0" presId="urn:microsoft.com/office/officeart/2005/8/layout/vList2"/>
    <dgm:cxn modelId="{35A8FE1E-A078-4AE8-B406-DD65D1CD85CB}" type="presOf" srcId="{AF965C6A-FBC2-4EEF-852B-85DE5335E389}" destId="{EE874F81-A9D9-4A34-B8DA-14B8C02597DD}" srcOrd="0" destOrd="0" presId="urn:microsoft.com/office/officeart/2005/8/layout/vList2"/>
    <dgm:cxn modelId="{59B9DB2E-9E0B-411A-8C82-3F4CA40B570E}" type="presOf" srcId="{0BC7F99D-4186-47E1-B8E5-1A8CFF7BE0F8}" destId="{2653DA92-F739-474E-BD62-4B3980B03A03}" srcOrd="0" destOrd="1" presId="urn:microsoft.com/office/officeart/2005/8/layout/vList2"/>
    <dgm:cxn modelId="{9C19C5A3-44A3-441B-A75E-02090D6EBEE9}" srcId="{57E011E2-60BA-4D6A-BC2C-369AAFC9B671}" destId="{AF965C6A-FBC2-4EEF-852B-85DE5335E389}" srcOrd="0" destOrd="0" parTransId="{89474719-04F1-429E-BEB3-73BCFBC0D748}" sibTransId="{EA8AA63C-81BC-4132-A9E2-2BFE2FBCC37F}"/>
    <dgm:cxn modelId="{308CC79F-A995-4471-AEB7-DDEB2D0A1D01}" type="presOf" srcId="{57E011E2-60BA-4D6A-BC2C-369AAFC9B671}" destId="{36C0AF26-3F05-44D8-9F4B-0824CAD8D706}" srcOrd="0" destOrd="0" presId="urn:microsoft.com/office/officeart/2005/8/layout/vList2"/>
    <dgm:cxn modelId="{AE03B86C-C22F-47E8-972B-15BC27883AD2}" type="presParOf" srcId="{36C0AF26-3F05-44D8-9F4B-0824CAD8D706}" destId="{EE874F81-A9D9-4A34-B8DA-14B8C02597DD}" srcOrd="0" destOrd="0" presId="urn:microsoft.com/office/officeart/2005/8/layout/vList2"/>
    <dgm:cxn modelId="{319A35A8-F797-4BD0-A35A-91A137BCE36C}" type="presParOf" srcId="{36C0AF26-3F05-44D8-9F4B-0824CAD8D706}" destId="{2653DA92-F739-474E-BD62-4B3980B03A0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7E011E2-60BA-4D6A-BC2C-369AAFC9B671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AF965C6A-FBC2-4EEF-852B-85DE5335E389}">
      <dgm:prSet/>
      <dgm:spPr/>
      <dgm:t>
        <a:bodyPr/>
        <a:lstStyle/>
        <a:p>
          <a:r>
            <a:rPr lang="en-US" dirty="0" smtClean="0"/>
            <a:t>3.8.2 2本のスリットによる</a:t>
          </a:r>
          <a:br>
            <a:rPr lang="en-US" dirty="0" smtClean="0"/>
          </a:br>
          <a:r>
            <a:rPr lang="en-US" dirty="0" err="1" smtClean="0"/>
            <a:t>回折と干渉（ヤング率</a:t>
          </a:r>
          <a:r>
            <a:rPr lang="en-US" dirty="0" smtClean="0"/>
            <a:t>）</a:t>
          </a:r>
          <a:endParaRPr lang="en-US" dirty="0"/>
        </a:p>
      </dgm:t>
    </dgm:pt>
    <dgm:pt modelId="{89474719-04F1-429E-BEB3-73BCFBC0D748}" type="parTrans" cxnId="{9C19C5A3-44A3-441B-A75E-02090D6EBEE9}">
      <dgm:prSet/>
      <dgm:spPr/>
      <dgm:t>
        <a:bodyPr/>
        <a:lstStyle/>
        <a:p>
          <a:endParaRPr lang="ja-JP" altLang="en-US"/>
        </a:p>
      </dgm:t>
    </dgm:pt>
    <dgm:pt modelId="{EA8AA63C-81BC-4132-A9E2-2BFE2FBCC37F}" type="sibTrans" cxnId="{9C19C5A3-44A3-441B-A75E-02090D6EBEE9}">
      <dgm:prSet/>
      <dgm:spPr/>
      <dgm:t>
        <a:bodyPr/>
        <a:lstStyle/>
        <a:p>
          <a:endParaRPr lang="ja-JP" altLang="en-US"/>
        </a:p>
      </dgm:t>
    </dgm:pt>
    <dgm:pt modelId="{33DFB0E1-2834-4A28-911B-72CA29CC01E7}">
      <dgm:prSet/>
      <dgm:spPr/>
      <dgm:t>
        <a:bodyPr/>
        <a:lstStyle/>
        <a:p>
          <a:r>
            <a:rPr lang="ja-JP" altLang="en-US" smtClean="0"/>
            <a:t>空気中での屈折率を</a:t>
          </a:r>
          <a:r>
            <a:rPr lang="en-US" altLang="ja-JP" smtClean="0"/>
            <a:t>1</a:t>
          </a:r>
          <a:r>
            <a:rPr lang="ja-JP" altLang="en-US" smtClean="0"/>
            <a:t>として，</a:t>
          </a:r>
          <a:endParaRPr lang="en-US" dirty="0"/>
        </a:p>
      </dgm:t>
    </dgm:pt>
    <dgm:pt modelId="{3B435203-D544-414F-BD77-98D6FAB1D589}" type="parTrans" cxnId="{91228372-F541-4317-A0FB-8E9FF3E37076}">
      <dgm:prSet/>
      <dgm:spPr/>
      <dgm:t>
        <a:bodyPr/>
        <a:lstStyle/>
        <a:p>
          <a:endParaRPr lang="ja-JP" altLang="en-US"/>
        </a:p>
      </dgm:t>
    </dgm:pt>
    <dgm:pt modelId="{8FF85769-4C05-4A10-BBEF-A2F18362982C}" type="sibTrans" cxnId="{91228372-F541-4317-A0FB-8E9FF3E37076}">
      <dgm:prSet/>
      <dgm:spPr/>
      <dgm:t>
        <a:bodyPr/>
        <a:lstStyle/>
        <a:p>
          <a:endParaRPr lang="ja-JP" altLang="en-US"/>
        </a:p>
      </dgm:t>
    </dgm:pt>
    <dgm:pt modelId="{C514EEF4-0637-4AA1-B2B0-985F35D4E758}">
      <dgm:prSet/>
      <dgm:spPr/>
      <dgm:t>
        <a:bodyPr/>
        <a:lstStyle/>
        <a:p>
          <a:r>
            <a:rPr lang="en-US" altLang="ja-JP" i="1" dirty="0" smtClean="0"/>
            <a:t>Δ</a:t>
          </a:r>
          <a:r>
            <a:rPr lang="en-US" altLang="ja-JP" dirty="0" smtClean="0"/>
            <a:t>= </a:t>
          </a:r>
          <a:r>
            <a:rPr lang="en-US" altLang="ja-JP" dirty="0"/>
            <a:t>1×</a:t>
          </a:r>
          <a:r>
            <a:rPr lang="ja-JP" altLang="en-US" dirty="0"/>
            <a:t>（</a:t>
          </a:r>
          <a:r>
            <a:rPr lang="en-US" altLang="ja-JP" dirty="0"/>
            <a:t>S</a:t>
          </a:r>
          <a:r>
            <a:rPr lang="en-US" altLang="ja-JP" baseline="-25000" dirty="0"/>
            <a:t>2</a:t>
          </a:r>
          <a:r>
            <a:rPr lang="en-US" altLang="ja-JP" dirty="0"/>
            <a:t>P </a:t>
          </a:r>
          <a:r>
            <a:rPr lang="en-US" altLang="ja-JP" dirty="0" smtClean="0"/>
            <a:t>― S</a:t>
          </a:r>
          <a:r>
            <a:rPr lang="en-US" altLang="ja-JP" baseline="-25000" dirty="0" smtClean="0"/>
            <a:t>1</a:t>
          </a:r>
          <a:r>
            <a:rPr lang="en-US" altLang="ja-JP" dirty="0" smtClean="0"/>
            <a:t>P)=       </a:t>
          </a:r>
          <a:r>
            <a:rPr lang="ja-JP" altLang="en-US" i="1" dirty="0" smtClean="0"/>
            <a:t>　</a:t>
          </a:r>
          <a:r>
            <a:rPr lang="en-US" altLang="ja-JP" dirty="0" smtClean="0"/>
            <a:t> </a:t>
          </a:r>
          <a:r>
            <a:rPr lang="en-US" altLang="ja-JP" dirty="0"/>
            <a:t>(</a:t>
          </a:r>
          <a:r>
            <a:rPr lang="en-US" altLang="ja-JP" i="1" dirty="0" smtClean="0"/>
            <a:t>m</a:t>
          </a:r>
          <a:r>
            <a:rPr lang="en-US" altLang="ja-JP" dirty="0" smtClean="0"/>
            <a:t>=0, ±1</a:t>
          </a:r>
          <a:r>
            <a:rPr lang="en-US" altLang="ja-JP" dirty="0"/>
            <a:t>. </a:t>
          </a:r>
          <a:r>
            <a:rPr lang="en-US" altLang="ja-JP" dirty="0" smtClean="0"/>
            <a:t>±2</a:t>
          </a:r>
          <a:r>
            <a:rPr lang="ja-JP" altLang="en-US" dirty="0" err="1"/>
            <a:t>，</a:t>
          </a:r>
          <a:r>
            <a:rPr lang="en-US" altLang="ja-JP" dirty="0" smtClean="0"/>
            <a:t>… </a:t>
          </a:r>
          <a:r>
            <a:rPr lang="ja-JP" altLang="en-US" dirty="0" smtClean="0"/>
            <a:t>）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		=              </a:t>
          </a:r>
          <a:r>
            <a:rPr lang="en-US" altLang="ja-JP" dirty="0" smtClean="0">
              <a:solidFill>
                <a:srgbClr val="FF0000"/>
              </a:solidFill>
            </a:rPr>
            <a:t>λ </a:t>
          </a:r>
          <a:r>
            <a:rPr lang="en-US" altLang="ja-JP" dirty="0" smtClean="0"/>
            <a:t>		</a:t>
          </a:r>
          <a:r>
            <a:rPr lang="ja-JP" altLang="en-US" dirty="0" smtClean="0"/>
            <a:t>　          </a:t>
          </a:r>
          <a:endParaRPr lang="ja-JP" altLang="en-US" dirty="0">
            <a:solidFill>
              <a:srgbClr val="FF0000"/>
            </a:solidFill>
          </a:endParaRPr>
        </a:p>
      </dgm:t>
    </dgm:pt>
    <dgm:pt modelId="{30F8B701-7D2B-42EE-A2AD-06983A86CAC3}" type="parTrans" cxnId="{EF6AC632-1A83-4917-AB83-26A70DC17317}">
      <dgm:prSet/>
      <dgm:spPr/>
      <dgm:t>
        <a:bodyPr/>
        <a:lstStyle/>
        <a:p>
          <a:endParaRPr lang="ja-JP" altLang="en-US"/>
        </a:p>
      </dgm:t>
    </dgm:pt>
    <dgm:pt modelId="{679506B9-A908-4B1B-A051-DFBB83BA09FD}" type="sibTrans" cxnId="{EF6AC632-1A83-4917-AB83-26A70DC17317}">
      <dgm:prSet/>
      <dgm:spPr/>
      <dgm:t>
        <a:bodyPr/>
        <a:lstStyle/>
        <a:p>
          <a:endParaRPr lang="ja-JP" altLang="en-US"/>
        </a:p>
      </dgm:t>
    </dgm:pt>
    <dgm:pt modelId="{AA0BB68A-50D8-44B5-94E9-0EB0E8207681}">
      <dgm:prSet/>
      <dgm:spPr/>
      <dgm:t>
        <a:bodyPr/>
        <a:lstStyle/>
        <a:p>
          <a:r>
            <a:rPr lang="ja-JP" altLang="en-US" dirty="0" smtClean="0"/>
            <a:t>図</a:t>
          </a:r>
          <a:r>
            <a:rPr lang="en-US" altLang="ja-JP" dirty="0" smtClean="0"/>
            <a:t>3.42</a:t>
          </a:r>
          <a:r>
            <a:rPr lang="ja-JP" altLang="en-US" dirty="0" smtClean="0"/>
            <a:t>；</a:t>
          </a:r>
          <a:endParaRPr lang="ja-JP" altLang="en-US" dirty="0"/>
        </a:p>
      </dgm:t>
    </dgm:pt>
    <dgm:pt modelId="{18DCBF69-6A7C-4A40-9E5B-9792FFA80F06}" type="parTrans" cxnId="{1C2C6D47-349C-4EF0-9E0A-84CD7AB71257}">
      <dgm:prSet/>
      <dgm:spPr/>
      <dgm:t>
        <a:bodyPr/>
        <a:lstStyle/>
        <a:p>
          <a:endParaRPr lang="ja-JP" altLang="en-US"/>
        </a:p>
      </dgm:t>
    </dgm:pt>
    <dgm:pt modelId="{FF02C51F-E054-46A8-9F20-93094C5225BD}" type="sibTrans" cxnId="{1C2C6D47-349C-4EF0-9E0A-84CD7AB71257}">
      <dgm:prSet/>
      <dgm:spPr/>
      <dgm:t>
        <a:bodyPr/>
        <a:lstStyle/>
        <a:p>
          <a:endParaRPr lang="ja-JP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9F52A3FE-46BC-4682-8A4A-D84301676202}">
          <dgm:prSet/>
          <dgm:spPr/>
          <dgm:t>
            <a:bodyPr/>
            <a:lstStyle/>
            <a:p>
              <a:r>
                <a:rPr lang="en-US" altLang="ja-JP" dirty="0" smtClean="0"/>
                <a:t>S</a:t>
              </a:r>
              <a:r>
                <a:rPr lang="en-US" altLang="ja-JP" baseline="-25000" dirty="0" smtClean="0"/>
                <a:t>2</a:t>
              </a:r>
              <a:r>
                <a:rPr lang="en-US" altLang="ja-JP" dirty="0" smtClean="0"/>
                <a:t>P</a:t>
              </a:r>
              <a:r>
                <a:rPr lang="en-US" altLang="ja-JP" baseline="30000" dirty="0" smtClean="0"/>
                <a:t>2</a:t>
              </a:r>
              <a:r>
                <a:rPr lang="en-US" altLang="ja-JP" dirty="0" smtClean="0"/>
                <a:t>=</a:t>
              </a:r>
              <a:r>
                <a:rPr lang="en-US" altLang="ja-JP" i="1" dirty="0" smtClean="0"/>
                <a:t>D</a:t>
              </a:r>
              <a:r>
                <a:rPr lang="en-US" altLang="ja-JP" baseline="30000" dirty="0" smtClean="0"/>
                <a:t>2</a:t>
              </a:r>
              <a:r>
                <a:rPr lang="en-US" altLang="ja-JP" dirty="0" smtClean="0"/>
                <a:t>+(</a:t>
              </a:r>
              <a:r>
                <a:rPr lang="en-US" altLang="ja-JP" i="1" dirty="0" smtClean="0"/>
                <a:t>x</a:t>
              </a:r>
              <a:r>
                <a:rPr lang="en-US" altLang="ja-JP" dirty="0" smtClean="0"/>
                <a:t>+</a:t>
              </a:r>
              <a14:m>
                <m:oMath xmlns:m="http://schemas.openxmlformats.org/officeDocument/2006/math">
                  <m:f>
                    <m:fPr>
                      <m:ctrlPr>
                        <a:rPr lang="en-US" altLang="ja-JP" i="1" smtClean="0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𝑑</m:t>
                      </m:r>
                    </m:num>
                    <m:den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lang="en-US" altLang="ja-JP" i="1" smtClean="0">
                      <a:latin typeface="Cambria Math" panose="02040503050406030204" pitchFamily="18" charset="0"/>
                    </a:rPr>
                    <m:t>)</m:t>
                  </m:r>
                  <m:r>
                    <a:rPr lang="en-US" altLang="ja-JP" i="1" baseline="30000" smtClean="0">
                      <a:latin typeface="Cambria Math" panose="02040503050406030204" pitchFamily="18" charset="0"/>
                    </a:rPr>
                    <m:t>2</m:t>
                  </m:r>
                </m:oMath>
              </a14:m>
              <a:r>
                <a:rPr lang="en-US" altLang="ja-JP" dirty="0" smtClean="0"/>
                <a:t>, S</a:t>
              </a:r>
              <a:r>
                <a:rPr lang="en-US" altLang="ja-JP" baseline="-25000" dirty="0" smtClean="0"/>
                <a:t>1</a:t>
              </a:r>
              <a:r>
                <a:rPr lang="en-US" altLang="ja-JP" baseline="0" dirty="0" smtClean="0"/>
                <a:t>P</a:t>
              </a:r>
              <a:r>
                <a:rPr lang="en-US" altLang="ja-JP" baseline="30000" dirty="0" smtClean="0"/>
                <a:t>2</a:t>
              </a:r>
              <a:r>
                <a:rPr lang="en-US" altLang="ja-JP" dirty="0" smtClean="0"/>
                <a:t> </a:t>
              </a:r>
              <a:r>
                <a:rPr lang="en-US" altLang="ja-JP" dirty="0"/>
                <a:t>= </a:t>
              </a:r>
              <a:r>
                <a:rPr lang="en-US" altLang="ja-JP" i="1" dirty="0" smtClean="0"/>
                <a:t>D</a:t>
              </a:r>
              <a:r>
                <a:rPr lang="en-US" altLang="ja-JP" baseline="30000" dirty="0" smtClean="0"/>
                <a:t>2</a:t>
              </a:r>
              <a:r>
                <a:rPr lang="en-US" altLang="ja-JP" dirty="0" smtClean="0"/>
                <a:t> </a:t>
              </a:r>
              <a:r>
                <a:rPr lang="en-US" altLang="ja-JP" dirty="0"/>
                <a:t>+ </a:t>
              </a:r>
              <a:r>
                <a:rPr lang="en-US" altLang="ja-JP" dirty="0" smtClean="0"/>
                <a:t>(</a:t>
              </a:r>
              <a:r>
                <a:rPr lang="en-US" altLang="ja-JP" i="1" dirty="0" smtClean="0"/>
                <a:t>x</a:t>
              </a:r>
              <a:r>
                <a:rPr lang="ja-JP" altLang="en-US" i="1" dirty="0" smtClean="0"/>
                <a:t>－</a:t>
              </a:r>
              <a14:m>
                <m:oMath xmlns:m="http://schemas.openxmlformats.org/officeDocument/2006/math">
                  <m:f>
                    <m:fPr>
                      <m:ctrlPr>
                        <a:rPr lang="en-US" altLang="ja-JP" i="1" smtClean="0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𝑑</m:t>
                      </m:r>
                    </m:num>
                    <m:den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lang="en-US" altLang="ja-JP" i="1" smtClean="0">
                      <a:latin typeface="Cambria Math" panose="02040503050406030204" pitchFamily="18" charset="0"/>
                    </a:rPr>
                    <m:t>)</m:t>
                  </m:r>
                  <m:r>
                    <a:rPr lang="en-US" altLang="ja-JP" i="1" baseline="30000" smtClean="0">
                      <a:latin typeface="Cambria Math" panose="02040503050406030204" pitchFamily="18" charset="0"/>
                    </a:rPr>
                    <m:t>2</m:t>
                  </m:r>
                </m:oMath>
              </a14:m>
              <a:endParaRPr lang="ja-JP" altLang="en-US" dirty="0"/>
            </a:p>
          </dgm:t>
        </dgm:pt>
      </mc:Choice>
      <mc:Fallback xmlns="">
        <dgm:pt modelId="{9F52A3FE-46BC-4682-8A4A-D84301676202}">
          <dgm:prSet/>
          <dgm:spPr/>
          <dgm:t>
            <a:bodyPr/>
            <a:lstStyle/>
            <a:p>
              <a:r>
                <a:rPr lang="en-US" altLang="ja-JP" dirty="0" smtClean="0"/>
                <a:t>S</a:t>
              </a:r>
              <a:r>
                <a:rPr lang="en-US" altLang="ja-JP" baseline="-25000" dirty="0" smtClean="0"/>
                <a:t>2</a:t>
              </a:r>
              <a:r>
                <a:rPr lang="en-US" altLang="ja-JP" dirty="0" smtClean="0"/>
                <a:t>P</a:t>
              </a:r>
              <a:r>
                <a:rPr lang="en-US" altLang="ja-JP" baseline="30000" dirty="0" smtClean="0"/>
                <a:t>2</a:t>
              </a:r>
              <a:r>
                <a:rPr lang="en-US" altLang="ja-JP" dirty="0" smtClean="0"/>
                <a:t>=</a:t>
              </a:r>
              <a:r>
                <a:rPr lang="en-US" altLang="ja-JP" i="1" dirty="0" smtClean="0"/>
                <a:t>D</a:t>
              </a:r>
              <a:r>
                <a:rPr lang="en-US" altLang="ja-JP" baseline="30000" dirty="0" smtClean="0"/>
                <a:t>2</a:t>
              </a:r>
              <a:r>
                <a:rPr lang="en-US" altLang="ja-JP" dirty="0" smtClean="0"/>
                <a:t>+(</a:t>
              </a:r>
              <a:r>
                <a:rPr lang="en-US" altLang="ja-JP" i="1" dirty="0" smtClean="0"/>
                <a:t>x</a:t>
              </a:r>
              <a:r>
                <a:rPr lang="en-US" altLang="ja-JP" dirty="0" smtClean="0"/>
                <a:t>+</a:t>
              </a:r>
              <a:r>
                <a:rPr lang="en-US" altLang="ja-JP" i="0" smtClean="0">
                  <a:latin typeface="Cambria Math" panose="02040503050406030204" pitchFamily="18" charset="0"/>
                </a:rPr>
                <a:t>𝑑/</a:t>
              </a:r>
              <a:r>
                <a:rPr lang="en-US" altLang="ja-JP" i="0" smtClean="0">
                  <a:latin typeface="Cambria Math" panose="02040503050406030204" pitchFamily="18" charset="0"/>
                </a:rPr>
                <a:t>2</a:t>
              </a:r>
              <a:r>
                <a:rPr lang="en-US" altLang="ja-JP" i="0" smtClean="0">
                  <a:latin typeface="Cambria Math" panose="02040503050406030204" pitchFamily="18" charset="0"/>
                </a:rPr>
                <a:t>)</a:t>
              </a:r>
              <a:r>
                <a:rPr lang="en-US" altLang="ja-JP" i="0" baseline="30000" smtClean="0">
                  <a:latin typeface="Cambria Math" panose="02040503050406030204" pitchFamily="18" charset="0"/>
                </a:rPr>
                <a:t>2</a:t>
              </a:r>
              <a:r>
                <a:rPr lang="en-US" altLang="ja-JP" dirty="0" smtClean="0"/>
                <a:t>, S</a:t>
              </a:r>
              <a:r>
                <a:rPr lang="en-US" altLang="ja-JP" baseline="-25000" dirty="0" smtClean="0"/>
                <a:t>1</a:t>
              </a:r>
              <a:r>
                <a:rPr lang="en-US" altLang="ja-JP" baseline="0" dirty="0" smtClean="0"/>
                <a:t>P</a:t>
              </a:r>
              <a:r>
                <a:rPr lang="en-US" altLang="ja-JP" baseline="30000" dirty="0" smtClean="0"/>
                <a:t>2</a:t>
              </a:r>
              <a:r>
                <a:rPr lang="en-US" altLang="ja-JP" dirty="0" smtClean="0"/>
                <a:t> </a:t>
              </a:r>
              <a:r>
                <a:rPr lang="en-US" altLang="ja-JP" dirty="0"/>
                <a:t>= </a:t>
              </a:r>
              <a:r>
                <a:rPr lang="en-US" altLang="ja-JP" i="1" dirty="0" smtClean="0"/>
                <a:t>D</a:t>
              </a:r>
              <a:r>
                <a:rPr lang="en-US" altLang="ja-JP" baseline="30000" dirty="0" smtClean="0"/>
                <a:t>2</a:t>
              </a:r>
              <a:r>
                <a:rPr lang="en-US" altLang="ja-JP" dirty="0" smtClean="0"/>
                <a:t> </a:t>
              </a:r>
              <a:r>
                <a:rPr lang="en-US" altLang="ja-JP" dirty="0"/>
                <a:t>+ </a:t>
              </a:r>
              <a:r>
                <a:rPr lang="en-US" altLang="ja-JP" dirty="0" smtClean="0"/>
                <a:t>(</a:t>
              </a:r>
              <a:r>
                <a:rPr lang="en-US" altLang="ja-JP" i="1" dirty="0" smtClean="0"/>
                <a:t>x</a:t>
              </a:r>
              <a:r>
                <a:rPr lang="ja-JP" altLang="en-US" i="1" dirty="0" smtClean="0"/>
                <a:t>－</a:t>
              </a:r>
              <a:r>
                <a:rPr lang="en-US" altLang="ja-JP" i="0" smtClean="0">
                  <a:latin typeface="Cambria Math" panose="02040503050406030204" pitchFamily="18" charset="0"/>
                </a:rPr>
                <a:t>𝑑/2)</a:t>
              </a:r>
              <a:r>
                <a:rPr lang="en-US" altLang="ja-JP" i="0" baseline="30000" smtClean="0">
                  <a:latin typeface="Cambria Math" panose="02040503050406030204" pitchFamily="18" charset="0"/>
                </a:rPr>
                <a:t>2</a:t>
              </a:r>
              <a:endParaRPr lang="ja-JP" altLang="en-US" dirty="0"/>
            </a:p>
          </dgm:t>
        </dgm:pt>
      </mc:Fallback>
    </mc:AlternateContent>
    <dgm:pt modelId="{FA84E83D-14D0-421B-9D93-D813AAC74D19}" type="parTrans" cxnId="{FF3CB6D1-A08E-46F8-91E6-8045F32AE3CC}">
      <dgm:prSet/>
      <dgm:spPr/>
      <dgm:t>
        <a:bodyPr/>
        <a:lstStyle/>
        <a:p>
          <a:endParaRPr lang="ja-JP" altLang="en-US"/>
        </a:p>
      </dgm:t>
    </dgm:pt>
    <dgm:pt modelId="{11DB7B2A-3053-49D6-AF7D-C2DF67C58BBF}" type="sibTrans" cxnId="{FF3CB6D1-A08E-46F8-91E6-8045F32AE3CC}">
      <dgm:prSet/>
      <dgm:spPr/>
      <dgm:t>
        <a:bodyPr/>
        <a:lstStyle/>
        <a:p>
          <a:endParaRPr lang="ja-JP" altLang="en-US"/>
        </a:p>
      </dgm:t>
    </dgm:pt>
    <dgm:pt modelId="{3EBC2AC0-4408-4B8B-93BE-B2429978B81D}">
      <dgm:prSet/>
      <dgm:spPr/>
      <dgm:t>
        <a:bodyPr/>
        <a:lstStyle/>
        <a:p>
          <a:r>
            <a:rPr lang="ja-JP" altLang="en-US" dirty="0" smtClean="0"/>
            <a:t>∴</a:t>
          </a:r>
          <a:r>
            <a:rPr lang="en-US" altLang="ja-JP" dirty="0" smtClean="0"/>
            <a:t> S</a:t>
          </a:r>
          <a:r>
            <a:rPr lang="en-US" altLang="ja-JP" baseline="-25000" dirty="0" smtClean="0"/>
            <a:t>2</a:t>
          </a:r>
          <a:r>
            <a:rPr lang="en-US" altLang="ja-JP" dirty="0" smtClean="0"/>
            <a:t>P</a:t>
          </a:r>
          <a:r>
            <a:rPr lang="en-US" altLang="ja-JP" baseline="30000" dirty="0" smtClean="0"/>
            <a:t>2</a:t>
          </a:r>
          <a:r>
            <a:rPr lang="en-US" altLang="ja-JP" dirty="0" smtClean="0"/>
            <a:t> </a:t>
          </a:r>
          <a:r>
            <a:rPr lang="ja-JP" altLang="en-US" dirty="0" err="1" smtClean="0"/>
            <a:t>ー</a:t>
          </a:r>
          <a:r>
            <a:rPr lang="ja-JP" altLang="en-US" dirty="0" smtClean="0"/>
            <a:t> </a:t>
          </a:r>
          <a:r>
            <a:rPr lang="en-US" altLang="ja-JP" dirty="0" smtClean="0"/>
            <a:t>S</a:t>
          </a:r>
          <a:r>
            <a:rPr lang="en-US" altLang="ja-JP" baseline="-25000" dirty="0" smtClean="0"/>
            <a:t>1</a:t>
          </a:r>
          <a:r>
            <a:rPr lang="en-US" altLang="ja-JP" dirty="0" smtClean="0"/>
            <a:t>P</a:t>
          </a:r>
          <a:r>
            <a:rPr lang="en-US" altLang="ja-JP" baseline="30000" dirty="0" smtClean="0"/>
            <a:t>2</a:t>
          </a:r>
          <a:r>
            <a:rPr lang="en-US" altLang="ja-JP" dirty="0" smtClean="0"/>
            <a:t> </a:t>
          </a:r>
          <a:r>
            <a:rPr lang="en-US" altLang="ja-JP" dirty="0"/>
            <a:t>= </a:t>
          </a:r>
          <a:r>
            <a:rPr lang="en-US" altLang="ja-JP" dirty="0" smtClean="0"/>
            <a:t>2</a:t>
          </a:r>
          <a:r>
            <a:rPr lang="en-US" altLang="ja-JP" i="1" dirty="0" smtClean="0"/>
            <a:t>d</a:t>
          </a:r>
          <a:r>
            <a:rPr lang="en-US" altLang="ja-JP" dirty="0" smtClean="0"/>
            <a:t>·</a:t>
          </a:r>
          <a:r>
            <a:rPr lang="en-US" altLang="ja-JP" i="1" dirty="0" smtClean="0"/>
            <a:t>x</a:t>
          </a:r>
          <a:r>
            <a:rPr lang="en-US" altLang="ja-JP" dirty="0" smtClean="0"/>
            <a:t> </a:t>
          </a:r>
          <a:r>
            <a:rPr lang="ja-JP" altLang="en-US" dirty="0"/>
            <a:t>より</a:t>
          </a:r>
          <a:r>
            <a:rPr lang="ja-JP" altLang="en-US" dirty="0" smtClean="0"/>
            <a:t>，                                                </a:t>
          </a:r>
          <a:endParaRPr lang="ja-JP" altLang="en-US" i="1" dirty="0">
            <a:solidFill>
              <a:srgbClr val="FF0000"/>
            </a:solidFill>
          </a:endParaRPr>
        </a:p>
      </dgm:t>
    </dgm:pt>
    <dgm:pt modelId="{8A8EA101-3F06-42DC-8520-09E44744E62E}" type="parTrans" cxnId="{A8DD3127-174A-4035-A100-E126AEA3A18A}">
      <dgm:prSet/>
      <dgm:spPr/>
      <dgm:t>
        <a:bodyPr/>
        <a:lstStyle/>
        <a:p>
          <a:endParaRPr lang="ja-JP" altLang="en-US"/>
        </a:p>
      </dgm:t>
    </dgm:pt>
    <dgm:pt modelId="{A98607C0-0D93-4F3C-9706-B672948D450F}" type="sibTrans" cxnId="{A8DD3127-174A-4035-A100-E126AEA3A18A}">
      <dgm:prSet/>
      <dgm:spPr/>
      <dgm:t>
        <a:bodyPr/>
        <a:lstStyle/>
        <a:p>
          <a:endParaRPr lang="ja-JP" altLang="en-US"/>
        </a:p>
      </dgm:t>
    </dgm:pt>
    <dgm:pt modelId="{36C0AF26-3F05-44D8-9F4B-0824CAD8D706}" type="pres">
      <dgm:prSet presAssocID="{57E011E2-60BA-4D6A-BC2C-369AAFC9B6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EE874F81-A9D9-4A34-B8DA-14B8C02597DD}" type="pres">
      <dgm:prSet presAssocID="{AF965C6A-FBC2-4EEF-852B-85DE5335E38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BE01FD2-61D3-4597-B0F9-961F76A9242B}" type="pres">
      <dgm:prSet presAssocID="{AF965C6A-FBC2-4EEF-852B-85DE5335E38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69E23F32-FDF1-46E5-AA5A-B1E22D33D7C7}" type="presOf" srcId="{33DFB0E1-2834-4A28-911B-72CA29CC01E7}" destId="{0BE01FD2-61D3-4597-B0F9-961F76A9242B}" srcOrd="0" destOrd="0" presId="urn:microsoft.com/office/officeart/2005/8/layout/vList2"/>
    <dgm:cxn modelId="{A8DD3127-174A-4035-A100-E126AEA3A18A}" srcId="{AF965C6A-FBC2-4EEF-852B-85DE5335E389}" destId="{3EBC2AC0-4408-4B8B-93BE-B2429978B81D}" srcOrd="4" destOrd="0" parTransId="{8A8EA101-3F06-42DC-8520-09E44744E62E}" sibTransId="{A98607C0-0D93-4F3C-9706-B672948D450F}"/>
    <dgm:cxn modelId="{FF3CB6D1-A08E-46F8-91E6-8045F32AE3CC}" srcId="{AF965C6A-FBC2-4EEF-852B-85DE5335E389}" destId="{9F52A3FE-46BC-4682-8A4A-D84301676202}" srcOrd="3" destOrd="0" parTransId="{FA84E83D-14D0-421B-9D93-D813AAC74D19}" sibTransId="{11DB7B2A-3053-49D6-AF7D-C2DF67C58BBF}"/>
    <dgm:cxn modelId="{9987F071-5300-43F7-B69E-D19EE6640CF2}" type="presOf" srcId="{9F52A3FE-46BC-4682-8A4A-D84301676202}" destId="{0BE01FD2-61D3-4597-B0F9-961F76A9242B}" srcOrd="0" destOrd="3" presId="urn:microsoft.com/office/officeart/2005/8/layout/vList2"/>
    <dgm:cxn modelId="{CF896458-E816-46BA-87B9-9C4A4B8153B2}" type="presOf" srcId="{AF965C6A-FBC2-4EEF-852B-85DE5335E389}" destId="{EE874F81-A9D9-4A34-B8DA-14B8C02597DD}" srcOrd="0" destOrd="0" presId="urn:microsoft.com/office/officeart/2005/8/layout/vList2"/>
    <dgm:cxn modelId="{91228372-F541-4317-A0FB-8E9FF3E37076}" srcId="{AF965C6A-FBC2-4EEF-852B-85DE5335E389}" destId="{33DFB0E1-2834-4A28-911B-72CA29CC01E7}" srcOrd="0" destOrd="0" parTransId="{3B435203-D544-414F-BD77-98D6FAB1D589}" sibTransId="{8FF85769-4C05-4A10-BBEF-A2F18362982C}"/>
    <dgm:cxn modelId="{9C17CE8B-94E6-470D-8E61-0632D0F5237F}" type="presOf" srcId="{3EBC2AC0-4408-4B8B-93BE-B2429978B81D}" destId="{0BE01FD2-61D3-4597-B0F9-961F76A9242B}" srcOrd="0" destOrd="4" presId="urn:microsoft.com/office/officeart/2005/8/layout/vList2"/>
    <dgm:cxn modelId="{552ABCF1-BA15-4953-9228-7EC57EDEFA66}" type="presOf" srcId="{57E011E2-60BA-4D6A-BC2C-369AAFC9B671}" destId="{36C0AF26-3F05-44D8-9F4B-0824CAD8D706}" srcOrd="0" destOrd="0" presId="urn:microsoft.com/office/officeart/2005/8/layout/vList2"/>
    <dgm:cxn modelId="{4CBEBCE8-93EB-425A-B787-1711200F859F}" type="presOf" srcId="{AA0BB68A-50D8-44B5-94E9-0EB0E8207681}" destId="{0BE01FD2-61D3-4597-B0F9-961F76A9242B}" srcOrd="0" destOrd="2" presId="urn:microsoft.com/office/officeart/2005/8/layout/vList2"/>
    <dgm:cxn modelId="{9C19C5A3-44A3-441B-A75E-02090D6EBEE9}" srcId="{57E011E2-60BA-4D6A-BC2C-369AAFC9B671}" destId="{AF965C6A-FBC2-4EEF-852B-85DE5335E389}" srcOrd="0" destOrd="0" parTransId="{89474719-04F1-429E-BEB3-73BCFBC0D748}" sibTransId="{EA8AA63C-81BC-4132-A9E2-2BFE2FBCC37F}"/>
    <dgm:cxn modelId="{EF6AC632-1A83-4917-AB83-26A70DC17317}" srcId="{AF965C6A-FBC2-4EEF-852B-85DE5335E389}" destId="{C514EEF4-0637-4AA1-B2B0-985F35D4E758}" srcOrd="1" destOrd="0" parTransId="{30F8B701-7D2B-42EE-A2AD-06983A86CAC3}" sibTransId="{679506B9-A908-4B1B-A051-DFBB83BA09FD}"/>
    <dgm:cxn modelId="{0BF7553A-9F37-4B3F-ABCC-0C23AD1128C8}" type="presOf" srcId="{C514EEF4-0637-4AA1-B2B0-985F35D4E758}" destId="{0BE01FD2-61D3-4597-B0F9-961F76A9242B}" srcOrd="0" destOrd="1" presId="urn:microsoft.com/office/officeart/2005/8/layout/vList2"/>
    <dgm:cxn modelId="{1C2C6D47-349C-4EF0-9E0A-84CD7AB71257}" srcId="{AF965C6A-FBC2-4EEF-852B-85DE5335E389}" destId="{AA0BB68A-50D8-44B5-94E9-0EB0E8207681}" srcOrd="2" destOrd="0" parTransId="{18DCBF69-6A7C-4A40-9E5B-9792FFA80F06}" sibTransId="{FF02C51F-E054-46A8-9F20-93094C5225BD}"/>
    <dgm:cxn modelId="{B175A939-3598-4B8C-BDCE-F9EC34FE2002}" type="presParOf" srcId="{36C0AF26-3F05-44D8-9F4B-0824CAD8D706}" destId="{EE874F81-A9D9-4A34-B8DA-14B8C02597DD}" srcOrd="0" destOrd="0" presId="urn:microsoft.com/office/officeart/2005/8/layout/vList2"/>
    <dgm:cxn modelId="{DCFCAFF0-FD34-45ED-A607-BCA4F998B7F2}" type="presParOf" srcId="{36C0AF26-3F05-44D8-9F4B-0824CAD8D706}" destId="{0BE01FD2-61D3-4597-B0F9-961F76A9242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7E011E2-60BA-4D6A-BC2C-369AAFC9B671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AF965C6A-FBC2-4EEF-852B-85DE5335E389}">
      <dgm:prSet/>
      <dgm:spPr/>
      <dgm:t>
        <a:bodyPr/>
        <a:lstStyle/>
        <a:p>
          <a:r>
            <a:rPr lang="en-US" dirty="0" smtClean="0"/>
            <a:t>3.8.2 2本のスリットによる</a:t>
          </a:r>
          <a:br>
            <a:rPr lang="en-US" dirty="0" smtClean="0"/>
          </a:br>
          <a:r>
            <a:rPr lang="en-US" dirty="0" err="1" smtClean="0"/>
            <a:t>回折と干渉（ヤング率</a:t>
          </a:r>
          <a:r>
            <a:rPr lang="en-US" dirty="0" smtClean="0"/>
            <a:t>）</a:t>
          </a:r>
          <a:endParaRPr lang="en-US" dirty="0"/>
        </a:p>
      </dgm:t>
    </dgm:pt>
    <dgm:pt modelId="{89474719-04F1-429E-BEB3-73BCFBC0D748}" type="parTrans" cxnId="{9C19C5A3-44A3-441B-A75E-02090D6EBEE9}">
      <dgm:prSet/>
      <dgm:spPr/>
      <dgm:t>
        <a:bodyPr/>
        <a:lstStyle/>
        <a:p>
          <a:endParaRPr lang="ja-JP" altLang="en-US"/>
        </a:p>
      </dgm:t>
    </dgm:pt>
    <dgm:pt modelId="{EA8AA63C-81BC-4132-A9E2-2BFE2FBCC37F}" type="sibTrans" cxnId="{9C19C5A3-44A3-441B-A75E-02090D6EBEE9}">
      <dgm:prSet/>
      <dgm:spPr/>
      <dgm:t>
        <a:bodyPr/>
        <a:lstStyle/>
        <a:p>
          <a:endParaRPr lang="ja-JP" altLang="en-US"/>
        </a:p>
      </dgm:t>
    </dgm:pt>
    <dgm:pt modelId="{33DFB0E1-2834-4A28-911B-72CA29CC01E7}">
      <dgm:prSet/>
      <dgm:spPr>
        <a:blipFill rotWithShape="0">
          <a:blip xmlns:r="http://schemas.openxmlformats.org/officeDocument/2006/relationships" r:embed="rId1"/>
          <a:stretch>
            <a:fillRect t="-3801" b="-6871"/>
          </a:stretch>
        </a:blipFill>
      </dgm:spPr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3B435203-D544-414F-BD77-98D6FAB1D589}" type="parTrans" cxnId="{91228372-F541-4317-A0FB-8E9FF3E37076}">
      <dgm:prSet/>
      <dgm:spPr/>
      <dgm:t>
        <a:bodyPr/>
        <a:lstStyle/>
        <a:p>
          <a:endParaRPr lang="ja-JP" altLang="en-US"/>
        </a:p>
      </dgm:t>
    </dgm:pt>
    <dgm:pt modelId="{8FF85769-4C05-4A10-BBEF-A2F18362982C}" type="sibTrans" cxnId="{91228372-F541-4317-A0FB-8E9FF3E37076}">
      <dgm:prSet/>
      <dgm:spPr/>
      <dgm:t>
        <a:bodyPr/>
        <a:lstStyle/>
        <a:p>
          <a:endParaRPr lang="ja-JP" altLang="en-US"/>
        </a:p>
      </dgm:t>
    </dgm:pt>
    <dgm:pt modelId="{C514EEF4-0637-4AA1-B2B0-985F35D4E758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30F8B701-7D2B-42EE-A2AD-06983A86CAC3}" type="parTrans" cxnId="{EF6AC632-1A83-4917-AB83-26A70DC17317}">
      <dgm:prSet/>
      <dgm:spPr/>
      <dgm:t>
        <a:bodyPr/>
        <a:lstStyle/>
        <a:p>
          <a:endParaRPr lang="ja-JP" altLang="en-US"/>
        </a:p>
      </dgm:t>
    </dgm:pt>
    <dgm:pt modelId="{679506B9-A908-4B1B-A051-DFBB83BA09FD}" type="sibTrans" cxnId="{EF6AC632-1A83-4917-AB83-26A70DC17317}">
      <dgm:prSet/>
      <dgm:spPr/>
      <dgm:t>
        <a:bodyPr/>
        <a:lstStyle/>
        <a:p>
          <a:endParaRPr lang="ja-JP" altLang="en-US"/>
        </a:p>
      </dgm:t>
    </dgm:pt>
    <dgm:pt modelId="{AA0BB68A-50D8-44B5-94E9-0EB0E8207681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18DCBF69-6A7C-4A40-9E5B-9792FFA80F06}" type="parTrans" cxnId="{1C2C6D47-349C-4EF0-9E0A-84CD7AB71257}">
      <dgm:prSet/>
      <dgm:spPr/>
      <dgm:t>
        <a:bodyPr/>
        <a:lstStyle/>
        <a:p>
          <a:endParaRPr lang="ja-JP" altLang="en-US"/>
        </a:p>
      </dgm:t>
    </dgm:pt>
    <dgm:pt modelId="{FF02C51F-E054-46A8-9F20-93094C5225BD}" type="sibTrans" cxnId="{1C2C6D47-349C-4EF0-9E0A-84CD7AB71257}">
      <dgm:prSet/>
      <dgm:spPr/>
      <dgm:t>
        <a:bodyPr/>
        <a:lstStyle/>
        <a:p>
          <a:endParaRPr lang="ja-JP" altLang="en-US"/>
        </a:p>
      </dgm:t>
    </dgm:pt>
    <dgm:pt modelId="{9F52A3FE-46BC-4682-8A4A-D84301676202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FA84E83D-14D0-421B-9D93-D813AAC74D19}" type="parTrans" cxnId="{FF3CB6D1-A08E-46F8-91E6-8045F32AE3CC}">
      <dgm:prSet/>
      <dgm:spPr/>
      <dgm:t>
        <a:bodyPr/>
        <a:lstStyle/>
        <a:p>
          <a:endParaRPr lang="ja-JP" altLang="en-US"/>
        </a:p>
      </dgm:t>
    </dgm:pt>
    <dgm:pt modelId="{11DB7B2A-3053-49D6-AF7D-C2DF67C58BBF}" type="sibTrans" cxnId="{FF3CB6D1-A08E-46F8-91E6-8045F32AE3CC}">
      <dgm:prSet/>
      <dgm:spPr/>
      <dgm:t>
        <a:bodyPr/>
        <a:lstStyle/>
        <a:p>
          <a:endParaRPr lang="ja-JP" altLang="en-US"/>
        </a:p>
      </dgm:t>
    </dgm:pt>
    <dgm:pt modelId="{3EBC2AC0-4408-4B8B-93BE-B2429978B81D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8A8EA101-3F06-42DC-8520-09E44744E62E}" type="parTrans" cxnId="{A8DD3127-174A-4035-A100-E126AEA3A18A}">
      <dgm:prSet/>
      <dgm:spPr/>
      <dgm:t>
        <a:bodyPr/>
        <a:lstStyle/>
        <a:p>
          <a:endParaRPr lang="ja-JP" altLang="en-US"/>
        </a:p>
      </dgm:t>
    </dgm:pt>
    <dgm:pt modelId="{A98607C0-0D93-4F3C-9706-B672948D450F}" type="sibTrans" cxnId="{A8DD3127-174A-4035-A100-E126AEA3A18A}">
      <dgm:prSet/>
      <dgm:spPr/>
      <dgm:t>
        <a:bodyPr/>
        <a:lstStyle/>
        <a:p>
          <a:endParaRPr lang="ja-JP" altLang="en-US"/>
        </a:p>
      </dgm:t>
    </dgm:pt>
    <dgm:pt modelId="{36C0AF26-3F05-44D8-9F4B-0824CAD8D706}" type="pres">
      <dgm:prSet presAssocID="{57E011E2-60BA-4D6A-BC2C-369AAFC9B6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EE874F81-A9D9-4A34-B8DA-14B8C02597DD}" type="pres">
      <dgm:prSet presAssocID="{AF965C6A-FBC2-4EEF-852B-85DE5335E38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BE01FD2-61D3-4597-B0F9-961F76A9242B}" type="pres">
      <dgm:prSet presAssocID="{AF965C6A-FBC2-4EEF-852B-85DE5335E38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4CBEBCE8-93EB-425A-B787-1711200F859F}" type="presOf" srcId="{AA0BB68A-50D8-44B5-94E9-0EB0E8207681}" destId="{0BE01FD2-61D3-4597-B0F9-961F76A9242B}" srcOrd="0" destOrd="2" presId="urn:microsoft.com/office/officeart/2005/8/layout/vList2"/>
    <dgm:cxn modelId="{0BF7553A-9F37-4B3F-ABCC-0C23AD1128C8}" type="presOf" srcId="{C514EEF4-0637-4AA1-B2B0-985F35D4E758}" destId="{0BE01FD2-61D3-4597-B0F9-961F76A9242B}" srcOrd="0" destOrd="1" presId="urn:microsoft.com/office/officeart/2005/8/layout/vList2"/>
    <dgm:cxn modelId="{EF6AC632-1A83-4917-AB83-26A70DC17317}" srcId="{AF965C6A-FBC2-4EEF-852B-85DE5335E389}" destId="{C514EEF4-0637-4AA1-B2B0-985F35D4E758}" srcOrd="1" destOrd="0" parTransId="{30F8B701-7D2B-42EE-A2AD-06983A86CAC3}" sibTransId="{679506B9-A908-4B1B-A051-DFBB83BA09FD}"/>
    <dgm:cxn modelId="{1C2C6D47-349C-4EF0-9E0A-84CD7AB71257}" srcId="{AF965C6A-FBC2-4EEF-852B-85DE5335E389}" destId="{AA0BB68A-50D8-44B5-94E9-0EB0E8207681}" srcOrd="2" destOrd="0" parTransId="{18DCBF69-6A7C-4A40-9E5B-9792FFA80F06}" sibTransId="{FF02C51F-E054-46A8-9F20-93094C5225BD}"/>
    <dgm:cxn modelId="{FF3CB6D1-A08E-46F8-91E6-8045F32AE3CC}" srcId="{AF965C6A-FBC2-4EEF-852B-85DE5335E389}" destId="{9F52A3FE-46BC-4682-8A4A-D84301676202}" srcOrd="3" destOrd="0" parTransId="{FA84E83D-14D0-421B-9D93-D813AAC74D19}" sibTransId="{11DB7B2A-3053-49D6-AF7D-C2DF67C58BBF}"/>
    <dgm:cxn modelId="{9987F071-5300-43F7-B69E-D19EE6640CF2}" type="presOf" srcId="{9F52A3FE-46BC-4682-8A4A-D84301676202}" destId="{0BE01FD2-61D3-4597-B0F9-961F76A9242B}" srcOrd="0" destOrd="3" presId="urn:microsoft.com/office/officeart/2005/8/layout/vList2"/>
    <dgm:cxn modelId="{CF896458-E816-46BA-87B9-9C4A4B8153B2}" type="presOf" srcId="{AF965C6A-FBC2-4EEF-852B-85DE5335E389}" destId="{EE874F81-A9D9-4A34-B8DA-14B8C02597DD}" srcOrd="0" destOrd="0" presId="urn:microsoft.com/office/officeart/2005/8/layout/vList2"/>
    <dgm:cxn modelId="{69E23F32-FDF1-46E5-AA5A-B1E22D33D7C7}" type="presOf" srcId="{33DFB0E1-2834-4A28-911B-72CA29CC01E7}" destId="{0BE01FD2-61D3-4597-B0F9-961F76A9242B}" srcOrd="0" destOrd="0" presId="urn:microsoft.com/office/officeart/2005/8/layout/vList2"/>
    <dgm:cxn modelId="{91228372-F541-4317-A0FB-8E9FF3E37076}" srcId="{AF965C6A-FBC2-4EEF-852B-85DE5335E389}" destId="{33DFB0E1-2834-4A28-911B-72CA29CC01E7}" srcOrd="0" destOrd="0" parTransId="{3B435203-D544-414F-BD77-98D6FAB1D589}" sibTransId="{8FF85769-4C05-4A10-BBEF-A2F18362982C}"/>
    <dgm:cxn modelId="{9C17CE8B-94E6-470D-8E61-0632D0F5237F}" type="presOf" srcId="{3EBC2AC0-4408-4B8B-93BE-B2429978B81D}" destId="{0BE01FD2-61D3-4597-B0F9-961F76A9242B}" srcOrd="0" destOrd="4" presId="urn:microsoft.com/office/officeart/2005/8/layout/vList2"/>
    <dgm:cxn modelId="{9C19C5A3-44A3-441B-A75E-02090D6EBEE9}" srcId="{57E011E2-60BA-4D6A-BC2C-369AAFC9B671}" destId="{AF965C6A-FBC2-4EEF-852B-85DE5335E389}" srcOrd="0" destOrd="0" parTransId="{89474719-04F1-429E-BEB3-73BCFBC0D748}" sibTransId="{EA8AA63C-81BC-4132-A9E2-2BFE2FBCC37F}"/>
    <dgm:cxn modelId="{A8DD3127-174A-4035-A100-E126AEA3A18A}" srcId="{AF965C6A-FBC2-4EEF-852B-85DE5335E389}" destId="{3EBC2AC0-4408-4B8B-93BE-B2429978B81D}" srcOrd="4" destOrd="0" parTransId="{8A8EA101-3F06-42DC-8520-09E44744E62E}" sibTransId="{A98607C0-0D93-4F3C-9706-B672948D450F}"/>
    <dgm:cxn modelId="{552ABCF1-BA15-4953-9228-7EC57EDEFA66}" type="presOf" srcId="{57E011E2-60BA-4D6A-BC2C-369AAFC9B671}" destId="{36C0AF26-3F05-44D8-9F4B-0824CAD8D706}" srcOrd="0" destOrd="0" presId="urn:microsoft.com/office/officeart/2005/8/layout/vList2"/>
    <dgm:cxn modelId="{B175A939-3598-4B8C-BDCE-F9EC34FE2002}" type="presParOf" srcId="{36C0AF26-3F05-44D8-9F4B-0824CAD8D706}" destId="{EE874F81-A9D9-4A34-B8DA-14B8C02597DD}" srcOrd="0" destOrd="0" presId="urn:microsoft.com/office/officeart/2005/8/layout/vList2"/>
    <dgm:cxn modelId="{DCFCAFF0-FD34-45ED-A607-BCA4F998B7F2}" type="presParOf" srcId="{36C0AF26-3F05-44D8-9F4B-0824CAD8D706}" destId="{0BE01FD2-61D3-4597-B0F9-961F76A9242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38638-2F16-4EB3-BA8F-7DACFE824BB6}">
      <dsp:nvSpPr>
        <dsp:cNvPr id="0" name=""/>
        <dsp:cNvSpPr/>
      </dsp:nvSpPr>
      <dsp:spPr>
        <a:xfrm>
          <a:off x="0" y="247866"/>
          <a:ext cx="11393385" cy="105651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3.8.3薄膜による干渉</a:t>
          </a:r>
          <a:endParaRPr lang="en-US" sz="4200" kern="1200" dirty="0"/>
        </a:p>
      </dsp:txBody>
      <dsp:txXfrm>
        <a:off x="51575" y="299441"/>
        <a:ext cx="11290235" cy="953360"/>
      </dsp:txXfrm>
    </dsp:sp>
    <dsp:sp modelId="{467377C1-A8F5-44C3-8A67-E5661ED1DA8F}">
      <dsp:nvSpPr>
        <dsp:cNvPr id="0" name=""/>
        <dsp:cNvSpPr/>
      </dsp:nvSpPr>
      <dsp:spPr>
        <a:xfrm>
          <a:off x="0" y="1304376"/>
          <a:ext cx="11393385" cy="4694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740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300" kern="1200" dirty="0" smtClean="0"/>
            <a:t>水面の油膜やシャボン玉に</a:t>
          </a:r>
          <a:r>
            <a:rPr lang="en-US" altLang="ja-JP" sz="3300" kern="1200" dirty="0" smtClean="0"/>
            <a:t/>
          </a:r>
          <a:br>
            <a:rPr lang="en-US" altLang="ja-JP" sz="3300" kern="1200" dirty="0" smtClean="0"/>
          </a:br>
          <a:r>
            <a:rPr lang="ja-JP" altLang="en-US" sz="3300" kern="1200" dirty="0" smtClean="0"/>
            <a:t>　太陽光をあてて見ると                見える．</a:t>
          </a:r>
          <a:r>
            <a:rPr lang="en-US" altLang="ja-JP" sz="3300" kern="1200" dirty="0" smtClean="0"/>
            <a:t/>
          </a:r>
          <a:br>
            <a:rPr lang="en-US" altLang="ja-JP" sz="3300" kern="1200" dirty="0" smtClean="0"/>
          </a:br>
          <a:r>
            <a:rPr lang="ja-JP" altLang="en-US" sz="3300" kern="1200" dirty="0" smtClean="0"/>
            <a:t>これは，薄膜の         の表面で         した光と，</a:t>
          </a:r>
          <a:r>
            <a:rPr lang="en-US" altLang="ja-JP" sz="3300" kern="1200" dirty="0" smtClean="0"/>
            <a:t/>
          </a:r>
          <a:br>
            <a:rPr lang="en-US" altLang="ja-JP" sz="3300" kern="1200" dirty="0" smtClean="0"/>
          </a:br>
          <a:r>
            <a:rPr lang="ja-JP" altLang="en-US" sz="3300" kern="1200" dirty="0" smtClean="0"/>
            <a:t>　膜に入射して         の表面で         した光との        による．</a:t>
          </a: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300" kern="1200" dirty="0" smtClean="0"/>
            <a:t>図</a:t>
          </a:r>
          <a:r>
            <a:rPr lang="en-US" altLang="ja-JP" sz="3300" kern="1200" dirty="0"/>
            <a:t>3.4 </a:t>
          </a:r>
          <a:r>
            <a:rPr lang="en-US" altLang="ja-JP" sz="3300" kern="1200" dirty="0" smtClean="0"/>
            <a:t>3</a:t>
          </a:r>
          <a:r>
            <a:rPr lang="ja-JP" altLang="en-US" sz="3300" kern="1200" dirty="0" smtClean="0"/>
            <a:t>：厚さ</a:t>
          </a:r>
          <a:r>
            <a:rPr lang="en-US" altLang="ja-JP" sz="3300" i="1" kern="1200" dirty="0" smtClean="0"/>
            <a:t>d</a:t>
          </a:r>
          <a:r>
            <a:rPr lang="ja-JP" altLang="en-US" sz="3300" kern="1200" dirty="0" smtClean="0"/>
            <a:t>の</a:t>
          </a:r>
          <a:r>
            <a:rPr lang="ja-JP" altLang="en-US" sz="3300" kern="1200" dirty="0"/>
            <a:t>非常</a:t>
          </a:r>
          <a:r>
            <a:rPr lang="ja-JP" altLang="en-US" sz="3300" kern="1200" dirty="0" smtClean="0"/>
            <a:t>に                                              </a:t>
          </a:r>
          <a:r>
            <a:rPr lang="ja-JP" altLang="en-US" sz="3300" kern="1200" dirty="0" err="1" smtClean="0"/>
            <a:t>に</a:t>
          </a:r>
          <a:r>
            <a:rPr lang="en-US" altLang="ja-JP" sz="3300" kern="1200" dirty="0" smtClean="0"/>
            <a:t/>
          </a:r>
          <a:br>
            <a:rPr lang="en-US" altLang="ja-JP" sz="3300" kern="1200" dirty="0" smtClean="0"/>
          </a:br>
          <a:r>
            <a:rPr lang="ja-JP" altLang="en-US" sz="3300" kern="1200" dirty="0" smtClean="0"/>
            <a:t>　波長</a:t>
          </a:r>
          <a:r>
            <a:rPr lang="en-US" altLang="ja-JP" sz="3300" kern="1200" dirty="0" smtClean="0"/>
            <a:t>λ</a:t>
          </a:r>
          <a:r>
            <a:rPr lang="ja-JP" altLang="en-US" sz="3300" kern="1200" dirty="0" smtClean="0"/>
            <a:t>の単色光を                                      から</a:t>
          </a:r>
          <a:r>
            <a:rPr lang="en-US" altLang="ja-JP" sz="3300" kern="1200" dirty="0" smtClean="0"/>
            <a:t/>
          </a:r>
          <a:br>
            <a:rPr lang="en-US" altLang="ja-JP" sz="3300" kern="1200" dirty="0" smtClean="0"/>
          </a:br>
          <a:r>
            <a:rPr lang="ja-JP" altLang="en-US" sz="3300" kern="1200" dirty="0" smtClean="0"/>
            <a:t>　　あてた場合について考えてみる</a:t>
          </a:r>
          <a:r>
            <a:rPr lang="en-US" altLang="ja-JP" sz="3300" kern="1200" dirty="0" smtClean="0"/>
            <a:t>.</a:t>
          </a:r>
          <a:r>
            <a:rPr lang="ja-JP" altLang="en-US" sz="3300" kern="1200" dirty="0" smtClean="0"/>
            <a:t>このとき，</a:t>
          </a:r>
          <a:r>
            <a:rPr lang="en-US" altLang="ja-JP" sz="3300" kern="1200" dirty="0" smtClean="0"/>
            <a:t/>
          </a:r>
          <a:br>
            <a:rPr lang="en-US" altLang="ja-JP" sz="3300" kern="1200" dirty="0" smtClean="0"/>
          </a:br>
          <a:r>
            <a:rPr lang="ja-JP" altLang="en-US" sz="3300" kern="1200" dirty="0" smtClean="0"/>
            <a:t>　　　                   で</a:t>
          </a:r>
          <a:r>
            <a:rPr lang="ja-JP" altLang="en-US" sz="3300" kern="1200" dirty="0" smtClean="0">
              <a:solidFill>
                <a:schemeClr val="tx1"/>
              </a:solidFill>
            </a:rPr>
            <a:t>反射する光</a:t>
          </a:r>
          <a:r>
            <a:rPr lang="ja-JP" altLang="en-US" sz="3300" kern="1200" dirty="0" smtClean="0"/>
            <a:t>と，</a:t>
          </a:r>
          <a:r>
            <a:rPr lang="en-US" altLang="ja-JP" sz="3300" kern="1200" dirty="0" smtClean="0"/>
            <a:t/>
          </a:r>
          <a:br>
            <a:rPr lang="en-US" altLang="ja-JP" sz="3300" kern="1200" dirty="0" smtClean="0"/>
          </a:br>
          <a:r>
            <a:rPr lang="ja-JP" altLang="en-US" sz="3300" kern="1200" dirty="0" smtClean="0"/>
            <a:t>　　　膜の中へ                              で反射する光が       で重なる．</a:t>
          </a:r>
          <a:endParaRPr lang="ja-JP" altLang="en-US" sz="3300" kern="1200" dirty="0"/>
        </a:p>
      </dsp:txBody>
      <dsp:txXfrm>
        <a:off x="0" y="1304376"/>
        <a:ext cx="11393385" cy="46947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38638-2F16-4EB3-BA8F-7DACFE824BB6}">
      <dsp:nvSpPr>
        <dsp:cNvPr id="0" name=""/>
        <dsp:cNvSpPr/>
      </dsp:nvSpPr>
      <dsp:spPr>
        <a:xfrm>
          <a:off x="0" y="36882"/>
          <a:ext cx="11393385" cy="11068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3.8.3薄膜による干渉</a:t>
          </a:r>
          <a:endParaRPr lang="en-US" sz="4400" kern="1200" dirty="0"/>
        </a:p>
      </dsp:txBody>
      <dsp:txXfrm>
        <a:off x="54030" y="90912"/>
        <a:ext cx="11285325" cy="998760"/>
      </dsp:txXfrm>
    </dsp:sp>
    <dsp:sp modelId="{A13D179A-F0A7-4F90-80C1-5480531C286F}">
      <dsp:nvSpPr>
        <dsp:cNvPr id="0" name=""/>
        <dsp:cNvSpPr/>
      </dsp:nvSpPr>
      <dsp:spPr>
        <a:xfrm>
          <a:off x="0" y="1180585"/>
          <a:ext cx="11393385" cy="491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740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400" kern="1200" dirty="0" smtClean="0"/>
            <a:t>空気中を                  の点</a:t>
          </a:r>
          <a:r>
            <a:rPr lang="en-US" altLang="ja-JP" sz="3400" kern="1200" dirty="0" smtClean="0"/>
            <a:t>D</a:t>
          </a:r>
          <a:r>
            <a:rPr lang="ja-JP" altLang="en-US" sz="3400" kern="1200" dirty="0" smtClean="0"/>
            <a:t>と，</a:t>
          </a:r>
          <a:r>
            <a:rPr lang="en-US" altLang="ja-JP" sz="3400" kern="1200" dirty="0" smtClean="0"/>
            <a:t/>
          </a:r>
          <a:br>
            <a:rPr lang="en-US" altLang="ja-JP" sz="3400" kern="1200" dirty="0" smtClean="0"/>
          </a:br>
          <a:r>
            <a:rPr lang="ja-JP" altLang="en-US" sz="3400" kern="1200" dirty="0" smtClean="0"/>
            <a:t>　薄膜中を                       の点</a:t>
          </a:r>
          <a:r>
            <a:rPr lang="en-US" altLang="ja-JP" sz="3400" kern="1200" dirty="0" smtClean="0"/>
            <a:t>D’</a:t>
          </a:r>
          <a:r>
            <a:rPr lang="ja-JP" altLang="en-US" sz="3400" kern="1200" dirty="0" smtClean="0"/>
            <a:t>とは，</a:t>
          </a:r>
          <a:r>
            <a:rPr lang="en-US" altLang="ja-JP" sz="3400" kern="1200" dirty="0" smtClean="0"/>
            <a:t/>
          </a:r>
          <a:br>
            <a:rPr lang="en-US" altLang="ja-JP" sz="3400" kern="1200" dirty="0" smtClean="0"/>
          </a:br>
          <a:r>
            <a:rPr lang="ja-JP" altLang="en-US" sz="3400" kern="1200" dirty="0" smtClean="0"/>
            <a:t>　　                     （</a:t>
          </a:r>
          <a:r>
            <a:rPr lang="en-US" altLang="ja-JP" sz="3400" kern="1200" dirty="0" smtClean="0"/>
            <a:t>3. 3 .4</a:t>
          </a:r>
          <a:r>
            <a:rPr lang="ja-JP" altLang="en-US" sz="3400" kern="1200" dirty="0" smtClean="0"/>
            <a:t>） により同じ         ．</a:t>
          </a:r>
          <a:r>
            <a:rPr lang="en-US" altLang="ja-JP" sz="3400" kern="1200" dirty="0" smtClean="0"/>
            <a:t/>
          </a:r>
          <a:br>
            <a:rPr lang="en-US" altLang="ja-JP" sz="3400" kern="1200" dirty="0" smtClean="0"/>
          </a:br>
          <a:r>
            <a:rPr lang="ja-JP" altLang="en-US" sz="3400" kern="1200" dirty="0" smtClean="0"/>
            <a:t>薄膜中の光路長を考慮すると，</a:t>
          </a:r>
          <a:r>
            <a:rPr lang="en-US" altLang="ja-JP" sz="3400" kern="1200" dirty="0" smtClean="0"/>
            <a:t/>
          </a:r>
          <a:br>
            <a:rPr lang="en-US" altLang="ja-JP" sz="3400" kern="1200" dirty="0" smtClean="0"/>
          </a:br>
          <a:r>
            <a:rPr lang="ja-JP" altLang="en-US" sz="3400" kern="1200" dirty="0" smtClean="0"/>
            <a:t>　この二つの光の                 は，</a:t>
          </a:r>
          <a:endParaRPr lang="en-US" sz="3400" kern="1200" dirty="0"/>
        </a:p>
        <a:p>
          <a:pPr marL="571500" lvl="2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ja-JP" sz="3400" i="1" kern="1200" dirty="0" smtClean="0"/>
            <a:t>Δ</a:t>
          </a:r>
          <a:r>
            <a:rPr lang="pt-BR" altLang="ja-JP" sz="3400" kern="1200" dirty="0" smtClean="0"/>
            <a:t> </a:t>
          </a:r>
          <a:r>
            <a:rPr lang="pt-BR" altLang="ja-JP" sz="3400" kern="1200" dirty="0"/>
            <a:t>= </a:t>
          </a:r>
          <a:r>
            <a:rPr lang="pt-BR" altLang="ja-JP" sz="3400" i="1" kern="1200" dirty="0"/>
            <a:t>n</a:t>
          </a:r>
          <a:r>
            <a:rPr lang="pt-BR" altLang="ja-JP" sz="3400" kern="1200" dirty="0"/>
            <a:t>× BCD </a:t>
          </a:r>
          <a:r>
            <a:rPr lang="ja-JP" altLang="en-US" sz="3400" kern="1200" dirty="0" err="1" smtClean="0"/>
            <a:t>ー</a:t>
          </a:r>
          <a:r>
            <a:rPr lang="ja-JP" altLang="en-US" sz="3400" kern="1200" dirty="0" smtClean="0"/>
            <a:t> </a:t>
          </a:r>
          <a:r>
            <a:rPr lang="pt-BR" altLang="ja-JP" sz="3400" kern="1200" dirty="0" smtClean="0"/>
            <a:t>B'D =                       </a:t>
          </a:r>
          <a:r>
            <a:rPr lang="pt-BR" altLang="ja-JP" sz="3400" kern="1200" dirty="0" smtClean="0">
              <a:solidFill>
                <a:srgbClr val="FF0000"/>
              </a:solidFill>
            </a:rPr>
            <a:t/>
          </a:r>
          <a:br>
            <a:rPr lang="pt-BR" altLang="ja-JP" sz="3400" kern="1200" dirty="0" smtClean="0">
              <a:solidFill>
                <a:srgbClr val="FF0000"/>
              </a:solidFill>
            </a:rPr>
          </a:br>
          <a:r>
            <a:rPr lang="ja-JP" altLang="en-US" sz="3400" kern="1200" dirty="0" smtClean="0"/>
            <a:t>で与えられる．</a:t>
          </a:r>
          <a:r>
            <a:rPr lang="en-US" altLang="ja-JP" sz="3400" kern="1200" dirty="0" smtClean="0"/>
            <a:t/>
          </a:r>
          <a:br>
            <a:rPr lang="en-US" altLang="ja-JP" sz="3400" kern="1200" dirty="0" smtClean="0"/>
          </a:br>
          <a:r>
            <a:rPr lang="ja-JP" altLang="en-US" sz="3400" kern="1200" dirty="0" smtClean="0"/>
            <a:t>三角形</a:t>
          </a:r>
          <a:r>
            <a:rPr lang="en-US" altLang="ja-JP" sz="3400" kern="1200" dirty="0" smtClean="0"/>
            <a:t>CDE</a:t>
          </a:r>
          <a:r>
            <a:rPr lang="ja-JP" altLang="en-US" sz="3400" kern="1200" dirty="0" smtClean="0"/>
            <a:t>で辺</a:t>
          </a:r>
          <a:r>
            <a:rPr lang="en-US" altLang="ja-JP" sz="3400" kern="1200" dirty="0" smtClean="0"/>
            <a:t>CD</a:t>
          </a:r>
          <a:r>
            <a:rPr lang="ja-JP" altLang="en-US" sz="3400" kern="1200" dirty="0" smtClean="0"/>
            <a:t>と</a:t>
          </a:r>
          <a:r>
            <a:rPr lang="en-US" altLang="ja-JP" sz="3400" kern="1200" dirty="0" smtClean="0"/>
            <a:t>CE </a:t>
          </a:r>
          <a:r>
            <a:rPr lang="ja-JP" altLang="en-US" sz="3400" kern="1200" dirty="0" smtClean="0"/>
            <a:t>の長さは等しいから，</a:t>
          </a:r>
          <a:endParaRPr lang="ja-JP" altLang="en-US" sz="3400" kern="1200" dirty="0"/>
        </a:p>
        <a:p>
          <a:pPr marL="571500" lvl="2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ja-JP" sz="3400" i="1" kern="1200" dirty="0" smtClean="0"/>
            <a:t>Δ</a:t>
          </a:r>
          <a:r>
            <a:rPr lang="fr-FR" altLang="ja-JP" sz="3400" kern="1200" dirty="0" smtClean="0"/>
            <a:t> </a:t>
          </a:r>
          <a:r>
            <a:rPr lang="fr-FR" altLang="ja-JP" sz="3400" kern="1200" dirty="0"/>
            <a:t>= </a:t>
          </a:r>
          <a:r>
            <a:rPr lang="fr-FR" altLang="ja-JP" sz="3400" i="1" kern="1200" dirty="0"/>
            <a:t>n</a:t>
          </a:r>
          <a:r>
            <a:rPr lang="fr-FR" altLang="ja-JP" sz="3400" kern="1200" dirty="0"/>
            <a:t> (D'C + CE) = </a:t>
          </a:r>
          <a:r>
            <a:rPr lang="fr-FR" altLang="ja-JP" sz="3400" kern="1200" dirty="0" smtClean="0"/>
            <a:t>           </a:t>
          </a:r>
          <a:endParaRPr lang="ja-JP" altLang="en-US" sz="3400" kern="1200" dirty="0">
            <a:solidFill>
              <a:srgbClr val="FF0000"/>
            </a:solidFill>
          </a:endParaRPr>
        </a:p>
      </dsp:txBody>
      <dsp:txXfrm>
        <a:off x="0" y="1180585"/>
        <a:ext cx="11393385" cy="49183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38638-2F16-4EB3-BA8F-7DACFE824BB6}">
      <dsp:nvSpPr>
        <dsp:cNvPr id="0" name=""/>
        <dsp:cNvSpPr/>
      </dsp:nvSpPr>
      <dsp:spPr>
        <a:xfrm>
          <a:off x="0" y="79405"/>
          <a:ext cx="11686856" cy="120743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3.8.3薄膜による干渉</a:t>
          </a:r>
          <a:endParaRPr lang="en-US" sz="4800" kern="1200" dirty="0"/>
        </a:p>
      </dsp:txBody>
      <dsp:txXfrm>
        <a:off x="58942" y="138347"/>
        <a:ext cx="11568972" cy="1089555"/>
      </dsp:txXfrm>
    </dsp:sp>
    <dsp:sp modelId="{30D13DA5-C0A4-4149-AE2E-B0F560FF369B}">
      <dsp:nvSpPr>
        <dsp:cNvPr id="0" name=""/>
        <dsp:cNvSpPr/>
      </dsp:nvSpPr>
      <dsp:spPr>
        <a:xfrm>
          <a:off x="0" y="1286845"/>
          <a:ext cx="11686856" cy="496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1058" tIns="60960" rIns="341376" bIns="6096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700" kern="1200" dirty="0" smtClean="0"/>
            <a:t>直角三角形</a:t>
          </a:r>
          <a:r>
            <a:rPr lang="en-US" altLang="ja-JP" sz="3700" kern="1200" dirty="0" smtClean="0"/>
            <a:t>EDD’</a:t>
          </a:r>
          <a:r>
            <a:rPr lang="ja-JP" altLang="en-US" sz="3700" kern="1200" dirty="0" smtClean="0"/>
            <a:t>の角度</a:t>
          </a:r>
          <a:r>
            <a:rPr lang="en-US" altLang="ja-JP" sz="3700" kern="1200" dirty="0" smtClean="0"/>
            <a:t>DED’</a:t>
          </a:r>
          <a:r>
            <a:rPr lang="ja-JP" altLang="en-US" sz="3700" kern="1200" dirty="0" smtClean="0"/>
            <a:t>が</a:t>
          </a:r>
          <a:r>
            <a:rPr lang="en-US" altLang="ja-JP" sz="3700" kern="1200" dirty="0" smtClean="0"/>
            <a:t/>
          </a:r>
          <a:br>
            <a:rPr lang="en-US" altLang="ja-JP" sz="3700" kern="1200" dirty="0" smtClean="0"/>
          </a:br>
          <a:r>
            <a:rPr lang="ja-JP" altLang="en-US" sz="3700" kern="1200" dirty="0" smtClean="0"/>
            <a:t>　               に等しいことから，</a:t>
          </a:r>
          <a:endParaRPr lang="en-US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ja-JP" sz="3700" kern="1200" dirty="0" smtClean="0"/>
            <a:t>Δ=</a:t>
          </a:r>
          <a:r>
            <a:rPr lang="en-US" altLang="ja-JP" sz="3700" i="1" kern="1200" dirty="0" err="1" smtClean="0"/>
            <a:t>n</a:t>
          </a:r>
          <a:r>
            <a:rPr lang="en-US" altLang="ja-JP" sz="3700" kern="1200" dirty="0" err="1" smtClean="0"/>
            <a:t>D‘E</a:t>
          </a:r>
          <a:r>
            <a:rPr lang="en-US" altLang="ja-JP" sz="3700" kern="1200" dirty="0" smtClean="0"/>
            <a:t>=                          </a:t>
          </a:r>
          <a:r>
            <a:rPr lang="en-US" altLang="ja-JP" sz="3700" kern="1200" dirty="0"/>
            <a:t>= </a:t>
          </a:r>
          <a:r>
            <a:rPr lang="en-US" altLang="ja-JP" sz="3700" i="1" kern="1200" dirty="0" smtClean="0"/>
            <a:t>n</a:t>
          </a:r>
          <a:r>
            <a:rPr lang="en-US" altLang="ja-JP" sz="3700" kern="1200" dirty="0" smtClean="0"/>
            <a:t>×2</a:t>
          </a:r>
          <a:r>
            <a:rPr lang="en-US" altLang="ja-JP" sz="3700" i="1" kern="1200" dirty="0" smtClean="0"/>
            <a:t>d </a:t>
          </a:r>
          <a:r>
            <a:rPr lang="en-US" altLang="ja-JP" sz="3700" kern="1200" dirty="0" smtClean="0"/>
            <a:t>cos </a:t>
          </a:r>
          <a:r>
            <a:rPr lang="en-US" altLang="ja-JP" sz="3700" i="1" kern="1200" dirty="0"/>
            <a:t>r</a:t>
          </a:r>
          <a:r>
            <a:rPr lang="en-US" altLang="ja-JP" sz="3700" kern="1200" dirty="0" smtClean="0"/>
            <a:t>=                                 </a:t>
          </a:r>
          <a:endParaRPr lang="ja-JP" altLang="en-US" sz="3700" i="1" kern="1200" dirty="0">
            <a:solidFill>
              <a:srgbClr val="FF0000"/>
            </a:solidFill>
          </a:endParaRP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700" kern="1200" dirty="0" smtClean="0"/>
            <a:t>点</a:t>
          </a:r>
          <a:r>
            <a:rPr lang="en-US" altLang="ja-JP" sz="3700" kern="1200" dirty="0"/>
            <a:t>D</a:t>
          </a:r>
          <a:r>
            <a:rPr lang="ja-JP" altLang="en-US" sz="3700" kern="1200" dirty="0"/>
            <a:t>では，光が屈折率</a:t>
          </a:r>
          <a:r>
            <a:rPr lang="ja-JP" altLang="en-US" sz="3700" kern="1200" dirty="0" smtClean="0"/>
            <a:t>の</a:t>
          </a:r>
          <a:r>
            <a:rPr lang="en-US" altLang="ja-JP" sz="3700" kern="1200" dirty="0" smtClean="0"/>
            <a:t/>
          </a:r>
          <a:br>
            <a:rPr lang="en-US" altLang="ja-JP" sz="3700" kern="1200" dirty="0" smtClean="0"/>
          </a:br>
          <a:r>
            <a:rPr lang="en-US" altLang="ja-JP" sz="3700" kern="1200" dirty="0" smtClean="0"/>
            <a:t>                        </a:t>
          </a:r>
          <a:r>
            <a:rPr lang="ja-JP" altLang="en-US" sz="3700" kern="1200" dirty="0" smtClean="0"/>
            <a:t>から                     へ</a:t>
          </a:r>
          <a:r>
            <a:rPr lang="ja-JP" altLang="en-US" sz="3700" kern="1200" dirty="0"/>
            <a:t>進む境界で</a:t>
          </a:r>
          <a:r>
            <a:rPr lang="ja-JP" altLang="en-US" sz="3700" kern="1200" dirty="0" smtClean="0"/>
            <a:t>、</a:t>
          </a:r>
          <a:endParaRPr lang="ja-JP" altLang="en-US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700" kern="1200" dirty="0" smtClean="0"/>
            <a:t>反射</a:t>
          </a:r>
          <a:r>
            <a:rPr lang="ja-JP" altLang="en-US" sz="3700" kern="1200" dirty="0"/>
            <a:t>する</a:t>
          </a:r>
          <a:r>
            <a:rPr lang="ja-JP" altLang="en-US" sz="3700" kern="1200" dirty="0" smtClean="0"/>
            <a:t>場合には，</a:t>
          </a:r>
          <a:r>
            <a:rPr lang="en-US" altLang="ja-JP" sz="3700" kern="1200" dirty="0" smtClean="0"/>
            <a:t/>
          </a:r>
          <a:br>
            <a:rPr lang="en-US" altLang="ja-JP" sz="3700" kern="1200" dirty="0" smtClean="0"/>
          </a:br>
          <a:r>
            <a:rPr lang="en-US" altLang="ja-JP" sz="3700" kern="1200" dirty="0" smtClean="0"/>
            <a:t>             </a:t>
          </a:r>
          <a:r>
            <a:rPr lang="ja-JP" altLang="en-US" sz="3700" kern="1200" dirty="0" smtClean="0"/>
            <a:t>が</a:t>
          </a:r>
          <a:r>
            <a:rPr lang="en-US" altLang="ja-JP" sz="3700" kern="1200" dirty="0" smtClean="0"/>
            <a:t>π</a:t>
          </a:r>
          <a:r>
            <a:rPr lang="ja-JP" altLang="en-US" sz="3700" kern="1200" dirty="0" smtClean="0"/>
            <a:t>（</a:t>
          </a:r>
          <a:r>
            <a:rPr lang="en-US" altLang="ja-JP" sz="3700" kern="1200" dirty="0" smtClean="0"/>
            <a:t>=180°</a:t>
          </a:r>
          <a:r>
            <a:rPr lang="ja-JP" altLang="en-US" sz="3700" kern="1200" dirty="0" smtClean="0"/>
            <a:t>光路長では      ）             ことが</a:t>
          </a:r>
          <a:r>
            <a:rPr lang="en-US" altLang="ja-JP" sz="3700" kern="1200" dirty="0" smtClean="0"/>
            <a:t/>
          </a:r>
          <a:br>
            <a:rPr lang="en-US" altLang="ja-JP" sz="3700" kern="1200" dirty="0" smtClean="0"/>
          </a:br>
          <a:r>
            <a:rPr lang="en-US" altLang="ja-JP" sz="3700" kern="1200" dirty="0" smtClean="0"/>
            <a:t>	</a:t>
          </a:r>
          <a:r>
            <a:rPr lang="ja-JP" altLang="en-US" sz="3700" kern="1200" dirty="0" smtClean="0"/>
            <a:t>わかっている（参考</a:t>
          </a:r>
          <a:r>
            <a:rPr lang="en-US" altLang="ja-JP" sz="3700" kern="1200" dirty="0" smtClean="0"/>
            <a:t>3.2,</a:t>
          </a:r>
          <a:r>
            <a:rPr lang="ja-JP" altLang="en-US" sz="3700" kern="1200" smtClean="0"/>
            <a:t>「                            」</a:t>
          </a:r>
          <a:r>
            <a:rPr lang="ja-JP" altLang="en-US" sz="3700" kern="1200" dirty="0" smtClean="0"/>
            <a:t>参照）</a:t>
          </a:r>
          <a:endParaRPr lang="ja-JP" altLang="en-US" sz="3700" kern="1200" dirty="0"/>
        </a:p>
      </dsp:txBody>
      <dsp:txXfrm>
        <a:off x="0" y="1286845"/>
        <a:ext cx="11686856" cy="49680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38638-2F16-4EB3-BA8F-7DACFE824BB6}">
      <dsp:nvSpPr>
        <dsp:cNvPr id="0" name=""/>
        <dsp:cNvSpPr/>
      </dsp:nvSpPr>
      <dsp:spPr>
        <a:xfrm>
          <a:off x="0" y="95542"/>
          <a:ext cx="11393385" cy="11068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3.8.3薄膜による干渉</a:t>
          </a:r>
          <a:endParaRPr lang="en-US" sz="4400" kern="1200" dirty="0"/>
        </a:p>
      </dsp:txBody>
      <dsp:txXfrm>
        <a:off x="54030" y="149572"/>
        <a:ext cx="11285325" cy="998760"/>
      </dsp:txXfrm>
    </dsp:sp>
    <dsp:sp modelId="{03D5C6AF-3D9F-48D5-B0D3-F3F5E52FFE8B}">
      <dsp:nvSpPr>
        <dsp:cNvPr id="0" name=""/>
        <dsp:cNvSpPr/>
      </dsp:nvSpPr>
      <dsp:spPr>
        <a:xfrm>
          <a:off x="0" y="1202362"/>
          <a:ext cx="11393385" cy="4645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740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400" kern="1200" dirty="0" smtClean="0"/>
            <a:t>干渉条件，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ja-JP" sz="3400" i="1" kern="1200" dirty="0" smtClean="0"/>
            <a:t>Δ</a:t>
          </a:r>
          <a:r>
            <a:rPr lang="en-US" altLang="ja-JP" sz="3400" kern="1200" dirty="0" smtClean="0"/>
            <a:t> </a:t>
          </a:r>
          <a:r>
            <a:rPr lang="en-US" altLang="ja-JP" sz="3400" kern="1200" dirty="0"/>
            <a:t>=</a:t>
          </a:r>
          <a:r>
            <a:rPr lang="en-US" altLang="ja-JP" sz="3400" kern="1200" dirty="0" smtClean="0"/>
            <a:t>2</a:t>
          </a:r>
          <a:r>
            <a:rPr lang="en-US" altLang="ja-JP" sz="3400" i="1" kern="1200" baseline="0" dirty="0" smtClean="0"/>
            <a:t>nd </a:t>
          </a:r>
          <a:r>
            <a:rPr lang="en-US" altLang="ja-JP" sz="3400" kern="1200" dirty="0" smtClean="0"/>
            <a:t>cos </a:t>
          </a:r>
          <a:r>
            <a:rPr lang="en-US" altLang="ja-JP" sz="3400" i="1" kern="1200" dirty="0"/>
            <a:t>r</a:t>
          </a:r>
          <a:r>
            <a:rPr lang="en-US" altLang="ja-JP" sz="3400" kern="1200" dirty="0"/>
            <a:t> = </a:t>
          </a:r>
          <a:r>
            <a:rPr lang="en-US" altLang="ja-JP" sz="3400" kern="1200" dirty="0" smtClean="0">
              <a:solidFill>
                <a:schemeClr val="bg1"/>
              </a:solidFill>
            </a:rPr>
            <a:t>(</a:t>
          </a:r>
          <a:r>
            <a:rPr lang="en-US" altLang="ja-JP" sz="3400" i="1" kern="1200" dirty="0" smtClean="0">
              <a:solidFill>
                <a:schemeClr val="bg1"/>
              </a:solidFill>
            </a:rPr>
            <a:t>m</a:t>
          </a:r>
          <a:r>
            <a:rPr lang="en-US" altLang="ja-JP" sz="3400" kern="1200" dirty="0" smtClean="0">
              <a:solidFill>
                <a:schemeClr val="bg1"/>
              </a:solidFill>
            </a:rPr>
            <a:t> +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altLang="ja-JP" sz="340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en-US" altLang="ja-JP" sz="34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1</m:t>
                  </m:r>
                </m:num>
                <m:den>
                  <m:r>
                    <a:rPr lang="en-US" altLang="ja-JP" sz="34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2</m:t>
                  </m:r>
                </m:den>
              </m:f>
            </m:oMath>
          </a14:m>
          <a:r>
            <a:rPr lang="en-US" altLang="ja-JP" sz="3400" kern="1200" dirty="0" smtClean="0">
              <a:solidFill>
                <a:schemeClr val="bg1"/>
              </a:solidFill>
            </a:rPr>
            <a:t> )λ </a:t>
          </a:r>
          <a:r>
            <a:rPr lang="en-US" altLang="ja-JP" sz="3400" kern="1200" dirty="0" smtClean="0">
              <a:solidFill>
                <a:srgbClr val="FF0000"/>
              </a:solidFill>
            </a:rPr>
            <a:t> </a:t>
          </a:r>
          <a:r>
            <a:rPr lang="en-US" altLang="ja-JP" sz="3400" kern="1200" dirty="0" smtClean="0"/>
            <a:t>(</a:t>
          </a:r>
          <a:r>
            <a:rPr lang="en-US" altLang="ja-JP" sz="3400" i="1" kern="1200" dirty="0"/>
            <a:t>m</a:t>
          </a:r>
          <a:r>
            <a:rPr lang="en-US" altLang="ja-JP" sz="3400" kern="1200" dirty="0"/>
            <a:t> = 0, 1. 2</a:t>
          </a:r>
          <a:r>
            <a:rPr lang="ja-JP" altLang="en-US" sz="3400" kern="1200" dirty="0"/>
            <a:t>，</a:t>
          </a:r>
          <a:r>
            <a:rPr lang="en-US" altLang="ja-JP" sz="3400" kern="1200" dirty="0"/>
            <a:t>…</a:t>
          </a:r>
          <a:r>
            <a:rPr lang="ja-JP" altLang="en-US" sz="3400" kern="1200" dirty="0"/>
            <a:t>） </a:t>
          </a:r>
          <a:r>
            <a:rPr lang="en-US" altLang="ja-JP" sz="3400" kern="1200" dirty="0" smtClean="0"/>
            <a:t>	         (</a:t>
          </a:r>
          <a:r>
            <a:rPr lang="en-US" altLang="ja-JP" sz="3400" kern="1200" dirty="0"/>
            <a:t>3.28</a:t>
          </a:r>
          <a:r>
            <a:rPr lang="en-US" altLang="ja-JP" sz="3400" kern="1200" dirty="0" smtClean="0"/>
            <a:t>)</a:t>
          </a:r>
          <a:br>
            <a:rPr lang="en-US" altLang="ja-JP" sz="3400" kern="1200" dirty="0" smtClean="0"/>
          </a:br>
          <a:r>
            <a:rPr lang="en-US" altLang="ja-JP" sz="3400" kern="1200" dirty="0" smtClean="0"/>
            <a:t>	</a:t>
          </a:r>
          <a:r>
            <a:rPr lang="ja-JP" altLang="en-US" sz="3400" kern="1200" dirty="0" smtClean="0"/>
            <a:t>　　　　</a:t>
          </a:r>
          <a:r>
            <a:rPr lang="en-US" altLang="ja-JP" sz="3400" kern="1200" dirty="0" smtClean="0"/>
            <a:t>=</a:t>
          </a:r>
          <a:r>
            <a:rPr lang="en-US" altLang="zh-TW" sz="3400" kern="1200" dirty="0" smtClean="0">
              <a:solidFill>
                <a:schemeClr val="bg1"/>
              </a:solidFill>
            </a:rPr>
            <a:t> </a:t>
          </a:r>
          <a:r>
            <a:rPr lang="en-US" altLang="zh-TW" sz="3400" i="1" kern="1200" dirty="0" err="1" smtClean="0">
              <a:solidFill>
                <a:schemeClr val="bg1"/>
              </a:solidFill>
            </a:rPr>
            <a:t>m</a:t>
          </a:r>
          <a:r>
            <a:rPr lang="en-US" altLang="ja-JP" sz="3400" kern="1200" dirty="0" err="1" smtClean="0">
              <a:solidFill>
                <a:schemeClr val="bg1"/>
              </a:solidFill>
            </a:rPr>
            <a:t>λ</a:t>
          </a:r>
          <a:r>
            <a:rPr lang="en-US" altLang="zh-TW" sz="3400" kern="1200" dirty="0" smtClean="0">
              <a:solidFill>
                <a:schemeClr val="bg1"/>
              </a:solidFill>
            </a:rPr>
            <a:t> </a:t>
          </a:r>
          <a:r>
            <a:rPr lang="ja-JP" altLang="en-US" sz="3400" kern="1200" dirty="0" smtClean="0"/>
            <a:t>　</a:t>
          </a:r>
          <a:r>
            <a:rPr lang="en-US" altLang="zh-TW" sz="3400" kern="1200" dirty="0" smtClean="0"/>
            <a:t>(</a:t>
          </a:r>
          <a:r>
            <a:rPr lang="en-US" altLang="zh-TW" sz="3400" i="1" kern="1200" dirty="0" smtClean="0"/>
            <a:t>m</a:t>
          </a:r>
          <a:r>
            <a:rPr lang="en-US" altLang="zh-TW" sz="3400" kern="1200" dirty="0" smtClean="0"/>
            <a:t> = 0, 1. 2</a:t>
          </a:r>
          <a:r>
            <a:rPr lang="zh-TW" altLang="en-US" sz="3400" kern="1200" dirty="0" smtClean="0"/>
            <a:t>，</a:t>
          </a:r>
          <a:r>
            <a:rPr lang="en-US" altLang="zh-TW" sz="3400" kern="1200" dirty="0" smtClean="0"/>
            <a:t>…</a:t>
          </a:r>
          <a:r>
            <a:rPr lang="zh-TW" altLang="en-US" sz="3400" kern="1200" dirty="0" smtClean="0"/>
            <a:t>）                  </a:t>
          </a:r>
          <a:r>
            <a:rPr lang="en-US" altLang="zh-TW" sz="3400" kern="1200" dirty="0" smtClean="0"/>
            <a:t>(3.29)</a:t>
          </a:r>
          <a:endParaRPr lang="ja-JP" alt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400" kern="1200" dirty="0" smtClean="0"/>
            <a:t>白色光</a:t>
          </a:r>
          <a:r>
            <a:rPr lang="ja-JP" altLang="en-US" sz="3400" kern="1200" dirty="0"/>
            <a:t>を薄膜にあてると</a:t>
          </a:r>
          <a:r>
            <a:rPr lang="ja-JP" altLang="en-US" sz="3400" kern="1200" dirty="0" smtClean="0"/>
            <a:t>，</a:t>
          </a:r>
          <a:r>
            <a:rPr lang="en-US" altLang="ja-JP" sz="3400" kern="1200" dirty="0" smtClean="0"/>
            <a:t/>
          </a:r>
          <a:br>
            <a:rPr lang="en-US" altLang="ja-JP" sz="3400" kern="1200" dirty="0" smtClean="0"/>
          </a:br>
          <a:r>
            <a:rPr lang="en-US" altLang="ja-JP" sz="3400" kern="1200" dirty="0" smtClean="0"/>
            <a:t>	</a:t>
          </a:r>
          <a:r>
            <a:rPr lang="ja-JP" altLang="en-US" sz="3400" kern="1200" dirty="0" smtClean="0"/>
            <a:t>波長</a:t>
          </a:r>
          <a:r>
            <a:rPr lang="ja-JP" altLang="en-US" sz="3400" kern="1200" dirty="0"/>
            <a:t>に</a:t>
          </a:r>
          <a:r>
            <a:rPr lang="ja-JP" altLang="en-US" sz="3400" kern="1200" dirty="0" smtClean="0"/>
            <a:t>よって                  が</a:t>
          </a:r>
          <a:r>
            <a:rPr lang="en-US" altLang="ja-JP" sz="3400" kern="1200" dirty="0" smtClean="0"/>
            <a:t/>
          </a:r>
          <a:br>
            <a:rPr lang="en-US" altLang="ja-JP" sz="3400" kern="1200" dirty="0" smtClean="0"/>
          </a:br>
          <a:r>
            <a:rPr lang="en-US" altLang="ja-JP" sz="3400" kern="1200" dirty="0" smtClean="0"/>
            <a:t>		                    </a:t>
          </a:r>
          <a:r>
            <a:rPr lang="ja-JP" altLang="en-US" sz="3400" kern="1200" dirty="0" smtClean="0"/>
            <a:t>ので</a:t>
          </a:r>
          <a:r>
            <a:rPr lang="ja-JP" altLang="en-US" sz="3400" kern="1200" dirty="0"/>
            <a:t>，膜面</a:t>
          </a:r>
          <a:r>
            <a:rPr lang="ja-JP" altLang="en-US" sz="3400" kern="1200" dirty="0" smtClean="0"/>
            <a:t>に                ．</a:t>
          </a:r>
          <a:endParaRPr lang="ja-JP" alt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400" kern="1200" dirty="0" smtClean="0"/>
            <a:t>薄膜に入射した光が        により                          は，</a:t>
          </a:r>
          <a:r>
            <a:rPr lang="en-US" altLang="ja-JP" sz="3400" kern="1200" dirty="0" smtClean="0"/>
            <a:t/>
          </a:r>
          <a:br>
            <a:rPr lang="en-US" altLang="ja-JP" sz="3400" kern="1200" dirty="0" smtClean="0"/>
          </a:br>
          <a:r>
            <a:rPr lang="en-US" altLang="ja-JP" sz="3400" kern="1200" dirty="0" smtClean="0"/>
            <a:t>	</a:t>
          </a:r>
          <a:r>
            <a:rPr lang="ja-JP" altLang="en-US" sz="3400" kern="1200" dirty="0" smtClean="0"/>
            <a:t>レンズの                       として利用されている．</a:t>
          </a:r>
          <a:endParaRPr lang="ja-JP" altLang="en-US" sz="3400" kern="1200" dirty="0"/>
        </a:p>
      </dsp:txBody>
      <dsp:txXfrm>
        <a:off x="0" y="1202362"/>
        <a:ext cx="11393385" cy="464508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00576-8F69-455D-BF39-C868D4D08AA3}">
      <dsp:nvSpPr>
        <dsp:cNvPr id="0" name=""/>
        <dsp:cNvSpPr/>
      </dsp:nvSpPr>
      <dsp:spPr>
        <a:xfrm>
          <a:off x="0" y="532280"/>
          <a:ext cx="11393385" cy="95589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3.8.1光路長</a:t>
          </a:r>
          <a:endParaRPr lang="en-US" sz="3800" kern="1200" dirty="0"/>
        </a:p>
      </dsp:txBody>
      <dsp:txXfrm>
        <a:off x="46663" y="578943"/>
        <a:ext cx="11300059" cy="862564"/>
      </dsp:txXfrm>
    </dsp:sp>
    <dsp:sp modelId="{EE874F81-A9D9-4A34-B8DA-14B8C02597DD}">
      <dsp:nvSpPr>
        <dsp:cNvPr id="0" name=""/>
        <dsp:cNvSpPr/>
      </dsp:nvSpPr>
      <dsp:spPr>
        <a:xfrm>
          <a:off x="0" y="1597610"/>
          <a:ext cx="11393385" cy="95589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3.8.2 2本のスリットによる回折と干渉（ヤング率）</a:t>
          </a:r>
          <a:endParaRPr lang="en-US" sz="3800" kern="1200" dirty="0"/>
        </a:p>
      </dsp:txBody>
      <dsp:txXfrm>
        <a:off x="46663" y="1644273"/>
        <a:ext cx="11300059" cy="862564"/>
      </dsp:txXfrm>
    </dsp:sp>
    <dsp:sp modelId="{77D38638-2F16-4EB3-BA8F-7DACFE824BB6}">
      <dsp:nvSpPr>
        <dsp:cNvPr id="0" name=""/>
        <dsp:cNvSpPr/>
      </dsp:nvSpPr>
      <dsp:spPr>
        <a:xfrm>
          <a:off x="0" y="2662940"/>
          <a:ext cx="11393385" cy="95589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3.8.3薄膜による干渉</a:t>
          </a:r>
          <a:endParaRPr lang="en-US" sz="3800" kern="1200" dirty="0"/>
        </a:p>
      </dsp:txBody>
      <dsp:txXfrm>
        <a:off x="46663" y="2709603"/>
        <a:ext cx="11300059" cy="862564"/>
      </dsp:txXfrm>
    </dsp:sp>
    <dsp:sp modelId="{F5EB3877-4812-408B-8297-6839253359C8}">
      <dsp:nvSpPr>
        <dsp:cNvPr id="0" name=""/>
        <dsp:cNvSpPr/>
      </dsp:nvSpPr>
      <dsp:spPr>
        <a:xfrm>
          <a:off x="0" y="3728271"/>
          <a:ext cx="11393385" cy="95589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3.8.4ニュートンリング</a:t>
          </a:r>
          <a:endParaRPr lang="en-US" sz="3800" kern="1200" dirty="0"/>
        </a:p>
      </dsp:txBody>
      <dsp:txXfrm>
        <a:off x="46663" y="3774934"/>
        <a:ext cx="11300059" cy="86256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B3877-4812-408B-8297-6839253359C8}">
      <dsp:nvSpPr>
        <dsp:cNvPr id="0" name=""/>
        <dsp:cNvSpPr/>
      </dsp:nvSpPr>
      <dsp:spPr>
        <a:xfrm>
          <a:off x="0" y="323044"/>
          <a:ext cx="10007774" cy="120743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3.8.4ニュートンリング</a:t>
          </a:r>
          <a:endParaRPr lang="en-US" sz="4800" kern="1200" dirty="0"/>
        </a:p>
      </dsp:txBody>
      <dsp:txXfrm>
        <a:off x="58942" y="381986"/>
        <a:ext cx="9889890" cy="1089555"/>
      </dsp:txXfrm>
    </dsp:sp>
    <dsp:sp modelId="{E7425AB7-387D-4569-9502-C7514E0FF389}">
      <dsp:nvSpPr>
        <dsp:cNvPr id="0" name=""/>
        <dsp:cNvSpPr/>
      </dsp:nvSpPr>
      <dsp:spPr>
        <a:xfrm>
          <a:off x="0" y="1530484"/>
          <a:ext cx="10007774" cy="47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747" tIns="60960" rIns="341376" bIns="6096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ja-JP" altLang="ja-JP" sz="3700" kern="1200" dirty="0" smtClean="0"/>
            <a:t>図</a:t>
          </a:r>
          <a:r>
            <a:rPr kumimoji="1" lang="en-US" altLang="ja-JP" sz="3700" kern="1200" dirty="0" smtClean="0"/>
            <a:t>3.44 (a)</a:t>
          </a:r>
          <a:r>
            <a:rPr kumimoji="1" lang="ja-JP" altLang="en-US" sz="3700" kern="1200" dirty="0" smtClean="0"/>
            <a:t>：</a:t>
          </a:r>
          <a:r>
            <a:rPr kumimoji="1" lang="en-US" altLang="ja-JP" sz="3700" kern="1200" dirty="0" smtClean="0"/>
            <a:t/>
          </a:r>
          <a:br>
            <a:rPr kumimoji="1" lang="en-US" altLang="ja-JP" sz="3700" kern="1200" dirty="0" smtClean="0"/>
          </a:br>
          <a:r>
            <a:rPr kumimoji="1" lang="ja-JP" altLang="en-US" sz="3700" kern="1200" dirty="0" smtClean="0"/>
            <a:t>　                     </a:t>
          </a:r>
          <a:r>
            <a:rPr kumimoji="1" lang="ja-JP" altLang="ja-JP" sz="3700" kern="1200" dirty="0" smtClean="0"/>
            <a:t>と</a:t>
          </a:r>
          <a:r>
            <a:rPr kumimoji="1" lang="en-US" altLang="ja-JP" sz="3700" kern="1200" dirty="0" smtClean="0"/>
            <a:t>         </a:t>
          </a:r>
          <a:r>
            <a:rPr kumimoji="1" lang="ja-JP" altLang="ja-JP" sz="3700" kern="1200" dirty="0" smtClean="0"/>
            <a:t>をも</a:t>
          </a:r>
          <a:r>
            <a:rPr kumimoji="1" lang="ja-JP" altLang="en-US" sz="3700" kern="1200" dirty="0" smtClean="0"/>
            <a:t>つ</a:t>
          </a:r>
          <a:r>
            <a:rPr kumimoji="1" lang="ja-JP" altLang="ja-JP" sz="3700" kern="1200" dirty="0" smtClean="0"/>
            <a:t>ガラスを</a:t>
          </a:r>
          <a:r>
            <a:rPr kumimoji="1" lang="en-US" altLang="ja-JP" sz="3700" kern="1200" dirty="0" smtClean="0"/>
            <a:t>                      </a:t>
          </a:r>
          <a:br>
            <a:rPr kumimoji="1" lang="en-US" altLang="ja-JP" sz="3700" kern="1200" dirty="0" smtClean="0"/>
          </a:br>
          <a:r>
            <a:rPr kumimoji="1" lang="ja-JP" altLang="en-US" sz="3700" kern="1200" dirty="0" smtClean="0"/>
            <a:t>　</a:t>
          </a:r>
          <a:r>
            <a:rPr kumimoji="1" lang="ja-JP" altLang="ja-JP" sz="3700" kern="1200" dirty="0" smtClean="0"/>
            <a:t>上から波長</a:t>
          </a:r>
          <a:r>
            <a:rPr kumimoji="1" lang="en-US" altLang="ja-JP" sz="3700" kern="1200" dirty="0" smtClean="0"/>
            <a:t>λ</a:t>
          </a:r>
          <a:r>
            <a:rPr lang="ja-JP" altLang="en-US" sz="3700" kern="1200" dirty="0" smtClean="0"/>
            <a:t>の             を投射する</a:t>
          </a:r>
          <a:r>
            <a:rPr lang="en-US" altLang="ja-JP" sz="3700" kern="1200" dirty="0" smtClean="0"/>
            <a:t/>
          </a:r>
          <a:br>
            <a:rPr lang="en-US" altLang="ja-JP" sz="3700" kern="1200" dirty="0" smtClean="0"/>
          </a:br>
          <a:r>
            <a:rPr lang="ja-JP" altLang="en-US" sz="3700" kern="1200" dirty="0" smtClean="0"/>
            <a:t>図（</a:t>
          </a:r>
          <a:r>
            <a:rPr lang="en-US" altLang="ja-JP" sz="3700" kern="1200" dirty="0" smtClean="0"/>
            <a:t>b</a:t>
          </a:r>
          <a:r>
            <a:rPr lang="ja-JP" altLang="en-US" sz="3700" kern="1200" dirty="0" smtClean="0"/>
            <a:t>）：同心円の         の             ができる．</a:t>
          </a:r>
          <a:r>
            <a:rPr lang="en-US" altLang="ja-JP" sz="3700" kern="1200" dirty="0" smtClean="0"/>
            <a:t/>
          </a:r>
          <a:br>
            <a:rPr lang="en-US" altLang="ja-JP" sz="3700" kern="1200" dirty="0" smtClean="0"/>
          </a:br>
          <a:r>
            <a:rPr lang="ja-JP" altLang="en-US" sz="3700" kern="1200" dirty="0" smtClean="0"/>
            <a:t>これを                              という．</a:t>
          </a:r>
          <a:endParaRPr lang="en-US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700" kern="1200" dirty="0" smtClean="0"/>
            <a:t>図</a:t>
          </a:r>
          <a:r>
            <a:rPr lang="ja-JP" altLang="en-US" sz="3700" kern="1200" dirty="0"/>
            <a:t>（</a:t>
          </a:r>
          <a:r>
            <a:rPr lang="en-US" altLang="ja-JP" sz="3700" kern="1200" dirty="0"/>
            <a:t>a</a:t>
          </a:r>
          <a:r>
            <a:rPr lang="ja-JP" altLang="en-US" sz="3700" kern="1200" dirty="0"/>
            <a:t>）の点</a:t>
          </a:r>
          <a:r>
            <a:rPr lang="en-US" altLang="ja-JP" sz="3700" kern="1200" dirty="0"/>
            <a:t>A</a:t>
          </a:r>
          <a:r>
            <a:rPr lang="ja-JP" altLang="en-US" sz="3700" kern="1200" dirty="0"/>
            <a:t>で反射した光と</a:t>
          </a:r>
          <a:r>
            <a:rPr lang="ja-JP" altLang="en-US" sz="3700" kern="1200" dirty="0" smtClean="0"/>
            <a:t>，</a:t>
          </a:r>
          <a:r>
            <a:rPr lang="en-US" altLang="ja-JP" sz="3700" kern="1200" dirty="0" smtClean="0"/>
            <a:t/>
          </a:r>
          <a:br>
            <a:rPr lang="en-US" altLang="ja-JP" sz="3700" kern="1200" dirty="0" smtClean="0"/>
          </a:br>
          <a:r>
            <a:rPr lang="en-US" altLang="ja-JP" sz="3700" kern="1200" dirty="0" smtClean="0"/>
            <a:t>	</a:t>
          </a:r>
          <a:r>
            <a:rPr lang="ja-JP" altLang="en-US" sz="3700" kern="1200" dirty="0" smtClean="0"/>
            <a:t>平面</a:t>
          </a:r>
          <a:r>
            <a:rPr lang="ja-JP" altLang="en-US" sz="3700" kern="1200" dirty="0"/>
            <a:t>ガラスの点</a:t>
          </a:r>
          <a:r>
            <a:rPr lang="en-US" altLang="ja-JP" sz="3700" kern="1200" dirty="0"/>
            <a:t>B</a:t>
          </a:r>
          <a:r>
            <a:rPr lang="ja-JP" altLang="en-US" sz="3700" kern="1200" dirty="0"/>
            <a:t>で反射した光</a:t>
          </a:r>
          <a:r>
            <a:rPr lang="ja-JP" altLang="en-US" sz="3700" kern="1200" dirty="0" smtClean="0"/>
            <a:t>が        ．</a:t>
          </a:r>
          <a:endParaRPr lang="ja-JP" altLang="en-US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700" kern="1200" dirty="0"/>
            <a:t>光</a:t>
          </a:r>
          <a:r>
            <a:rPr lang="ja-JP" altLang="en-US" sz="3700" kern="1200" dirty="0" smtClean="0"/>
            <a:t>路差                （</a:t>
          </a:r>
          <a:r>
            <a:rPr lang="ja-JP" altLang="en-US" sz="3700" kern="1200" dirty="0"/>
            <a:t>空気の屈折率</a:t>
          </a:r>
          <a:r>
            <a:rPr lang="ja-JP" altLang="en-US" sz="3700" kern="1200" dirty="0" smtClean="0"/>
            <a:t>を</a:t>
          </a:r>
          <a:r>
            <a:rPr lang="en-US" altLang="ja-JP" sz="3700" kern="1200" dirty="0" smtClean="0"/>
            <a:t>1</a:t>
          </a:r>
          <a:r>
            <a:rPr lang="ja-JP" altLang="en-US" sz="3700" kern="1200" dirty="0" smtClean="0"/>
            <a:t>と</a:t>
          </a:r>
          <a:r>
            <a:rPr lang="ja-JP" altLang="en-US" sz="3700" kern="1200" dirty="0"/>
            <a:t>している）</a:t>
          </a:r>
        </a:p>
      </dsp:txBody>
      <dsp:txXfrm>
        <a:off x="0" y="1530484"/>
        <a:ext cx="10007774" cy="476928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B3877-4812-408B-8297-6839253359C8}">
      <dsp:nvSpPr>
        <dsp:cNvPr id="0" name=""/>
        <dsp:cNvSpPr/>
      </dsp:nvSpPr>
      <dsp:spPr>
        <a:xfrm>
          <a:off x="0" y="259832"/>
          <a:ext cx="9539115" cy="105651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3.8.4ニュートンリング</a:t>
          </a:r>
          <a:endParaRPr lang="en-US" sz="4200" kern="1200" dirty="0"/>
        </a:p>
      </dsp:txBody>
      <dsp:txXfrm>
        <a:off x="51575" y="311407"/>
        <a:ext cx="9435965" cy="953360"/>
      </dsp:txXfrm>
    </dsp:sp>
    <dsp:sp modelId="{95AEC765-8CF0-4AF6-ABCD-4B799BC8DB45}">
      <dsp:nvSpPr>
        <dsp:cNvPr id="0" name=""/>
        <dsp:cNvSpPr/>
      </dsp:nvSpPr>
      <dsp:spPr>
        <a:xfrm>
          <a:off x="0" y="1232183"/>
          <a:ext cx="9539115" cy="5042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2867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300" kern="1200" dirty="0" smtClean="0"/>
            <a:t>点</a:t>
          </a:r>
          <a:r>
            <a:rPr lang="en-US" altLang="ja-JP" sz="3300" kern="1200" dirty="0" smtClean="0"/>
            <a:t>B</a:t>
          </a:r>
          <a:r>
            <a:rPr lang="ja-JP" altLang="en-US" sz="3300" kern="1200" dirty="0" smtClean="0"/>
            <a:t>で位相が</a:t>
          </a:r>
          <a:r>
            <a:rPr lang="en-US" altLang="ja-JP" sz="3300" kern="1200" dirty="0" smtClean="0"/>
            <a:t>π</a:t>
          </a:r>
          <a:r>
            <a:rPr lang="ja-JP" altLang="en-US" sz="3300" kern="1200" dirty="0" smtClean="0"/>
            <a:t>ずれるので                 は，</a:t>
          </a:r>
          <a:r>
            <a:rPr lang="en-US" altLang="ja-JP" sz="3300" kern="1200" dirty="0" smtClean="0"/>
            <a:t/>
          </a:r>
          <a:br>
            <a:rPr lang="en-US" altLang="ja-JP" sz="3300" kern="1200" dirty="0" smtClean="0"/>
          </a:br>
          <a:r>
            <a:rPr lang="en-US" altLang="ja-JP" sz="3300" i="1" kern="1200" dirty="0" smtClean="0"/>
            <a:t>Δ</a:t>
          </a:r>
          <a:r>
            <a:rPr lang="ja-JP" altLang="en-US" sz="3300" kern="1200" dirty="0" smtClean="0"/>
            <a:t>＝</a:t>
          </a:r>
          <a:r>
            <a:rPr lang="en-US" altLang="ja-JP" sz="3300" kern="1200" dirty="0" smtClean="0"/>
            <a:t>2AB</a:t>
          </a:r>
          <a:r>
            <a:rPr lang="ja-JP" altLang="en-US" sz="3300" kern="1200" dirty="0" smtClean="0"/>
            <a:t> </a:t>
          </a:r>
          <a:r>
            <a:rPr lang="en-US" altLang="ja-JP" sz="3300" kern="1200" dirty="0" smtClean="0"/>
            <a:t>=</a:t>
          </a:r>
          <a:r>
            <a:rPr lang="ja-JP" altLang="en-US" sz="3300" kern="1200" dirty="0" smtClean="0">
              <a:solidFill>
                <a:schemeClr val="bg1"/>
              </a:solidFill>
            </a:rPr>
            <a:t> （</a:t>
          </a:r>
          <a:r>
            <a:rPr lang="en-US" altLang="ja-JP" sz="3300" i="1" kern="1200" dirty="0" smtClean="0">
              <a:solidFill>
                <a:schemeClr val="bg1"/>
              </a:solidFill>
            </a:rPr>
            <a:t>m</a:t>
          </a:r>
          <a:r>
            <a:rPr lang="ja-JP" altLang="en-US" sz="3300" kern="1200" dirty="0" smtClean="0">
              <a:solidFill>
                <a:schemeClr val="bg1"/>
              </a:solidFill>
            </a:rPr>
            <a:t>＋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altLang="ja-JP" sz="330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en-US" altLang="ja-JP" sz="330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1</m:t>
                  </m:r>
                </m:num>
                <m:den>
                  <m:r>
                    <a:rPr lang="en-US" altLang="ja-JP" sz="330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2</m:t>
                  </m:r>
                </m:den>
              </m:f>
            </m:oMath>
          </a14:m>
          <a:r>
            <a:rPr lang="ja-JP" altLang="en-US" sz="3300" kern="1200" dirty="0" smtClean="0">
              <a:solidFill>
                <a:schemeClr val="bg1"/>
              </a:solidFill>
            </a:rPr>
            <a:t>）</a:t>
          </a:r>
          <a:r>
            <a:rPr lang="en-US" altLang="ja-JP" sz="3300" kern="1200" dirty="0" smtClean="0">
              <a:solidFill>
                <a:schemeClr val="bg1"/>
              </a:solidFill>
            </a:rPr>
            <a:t>λ </a:t>
          </a:r>
          <a:r>
            <a:rPr lang="en-US" altLang="ja-JP" sz="3300" kern="1200" dirty="0" smtClean="0"/>
            <a:t>(</a:t>
          </a:r>
          <a:r>
            <a:rPr lang="en-US" altLang="ja-JP" sz="3300" i="1" kern="1200" dirty="0" smtClean="0"/>
            <a:t>m</a:t>
          </a:r>
          <a:r>
            <a:rPr lang="en-US" altLang="ja-JP" sz="3300" kern="1200" dirty="0" smtClean="0"/>
            <a:t> = 0, 1, 2, ··· )            </a:t>
          </a:r>
          <a:r>
            <a:rPr lang="ja-JP" altLang="en-US" sz="3300" kern="1200" dirty="0" smtClean="0"/>
            <a:t>　</a:t>
          </a:r>
          <a:r>
            <a:rPr lang="en-US" altLang="ja-JP" sz="3300" kern="1200" dirty="0" smtClean="0"/>
            <a:t>(3.30)</a:t>
          </a:r>
          <a:br>
            <a:rPr lang="en-US" altLang="ja-JP" sz="3300" kern="1200" dirty="0" smtClean="0"/>
          </a:br>
          <a:r>
            <a:rPr lang="ja-JP" altLang="en-US" sz="3300" kern="1200" dirty="0" smtClean="0"/>
            <a:t>　　　　　</a:t>
          </a:r>
          <a:r>
            <a:rPr lang="en-US" altLang="ja-JP" sz="3300" kern="1200" dirty="0" smtClean="0"/>
            <a:t>=            </a:t>
          </a:r>
          <a:r>
            <a:rPr lang="ja-JP" altLang="en-US" sz="3300" kern="1200" dirty="0" smtClean="0"/>
            <a:t>　  </a:t>
          </a:r>
          <a:r>
            <a:rPr lang="en-US" altLang="ja-JP" sz="3300" kern="1200" dirty="0" smtClean="0"/>
            <a:t>(</a:t>
          </a:r>
          <a:r>
            <a:rPr lang="en-US" altLang="ja-JP" sz="3300" i="1" kern="1200" dirty="0" smtClean="0"/>
            <a:t>m</a:t>
          </a:r>
          <a:r>
            <a:rPr lang="en-US" altLang="ja-JP" sz="3300" kern="1200" dirty="0" smtClean="0"/>
            <a:t> = 0, 1, 2</a:t>
          </a:r>
          <a:r>
            <a:rPr lang="ja-JP" altLang="en-US" sz="3300" kern="1200" dirty="0" err="1" smtClean="0"/>
            <a:t>，</a:t>
          </a:r>
          <a:r>
            <a:rPr lang="ja-JP" altLang="en-US" sz="3300" kern="1200" dirty="0" smtClean="0"/>
            <a:t> </a:t>
          </a:r>
          <a:r>
            <a:rPr lang="en-US" altLang="ja-JP" sz="3300" kern="1200" dirty="0" smtClean="0"/>
            <a:t>…)</a:t>
          </a:r>
          <a:r>
            <a:rPr lang="ja-JP" altLang="en-US" sz="3300" kern="1200" dirty="0" smtClean="0"/>
            <a:t>                </a:t>
          </a:r>
          <a:r>
            <a:rPr lang="en-US" altLang="ja-JP" sz="3300" kern="1200" dirty="0" smtClean="0"/>
            <a:t>(3.31 )</a:t>
          </a: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300" kern="1200" dirty="0" smtClean="0"/>
            <a:t>曲面</a:t>
          </a:r>
          <a:r>
            <a:rPr lang="ja-JP" altLang="en-US" sz="3300" kern="1200" dirty="0"/>
            <a:t>の半径</a:t>
          </a:r>
          <a:r>
            <a:rPr lang="ja-JP" altLang="en-US" sz="3300" kern="1200" dirty="0" smtClean="0"/>
            <a:t>（                    ） </a:t>
          </a:r>
          <a:r>
            <a:rPr lang="ja-JP" altLang="en-US" sz="3300" kern="1200" dirty="0"/>
            <a:t>を</a:t>
          </a:r>
          <a:r>
            <a:rPr lang="en-US" altLang="ja-JP" sz="3300" i="1" kern="1200" dirty="0"/>
            <a:t>R</a:t>
          </a:r>
          <a:r>
            <a:rPr lang="ja-JP" altLang="en-US" sz="3300" kern="1200" dirty="0" err="1" smtClean="0"/>
            <a:t>，</a:t>
          </a:r>
          <a:r>
            <a:rPr lang="en-US" altLang="ja-JP" sz="3300" kern="1200" dirty="0" smtClean="0"/>
            <a:t/>
          </a:r>
          <a:br>
            <a:rPr lang="en-US" altLang="ja-JP" sz="3300" kern="1200" dirty="0" smtClean="0"/>
          </a:br>
          <a:r>
            <a:rPr lang="ja-JP" altLang="en-US" sz="3300" kern="1200" dirty="0" smtClean="0"/>
            <a:t>　中心</a:t>
          </a:r>
          <a:r>
            <a:rPr lang="ja-JP" altLang="en-US" sz="3300" kern="1200" dirty="0"/>
            <a:t>から点</a:t>
          </a:r>
          <a:r>
            <a:rPr lang="en-US" altLang="ja-JP" sz="3300" kern="1200" dirty="0"/>
            <a:t>A</a:t>
          </a:r>
          <a:r>
            <a:rPr lang="ja-JP" altLang="en-US" sz="3300" kern="1200" dirty="0" smtClean="0"/>
            <a:t>までの          を</a:t>
          </a:r>
          <a:r>
            <a:rPr lang="en-US" altLang="ja-JP" sz="3300" i="1" kern="1200" dirty="0"/>
            <a:t>r</a:t>
          </a:r>
          <a:r>
            <a:rPr lang="ja-JP" altLang="en-US" sz="3300" kern="1200" dirty="0"/>
            <a:t>とすれば</a:t>
          </a:r>
          <a:r>
            <a:rPr lang="ja-JP" altLang="en-US" sz="3300" kern="1200" dirty="0" smtClean="0"/>
            <a:t>，</a:t>
          </a:r>
          <a:r>
            <a:rPr lang="en-US" altLang="ja-JP" sz="3300" kern="1200" dirty="0" smtClean="0"/>
            <a:t/>
          </a:r>
          <a:br>
            <a:rPr lang="en-US" altLang="ja-JP" sz="3300" kern="1200" dirty="0" smtClean="0"/>
          </a:br>
          <a:r>
            <a:rPr lang="en-US" altLang="ja-JP" sz="3300" kern="1200" dirty="0" smtClean="0"/>
            <a:t>	           </a:t>
          </a:r>
          <a:r>
            <a:rPr lang="ja-JP" altLang="en-US" sz="3300" kern="1200" dirty="0" smtClean="0"/>
            <a:t>として，</a:t>
          </a:r>
          <a:endParaRPr lang="ja-JP" altLang="en-US" sz="3300" kern="1200" dirty="0"/>
        </a:p>
        <a:p>
          <a:pPr marL="571500" lvl="2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altLang="ja-JP" sz="3300" i="1" kern="1200" dirty="0"/>
            <a:t>r</a:t>
          </a:r>
          <a:r>
            <a:rPr lang="pt-BR" altLang="ja-JP" sz="3300" kern="1200" baseline="30000" dirty="0"/>
            <a:t>2</a:t>
          </a:r>
          <a:r>
            <a:rPr lang="pt-BR" altLang="ja-JP" sz="3300" kern="1200" dirty="0"/>
            <a:t> = </a:t>
          </a:r>
          <a:r>
            <a:rPr lang="pt-BR" altLang="ja-JP" sz="3300" i="1" kern="1200" dirty="0" smtClean="0"/>
            <a:t>R</a:t>
          </a:r>
          <a:r>
            <a:rPr lang="pt-BR" altLang="ja-JP" sz="3300" kern="1200" baseline="30000" dirty="0" smtClean="0"/>
            <a:t>2</a:t>
          </a:r>
          <a:r>
            <a:rPr lang="pt-BR" altLang="ja-JP" sz="3300" kern="1200" dirty="0" smtClean="0"/>
            <a:t> </a:t>
          </a:r>
          <a:r>
            <a:rPr lang="en-US" altLang="ja-JP" sz="3300" kern="1200" dirty="0" smtClean="0"/>
            <a:t>―</a:t>
          </a:r>
          <a:r>
            <a:rPr lang="pt-BR" altLang="ja-JP" sz="3300" kern="1200" dirty="0" smtClean="0"/>
            <a:t> </a:t>
          </a:r>
          <a:r>
            <a:rPr lang="pt-BR" altLang="ja-JP" sz="3300" kern="1200" dirty="0"/>
            <a:t>(</a:t>
          </a:r>
          <a:r>
            <a:rPr lang="pt-BR" altLang="ja-JP" sz="3300" i="1" kern="1200" dirty="0"/>
            <a:t>R</a:t>
          </a:r>
          <a:r>
            <a:rPr lang="pt-BR" altLang="ja-JP" sz="3300" kern="1200" dirty="0"/>
            <a:t> </a:t>
          </a:r>
          <a:r>
            <a:rPr lang="en-US" altLang="ja-JP" sz="3300" kern="1200" dirty="0" smtClean="0"/>
            <a:t>―</a:t>
          </a:r>
          <a:r>
            <a:rPr lang="pt-BR" altLang="ja-JP" sz="3300" kern="1200" dirty="0" smtClean="0"/>
            <a:t> </a:t>
          </a:r>
          <a:r>
            <a:rPr lang="pt-BR" altLang="ja-JP" sz="3300" i="1" kern="1200" dirty="0" smtClean="0"/>
            <a:t>d</a:t>
          </a:r>
          <a:r>
            <a:rPr lang="pt-BR" altLang="ja-JP" sz="3300" kern="1200" dirty="0" smtClean="0"/>
            <a:t>)</a:t>
          </a:r>
          <a:r>
            <a:rPr lang="pt-BR" altLang="ja-JP" sz="3300" kern="1200" baseline="30000" dirty="0" smtClean="0"/>
            <a:t>2</a:t>
          </a:r>
          <a:r>
            <a:rPr lang="pt-BR" altLang="ja-JP" sz="3300" kern="1200" dirty="0" smtClean="0"/>
            <a:t> </a:t>
          </a:r>
          <a:r>
            <a:rPr lang="pt-BR" altLang="ja-JP" sz="3300" kern="1200" dirty="0"/>
            <a:t>= </a:t>
          </a:r>
          <a:r>
            <a:rPr lang="pt-BR" altLang="ja-JP" sz="3300" kern="1200" dirty="0" smtClean="0"/>
            <a:t>                    </a:t>
          </a:r>
          <a:endParaRPr lang="ja-JP" altLang="en-US" sz="3300" i="1" kern="1200" dirty="0">
            <a:solidFill>
              <a:srgbClr val="FF0000"/>
            </a:solidFill>
          </a:endParaRP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ja-JP" sz="3300" i="1" kern="1200" dirty="0" smtClean="0"/>
            <a:t>d</a:t>
          </a:r>
          <a:r>
            <a:rPr lang="en-US" altLang="ja-JP" sz="3300" kern="1200" baseline="30000" dirty="0" smtClean="0"/>
            <a:t>2</a:t>
          </a:r>
          <a:r>
            <a:rPr lang="ja-JP" altLang="en-US" sz="3300" kern="1200" dirty="0"/>
            <a:t>は</a:t>
          </a:r>
          <a:r>
            <a:rPr lang="en-US" altLang="ja-JP" sz="3300" i="1" kern="1200" dirty="0"/>
            <a:t>Rd</a:t>
          </a:r>
          <a:r>
            <a:rPr lang="ja-JP" altLang="en-US" sz="3300" kern="1200" dirty="0"/>
            <a:t>に比べて非常に小さいので，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ja-JP" sz="3300" i="1" kern="1200" dirty="0" smtClean="0">
              <a:solidFill>
                <a:srgbClr val="FF0000"/>
              </a:solidFill>
            </a:rPr>
            <a:t>                    _</a:t>
          </a:r>
          <a:endParaRPr lang="ja-JP" altLang="en-US" sz="3300" i="1" kern="1200" dirty="0">
            <a:solidFill>
              <a:srgbClr val="FF0000"/>
            </a:solidFill>
          </a:endParaRPr>
        </a:p>
      </dsp:txBody>
      <dsp:txXfrm>
        <a:off x="0" y="1232183"/>
        <a:ext cx="9539115" cy="504252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B3877-4812-408B-8297-6839253359C8}">
      <dsp:nvSpPr>
        <dsp:cNvPr id="0" name=""/>
        <dsp:cNvSpPr/>
      </dsp:nvSpPr>
      <dsp:spPr>
        <a:xfrm>
          <a:off x="0" y="15446"/>
          <a:ext cx="9511573" cy="133321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3.8.4ニュートンリング</a:t>
          </a:r>
          <a:endParaRPr lang="en-US" sz="5300" kern="1200" dirty="0"/>
        </a:p>
      </dsp:txBody>
      <dsp:txXfrm>
        <a:off x="65082" y="80528"/>
        <a:ext cx="9381409" cy="1203051"/>
      </dsp:txXfrm>
    </dsp:sp>
    <dsp:sp modelId="{58E78D01-2AFB-4034-AC1E-2712331FF90E}">
      <dsp:nvSpPr>
        <dsp:cNvPr id="0" name=""/>
        <dsp:cNvSpPr/>
      </dsp:nvSpPr>
      <dsp:spPr>
        <a:xfrm>
          <a:off x="0" y="1348661"/>
          <a:ext cx="9511573" cy="4936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992" tIns="67310" rIns="376936" bIns="67310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4100" kern="1200" dirty="0" smtClean="0"/>
            <a:t>したがって，         の条件式</a:t>
          </a:r>
          <a:r>
            <a:rPr lang="en-US" altLang="ja-JP" sz="4100" kern="1200" dirty="0" smtClean="0"/>
            <a:t>…</a:t>
          </a:r>
          <a:endParaRPr lang="en-US" sz="4100" kern="1200" dirty="0"/>
        </a:p>
        <a:p>
          <a:pPr marL="571500" lvl="2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ja-JP" sz="4100" i="1" kern="1200" dirty="0" smtClean="0"/>
            <a:t>Δ</a:t>
          </a:r>
          <a:r>
            <a:rPr lang="ja-JP" altLang="en-US" sz="4100" kern="1200" dirty="0" smtClean="0"/>
            <a:t>＝</a:t>
          </a:r>
          <a:r>
            <a:rPr lang="en-US" altLang="ja-JP" sz="4100" kern="1200" dirty="0" smtClean="0"/>
            <a:t>2AB</a:t>
          </a:r>
          <a:r>
            <a:rPr lang="ja-JP" altLang="en-US" sz="4100" kern="1200" dirty="0" smtClean="0"/>
            <a:t> </a:t>
          </a:r>
          <a:r>
            <a:rPr lang="en-US" altLang="ja-JP" sz="4100" kern="1200" dirty="0" smtClean="0"/>
            <a:t>=</a:t>
          </a:r>
          <a:r>
            <a:rPr lang="ja-JP" altLang="en-US" sz="4100" kern="1200" dirty="0" smtClean="0">
              <a:solidFill>
                <a:schemeClr val="bg1"/>
              </a:solidFill>
            </a:rPr>
            <a:t>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altLang="ja-JP" sz="410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en-US" altLang="ja-JP" sz="41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𝑟</m:t>
                  </m:r>
                  <m:r>
                    <a:rPr lang="en-US" altLang="ja-JP" sz="4100" b="0" i="1" kern="1200" baseline="300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2</m:t>
                  </m:r>
                </m:num>
                <m:den>
                  <m:r>
                    <a:rPr lang="en-US" altLang="ja-JP" sz="4100" b="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𝑅</m:t>
                  </m:r>
                </m:den>
              </m:f>
            </m:oMath>
          </a14:m>
          <a:r>
            <a:rPr lang="en-US" altLang="ja-JP" sz="4100" kern="1200" dirty="0" smtClean="0">
              <a:solidFill>
                <a:schemeClr val="bg1"/>
              </a:solidFill>
            </a:rPr>
            <a:t> =</a:t>
          </a:r>
          <a:r>
            <a:rPr lang="ja-JP" altLang="en-US" sz="4100" kern="1200" dirty="0" smtClean="0">
              <a:solidFill>
                <a:schemeClr val="bg1"/>
              </a:solidFill>
            </a:rPr>
            <a:t>（</a:t>
          </a:r>
          <a:r>
            <a:rPr lang="en-US" altLang="ja-JP" sz="4100" i="1" kern="1200" dirty="0" smtClean="0">
              <a:solidFill>
                <a:schemeClr val="bg1"/>
              </a:solidFill>
            </a:rPr>
            <a:t>m</a:t>
          </a:r>
          <a:r>
            <a:rPr lang="ja-JP" altLang="en-US" sz="4100" kern="1200" dirty="0" smtClean="0">
              <a:solidFill>
                <a:schemeClr val="bg1"/>
              </a:solidFill>
            </a:rPr>
            <a:t>＋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altLang="ja-JP" sz="410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en-US" altLang="ja-JP" sz="410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1</m:t>
                  </m:r>
                </m:num>
                <m:den>
                  <m:r>
                    <a:rPr lang="en-US" altLang="ja-JP" sz="410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2</m:t>
                  </m:r>
                </m:den>
              </m:f>
            </m:oMath>
          </a14:m>
          <a:r>
            <a:rPr lang="ja-JP" altLang="en-US" sz="4100" kern="1200" dirty="0" smtClean="0">
              <a:solidFill>
                <a:schemeClr val="bg1"/>
              </a:solidFill>
            </a:rPr>
            <a:t>）</a:t>
          </a:r>
          <a:r>
            <a:rPr lang="en-US" altLang="ja-JP" sz="4100" kern="1200" dirty="0" smtClean="0">
              <a:solidFill>
                <a:schemeClr val="bg1"/>
              </a:solidFill>
            </a:rPr>
            <a:t>λ </a:t>
          </a:r>
          <a:r>
            <a:rPr lang="en-US" altLang="ja-JP" sz="4100" kern="1200" dirty="0" smtClean="0"/>
            <a:t/>
          </a:r>
          <a:br>
            <a:rPr lang="en-US" altLang="ja-JP" sz="4100" kern="1200" dirty="0" smtClean="0"/>
          </a:br>
          <a:r>
            <a:rPr lang="en-US" altLang="ja-JP" sz="4100" kern="1200" dirty="0" smtClean="0"/>
            <a:t>	(</a:t>
          </a:r>
          <a:r>
            <a:rPr lang="en-US" altLang="ja-JP" sz="4100" i="1" kern="1200" dirty="0" smtClean="0"/>
            <a:t>m</a:t>
          </a:r>
          <a:r>
            <a:rPr lang="en-US" altLang="ja-JP" sz="4100" kern="1200" dirty="0" smtClean="0"/>
            <a:t> = 0, 1, 2, ··· )          </a:t>
          </a:r>
          <a:r>
            <a:rPr lang="ja-JP" altLang="en-US" sz="4100" kern="1200" dirty="0" smtClean="0"/>
            <a:t>　</a:t>
          </a:r>
          <a:r>
            <a:rPr lang="en-US" altLang="ja-JP" sz="4100" kern="1200" dirty="0" smtClean="0"/>
            <a:t>(3.32)</a:t>
          </a:r>
          <a:br>
            <a:rPr lang="en-US" altLang="ja-JP" sz="4100" kern="1200" dirty="0" smtClean="0"/>
          </a:br>
          <a:r>
            <a:rPr lang="ja-JP" altLang="en-US" sz="4100" kern="1200" dirty="0" smtClean="0"/>
            <a:t>　　　　　</a:t>
          </a:r>
          <a:r>
            <a:rPr lang="en-US" altLang="ja-JP" sz="4100" kern="1200" dirty="0" smtClean="0"/>
            <a:t>=            	</a:t>
          </a:r>
          <a:r>
            <a:rPr lang="ja-JP" altLang="en-US" sz="4100" kern="1200" dirty="0" smtClean="0"/>
            <a:t>　　  </a:t>
          </a:r>
          <a:r>
            <a:rPr lang="en-US" altLang="ja-JP" sz="4100" kern="1200" dirty="0" smtClean="0"/>
            <a:t/>
          </a:r>
          <a:br>
            <a:rPr lang="en-US" altLang="ja-JP" sz="4100" kern="1200" dirty="0" smtClean="0"/>
          </a:br>
          <a:r>
            <a:rPr lang="en-US" altLang="ja-JP" sz="4100" kern="1200" dirty="0" smtClean="0"/>
            <a:t>	(</a:t>
          </a:r>
          <a:r>
            <a:rPr lang="en-US" altLang="ja-JP" sz="4100" i="1" kern="1200" dirty="0" smtClean="0"/>
            <a:t>m</a:t>
          </a:r>
          <a:r>
            <a:rPr lang="en-US" altLang="ja-JP" sz="4100" kern="1200" dirty="0" smtClean="0"/>
            <a:t> = 0, 1, 2</a:t>
          </a:r>
          <a:r>
            <a:rPr lang="ja-JP" altLang="en-US" sz="4100" kern="1200" dirty="0" err="1" smtClean="0"/>
            <a:t>，</a:t>
          </a:r>
          <a:r>
            <a:rPr lang="ja-JP" altLang="en-US" sz="4100" kern="1200" dirty="0" smtClean="0"/>
            <a:t> </a:t>
          </a:r>
          <a:r>
            <a:rPr lang="en-US" altLang="ja-JP" sz="4100" kern="1200" dirty="0" smtClean="0"/>
            <a:t>…)         </a:t>
          </a:r>
          <a:r>
            <a:rPr lang="ja-JP" altLang="en-US" sz="4100" kern="1200" dirty="0" smtClean="0"/>
            <a:t>  </a:t>
          </a:r>
          <a:r>
            <a:rPr lang="en-US" altLang="ja-JP" sz="4100" kern="1200" dirty="0" smtClean="0"/>
            <a:t>(3.31 )</a:t>
          </a:r>
          <a:endParaRPr lang="ja-JP" altLang="en-US" sz="4100" kern="1200" dirty="0"/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4100" kern="1200" dirty="0"/>
            <a:t>ニュートンリングは</a:t>
          </a:r>
          <a:r>
            <a:rPr lang="ja-JP" altLang="en-US" sz="4100" kern="1200" dirty="0" smtClean="0"/>
            <a:t>，</a:t>
          </a:r>
          <a:r>
            <a:rPr lang="en-US" altLang="ja-JP" sz="4100" kern="1200" dirty="0" smtClean="0"/>
            <a:t/>
          </a:r>
          <a:br>
            <a:rPr lang="en-US" altLang="ja-JP" sz="4100" kern="1200" dirty="0" smtClean="0"/>
          </a:br>
          <a:r>
            <a:rPr lang="en-US" altLang="ja-JP" sz="4100" kern="1200" dirty="0" smtClean="0"/>
            <a:t>                         </a:t>
          </a:r>
          <a:r>
            <a:rPr lang="ja-JP" altLang="en-US" sz="4100" kern="1200" dirty="0" smtClean="0"/>
            <a:t>を</a:t>
          </a:r>
          <a:r>
            <a:rPr lang="ja-JP" altLang="en-US" sz="4100" kern="1200" dirty="0"/>
            <a:t>検査するのに</a:t>
          </a:r>
          <a:r>
            <a:rPr lang="ja-JP" altLang="en-US" sz="4100" kern="1200" dirty="0" smtClean="0"/>
            <a:t>利用．</a:t>
          </a:r>
          <a:endParaRPr lang="ja-JP" altLang="en-US" sz="4100" kern="1200" dirty="0"/>
        </a:p>
      </dsp:txBody>
      <dsp:txXfrm>
        <a:off x="0" y="1348661"/>
        <a:ext cx="9511573" cy="49369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00576-8F69-455D-BF39-C868D4D08AA3}">
      <dsp:nvSpPr>
        <dsp:cNvPr id="0" name=""/>
        <dsp:cNvSpPr/>
      </dsp:nvSpPr>
      <dsp:spPr>
        <a:xfrm>
          <a:off x="0" y="532280"/>
          <a:ext cx="11393385" cy="95589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3.8.1光路長</a:t>
          </a:r>
          <a:endParaRPr lang="en-US" sz="3800" kern="1200" dirty="0"/>
        </a:p>
      </dsp:txBody>
      <dsp:txXfrm>
        <a:off x="46663" y="578943"/>
        <a:ext cx="11300059" cy="862564"/>
      </dsp:txXfrm>
    </dsp:sp>
    <dsp:sp modelId="{EE874F81-A9D9-4A34-B8DA-14B8C02597DD}">
      <dsp:nvSpPr>
        <dsp:cNvPr id="0" name=""/>
        <dsp:cNvSpPr/>
      </dsp:nvSpPr>
      <dsp:spPr>
        <a:xfrm>
          <a:off x="0" y="1597610"/>
          <a:ext cx="11393385" cy="95589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3.8.2 2本のスリットによる回折と干渉（ヤング率）</a:t>
          </a:r>
          <a:endParaRPr lang="en-US" sz="3800" kern="1200" dirty="0"/>
        </a:p>
      </dsp:txBody>
      <dsp:txXfrm>
        <a:off x="46663" y="1644273"/>
        <a:ext cx="11300059" cy="862564"/>
      </dsp:txXfrm>
    </dsp:sp>
    <dsp:sp modelId="{77D38638-2F16-4EB3-BA8F-7DACFE824BB6}">
      <dsp:nvSpPr>
        <dsp:cNvPr id="0" name=""/>
        <dsp:cNvSpPr/>
      </dsp:nvSpPr>
      <dsp:spPr>
        <a:xfrm>
          <a:off x="0" y="2662940"/>
          <a:ext cx="11393385" cy="95589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3.8.3薄膜による干渉</a:t>
          </a:r>
          <a:endParaRPr lang="en-US" sz="3800" kern="1200" dirty="0"/>
        </a:p>
      </dsp:txBody>
      <dsp:txXfrm>
        <a:off x="46663" y="2709603"/>
        <a:ext cx="11300059" cy="862564"/>
      </dsp:txXfrm>
    </dsp:sp>
    <dsp:sp modelId="{F5EB3877-4812-408B-8297-6839253359C8}">
      <dsp:nvSpPr>
        <dsp:cNvPr id="0" name=""/>
        <dsp:cNvSpPr/>
      </dsp:nvSpPr>
      <dsp:spPr>
        <a:xfrm>
          <a:off x="0" y="3728271"/>
          <a:ext cx="11393385" cy="95589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3.8.4ニュートンリング</a:t>
          </a:r>
          <a:endParaRPr lang="en-US" sz="3800" kern="1200" dirty="0"/>
        </a:p>
      </dsp:txBody>
      <dsp:txXfrm>
        <a:off x="46663" y="3774934"/>
        <a:ext cx="11300059" cy="8625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00576-8F69-455D-BF39-C868D4D08AA3}">
      <dsp:nvSpPr>
        <dsp:cNvPr id="0" name=""/>
        <dsp:cNvSpPr/>
      </dsp:nvSpPr>
      <dsp:spPr>
        <a:xfrm>
          <a:off x="0" y="100974"/>
          <a:ext cx="12014811" cy="8049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3.8.1光路長</a:t>
          </a:r>
          <a:endParaRPr lang="en-US" sz="3200" kern="1200" dirty="0"/>
        </a:p>
      </dsp:txBody>
      <dsp:txXfrm>
        <a:off x="39295" y="140269"/>
        <a:ext cx="11936221" cy="726370"/>
      </dsp:txXfrm>
    </dsp:sp>
    <dsp:sp modelId="{799E25E1-BCC5-4074-8209-7A25013A73E8}">
      <dsp:nvSpPr>
        <dsp:cNvPr id="0" name=""/>
        <dsp:cNvSpPr/>
      </dsp:nvSpPr>
      <dsp:spPr>
        <a:xfrm>
          <a:off x="0" y="936210"/>
          <a:ext cx="12014811" cy="5166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470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500" kern="1200" dirty="0" smtClean="0"/>
            <a:t>図</a:t>
          </a:r>
          <a:r>
            <a:rPr lang="en-US" altLang="ja-JP" sz="2500" kern="1200" dirty="0" smtClean="0"/>
            <a:t>3.41(a)</a:t>
          </a:r>
          <a:r>
            <a:rPr lang="ja-JP" altLang="en-US" sz="2500" kern="1200" dirty="0" smtClean="0"/>
            <a:t>：　　　　　 の媒質中を光が通過するとき，</a:t>
          </a:r>
          <a:r>
            <a:rPr lang="en-US" altLang="ja-JP" sz="2500" kern="1200" dirty="0" smtClean="0"/>
            <a:t/>
          </a:r>
          <a:br>
            <a:rPr lang="en-US" altLang="ja-JP" sz="2500" kern="1200" dirty="0" smtClean="0"/>
          </a:br>
          <a:r>
            <a:rPr lang="ja-JP" altLang="en-US" sz="2500" kern="1200" dirty="0" smtClean="0"/>
            <a:t>　　その距離を</a:t>
          </a:r>
          <a:r>
            <a:rPr lang="en-US" altLang="ja-JP" sz="2500" i="1" kern="1200" dirty="0" smtClean="0"/>
            <a:t>l</a:t>
          </a:r>
          <a:r>
            <a:rPr lang="en-US" altLang="ja-JP" sz="2500" i="1" kern="1200" baseline="-25000" dirty="0" smtClean="0"/>
            <a:t>m</a:t>
          </a:r>
          <a:r>
            <a:rPr lang="ja-JP" altLang="en-US" sz="2500" kern="1200" dirty="0" smtClean="0"/>
            <a:t>とすれば，</a:t>
          </a:r>
          <a:r>
            <a:rPr lang="en-US" altLang="ja-JP" sz="2500" i="1" kern="1200" dirty="0" smtClean="0"/>
            <a:t>n</a:t>
          </a:r>
          <a:r>
            <a:rPr lang="en-US" altLang="ja-JP" sz="2500" kern="1200" dirty="0" smtClean="0"/>
            <a:t> </a:t>
          </a:r>
          <a:r>
            <a:rPr lang="ja-JP" altLang="en-US" sz="2500" kern="1200" dirty="0" smtClean="0"/>
            <a:t>と</a:t>
          </a:r>
          <a:r>
            <a:rPr lang="en-US" altLang="ja-JP" sz="2500" i="1" kern="1200" dirty="0" smtClean="0"/>
            <a:t>l</a:t>
          </a:r>
          <a:r>
            <a:rPr lang="en-US" altLang="ja-JP" sz="2500" i="1" kern="1200" baseline="-25000" dirty="0" smtClean="0"/>
            <a:t>m</a:t>
          </a:r>
          <a:r>
            <a:rPr lang="ja-JP" altLang="en-US" sz="2500" kern="1200" dirty="0" smtClean="0"/>
            <a:t>との積，</a:t>
          </a:r>
          <a:r>
            <a:rPr lang="en-US" altLang="ja-JP" sz="2500" kern="1200" dirty="0" smtClean="0"/>
            <a:t/>
          </a:r>
          <a:br>
            <a:rPr lang="en-US" altLang="ja-JP" sz="2500" kern="1200" dirty="0" smtClean="0"/>
          </a:br>
          <a:r>
            <a:rPr lang="en-US" altLang="ja-JP" sz="2500" kern="1200" dirty="0" smtClean="0"/>
            <a:t>	            </a:t>
          </a:r>
          <a:r>
            <a:rPr lang="en-US" altLang="ja-JP" sz="2500" kern="1200" dirty="0" smtClean="0">
              <a:solidFill>
                <a:srgbClr val="FF0000"/>
              </a:solidFill>
            </a:rPr>
            <a:t> </a:t>
          </a:r>
          <a:r>
            <a:rPr lang="en-US" altLang="ja-JP" sz="2500" kern="1200" dirty="0" smtClean="0"/>
            <a:t>(3.23)</a:t>
          </a:r>
          <a:r>
            <a:rPr lang="ja-JP" altLang="en-US" sz="2500" kern="1200" dirty="0" smtClean="0"/>
            <a:t>：この光の            という．</a:t>
          </a:r>
          <a:r>
            <a:rPr lang="en-US" altLang="ja-JP" sz="2500" kern="1200" dirty="0" smtClean="0"/>
            <a:t/>
          </a:r>
          <a:br>
            <a:rPr lang="en-US" altLang="ja-JP" sz="2500" kern="1200" dirty="0" smtClean="0"/>
          </a:br>
          <a:r>
            <a:rPr lang="ja-JP" altLang="en-US" sz="2500" kern="1200" dirty="0" smtClean="0"/>
            <a:t> 真空中の光速を</a:t>
          </a:r>
          <a:r>
            <a:rPr lang="en-US" altLang="ja-JP" sz="2500" i="1" kern="1200" dirty="0" smtClean="0"/>
            <a:t>C</a:t>
          </a:r>
          <a:r>
            <a:rPr lang="en-US" altLang="ja-JP" sz="2500" kern="1200" baseline="-25000" dirty="0" smtClean="0"/>
            <a:t>o</a:t>
          </a:r>
          <a:r>
            <a:rPr lang="ja-JP" altLang="en-US" sz="2500" kern="1200" dirty="0" err="1" smtClean="0"/>
            <a:t>，</a:t>
          </a:r>
          <a:r>
            <a:rPr lang="ja-JP" altLang="en-US" sz="2500" kern="1200" dirty="0" smtClean="0"/>
            <a:t>媒質の光速を</a:t>
          </a:r>
          <a:r>
            <a:rPr lang="en-US" altLang="ja-JP" sz="2500" i="1" kern="1200" dirty="0" smtClean="0"/>
            <a:t>C</a:t>
          </a:r>
          <a:r>
            <a:rPr lang="en-US" altLang="ja-JP" sz="2500" kern="1200" baseline="-25000" dirty="0" smtClean="0"/>
            <a:t>m</a:t>
          </a:r>
          <a:r>
            <a:rPr lang="ja-JP" altLang="en-US" sz="2500" kern="1200" dirty="0" smtClean="0"/>
            <a:t>とすると，</a:t>
          </a:r>
          <a:r>
            <a:rPr lang="en-US" altLang="ja-JP" sz="2500" kern="1200" dirty="0" smtClean="0"/>
            <a:t/>
          </a:r>
          <a:br>
            <a:rPr lang="en-US" altLang="ja-JP" sz="2500" kern="1200" dirty="0" smtClean="0"/>
          </a:br>
          <a:r>
            <a:rPr lang="ja-JP" altLang="en-US" sz="2500" kern="1200" dirty="0" smtClean="0"/>
            <a:t> 　式（</a:t>
          </a:r>
          <a:r>
            <a:rPr lang="en-US" altLang="ja-JP" sz="2500" kern="1200" dirty="0" smtClean="0"/>
            <a:t>3.13)</a:t>
          </a:r>
          <a:r>
            <a:rPr lang="ja-JP" altLang="en-US" sz="2500" kern="1200" dirty="0" smtClean="0"/>
            <a:t>により，               の関係が成り立つから，</a:t>
          </a:r>
          <a:r>
            <a:rPr lang="en-US" altLang="ja-JP" sz="2500" kern="1200" dirty="0" smtClean="0"/>
            <a:t/>
          </a:r>
          <a:br>
            <a:rPr lang="en-US" altLang="ja-JP" sz="2500" kern="1200" dirty="0" smtClean="0"/>
          </a:br>
          <a:r>
            <a:rPr lang="ja-JP" altLang="en-US" sz="2500" kern="1200" dirty="0" smtClean="0"/>
            <a:t>これを式（</a:t>
          </a:r>
          <a:r>
            <a:rPr lang="en-US" altLang="ja-JP" sz="2500" kern="1200" dirty="0" smtClean="0"/>
            <a:t>3.23</a:t>
          </a:r>
          <a:r>
            <a:rPr lang="ja-JP" altLang="en-US" sz="2500" kern="1200" dirty="0" smtClean="0"/>
            <a:t>）へ代入すると，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altLang="en-US" sz="250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en-US" altLang="ja-JP" sz="250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𝑙</m:t>
                  </m:r>
                </m:num>
                <m:den>
                  <m:r>
                    <a:rPr lang="en-US" altLang="ja-JP" sz="250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𝐶</m:t>
                  </m:r>
                  <m:r>
                    <a:rPr lang="en-US" altLang="ja-JP" sz="2500" i="1" kern="1200" baseline="-250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𝑜</m:t>
                  </m:r>
                </m:den>
              </m:f>
              <m:r>
                <a:rPr lang="en-US" altLang="ja-JP" sz="250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=</m:t>
              </m:r>
              <m:f>
                <m:fPr>
                  <m:ctrlPr>
                    <a:rPr lang="en-US" altLang="en-US" sz="250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en-US" altLang="ja-JP" sz="250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𝑙</m:t>
                  </m:r>
                  <m:r>
                    <m:rPr>
                      <m:sty m:val="p"/>
                    </m:rPr>
                    <a:rPr lang="en-US" altLang="ja-JP" sz="2500" i="1" kern="1200" baseline="-250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m</m:t>
                  </m:r>
                </m:num>
                <m:den>
                  <m:r>
                    <a:rPr lang="en-US" altLang="ja-JP" sz="250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𝐶</m:t>
                  </m:r>
                  <m:r>
                    <a:rPr lang="en-US" altLang="ja-JP" sz="2500" i="1" kern="1200" baseline="-250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𝑚</m:t>
                  </m:r>
                </m:den>
              </m:f>
            </m:oMath>
          </a14:m>
          <a:endParaRPr lang="ja-JP" altLang="en-US" sz="2500" kern="1200" dirty="0">
            <a:solidFill>
              <a:schemeClr val="bg1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500" kern="1200" dirty="0" smtClean="0"/>
            <a:t>媒質中の             を通過した時間は， </a:t>
          </a:r>
          <a:r>
            <a:rPr lang="en-US" altLang="ja-JP" sz="2500" kern="1200" dirty="0" smtClean="0"/>
            <a:t/>
          </a:r>
          <a:br>
            <a:rPr lang="en-US" altLang="ja-JP" sz="2500" kern="1200" dirty="0" smtClean="0"/>
          </a:br>
          <a:r>
            <a:rPr lang="ja-JP" altLang="en-US" sz="2500" kern="1200" dirty="0" smtClean="0"/>
            <a:t>　　真空中の距離</a:t>
          </a:r>
          <a:r>
            <a:rPr lang="en-US" altLang="ja-JP" sz="2500" i="1" kern="12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l</a:t>
          </a:r>
          <a:r>
            <a:rPr lang="ja-JP" altLang="en-US" sz="2500" kern="1200" dirty="0" smtClean="0"/>
            <a:t>を通過する時間に等しい．</a:t>
          </a:r>
          <a:endParaRPr lang="ja-JP" alt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500" kern="1200" dirty="0" smtClean="0"/>
            <a:t>これが光路長の物理的な意味である．</a:t>
          </a:r>
          <a:endParaRPr lang="ja-JP" alt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500" kern="1200" dirty="0" smtClean="0"/>
            <a:t>図</a:t>
          </a:r>
          <a:r>
            <a:rPr lang="en-US" altLang="en-US" sz="2500" kern="1200" dirty="0" smtClean="0"/>
            <a:t>3.41 ( b</a:t>
          </a:r>
          <a:r>
            <a:rPr lang="ja-JP" altLang="en-US" sz="2500" kern="1200" dirty="0" smtClean="0"/>
            <a:t>）は図（</a:t>
          </a:r>
          <a:r>
            <a:rPr lang="en-US" altLang="en-US" sz="2500" kern="1200" dirty="0" smtClean="0"/>
            <a:t>a</a:t>
          </a:r>
          <a:r>
            <a:rPr lang="ja-JP" altLang="en-US" sz="2500" kern="1200" dirty="0" smtClean="0"/>
            <a:t>）と比べた</a:t>
          </a:r>
          <a:r>
            <a:rPr lang="ja-JP" altLang="en-US" sz="2500" kern="1200" dirty="0" smtClean="0">
              <a:solidFill>
                <a:srgbClr val="FF0000"/>
              </a:solidFill>
            </a:rPr>
            <a:t>             </a:t>
          </a:r>
          <a:r>
            <a:rPr lang="ja-JP" altLang="en-US" sz="2500" kern="1200" dirty="0" smtClean="0"/>
            <a:t>の意味を表している．</a:t>
          </a:r>
          <a:endParaRPr lang="ja-JP" alt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500" kern="1200" dirty="0" smtClean="0"/>
            <a:t>図（</a:t>
          </a:r>
          <a:r>
            <a:rPr lang="en-US" altLang="en-US" sz="2500" kern="1200" dirty="0" smtClean="0"/>
            <a:t>a), (b</a:t>
          </a:r>
          <a:r>
            <a:rPr lang="ja-JP" altLang="en-US" sz="2500" kern="1200" dirty="0" smtClean="0"/>
            <a:t>）を比べると，     に含まれる             と， 光路長</a:t>
          </a:r>
          <a:r>
            <a:rPr lang="en-US" altLang="ja-JP" sz="2500" i="1" kern="1200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rPr>
            <a:t>l</a:t>
          </a:r>
          <a:r>
            <a:rPr lang="ja-JP" altLang="en-US" sz="2500" kern="1200" dirty="0" smtClean="0"/>
            <a:t>に含まれる             は等しい．</a:t>
          </a:r>
          <a:endParaRPr lang="ja-JP" altLang="en-US" sz="2500" kern="1200" dirty="0"/>
        </a:p>
      </dsp:txBody>
      <dsp:txXfrm>
        <a:off x="0" y="936210"/>
        <a:ext cx="12014811" cy="51667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00576-8F69-455D-BF39-C868D4D08AA3}">
      <dsp:nvSpPr>
        <dsp:cNvPr id="0" name=""/>
        <dsp:cNvSpPr/>
      </dsp:nvSpPr>
      <dsp:spPr>
        <a:xfrm>
          <a:off x="0" y="532280"/>
          <a:ext cx="11393385" cy="95589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3.8.1光路長</a:t>
          </a:r>
          <a:endParaRPr lang="en-US" sz="3800" kern="1200" dirty="0"/>
        </a:p>
      </dsp:txBody>
      <dsp:txXfrm>
        <a:off x="46663" y="578943"/>
        <a:ext cx="11300059" cy="862564"/>
      </dsp:txXfrm>
    </dsp:sp>
    <dsp:sp modelId="{EE874F81-A9D9-4A34-B8DA-14B8C02597DD}">
      <dsp:nvSpPr>
        <dsp:cNvPr id="0" name=""/>
        <dsp:cNvSpPr/>
      </dsp:nvSpPr>
      <dsp:spPr>
        <a:xfrm>
          <a:off x="0" y="1597610"/>
          <a:ext cx="11393385" cy="955890"/>
        </a:xfrm>
        <a:prstGeom prst="round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3.8.2 2本のスリットによる回折と干渉（ヤング率）</a:t>
          </a:r>
          <a:endParaRPr lang="en-US" sz="3800" kern="1200" dirty="0"/>
        </a:p>
      </dsp:txBody>
      <dsp:txXfrm>
        <a:off x="46663" y="1644273"/>
        <a:ext cx="11300059" cy="862564"/>
      </dsp:txXfrm>
    </dsp:sp>
    <dsp:sp modelId="{77D38638-2F16-4EB3-BA8F-7DACFE824BB6}">
      <dsp:nvSpPr>
        <dsp:cNvPr id="0" name=""/>
        <dsp:cNvSpPr/>
      </dsp:nvSpPr>
      <dsp:spPr>
        <a:xfrm>
          <a:off x="0" y="2662940"/>
          <a:ext cx="11393385" cy="95589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3.8.3薄膜による干渉</a:t>
          </a:r>
          <a:endParaRPr lang="en-US" sz="3800" kern="1200" dirty="0"/>
        </a:p>
      </dsp:txBody>
      <dsp:txXfrm>
        <a:off x="46663" y="2709603"/>
        <a:ext cx="11300059" cy="862564"/>
      </dsp:txXfrm>
    </dsp:sp>
    <dsp:sp modelId="{F5EB3877-4812-408B-8297-6839253359C8}">
      <dsp:nvSpPr>
        <dsp:cNvPr id="0" name=""/>
        <dsp:cNvSpPr/>
      </dsp:nvSpPr>
      <dsp:spPr>
        <a:xfrm>
          <a:off x="0" y="3728271"/>
          <a:ext cx="11393385" cy="95589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3.8.4ニュートンリング</a:t>
          </a:r>
          <a:endParaRPr lang="en-US" sz="3800" kern="1200" dirty="0"/>
        </a:p>
      </dsp:txBody>
      <dsp:txXfrm>
        <a:off x="46663" y="3774934"/>
        <a:ext cx="11300059" cy="8625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74F81-A9D9-4A34-B8DA-14B8C02597DD}">
      <dsp:nvSpPr>
        <dsp:cNvPr id="0" name=""/>
        <dsp:cNvSpPr/>
      </dsp:nvSpPr>
      <dsp:spPr>
        <a:xfrm>
          <a:off x="0" y="98600"/>
          <a:ext cx="11960584" cy="176903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3.8.2 2本のスリットによる</a:t>
          </a:r>
          <a:br>
            <a:rPr lang="en-US" sz="4200" kern="1200" dirty="0" smtClean="0"/>
          </a:br>
          <a:r>
            <a:rPr lang="en-US" sz="4200" kern="1200" dirty="0" err="1" smtClean="0"/>
            <a:t>回折と干渉（ヤング率</a:t>
          </a:r>
          <a:r>
            <a:rPr lang="en-US" sz="4200" kern="1200" dirty="0" smtClean="0"/>
            <a:t>）</a:t>
          </a:r>
          <a:endParaRPr lang="en-US" sz="4200" kern="1200" dirty="0"/>
        </a:p>
      </dsp:txBody>
      <dsp:txXfrm>
        <a:off x="86357" y="184957"/>
        <a:ext cx="11787870" cy="1596325"/>
      </dsp:txXfrm>
    </dsp:sp>
    <dsp:sp modelId="{4267335E-1A91-4D76-AA8F-1037E63D5837}">
      <dsp:nvSpPr>
        <dsp:cNvPr id="0" name=""/>
        <dsp:cNvSpPr/>
      </dsp:nvSpPr>
      <dsp:spPr>
        <a:xfrm>
          <a:off x="0" y="1867640"/>
          <a:ext cx="11960584" cy="4260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749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300" kern="1200" dirty="0" smtClean="0">
              <a:solidFill>
                <a:srgbClr val="FF0000"/>
              </a:solidFill>
            </a:rPr>
            <a:t>     </a:t>
          </a:r>
          <a:r>
            <a:rPr lang="ja-JP" altLang="en-US" sz="3300" kern="1200" dirty="0" smtClean="0"/>
            <a:t>は水の波や音波に比べて，</a:t>
          </a:r>
          <a:r>
            <a:rPr lang="en-US" altLang="ja-JP" sz="3300" kern="1200" dirty="0" smtClean="0"/>
            <a:t/>
          </a:r>
          <a:br>
            <a:rPr lang="en-US" altLang="ja-JP" sz="3300" kern="1200" dirty="0" smtClean="0"/>
          </a:br>
          <a:r>
            <a:rPr lang="ja-JP" altLang="en-US" sz="3300" kern="1200" dirty="0" smtClean="0"/>
            <a:t>　波長が                      ので，一般に回折が                      ．</a:t>
          </a: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300" kern="1200" dirty="0" smtClean="0"/>
            <a:t>しかし、極めて                      に</a:t>
          </a:r>
          <a:r>
            <a:rPr lang="ja-JP" altLang="en-US" sz="3300" kern="1200" dirty="0"/>
            <a:t>光を通す</a:t>
          </a:r>
          <a:r>
            <a:rPr lang="ja-JP" altLang="en-US" sz="3300" kern="1200" dirty="0" smtClean="0"/>
            <a:t>と         が</a:t>
          </a:r>
          <a:r>
            <a:rPr lang="ja-JP" altLang="en-US" sz="3300" kern="1200" dirty="0"/>
            <a:t>起こる</a:t>
          </a:r>
          <a:r>
            <a:rPr lang="ja-JP" altLang="en-US" sz="3300" kern="1200" dirty="0" smtClean="0"/>
            <a:t>．</a:t>
          </a:r>
          <a:endParaRPr lang="ja-JP" alt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300" kern="1200" dirty="0" smtClean="0"/>
            <a:t>図</a:t>
          </a:r>
          <a:r>
            <a:rPr lang="en-US" altLang="ja-JP" sz="3300" kern="1200" dirty="0" smtClean="0"/>
            <a:t>3.42</a:t>
          </a:r>
          <a:r>
            <a:rPr lang="ja-JP" altLang="en-US" sz="3300" kern="1200" dirty="0" smtClean="0"/>
            <a:t>：光源から出た波長</a:t>
          </a:r>
          <a:r>
            <a:rPr lang="en-US" altLang="ja-JP" sz="3300" kern="1200" dirty="0" smtClean="0"/>
            <a:t>λ</a:t>
          </a:r>
          <a:r>
            <a:rPr lang="ja-JP" altLang="en-US" sz="3300" kern="1200" dirty="0" smtClean="0"/>
            <a:t>の単色光を</a:t>
          </a:r>
          <a:r>
            <a:rPr lang="en-US" altLang="ja-JP" sz="3300" kern="1200" dirty="0" smtClean="0"/>
            <a:t/>
          </a:r>
          <a:br>
            <a:rPr lang="en-US" altLang="ja-JP" sz="3300" kern="1200" dirty="0" smtClean="0"/>
          </a:br>
          <a:r>
            <a:rPr lang="ja-JP" altLang="en-US" sz="3300" kern="1200" dirty="0" smtClean="0"/>
            <a:t>　スリット</a:t>
          </a:r>
          <a:r>
            <a:rPr lang="en-US" altLang="ja-JP" sz="3300" kern="1200" dirty="0" smtClean="0"/>
            <a:t>S</a:t>
          </a:r>
          <a:r>
            <a:rPr lang="ja-JP" altLang="en-US" sz="3300" kern="1200" dirty="0" smtClean="0"/>
            <a:t>に通すと，</a:t>
          </a:r>
          <a:r>
            <a:rPr lang="en-US" altLang="ja-JP" sz="3300" kern="1200" dirty="0" smtClean="0"/>
            <a:t>S</a:t>
          </a:r>
          <a:r>
            <a:rPr lang="ja-JP" altLang="en-US" sz="3300" kern="1200" dirty="0" smtClean="0"/>
            <a:t>から             にあるスリット</a:t>
          </a:r>
          <a:r>
            <a:rPr lang="en-US" altLang="ja-JP" sz="3300" kern="1200" dirty="0" smtClean="0"/>
            <a:t>S</a:t>
          </a:r>
          <a:r>
            <a:rPr lang="en-US" altLang="ja-JP" sz="3300" kern="1200" baseline="-25000" dirty="0" smtClean="0"/>
            <a:t>1</a:t>
          </a:r>
          <a:r>
            <a:rPr lang="ja-JP" altLang="en-US" sz="3300" kern="1200" baseline="0" dirty="0" err="1" smtClean="0"/>
            <a:t>、</a:t>
          </a:r>
          <a:r>
            <a:rPr lang="en-US" altLang="ja-JP" sz="3300" kern="1200" dirty="0" smtClean="0"/>
            <a:t> S</a:t>
          </a:r>
          <a:r>
            <a:rPr lang="en-US" altLang="ja-JP" sz="3300" kern="1200" baseline="-25000" dirty="0" smtClean="0"/>
            <a:t>2</a:t>
          </a:r>
          <a:r>
            <a:rPr lang="ja-JP" altLang="en-US" sz="3300" kern="1200" dirty="0" smtClean="0"/>
            <a:t>を通って，</a:t>
          </a:r>
          <a:r>
            <a:rPr lang="en-US" altLang="ja-JP" sz="3300" kern="1200" dirty="0" smtClean="0"/>
            <a:t/>
          </a:r>
          <a:br>
            <a:rPr lang="en-US" altLang="ja-JP" sz="3300" kern="1200" dirty="0" smtClean="0"/>
          </a:br>
          <a:r>
            <a:rPr lang="ja-JP" altLang="en-US" sz="3300" kern="1200" dirty="0" smtClean="0"/>
            <a:t>　　            だけ離れたスクリーン上で                    をつくる．</a:t>
          </a:r>
          <a:r>
            <a:rPr lang="en-US" altLang="ja-JP" sz="3300" kern="1200" dirty="0" smtClean="0"/>
            <a:t/>
          </a:r>
          <a:br>
            <a:rPr lang="en-US" altLang="ja-JP" sz="3300" kern="1200" dirty="0" smtClean="0"/>
          </a:br>
          <a:r>
            <a:rPr lang="en-US" altLang="ja-JP" sz="3300" kern="1200" dirty="0" smtClean="0"/>
            <a:t>	</a:t>
          </a:r>
          <a:r>
            <a:rPr lang="ja-JP" altLang="en-US" sz="3300" kern="1200" dirty="0" smtClean="0"/>
            <a:t>これは，</a:t>
          </a:r>
          <a:r>
            <a:rPr lang="en-US" altLang="ja-JP" sz="3300" kern="1200" dirty="0" smtClean="0"/>
            <a:t>S</a:t>
          </a:r>
          <a:r>
            <a:rPr lang="ja-JP" altLang="en-US" sz="3300" kern="1200" dirty="0" smtClean="0"/>
            <a:t>から         して，</a:t>
          </a:r>
          <a:r>
            <a:rPr lang="en-US" altLang="ja-JP" sz="3300" kern="1200" dirty="0" smtClean="0"/>
            <a:t>S</a:t>
          </a:r>
          <a:r>
            <a:rPr lang="en-US" altLang="ja-JP" sz="3300" kern="1200" baseline="-25000" dirty="0" smtClean="0"/>
            <a:t>1</a:t>
          </a:r>
          <a:r>
            <a:rPr lang="en-US" altLang="ja-JP" sz="3300" kern="1200" dirty="0" smtClean="0"/>
            <a:t>. S</a:t>
          </a:r>
          <a:r>
            <a:rPr lang="en-US" altLang="ja-JP" sz="3300" kern="1200" baseline="-25000" dirty="0" smtClean="0"/>
            <a:t>2</a:t>
          </a:r>
          <a:r>
            <a:rPr lang="ja-JP" altLang="en-US" sz="3300" kern="1200" dirty="0" smtClean="0"/>
            <a:t>を出た光が         するから</a:t>
          </a:r>
          <a:r>
            <a:rPr lang="en-US" altLang="ja-JP" sz="3300" kern="1200" dirty="0" smtClean="0"/>
            <a:t>…</a:t>
          </a:r>
          <a:br>
            <a:rPr lang="en-US" altLang="ja-JP" sz="3300" kern="1200" dirty="0" smtClean="0"/>
          </a:br>
          <a:r>
            <a:rPr lang="en-US" altLang="ja-JP" sz="3300" kern="1200" dirty="0" smtClean="0"/>
            <a:t>	</a:t>
          </a:r>
          <a:r>
            <a:rPr lang="ja-JP" altLang="en-US" sz="3300" kern="1200" dirty="0" smtClean="0"/>
            <a:t>このような実験を                          という．</a:t>
          </a:r>
          <a:endParaRPr lang="ja-JP" altLang="en-US" sz="3300" kern="1200" dirty="0"/>
        </a:p>
      </dsp:txBody>
      <dsp:txXfrm>
        <a:off x="0" y="1867640"/>
        <a:ext cx="11960584" cy="42600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74F81-A9D9-4A34-B8DA-14B8C02597DD}">
      <dsp:nvSpPr>
        <dsp:cNvPr id="0" name=""/>
        <dsp:cNvSpPr/>
      </dsp:nvSpPr>
      <dsp:spPr>
        <a:xfrm>
          <a:off x="0" y="255137"/>
          <a:ext cx="10515600" cy="18532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3.8.2 2本のスリットによる</a:t>
          </a:r>
          <a:br>
            <a:rPr lang="en-US" sz="4400" kern="1200" dirty="0" smtClean="0"/>
          </a:br>
          <a:r>
            <a:rPr lang="en-US" sz="4400" kern="1200" dirty="0" err="1" smtClean="0"/>
            <a:t>回折と干渉（ヤング率</a:t>
          </a:r>
          <a:r>
            <a:rPr lang="en-US" sz="4400" kern="1200" dirty="0" smtClean="0"/>
            <a:t>）</a:t>
          </a:r>
          <a:endParaRPr lang="en-US" sz="4400" kern="1200" dirty="0"/>
        </a:p>
      </dsp:txBody>
      <dsp:txXfrm>
        <a:off x="90470" y="345607"/>
        <a:ext cx="10334660" cy="1672340"/>
      </dsp:txXfrm>
    </dsp:sp>
    <dsp:sp modelId="{2653DA92-F739-474E-BD62-4B3980B03A03}">
      <dsp:nvSpPr>
        <dsp:cNvPr id="0" name=""/>
        <dsp:cNvSpPr/>
      </dsp:nvSpPr>
      <dsp:spPr>
        <a:xfrm>
          <a:off x="0" y="2094036"/>
          <a:ext cx="10515600" cy="3734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400" kern="1200" dirty="0" smtClean="0"/>
            <a:t>光は</a:t>
          </a:r>
          <a:r>
            <a:rPr lang="en-US" altLang="ja-JP" sz="3400" kern="1200" dirty="0" smtClean="0"/>
            <a:t>S</a:t>
          </a:r>
          <a:r>
            <a:rPr lang="en-US" altLang="ja-JP" sz="3400" kern="1200" baseline="-25000" dirty="0" smtClean="0"/>
            <a:t>1</a:t>
          </a:r>
          <a:r>
            <a:rPr lang="ja-JP" altLang="en-US" sz="3400" kern="1200" dirty="0" err="1" smtClean="0"/>
            <a:t>、</a:t>
          </a:r>
          <a:r>
            <a:rPr lang="en-US" altLang="ja-JP" sz="3400" kern="1200" dirty="0" smtClean="0"/>
            <a:t> S</a:t>
          </a:r>
          <a:r>
            <a:rPr lang="en-US" altLang="ja-JP" sz="3400" kern="1200" baseline="-25000" dirty="0" smtClean="0"/>
            <a:t>2</a:t>
          </a:r>
          <a:r>
            <a:rPr lang="ja-JP" altLang="en-US" sz="3400" kern="1200" dirty="0" smtClean="0"/>
            <a:t>まで              のため，</a:t>
          </a:r>
          <a:r>
            <a:rPr lang="en-US" altLang="ja-JP" sz="3400" kern="1200" dirty="0" smtClean="0"/>
            <a:t/>
          </a:r>
          <a:br>
            <a:rPr lang="en-US" altLang="ja-JP" sz="3400" kern="1200" dirty="0" smtClean="0"/>
          </a:br>
          <a:r>
            <a:rPr lang="ja-JP" altLang="en-US" sz="3400" kern="1200" dirty="0" smtClean="0"/>
            <a:t>　スクリーン上</a:t>
          </a:r>
          <a:r>
            <a:rPr lang="en-US" altLang="ja-JP" sz="3400" kern="1200" dirty="0" smtClean="0"/>
            <a:t>P</a:t>
          </a:r>
          <a:r>
            <a:rPr lang="ja-JP" altLang="en-US" sz="3400" kern="1200" dirty="0" smtClean="0"/>
            <a:t>で</a:t>
          </a:r>
          <a:r>
            <a:rPr lang="en-US" altLang="ja-JP" sz="3400" kern="1200" dirty="0" smtClean="0"/>
            <a:t/>
          </a:r>
          <a:br>
            <a:rPr lang="en-US" altLang="ja-JP" sz="3400" kern="1200" dirty="0" smtClean="0"/>
          </a:br>
          <a:r>
            <a:rPr lang="en-US" altLang="ja-JP" sz="3400" kern="1200" dirty="0" smtClean="0"/>
            <a:t>	                 </a:t>
          </a:r>
          <a:r>
            <a:rPr lang="ja-JP" altLang="en-US" sz="3400" kern="1200" dirty="0" smtClean="0"/>
            <a:t>（明線）条件，</a:t>
          </a:r>
          <a:r>
            <a:rPr lang="en-US" altLang="ja-JP" sz="3400" kern="1200" dirty="0" smtClean="0"/>
            <a:t/>
          </a:r>
          <a:br>
            <a:rPr lang="en-US" altLang="ja-JP" sz="3400" kern="1200" dirty="0" smtClean="0"/>
          </a:br>
          <a:r>
            <a:rPr lang="ja-JP" altLang="en-US" sz="3400" kern="1200" dirty="0" smtClean="0"/>
            <a:t>　　</a:t>
          </a:r>
          <a:r>
            <a:rPr lang="en-US" altLang="ja-JP" sz="3400" kern="1200" dirty="0" smtClean="0"/>
            <a:t>	                </a:t>
          </a:r>
          <a:r>
            <a:rPr lang="ja-JP" altLang="en-US" sz="3400" kern="1200" dirty="0" smtClean="0"/>
            <a:t>（暗線） 条件は，</a:t>
          </a:r>
          <a:r>
            <a:rPr lang="en-US" altLang="ja-JP" sz="3400" kern="1200" dirty="0" smtClean="0"/>
            <a:t/>
          </a:r>
          <a:br>
            <a:rPr lang="en-US" altLang="ja-JP" sz="3400" kern="1200" dirty="0" smtClean="0"/>
          </a:br>
          <a:r>
            <a:rPr lang="ja-JP" altLang="en-US" sz="3400" kern="1200" dirty="0" smtClean="0"/>
            <a:t>　</a:t>
          </a:r>
          <a:r>
            <a:rPr lang="en-US" altLang="ja-JP" sz="3400" kern="1200" dirty="0" smtClean="0"/>
            <a:t>	</a:t>
          </a:r>
          <a:r>
            <a:rPr lang="ja-JP" altLang="en-US" sz="3400" kern="1200" dirty="0" smtClean="0"/>
            <a:t>　二つの光路長                                             の差</a:t>
          </a:r>
          <a:r>
            <a:rPr lang="en-US" altLang="ja-JP" sz="3400" kern="1200" dirty="0" smtClean="0"/>
            <a:t/>
          </a:r>
          <a:br>
            <a:rPr lang="en-US" altLang="ja-JP" sz="3400" kern="1200" dirty="0" smtClean="0"/>
          </a:br>
          <a:r>
            <a:rPr lang="en-US" altLang="ja-JP" sz="3400" kern="1200" dirty="0" smtClean="0"/>
            <a:t>	</a:t>
          </a:r>
          <a:r>
            <a:rPr lang="ja-JP" altLang="en-US" sz="3400" kern="1200" dirty="0" smtClean="0"/>
            <a:t>　（              といい，普通記号     ）を考えると，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ja-JP" sz="3400" i="1" kern="1200" dirty="0" smtClean="0">
              <a:solidFill>
                <a:srgbClr val="FF0000"/>
              </a:solidFill>
            </a:rPr>
            <a:t>                        </a:t>
          </a:r>
          <a:endParaRPr lang="ja-JP" altLang="en-US" sz="3400" kern="1200" dirty="0">
            <a:solidFill>
              <a:srgbClr val="FF0000"/>
            </a:solidFill>
          </a:endParaRPr>
        </a:p>
      </dsp:txBody>
      <dsp:txXfrm>
        <a:off x="0" y="2094036"/>
        <a:ext cx="10515600" cy="37342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74F81-A9D9-4A34-B8DA-14B8C02597DD}">
      <dsp:nvSpPr>
        <dsp:cNvPr id="0" name=""/>
        <dsp:cNvSpPr/>
      </dsp:nvSpPr>
      <dsp:spPr>
        <a:xfrm>
          <a:off x="0" y="61457"/>
          <a:ext cx="11787007" cy="202175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3.8.2 2本のスリットによる</a:t>
          </a:r>
          <a:br>
            <a:rPr lang="en-US" sz="4800" kern="1200" dirty="0" smtClean="0"/>
          </a:br>
          <a:r>
            <a:rPr lang="en-US" sz="4800" kern="1200" dirty="0" err="1" smtClean="0"/>
            <a:t>回折と干渉（ヤング率</a:t>
          </a:r>
          <a:r>
            <a:rPr lang="en-US" sz="4800" kern="1200" dirty="0" smtClean="0"/>
            <a:t>）</a:t>
          </a:r>
          <a:endParaRPr lang="en-US" sz="4800" kern="1200" dirty="0"/>
        </a:p>
      </dsp:txBody>
      <dsp:txXfrm>
        <a:off x="98694" y="160151"/>
        <a:ext cx="11589619" cy="1824371"/>
      </dsp:txXfrm>
    </dsp:sp>
    <dsp:sp modelId="{0BE01FD2-61D3-4597-B0F9-961F76A9242B}">
      <dsp:nvSpPr>
        <dsp:cNvPr id="0" name=""/>
        <dsp:cNvSpPr/>
      </dsp:nvSpPr>
      <dsp:spPr>
        <a:xfrm>
          <a:off x="0" y="2083217"/>
          <a:ext cx="11787007" cy="4173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4237" tIns="60960" rIns="341376" bIns="6096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700" kern="1200" smtClean="0"/>
            <a:t>空気中での屈折率を</a:t>
          </a:r>
          <a:r>
            <a:rPr lang="en-US" altLang="ja-JP" sz="3700" kern="1200" smtClean="0"/>
            <a:t>1</a:t>
          </a:r>
          <a:r>
            <a:rPr lang="ja-JP" altLang="en-US" sz="3700" kern="1200" smtClean="0"/>
            <a:t>として，</a:t>
          </a:r>
          <a:endParaRPr lang="en-US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ja-JP" sz="3700" i="1" kern="1200" dirty="0" smtClean="0"/>
            <a:t>Δ</a:t>
          </a:r>
          <a:r>
            <a:rPr lang="en-US" altLang="ja-JP" sz="3700" kern="1200" dirty="0" smtClean="0"/>
            <a:t>= </a:t>
          </a:r>
          <a:r>
            <a:rPr lang="en-US" altLang="ja-JP" sz="3700" kern="1200" dirty="0"/>
            <a:t>1×</a:t>
          </a:r>
          <a:r>
            <a:rPr lang="ja-JP" altLang="en-US" sz="3700" kern="1200" dirty="0"/>
            <a:t>（</a:t>
          </a:r>
          <a:r>
            <a:rPr lang="en-US" altLang="ja-JP" sz="3700" kern="1200" dirty="0"/>
            <a:t>S</a:t>
          </a:r>
          <a:r>
            <a:rPr lang="en-US" altLang="ja-JP" sz="3700" kern="1200" baseline="-25000" dirty="0"/>
            <a:t>2</a:t>
          </a:r>
          <a:r>
            <a:rPr lang="en-US" altLang="ja-JP" sz="3700" kern="1200" dirty="0"/>
            <a:t>P </a:t>
          </a:r>
          <a:r>
            <a:rPr lang="en-US" altLang="ja-JP" sz="3700" kern="1200" dirty="0" smtClean="0"/>
            <a:t>― S</a:t>
          </a:r>
          <a:r>
            <a:rPr lang="en-US" altLang="ja-JP" sz="3700" kern="1200" baseline="-25000" dirty="0" smtClean="0"/>
            <a:t>1</a:t>
          </a:r>
          <a:r>
            <a:rPr lang="en-US" altLang="ja-JP" sz="3700" kern="1200" dirty="0" smtClean="0"/>
            <a:t>P)=       </a:t>
          </a:r>
          <a:r>
            <a:rPr lang="ja-JP" altLang="en-US" sz="3700" i="1" kern="1200" dirty="0" smtClean="0"/>
            <a:t>　</a:t>
          </a:r>
          <a:r>
            <a:rPr lang="en-US" altLang="ja-JP" sz="3700" kern="1200" dirty="0" smtClean="0"/>
            <a:t> </a:t>
          </a:r>
          <a:r>
            <a:rPr lang="en-US" altLang="ja-JP" sz="3700" kern="1200" dirty="0"/>
            <a:t>(</a:t>
          </a:r>
          <a:r>
            <a:rPr lang="en-US" altLang="ja-JP" sz="3700" i="1" kern="1200" dirty="0" smtClean="0"/>
            <a:t>m</a:t>
          </a:r>
          <a:r>
            <a:rPr lang="en-US" altLang="ja-JP" sz="3700" kern="1200" dirty="0" smtClean="0"/>
            <a:t>=0, ±1</a:t>
          </a:r>
          <a:r>
            <a:rPr lang="en-US" altLang="ja-JP" sz="3700" kern="1200" dirty="0"/>
            <a:t>. </a:t>
          </a:r>
          <a:r>
            <a:rPr lang="en-US" altLang="ja-JP" sz="3700" kern="1200" dirty="0" smtClean="0"/>
            <a:t>±2</a:t>
          </a:r>
          <a:r>
            <a:rPr lang="ja-JP" altLang="en-US" sz="3700" kern="1200" dirty="0" err="1"/>
            <a:t>，</a:t>
          </a:r>
          <a:r>
            <a:rPr lang="en-US" altLang="ja-JP" sz="3700" kern="1200" dirty="0" smtClean="0"/>
            <a:t>… </a:t>
          </a:r>
          <a:r>
            <a:rPr lang="ja-JP" altLang="en-US" sz="3700" kern="1200" dirty="0" smtClean="0"/>
            <a:t>）</a:t>
          </a:r>
          <a:r>
            <a:rPr lang="en-US" altLang="ja-JP" sz="3700" kern="1200" dirty="0" smtClean="0"/>
            <a:t/>
          </a:r>
          <a:br>
            <a:rPr lang="en-US" altLang="ja-JP" sz="3700" kern="1200" dirty="0" smtClean="0"/>
          </a:br>
          <a:r>
            <a:rPr lang="en-US" altLang="ja-JP" sz="3700" kern="1200" dirty="0" smtClean="0"/>
            <a:t>		=              </a:t>
          </a:r>
          <a:r>
            <a:rPr lang="en-US" altLang="ja-JP" sz="3700" kern="1200" dirty="0" smtClean="0">
              <a:solidFill>
                <a:srgbClr val="FF0000"/>
              </a:solidFill>
            </a:rPr>
            <a:t>λ </a:t>
          </a:r>
          <a:r>
            <a:rPr lang="en-US" altLang="ja-JP" sz="3700" kern="1200" dirty="0" smtClean="0"/>
            <a:t>		</a:t>
          </a:r>
          <a:r>
            <a:rPr lang="ja-JP" altLang="en-US" sz="3700" kern="1200" dirty="0" smtClean="0"/>
            <a:t>　          </a:t>
          </a:r>
          <a:endParaRPr lang="ja-JP" altLang="en-US" sz="3700" kern="1200" dirty="0">
            <a:solidFill>
              <a:srgbClr val="FF0000"/>
            </a:solidFill>
          </a:endParaRP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700" kern="1200" dirty="0" smtClean="0"/>
            <a:t>図</a:t>
          </a:r>
          <a:r>
            <a:rPr lang="en-US" altLang="ja-JP" sz="3700" kern="1200" dirty="0" smtClean="0"/>
            <a:t>3.42</a:t>
          </a:r>
          <a:r>
            <a:rPr lang="ja-JP" altLang="en-US" sz="3700" kern="1200" dirty="0" smtClean="0"/>
            <a:t>；</a:t>
          </a:r>
          <a:endParaRPr lang="ja-JP" altLang="en-US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ja-JP" sz="3700" kern="1200" dirty="0" smtClean="0"/>
            <a:t>S</a:t>
          </a:r>
          <a:r>
            <a:rPr lang="en-US" altLang="ja-JP" sz="3700" kern="1200" baseline="-25000" dirty="0" smtClean="0"/>
            <a:t>2</a:t>
          </a:r>
          <a:r>
            <a:rPr lang="en-US" altLang="ja-JP" sz="3700" kern="1200" dirty="0" smtClean="0"/>
            <a:t>P</a:t>
          </a:r>
          <a:r>
            <a:rPr lang="en-US" altLang="ja-JP" sz="3700" kern="1200" baseline="30000" dirty="0" smtClean="0"/>
            <a:t>2</a:t>
          </a:r>
          <a:r>
            <a:rPr lang="en-US" altLang="ja-JP" sz="3700" kern="1200" dirty="0" smtClean="0"/>
            <a:t>=</a:t>
          </a:r>
          <a:r>
            <a:rPr lang="en-US" altLang="ja-JP" sz="3700" i="1" kern="1200" dirty="0" smtClean="0"/>
            <a:t>D</a:t>
          </a:r>
          <a:r>
            <a:rPr lang="en-US" altLang="ja-JP" sz="3700" kern="1200" baseline="30000" dirty="0" smtClean="0"/>
            <a:t>2</a:t>
          </a:r>
          <a:r>
            <a:rPr lang="en-US" altLang="ja-JP" sz="3700" kern="1200" dirty="0" smtClean="0"/>
            <a:t>+(</a:t>
          </a:r>
          <a:r>
            <a:rPr lang="en-US" altLang="ja-JP" sz="3700" i="1" kern="1200" dirty="0" smtClean="0"/>
            <a:t>x</a:t>
          </a:r>
          <a:r>
            <a:rPr lang="en-US" altLang="ja-JP" sz="3700" kern="1200" dirty="0" smtClean="0"/>
            <a:t>+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altLang="ja-JP" sz="3700" i="1" kern="1200" smtClean="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en-US" altLang="ja-JP" sz="3700" i="1" kern="1200" smtClean="0">
                      <a:latin typeface="Cambria Math" panose="02040503050406030204" pitchFamily="18" charset="0"/>
                    </a:rPr>
                    <m:t>𝑑</m:t>
                  </m:r>
                </m:num>
                <m:den>
                  <m:r>
                    <a:rPr lang="en-US" altLang="ja-JP" sz="3700" i="1" kern="1200" smtClean="0">
                      <a:latin typeface="Cambria Math" panose="02040503050406030204" pitchFamily="18" charset="0"/>
                    </a:rPr>
                    <m:t>2</m:t>
                  </m:r>
                </m:den>
              </m:f>
              <m:r>
                <a:rPr lang="en-US" altLang="ja-JP" sz="3700" i="1" kern="1200" smtClean="0">
                  <a:latin typeface="Cambria Math" panose="02040503050406030204" pitchFamily="18" charset="0"/>
                </a:rPr>
                <m:t>)</m:t>
              </m:r>
              <m:r>
                <a:rPr lang="en-US" altLang="ja-JP" sz="3700" i="1" kern="1200" baseline="30000" smtClean="0">
                  <a:latin typeface="Cambria Math" panose="02040503050406030204" pitchFamily="18" charset="0"/>
                </a:rPr>
                <m:t>2</m:t>
              </m:r>
            </m:oMath>
          </a14:m>
          <a:r>
            <a:rPr lang="en-US" altLang="ja-JP" sz="3700" kern="1200" dirty="0" smtClean="0"/>
            <a:t>, S</a:t>
          </a:r>
          <a:r>
            <a:rPr lang="en-US" altLang="ja-JP" sz="3700" kern="1200" baseline="-25000" dirty="0" smtClean="0"/>
            <a:t>1</a:t>
          </a:r>
          <a:r>
            <a:rPr lang="en-US" altLang="ja-JP" sz="3700" kern="1200" baseline="0" dirty="0" smtClean="0"/>
            <a:t>P</a:t>
          </a:r>
          <a:r>
            <a:rPr lang="en-US" altLang="ja-JP" sz="3700" kern="1200" baseline="30000" dirty="0" smtClean="0"/>
            <a:t>2</a:t>
          </a:r>
          <a:r>
            <a:rPr lang="en-US" altLang="ja-JP" sz="3700" kern="1200" dirty="0" smtClean="0"/>
            <a:t> </a:t>
          </a:r>
          <a:r>
            <a:rPr lang="en-US" altLang="ja-JP" sz="3700" kern="1200" dirty="0"/>
            <a:t>= </a:t>
          </a:r>
          <a:r>
            <a:rPr lang="en-US" altLang="ja-JP" sz="3700" i="1" kern="1200" dirty="0" smtClean="0"/>
            <a:t>D</a:t>
          </a:r>
          <a:r>
            <a:rPr lang="en-US" altLang="ja-JP" sz="3700" kern="1200" baseline="30000" dirty="0" smtClean="0"/>
            <a:t>2</a:t>
          </a:r>
          <a:r>
            <a:rPr lang="en-US" altLang="ja-JP" sz="3700" kern="1200" dirty="0" smtClean="0"/>
            <a:t> </a:t>
          </a:r>
          <a:r>
            <a:rPr lang="en-US" altLang="ja-JP" sz="3700" kern="1200" dirty="0"/>
            <a:t>+ </a:t>
          </a:r>
          <a:r>
            <a:rPr lang="en-US" altLang="ja-JP" sz="3700" kern="1200" dirty="0" smtClean="0"/>
            <a:t>(</a:t>
          </a:r>
          <a:r>
            <a:rPr lang="en-US" altLang="ja-JP" sz="3700" i="1" kern="1200" dirty="0" smtClean="0"/>
            <a:t>x</a:t>
          </a:r>
          <a:r>
            <a:rPr lang="ja-JP" altLang="en-US" sz="3700" i="1" kern="1200" dirty="0" smtClean="0"/>
            <a:t>－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altLang="ja-JP" sz="3700" i="1" kern="1200" smtClean="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en-US" altLang="ja-JP" sz="3700" i="1" kern="1200" smtClean="0">
                      <a:latin typeface="Cambria Math" panose="02040503050406030204" pitchFamily="18" charset="0"/>
                    </a:rPr>
                    <m:t>𝑑</m:t>
                  </m:r>
                </m:num>
                <m:den>
                  <m:r>
                    <a:rPr lang="en-US" altLang="ja-JP" sz="3700" i="1" kern="1200" smtClean="0">
                      <a:latin typeface="Cambria Math" panose="02040503050406030204" pitchFamily="18" charset="0"/>
                    </a:rPr>
                    <m:t>2</m:t>
                  </m:r>
                </m:den>
              </m:f>
              <m:r>
                <a:rPr lang="en-US" altLang="ja-JP" sz="3700" i="1" kern="1200" smtClean="0">
                  <a:latin typeface="Cambria Math" panose="02040503050406030204" pitchFamily="18" charset="0"/>
                </a:rPr>
                <m:t>)</m:t>
              </m:r>
              <m:r>
                <a:rPr lang="en-US" altLang="ja-JP" sz="3700" i="1" kern="1200" baseline="30000" smtClean="0">
                  <a:latin typeface="Cambria Math" panose="02040503050406030204" pitchFamily="18" charset="0"/>
                </a:rPr>
                <m:t>2</m:t>
              </m:r>
            </m:oMath>
          </a14:m>
          <a:endParaRPr lang="ja-JP" altLang="en-US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700" kern="1200" dirty="0" smtClean="0"/>
            <a:t>∴</a:t>
          </a:r>
          <a:r>
            <a:rPr lang="en-US" altLang="ja-JP" sz="3700" kern="1200" dirty="0" smtClean="0"/>
            <a:t> S</a:t>
          </a:r>
          <a:r>
            <a:rPr lang="en-US" altLang="ja-JP" sz="3700" kern="1200" baseline="-25000" dirty="0" smtClean="0"/>
            <a:t>2</a:t>
          </a:r>
          <a:r>
            <a:rPr lang="en-US" altLang="ja-JP" sz="3700" kern="1200" dirty="0" smtClean="0"/>
            <a:t>P</a:t>
          </a:r>
          <a:r>
            <a:rPr lang="en-US" altLang="ja-JP" sz="3700" kern="1200" baseline="30000" dirty="0" smtClean="0"/>
            <a:t>2</a:t>
          </a:r>
          <a:r>
            <a:rPr lang="en-US" altLang="ja-JP" sz="3700" kern="1200" dirty="0" smtClean="0"/>
            <a:t> </a:t>
          </a:r>
          <a:r>
            <a:rPr lang="ja-JP" altLang="en-US" sz="3700" kern="1200" dirty="0" err="1" smtClean="0"/>
            <a:t>ー</a:t>
          </a:r>
          <a:r>
            <a:rPr lang="ja-JP" altLang="en-US" sz="3700" kern="1200" dirty="0" smtClean="0"/>
            <a:t> </a:t>
          </a:r>
          <a:r>
            <a:rPr lang="en-US" altLang="ja-JP" sz="3700" kern="1200" dirty="0" smtClean="0"/>
            <a:t>S</a:t>
          </a:r>
          <a:r>
            <a:rPr lang="en-US" altLang="ja-JP" sz="3700" kern="1200" baseline="-25000" dirty="0" smtClean="0"/>
            <a:t>1</a:t>
          </a:r>
          <a:r>
            <a:rPr lang="en-US" altLang="ja-JP" sz="3700" kern="1200" dirty="0" smtClean="0"/>
            <a:t>P</a:t>
          </a:r>
          <a:r>
            <a:rPr lang="en-US" altLang="ja-JP" sz="3700" kern="1200" baseline="30000" dirty="0" smtClean="0"/>
            <a:t>2</a:t>
          </a:r>
          <a:r>
            <a:rPr lang="en-US" altLang="ja-JP" sz="3700" kern="1200" dirty="0" smtClean="0"/>
            <a:t> </a:t>
          </a:r>
          <a:r>
            <a:rPr lang="en-US" altLang="ja-JP" sz="3700" kern="1200" dirty="0"/>
            <a:t>= </a:t>
          </a:r>
          <a:r>
            <a:rPr lang="en-US" altLang="ja-JP" sz="3700" kern="1200" dirty="0" smtClean="0"/>
            <a:t>2</a:t>
          </a:r>
          <a:r>
            <a:rPr lang="en-US" altLang="ja-JP" sz="3700" i="1" kern="1200" dirty="0" smtClean="0"/>
            <a:t>d</a:t>
          </a:r>
          <a:r>
            <a:rPr lang="en-US" altLang="ja-JP" sz="3700" kern="1200" dirty="0" smtClean="0"/>
            <a:t>·</a:t>
          </a:r>
          <a:r>
            <a:rPr lang="en-US" altLang="ja-JP" sz="3700" i="1" kern="1200" dirty="0" smtClean="0"/>
            <a:t>x</a:t>
          </a:r>
          <a:r>
            <a:rPr lang="en-US" altLang="ja-JP" sz="3700" kern="1200" dirty="0" smtClean="0"/>
            <a:t> </a:t>
          </a:r>
          <a:r>
            <a:rPr lang="ja-JP" altLang="en-US" sz="3700" kern="1200" dirty="0"/>
            <a:t>より</a:t>
          </a:r>
          <a:r>
            <a:rPr lang="ja-JP" altLang="en-US" sz="3700" kern="1200" dirty="0" smtClean="0"/>
            <a:t>，                                                </a:t>
          </a:r>
          <a:endParaRPr lang="ja-JP" altLang="en-US" sz="3700" i="1" kern="1200" dirty="0">
            <a:solidFill>
              <a:srgbClr val="FF0000"/>
            </a:solidFill>
          </a:endParaRPr>
        </a:p>
      </dsp:txBody>
      <dsp:txXfrm>
        <a:off x="0" y="2083217"/>
        <a:ext cx="11787007" cy="41731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74F81-A9D9-4A34-B8DA-14B8C02597DD}">
      <dsp:nvSpPr>
        <dsp:cNvPr id="0" name=""/>
        <dsp:cNvSpPr/>
      </dsp:nvSpPr>
      <dsp:spPr>
        <a:xfrm>
          <a:off x="0" y="185609"/>
          <a:ext cx="11897175" cy="18532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3.8.2 2本のスリットによる</a:t>
          </a:r>
          <a:br>
            <a:rPr lang="en-US" sz="4400" kern="1200" dirty="0" smtClean="0"/>
          </a:br>
          <a:r>
            <a:rPr lang="en-US" sz="4400" kern="1200" dirty="0" err="1" smtClean="0"/>
            <a:t>回折と干渉（ヤング率</a:t>
          </a:r>
          <a:r>
            <a:rPr lang="en-US" sz="4400" kern="1200" dirty="0" smtClean="0"/>
            <a:t>）</a:t>
          </a:r>
          <a:endParaRPr lang="en-US" sz="4400" kern="1200" dirty="0"/>
        </a:p>
      </dsp:txBody>
      <dsp:txXfrm>
        <a:off x="90470" y="276079"/>
        <a:ext cx="11716235" cy="1672340"/>
      </dsp:txXfrm>
    </dsp:sp>
    <dsp:sp modelId="{30F23E4B-3C8D-4194-81B4-7E099ACA2380}">
      <dsp:nvSpPr>
        <dsp:cNvPr id="0" name=""/>
        <dsp:cNvSpPr/>
      </dsp:nvSpPr>
      <dsp:spPr>
        <a:xfrm>
          <a:off x="0" y="2038889"/>
          <a:ext cx="11897175" cy="4007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7735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ja-JP" sz="3400" i="1" kern="1200" dirty="0" smtClean="0"/>
            <a:t>D</a:t>
          </a:r>
          <a:r>
            <a:rPr lang="ja-JP" altLang="en-US" sz="3400" kern="1200" dirty="0" smtClean="0"/>
            <a:t>が</a:t>
          </a:r>
          <a:r>
            <a:rPr lang="en-US" altLang="ja-JP" sz="3400" i="1" kern="1200" dirty="0" smtClean="0"/>
            <a:t>d</a:t>
          </a:r>
          <a:r>
            <a:rPr lang="en-US" altLang="ja-JP" sz="3400" kern="1200" dirty="0" smtClean="0"/>
            <a:t>, </a:t>
          </a:r>
          <a:r>
            <a:rPr lang="en-US" altLang="ja-JP" sz="3400" i="1" kern="1200" dirty="0" smtClean="0"/>
            <a:t>x</a:t>
          </a:r>
          <a:r>
            <a:rPr lang="ja-JP" altLang="en-US" sz="3400" kern="1200" dirty="0" smtClean="0"/>
            <a:t>に比べて十分            ので，</a:t>
          </a:r>
          <a:r>
            <a:rPr lang="en-US" altLang="ja-JP" sz="3400" kern="1200" dirty="0" smtClean="0"/>
            <a:t/>
          </a:r>
          <a:br>
            <a:rPr lang="en-US" altLang="ja-JP" sz="3400" kern="1200" dirty="0" smtClean="0"/>
          </a:br>
          <a:r>
            <a:rPr lang="en-US" altLang="ja-JP" sz="3400" kern="1200" dirty="0" smtClean="0"/>
            <a:t>                          </a:t>
          </a:r>
          <a:r>
            <a:rPr lang="ja-JP" altLang="en-US" sz="3400" kern="1200" dirty="0" err="1" smtClean="0"/>
            <a:t>と近</a:t>
          </a:r>
          <a:r>
            <a:rPr lang="ja-JP" altLang="en-US" sz="3400" kern="1200" dirty="0" smtClean="0"/>
            <a:t>似できるから，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400" kern="1200" dirty="0" smtClean="0"/>
            <a:t>（</a:t>
          </a:r>
          <a:r>
            <a:rPr lang="en-US" altLang="ja-JP" sz="3400" kern="1200" dirty="0" smtClean="0"/>
            <a:t>S</a:t>
          </a:r>
          <a:r>
            <a:rPr lang="en-US" altLang="ja-JP" sz="3400" kern="1200" baseline="-25000" dirty="0" smtClean="0"/>
            <a:t>2</a:t>
          </a:r>
          <a:r>
            <a:rPr lang="en-US" altLang="ja-JP" sz="3400" kern="1200" dirty="0" smtClean="0"/>
            <a:t>P ― S</a:t>
          </a:r>
          <a:r>
            <a:rPr lang="en-US" altLang="ja-JP" sz="3400" kern="1200" baseline="-25000" dirty="0" smtClean="0"/>
            <a:t>1</a:t>
          </a:r>
          <a:r>
            <a:rPr lang="en-US" altLang="ja-JP" sz="3400" kern="1200" dirty="0" smtClean="0"/>
            <a:t>P) =         </a:t>
          </a:r>
          <a14:m xmlns:a14="http://schemas.microsoft.com/office/drawing/2010/main">
            <m:oMath xmlns:m="http://schemas.openxmlformats.org/officeDocument/2006/math">
              <m:r>
                <a:rPr lang="en-US" altLang="ja-JP" sz="3400" i="1" kern="1200" smtClean="0">
                  <a:solidFill>
                    <a:srgbClr val="FF0000"/>
                  </a:solidFill>
                  <a:latin typeface="Cambria Math" panose="02040503050406030204" pitchFamily="18" charset="0"/>
                </a:rPr>
                <m:t> </m:t>
              </m:r>
              <m:r>
                <a:rPr lang="en-US" altLang="ja-JP" sz="3400" b="0" i="1" kern="1200" smtClean="0">
                  <a:solidFill>
                    <a:srgbClr val="FF0000"/>
                  </a:solidFill>
                  <a:latin typeface="Cambria Math" panose="02040503050406030204" pitchFamily="18" charset="0"/>
                </a:rPr>
                <m:t>      </m:t>
              </m:r>
            </m:oMath>
          </a14:m>
          <a:r>
            <a:rPr lang="ja-JP" altLang="en-US" sz="3400" kern="1200" dirty="0" smtClean="0"/>
            <a:t>≒   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400" kern="1200" dirty="0" smtClean="0"/>
            <a:t>よって</a:t>
          </a:r>
          <a:r>
            <a:rPr lang="ja-JP" altLang="en-US" sz="3400" kern="1200" dirty="0"/>
            <a:t>，式（</a:t>
          </a:r>
          <a:r>
            <a:rPr lang="en-US" altLang="ja-JP" sz="3400" kern="1200" dirty="0"/>
            <a:t>3.25</a:t>
          </a:r>
          <a:r>
            <a:rPr lang="ja-JP" altLang="en-US" sz="3400" kern="1200" dirty="0"/>
            <a:t>）より，明線，暗線の位置は，次のようになる．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ja-JP" sz="3400" i="1" kern="1200" dirty="0" smtClean="0">
              <a:solidFill>
                <a:schemeClr val="bg1"/>
              </a:solidFill>
            </a:rPr>
            <a:t>x</a:t>
          </a:r>
          <a:r>
            <a:rPr lang="en-US" altLang="ja-JP" sz="3400" i="0" kern="1200" dirty="0" smtClean="0">
              <a:solidFill>
                <a:schemeClr val="bg1"/>
              </a:solidFill>
            </a:rPr>
            <a:t>=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altLang="ja-JP" sz="340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en-US" altLang="ja-JP" sz="340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𝐷</m:t>
                  </m:r>
                  <m:r>
                    <m:rPr>
                      <m:sty m:val="p"/>
                    </m:rPr>
                    <a:rPr lang="en-US" altLang="ja-JP" sz="340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λ</m:t>
                  </m:r>
                  <m:r>
                    <a:rPr lang="en-US" altLang="ja-JP" sz="340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𝑚</m:t>
                  </m:r>
                </m:num>
                <m:den>
                  <m:r>
                    <a:rPr lang="en-US" altLang="ja-JP" sz="340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𝑑</m:t>
                  </m:r>
                </m:den>
              </m:f>
              <m:r>
                <a:rPr lang="ja-JP" altLang="en-US" sz="340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　</m:t>
              </m:r>
            </m:oMath>
          </a14:m>
          <a:r>
            <a:rPr lang="en-US" altLang="zh-TW" sz="3400" kern="1200" dirty="0" smtClean="0"/>
            <a:t>(</a:t>
          </a:r>
          <a:r>
            <a:rPr lang="en-US" altLang="zh-TW" sz="3400" i="1" kern="1200" dirty="0" smtClean="0"/>
            <a:t>m</a:t>
          </a:r>
          <a:r>
            <a:rPr lang="en-US" altLang="zh-TW" sz="3400" kern="1200" dirty="0" smtClean="0"/>
            <a:t> = 0, ±1. ±2</a:t>
          </a:r>
          <a:r>
            <a:rPr lang="zh-TW" altLang="en-US" sz="3400" kern="1200" dirty="0" smtClean="0"/>
            <a:t>，</a:t>
          </a:r>
          <a:r>
            <a:rPr lang="en-US" altLang="zh-TW" sz="3400" kern="1200" dirty="0" smtClean="0"/>
            <a:t>…</a:t>
          </a:r>
          <a:r>
            <a:rPr lang="zh-TW" altLang="en-US" sz="3400" kern="1200" dirty="0" smtClean="0"/>
            <a:t>）          </a:t>
          </a:r>
          <a:r>
            <a:rPr lang="en-US" altLang="zh-TW" sz="3400" kern="1200" dirty="0" smtClean="0"/>
            <a:t>(3.26)</a:t>
          </a:r>
          <a:endParaRPr lang="ja-JP" alt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ja-JP" sz="3400" i="1" kern="1200" dirty="0" smtClean="0">
              <a:solidFill>
                <a:schemeClr val="bg1"/>
              </a:solidFill>
            </a:rPr>
            <a:t>x</a:t>
          </a:r>
          <a:r>
            <a:rPr lang="en-US" altLang="ja-JP" sz="3400" i="0" kern="1200" dirty="0" smtClean="0">
              <a:solidFill>
                <a:schemeClr val="bg1"/>
              </a:solidFill>
            </a:rPr>
            <a:t>=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altLang="ja-JP" sz="340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en-US" altLang="ja-JP" sz="340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𝐷</m:t>
                  </m:r>
                  <m:r>
                    <m:rPr>
                      <m:sty m:val="p"/>
                    </m:rPr>
                    <a:rPr lang="en-US" altLang="ja-JP" sz="340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λ</m:t>
                  </m:r>
                </m:num>
                <m:den>
                  <m:r>
                    <a:rPr lang="en-US" altLang="ja-JP" sz="340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𝑑</m:t>
                  </m:r>
                </m:den>
              </m:f>
              <m:r>
                <a:rPr lang="en-US" altLang="ja-JP" sz="340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(</m:t>
              </m:r>
              <m:r>
                <a:rPr lang="en-US" altLang="ja-JP" sz="340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𝑚</m:t>
              </m:r>
              <m:r>
                <a:rPr lang="en-US" altLang="ja-JP" sz="340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+</m:t>
              </m:r>
              <m:f>
                <m:fPr>
                  <m:ctrlPr>
                    <a:rPr lang="en-US" altLang="ja-JP" sz="340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en-US" altLang="ja-JP" sz="340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1</m:t>
                  </m:r>
                </m:num>
                <m:den>
                  <m:r>
                    <a:rPr lang="en-US" altLang="ja-JP" sz="3400" i="1" kern="1200" smtClean="0">
                      <a:solidFill>
                        <a:schemeClr val="bg1"/>
                      </a:solidFill>
                      <a:latin typeface="Cambria Math" panose="02040503050406030204" pitchFamily="18" charset="0"/>
                    </a:rPr>
                    <m:t>2</m:t>
                  </m:r>
                </m:den>
              </m:f>
              <m:r>
                <a:rPr lang="en-US" altLang="ja-JP" sz="340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)</m:t>
              </m:r>
              <m:r>
                <a:rPr lang="ja-JP" altLang="en-US" sz="3400" i="1" kern="1200" smtClean="0">
                  <a:solidFill>
                    <a:schemeClr val="bg1"/>
                  </a:solidFill>
                  <a:latin typeface="Cambria Math" panose="02040503050406030204" pitchFamily="18" charset="0"/>
                </a:rPr>
                <m:t>　</m:t>
              </m:r>
            </m:oMath>
          </a14:m>
          <a:r>
            <a:rPr lang="en-US" altLang="zh-TW" sz="3400" kern="1200" dirty="0"/>
            <a:t>(</a:t>
          </a:r>
          <a:r>
            <a:rPr lang="en-US" altLang="zh-TW" sz="3400" i="1" kern="1200" dirty="0"/>
            <a:t>m</a:t>
          </a:r>
          <a:r>
            <a:rPr lang="en-US" altLang="zh-TW" sz="3400" kern="1200" dirty="0"/>
            <a:t> = 0, ±1. ±2</a:t>
          </a:r>
          <a:r>
            <a:rPr lang="zh-TW" altLang="en-US" sz="3400" kern="1200" dirty="0"/>
            <a:t>，</a:t>
          </a:r>
          <a:r>
            <a:rPr lang="en-US" altLang="zh-TW" sz="3400" kern="1200" dirty="0"/>
            <a:t>…</a:t>
          </a:r>
          <a:r>
            <a:rPr lang="zh-TW" altLang="en-US" sz="3400" kern="1200" dirty="0" smtClean="0"/>
            <a:t>）           </a:t>
          </a:r>
          <a:r>
            <a:rPr lang="en-US" altLang="zh-TW" sz="3400" kern="1200" dirty="0"/>
            <a:t>(32. 7)</a:t>
          </a:r>
          <a:endParaRPr lang="ja-JP" altLang="en-US" sz="3400" kern="1200" dirty="0"/>
        </a:p>
      </dsp:txBody>
      <dsp:txXfrm>
        <a:off x="0" y="2038889"/>
        <a:ext cx="11897175" cy="40075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00576-8F69-455D-BF39-C868D4D08AA3}">
      <dsp:nvSpPr>
        <dsp:cNvPr id="0" name=""/>
        <dsp:cNvSpPr/>
      </dsp:nvSpPr>
      <dsp:spPr>
        <a:xfrm>
          <a:off x="0" y="532280"/>
          <a:ext cx="11393385" cy="95589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3.8.1光路長</a:t>
          </a:r>
          <a:endParaRPr lang="en-US" sz="3800" kern="1200" dirty="0"/>
        </a:p>
      </dsp:txBody>
      <dsp:txXfrm>
        <a:off x="46663" y="578943"/>
        <a:ext cx="11300059" cy="862564"/>
      </dsp:txXfrm>
    </dsp:sp>
    <dsp:sp modelId="{EE874F81-A9D9-4A34-B8DA-14B8C02597DD}">
      <dsp:nvSpPr>
        <dsp:cNvPr id="0" name=""/>
        <dsp:cNvSpPr/>
      </dsp:nvSpPr>
      <dsp:spPr>
        <a:xfrm>
          <a:off x="0" y="1597610"/>
          <a:ext cx="11393385" cy="95589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3.8.2 2本のスリットによる回折と干渉（ヤング率）</a:t>
          </a:r>
          <a:endParaRPr lang="en-US" sz="3800" kern="1200" dirty="0"/>
        </a:p>
      </dsp:txBody>
      <dsp:txXfrm>
        <a:off x="46663" y="1644273"/>
        <a:ext cx="11300059" cy="862564"/>
      </dsp:txXfrm>
    </dsp:sp>
    <dsp:sp modelId="{77D38638-2F16-4EB3-BA8F-7DACFE824BB6}">
      <dsp:nvSpPr>
        <dsp:cNvPr id="0" name=""/>
        <dsp:cNvSpPr/>
      </dsp:nvSpPr>
      <dsp:spPr>
        <a:xfrm>
          <a:off x="0" y="2662940"/>
          <a:ext cx="11393385" cy="955890"/>
        </a:xfrm>
        <a:prstGeom prst="round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3.8.3薄膜による干渉</a:t>
          </a:r>
          <a:endParaRPr lang="en-US" sz="3800" kern="1200" dirty="0"/>
        </a:p>
      </dsp:txBody>
      <dsp:txXfrm>
        <a:off x="46663" y="2709603"/>
        <a:ext cx="11300059" cy="862564"/>
      </dsp:txXfrm>
    </dsp:sp>
    <dsp:sp modelId="{F5EB3877-4812-408B-8297-6839253359C8}">
      <dsp:nvSpPr>
        <dsp:cNvPr id="0" name=""/>
        <dsp:cNvSpPr/>
      </dsp:nvSpPr>
      <dsp:spPr>
        <a:xfrm>
          <a:off x="0" y="3728271"/>
          <a:ext cx="11393385" cy="95589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3.8.4ニュートンリング</a:t>
          </a:r>
          <a:endParaRPr lang="en-US" sz="3800" kern="1200" dirty="0"/>
        </a:p>
      </dsp:txBody>
      <dsp:txXfrm>
        <a:off x="46663" y="3774934"/>
        <a:ext cx="11300059" cy="862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3530F-B559-48E6-BA1E-42B109D84EAF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0366-4A17-45B9-8CB6-15947D0904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713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7370-F10B-4858-A03C-81B9374097F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8016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7370-F10B-4858-A03C-81B9374097F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0579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7370-F10B-4858-A03C-81B9374097F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0579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7370-F10B-4858-A03C-81B9374097F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336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7370-F10B-4858-A03C-81B9374097F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336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7370-F10B-4858-A03C-81B9374097F7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0182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7370-F10B-4858-A03C-81B9374097F7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098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7370-F10B-4858-A03C-81B9374097F7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1785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7370-F10B-4858-A03C-81B9374097F7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5904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7370-F10B-4858-A03C-81B9374097F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5255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7370-F10B-4858-A03C-81B9374097F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1874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7370-F10B-4858-A03C-81B9374097F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736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7370-F10B-4858-A03C-81B9374097F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5745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7370-F10B-4858-A03C-81B9374097F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5745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7370-F10B-4858-A03C-81B9374097F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5745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7370-F10B-4858-A03C-81B9374097F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5745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7370-F10B-4858-A03C-81B9374097F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9931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6696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9001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116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38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738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2465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0059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1040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722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1298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71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250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3.xm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1.xml"/><Relationship Id="rId3" Type="http://schemas.openxmlformats.org/officeDocument/2006/relationships/diagramData" Target="../diagrams/data20.xml"/><Relationship Id="rId7" Type="http://schemas.microsoft.com/office/2007/relationships/diagramDrawing" Target="../diagrams/drawing16.xm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3.xml"/><Relationship Id="rId3" Type="http://schemas.openxmlformats.org/officeDocument/2006/relationships/diagramData" Target="../diagrams/data22.xml"/><Relationship Id="rId7" Type="http://schemas.microsoft.com/office/2007/relationships/diagramDrawing" Target="../diagrams/drawing17.xm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Relationship Id="rId9" Type="http://schemas.openxmlformats.org/officeDocument/2006/relationships/diagramLayout" Target="../diagrams/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6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7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7.xml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8.xml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基礎物理学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F</a:t>
            </a:r>
            <a:r>
              <a:rPr kumimoji="1" lang="ja-JP" altLang="en-US" dirty="0" smtClean="0"/>
              <a:t>　原　道寛　教授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0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7339" y="105338"/>
            <a:ext cx="8534400" cy="1507067"/>
          </a:xfrm>
        </p:spPr>
        <p:txBody>
          <a:bodyPr/>
          <a:lstStyle/>
          <a:p>
            <a:pPr lvl="0"/>
            <a:r>
              <a:rPr lang="en-US" altLang="ja-JP" dirty="0"/>
              <a:t>3.8光の回折</a:t>
            </a:r>
            <a:r>
              <a:rPr lang="ja-JP" altLang="ja-JP" dirty="0"/>
              <a:t>・</a:t>
            </a:r>
            <a:r>
              <a:rPr lang="en-US" altLang="ja-JP" dirty="0" err="1"/>
              <a:t>干渉</a:t>
            </a:r>
            <a:endParaRPr lang="ja-JP" altLang="ja-JP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2983324"/>
              </p:ext>
            </p:extLst>
          </p:nvPr>
        </p:nvGraphicFramePr>
        <p:xfrm>
          <a:off x="481939" y="1374363"/>
          <a:ext cx="11393385" cy="5216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701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489573"/>
            <a:ext cx="8534400" cy="1507067"/>
          </a:xfrm>
        </p:spPr>
        <p:txBody>
          <a:bodyPr>
            <a:normAutofit/>
          </a:bodyPr>
          <a:lstStyle/>
          <a:p>
            <a:pPr lvl="0"/>
            <a:r>
              <a:rPr lang="en-US" altLang="ja-JP" sz="3200" dirty="0" smtClean="0"/>
              <a:t>3.8.3.1光の回折</a:t>
            </a:r>
            <a:r>
              <a:rPr lang="ja-JP" altLang="ja-JP" sz="3200" dirty="0"/>
              <a:t>・</a:t>
            </a:r>
            <a:r>
              <a:rPr lang="en-US" altLang="ja-JP" sz="3200" dirty="0" err="1"/>
              <a:t>干渉</a:t>
            </a:r>
            <a:endParaRPr lang="ja-JP" altLang="ja-JP" sz="3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6821891"/>
              </p:ext>
            </p:extLst>
          </p:nvPr>
        </p:nvGraphicFramePr>
        <p:xfrm>
          <a:off x="55866" y="474471"/>
          <a:ext cx="11393385" cy="6247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12222" y="1349829"/>
            <a:ext cx="11393385" cy="53716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740" tIns="29210" rIns="163576" bIns="29210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1800" kern="1200" dirty="0"/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1800" kern="1200" dirty="0"/>
          </a:p>
        </p:txBody>
      </p:sp>
      <p:sp>
        <p:nvSpPr>
          <p:cNvPr id="9" name="正方形/長方形 8"/>
          <p:cNvSpPr/>
          <p:nvPr/>
        </p:nvSpPr>
        <p:spPr>
          <a:xfrm>
            <a:off x="7717316" y="0"/>
            <a:ext cx="4474684" cy="2633031"/>
          </a:xfrm>
          <a:prstGeom prst="rect">
            <a:avLst/>
          </a:prstGeom>
          <a:blipFill rotWithShape="0">
            <a:blip r:embed="rId8"/>
            <a:srcRect/>
            <a:stretch>
              <a:fillRect l="-11863" r="-16612" b="-92982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正方形/長方形 11"/>
          <p:cNvSpPr/>
          <p:nvPr/>
        </p:nvSpPr>
        <p:spPr>
          <a:xfrm>
            <a:off x="4884717" y="2280218"/>
            <a:ext cx="1554642" cy="48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3412129" y="2753104"/>
            <a:ext cx="845890" cy="48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5849825" y="2787268"/>
            <a:ext cx="845890" cy="48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3358177" y="3272286"/>
            <a:ext cx="845890" cy="48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5835636" y="3294318"/>
            <a:ext cx="845890" cy="48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8507904" y="3272286"/>
            <a:ext cx="845890" cy="48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4795791" y="3872556"/>
            <a:ext cx="4304141" cy="48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4050317" y="4379606"/>
            <a:ext cx="3518272" cy="48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H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1531127" y="5354590"/>
            <a:ext cx="1685798" cy="48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I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3264447" y="5871332"/>
            <a:ext cx="2717711" cy="48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J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8859718" y="5839608"/>
            <a:ext cx="680889" cy="48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K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19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42401" y="-439997"/>
            <a:ext cx="8534400" cy="1507067"/>
          </a:xfrm>
        </p:spPr>
        <p:txBody>
          <a:bodyPr>
            <a:normAutofit/>
          </a:bodyPr>
          <a:lstStyle/>
          <a:p>
            <a:pPr lvl="0"/>
            <a:r>
              <a:rPr lang="en-US" altLang="ja-JP" sz="3200" dirty="0" smtClean="0"/>
              <a:t>3.8.3.2光の回折</a:t>
            </a:r>
            <a:r>
              <a:rPr lang="ja-JP" altLang="ja-JP" sz="3200" dirty="0"/>
              <a:t>・</a:t>
            </a:r>
            <a:r>
              <a:rPr lang="en-US" altLang="ja-JP" sz="3200" dirty="0" err="1"/>
              <a:t>干渉</a:t>
            </a:r>
            <a:endParaRPr lang="ja-JP" altLang="ja-JP" sz="3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2766929"/>
              </p:ext>
            </p:extLst>
          </p:nvPr>
        </p:nvGraphicFramePr>
        <p:xfrm>
          <a:off x="77900" y="622569"/>
          <a:ext cx="11393385" cy="6098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12222" y="1349829"/>
            <a:ext cx="11393385" cy="53716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740" tIns="29210" rIns="163576" bIns="29210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1800" kern="1200" dirty="0"/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1800" kern="1200" dirty="0"/>
          </a:p>
        </p:txBody>
      </p:sp>
      <p:sp>
        <p:nvSpPr>
          <p:cNvPr id="9" name="正方形/長方形 8"/>
          <p:cNvSpPr/>
          <p:nvPr/>
        </p:nvSpPr>
        <p:spPr>
          <a:xfrm>
            <a:off x="7926636" y="74990"/>
            <a:ext cx="4265364" cy="4109292"/>
          </a:xfrm>
          <a:prstGeom prst="rect">
            <a:avLst/>
          </a:prstGeom>
          <a:blipFill rotWithShape="0">
            <a:blip r:embed="rId8"/>
            <a:srcRect/>
            <a:stretch>
              <a:fillRect l="-23725" t="1" r="-133225" b="-134818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正方形/長方形 11"/>
          <p:cNvSpPr/>
          <p:nvPr/>
        </p:nvSpPr>
        <p:spPr>
          <a:xfrm>
            <a:off x="2387476" y="1794330"/>
            <a:ext cx="1727324" cy="48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2688603" y="2341909"/>
            <a:ext cx="2125768" cy="48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1276608" y="2826927"/>
            <a:ext cx="2125768" cy="48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6926425" y="2826927"/>
            <a:ext cx="818433" cy="48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3922492" y="3859257"/>
            <a:ext cx="1541874" cy="48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4693429" y="4468857"/>
            <a:ext cx="2131520" cy="48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4114800" y="6113841"/>
            <a:ext cx="881349" cy="48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109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468850"/>
            <a:ext cx="8534400" cy="1507067"/>
          </a:xfrm>
        </p:spPr>
        <p:txBody>
          <a:bodyPr>
            <a:normAutofit/>
          </a:bodyPr>
          <a:lstStyle/>
          <a:p>
            <a:pPr lvl="0"/>
            <a:r>
              <a:rPr lang="en-US" altLang="ja-JP" sz="3200" dirty="0" smtClean="0"/>
              <a:t>3.8.3.3光の回折</a:t>
            </a:r>
            <a:r>
              <a:rPr lang="ja-JP" altLang="ja-JP" sz="3200" dirty="0"/>
              <a:t>・</a:t>
            </a:r>
            <a:r>
              <a:rPr lang="en-US" altLang="ja-JP" sz="3200" dirty="0" err="1"/>
              <a:t>干渉</a:t>
            </a:r>
            <a:endParaRPr lang="ja-JP" altLang="ja-JP" sz="3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2217593"/>
              </p:ext>
            </p:extLst>
          </p:nvPr>
        </p:nvGraphicFramePr>
        <p:xfrm>
          <a:off x="106701" y="441121"/>
          <a:ext cx="11686856" cy="6334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8859796" y="0"/>
            <a:ext cx="3332204" cy="2996588"/>
          </a:xfrm>
          <a:prstGeom prst="rect">
            <a:avLst/>
          </a:prstGeom>
          <a:blipFill rotWithShape="0">
            <a:blip r:embed="rId8"/>
            <a:srcRect/>
            <a:stretch>
              <a:fillRect l="-23725" t="1" r="-133225" b="-134818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正方形/長方形 8"/>
          <p:cNvSpPr/>
          <p:nvPr/>
        </p:nvSpPr>
        <p:spPr>
          <a:xfrm>
            <a:off x="872656" y="2422292"/>
            <a:ext cx="1727324" cy="48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2385638" y="3053926"/>
            <a:ext cx="2538901" cy="48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7754524" y="3053926"/>
            <a:ext cx="2538901" cy="48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652317" y="4283015"/>
            <a:ext cx="2538901" cy="48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4065711" y="4283015"/>
            <a:ext cx="2131278" cy="48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1138897" y="5435495"/>
            <a:ext cx="1003884" cy="48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6590410" y="5435495"/>
            <a:ext cx="669706" cy="48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7464415" y="5435495"/>
            <a:ext cx="1316028" cy="48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H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6696906" y="5967977"/>
            <a:ext cx="3102597" cy="48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I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851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200" y="-243005"/>
            <a:ext cx="8534400" cy="1507067"/>
          </a:xfrm>
        </p:spPr>
        <p:txBody>
          <a:bodyPr/>
          <a:lstStyle/>
          <a:p>
            <a:pPr lvl="0"/>
            <a:r>
              <a:rPr lang="en-US" altLang="ja-JP" dirty="0" smtClean="0"/>
              <a:t>3.8.3.4光の回折</a:t>
            </a:r>
            <a:r>
              <a:rPr lang="ja-JP" altLang="ja-JP" dirty="0"/>
              <a:t>・</a:t>
            </a:r>
            <a:r>
              <a:rPr lang="en-US" altLang="ja-JP" dirty="0" err="1"/>
              <a:t>干渉</a:t>
            </a:r>
            <a:endParaRPr lang="ja-JP" altLang="ja-JP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コンテンツ プレースホルダー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67012823"/>
                  </p:ext>
                </p:extLst>
              </p:nvPr>
            </p:nvGraphicFramePr>
            <p:xfrm>
              <a:off x="159999" y="778489"/>
              <a:ext cx="11393385" cy="594298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4" name="コンテンツ プレースホルダー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67012823"/>
                  </p:ext>
                </p:extLst>
              </p:nvPr>
            </p:nvGraphicFramePr>
            <p:xfrm>
              <a:off x="159999" y="778489"/>
              <a:ext cx="11393385" cy="594298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585552" y="0"/>
            <a:ext cx="6562380" cy="2695813"/>
          </a:xfrm>
          <a:prstGeom prst="rect">
            <a:avLst/>
          </a:prstGeom>
          <a:blipFill rotWithShape="0">
            <a:blip r:embed="rId12"/>
            <a:srcRect/>
            <a:stretch>
              <a:fillRect l="-11863" r="-16612" b="-92982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正方形/長方形 10"/>
          <p:cNvSpPr/>
          <p:nvPr/>
        </p:nvSpPr>
        <p:spPr>
          <a:xfrm>
            <a:off x="3373485" y="2604069"/>
            <a:ext cx="1523513" cy="739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8066427" y="2761670"/>
            <a:ext cx="851728" cy="509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3382424" y="3343618"/>
            <a:ext cx="851728" cy="509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8066427" y="3337241"/>
            <a:ext cx="851728" cy="509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4418007" y="4365112"/>
            <a:ext cx="1718387" cy="509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3558813" y="4914119"/>
            <a:ext cx="1933095" cy="509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7924174" y="4877871"/>
            <a:ext cx="1533807" cy="509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4525360" y="5527105"/>
            <a:ext cx="872905" cy="509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H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6473510" y="5527105"/>
            <a:ext cx="2510745" cy="509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I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3625649" y="6029198"/>
            <a:ext cx="2253313" cy="509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J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612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7339" y="105338"/>
            <a:ext cx="8534400" cy="1507067"/>
          </a:xfrm>
        </p:spPr>
        <p:txBody>
          <a:bodyPr/>
          <a:lstStyle/>
          <a:p>
            <a:pPr lvl="0"/>
            <a:r>
              <a:rPr lang="en-US" altLang="ja-JP" dirty="0" smtClean="0"/>
              <a:t>3.8光の回折</a:t>
            </a:r>
            <a:r>
              <a:rPr lang="ja-JP" altLang="ja-JP" dirty="0"/>
              <a:t>・</a:t>
            </a:r>
            <a:r>
              <a:rPr lang="en-US" altLang="ja-JP" dirty="0" err="1"/>
              <a:t>干渉</a:t>
            </a:r>
            <a:endParaRPr lang="ja-JP" altLang="ja-JP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363030"/>
              </p:ext>
            </p:extLst>
          </p:nvPr>
        </p:nvGraphicFramePr>
        <p:xfrm>
          <a:off x="481939" y="1374363"/>
          <a:ext cx="11393385" cy="5216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289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084" y="-467539"/>
            <a:ext cx="8534400" cy="1507067"/>
          </a:xfrm>
        </p:spPr>
        <p:txBody>
          <a:bodyPr>
            <a:normAutofit/>
          </a:bodyPr>
          <a:lstStyle/>
          <a:p>
            <a:pPr lvl="0"/>
            <a:r>
              <a:rPr lang="en-US" altLang="ja-JP" sz="3200" dirty="0"/>
              <a:t>3.8光の回折</a:t>
            </a:r>
            <a:r>
              <a:rPr lang="ja-JP" altLang="ja-JP" sz="3200" dirty="0"/>
              <a:t>・</a:t>
            </a:r>
            <a:r>
              <a:rPr lang="en-US" altLang="ja-JP" sz="3200" dirty="0" err="1"/>
              <a:t>干渉</a:t>
            </a:r>
            <a:endParaRPr lang="ja-JP" altLang="ja-JP" sz="3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547399"/>
              </p:ext>
            </p:extLst>
          </p:nvPr>
        </p:nvGraphicFramePr>
        <p:xfrm>
          <a:off x="78167" y="235190"/>
          <a:ext cx="10007775" cy="6622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9887638" y="3464947"/>
            <a:ext cx="2374135" cy="2891403"/>
          </a:xfrm>
          <a:prstGeom prst="rect">
            <a:avLst/>
          </a:prstGeom>
          <a:blipFill rotWithShape="0">
            <a:blip r:embed="rId8"/>
            <a:srcRect/>
            <a:stretch>
              <a:fillRect l="-180713" t="-4192" r="-114325" b="-146137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正方形/長方形 11"/>
          <p:cNvSpPr/>
          <p:nvPr/>
        </p:nvSpPr>
        <p:spPr>
          <a:xfrm>
            <a:off x="9716877" y="478511"/>
            <a:ext cx="2270261" cy="2816056"/>
          </a:xfrm>
          <a:prstGeom prst="rect">
            <a:avLst/>
          </a:prstGeom>
          <a:blipFill rotWithShape="0">
            <a:blip r:embed="rId8"/>
            <a:srcRect/>
            <a:stretch>
              <a:fillRect l="-74986" t="-11198" r="-238126" b="-145828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正方形/長方形 12"/>
          <p:cNvSpPr/>
          <p:nvPr/>
        </p:nvSpPr>
        <p:spPr>
          <a:xfrm>
            <a:off x="945319" y="2379344"/>
            <a:ext cx="2222033" cy="468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3576514" y="2379344"/>
            <a:ext cx="912859" cy="468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7359251" y="2379344"/>
            <a:ext cx="2252966" cy="468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3955571" y="2933859"/>
            <a:ext cx="1382101" cy="468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3955571" y="3452092"/>
            <a:ext cx="968970" cy="468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5390654" y="3480248"/>
            <a:ext cx="1390228" cy="468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1935030" y="4029256"/>
            <a:ext cx="3149254" cy="468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8557484" y="5270747"/>
            <a:ext cx="849084" cy="468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H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2116289" y="5929922"/>
            <a:ext cx="1574362" cy="468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I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540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467540"/>
            <a:ext cx="8534400" cy="1507067"/>
          </a:xfrm>
        </p:spPr>
        <p:txBody>
          <a:bodyPr>
            <a:normAutofit/>
          </a:bodyPr>
          <a:lstStyle/>
          <a:p>
            <a:pPr lvl="0"/>
            <a:r>
              <a:rPr lang="en-US" altLang="ja-JP" sz="3200" dirty="0" smtClean="0"/>
              <a:t>3.8.4.1光の回折</a:t>
            </a:r>
            <a:r>
              <a:rPr lang="ja-JP" altLang="ja-JP" sz="3200" dirty="0"/>
              <a:t>・</a:t>
            </a:r>
            <a:r>
              <a:rPr lang="en-US" altLang="ja-JP" sz="3200" dirty="0" err="1"/>
              <a:t>干渉</a:t>
            </a:r>
            <a:endParaRPr lang="ja-JP" altLang="ja-JP" sz="3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コンテンツ プレースホルダー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39033507"/>
                  </p:ext>
                </p:extLst>
              </p:nvPr>
            </p:nvGraphicFramePr>
            <p:xfrm>
              <a:off x="48347" y="347031"/>
              <a:ext cx="9539115" cy="645037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4" name="コンテンツ プレースホルダー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39033507"/>
                  </p:ext>
                </p:extLst>
              </p:nvPr>
            </p:nvGraphicFramePr>
            <p:xfrm>
              <a:off x="48347" y="347031"/>
              <a:ext cx="9539115" cy="645037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168564" y="2299014"/>
            <a:ext cx="11393385" cy="47273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740" tIns="21590" rIns="120904" bIns="21590" numCol="1" spcCol="1270" anchor="t" anchorCtr="0">
            <a:noAutofit/>
          </a:bodyPr>
          <a:lstStyle/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1300" kern="1200" dirty="0"/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1300" kern="1200" dirty="0"/>
          </a:p>
        </p:txBody>
      </p:sp>
      <p:sp>
        <p:nvSpPr>
          <p:cNvPr id="14" name="正方形/長方形 13"/>
          <p:cNvSpPr/>
          <p:nvPr/>
        </p:nvSpPr>
        <p:spPr>
          <a:xfrm>
            <a:off x="9887638" y="3464947"/>
            <a:ext cx="2374135" cy="2891403"/>
          </a:xfrm>
          <a:prstGeom prst="rect">
            <a:avLst/>
          </a:prstGeom>
          <a:blipFill rotWithShape="0">
            <a:blip r:embed="rId12"/>
            <a:srcRect/>
            <a:stretch>
              <a:fillRect l="-180713" t="-4192" r="-114325" b="-146137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正方形/長方形 14"/>
          <p:cNvSpPr/>
          <p:nvPr/>
        </p:nvSpPr>
        <p:spPr>
          <a:xfrm>
            <a:off x="9716877" y="478511"/>
            <a:ext cx="2270261" cy="2816056"/>
          </a:xfrm>
          <a:prstGeom prst="rect">
            <a:avLst/>
          </a:prstGeom>
          <a:blipFill rotWithShape="0">
            <a:blip r:embed="rId12"/>
            <a:srcRect/>
            <a:stretch>
              <a:fillRect l="-74986" t="-11198" r="-238126" b="-145828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正方形/長方形 15"/>
          <p:cNvSpPr/>
          <p:nvPr/>
        </p:nvSpPr>
        <p:spPr>
          <a:xfrm>
            <a:off x="5296982" y="1553079"/>
            <a:ext cx="1671188" cy="468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2322495" y="2021594"/>
            <a:ext cx="1671188" cy="699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6939412" y="2096876"/>
            <a:ext cx="910106" cy="541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2322495" y="2752903"/>
            <a:ext cx="910106" cy="541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6968170" y="2713822"/>
            <a:ext cx="910106" cy="541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2989245" y="3340738"/>
            <a:ext cx="1770042" cy="421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4474686" y="3842097"/>
            <a:ext cx="822296" cy="421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1834309" y="4343293"/>
            <a:ext cx="947449" cy="421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H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4412109" y="4980435"/>
            <a:ext cx="1707761" cy="421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I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>
            <a:off x="693915" y="6071520"/>
            <a:ext cx="1707761" cy="421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J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047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428980"/>
            <a:ext cx="8534400" cy="1507067"/>
          </a:xfrm>
        </p:spPr>
        <p:txBody>
          <a:bodyPr>
            <a:normAutofit/>
          </a:bodyPr>
          <a:lstStyle/>
          <a:p>
            <a:pPr lvl="0"/>
            <a:r>
              <a:rPr lang="en-US" altLang="ja-JP" sz="3200" dirty="0" smtClean="0"/>
              <a:t>3.8.4.2光の回折</a:t>
            </a:r>
            <a:r>
              <a:rPr lang="ja-JP" altLang="ja-JP" sz="3200" dirty="0"/>
              <a:t>・</a:t>
            </a:r>
            <a:r>
              <a:rPr lang="en-US" altLang="ja-JP" sz="3200" dirty="0" err="1"/>
              <a:t>干渉</a:t>
            </a:r>
            <a:endParaRPr lang="ja-JP" altLang="ja-JP" sz="3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コンテンツ プレースホルダー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36176038"/>
                  </p:ext>
                </p:extLst>
              </p:nvPr>
            </p:nvGraphicFramePr>
            <p:xfrm>
              <a:off x="75889" y="556942"/>
              <a:ext cx="9511573" cy="630105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4" name="コンテンツ プレースホルダー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36176038"/>
                  </p:ext>
                </p:extLst>
              </p:nvPr>
            </p:nvGraphicFramePr>
            <p:xfrm>
              <a:off x="75889" y="556942"/>
              <a:ext cx="9511573" cy="630105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168564" y="2299014"/>
            <a:ext cx="11393385" cy="47273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740" tIns="21590" rIns="120904" bIns="21590" numCol="1" spcCol="1270" anchor="t" anchorCtr="0">
            <a:noAutofit/>
          </a:bodyPr>
          <a:lstStyle/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1300" kern="1200" dirty="0"/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1300" kern="1200" dirty="0"/>
          </a:p>
        </p:txBody>
      </p:sp>
      <p:sp>
        <p:nvSpPr>
          <p:cNvPr id="12" name="正方形/長方形 11"/>
          <p:cNvSpPr/>
          <p:nvPr/>
        </p:nvSpPr>
        <p:spPr>
          <a:xfrm>
            <a:off x="9887638" y="3464947"/>
            <a:ext cx="2374135" cy="2891403"/>
          </a:xfrm>
          <a:prstGeom prst="rect">
            <a:avLst/>
          </a:prstGeom>
          <a:blipFill rotWithShape="0">
            <a:blip r:embed="rId12"/>
            <a:srcRect/>
            <a:stretch>
              <a:fillRect l="-180713" t="-4192" r="-114325" b="-146137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正方形/長方形 12"/>
          <p:cNvSpPr/>
          <p:nvPr/>
        </p:nvSpPr>
        <p:spPr>
          <a:xfrm>
            <a:off x="9716877" y="478511"/>
            <a:ext cx="2270261" cy="2816056"/>
          </a:xfrm>
          <a:prstGeom prst="rect">
            <a:avLst/>
          </a:prstGeom>
          <a:blipFill rotWithShape="0">
            <a:blip r:embed="rId12"/>
            <a:srcRect/>
            <a:stretch>
              <a:fillRect l="-74986" t="-11198" r="-238126" b="-145828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正方形/長方形 13"/>
          <p:cNvSpPr/>
          <p:nvPr/>
        </p:nvSpPr>
        <p:spPr>
          <a:xfrm>
            <a:off x="3346997" y="1971719"/>
            <a:ext cx="982632" cy="529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3075248" y="2634035"/>
            <a:ext cx="2692082" cy="924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5614047" y="3558448"/>
            <a:ext cx="1122767" cy="523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3028755" y="4139412"/>
            <a:ext cx="1122767" cy="523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5614046" y="4753237"/>
            <a:ext cx="1122767" cy="523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607180" y="6094699"/>
            <a:ext cx="2962285" cy="523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4611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7339" y="105338"/>
            <a:ext cx="8534400" cy="1507067"/>
          </a:xfrm>
        </p:spPr>
        <p:txBody>
          <a:bodyPr/>
          <a:lstStyle/>
          <a:p>
            <a:r>
              <a:rPr kumimoji="1" lang="ja-JP" altLang="en-US" dirty="0" smtClean="0"/>
              <a:t>基礎物理学：第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章　波と光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575196"/>
              </p:ext>
            </p:extLst>
          </p:nvPr>
        </p:nvGraphicFramePr>
        <p:xfrm>
          <a:off x="481939" y="1374363"/>
          <a:ext cx="11393385" cy="5216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608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7339" y="105338"/>
            <a:ext cx="8534400" cy="1507067"/>
          </a:xfrm>
        </p:spPr>
        <p:txBody>
          <a:bodyPr/>
          <a:lstStyle/>
          <a:p>
            <a:pPr lvl="0"/>
            <a:r>
              <a:rPr lang="en-US" altLang="ja-JP" dirty="0"/>
              <a:t>3.8光の回折</a:t>
            </a:r>
            <a:r>
              <a:rPr lang="ja-JP" altLang="ja-JP" dirty="0"/>
              <a:t>・</a:t>
            </a:r>
            <a:r>
              <a:rPr lang="en-US" altLang="ja-JP" dirty="0" err="1"/>
              <a:t>干渉</a:t>
            </a:r>
            <a:endParaRPr lang="ja-JP" altLang="ja-JP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4688733"/>
              </p:ext>
            </p:extLst>
          </p:nvPr>
        </p:nvGraphicFramePr>
        <p:xfrm>
          <a:off x="481939" y="1374363"/>
          <a:ext cx="11393385" cy="5216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519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347004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sz="3200" dirty="0" smtClean="0"/>
              <a:t>3.8.1.1光の回折</a:t>
            </a:r>
            <a:r>
              <a:rPr lang="ja-JP" altLang="ja-JP" sz="3200" dirty="0"/>
              <a:t>・</a:t>
            </a:r>
            <a:r>
              <a:rPr lang="en-US" altLang="ja-JP" sz="3200" dirty="0" err="1"/>
              <a:t>干渉</a:t>
            </a:r>
            <a:endParaRPr lang="ja-JP" altLang="ja-JP" sz="3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コンテンツ プレースホルダー 3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3871629100"/>
                  </p:ext>
                </p:extLst>
              </p:nvPr>
            </p:nvGraphicFramePr>
            <p:xfrm>
              <a:off x="98233" y="487293"/>
              <a:ext cx="12014811" cy="623418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4" name="コンテンツ プレースホルダー 3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3871629100"/>
                  </p:ext>
                </p:extLst>
              </p:nvPr>
            </p:nvGraphicFramePr>
            <p:xfrm>
              <a:off x="98233" y="487293"/>
              <a:ext cx="12014811" cy="623418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pic>
        <p:nvPicPr>
          <p:cNvPr id="6" name="コンテンツ プレースホルダー 5"/>
          <p:cNvPicPr>
            <a:picLocks noGrp="1" noChangeAspect="1"/>
          </p:cNvPicPr>
          <p:nvPr>
            <p:ph sz="half" idx="2"/>
          </p:nvPr>
        </p:nvPicPr>
        <p:blipFill rotWithShape="1">
          <a:blip r:embed="rId12"/>
          <a:srcRect l="14663" r="14818" b="23933"/>
          <a:stretch/>
        </p:blipFill>
        <p:spPr>
          <a:xfrm>
            <a:off x="7403333" y="220336"/>
            <a:ext cx="4807944" cy="4896999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73314" y="2252144"/>
            <a:ext cx="5181600" cy="17491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4516" tIns="82550" rIns="462280" bIns="82550" numCol="1" spcCol="1270" anchor="t" anchorCtr="0">
            <a:noAutofit/>
          </a:bodyPr>
          <a:lstStyle/>
          <a:p>
            <a:pPr marL="285750" lvl="1" indent="-285750" algn="l" defTabSz="2266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5100" kern="1200" dirty="0"/>
          </a:p>
          <a:p>
            <a:pPr marL="285750" lvl="1" indent="-285750" algn="l" defTabSz="2266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5100" kern="1200" dirty="0"/>
          </a:p>
        </p:txBody>
      </p:sp>
      <p:sp>
        <p:nvSpPr>
          <p:cNvPr id="13" name="正方形/長方形 12"/>
          <p:cNvSpPr/>
          <p:nvPr/>
        </p:nvSpPr>
        <p:spPr>
          <a:xfrm>
            <a:off x="2107050" y="1464294"/>
            <a:ext cx="1137417" cy="370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1289966" y="2229553"/>
            <a:ext cx="1137417" cy="370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4576665" y="2153298"/>
            <a:ext cx="931769" cy="370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3164114" y="2941368"/>
            <a:ext cx="1022296" cy="370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655941" y="3688488"/>
            <a:ext cx="1022296" cy="674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1994271" y="4318611"/>
            <a:ext cx="866223" cy="411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4436561" y="5668178"/>
            <a:ext cx="912128" cy="320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3585990" y="6139746"/>
            <a:ext cx="363557" cy="320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H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5457021" y="6133855"/>
            <a:ext cx="954796" cy="320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I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9504802" y="6133855"/>
            <a:ext cx="954796" cy="320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J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322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7339" y="105338"/>
            <a:ext cx="8534400" cy="1507067"/>
          </a:xfrm>
        </p:spPr>
        <p:txBody>
          <a:bodyPr/>
          <a:lstStyle/>
          <a:p>
            <a:pPr lvl="0"/>
            <a:r>
              <a:rPr lang="en-US" altLang="ja-JP" dirty="0"/>
              <a:t>3.8光の回折</a:t>
            </a:r>
            <a:r>
              <a:rPr lang="ja-JP" altLang="ja-JP" dirty="0"/>
              <a:t>・</a:t>
            </a:r>
            <a:r>
              <a:rPr lang="en-US" altLang="ja-JP" dirty="0" err="1"/>
              <a:t>干渉</a:t>
            </a:r>
            <a:endParaRPr lang="ja-JP" altLang="ja-JP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6204507"/>
              </p:ext>
            </p:extLst>
          </p:nvPr>
        </p:nvGraphicFramePr>
        <p:xfrm>
          <a:off x="481939" y="1374363"/>
          <a:ext cx="11393385" cy="5216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485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352540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sz="3200" dirty="0" smtClean="0"/>
              <a:t>3.8.2.1光の回折</a:t>
            </a:r>
            <a:r>
              <a:rPr lang="ja-JP" altLang="ja-JP" sz="3200" dirty="0"/>
              <a:t>・</a:t>
            </a:r>
            <a:r>
              <a:rPr lang="en-US" altLang="ja-JP" sz="3200" dirty="0" err="1"/>
              <a:t>干渉</a:t>
            </a:r>
            <a:endParaRPr lang="ja-JP" altLang="ja-JP" sz="3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9421849"/>
              </p:ext>
            </p:extLst>
          </p:nvPr>
        </p:nvGraphicFramePr>
        <p:xfrm>
          <a:off x="64327" y="543564"/>
          <a:ext cx="11960584" cy="6226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6615628" y="80854"/>
            <a:ext cx="5526795" cy="2833107"/>
          </a:xfrm>
          <a:prstGeom prst="rect">
            <a:avLst/>
          </a:prstGeom>
          <a:blipFill rotWithShape="0">
            <a:blip r:embed="rId8"/>
            <a:srcRect/>
            <a:stretch>
              <a:fillRect l="-8970" t="-74647" r="-9633" b="-43893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正方形/長方形 16"/>
          <p:cNvSpPr/>
          <p:nvPr/>
        </p:nvSpPr>
        <p:spPr>
          <a:xfrm>
            <a:off x="729942" y="2487619"/>
            <a:ext cx="399287" cy="370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2292501" y="2959508"/>
            <a:ext cx="2004077" cy="44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7978123" y="2931967"/>
            <a:ext cx="2004077" cy="44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3294539" y="3547076"/>
            <a:ext cx="2004077" cy="44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7704959" y="3547076"/>
            <a:ext cx="823869" cy="44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5257800" y="4619384"/>
            <a:ext cx="1225627" cy="44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1174214" y="5107798"/>
            <a:ext cx="1225627" cy="44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7005809" y="5107798"/>
            <a:ext cx="1868278" cy="44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H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>
            <a:off x="4364477" y="5612738"/>
            <a:ext cx="763875" cy="44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I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9046564" y="5612738"/>
            <a:ext cx="763875" cy="44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J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4916678" y="6133998"/>
            <a:ext cx="2398522" cy="44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K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41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354308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sz="3200" dirty="0" smtClean="0"/>
              <a:t>3.8.2.2光の回折</a:t>
            </a:r>
            <a:r>
              <a:rPr lang="ja-JP" altLang="ja-JP" sz="3200" dirty="0"/>
              <a:t>・</a:t>
            </a:r>
            <a:r>
              <a:rPr lang="en-US" altLang="ja-JP" sz="3200" dirty="0" err="1"/>
              <a:t>干渉</a:t>
            </a:r>
            <a:endParaRPr lang="ja-JP" altLang="ja-JP" sz="3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083057"/>
              </p:ext>
            </p:extLst>
          </p:nvPr>
        </p:nvGraphicFramePr>
        <p:xfrm>
          <a:off x="97624" y="710588"/>
          <a:ext cx="10515600" cy="6097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7607147" y="76836"/>
            <a:ext cx="4415977" cy="3024412"/>
          </a:xfrm>
          <a:prstGeom prst="rect">
            <a:avLst/>
          </a:prstGeom>
          <a:blipFill rotWithShape="0">
            <a:blip r:embed="rId8"/>
            <a:srcRect/>
            <a:stretch>
              <a:fillRect l="-8970" t="-74647" r="-9633" b="-43893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正方形/長方形 14"/>
          <p:cNvSpPr/>
          <p:nvPr/>
        </p:nvSpPr>
        <p:spPr>
          <a:xfrm>
            <a:off x="3511701" y="2812618"/>
            <a:ext cx="1297162" cy="442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1973011" y="3835351"/>
            <a:ext cx="1646029" cy="442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1973010" y="4367652"/>
            <a:ext cx="1646029" cy="442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4885136" y="4889116"/>
            <a:ext cx="4275389" cy="492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2503657" y="5382793"/>
            <a:ext cx="1302672" cy="492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7073821" y="5398130"/>
            <a:ext cx="318497" cy="492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759320" y="6016545"/>
            <a:ext cx="2248285" cy="492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793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400145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sz="3200" dirty="0" smtClean="0"/>
              <a:t>3.8.2.3光の回折</a:t>
            </a:r>
            <a:r>
              <a:rPr lang="ja-JP" altLang="ja-JP" sz="3200" dirty="0"/>
              <a:t>・</a:t>
            </a:r>
            <a:r>
              <a:rPr lang="en-US" altLang="ja-JP" sz="3200" dirty="0" err="1"/>
              <a:t>干渉</a:t>
            </a:r>
            <a:endParaRPr lang="ja-JP" altLang="ja-JP" sz="3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コンテンツ プレースホルダー 3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3133449966"/>
                  </p:ext>
                </p:extLst>
              </p:nvPr>
            </p:nvGraphicFramePr>
            <p:xfrm>
              <a:off x="56125" y="474103"/>
              <a:ext cx="11787007" cy="631779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4" name="コンテンツ プレースホルダー 3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3133449966"/>
                  </p:ext>
                </p:extLst>
              </p:nvPr>
            </p:nvGraphicFramePr>
            <p:xfrm>
              <a:off x="56125" y="474103"/>
              <a:ext cx="11787007" cy="631779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7221557" y="0"/>
            <a:ext cx="4883900" cy="3018622"/>
          </a:xfrm>
          <a:prstGeom prst="rect">
            <a:avLst/>
          </a:prstGeom>
          <a:blipFill rotWithShape="0">
            <a:blip r:embed="rId12"/>
            <a:srcRect/>
            <a:stretch>
              <a:fillRect l="-8970" t="-74647" r="-9633" b="-43893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正方形/長方形 15"/>
          <p:cNvSpPr/>
          <p:nvPr/>
        </p:nvSpPr>
        <p:spPr>
          <a:xfrm>
            <a:off x="4402728" y="3100973"/>
            <a:ext cx="681556" cy="635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8981950" y="3018622"/>
            <a:ext cx="1021365" cy="635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3863983" y="3758592"/>
            <a:ext cx="1782162" cy="725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8981950" y="3736559"/>
            <a:ext cx="1010798" cy="725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5740715" y="6039884"/>
            <a:ext cx="5215120" cy="632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759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351365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sz="3200" dirty="0" smtClean="0"/>
              <a:t>3.8.2.4光の回折</a:t>
            </a:r>
            <a:r>
              <a:rPr lang="ja-JP" altLang="ja-JP" sz="3200" dirty="0"/>
              <a:t>・</a:t>
            </a:r>
            <a:r>
              <a:rPr lang="en-US" altLang="ja-JP" sz="3200" dirty="0" err="1"/>
              <a:t>干渉</a:t>
            </a:r>
            <a:endParaRPr lang="ja-JP" altLang="ja-JP" sz="3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コンテンツ プレースホルダー 3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805647727"/>
                  </p:ext>
                </p:extLst>
              </p:nvPr>
            </p:nvGraphicFramePr>
            <p:xfrm>
              <a:off x="61635" y="489455"/>
              <a:ext cx="11897175" cy="623201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4" name="コンテンツ プレースホルダー 3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805647727"/>
                  </p:ext>
                </p:extLst>
              </p:nvPr>
            </p:nvGraphicFramePr>
            <p:xfrm>
              <a:off x="61635" y="489455"/>
              <a:ext cx="11897175" cy="623201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6973676" y="168202"/>
            <a:ext cx="5174255" cy="3679634"/>
          </a:xfrm>
          <a:prstGeom prst="rect">
            <a:avLst/>
          </a:prstGeom>
          <a:blipFill rotWithShape="0">
            <a:blip r:embed="rId12"/>
            <a:srcRect/>
            <a:stretch>
              <a:fillRect l="-8970" t="-74647" r="-9633" b="-43893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正方形/長方形 10"/>
          <p:cNvSpPr/>
          <p:nvPr/>
        </p:nvSpPr>
        <p:spPr>
          <a:xfrm>
            <a:off x="4576244" y="2456487"/>
            <a:ext cx="1185578" cy="48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718503" y="2941505"/>
            <a:ext cx="2542489" cy="485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3129125" y="3505267"/>
            <a:ext cx="1447119" cy="873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5495739" y="3505267"/>
            <a:ext cx="1447119" cy="873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674024" y="4908081"/>
            <a:ext cx="1447119" cy="873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5910708" y="4908081"/>
            <a:ext cx="859157" cy="873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674024" y="5782019"/>
            <a:ext cx="2455101" cy="873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6909236" y="5782019"/>
            <a:ext cx="1022909" cy="873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H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425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835</Words>
  <Application>Microsoft Office PowerPoint</Application>
  <PresentationFormat>ワイド画面</PresentationFormat>
  <Paragraphs>278</Paragraphs>
  <Slides>18</Slides>
  <Notes>17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6" baseType="lpstr">
      <vt:lpstr>HGPｺﾞｼｯｸM</vt:lpstr>
      <vt:lpstr>ＭＳ Ｐゴシック</vt:lpstr>
      <vt:lpstr>Arial</vt:lpstr>
      <vt:lpstr>Calibri</vt:lpstr>
      <vt:lpstr>Calibri Light</vt:lpstr>
      <vt:lpstr>Cambria Math</vt:lpstr>
      <vt:lpstr>Times</vt:lpstr>
      <vt:lpstr>Office テーマ</vt:lpstr>
      <vt:lpstr>基礎物理学</vt:lpstr>
      <vt:lpstr>基礎物理学：第3章　波と光</vt:lpstr>
      <vt:lpstr>3.8光の回折・干渉</vt:lpstr>
      <vt:lpstr>3.8.1.1光の回折・干渉</vt:lpstr>
      <vt:lpstr>3.8光の回折・干渉</vt:lpstr>
      <vt:lpstr>3.8.2.1光の回折・干渉</vt:lpstr>
      <vt:lpstr>3.8.2.2光の回折・干渉</vt:lpstr>
      <vt:lpstr>3.8.2.3光の回折・干渉</vt:lpstr>
      <vt:lpstr>3.8.2.4光の回折・干渉</vt:lpstr>
      <vt:lpstr>3.8光の回折・干渉</vt:lpstr>
      <vt:lpstr>3.8.3.1光の回折・干渉</vt:lpstr>
      <vt:lpstr>3.8.3.2光の回折・干渉</vt:lpstr>
      <vt:lpstr>3.8.3.3光の回折・干渉</vt:lpstr>
      <vt:lpstr>3.8.3.4光の回折・干渉</vt:lpstr>
      <vt:lpstr>3.8光の回折・干渉</vt:lpstr>
      <vt:lpstr>3.8光の回折・干渉</vt:lpstr>
      <vt:lpstr>3.8.4.1光の回折・干渉</vt:lpstr>
      <vt:lpstr>3.8.4.2光の回折・干渉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基礎物理学</dc:title>
  <dc:creator>原道寛</dc:creator>
  <cp:lastModifiedBy>HARA Michihiro</cp:lastModifiedBy>
  <cp:revision>75</cp:revision>
  <dcterms:created xsi:type="dcterms:W3CDTF">2014-12-31T05:09:16Z</dcterms:created>
  <dcterms:modified xsi:type="dcterms:W3CDTF">2019-08-31T11:34:46Z</dcterms:modified>
</cp:coreProperties>
</file>