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7" r:id="rId4"/>
    <p:sldId id="404" r:id="rId5"/>
    <p:sldId id="609" r:id="rId6"/>
    <p:sldId id="608" r:id="rId7"/>
    <p:sldId id="610" r:id="rId8"/>
    <p:sldId id="405" r:id="rId9"/>
  </p:sldIdLst>
  <p:sldSz cx="12192000" cy="6858000"/>
  <p:notesSz cx="6858000" cy="9144000"/>
  <p:custDataLst>
    <p:tags r:id="rId11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9" autoAdjust="0"/>
    <p:restoredTop sz="86391" autoAdjust="0"/>
  </p:normalViewPr>
  <p:slideViewPr>
    <p:cSldViewPr snapToGrid="0">
      <p:cViewPr varScale="1">
        <p:scale>
          <a:sx n="67" d="100"/>
          <a:sy n="67" d="100"/>
        </p:scale>
        <p:origin x="111" y="28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E011E2-60BA-4D6A-BC2C-369AAFC9B671}" type="doc">
      <dgm:prSet loTypeId="urn:microsoft.com/office/officeart/2005/8/layout/hierarchy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631D3286-6F0C-4136-8259-339F59EC2275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3.1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波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9C3E29CC-917E-488E-83EC-71CFC616BA10}" type="parTrans" cxnId="{B9F59C85-93AC-4F14-9042-40DAC231AD91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0EE773DC-91CC-46B6-8C66-21858F18E835}" type="sibTrans" cxnId="{B9F59C85-93AC-4F14-9042-40DAC231AD91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89C25198-6628-4696-96BB-70D2AF34029A}">
      <dgm:prSet/>
      <dgm:spPr/>
      <dgm:t>
        <a:bodyPr/>
        <a:lstStyle/>
        <a:p>
          <a:pPr rtl="0"/>
          <a:r>
            <a: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</a:t>
          </a:r>
          <a:r>
            <a:rPr kumimoji="1" 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.1.1</a:t>
          </a:r>
          <a:r>
            <a:rPr kumimoji="1"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波源と媒質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34FC8472-ECB8-4F3A-8642-8C2F1CEBC732}" type="parTrans" cxnId="{C8668D33-2635-42E8-851B-45B09D722AEA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71370267-5805-456E-8CD9-08EF448D5BAE}" type="sibTrans" cxnId="{C8668D33-2635-42E8-851B-45B09D722AEA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40E4A321-852A-494D-9BBF-E48E6683DEA5}">
      <dgm:prSet/>
      <dgm:spPr/>
      <dgm:t>
        <a:bodyPr/>
        <a:lstStyle/>
        <a:p>
          <a:pPr rtl="0"/>
          <a:r>
            <a: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</a:t>
          </a:r>
          <a:r>
            <a:rPr kumimoji="1" 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.1.2</a:t>
          </a:r>
          <a:r>
            <a:rPr kumimoji="1"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波長、波動数と波の速さ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151B21E9-2707-4566-9484-AE6B3CA64C61}" type="parTrans" cxnId="{231A25E8-DC2C-491E-922D-421F8F012BE1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AA36234C-9ABE-4309-94FC-DDEA3B261139}" type="sibTrans" cxnId="{231A25E8-DC2C-491E-922D-421F8F012BE1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9A1B60A8-E3EC-4A45-8A54-A3865FB577EE}">
      <dgm:prSet/>
      <dgm:spPr/>
      <dgm:t>
        <a:bodyPr/>
        <a:lstStyle/>
        <a:p>
          <a:pPr rtl="0"/>
          <a:r>
            <a: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</a:t>
          </a:r>
          <a:r>
            <a:rPr kumimoji="1" 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.2</a:t>
          </a:r>
          <a:r>
            <a:rPr kumimoji="1"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波の重ね合わせ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C47C1619-6382-4F9D-9F17-4A491E28B9F7}" type="parTrans" cxnId="{8EF567A4-0366-4F18-A8EB-F7C1091B416B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6580D1AF-6F57-4CB2-9B95-FE8D8B419080}" type="sibTrans" cxnId="{8EF567A4-0366-4F18-A8EB-F7C1091B416B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DB65B0D5-C747-499E-865B-D80FECF312F6}">
      <dgm:prSet/>
      <dgm:spPr/>
      <dgm:t>
        <a:bodyPr/>
        <a:lstStyle/>
        <a:p>
          <a:pPr rtl="0"/>
          <a:r>
            <a: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</a:t>
          </a:r>
          <a:r>
            <a:rPr kumimoji="1" 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.2.1</a:t>
          </a:r>
          <a:r>
            <a:rPr kumimoji="1"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重ね合わせの原理とは波の独立性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BC46F89A-8CD4-4DE7-A809-C0534CA994E3}" type="parTrans" cxnId="{37B336FA-8DE3-43E5-A948-6A04F697D8D9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0AB08DA5-0926-471C-BC74-653C3181FCD0}" type="sibTrans" cxnId="{37B336FA-8DE3-43E5-A948-6A04F697D8D9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449AA18A-8263-4693-B9B5-ED39A8AEED73}">
      <dgm:prSet/>
      <dgm:spPr/>
      <dgm:t>
        <a:bodyPr/>
        <a:lstStyle/>
        <a:p>
          <a:pPr rtl="0"/>
          <a:r>
            <a: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</a:t>
          </a:r>
          <a:r>
            <a:rPr kumimoji="1" 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.2.2</a:t>
          </a:r>
          <a:r>
            <a:rPr kumimoji="1"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波の干渉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FCCFE6BE-6CF9-4944-85BB-655BC1080FDF}" type="parTrans" cxnId="{A05576A3-E390-4E8A-AE0E-04FAD81AED2F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8780DBFE-9A86-46AA-8649-B50E60B6CA05}" type="sibTrans" cxnId="{A05576A3-E390-4E8A-AE0E-04FAD81AED2F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8599D655-DA8B-4E27-8E11-CCF6AD41F4B7}">
      <dgm:prSet/>
      <dgm:spPr/>
      <dgm:t>
        <a:bodyPr/>
        <a:lstStyle/>
        <a:p>
          <a:pPr rtl="0"/>
          <a:r>
            <a: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</a:t>
          </a:r>
          <a:r>
            <a:rPr kumimoji="1" 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.4</a:t>
          </a:r>
          <a:r>
            <a:rPr kumimoji="1"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音波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0ECA06D0-EBDC-4934-8D5B-B83659D80C54}" type="parTrans" cxnId="{70948772-D371-47A9-B175-0E545B1A2F6F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DA73B2E8-019E-4AE6-89F1-21BC53601E93}" type="sibTrans" cxnId="{70948772-D371-47A9-B175-0E545B1A2F6F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627816D4-8275-4E67-B850-1B53003C60A6}">
      <dgm:prSet/>
      <dgm:spPr/>
      <dgm:t>
        <a:bodyPr/>
        <a:lstStyle/>
        <a:p>
          <a:pPr rtl="0"/>
          <a:r>
            <a: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</a:t>
          </a:r>
          <a:r>
            <a:rPr kumimoji="1" 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.4.1</a:t>
          </a:r>
          <a:r>
            <a:rPr kumimoji="1"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音の三要素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35BCD79A-17FA-4A42-A1C8-FBD09EE807C1}" type="parTrans" cxnId="{B5EEEE15-A2AB-4358-9755-C806115CD0DD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FA50854C-1420-4611-A51B-7767AD978B4A}" type="sibTrans" cxnId="{B5EEEE15-A2AB-4358-9755-C806115CD0DD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0591DA4C-CCA7-4230-9C55-C1CF2DB13D20}">
      <dgm:prSet/>
      <dgm:spPr/>
      <dgm:t>
        <a:bodyPr/>
        <a:lstStyle/>
        <a:p>
          <a:pPr rtl="0"/>
          <a:r>
            <a: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</a:t>
          </a:r>
          <a:r>
            <a:rPr kumimoji="1" 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.4.2</a:t>
          </a:r>
          <a:r>
            <a:rPr kumimoji="1"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音の速さ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C815E79B-4FA2-4345-BB57-E8776F8AFA1F}" type="parTrans" cxnId="{CFC2DBD0-875C-4755-BAE9-8F5872969916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A195B0C7-7467-4B65-B5C3-53CBF051D0FA}" type="sibTrans" cxnId="{CFC2DBD0-875C-4755-BAE9-8F5872969916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083303E6-2827-4549-9F3C-06B696220B0E}">
      <dgm:prSet/>
      <dgm:spPr/>
      <dgm:t>
        <a:bodyPr/>
        <a:lstStyle/>
        <a:p>
          <a:pPr rtl="0"/>
          <a:r>
            <a: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</a:t>
          </a:r>
          <a:r>
            <a:rPr kumimoji="1" 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.4.3</a:t>
          </a:r>
          <a:r>
            <a:rPr kumimoji="1"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共鳴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D5D57DC8-3E24-4CD7-A6A8-92F28D62AC10}" type="parTrans" cxnId="{8CBAF591-53F6-4253-B696-F7A0C535181C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B20F7E20-E6B8-4801-90B0-BF996E6C1E16}" type="sibTrans" cxnId="{8CBAF591-53F6-4253-B696-F7A0C535181C}">
      <dgm:prSet/>
      <dgm:spPr/>
      <dgm:t>
        <a:bodyPr/>
        <a:lstStyle/>
        <a:p>
          <a:endParaRPr kumimoji="1" lang="ja-JP" altLang="en-US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C85BA77F-5C48-46CE-A7BF-A776839BD4A5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3.2.3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反射による位相の変化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A315EF11-DC75-48B4-8182-98EF7B01F578}" type="parTrans" cxnId="{162623A6-6153-44DD-B494-D0A3372F0DEB}">
      <dgm:prSet/>
      <dgm:spPr/>
      <dgm:t>
        <a:bodyPr/>
        <a:lstStyle/>
        <a:p>
          <a:endParaRPr kumimoji="1" lang="ja-JP" altLang="en-US"/>
        </a:p>
      </dgm:t>
    </dgm:pt>
    <dgm:pt modelId="{C2CB1343-1515-44DB-9B6E-DA6D461EED88}" type="sibTrans" cxnId="{162623A6-6153-44DD-B494-D0A3372F0DEB}">
      <dgm:prSet/>
      <dgm:spPr/>
      <dgm:t>
        <a:bodyPr/>
        <a:lstStyle/>
        <a:p>
          <a:endParaRPr kumimoji="1" lang="ja-JP" altLang="en-US"/>
        </a:p>
      </dgm:t>
    </dgm:pt>
    <dgm:pt modelId="{CBFE9475-78CF-46BA-A192-9CE3B27D8EB7}">
      <dgm:prSet/>
      <dgm:spPr/>
      <dgm:t>
        <a:bodyPr/>
        <a:lstStyle/>
        <a:p>
          <a:pPr rtl="0"/>
          <a:r>
            <a: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</a:t>
          </a:r>
          <a:r>
            <a:rPr kumimoji="1" 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5</a:t>
          </a:r>
          <a:r>
            <a:rPr kumimoji="1"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光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49C2974A-5F0B-4A11-8704-573957033B41}" type="parTrans" cxnId="{E01ECEBC-8820-483A-B4B1-46BE838874B7}">
      <dgm:prSet/>
      <dgm:spPr/>
      <dgm:t>
        <a:bodyPr/>
        <a:lstStyle/>
        <a:p>
          <a:endParaRPr kumimoji="1" lang="ja-JP" altLang="en-US"/>
        </a:p>
      </dgm:t>
    </dgm:pt>
    <dgm:pt modelId="{FEE246FB-7A9C-458C-87A4-BD011F183822}" type="sibTrans" cxnId="{E01ECEBC-8820-483A-B4B1-46BE838874B7}">
      <dgm:prSet/>
      <dgm:spPr/>
      <dgm:t>
        <a:bodyPr/>
        <a:lstStyle/>
        <a:p>
          <a:endParaRPr kumimoji="1" lang="ja-JP" altLang="en-US"/>
        </a:p>
      </dgm:t>
    </dgm:pt>
    <dgm:pt modelId="{20A42268-8D0E-428F-8E7E-9B49A9D70BE9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3.1.3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横波と縦波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D6F1517C-8432-4C9F-A26C-4FF96AEDE0A2}" type="parTrans" cxnId="{5DC9EEAB-E506-4185-873D-6A90905C4DB4}">
      <dgm:prSet/>
      <dgm:spPr/>
    </dgm:pt>
    <dgm:pt modelId="{546DCC94-E2A5-4135-8EAC-94D1FEBC9936}" type="sibTrans" cxnId="{5DC9EEAB-E506-4185-873D-6A90905C4DB4}">
      <dgm:prSet/>
      <dgm:spPr/>
    </dgm:pt>
    <dgm:pt modelId="{9225AD66-E128-4438-BE90-BC390FE1C131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3.1.4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正弦波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8A26FA1F-6C83-46C8-8F23-C7D956ED5FB9}" type="parTrans" cxnId="{9A04851E-187C-466B-9CB1-A9053E4C40C9}">
      <dgm:prSet/>
      <dgm:spPr/>
    </dgm:pt>
    <dgm:pt modelId="{81D50FDE-B667-4766-AC27-350FF4EA2D6B}" type="sibTrans" cxnId="{9A04851E-187C-466B-9CB1-A9053E4C40C9}">
      <dgm:prSet/>
      <dgm:spPr/>
    </dgm:pt>
    <dgm:pt modelId="{0E44CFD3-5F82-49A7-8453-0BF574C3B33B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3.1.5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弧を伝わる横波</a:t>
          </a:r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(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弧の波の速さ</a:t>
          </a:r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)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14A604F1-43E7-41D0-A5DA-E82FD22456C9}" type="parTrans" cxnId="{73E206AF-81A9-4666-89CB-53FF80B82E30}">
      <dgm:prSet/>
      <dgm:spPr/>
    </dgm:pt>
    <dgm:pt modelId="{5A72CDD8-2C97-4E64-A50A-136393FE9D61}" type="sibTrans" cxnId="{73E206AF-81A9-4666-89CB-53FF80B82E30}">
      <dgm:prSet/>
      <dgm:spPr/>
    </dgm:pt>
    <dgm:pt modelId="{4D4623CB-95EA-4C9A-97BC-B44172AA7E3F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3.2.4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定常波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8D7E5981-41C3-4857-97AC-4B7EF9B3CA05}" type="parTrans" cxnId="{3E5005D1-E3E7-43FE-ABC0-C6D5C9D53DAA}">
      <dgm:prSet/>
      <dgm:spPr/>
    </dgm:pt>
    <dgm:pt modelId="{0A9B9117-451D-4005-8B0A-8D1F5DAF78D0}" type="sibTrans" cxnId="{3E5005D1-E3E7-43FE-ABC0-C6D5C9D53DAA}">
      <dgm:prSet/>
      <dgm:spPr/>
    </dgm:pt>
    <dgm:pt modelId="{7A958707-A75F-4EBF-9183-665A9ACBEE20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3.2.5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弧に生じる定常波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8ECE4E5C-DE18-46AD-B612-874A998A5C1B}" type="parTrans" cxnId="{9CCAC63A-A6B0-4721-9B7E-CBFA4C22AC2C}">
      <dgm:prSet/>
      <dgm:spPr/>
    </dgm:pt>
    <dgm:pt modelId="{AC969F5E-D7F9-45B1-B4C9-7B9C0B3C3D8E}" type="sibTrans" cxnId="{9CCAC63A-A6B0-4721-9B7E-CBFA4C22AC2C}">
      <dgm:prSet/>
      <dgm:spPr/>
    </dgm:pt>
    <dgm:pt modelId="{0BB61C48-D86D-4A22-AB0A-35ED4AD275AC}">
      <dgm:prSet/>
      <dgm:spPr/>
      <dgm:t>
        <a:bodyPr/>
        <a:lstStyle/>
        <a:p>
          <a:pPr rtl="0"/>
          <a:r>
            <a: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</a:t>
          </a:r>
          <a:r>
            <a:rPr kumimoji="1" 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.3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波の伝わり方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D9F9BA85-1971-47C6-B354-83F16BD1AEDD}" type="parTrans" cxnId="{B64E133F-092F-4BB2-A247-4C6EDBDD1137}">
      <dgm:prSet/>
      <dgm:spPr/>
    </dgm:pt>
    <dgm:pt modelId="{62452617-440D-4BBC-AF14-640D31953A66}" type="sibTrans" cxnId="{B64E133F-092F-4BB2-A247-4C6EDBDD1137}">
      <dgm:prSet/>
      <dgm:spPr/>
    </dgm:pt>
    <dgm:pt modelId="{CC867E03-C919-4CEF-8988-FF8624390B66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3.3.1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回折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693B485E-B5B7-484F-A0EE-62685C0709BF}" type="parTrans" cxnId="{8071E3F8-F3B5-4879-9C1D-E92641028CA9}">
      <dgm:prSet/>
      <dgm:spPr/>
    </dgm:pt>
    <dgm:pt modelId="{A8303D1C-5E86-4743-92DF-BDC139C55E5C}" type="sibTrans" cxnId="{8071E3F8-F3B5-4879-9C1D-E92641028CA9}">
      <dgm:prSet/>
      <dgm:spPr/>
    </dgm:pt>
    <dgm:pt modelId="{ACF63172-9301-43FF-863F-F9E628236DED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3.3.2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ホイヘンスの原理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2F666FD7-2436-4FD3-9961-C7B699F1050C}" type="parTrans" cxnId="{15797EB0-E476-498F-A743-983FC552E5C2}">
      <dgm:prSet/>
      <dgm:spPr/>
    </dgm:pt>
    <dgm:pt modelId="{55AF050D-DA37-4C04-A4B8-08CD9927A118}" type="sibTrans" cxnId="{15797EB0-E476-498F-A743-983FC552E5C2}">
      <dgm:prSet/>
      <dgm:spPr/>
    </dgm:pt>
    <dgm:pt modelId="{AB5E3CFE-2F0C-4FC0-AE0E-002F6AECF8B0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3.3.3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反射による位相の変化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3FF42E0F-2F75-4F9A-8ADB-CE5F58AC271C}" type="parTrans" cxnId="{E591FA0E-A137-4A7A-8A1E-255EAF413AE1}">
      <dgm:prSet/>
      <dgm:spPr/>
    </dgm:pt>
    <dgm:pt modelId="{EBF6F887-F9EF-4751-B90F-1EE9A84DFBFF}" type="sibTrans" cxnId="{E591FA0E-A137-4A7A-8A1E-255EAF413AE1}">
      <dgm:prSet/>
      <dgm:spPr/>
    </dgm:pt>
    <dgm:pt modelId="{45AED52A-063F-4093-AF92-477ED7132E13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3.3.4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屈折の法則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59BA9BE3-E28B-45D7-B858-D441C2A30488}" type="parTrans" cxnId="{7A83DE25-AF3B-405F-BDB7-723187494DFD}">
      <dgm:prSet/>
      <dgm:spPr/>
    </dgm:pt>
    <dgm:pt modelId="{A4585B85-1FB8-4CCD-97E0-8ABC9AC2F71C}" type="sibTrans" cxnId="{7A83DE25-AF3B-405F-BDB7-723187494DFD}">
      <dgm:prSet/>
      <dgm:spPr/>
    </dgm:pt>
    <dgm:pt modelId="{929C1CB4-8C79-43E2-BCBD-DCF9C3352457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3.3.5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ドップラー効果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831E179D-62D8-4C7A-BC0F-5B071202993A}" type="parTrans" cxnId="{53873EEC-9A5A-48F1-9132-FE048E7CA2A7}">
      <dgm:prSet/>
      <dgm:spPr/>
    </dgm:pt>
    <dgm:pt modelId="{B5C58AE0-AADE-403A-A571-D9AF5B0DBC5D}" type="sibTrans" cxnId="{53873EEC-9A5A-48F1-9132-FE048E7CA2A7}">
      <dgm:prSet/>
      <dgm:spPr/>
    </dgm:pt>
    <dgm:pt modelId="{BC0F86E4-E98E-4556-9B06-B8881BC27627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3.4.4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うなり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289DB37B-1837-4277-9FE9-5601C220736B}" type="parTrans" cxnId="{30A7F963-A86B-4C7E-BFB5-5D7F5D2B392C}">
      <dgm:prSet/>
      <dgm:spPr/>
    </dgm:pt>
    <dgm:pt modelId="{CD443236-C942-4D18-A702-359D7FC14CAE}" type="sibTrans" cxnId="{30A7F963-A86B-4C7E-BFB5-5D7F5D2B392C}">
      <dgm:prSet/>
      <dgm:spPr/>
    </dgm:pt>
    <dgm:pt modelId="{426DCE0D-F28A-4051-ADC5-201709E4651E}">
      <dgm:prSet/>
      <dgm:spPr/>
      <dgm:t>
        <a:bodyPr/>
        <a:lstStyle/>
        <a:p>
          <a:pPr rtl="0"/>
          <a:r>
            <a: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</a:t>
          </a:r>
          <a:r>
            <a:rPr kumimoji="1" 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.6</a:t>
          </a:r>
          <a:r>
            <a:rPr kumimoji="1"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光速度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FFD038F5-F719-42E9-B084-B2D3B9C85DDD}" type="parTrans" cxnId="{574F1782-EC50-4160-AFA6-DF434623EBBE}">
      <dgm:prSet/>
      <dgm:spPr/>
    </dgm:pt>
    <dgm:pt modelId="{7D76A9D5-0545-4766-83BA-84FBB900BA66}" type="sibTrans" cxnId="{574F1782-EC50-4160-AFA6-DF434623EBBE}">
      <dgm:prSet/>
      <dgm:spPr/>
    </dgm:pt>
    <dgm:pt modelId="{2F07B6AC-C11A-4FC6-B8F8-14E89305C239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3.7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光の反射と屈折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CCB29C66-194F-403B-944A-1002C8E442C0}" type="parTrans" cxnId="{9D10B113-614E-4A3A-AB29-527D101A89B9}">
      <dgm:prSet/>
      <dgm:spPr/>
    </dgm:pt>
    <dgm:pt modelId="{2025D6E1-0DC5-45DB-BB8E-313F8DA7A1EB}" type="sibTrans" cxnId="{9D10B113-614E-4A3A-AB29-527D101A89B9}">
      <dgm:prSet/>
      <dgm:spPr/>
    </dgm:pt>
    <dgm:pt modelId="{2A29F0F9-C08D-45E1-86E2-C8C0D983A2CF}">
      <dgm:prSet/>
      <dgm:spPr/>
      <dgm:t>
        <a:bodyPr/>
        <a:lstStyle/>
        <a:p>
          <a:pPr rtl="0"/>
          <a:r>
            <a:rPr lang="en-US" smtClean="0"/>
            <a:t>3.8光の回折</a:t>
          </a:r>
          <a:r>
            <a:rPr lang="ja-JP" smtClean="0"/>
            <a:t>・</a:t>
          </a:r>
          <a:r>
            <a:rPr lang="en-US" smtClean="0"/>
            <a:t>干渉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956D2F94-AFD3-4A39-BDFD-913EB8480583}" type="parTrans" cxnId="{F30F839C-537F-4C61-97AA-F6CA6059BF44}">
      <dgm:prSet/>
      <dgm:spPr/>
    </dgm:pt>
    <dgm:pt modelId="{2D8880CD-09DC-4670-AA8D-7BF6D0C7F6CD}" type="sibTrans" cxnId="{F30F839C-537F-4C61-97AA-F6CA6059BF44}">
      <dgm:prSet/>
      <dgm:spPr/>
    </dgm:pt>
    <dgm:pt modelId="{68030139-5385-4B8D-B5A2-9DB02C485D31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3.7.1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反射と屈折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67F8A91A-7632-4968-9A32-7953A0D53CA7}" type="parTrans" cxnId="{5311913E-10CA-4B0C-9F7B-3D32055E5EFD}">
      <dgm:prSet/>
      <dgm:spPr/>
    </dgm:pt>
    <dgm:pt modelId="{C1A6EE85-0379-47B9-BEAE-9F508D2D286D}" type="sibTrans" cxnId="{5311913E-10CA-4B0C-9F7B-3D32055E5EFD}">
      <dgm:prSet/>
      <dgm:spPr/>
    </dgm:pt>
    <dgm:pt modelId="{51CA0087-F469-4D91-8E0B-995C9EEA2347}">
      <dgm:prSet/>
      <dgm:spPr/>
      <dgm:t>
        <a:bodyPr/>
        <a:lstStyle/>
        <a:p>
          <a:pPr rtl="0"/>
          <a:r>
            <a: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3.7.2</a:t>
          </a:r>
          <a:r>
            <a:rPr lang="ja-JP" altLang="en-US" dirty="0" smtClean="0">
              <a:latin typeface="HGPｺﾞｼｯｸM" panose="020B0600000000000000" pitchFamily="50" charset="-128"/>
              <a:ea typeface="HGPｺﾞｼｯｸM" panose="020B0600000000000000" pitchFamily="50" charset="-128"/>
            </a:rPr>
            <a:t>プリズムによる屈折</a:t>
          </a:r>
          <a:endParaRPr lang="ja-JP" dirty="0">
            <a:latin typeface="HGPｺﾞｼｯｸM" panose="020B0600000000000000" pitchFamily="50" charset="-128"/>
            <a:ea typeface="HGPｺﾞｼｯｸM" panose="020B0600000000000000" pitchFamily="50" charset="-128"/>
          </a:endParaRPr>
        </a:p>
      </dgm:t>
    </dgm:pt>
    <dgm:pt modelId="{93D44581-C937-4AE3-AE3E-5931CED1093D}" type="parTrans" cxnId="{8FCA8A4C-CA26-4602-92DD-BB693F0DD635}">
      <dgm:prSet/>
      <dgm:spPr/>
    </dgm:pt>
    <dgm:pt modelId="{C1E8F2C6-DB2D-4D9E-9541-3273FB329209}" type="sibTrans" cxnId="{8FCA8A4C-CA26-4602-92DD-BB693F0DD635}">
      <dgm:prSet/>
      <dgm:spPr/>
    </dgm:pt>
    <dgm:pt modelId="{22398B37-E0D6-48B5-BA7F-CF8F88573C39}">
      <dgm:prSet/>
      <dgm:spPr/>
      <dgm:t>
        <a:bodyPr/>
        <a:lstStyle/>
        <a:p>
          <a:r>
            <a:rPr lang="en-US" smtClean="0"/>
            <a:t>3.8.1光路長</a:t>
          </a:r>
          <a:endParaRPr lang="en-US"/>
        </a:p>
      </dgm:t>
    </dgm:pt>
    <dgm:pt modelId="{7A0B74A0-4E00-4762-9C66-9BB707E77151}" type="parTrans" cxnId="{2EF83486-77C9-45E6-8527-D6F0E9D160F1}">
      <dgm:prSet/>
      <dgm:spPr/>
      <dgm:t>
        <a:bodyPr/>
        <a:lstStyle/>
        <a:p>
          <a:endParaRPr kumimoji="1" lang="ja-JP" altLang="en-US"/>
        </a:p>
      </dgm:t>
    </dgm:pt>
    <dgm:pt modelId="{496C321C-A497-44F2-BF64-34B228E3899B}" type="sibTrans" cxnId="{2EF83486-77C9-45E6-8527-D6F0E9D160F1}">
      <dgm:prSet/>
      <dgm:spPr/>
      <dgm:t>
        <a:bodyPr/>
        <a:lstStyle/>
        <a:p>
          <a:endParaRPr kumimoji="1" lang="ja-JP" altLang="en-US"/>
        </a:p>
      </dgm:t>
    </dgm:pt>
    <dgm:pt modelId="{AF965C6A-FBC2-4EEF-852B-85DE5335E389}">
      <dgm:prSet/>
      <dgm:spPr/>
      <dgm:t>
        <a:bodyPr/>
        <a:lstStyle/>
        <a:p>
          <a:r>
            <a:rPr lang="en-US" smtClean="0"/>
            <a:t>3.8.2 2本のスリットによる回折と干渉（ヤング率）</a:t>
          </a:r>
          <a:endParaRPr lang="en-US"/>
        </a:p>
      </dgm:t>
    </dgm:pt>
    <dgm:pt modelId="{89474719-04F1-429E-BEB3-73BCFBC0D748}" type="parTrans" cxnId="{9C19C5A3-44A3-441B-A75E-02090D6EBEE9}">
      <dgm:prSet/>
      <dgm:spPr/>
      <dgm:t>
        <a:bodyPr/>
        <a:lstStyle/>
        <a:p>
          <a:endParaRPr kumimoji="1" lang="ja-JP" altLang="en-US"/>
        </a:p>
      </dgm:t>
    </dgm:pt>
    <dgm:pt modelId="{EA8AA63C-81BC-4132-A9E2-2BFE2FBCC37F}" type="sibTrans" cxnId="{9C19C5A3-44A3-441B-A75E-02090D6EBEE9}">
      <dgm:prSet/>
      <dgm:spPr/>
      <dgm:t>
        <a:bodyPr/>
        <a:lstStyle/>
        <a:p>
          <a:endParaRPr kumimoji="1" lang="ja-JP" altLang="en-US"/>
        </a:p>
      </dgm:t>
    </dgm:pt>
    <dgm:pt modelId="{730FFD67-F562-41E3-AC67-2BEEE8FE905A}">
      <dgm:prSet/>
      <dgm:spPr/>
      <dgm:t>
        <a:bodyPr/>
        <a:lstStyle/>
        <a:p>
          <a:r>
            <a:rPr lang="en-US" smtClean="0"/>
            <a:t>3.8.3薄膜による干渉</a:t>
          </a:r>
          <a:endParaRPr lang="en-US"/>
        </a:p>
      </dgm:t>
    </dgm:pt>
    <dgm:pt modelId="{C5C9D71B-647E-4369-A924-0CCC9787E59E}" type="parTrans" cxnId="{2C56F9A8-E076-4187-8321-73A36DD34906}">
      <dgm:prSet/>
      <dgm:spPr/>
      <dgm:t>
        <a:bodyPr/>
        <a:lstStyle/>
        <a:p>
          <a:endParaRPr kumimoji="1" lang="ja-JP" altLang="en-US"/>
        </a:p>
      </dgm:t>
    </dgm:pt>
    <dgm:pt modelId="{70BC2E81-682A-4482-BB1C-865D008B69AC}" type="sibTrans" cxnId="{2C56F9A8-E076-4187-8321-73A36DD34906}">
      <dgm:prSet/>
      <dgm:spPr/>
      <dgm:t>
        <a:bodyPr/>
        <a:lstStyle/>
        <a:p>
          <a:endParaRPr kumimoji="1" lang="ja-JP" altLang="en-US"/>
        </a:p>
      </dgm:t>
    </dgm:pt>
    <dgm:pt modelId="{A19228E6-4C85-451A-BA33-3A328981E9F6}">
      <dgm:prSet/>
      <dgm:spPr/>
      <dgm:t>
        <a:bodyPr/>
        <a:lstStyle/>
        <a:p>
          <a:r>
            <a:rPr lang="en-US" smtClean="0"/>
            <a:t>3.8.4ニュートンリング</a:t>
          </a:r>
          <a:endParaRPr lang="en-US"/>
        </a:p>
      </dgm:t>
    </dgm:pt>
    <dgm:pt modelId="{D8F776DF-C19A-4E7A-ABF9-165C0EDD1C42}" type="parTrans" cxnId="{E6F6FB81-C7D3-48C0-B44C-945EBD3B8D58}">
      <dgm:prSet/>
      <dgm:spPr/>
      <dgm:t>
        <a:bodyPr/>
        <a:lstStyle/>
        <a:p>
          <a:endParaRPr kumimoji="1" lang="ja-JP" altLang="en-US"/>
        </a:p>
      </dgm:t>
    </dgm:pt>
    <dgm:pt modelId="{692B4FC5-7487-493C-A589-C5478190AD94}" type="sibTrans" cxnId="{E6F6FB81-C7D3-48C0-B44C-945EBD3B8D58}">
      <dgm:prSet/>
      <dgm:spPr/>
      <dgm:t>
        <a:bodyPr/>
        <a:lstStyle/>
        <a:p>
          <a:endParaRPr kumimoji="1" lang="ja-JP" altLang="en-US"/>
        </a:p>
      </dgm:t>
    </dgm:pt>
    <dgm:pt modelId="{0554750A-E31F-4DB7-AA55-009C64E94DA0}">
      <dgm:prSet/>
      <dgm:spPr/>
      <dgm:t>
        <a:bodyPr/>
        <a:lstStyle/>
        <a:p>
          <a:r>
            <a:rPr lang="en-US" smtClean="0"/>
            <a:t>3.9</a:t>
          </a:r>
          <a:r>
            <a:rPr lang="ja-JP" smtClean="0"/>
            <a:t>偏光</a:t>
          </a:r>
          <a:endParaRPr lang="ja-JP"/>
        </a:p>
      </dgm:t>
    </dgm:pt>
    <dgm:pt modelId="{A2F72ED4-F95D-4A95-A267-956C05D33628}" type="parTrans" cxnId="{C83D2A24-605F-4555-A978-9F01171D4B1A}">
      <dgm:prSet/>
      <dgm:spPr/>
      <dgm:t>
        <a:bodyPr/>
        <a:lstStyle/>
        <a:p>
          <a:endParaRPr kumimoji="1" lang="ja-JP" altLang="en-US"/>
        </a:p>
      </dgm:t>
    </dgm:pt>
    <dgm:pt modelId="{18C941B0-792E-4F2A-AE45-81D112F45E3B}" type="sibTrans" cxnId="{C83D2A24-605F-4555-A978-9F01171D4B1A}">
      <dgm:prSet/>
      <dgm:spPr/>
      <dgm:t>
        <a:bodyPr/>
        <a:lstStyle/>
        <a:p>
          <a:endParaRPr kumimoji="1" lang="ja-JP" altLang="en-US"/>
        </a:p>
      </dgm:t>
    </dgm:pt>
    <dgm:pt modelId="{D920B0AB-B347-4BF6-BABB-C992F19DE48B}">
      <dgm:prSet/>
      <dgm:spPr/>
      <dgm:t>
        <a:bodyPr/>
        <a:lstStyle/>
        <a:p>
          <a:r>
            <a:rPr lang="en-US" smtClean="0"/>
            <a:t>3.9.1</a:t>
          </a:r>
          <a:r>
            <a:rPr lang="ja-JP" smtClean="0"/>
            <a:t>偏光</a:t>
          </a:r>
          <a:endParaRPr lang="ja-JP"/>
        </a:p>
      </dgm:t>
    </dgm:pt>
    <dgm:pt modelId="{2E31A4AD-3AE9-4F73-B779-6E573F236125}" type="parTrans" cxnId="{769CE1B7-0351-4D46-96FE-88FB16412671}">
      <dgm:prSet/>
      <dgm:spPr/>
      <dgm:t>
        <a:bodyPr/>
        <a:lstStyle/>
        <a:p>
          <a:endParaRPr kumimoji="1" lang="ja-JP" altLang="en-US"/>
        </a:p>
      </dgm:t>
    </dgm:pt>
    <dgm:pt modelId="{25EFA31D-781A-4942-A55C-4372F0A9ACC4}" type="sibTrans" cxnId="{769CE1B7-0351-4D46-96FE-88FB16412671}">
      <dgm:prSet/>
      <dgm:spPr/>
      <dgm:t>
        <a:bodyPr/>
        <a:lstStyle/>
        <a:p>
          <a:endParaRPr kumimoji="1" lang="ja-JP" altLang="en-US"/>
        </a:p>
      </dgm:t>
    </dgm:pt>
    <dgm:pt modelId="{EE690860-596B-4D44-9E06-2BFE68964BBC}">
      <dgm:prSet/>
      <dgm:spPr/>
      <dgm:t>
        <a:bodyPr/>
        <a:lstStyle/>
        <a:p>
          <a:r>
            <a:rPr lang="en-US" smtClean="0"/>
            <a:t>3.9.2反射による偏光</a:t>
          </a:r>
          <a:endParaRPr lang="en-US"/>
        </a:p>
      </dgm:t>
    </dgm:pt>
    <dgm:pt modelId="{DDA4630C-9264-4988-BAA1-0F35C03B98FA}" type="parTrans" cxnId="{BE7A9570-38DA-4D82-8D84-952A9F13F5F7}">
      <dgm:prSet/>
      <dgm:spPr/>
      <dgm:t>
        <a:bodyPr/>
        <a:lstStyle/>
        <a:p>
          <a:endParaRPr kumimoji="1" lang="ja-JP" altLang="en-US"/>
        </a:p>
      </dgm:t>
    </dgm:pt>
    <dgm:pt modelId="{6F2BE898-9280-4538-BBE3-A65F891E83D3}" type="sibTrans" cxnId="{BE7A9570-38DA-4D82-8D84-952A9F13F5F7}">
      <dgm:prSet/>
      <dgm:spPr/>
      <dgm:t>
        <a:bodyPr/>
        <a:lstStyle/>
        <a:p>
          <a:endParaRPr kumimoji="1" lang="ja-JP" altLang="en-US"/>
        </a:p>
      </dgm:t>
    </dgm:pt>
    <dgm:pt modelId="{511C1DB8-68A9-48F6-9BCD-B986D1507F6A}">
      <dgm:prSet/>
      <dgm:spPr/>
      <dgm:t>
        <a:bodyPr/>
        <a:lstStyle/>
        <a:p>
          <a:r>
            <a:rPr lang="en-US" smtClean="0"/>
            <a:t>3.10光のスペクトル</a:t>
          </a:r>
          <a:endParaRPr lang="en-US"/>
        </a:p>
      </dgm:t>
    </dgm:pt>
    <dgm:pt modelId="{9E7B7EA0-D154-4AA8-B6C2-231F598A9349}" type="parTrans" cxnId="{32FA21E0-D84A-4639-AAED-43FA3B4EB7A1}">
      <dgm:prSet/>
      <dgm:spPr/>
      <dgm:t>
        <a:bodyPr/>
        <a:lstStyle/>
        <a:p>
          <a:endParaRPr kumimoji="1" lang="ja-JP" altLang="en-US"/>
        </a:p>
      </dgm:t>
    </dgm:pt>
    <dgm:pt modelId="{DCC984B6-DE47-4D6B-BBFC-52DCA22B06B2}" type="sibTrans" cxnId="{32FA21E0-D84A-4639-AAED-43FA3B4EB7A1}">
      <dgm:prSet/>
      <dgm:spPr/>
      <dgm:t>
        <a:bodyPr/>
        <a:lstStyle/>
        <a:p>
          <a:endParaRPr kumimoji="1" lang="ja-JP" altLang="en-US"/>
        </a:p>
      </dgm:t>
    </dgm:pt>
    <dgm:pt modelId="{E0B97CD8-E333-43BF-A974-2B32C8565C13}">
      <dgm:prSet/>
      <dgm:spPr/>
      <dgm:t>
        <a:bodyPr/>
        <a:lstStyle/>
        <a:p>
          <a:r>
            <a:rPr lang="en-US" smtClean="0"/>
            <a:t>3.10.1屈折による光の分散</a:t>
          </a:r>
          <a:endParaRPr lang="en-US"/>
        </a:p>
      </dgm:t>
    </dgm:pt>
    <dgm:pt modelId="{F4A7584F-A5EA-426D-AEC0-A74E2CB653D4}" type="parTrans" cxnId="{A730692D-0C99-416F-8BB8-8B318AA9D6CC}">
      <dgm:prSet/>
      <dgm:spPr/>
      <dgm:t>
        <a:bodyPr/>
        <a:lstStyle/>
        <a:p>
          <a:endParaRPr kumimoji="1" lang="ja-JP" altLang="en-US"/>
        </a:p>
      </dgm:t>
    </dgm:pt>
    <dgm:pt modelId="{D93E308B-DC47-45D6-8802-CFA81AA64D1C}" type="sibTrans" cxnId="{A730692D-0C99-416F-8BB8-8B318AA9D6CC}">
      <dgm:prSet/>
      <dgm:spPr/>
      <dgm:t>
        <a:bodyPr/>
        <a:lstStyle/>
        <a:p>
          <a:endParaRPr kumimoji="1" lang="ja-JP" altLang="en-US"/>
        </a:p>
      </dgm:t>
    </dgm:pt>
    <dgm:pt modelId="{A60858FE-E276-4745-9B67-3C073053B920}">
      <dgm:prSet/>
      <dgm:spPr/>
      <dgm:t>
        <a:bodyPr/>
        <a:lstStyle/>
        <a:p>
          <a:r>
            <a:rPr lang="en-US" smtClean="0"/>
            <a:t>3.10.2回折による</a:t>
          </a:r>
          <a:r>
            <a:rPr lang="ja-JP" smtClean="0"/>
            <a:t>光の分離</a:t>
          </a:r>
          <a:endParaRPr lang="ja-JP"/>
        </a:p>
      </dgm:t>
    </dgm:pt>
    <dgm:pt modelId="{C8527DE4-18DF-4C8C-AB37-FEC534DAB9B0}" type="parTrans" cxnId="{999A9A2E-C359-4B79-BE61-56670944333A}">
      <dgm:prSet/>
      <dgm:spPr/>
      <dgm:t>
        <a:bodyPr/>
        <a:lstStyle/>
        <a:p>
          <a:endParaRPr kumimoji="1" lang="ja-JP" altLang="en-US"/>
        </a:p>
      </dgm:t>
    </dgm:pt>
    <dgm:pt modelId="{B79308F1-CA9C-4F6D-A5CD-CEE73F666AD2}" type="sibTrans" cxnId="{999A9A2E-C359-4B79-BE61-56670944333A}">
      <dgm:prSet/>
      <dgm:spPr/>
      <dgm:t>
        <a:bodyPr/>
        <a:lstStyle/>
        <a:p>
          <a:endParaRPr kumimoji="1" lang="ja-JP" altLang="en-US"/>
        </a:p>
      </dgm:t>
    </dgm:pt>
    <dgm:pt modelId="{84A4355F-3920-4507-9074-6878D2E61717}">
      <dgm:prSet/>
      <dgm:spPr/>
      <dgm:t>
        <a:bodyPr/>
        <a:lstStyle/>
        <a:p>
          <a:r>
            <a:rPr lang="en-US" smtClean="0"/>
            <a:t>3.10.3レイリー散乱</a:t>
          </a:r>
          <a:endParaRPr lang="en-US"/>
        </a:p>
      </dgm:t>
    </dgm:pt>
    <dgm:pt modelId="{93D479CF-DD66-4165-8BE1-9F81DF1A33AA}" type="parTrans" cxnId="{3D771C8A-A734-480F-A64A-E65C54704718}">
      <dgm:prSet/>
      <dgm:spPr/>
      <dgm:t>
        <a:bodyPr/>
        <a:lstStyle/>
        <a:p>
          <a:endParaRPr kumimoji="1" lang="ja-JP" altLang="en-US"/>
        </a:p>
      </dgm:t>
    </dgm:pt>
    <dgm:pt modelId="{C6227764-DF6B-493F-8021-BD1294CBE9DE}" type="sibTrans" cxnId="{3D771C8A-A734-480F-A64A-E65C54704718}">
      <dgm:prSet/>
      <dgm:spPr/>
      <dgm:t>
        <a:bodyPr/>
        <a:lstStyle/>
        <a:p>
          <a:endParaRPr kumimoji="1" lang="ja-JP" altLang="en-US"/>
        </a:p>
      </dgm:t>
    </dgm:pt>
    <dgm:pt modelId="{C2E52D0E-43E9-4416-B10B-A03D3B9F306A}">
      <dgm:prSet/>
      <dgm:spPr/>
      <dgm:t>
        <a:bodyPr/>
        <a:lstStyle/>
        <a:p>
          <a:r>
            <a:rPr lang="en-US" smtClean="0"/>
            <a:t>3.11光学機器</a:t>
          </a:r>
          <a:endParaRPr lang="en-US"/>
        </a:p>
      </dgm:t>
    </dgm:pt>
    <dgm:pt modelId="{F190E3A8-5F10-416D-9C86-09E21185723D}" type="parTrans" cxnId="{63F18019-738C-474A-B215-B23C60FBDF7E}">
      <dgm:prSet/>
      <dgm:spPr/>
      <dgm:t>
        <a:bodyPr/>
        <a:lstStyle/>
        <a:p>
          <a:endParaRPr kumimoji="1" lang="ja-JP" altLang="en-US"/>
        </a:p>
      </dgm:t>
    </dgm:pt>
    <dgm:pt modelId="{97874CDB-E3ED-4A1F-86BD-86621F2CE0D1}" type="sibTrans" cxnId="{63F18019-738C-474A-B215-B23C60FBDF7E}">
      <dgm:prSet/>
      <dgm:spPr/>
      <dgm:t>
        <a:bodyPr/>
        <a:lstStyle/>
        <a:p>
          <a:endParaRPr kumimoji="1" lang="ja-JP" altLang="en-US"/>
        </a:p>
      </dgm:t>
    </dgm:pt>
    <dgm:pt modelId="{8DA34F6A-F52C-443F-AA79-4774E2B12028}">
      <dgm:prSet/>
      <dgm:spPr/>
      <dgm:t>
        <a:bodyPr/>
        <a:lstStyle/>
        <a:p>
          <a:r>
            <a:rPr lang="en-US" smtClean="0"/>
            <a:t>3.11.1</a:t>
          </a:r>
          <a:r>
            <a:rPr lang="ja-JP" smtClean="0"/>
            <a:t>平面</a:t>
          </a:r>
          <a:r>
            <a:rPr lang="en-US" smtClean="0"/>
            <a:t>鏡</a:t>
          </a:r>
          <a:endParaRPr lang="ja-JP"/>
        </a:p>
      </dgm:t>
    </dgm:pt>
    <dgm:pt modelId="{094B745B-79E0-4C78-9A29-036F842750B9}" type="parTrans" cxnId="{9FD3E0D6-13E7-4798-9EB6-FB78C2EB1993}">
      <dgm:prSet/>
      <dgm:spPr/>
      <dgm:t>
        <a:bodyPr/>
        <a:lstStyle/>
        <a:p>
          <a:endParaRPr kumimoji="1" lang="ja-JP" altLang="en-US"/>
        </a:p>
      </dgm:t>
    </dgm:pt>
    <dgm:pt modelId="{047BA4AA-3080-4E34-81C2-72FE4E0F7A4F}" type="sibTrans" cxnId="{9FD3E0D6-13E7-4798-9EB6-FB78C2EB1993}">
      <dgm:prSet/>
      <dgm:spPr/>
      <dgm:t>
        <a:bodyPr/>
        <a:lstStyle/>
        <a:p>
          <a:endParaRPr kumimoji="1" lang="ja-JP" altLang="en-US"/>
        </a:p>
      </dgm:t>
    </dgm:pt>
    <dgm:pt modelId="{29A2127F-A28B-478D-AA0D-6C914F726176}">
      <dgm:prSet/>
      <dgm:spPr/>
      <dgm:t>
        <a:bodyPr/>
        <a:lstStyle/>
        <a:p>
          <a:r>
            <a:rPr lang="en-US" smtClean="0"/>
            <a:t>3.11.2レンズ</a:t>
          </a:r>
          <a:endParaRPr lang="en-US"/>
        </a:p>
      </dgm:t>
    </dgm:pt>
    <dgm:pt modelId="{64356F2E-4D37-45C5-AFAD-3C7CD3A6E76D}" type="parTrans" cxnId="{22AEC4C9-D338-4D4D-95B7-5CB4F105932E}">
      <dgm:prSet/>
      <dgm:spPr/>
      <dgm:t>
        <a:bodyPr/>
        <a:lstStyle/>
        <a:p>
          <a:endParaRPr kumimoji="1" lang="ja-JP" altLang="en-US"/>
        </a:p>
      </dgm:t>
    </dgm:pt>
    <dgm:pt modelId="{592F962C-DD47-460D-9165-20F9E96C674D}" type="sibTrans" cxnId="{22AEC4C9-D338-4D4D-95B7-5CB4F105932E}">
      <dgm:prSet/>
      <dgm:spPr/>
      <dgm:t>
        <a:bodyPr/>
        <a:lstStyle/>
        <a:p>
          <a:endParaRPr kumimoji="1" lang="ja-JP" altLang="en-US"/>
        </a:p>
      </dgm:t>
    </dgm:pt>
    <dgm:pt modelId="{D7884237-A2AA-4058-9E18-DAD5ED64880C}">
      <dgm:prSet/>
      <dgm:spPr/>
      <dgm:t>
        <a:bodyPr/>
        <a:lstStyle/>
        <a:p>
          <a:r>
            <a:rPr lang="en-US" smtClean="0"/>
            <a:t>3.11.3 眼の構造</a:t>
          </a:r>
          <a:endParaRPr lang="en-US"/>
        </a:p>
      </dgm:t>
    </dgm:pt>
    <dgm:pt modelId="{DBF0D3FC-A7E1-4B20-8F59-BD7F9CFEAC55}" type="parTrans" cxnId="{9C840616-5835-4060-B4F9-2635BAB0F95C}">
      <dgm:prSet/>
      <dgm:spPr/>
      <dgm:t>
        <a:bodyPr/>
        <a:lstStyle/>
        <a:p>
          <a:endParaRPr kumimoji="1" lang="ja-JP" altLang="en-US"/>
        </a:p>
      </dgm:t>
    </dgm:pt>
    <dgm:pt modelId="{D7F7E3DC-95C8-4C9F-96D0-0455624571C0}" type="sibTrans" cxnId="{9C840616-5835-4060-B4F9-2635BAB0F95C}">
      <dgm:prSet/>
      <dgm:spPr/>
      <dgm:t>
        <a:bodyPr/>
        <a:lstStyle/>
        <a:p>
          <a:endParaRPr kumimoji="1" lang="ja-JP" altLang="en-US"/>
        </a:p>
      </dgm:t>
    </dgm:pt>
    <dgm:pt modelId="{3F5B030D-BAED-4E53-9642-FD6BD76EFA1D}">
      <dgm:prSet/>
      <dgm:spPr/>
      <dgm:t>
        <a:bodyPr/>
        <a:lstStyle/>
        <a:p>
          <a:r>
            <a:rPr lang="en-US" smtClean="0"/>
            <a:t>3.11.4虫眼鏡</a:t>
          </a:r>
          <a:endParaRPr lang="en-US"/>
        </a:p>
      </dgm:t>
    </dgm:pt>
    <dgm:pt modelId="{9DD139C4-F9E5-4FD5-A889-A0A4AF4FDCE8}" type="parTrans" cxnId="{527A4F9A-2293-4098-8922-006E0968A12C}">
      <dgm:prSet/>
      <dgm:spPr/>
      <dgm:t>
        <a:bodyPr/>
        <a:lstStyle/>
        <a:p>
          <a:endParaRPr kumimoji="1" lang="ja-JP" altLang="en-US"/>
        </a:p>
      </dgm:t>
    </dgm:pt>
    <dgm:pt modelId="{64BE39B2-F867-469F-B85B-52192F347AF5}" type="sibTrans" cxnId="{527A4F9A-2293-4098-8922-006E0968A12C}">
      <dgm:prSet/>
      <dgm:spPr/>
      <dgm:t>
        <a:bodyPr/>
        <a:lstStyle/>
        <a:p>
          <a:endParaRPr kumimoji="1" lang="ja-JP" altLang="en-US"/>
        </a:p>
      </dgm:t>
    </dgm:pt>
    <dgm:pt modelId="{3D363E76-565C-48AD-BCEB-822F61300830}">
      <dgm:prSet/>
      <dgm:spPr/>
      <dgm:t>
        <a:bodyPr/>
        <a:lstStyle/>
        <a:p>
          <a:r>
            <a:rPr lang="en-US" smtClean="0"/>
            <a:t>3.11.5顕微鏡</a:t>
          </a:r>
          <a:endParaRPr lang="en-US"/>
        </a:p>
      </dgm:t>
    </dgm:pt>
    <dgm:pt modelId="{61F293E6-43A3-41EC-BA29-CED9ED04F8CC}" type="parTrans" cxnId="{3028A315-4339-436B-B058-E479EBA24FFE}">
      <dgm:prSet/>
      <dgm:spPr/>
      <dgm:t>
        <a:bodyPr/>
        <a:lstStyle/>
        <a:p>
          <a:endParaRPr kumimoji="1" lang="ja-JP" altLang="en-US"/>
        </a:p>
      </dgm:t>
    </dgm:pt>
    <dgm:pt modelId="{8722D271-3E30-45CC-A050-67D2627CA96B}" type="sibTrans" cxnId="{3028A315-4339-436B-B058-E479EBA24FFE}">
      <dgm:prSet/>
      <dgm:spPr/>
      <dgm:t>
        <a:bodyPr/>
        <a:lstStyle/>
        <a:p>
          <a:endParaRPr kumimoji="1" lang="ja-JP" altLang="en-US"/>
        </a:p>
      </dgm:t>
    </dgm:pt>
    <dgm:pt modelId="{2D74C63C-848B-4641-980D-B9BA40B43D34}">
      <dgm:prSet/>
      <dgm:spPr/>
      <dgm:t>
        <a:bodyPr/>
        <a:lstStyle/>
        <a:p>
          <a:r>
            <a:rPr lang="en-US" smtClean="0"/>
            <a:t>3.11.6望遠鏡</a:t>
          </a:r>
          <a:endParaRPr lang="en-US"/>
        </a:p>
      </dgm:t>
    </dgm:pt>
    <dgm:pt modelId="{EF5C097A-530F-4793-AE3A-1A133028E890}" type="parTrans" cxnId="{D29C28D7-5E68-4C2D-9860-DAA71EDD1660}">
      <dgm:prSet/>
      <dgm:spPr/>
      <dgm:t>
        <a:bodyPr/>
        <a:lstStyle/>
        <a:p>
          <a:endParaRPr kumimoji="1" lang="ja-JP" altLang="en-US"/>
        </a:p>
      </dgm:t>
    </dgm:pt>
    <dgm:pt modelId="{0A3388AF-CABB-4E7D-89A1-1D134FCE981E}" type="sibTrans" cxnId="{D29C28D7-5E68-4C2D-9860-DAA71EDD1660}">
      <dgm:prSet/>
      <dgm:spPr/>
      <dgm:t>
        <a:bodyPr/>
        <a:lstStyle/>
        <a:p>
          <a:endParaRPr kumimoji="1" lang="ja-JP" altLang="en-US"/>
        </a:p>
      </dgm:t>
    </dgm:pt>
    <dgm:pt modelId="{DDF65BE8-E1AA-497A-911B-689567889C16}">
      <dgm:prSet/>
      <dgm:spPr/>
      <dgm:t>
        <a:bodyPr/>
        <a:lstStyle/>
        <a:p>
          <a:r>
            <a:rPr lang="en-US" smtClean="0"/>
            <a:t>3.11.7その他の光学機器</a:t>
          </a:r>
          <a:endParaRPr lang="en-US"/>
        </a:p>
      </dgm:t>
    </dgm:pt>
    <dgm:pt modelId="{2723780C-604D-47B2-9AD9-2EA0F051515A}" type="parTrans" cxnId="{B3E384A6-0665-4304-8163-BAC7DF27AD8C}">
      <dgm:prSet/>
      <dgm:spPr/>
      <dgm:t>
        <a:bodyPr/>
        <a:lstStyle/>
        <a:p>
          <a:endParaRPr kumimoji="1" lang="ja-JP" altLang="en-US"/>
        </a:p>
      </dgm:t>
    </dgm:pt>
    <dgm:pt modelId="{2B2ADAF7-7857-4E88-800B-6C87BCAE42A2}" type="sibTrans" cxnId="{B3E384A6-0665-4304-8163-BAC7DF27AD8C}">
      <dgm:prSet/>
      <dgm:spPr/>
      <dgm:t>
        <a:bodyPr/>
        <a:lstStyle/>
        <a:p>
          <a:endParaRPr kumimoji="1" lang="ja-JP" altLang="en-US"/>
        </a:p>
      </dgm:t>
    </dgm:pt>
    <dgm:pt modelId="{C16D7E54-5634-4ADC-BA03-782E1E6B0A38}" type="pres">
      <dgm:prSet presAssocID="{57E011E2-60BA-4D6A-BC2C-369AAFC9B67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B84F6650-CFB2-4C36-918A-BF4CCF14A6E2}" type="pres">
      <dgm:prSet presAssocID="{631D3286-6F0C-4136-8259-339F59EC2275}" presName="vertOne" presStyleCnt="0"/>
      <dgm:spPr/>
    </dgm:pt>
    <dgm:pt modelId="{D2BFEF8A-DB58-45D4-B560-EFF469261EF3}" type="pres">
      <dgm:prSet presAssocID="{631D3286-6F0C-4136-8259-339F59EC2275}" presName="txOne" presStyleLbl="node0" presStyleIdx="0" presStyleCnt="1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6EFD679-3042-44CD-9F20-D3154AD3E330}" type="pres">
      <dgm:prSet presAssocID="{631D3286-6F0C-4136-8259-339F59EC2275}" presName="parTransOne" presStyleCnt="0"/>
      <dgm:spPr/>
    </dgm:pt>
    <dgm:pt modelId="{D534CCBC-78BD-43EE-81EE-00428D1BE16A}" type="pres">
      <dgm:prSet presAssocID="{631D3286-6F0C-4136-8259-339F59EC2275}" presName="horzOne" presStyleCnt="0"/>
      <dgm:spPr/>
    </dgm:pt>
    <dgm:pt modelId="{DEFE2073-ED18-4E16-BACE-06ADFBABB9BE}" type="pres">
      <dgm:prSet presAssocID="{89C25198-6628-4696-96BB-70D2AF34029A}" presName="vertTwo" presStyleCnt="0"/>
      <dgm:spPr/>
    </dgm:pt>
    <dgm:pt modelId="{4B1F5DB6-6F83-4359-A647-1C1AD6A92F24}" type="pres">
      <dgm:prSet presAssocID="{89C25198-6628-4696-96BB-70D2AF34029A}" presName="txTwo" presStyleLbl="node2" presStyleIdx="0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E69124E-1E00-4593-8CEC-8415C205C4B7}" type="pres">
      <dgm:prSet presAssocID="{89C25198-6628-4696-96BB-70D2AF34029A}" presName="horzTwo" presStyleCnt="0"/>
      <dgm:spPr/>
    </dgm:pt>
    <dgm:pt modelId="{37577F52-7E54-486D-8671-F89C93E4F00D}" type="pres">
      <dgm:prSet presAssocID="{71370267-5805-456E-8CD9-08EF448D5BAE}" presName="sibSpaceTwo" presStyleCnt="0"/>
      <dgm:spPr/>
    </dgm:pt>
    <dgm:pt modelId="{2283B876-BF83-4051-9123-211503BA6360}" type="pres">
      <dgm:prSet presAssocID="{40E4A321-852A-494D-9BBF-E48E6683DEA5}" presName="vertTwo" presStyleCnt="0"/>
      <dgm:spPr/>
    </dgm:pt>
    <dgm:pt modelId="{7906594E-EFEA-4CD6-97FB-726CC0B22F3C}" type="pres">
      <dgm:prSet presAssocID="{40E4A321-852A-494D-9BBF-E48E6683DEA5}" presName="txTwo" presStyleLbl="node2" presStyleIdx="1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8382997-B246-4046-A32B-B49F16A7E2E0}" type="pres">
      <dgm:prSet presAssocID="{40E4A321-852A-494D-9BBF-E48E6683DEA5}" presName="horzTwo" presStyleCnt="0"/>
      <dgm:spPr/>
    </dgm:pt>
    <dgm:pt modelId="{FC26B96F-5145-4DF5-A28D-41F7AF5564A8}" type="pres">
      <dgm:prSet presAssocID="{AA36234C-9ABE-4309-94FC-DDEA3B261139}" presName="sibSpaceTwo" presStyleCnt="0"/>
      <dgm:spPr/>
    </dgm:pt>
    <dgm:pt modelId="{2C6DDD05-B11E-4B91-8536-E9CF61D611FE}" type="pres">
      <dgm:prSet presAssocID="{20A42268-8D0E-428F-8E7E-9B49A9D70BE9}" presName="vertTwo" presStyleCnt="0"/>
      <dgm:spPr/>
    </dgm:pt>
    <dgm:pt modelId="{DF6D50C4-224D-4496-A736-985CA49C7895}" type="pres">
      <dgm:prSet presAssocID="{20A42268-8D0E-428F-8E7E-9B49A9D70BE9}" presName="txTwo" presStyleLbl="node2" presStyleIdx="2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079F5BF-564E-407A-AB91-88250D120CC2}" type="pres">
      <dgm:prSet presAssocID="{20A42268-8D0E-428F-8E7E-9B49A9D70BE9}" presName="horzTwo" presStyleCnt="0"/>
      <dgm:spPr/>
    </dgm:pt>
    <dgm:pt modelId="{2F0E4AF3-7228-4757-B098-FF2D8C932506}" type="pres">
      <dgm:prSet presAssocID="{546DCC94-E2A5-4135-8EAC-94D1FEBC9936}" presName="sibSpaceTwo" presStyleCnt="0"/>
      <dgm:spPr/>
    </dgm:pt>
    <dgm:pt modelId="{9E6A8FED-35F1-4373-9C7C-2C2B2FED0BD2}" type="pres">
      <dgm:prSet presAssocID="{9225AD66-E128-4438-BE90-BC390FE1C131}" presName="vertTwo" presStyleCnt="0"/>
      <dgm:spPr/>
    </dgm:pt>
    <dgm:pt modelId="{7BD982D5-C383-43A3-AEDA-52E6ED7FAED9}" type="pres">
      <dgm:prSet presAssocID="{9225AD66-E128-4438-BE90-BC390FE1C131}" presName="txTwo" presStyleLbl="node2" presStyleIdx="3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3EF58D5-D4F9-4ECA-A996-8D1DC74188DF}" type="pres">
      <dgm:prSet presAssocID="{9225AD66-E128-4438-BE90-BC390FE1C131}" presName="horzTwo" presStyleCnt="0"/>
      <dgm:spPr/>
    </dgm:pt>
    <dgm:pt modelId="{62BDE4CD-DAEF-4F5E-87DE-DADE727CE7A1}" type="pres">
      <dgm:prSet presAssocID="{81D50FDE-B667-4766-AC27-350FF4EA2D6B}" presName="sibSpaceTwo" presStyleCnt="0"/>
      <dgm:spPr/>
    </dgm:pt>
    <dgm:pt modelId="{C2FBC56C-A0D2-412B-ABD9-96EA2FA1806E}" type="pres">
      <dgm:prSet presAssocID="{0E44CFD3-5F82-49A7-8453-0BF574C3B33B}" presName="vertTwo" presStyleCnt="0"/>
      <dgm:spPr/>
    </dgm:pt>
    <dgm:pt modelId="{147B808D-5F4A-4BD1-8A81-5C482D3E17B4}" type="pres">
      <dgm:prSet presAssocID="{0E44CFD3-5F82-49A7-8453-0BF574C3B33B}" presName="txTwo" presStyleLbl="node2" presStyleIdx="4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3C7A1B0-8C40-4CA4-A016-856BE22923AB}" type="pres">
      <dgm:prSet presAssocID="{0E44CFD3-5F82-49A7-8453-0BF574C3B33B}" presName="horzTwo" presStyleCnt="0"/>
      <dgm:spPr/>
    </dgm:pt>
    <dgm:pt modelId="{C24B0C80-7F0E-40B8-BF99-EB1E2E3E7B2E}" type="pres">
      <dgm:prSet presAssocID="{0EE773DC-91CC-46B6-8C66-21858F18E835}" presName="sibSpaceOne" presStyleCnt="0"/>
      <dgm:spPr/>
    </dgm:pt>
    <dgm:pt modelId="{B7C93B28-AE20-4576-95D3-35A22A342874}" type="pres">
      <dgm:prSet presAssocID="{9A1B60A8-E3EC-4A45-8A54-A3865FB577EE}" presName="vertOne" presStyleCnt="0"/>
      <dgm:spPr/>
    </dgm:pt>
    <dgm:pt modelId="{32B62D07-42B9-4EE3-AA5C-D68348EA3BA0}" type="pres">
      <dgm:prSet presAssocID="{9A1B60A8-E3EC-4A45-8A54-A3865FB577EE}" presName="txOne" presStyleLbl="node0" presStyleIdx="1" presStyleCnt="1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1AFCC51-0268-4336-8B93-D8AEDC09B0EB}" type="pres">
      <dgm:prSet presAssocID="{9A1B60A8-E3EC-4A45-8A54-A3865FB577EE}" presName="parTransOne" presStyleCnt="0"/>
      <dgm:spPr/>
    </dgm:pt>
    <dgm:pt modelId="{ADC37FB5-4303-4037-9C67-1E2EDE39C683}" type="pres">
      <dgm:prSet presAssocID="{9A1B60A8-E3EC-4A45-8A54-A3865FB577EE}" presName="horzOne" presStyleCnt="0"/>
      <dgm:spPr/>
    </dgm:pt>
    <dgm:pt modelId="{8EF3FDCD-07A7-4DDA-8732-806E05B47218}" type="pres">
      <dgm:prSet presAssocID="{DB65B0D5-C747-499E-865B-D80FECF312F6}" presName="vertTwo" presStyleCnt="0"/>
      <dgm:spPr/>
    </dgm:pt>
    <dgm:pt modelId="{0F7DD9B1-FAE5-498E-A693-456A2FBFC3CC}" type="pres">
      <dgm:prSet presAssocID="{DB65B0D5-C747-499E-865B-D80FECF312F6}" presName="txTwo" presStyleLbl="node2" presStyleIdx="5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4A8B561-9E4B-480C-911D-6D3BA2653866}" type="pres">
      <dgm:prSet presAssocID="{DB65B0D5-C747-499E-865B-D80FECF312F6}" presName="horzTwo" presStyleCnt="0"/>
      <dgm:spPr/>
    </dgm:pt>
    <dgm:pt modelId="{0FD8CDF5-8E79-4AB1-BBB9-A07BB547971D}" type="pres">
      <dgm:prSet presAssocID="{0AB08DA5-0926-471C-BC74-653C3181FCD0}" presName="sibSpaceTwo" presStyleCnt="0"/>
      <dgm:spPr/>
    </dgm:pt>
    <dgm:pt modelId="{29601102-CF5A-40AD-ABF7-6804A6589AF9}" type="pres">
      <dgm:prSet presAssocID="{449AA18A-8263-4693-B9B5-ED39A8AEED73}" presName="vertTwo" presStyleCnt="0"/>
      <dgm:spPr/>
    </dgm:pt>
    <dgm:pt modelId="{9319C445-6067-47BC-8C1C-E87934E8FA57}" type="pres">
      <dgm:prSet presAssocID="{449AA18A-8263-4693-B9B5-ED39A8AEED73}" presName="txTwo" presStyleLbl="node2" presStyleIdx="6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11A9A64-C9F0-4F54-A5B1-F5A00DD2709A}" type="pres">
      <dgm:prSet presAssocID="{449AA18A-8263-4693-B9B5-ED39A8AEED73}" presName="horzTwo" presStyleCnt="0"/>
      <dgm:spPr/>
    </dgm:pt>
    <dgm:pt modelId="{D7B0C4A8-6B68-4B70-B701-35B41B8F0D31}" type="pres">
      <dgm:prSet presAssocID="{8780DBFE-9A86-46AA-8649-B50E60B6CA05}" presName="sibSpaceTwo" presStyleCnt="0"/>
      <dgm:spPr/>
    </dgm:pt>
    <dgm:pt modelId="{192FB597-41B0-45BD-B051-4F7C07B57198}" type="pres">
      <dgm:prSet presAssocID="{C85BA77F-5C48-46CE-A7BF-A776839BD4A5}" presName="vertTwo" presStyleCnt="0"/>
      <dgm:spPr/>
    </dgm:pt>
    <dgm:pt modelId="{9C9C080B-FF05-4E85-86D8-2FDA306A0E91}" type="pres">
      <dgm:prSet presAssocID="{C85BA77F-5C48-46CE-A7BF-A776839BD4A5}" presName="txTwo" presStyleLbl="node2" presStyleIdx="7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FB2A78C-02E4-4EE4-B00F-1AA66B807DA8}" type="pres">
      <dgm:prSet presAssocID="{C85BA77F-5C48-46CE-A7BF-A776839BD4A5}" presName="horzTwo" presStyleCnt="0"/>
      <dgm:spPr/>
    </dgm:pt>
    <dgm:pt modelId="{F3FA1CFF-FD3C-404B-8927-716B0A0189E4}" type="pres">
      <dgm:prSet presAssocID="{C2CB1343-1515-44DB-9B6E-DA6D461EED88}" presName="sibSpaceTwo" presStyleCnt="0"/>
      <dgm:spPr/>
    </dgm:pt>
    <dgm:pt modelId="{2ED13830-D6FB-4B9E-9760-F1FDF414D3D9}" type="pres">
      <dgm:prSet presAssocID="{4D4623CB-95EA-4C9A-97BC-B44172AA7E3F}" presName="vertTwo" presStyleCnt="0"/>
      <dgm:spPr/>
    </dgm:pt>
    <dgm:pt modelId="{AAA53CD0-3B7D-4354-8DA4-5301AED630F0}" type="pres">
      <dgm:prSet presAssocID="{4D4623CB-95EA-4C9A-97BC-B44172AA7E3F}" presName="txTwo" presStyleLbl="node2" presStyleIdx="8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4F793D9-8F91-45B6-8122-FCAB26F0C9E1}" type="pres">
      <dgm:prSet presAssocID="{4D4623CB-95EA-4C9A-97BC-B44172AA7E3F}" presName="horzTwo" presStyleCnt="0"/>
      <dgm:spPr/>
    </dgm:pt>
    <dgm:pt modelId="{B9E6F47A-6A86-43D7-B14A-28A0E03D6361}" type="pres">
      <dgm:prSet presAssocID="{0A9B9117-451D-4005-8B0A-8D1F5DAF78D0}" presName="sibSpaceTwo" presStyleCnt="0"/>
      <dgm:spPr/>
    </dgm:pt>
    <dgm:pt modelId="{1F9A1FAA-5CA6-4E6B-B551-FC55EC453C78}" type="pres">
      <dgm:prSet presAssocID="{7A958707-A75F-4EBF-9183-665A9ACBEE20}" presName="vertTwo" presStyleCnt="0"/>
      <dgm:spPr/>
    </dgm:pt>
    <dgm:pt modelId="{0639403F-2D58-4E9F-8886-4CAACCC04F19}" type="pres">
      <dgm:prSet presAssocID="{7A958707-A75F-4EBF-9183-665A9ACBEE20}" presName="txTwo" presStyleLbl="node2" presStyleIdx="9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E9940521-3301-4E2D-8AFA-0CE4A874B4B5}" type="pres">
      <dgm:prSet presAssocID="{7A958707-A75F-4EBF-9183-665A9ACBEE20}" presName="horzTwo" presStyleCnt="0"/>
      <dgm:spPr/>
    </dgm:pt>
    <dgm:pt modelId="{E96E651A-424A-41EB-95FC-78BFE6755457}" type="pres">
      <dgm:prSet presAssocID="{6580D1AF-6F57-4CB2-9B95-FE8D8B419080}" presName="sibSpaceOne" presStyleCnt="0"/>
      <dgm:spPr/>
    </dgm:pt>
    <dgm:pt modelId="{6EE98227-957F-44A2-BEFF-5FF4FB300974}" type="pres">
      <dgm:prSet presAssocID="{0BB61C48-D86D-4A22-AB0A-35ED4AD275AC}" presName="vertOne" presStyleCnt="0"/>
      <dgm:spPr/>
    </dgm:pt>
    <dgm:pt modelId="{EE9F5A0C-90DE-4582-94FF-B45DD1763101}" type="pres">
      <dgm:prSet presAssocID="{0BB61C48-D86D-4A22-AB0A-35ED4AD275AC}" presName="txOne" presStyleLbl="node0" presStyleIdx="2" presStyleCnt="1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3327CB0-F90C-407F-8CEC-23356278F1B7}" type="pres">
      <dgm:prSet presAssocID="{0BB61C48-D86D-4A22-AB0A-35ED4AD275AC}" presName="parTransOne" presStyleCnt="0"/>
      <dgm:spPr/>
    </dgm:pt>
    <dgm:pt modelId="{27C7F047-892E-45E8-B9AD-085B0C455FC3}" type="pres">
      <dgm:prSet presAssocID="{0BB61C48-D86D-4A22-AB0A-35ED4AD275AC}" presName="horzOne" presStyleCnt="0"/>
      <dgm:spPr/>
    </dgm:pt>
    <dgm:pt modelId="{DC83FB52-49E3-4E47-B309-34A03BFE8565}" type="pres">
      <dgm:prSet presAssocID="{CC867E03-C919-4CEF-8988-FF8624390B66}" presName="vertTwo" presStyleCnt="0"/>
      <dgm:spPr/>
    </dgm:pt>
    <dgm:pt modelId="{1E7CE9BF-AE84-48A9-885A-180DB9E83F95}" type="pres">
      <dgm:prSet presAssocID="{CC867E03-C919-4CEF-8988-FF8624390B66}" presName="txTwo" presStyleLbl="node2" presStyleIdx="10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98326BC-E9FB-4CB4-A30D-0690996DC940}" type="pres">
      <dgm:prSet presAssocID="{CC867E03-C919-4CEF-8988-FF8624390B66}" presName="horzTwo" presStyleCnt="0"/>
      <dgm:spPr/>
    </dgm:pt>
    <dgm:pt modelId="{128A46EF-DF20-4E89-A2C5-D1BCF2263965}" type="pres">
      <dgm:prSet presAssocID="{A8303D1C-5E86-4743-92DF-BDC139C55E5C}" presName="sibSpaceTwo" presStyleCnt="0"/>
      <dgm:spPr/>
    </dgm:pt>
    <dgm:pt modelId="{F1ED2ECD-7E7F-42F8-8D56-0EAA86C6DE72}" type="pres">
      <dgm:prSet presAssocID="{ACF63172-9301-43FF-863F-F9E628236DED}" presName="vertTwo" presStyleCnt="0"/>
      <dgm:spPr/>
    </dgm:pt>
    <dgm:pt modelId="{9223F428-BE4A-4543-8B46-3D364F2B28DE}" type="pres">
      <dgm:prSet presAssocID="{ACF63172-9301-43FF-863F-F9E628236DED}" presName="txTwo" presStyleLbl="node2" presStyleIdx="11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D9C21EF-07B9-4566-AA33-84D22193F802}" type="pres">
      <dgm:prSet presAssocID="{ACF63172-9301-43FF-863F-F9E628236DED}" presName="horzTwo" presStyleCnt="0"/>
      <dgm:spPr/>
    </dgm:pt>
    <dgm:pt modelId="{D4D76B18-91D5-435D-95DE-AF900E2A91B7}" type="pres">
      <dgm:prSet presAssocID="{55AF050D-DA37-4C04-A4B8-08CD9927A118}" presName="sibSpaceTwo" presStyleCnt="0"/>
      <dgm:spPr/>
    </dgm:pt>
    <dgm:pt modelId="{7E08100C-EE70-42F3-B005-E0EC24B3B815}" type="pres">
      <dgm:prSet presAssocID="{AB5E3CFE-2F0C-4FC0-AE0E-002F6AECF8B0}" presName="vertTwo" presStyleCnt="0"/>
      <dgm:spPr/>
    </dgm:pt>
    <dgm:pt modelId="{5BAF3B9E-F953-4501-86FC-D977B532989F}" type="pres">
      <dgm:prSet presAssocID="{AB5E3CFE-2F0C-4FC0-AE0E-002F6AECF8B0}" presName="txTwo" presStyleLbl="node2" presStyleIdx="12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3805BA4-D483-4A64-8C3B-F4486CC6EE83}" type="pres">
      <dgm:prSet presAssocID="{AB5E3CFE-2F0C-4FC0-AE0E-002F6AECF8B0}" presName="horzTwo" presStyleCnt="0"/>
      <dgm:spPr/>
    </dgm:pt>
    <dgm:pt modelId="{D4A5BE29-ADC1-48E3-90A6-9077AAF914D5}" type="pres">
      <dgm:prSet presAssocID="{EBF6F887-F9EF-4751-B90F-1EE9A84DFBFF}" presName="sibSpaceTwo" presStyleCnt="0"/>
      <dgm:spPr/>
    </dgm:pt>
    <dgm:pt modelId="{2F4EF997-3B42-4B88-ACCE-FEBEDFB121B1}" type="pres">
      <dgm:prSet presAssocID="{45AED52A-063F-4093-AF92-477ED7132E13}" presName="vertTwo" presStyleCnt="0"/>
      <dgm:spPr/>
    </dgm:pt>
    <dgm:pt modelId="{B460888D-4445-485C-B8E4-7044CF5967B7}" type="pres">
      <dgm:prSet presAssocID="{45AED52A-063F-4093-AF92-477ED7132E13}" presName="txTwo" presStyleLbl="node2" presStyleIdx="13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19989DA-8CCB-46C0-BCC9-18F498FB596C}" type="pres">
      <dgm:prSet presAssocID="{45AED52A-063F-4093-AF92-477ED7132E13}" presName="horzTwo" presStyleCnt="0"/>
      <dgm:spPr/>
    </dgm:pt>
    <dgm:pt modelId="{6A854D1E-086E-408E-A868-8CC1601B87DE}" type="pres">
      <dgm:prSet presAssocID="{A4585B85-1FB8-4CCD-97E0-8ABC9AC2F71C}" presName="sibSpaceTwo" presStyleCnt="0"/>
      <dgm:spPr/>
    </dgm:pt>
    <dgm:pt modelId="{FA9E0913-5F85-4BAC-B226-402A746724E9}" type="pres">
      <dgm:prSet presAssocID="{929C1CB4-8C79-43E2-BCBD-DCF9C3352457}" presName="vertTwo" presStyleCnt="0"/>
      <dgm:spPr/>
    </dgm:pt>
    <dgm:pt modelId="{9B845207-E31F-4B9F-AC37-380708D69E20}" type="pres">
      <dgm:prSet presAssocID="{929C1CB4-8C79-43E2-BCBD-DCF9C3352457}" presName="txTwo" presStyleLbl="node2" presStyleIdx="14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E558340-5162-401B-85A6-16B7EB8E700A}" type="pres">
      <dgm:prSet presAssocID="{929C1CB4-8C79-43E2-BCBD-DCF9C3352457}" presName="horzTwo" presStyleCnt="0"/>
      <dgm:spPr/>
    </dgm:pt>
    <dgm:pt modelId="{66BB8B59-0A1C-424A-B88C-9807896FC781}" type="pres">
      <dgm:prSet presAssocID="{62452617-440D-4BBC-AF14-640D31953A66}" presName="sibSpaceOne" presStyleCnt="0"/>
      <dgm:spPr/>
    </dgm:pt>
    <dgm:pt modelId="{581D1772-63E6-4680-AB8E-D64EB3486A55}" type="pres">
      <dgm:prSet presAssocID="{8599D655-DA8B-4E27-8E11-CCF6AD41F4B7}" presName="vertOne" presStyleCnt="0"/>
      <dgm:spPr/>
    </dgm:pt>
    <dgm:pt modelId="{9942B34D-4EE6-4749-8CC3-6A66C741EB96}" type="pres">
      <dgm:prSet presAssocID="{8599D655-DA8B-4E27-8E11-CCF6AD41F4B7}" presName="txOne" presStyleLbl="node0" presStyleIdx="3" presStyleCnt="1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BA8C7CE-02A2-49B8-B80D-1018B6658F40}" type="pres">
      <dgm:prSet presAssocID="{8599D655-DA8B-4E27-8E11-CCF6AD41F4B7}" presName="parTransOne" presStyleCnt="0"/>
      <dgm:spPr/>
    </dgm:pt>
    <dgm:pt modelId="{121D4D8E-62A7-4C83-90A2-302D3122F467}" type="pres">
      <dgm:prSet presAssocID="{8599D655-DA8B-4E27-8E11-CCF6AD41F4B7}" presName="horzOne" presStyleCnt="0"/>
      <dgm:spPr/>
    </dgm:pt>
    <dgm:pt modelId="{3DA7B63F-B41B-41C4-A687-412240DC81E2}" type="pres">
      <dgm:prSet presAssocID="{627816D4-8275-4E67-B850-1B53003C60A6}" presName="vertTwo" presStyleCnt="0"/>
      <dgm:spPr/>
    </dgm:pt>
    <dgm:pt modelId="{FBAE38DC-F876-4E8C-8295-A0E9B272C8A1}" type="pres">
      <dgm:prSet presAssocID="{627816D4-8275-4E67-B850-1B53003C60A6}" presName="txTwo" presStyleLbl="node2" presStyleIdx="15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CBB4515-F331-4E62-BA5B-D02480A80B77}" type="pres">
      <dgm:prSet presAssocID="{627816D4-8275-4E67-B850-1B53003C60A6}" presName="horzTwo" presStyleCnt="0"/>
      <dgm:spPr/>
    </dgm:pt>
    <dgm:pt modelId="{0E0A44D4-D3CD-4300-B4D3-CE40C7355494}" type="pres">
      <dgm:prSet presAssocID="{FA50854C-1420-4611-A51B-7767AD978B4A}" presName="sibSpaceTwo" presStyleCnt="0"/>
      <dgm:spPr/>
    </dgm:pt>
    <dgm:pt modelId="{DA17409A-87E5-4046-B63A-CDD6CA9E2772}" type="pres">
      <dgm:prSet presAssocID="{0591DA4C-CCA7-4230-9C55-C1CF2DB13D20}" presName="vertTwo" presStyleCnt="0"/>
      <dgm:spPr/>
    </dgm:pt>
    <dgm:pt modelId="{94F1BA45-F1D8-4189-90B1-827ABA05DABA}" type="pres">
      <dgm:prSet presAssocID="{0591DA4C-CCA7-4230-9C55-C1CF2DB13D20}" presName="txTwo" presStyleLbl="node2" presStyleIdx="16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F4A7F2B-32F1-4543-972D-4184E8C86B40}" type="pres">
      <dgm:prSet presAssocID="{0591DA4C-CCA7-4230-9C55-C1CF2DB13D20}" presName="horzTwo" presStyleCnt="0"/>
      <dgm:spPr/>
    </dgm:pt>
    <dgm:pt modelId="{9031C1C6-81D4-4586-98D3-949FA6CE48E6}" type="pres">
      <dgm:prSet presAssocID="{A195B0C7-7467-4B65-B5C3-53CBF051D0FA}" presName="sibSpaceTwo" presStyleCnt="0"/>
      <dgm:spPr/>
    </dgm:pt>
    <dgm:pt modelId="{9DD36876-8CE3-408E-93F1-8CCD426206F9}" type="pres">
      <dgm:prSet presAssocID="{083303E6-2827-4549-9F3C-06B696220B0E}" presName="vertTwo" presStyleCnt="0"/>
      <dgm:spPr/>
    </dgm:pt>
    <dgm:pt modelId="{D1E8FD52-E084-4B41-A51E-F68749D5DE36}" type="pres">
      <dgm:prSet presAssocID="{083303E6-2827-4549-9F3C-06B696220B0E}" presName="txTwo" presStyleLbl="node2" presStyleIdx="17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94A1606-7D48-4D1B-9DB1-39711912441E}" type="pres">
      <dgm:prSet presAssocID="{083303E6-2827-4549-9F3C-06B696220B0E}" presName="horzTwo" presStyleCnt="0"/>
      <dgm:spPr/>
    </dgm:pt>
    <dgm:pt modelId="{EA4E1D35-9FDF-4662-95E3-714564434E10}" type="pres">
      <dgm:prSet presAssocID="{B20F7E20-E6B8-4801-90B0-BF996E6C1E16}" presName="sibSpaceTwo" presStyleCnt="0"/>
      <dgm:spPr/>
    </dgm:pt>
    <dgm:pt modelId="{3C2BB634-2F14-48F2-9CF7-EAE82F73DF7F}" type="pres">
      <dgm:prSet presAssocID="{BC0F86E4-E98E-4556-9B06-B8881BC27627}" presName="vertTwo" presStyleCnt="0"/>
      <dgm:spPr/>
    </dgm:pt>
    <dgm:pt modelId="{C2B83E36-2051-40A9-8FA1-60915C730C33}" type="pres">
      <dgm:prSet presAssocID="{BC0F86E4-E98E-4556-9B06-B8881BC27627}" presName="txTwo" presStyleLbl="node2" presStyleIdx="18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22961CB-0C6E-4AC2-927F-A1F7BC42E211}" type="pres">
      <dgm:prSet presAssocID="{BC0F86E4-E98E-4556-9B06-B8881BC27627}" presName="horzTwo" presStyleCnt="0"/>
      <dgm:spPr/>
    </dgm:pt>
    <dgm:pt modelId="{1EBE43E2-49FA-47C1-B67F-B24F7893D716}" type="pres">
      <dgm:prSet presAssocID="{DA73B2E8-019E-4AE6-89F1-21BC53601E93}" presName="sibSpaceOne" presStyleCnt="0"/>
      <dgm:spPr/>
    </dgm:pt>
    <dgm:pt modelId="{9E6173EB-845E-4C40-B31D-B875C607B92F}" type="pres">
      <dgm:prSet presAssocID="{CBFE9475-78CF-46BA-A192-9CE3B27D8EB7}" presName="vertOne" presStyleCnt="0"/>
      <dgm:spPr/>
    </dgm:pt>
    <dgm:pt modelId="{E131A765-00AA-4CE5-A0E2-8FFD912B176B}" type="pres">
      <dgm:prSet presAssocID="{CBFE9475-78CF-46BA-A192-9CE3B27D8EB7}" presName="txOne" presStyleLbl="node0" presStyleIdx="4" presStyleCnt="1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43DE391-7413-42D8-B4F3-BC8748191C70}" type="pres">
      <dgm:prSet presAssocID="{CBFE9475-78CF-46BA-A192-9CE3B27D8EB7}" presName="horzOne" presStyleCnt="0"/>
      <dgm:spPr/>
    </dgm:pt>
    <dgm:pt modelId="{229BD3B2-23E2-4E41-A711-028DA469F8C9}" type="pres">
      <dgm:prSet presAssocID="{FEE246FB-7A9C-458C-87A4-BD011F183822}" presName="sibSpaceOne" presStyleCnt="0"/>
      <dgm:spPr/>
    </dgm:pt>
    <dgm:pt modelId="{D597E1A7-054C-466D-9F49-39D69E1920B0}" type="pres">
      <dgm:prSet presAssocID="{426DCE0D-F28A-4051-ADC5-201709E4651E}" presName="vertOne" presStyleCnt="0"/>
      <dgm:spPr/>
    </dgm:pt>
    <dgm:pt modelId="{88518D93-7197-44D9-9A3D-750BD62AC363}" type="pres">
      <dgm:prSet presAssocID="{426DCE0D-F28A-4051-ADC5-201709E4651E}" presName="txOne" presStyleLbl="node0" presStyleIdx="5" presStyleCnt="1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A106B5C-F178-4F3E-B7FD-2A4ED2C08442}" type="pres">
      <dgm:prSet presAssocID="{426DCE0D-F28A-4051-ADC5-201709E4651E}" presName="horzOne" presStyleCnt="0"/>
      <dgm:spPr/>
    </dgm:pt>
    <dgm:pt modelId="{FC12DB11-6954-4364-B3D2-2803B2873ED0}" type="pres">
      <dgm:prSet presAssocID="{7D76A9D5-0545-4766-83BA-84FBB900BA66}" presName="sibSpaceOne" presStyleCnt="0"/>
      <dgm:spPr/>
    </dgm:pt>
    <dgm:pt modelId="{F9D2A835-67FA-4477-99B2-A095A5B8BC7C}" type="pres">
      <dgm:prSet presAssocID="{2F07B6AC-C11A-4FC6-B8F8-14E89305C239}" presName="vertOne" presStyleCnt="0"/>
      <dgm:spPr/>
    </dgm:pt>
    <dgm:pt modelId="{542CA6FC-DB0F-43D3-A797-3B991872FA5F}" type="pres">
      <dgm:prSet presAssocID="{2F07B6AC-C11A-4FC6-B8F8-14E89305C239}" presName="txOne" presStyleLbl="node0" presStyleIdx="6" presStyleCnt="1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B2EAE26-A7EE-4010-8EF0-938A83D13B24}" type="pres">
      <dgm:prSet presAssocID="{2F07B6AC-C11A-4FC6-B8F8-14E89305C239}" presName="parTransOne" presStyleCnt="0"/>
      <dgm:spPr/>
    </dgm:pt>
    <dgm:pt modelId="{BC836423-7556-4CD3-9E72-ECB9EAEF2577}" type="pres">
      <dgm:prSet presAssocID="{2F07B6AC-C11A-4FC6-B8F8-14E89305C239}" presName="horzOne" presStyleCnt="0"/>
      <dgm:spPr/>
    </dgm:pt>
    <dgm:pt modelId="{B1AA8A88-0165-404B-B9D2-958BC53FDC15}" type="pres">
      <dgm:prSet presAssocID="{68030139-5385-4B8D-B5A2-9DB02C485D31}" presName="vertTwo" presStyleCnt="0"/>
      <dgm:spPr/>
    </dgm:pt>
    <dgm:pt modelId="{53F6B639-61F8-4AE2-ABE3-BFC698C1B773}" type="pres">
      <dgm:prSet presAssocID="{68030139-5385-4B8D-B5A2-9DB02C485D31}" presName="txTwo" presStyleLbl="node2" presStyleIdx="19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DBFABC2-C3A2-4A70-9722-DD5FD9763C92}" type="pres">
      <dgm:prSet presAssocID="{68030139-5385-4B8D-B5A2-9DB02C485D31}" presName="horzTwo" presStyleCnt="0"/>
      <dgm:spPr/>
    </dgm:pt>
    <dgm:pt modelId="{6F9DFF1C-9FF9-4834-A79F-8CD1DEBF1E9E}" type="pres">
      <dgm:prSet presAssocID="{C1A6EE85-0379-47B9-BEAE-9F508D2D286D}" presName="sibSpaceTwo" presStyleCnt="0"/>
      <dgm:spPr/>
    </dgm:pt>
    <dgm:pt modelId="{F3BAF2AF-A1E6-49E6-9FA9-6E9292F9A11E}" type="pres">
      <dgm:prSet presAssocID="{51CA0087-F469-4D91-8E0B-995C9EEA2347}" presName="vertTwo" presStyleCnt="0"/>
      <dgm:spPr/>
    </dgm:pt>
    <dgm:pt modelId="{A3DAF297-DAD7-42BC-B2C8-48DB04A494CC}" type="pres">
      <dgm:prSet presAssocID="{51CA0087-F469-4D91-8E0B-995C9EEA2347}" presName="txTwo" presStyleLbl="node2" presStyleIdx="20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81446D6-D7B9-46B4-BC82-10F57F06FB41}" type="pres">
      <dgm:prSet presAssocID="{51CA0087-F469-4D91-8E0B-995C9EEA2347}" presName="horzTwo" presStyleCnt="0"/>
      <dgm:spPr/>
    </dgm:pt>
    <dgm:pt modelId="{74092ECF-AF08-4140-B55C-5984C2906E81}" type="pres">
      <dgm:prSet presAssocID="{2025D6E1-0DC5-45DB-BB8E-313F8DA7A1EB}" presName="sibSpaceOne" presStyleCnt="0"/>
      <dgm:spPr/>
    </dgm:pt>
    <dgm:pt modelId="{A3346F52-D1DA-4865-AC06-E8A94AEC4383}" type="pres">
      <dgm:prSet presAssocID="{2A29F0F9-C08D-45E1-86E2-C8C0D983A2CF}" presName="vertOne" presStyleCnt="0"/>
      <dgm:spPr/>
    </dgm:pt>
    <dgm:pt modelId="{C8F999F0-AEE5-4E86-A0A4-0F456FCE7AC6}" type="pres">
      <dgm:prSet presAssocID="{2A29F0F9-C08D-45E1-86E2-C8C0D983A2CF}" presName="txOne" presStyleLbl="node0" presStyleIdx="7" presStyleCnt="1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A24AE1E-CFE4-4038-A6D3-379FFACF39E2}" type="pres">
      <dgm:prSet presAssocID="{2A29F0F9-C08D-45E1-86E2-C8C0D983A2CF}" presName="parTransOne" presStyleCnt="0"/>
      <dgm:spPr/>
    </dgm:pt>
    <dgm:pt modelId="{B16A25E9-DF06-4780-9DC8-8427ACC75D3F}" type="pres">
      <dgm:prSet presAssocID="{2A29F0F9-C08D-45E1-86E2-C8C0D983A2CF}" presName="horzOne" presStyleCnt="0"/>
      <dgm:spPr/>
    </dgm:pt>
    <dgm:pt modelId="{FD2165EB-8C7A-46F5-B2F3-5FBC5E9CBCE6}" type="pres">
      <dgm:prSet presAssocID="{22398B37-E0D6-48B5-BA7F-CF8F88573C39}" presName="vertTwo" presStyleCnt="0"/>
      <dgm:spPr/>
    </dgm:pt>
    <dgm:pt modelId="{2A5418D4-618E-403A-B99B-113375797DFC}" type="pres">
      <dgm:prSet presAssocID="{22398B37-E0D6-48B5-BA7F-CF8F88573C39}" presName="txTwo" presStyleLbl="node2" presStyleIdx="21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3DE50BC-2E7B-4CBB-89D4-CDE68FAC60B7}" type="pres">
      <dgm:prSet presAssocID="{22398B37-E0D6-48B5-BA7F-CF8F88573C39}" presName="horzTwo" presStyleCnt="0"/>
      <dgm:spPr/>
    </dgm:pt>
    <dgm:pt modelId="{30A4F864-422F-4092-BFDD-FAD7E3AFDCA4}" type="pres">
      <dgm:prSet presAssocID="{496C321C-A497-44F2-BF64-34B228E3899B}" presName="sibSpaceTwo" presStyleCnt="0"/>
      <dgm:spPr/>
    </dgm:pt>
    <dgm:pt modelId="{64C948C6-5147-4FBF-BE22-81861E0CCD87}" type="pres">
      <dgm:prSet presAssocID="{AF965C6A-FBC2-4EEF-852B-85DE5335E389}" presName="vertTwo" presStyleCnt="0"/>
      <dgm:spPr/>
    </dgm:pt>
    <dgm:pt modelId="{EDB8E6AD-137F-4AA6-9DA4-814DC071BEBB}" type="pres">
      <dgm:prSet presAssocID="{AF965C6A-FBC2-4EEF-852B-85DE5335E389}" presName="txTwo" presStyleLbl="node2" presStyleIdx="22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7FFB77B-16EC-4CE3-B94F-62640334C7D5}" type="pres">
      <dgm:prSet presAssocID="{AF965C6A-FBC2-4EEF-852B-85DE5335E389}" presName="horzTwo" presStyleCnt="0"/>
      <dgm:spPr/>
    </dgm:pt>
    <dgm:pt modelId="{0F745488-230B-4036-90BD-CD7EDFC212D5}" type="pres">
      <dgm:prSet presAssocID="{EA8AA63C-81BC-4132-A9E2-2BFE2FBCC37F}" presName="sibSpaceTwo" presStyleCnt="0"/>
      <dgm:spPr/>
    </dgm:pt>
    <dgm:pt modelId="{5C39C4FF-0A78-4FE8-A8DC-52267D6994FD}" type="pres">
      <dgm:prSet presAssocID="{730FFD67-F562-41E3-AC67-2BEEE8FE905A}" presName="vertTwo" presStyleCnt="0"/>
      <dgm:spPr/>
    </dgm:pt>
    <dgm:pt modelId="{BFD20D5F-7A72-4F2A-AE70-11A62F1D7B29}" type="pres">
      <dgm:prSet presAssocID="{730FFD67-F562-41E3-AC67-2BEEE8FE905A}" presName="txTwo" presStyleLbl="node2" presStyleIdx="23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566D561-763C-4E4F-9441-A60EF76BC072}" type="pres">
      <dgm:prSet presAssocID="{730FFD67-F562-41E3-AC67-2BEEE8FE905A}" presName="horzTwo" presStyleCnt="0"/>
      <dgm:spPr/>
    </dgm:pt>
    <dgm:pt modelId="{4E5930CD-CE8A-4637-B6FC-76D973B01BC2}" type="pres">
      <dgm:prSet presAssocID="{70BC2E81-682A-4482-BB1C-865D008B69AC}" presName="sibSpaceTwo" presStyleCnt="0"/>
      <dgm:spPr/>
    </dgm:pt>
    <dgm:pt modelId="{5128B302-046C-4D2B-AF4D-41F6B1EEE3DA}" type="pres">
      <dgm:prSet presAssocID="{A19228E6-4C85-451A-BA33-3A328981E9F6}" presName="vertTwo" presStyleCnt="0"/>
      <dgm:spPr/>
    </dgm:pt>
    <dgm:pt modelId="{671C4898-23E8-43C6-A829-3CE9063F7776}" type="pres">
      <dgm:prSet presAssocID="{A19228E6-4C85-451A-BA33-3A328981E9F6}" presName="txTwo" presStyleLbl="node2" presStyleIdx="24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BBD6FDB-E22D-4108-A566-32A6E989DE4B}" type="pres">
      <dgm:prSet presAssocID="{A19228E6-4C85-451A-BA33-3A328981E9F6}" presName="horzTwo" presStyleCnt="0"/>
      <dgm:spPr/>
    </dgm:pt>
    <dgm:pt modelId="{5F580902-A546-4394-A923-36315071365C}" type="pres">
      <dgm:prSet presAssocID="{2D8880CD-09DC-4670-AA8D-7BF6D0C7F6CD}" presName="sibSpaceOne" presStyleCnt="0"/>
      <dgm:spPr/>
    </dgm:pt>
    <dgm:pt modelId="{F2ED8D95-6A90-4863-8245-540F3ADB789F}" type="pres">
      <dgm:prSet presAssocID="{0554750A-E31F-4DB7-AA55-009C64E94DA0}" presName="vertOne" presStyleCnt="0"/>
      <dgm:spPr/>
    </dgm:pt>
    <dgm:pt modelId="{53BEFA23-1504-4A86-8180-3E838E87C29E}" type="pres">
      <dgm:prSet presAssocID="{0554750A-E31F-4DB7-AA55-009C64E94DA0}" presName="txOne" presStyleLbl="node0" presStyleIdx="8" presStyleCnt="1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A8A5281-E4F4-47C5-B486-E579CFB6EE27}" type="pres">
      <dgm:prSet presAssocID="{0554750A-E31F-4DB7-AA55-009C64E94DA0}" presName="parTransOne" presStyleCnt="0"/>
      <dgm:spPr/>
    </dgm:pt>
    <dgm:pt modelId="{3B68549B-9ABC-4C69-B355-E9693F46EC30}" type="pres">
      <dgm:prSet presAssocID="{0554750A-E31F-4DB7-AA55-009C64E94DA0}" presName="horzOne" presStyleCnt="0"/>
      <dgm:spPr/>
    </dgm:pt>
    <dgm:pt modelId="{CC5EB380-D763-4EC2-AB52-C1E542BD3BD7}" type="pres">
      <dgm:prSet presAssocID="{D920B0AB-B347-4BF6-BABB-C992F19DE48B}" presName="vertTwo" presStyleCnt="0"/>
      <dgm:spPr/>
    </dgm:pt>
    <dgm:pt modelId="{CBBC8AA6-C253-4CA3-AB6B-1E10A2A328C4}" type="pres">
      <dgm:prSet presAssocID="{D920B0AB-B347-4BF6-BABB-C992F19DE48B}" presName="txTwo" presStyleLbl="node2" presStyleIdx="25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B56C7B0-5D95-4F1B-979B-E06821C418C6}" type="pres">
      <dgm:prSet presAssocID="{D920B0AB-B347-4BF6-BABB-C992F19DE48B}" presName="horzTwo" presStyleCnt="0"/>
      <dgm:spPr/>
    </dgm:pt>
    <dgm:pt modelId="{93C62916-CD96-4857-8565-ABCBB08EDA57}" type="pres">
      <dgm:prSet presAssocID="{25EFA31D-781A-4942-A55C-4372F0A9ACC4}" presName="sibSpaceTwo" presStyleCnt="0"/>
      <dgm:spPr/>
    </dgm:pt>
    <dgm:pt modelId="{C8CC129E-B429-41DE-938F-03B6CCED9B5E}" type="pres">
      <dgm:prSet presAssocID="{EE690860-596B-4D44-9E06-2BFE68964BBC}" presName="vertTwo" presStyleCnt="0"/>
      <dgm:spPr/>
    </dgm:pt>
    <dgm:pt modelId="{8B1F76E5-BA6D-4C90-B16F-523E62D3C757}" type="pres">
      <dgm:prSet presAssocID="{EE690860-596B-4D44-9E06-2BFE68964BBC}" presName="txTwo" presStyleLbl="node2" presStyleIdx="26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A9C46F3-051F-4029-9AA4-A1C5DEA7B600}" type="pres">
      <dgm:prSet presAssocID="{EE690860-596B-4D44-9E06-2BFE68964BBC}" presName="horzTwo" presStyleCnt="0"/>
      <dgm:spPr/>
    </dgm:pt>
    <dgm:pt modelId="{D4758062-9747-47E8-BCF8-2A2AD670CE56}" type="pres">
      <dgm:prSet presAssocID="{18C941B0-792E-4F2A-AE45-81D112F45E3B}" presName="sibSpaceOne" presStyleCnt="0"/>
      <dgm:spPr/>
    </dgm:pt>
    <dgm:pt modelId="{A7D1D15D-7C6B-440E-BF5C-18C1ABAF1AC8}" type="pres">
      <dgm:prSet presAssocID="{511C1DB8-68A9-48F6-9BCD-B986D1507F6A}" presName="vertOne" presStyleCnt="0"/>
      <dgm:spPr/>
    </dgm:pt>
    <dgm:pt modelId="{B1C86B54-0C1C-4301-8B6F-8D2860F79079}" type="pres">
      <dgm:prSet presAssocID="{511C1DB8-68A9-48F6-9BCD-B986D1507F6A}" presName="txOne" presStyleLbl="node0" presStyleIdx="9" presStyleCnt="1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EAEA188-C283-4784-85F1-93B28376B40B}" type="pres">
      <dgm:prSet presAssocID="{511C1DB8-68A9-48F6-9BCD-B986D1507F6A}" presName="parTransOne" presStyleCnt="0"/>
      <dgm:spPr/>
    </dgm:pt>
    <dgm:pt modelId="{1B12069C-5236-4B5F-99DB-E07805B7CFA9}" type="pres">
      <dgm:prSet presAssocID="{511C1DB8-68A9-48F6-9BCD-B986D1507F6A}" presName="horzOne" presStyleCnt="0"/>
      <dgm:spPr/>
    </dgm:pt>
    <dgm:pt modelId="{8E919CD4-6049-4959-8FEC-21E84EE012DE}" type="pres">
      <dgm:prSet presAssocID="{E0B97CD8-E333-43BF-A974-2B32C8565C13}" presName="vertTwo" presStyleCnt="0"/>
      <dgm:spPr/>
    </dgm:pt>
    <dgm:pt modelId="{BBCA1241-9219-4A31-8F7D-A4FAE884A27D}" type="pres">
      <dgm:prSet presAssocID="{E0B97CD8-E333-43BF-A974-2B32C8565C13}" presName="txTwo" presStyleLbl="node2" presStyleIdx="27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BB56917-A766-44FF-B8CE-D9B187B042EF}" type="pres">
      <dgm:prSet presAssocID="{E0B97CD8-E333-43BF-A974-2B32C8565C13}" presName="horzTwo" presStyleCnt="0"/>
      <dgm:spPr/>
    </dgm:pt>
    <dgm:pt modelId="{BCCF4618-CA9C-4D44-88E2-84B3F0D43F1E}" type="pres">
      <dgm:prSet presAssocID="{D93E308B-DC47-45D6-8802-CFA81AA64D1C}" presName="sibSpaceTwo" presStyleCnt="0"/>
      <dgm:spPr/>
    </dgm:pt>
    <dgm:pt modelId="{AF760D16-713E-42F0-810D-77E45391AA6D}" type="pres">
      <dgm:prSet presAssocID="{A60858FE-E276-4745-9B67-3C073053B920}" presName="vertTwo" presStyleCnt="0"/>
      <dgm:spPr/>
    </dgm:pt>
    <dgm:pt modelId="{F5E2AF53-7BF3-4604-9CAB-70CDA849EA1C}" type="pres">
      <dgm:prSet presAssocID="{A60858FE-E276-4745-9B67-3C073053B920}" presName="txTwo" presStyleLbl="node2" presStyleIdx="28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FF0BC16-630B-49C6-8B4C-72C663EFE887}" type="pres">
      <dgm:prSet presAssocID="{A60858FE-E276-4745-9B67-3C073053B920}" presName="horzTwo" presStyleCnt="0"/>
      <dgm:spPr/>
    </dgm:pt>
    <dgm:pt modelId="{CFC578FA-467F-4EDE-A74E-20D381A78C83}" type="pres">
      <dgm:prSet presAssocID="{B79308F1-CA9C-4F6D-A5CD-CEE73F666AD2}" presName="sibSpaceTwo" presStyleCnt="0"/>
      <dgm:spPr/>
    </dgm:pt>
    <dgm:pt modelId="{58C9CD54-16FF-405E-A505-702ECADFEAFE}" type="pres">
      <dgm:prSet presAssocID="{84A4355F-3920-4507-9074-6878D2E61717}" presName="vertTwo" presStyleCnt="0"/>
      <dgm:spPr/>
    </dgm:pt>
    <dgm:pt modelId="{739F8CD6-AF85-40F5-BD86-46DAEDA2F110}" type="pres">
      <dgm:prSet presAssocID="{84A4355F-3920-4507-9074-6878D2E61717}" presName="txTwo" presStyleLbl="node2" presStyleIdx="29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25889B6-8B5E-4C48-8432-8CB61DEB7481}" type="pres">
      <dgm:prSet presAssocID="{84A4355F-3920-4507-9074-6878D2E61717}" presName="horzTwo" presStyleCnt="0"/>
      <dgm:spPr/>
    </dgm:pt>
    <dgm:pt modelId="{5D8A6F5E-F8EE-4A1D-AB65-886554D45F43}" type="pres">
      <dgm:prSet presAssocID="{DCC984B6-DE47-4D6B-BBFC-52DCA22B06B2}" presName="sibSpaceOne" presStyleCnt="0"/>
      <dgm:spPr/>
    </dgm:pt>
    <dgm:pt modelId="{B314385E-3508-44A4-AD62-B4050609C979}" type="pres">
      <dgm:prSet presAssocID="{C2E52D0E-43E9-4416-B10B-A03D3B9F306A}" presName="vertOne" presStyleCnt="0"/>
      <dgm:spPr/>
    </dgm:pt>
    <dgm:pt modelId="{443A3540-8AB3-48DB-AE36-4C5E6BC216A8}" type="pres">
      <dgm:prSet presAssocID="{C2E52D0E-43E9-4416-B10B-A03D3B9F306A}" presName="txOne" presStyleLbl="node0" presStyleIdx="10" presStyleCnt="1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D1C4BD6-D76F-479A-B332-899CB431BFC9}" type="pres">
      <dgm:prSet presAssocID="{C2E52D0E-43E9-4416-B10B-A03D3B9F306A}" presName="parTransOne" presStyleCnt="0"/>
      <dgm:spPr/>
    </dgm:pt>
    <dgm:pt modelId="{9F3888EE-6B20-478B-B9CD-A5A5F43E0E1E}" type="pres">
      <dgm:prSet presAssocID="{C2E52D0E-43E9-4416-B10B-A03D3B9F306A}" presName="horzOne" presStyleCnt="0"/>
      <dgm:spPr/>
    </dgm:pt>
    <dgm:pt modelId="{D2AFF4D6-2A99-4236-A0B0-9559B68D04F7}" type="pres">
      <dgm:prSet presAssocID="{8DA34F6A-F52C-443F-AA79-4774E2B12028}" presName="vertTwo" presStyleCnt="0"/>
      <dgm:spPr/>
    </dgm:pt>
    <dgm:pt modelId="{2C0825B7-5766-43B6-97BE-85C836FE7392}" type="pres">
      <dgm:prSet presAssocID="{8DA34F6A-F52C-443F-AA79-4774E2B12028}" presName="txTwo" presStyleLbl="node2" presStyleIdx="30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423C715-0FD9-421E-B6F2-378A91EE1F24}" type="pres">
      <dgm:prSet presAssocID="{8DA34F6A-F52C-443F-AA79-4774E2B12028}" presName="horzTwo" presStyleCnt="0"/>
      <dgm:spPr/>
    </dgm:pt>
    <dgm:pt modelId="{FE8C43F2-4F0E-4F74-8CF4-5EAE4A141F63}" type="pres">
      <dgm:prSet presAssocID="{047BA4AA-3080-4E34-81C2-72FE4E0F7A4F}" presName="sibSpaceTwo" presStyleCnt="0"/>
      <dgm:spPr/>
    </dgm:pt>
    <dgm:pt modelId="{1E9F5C0F-0F73-49D2-9157-2FCFD8B08202}" type="pres">
      <dgm:prSet presAssocID="{29A2127F-A28B-478D-AA0D-6C914F726176}" presName="vertTwo" presStyleCnt="0"/>
      <dgm:spPr/>
    </dgm:pt>
    <dgm:pt modelId="{CCE6E651-BCD7-4D78-A68E-32B1951893D2}" type="pres">
      <dgm:prSet presAssocID="{29A2127F-A28B-478D-AA0D-6C914F726176}" presName="txTwo" presStyleLbl="node2" presStyleIdx="31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E8CA127-95B0-4873-9E1D-34675F197A0B}" type="pres">
      <dgm:prSet presAssocID="{29A2127F-A28B-478D-AA0D-6C914F726176}" presName="horzTwo" presStyleCnt="0"/>
      <dgm:spPr/>
    </dgm:pt>
    <dgm:pt modelId="{303189ED-514C-4B7B-B65F-AD23CE26C48F}" type="pres">
      <dgm:prSet presAssocID="{592F962C-DD47-460D-9165-20F9E96C674D}" presName="sibSpaceTwo" presStyleCnt="0"/>
      <dgm:spPr/>
    </dgm:pt>
    <dgm:pt modelId="{EDDCE92D-84C2-490A-B545-3490501CA090}" type="pres">
      <dgm:prSet presAssocID="{D7884237-A2AA-4058-9E18-DAD5ED64880C}" presName="vertTwo" presStyleCnt="0"/>
      <dgm:spPr/>
    </dgm:pt>
    <dgm:pt modelId="{E16679D9-EEAD-4F37-B934-C8A15F800F33}" type="pres">
      <dgm:prSet presAssocID="{D7884237-A2AA-4058-9E18-DAD5ED64880C}" presName="txTwo" presStyleLbl="node2" presStyleIdx="32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03A66B1-9DFA-4275-B982-F828A8F61AEF}" type="pres">
      <dgm:prSet presAssocID="{D7884237-A2AA-4058-9E18-DAD5ED64880C}" presName="horzTwo" presStyleCnt="0"/>
      <dgm:spPr/>
    </dgm:pt>
    <dgm:pt modelId="{20E48BC4-D2D5-4431-87E9-78D341EC186A}" type="pres">
      <dgm:prSet presAssocID="{D7F7E3DC-95C8-4C9F-96D0-0455624571C0}" presName="sibSpaceTwo" presStyleCnt="0"/>
      <dgm:spPr/>
    </dgm:pt>
    <dgm:pt modelId="{545623EC-589D-455C-A7AE-C007536CB649}" type="pres">
      <dgm:prSet presAssocID="{3F5B030D-BAED-4E53-9642-FD6BD76EFA1D}" presName="vertTwo" presStyleCnt="0"/>
      <dgm:spPr/>
    </dgm:pt>
    <dgm:pt modelId="{8FCB3519-1613-4331-A7BD-8D39C6836B80}" type="pres">
      <dgm:prSet presAssocID="{3F5B030D-BAED-4E53-9642-FD6BD76EFA1D}" presName="txTwo" presStyleLbl="node2" presStyleIdx="33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E426042-AFBE-4B0E-A7DD-EF2A85BB5392}" type="pres">
      <dgm:prSet presAssocID="{3F5B030D-BAED-4E53-9642-FD6BD76EFA1D}" presName="horzTwo" presStyleCnt="0"/>
      <dgm:spPr/>
    </dgm:pt>
    <dgm:pt modelId="{E9BECAE2-4FD3-4D10-8953-8EE864E71631}" type="pres">
      <dgm:prSet presAssocID="{64BE39B2-F867-469F-B85B-52192F347AF5}" presName="sibSpaceTwo" presStyleCnt="0"/>
      <dgm:spPr/>
    </dgm:pt>
    <dgm:pt modelId="{D69D5A90-2F81-4D6D-BDC4-A176D2630ECF}" type="pres">
      <dgm:prSet presAssocID="{3D363E76-565C-48AD-BCEB-822F61300830}" presName="vertTwo" presStyleCnt="0"/>
      <dgm:spPr/>
    </dgm:pt>
    <dgm:pt modelId="{561DC8F7-2C3F-47BE-BB39-278E70329721}" type="pres">
      <dgm:prSet presAssocID="{3D363E76-565C-48AD-BCEB-822F61300830}" presName="txTwo" presStyleLbl="node2" presStyleIdx="34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A13A56D-63C5-498A-A6CE-8375090DD0F7}" type="pres">
      <dgm:prSet presAssocID="{3D363E76-565C-48AD-BCEB-822F61300830}" presName="horzTwo" presStyleCnt="0"/>
      <dgm:spPr/>
    </dgm:pt>
    <dgm:pt modelId="{372CDBEC-19CA-4C23-87CC-AE4959EA60B1}" type="pres">
      <dgm:prSet presAssocID="{8722D271-3E30-45CC-A050-67D2627CA96B}" presName="sibSpaceTwo" presStyleCnt="0"/>
      <dgm:spPr/>
    </dgm:pt>
    <dgm:pt modelId="{9102C828-F202-4C32-8CF5-BBC0957DD760}" type="pres">
      <dgm:prSet presAssocID="{2D74C63C-848B-4641-980D-B9BA40B43D34}" presName="vertTwo" presStyleCnt="0"/>
      <dgm:spPr/>
    </dgm:pt>
    <dgm:pt modelId="{7E8A5D44-62DD-4D86-AA0B-7FCC04AE4614}" type="pres">
      <dgm:prSet presAssocID="{2D74C63C-848B-4641-980D-B9BA40B43D34}" presName="txTwo" presStyleLbl="node2" presStyleIdx="35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4063E0C-C070-4159-AA25-87034C991B49}" type="pres">
      <dgm:prSet presAssocID="{2D74C63C-848B-4641-980D-B9BA40B43D34}" presName="horzTwo" presStyleCnt="0"/>
      <dgm:spPr/>
    </dgm:pt>
    <dgm:pt modelId="{4BDB0796-AEA1-4A5F-9FDF-E0A11F241E34}" type="pres">
      <dgm:prSet presAssocID="{0A3388AF-CABB-4E7D-89A1-1D134FCE981E}" presName="sibSpaceTwo" presStyleCnt="0"/>
      <dgm:spPr/>
    </dgm:pt>
    <dgm:pt modelId="{4F417758-7842-43B0-8340-4458B3DC3B7A}" type="pres">
      <dgm:prSet presAssocID="{DDF65BE8-E1AA-497A-911B-689567889C16}" presName="vertTwo" presStyleCnt="0"/>
      <dgm:spPr/>
    </dgm:pt>
    <dgm:pt modelId="{067B01F7-E899-4687-B6F5-29273FF9464E}" type="pres">
      <dgm:prSet presAssocID="{DDF65BE8-E1AA-497A-911B-689567889C16}" presName="txTwo" presStyleLbl="node2" presStyleIdx="36" presStyleCnt="3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9D3BA4D-221B-4E3D-8F35-586D82275EC4}" type="pres">
      <dgm:prSet presAssocID="{DDF65BE8-E1AA-497A-911B-689567889C16}" presName="horzTwo" presStyleCnt="0"/>
      <dgm:spPr/>
    </dgm:pt>
  </dgm:ptLst>
  <dgm:cxnLst>
    <dgm:cxn modelId="{6149E1CB-7C8A-422E-A80A-DB30846A2302}" type="presOf" srcId="{40E4A321-852A-494D-9BBF-E48E6683DEA5}" destId="{7906594E-EFEA-4CD6-97FB-726CC0B22F3C}" srcOrd="0" destOrd="0" presId="urn:microsoft.com/office/officeart/2005/8/layout/hierarchy4"/>
    <dgm:cxn modelId="{22AEC4C9-D338-4D4D-95B7-5CB4F105932E}" srcId="{C2E52D0E-43E9-4416-B10B-A03D3B9F306A}" destId="{29A2127F-A28B-478D-AA0D-6C914F726176}" srcOrd="1" destOrd="0" parTransId="{64356F2E-4D37-45C5-AFAD-3C7CD3A6E76D}" sibTransId="{592F962C-DD47-460D-9165-20F9E96C674D}"/>
    <dgm:cxn modelId="{EC48C9D6-575B-4E52-B2F9-72F052A05C6D}" type="presOf" srcId="{631D3286-6F0C-4136-8259-339F59EC2275}" destId="{D2BFEF8A-DB58-45D4-B560-EFF469261EF3}" srcOrd="0" destOrd="0" presId="urn:microsoft.com/office/officeart/2005/8/layout/hierarchy4"/>
    <dgm:cxn modelId="{7412B576-1386-45EE-93E0-4A9412CDA5E1}" type="presOf" srcId="{ACF63172-9301-43FF-863F-F9E628236DED}" destId="{9223F428-BE4A-4543-8B46-3D364F2B28DE}" srcOrd="0" destOrd="0" presId="urn:microsoft.com/office/officeart/2005/8/layout/hierarchy4"/>
    <dgm:cxn modelId="{6EAD291D-514D-4527-BE1D-AD563801D073}" type="presOf" srcId="{3D363E76-565C-48AD-BCEB-822F61300830}" destId="{561DC8F7-2C3F-47BE-BB39-278E70329721}" srcOrd="0" destOrd="0" presId="urn:microsoft.com/office/officeart/2005/8/layout/hierarchy4"/>
    <dgm:cxn modelId="{21975DCE-6C40-4B1C-969B-A8D4484136FB}" type="presOf" srcId="{8599D655-DA8B-4E27-8E11-CCF6AD41F4B7}" destId="{9942B34D-4EE6-4749-8CC3-6A66C741EB96}" srcOrd="0" destOrd="0" presId="urn:microsoft.com/office/officeart/2005/8/layout/hierarchy4"/>
    <dgm:cxn modelId="{B3E384A6-0665-4304-8163-BAC7DF27AD8C}" srcId="{C2E52D0E-43E9-4416-B10B-A03D3B9F306A}" destId="{DDF65BE8-E1AA-497A-911B-689567889C16}" srcOrd="6" destOrd="0" parTransId="{2723780C-604D-47B2-9AD9-2EA0F051515A}" sibTransId="{2B2ADAF7-7857-4E88-800B-6C87BCAE42A2}"/>
    <dgm:cxn modelId="{93FF053A-5055-4953-BEAD-E442D66D6205}" type="presOf" srcId="{57E011E2-60BA-4D6A-BC2C-369AAFC9B671}" destId="{C16D7E54-5634-4ADC-BA03-782E1E6B0A38}" srcOrd="0" destOrd="0" presId="urn:microsoft.com/office/officeart/2005/8/layout/hierarchy4"/>
    <dgm:cxn modelId="{093FBA2F-B5DB-4AD1-A851-CBA5B25FEDC1}" type="presOf" srcId="{E0B97CD8-E333-43BF-A974-2B32C8565C13}" destId="{BBCA1241-9219-4A31-8F7D-A4FAE884A27D}" srcOrd="0" destOrd="0" presId="urn:microsoft.com/office/officeart/2005/8/layout/hierarchy4"/>
    <dgm:cxn modelId="{EF7CFDFC-E447-4331-8729-B643C58703ED}" type="presOf" srcId="{CC867E03-C919-4CEF-8988-FF8624390B66}" destId="{1E7CE9BF-AE84-48A9-885A-180DB9E83F95}" srcOrd="0" destOrd="0" presId="urn:microsoft.com/office/officeart/2005/8/layout/hierarchy4"/>
    <dgm:cxn modelId="{999A9A2E-C359-4B79-BE61-56670944333A}" srcId="{511C1DB8-68A9-48F6-9BCD-B986D1507F6A}" destId="{A60858FE-E276-4745-9B67-3C073053B920}" srcOrd="1" destOrd="0" parTransId="{C8527DE4-18DF-4C8C-AB37-FEC534DAB9B0}" sibTransId="{B79308F1-CA9C-4F6D-A5CD-CEE73F666AD2}"/>
    <dgm:cxn modelId="{D6E6F81C-39EB-4F5E-B370-959F90651193}" type="presOf" srcId="{89C25198-6628-4696-96BB-70D2AF34029A}" destId="{4B1F5DB6-6F83-4359-A647-1C1AD6A92F24}" srcOrd="0" destOrd="0" presId="urn:microsoft.com/office/officeart/2005/8/layout/hierarchy4"/>
    <dgm:cxn modelId="{F387D7C1-BEC4-4087-93D6-0E88460756F8}" type="presOf" srcId="{3F5B030D-BAED-4E53-9642-FD6BD76EFA1D}" destId="{8FCB3519-1613-4331-A7BD-8D39C6836B80}" srcOrd="0" destOrd="0" presId="urn:microsoft.com/office/officeart/2005/8/layout/hierarchy4"/>
    <dgm:cxn modelId="{2EF83486-77C9-45E6-8527-D6F0E9D160F1}" srcId="{2A29F0F9-C08D-45E1-86E2-C8C0D983A2CF}" destId="{22398B37-E0D6-48B5-BA7F-CF8F88573C39}" srcOrd="0" destOrd="0" parTransId="{7A0B74A0-4E00-4762-9C66-9BB707E77151}" sibTransId="{496C321C-A497-44F2-BF64-34B228E3899B}"/>
    <dgm:cxn modelId="{E01ECEBC-8820-483A-B4B1-46BE838874B7}" srcId="{57E011E2-60BA-4D6A-BC2C-369AAFC9B671}" destId="{CBFE9475-78CF-46BA-A192-9CE3B27D8EB7}" srcOrd="4" destOrd="0" parTransId="{49C2974A-5F0B-4A11-8704-573957033B41}" sibTransId="{FEE246FB-7A9C-458C-87A4-BD011F183822}"/>
    <dgm:cxn modelId="{3D771C8A-A734-480F-A64A-E65C54704718}" srcId="{511C1DB8-68A9-48F6-9BCD-B986D1507F6A}" destId="{84A4355F-3920-4507-9074-6878D2E61717}" srcOrd="2" destOrd="0" parTransId="{93D479CF-DD66-4165-8BE1-9F81DF1A33AA}" sibTransId="{C6227764-DF6B-493F-8021-BD1294CBE9DE}"/>
    <dgm:cxn modelId="{162623A6-6153-44DD-B494-D0A3372F0DEB}" srcId="{9A1B60A8-E3EC-4A45-8A54-A3865FB577EE}" destId="{C85BA77F-5C48-46CE-A7BF-A776839BD4A5}" srcOrd="2" destOrd="0" parTransId="{A315EF11-DC75-48B4-8182-98EF7B01F578}" sibTransId="{C2CB1343-1515-44DB-9B6E-DA6D461EED88}"/>
    <dgm:cxn modelId="{870D4380-33C9-4FB2-918A-CA1636DFB1B8}" type="presOf" srcId="{627816D4-8275-4E67-B850-1B53003C60A6}" destId="{FBAE38DC-F876-4E8C-8295-A0E9B272C8A1}" srcOrd="0" destOrd="0" presId="urn:microsoft.com/office/officeart/2005/8/layout/hierarchy4"/>
    <dgm:cxn modelId="{5ADE24FF-6E33-445A-AD97-7ECE6BA7DC62}" type="presOf" srcId="{45AED52A-063F-4093-AF92-477ED7132E13}" destId="{B460888D-4445-485C-B8E4-7044CF5967B7}" srcOrd="0" destOrd="0" presId="urn:microsoft.com/office/officeart/2005/8/layout/hierarchy4"/>
    <dgm:cxn modelId="{1890CE8A-133C-42D0-A281-93F8D21E61CC}" type="presOf" srcId="{511C1DB8-68A9-48F6-9BCD-B986D1507F6A}" destId="{B1C86B54-0C1C-4301-8B6F-8D2860F79079}" srcOrd="0" destOrd="0" presId="urn:microsoft.com/office/officeart/2005/8/layout/hierarchy4"/>
    <dgm:cxn modelId="{5311913E-10CA-4B0C-9F7B-3D32055E5EFD}" srcId="{2F07B6AC-C11A-4FC6-B8F8-14E89305C239}" destId="{68030139-5385-4B8D-B5A2-9DB02C485D31}" srcOrd="0" destOrd="0" parTransId="{67F8A91A-7632-4968-9A32-7953A0D53CA7}" sibTransId="{C1A6EE85-0379-47B9-BEAE-9F508D2D286D}"/>
    <dgm:cxn modelId="{9CCAC63A-A6B0-4721-9B7E-CBFA4C22AC2C}" srcId="{9A1B60A8-E3EC-4A45-8A54-A3865FB577EE}" destId="{7A958707-A75F-4EBF-9183-665A9ACBEE20}" srcOrd="4" destOrd="0" parTransId="{8ECE4E5C-DE18-46AD-B612-874A998A5C1B}" sibTransId="{AC969F5E-D7F9-45B1-B4C9-7B9C0B3C3D8E}"/>
    <dgm:cxn modelId="{76FAD324-9F82-4BD6-9E5B-DFD8AC650E26}" type="presOf" srcId="{0554750A-E31F-4DB7-AA55-009C64E94DA0}" destId="{53BEFA23-1504-4A86-8180-3E838E87C29E}" srcOrd="0" destOrd="0" presId="urn:microsoft.com/office/officeart/2005/8/layout/hierarchy4"/>
    <dgm:cxn modelId="{01741E39-CDA9-4786-A09F-56F09405D029}" type="presOf" srcId="{68030139-5385-4B8D-B5A2-9DB02C485D31}" destId="{53F6B639-61F8-4AE2-ABE3-BFC698C1B773}" srcOrd="0" destOrd="0" presId="urn:microsoft.com/office/officeart/2005/8/layout/hierarchy4"/>
    <dgm:cxn modelId="{1EE4DE34-FC38-4068-B058-C8D89A554BD2}" type="presOf" srcId="{8DA34F6A-F52C-443F-AA79-4774E2B12028}" destId="{2C0825B7-5766-43B6-97BE-85C836FE7392}" srcOrd="0" destOrd="0" presId="urn:microsoft.com/office/officeart/2005/8/layout/hierarchy4"/>
    <dgm:cxn modelId="{B04B2E90-CBF5-4F9E-963D-122811B5CF48}" type="presOf" srcId="{22398B37-E0D6-48B5-BA7F-CF8F88573C39}" destId="{2A5418D4-618E-403A-B99B-113375797DFC}" srcOrd="0" destOrd="0" presId="urn:microsoft.com/office/officeart/2005/8/layout/hierarchy4"/>
    <dgm:cxn modelId="{9FD3E0D6-13E7-4798-9EB6-FB78C2EB1993}" srcId="{C2E52D0E-43E9-4416-B10B-A03D3B9F306A}" destId="{8DA34F6A-F52C-443F-AA79-4774E2B12028}" srcOrd="0" destOrd="0" parTransId="{094B745B-79E0-4C78-9A29-036F842750B9}" sibTransId="{047BA4AA-3080-4E34-81C2-72FE4E0F7A4F}"/>
    <dgm:cxn modelId="{37B336FA-8DE3-43E5-A948-6A04F697D8D9}" srcId="{9A1B60A8-E3EC-4A45-8A54-A3865FB577EE}" destId="{DB65B0D5-C747-499E-865B-D80FECF312F6}" srcOrd="0" destOrd="0" parTransId="{BC46F89A-8CD4-4DE7-A809-C0534CA994E3}" sibTransId="{0AB08DA5-0926-471C-BC74-653C3181FCD0}"/>
    <dgm:cxn modelId="{769CE1B7-0351-4D46-96FE-88FB16412671}" srcId="{0554750A-E31F-4DB7-AA55-009C64E94DA0}" destId="{D920B0AB-B347-4BF6-BABB-C992F19DE48B}" srcOrd="0" destOrd="0" parTransId="{2E31A4AD-3AE9-4F73-B779-6E573F236125}" sibTransId="{25EFA31D-781A-4942-A55C-4372F0A9ACC4}"/>
    <dgm:cxn modelId="{32FA21E0-D84A-4639-AAED-43FA3B4EB7A1}" srcId="{57E011E2-60BA-4D6A-BC2C-369AAFC9B671}" destId="{511C1DB8-68A9-48F6-9BCD-B986D1507F6A}" srcOrd="9" destOrd="0" parTransId="{9E7B7EA0-D154-4AA8-B6C2-231F598A9349}" sibTransId="{DCC984B6-DE47-4D6B-BBFC-52DCA22B06B2}"/>
    <dgm:cxn modelId="{F30F839C-537F-4C61-97AA-F6CA6059BF44}" srcId="{57E011E2-60BA-4D6A-BC2C-369AAFC9B671}" destId="{2A29F0F9-C08D-45E1-86E2-C8C0D983A2CF}" srcOrd="7" destOrd="0" parTransId="{956D2F94-AFD3-4A39-BDFD-913EB8480583}" sibTransId="{2D8880CD-09DC-4670-AA8D-7BF6D0C7F6CD}"/>
    <dgm:cxn modelId="{A05576A3-E390-4E8A-AE0E-04FAD81AED2F}" srcId="{9A1B60A8-E3EC-4A45-8A54-A3865FB577EE}" destId="{449AA18A-8263-4693-B9B5-ED39A8AEED73}" srcOrd="1" destOrd="0" parTransId="{FCCFE6BE-6CF9-4944-85BB-655BC1080FDF}" sibTransId="{8780DBFE-9A86-46AA-8649-B50E60B6CA05}"/>
    <dgm:cxn modelId="{C83D2A24-605F-4555-A978-9F01171D4B1A}" srcId="{57E011E2-60BA-4D6A-BC2C-369AAFC9B671}" destId="{0554750A-E31F-4DB7-AA55-009C64E94DA0}" srcOrd="8" destOrd="0" parTransId="{A2F72ED4-F95D-4A95-A267-956C05D33628}" sibTransId="{18C941B0-792E-4F2A-AE45-81D112F45E3B}"/>
    <dgm:cxn modelId="{9C19C5A3-44A3-441B-A75E-02090D6EBEE9}" srcId="{2A29F0F9-C08D-45E1-86E2-C8C0D983A2CF}" destId="{AF965C6A-FBC2-4EEF-852B-85DE5335E389}" srcOrd="1" destOrd="0" parTransId="{89474719-04F1-429E-BEB3-73BCFBC0D748}" sibTransId="{EA8AA63C-81BC-4132-A9E2-2BFE2FBCC37F}"/>
    <dgm:cxn modelId="{067F3319-097B-42B6-B1DE-11138E5A5021}" type="presOf" srcId="{29A2127F-A28B-478D-AA0D-6C914F726176}" destId="{CCE6E651-BCD7-4D78-A68E-32B1951893D2}" srcOrd="0" destOrd="0" presId="urn:microsoft.com/office/officeart/2005/8/layout/hierarchy4"/>
    <dgm:cxn modelId="{2C56F9A8-E076-4187-8321-73A36DD34906}" srcId="{2A29F0F9-C08D-45E1-86E2-C8C0D983A2CF}" destId="{730FFD67-F562-41E3-AC67-2BEEE8FE905A}" srcOrd="2" destOrd="0" parTransId="{C5C9D71B-647E-4369-A924-0CCC9787E59E}" sibTransId="{70BC2E81-682A-4482-BB1C-865D008B69AC}"/>
    <dgm:cxn modelId="{CFC2DBD0-875C-4755-BAE9-8F5872969916}" srcId="{8599D655-DA8B-4E27-8E11-CCF6AD41F4B7}" destId="{0591DA4C-CCA7-4230-9C55-C1CF2DB13D20}" srcOrd="1" destOrd="0" parTransId="{C815E79B-4FA2-4345-BB57-E8776F8AFA1F}" sibTransId="{A195B0C7-7467-4B65-B5C3-53CBF051D0FA}"/>
    <dgm:cxn modelId="{0C81AFC1-4E84-4B1E-AD46-A62FAE8564C6}" type="presOf" srcId="{0BB61C48-D86D-4A22-AB0A-35ED4AD275AC}" destId="{EE9F5A0C-90DE-4582-94FF-B45DD1763101}" srcOrd="0" destOrd="0" presId="urn:microsoft.com/office/officeart/2005/8/layout/hierarchy4"/>
    <dgm:cxn modelId="{AD6CFF40-F65A-4304-8C39-6D10175D10D0}" type="presOf" srcId="{84A4355F-3920-4507-9074-6878D2E61717}" destId="{739F8CD6-AF85-40F5-BD86-46DAEDA2F110}" srcOrd="0" destOrd="0" presId="urn:microsoft.com/office/officeart/2005/8/layout/hierarchy4"/>
    <dgm:cxn modelId="{79B2B932-C51F-4EC0-8A9E-04B41E2128FF}" type="presOf" srcId="{0591DA4C-CCA7-4230-9C55-C1CF2DB13D20}" destId="{94F1BA45-F1D8-4189-90B1-827ABA05DABA}" srcOrd="0" destOrd="0" presId="urn:microsoft.com/office/officeart/2005/8/layout/hierarchy4"/>
    <dgm:cxn modelId="{73E206AF-81A9-4666-89CB-53FF80B82E30}" srcId="{631D3286-6F0C-4136-8259-339F59EC2275}" destId="{0E44CFD3-5F82-49A7-8453-0BF574C3B33B}" srcOrd="4" destOrd="0" parTransId="{14A604F1-43E7-41D0-A5DA-E82FD22456C9}" sibTransId="{5A72CDD8-2C97-4E64-A50A-136393FE9D61}"/>
    <dgm:cxn modelId="{D8B53FB4-EBDB-4901-A637-72C4E715DC28}" type="presOf" srcId="{CBFE9475-78CF-46BA-A192-9CE3B27D8EB7}" destId="{E131A765-00AA-4CE5-A0E2-8FFD912B176B}" srcOrd="0" destOrd="0" presId="urn:microsoft.com/office/officeart/2005/8/layout/hierarchy4"/>
    <dgm:cxn modelId="{B64E133F-092F-4BB2-A247-4C6EDBDD1137}" srcId="{57E011E2-60BA-4D6A-BC2C-369AAFC9B671}" destId="{0BB61C48-D86D-4A22-AB0A-35ED4AD275AC}" srcOrd="2" destOrd="0" parTransId="{D9F9BA85-1971-47C6-B354-83F16BD1AEDD}" sibTransId="{62452617-440D-4BBC-AF14-640D31953A66}"/>
    <dgm:cxn modelId="{70948772-D371-47A9-B175-0E545B1A2F6F}" srcId="{57E011E2-60BA-4D6A-BC2C-369AAFC9B671}" destId="{8599D655-DA8B-4E27-8E11-CCF6AD41F4B7}" srcOrd="3" destOrd="0" parTransId="{0ECA06D0-EBDC-4934-8D5B-B83659D80C54}" sibTransId="{DA73B2E8-019E-4AE6-89F1-21BC53601E93}"/>
    <dgm:cxn modelId="{53873EEC-9A5A-48F1-9132-FE048E7CA2A7}" srcId="{0BB61C48-D86D-4A22-AB0A-35ED4AD275AC}" destId="{929C1CB4-8C79-43E2-BCBD-DCF9C3352457}" srcOrd="4" destOrd="0" parTransId="{831E179D-62D8-4C7A-BC0F-5B071202993A}" sibTransId="{B5C58AE0-AADE-403A-A571-D9AF5B0DBC5D}"/>
    <dgm:cxn modelId="{5FFB7000-11C6-48D2-99C3-6CFB78F9D0F2}" type="presOf" srcId="{9225AD66-E128-4438-BE90-BC390FE1C131}" destId="{7BD982D5-C383-43A3-AEDA-52E6ED7FAED9}" srcOrd="0" destOrd="0" presId="urn:microsoft.com/office/officeart/2005/8/layout/hierarchy4"/>
    <dgm:cxn modelId="{C2167811-A9B2-4886-A1D3-CCFA39EF2474}" type="presOf" srcId="{AB5E3CFE-2F0C-4FC0-AE0E-002F6AECF8B0}" destId="{5BAF3B9E-F953-4501-86FC-D977B532989F}" srcOrd="0" destOrd="0" presId="urn:microsoft.com/office/officeart/2005/8/layout/hierarchy4"/>
    <dgm:cxn modelId="{E6F6FB81-C7D3-48C0-B44C-945EBD3B8D58}" srcId="{2A29F0F9-C08D-45E1-86E2-C8C0D983A2CF}" destId="{A19228E6-4C85-451A-BA33-3A328981E9F6}" srcOrd="3" destOrd="0" parTransId="{D8F776DF-C19A-4E7A-ABF9-165C0EDD1C42}" sibTransId="{692B4FC5-7487-493C-A589-C5478190AD94}"/>
    <dgm:cxn modelId="{9D10B113-614E-4A3A-AB29-527D101A89B9}" srcId="{57E011E2-60BA-4D6A-BC2C-369AAFC9B671}" destId="{2F07B6AC-C11A-4FC6-B8F8-14E89305C239}" srcOrd="6" destOrd="0" parTransId="{CCB29C66-194F-403B-944A-1002C8E442C0}" sibTransId="{2025D6E1-0DC5-45DB-BB8E-313F8DA7A1EB}"/>
    <dgm:cxn modelId="{58E7AD48-A55A-462F-A836-125572D6CE15}" type="presOf" srcId="{083303E6-2827-4549-9F3C-06B696220B0E}" destId="{D1E8FD52-E084-4B41-A51E-F68749D5DE36}" srcOrd="0" destOrd="0" presId="urn:microsoft.com/office/officeart/2005/8/layout/hierarchy4"/>
    <dgm:cxn modelId="{1FEC43A2-E22B-44DF-8FFC-B50A353D0965}" type="presOf" srcId="{929C1CB4-8C79-43E2-BCBD-DCF9C3352457}" destId="{9B845207-E31F-4B9F-AC37-380708D69E20}" srcOrd="0" destOrd="0" presId="urn:microsoft.com/office/officeart/2005/8/layout/hierarchy4"/>
    <dgm:cxn modelId="{63F18019-738C-474A-B215-B23C60FBDF7E}" srcId="{57E011E2-60BA-4D6A-BC2C-369AAFC9B671}" destId="{C2E52D0E-43E9-4416-B10B-A03D3B9F306A}" srcOrd="10" destOrd="0" parTransId="{F190E3A8-5F10-416D-9C86-09E21185723D}" sibTransId="{97874CDB-E3ED-4A1F-86BD-86621F2CE0D1}"/>
    <dgm:cxn modelId="{8071E3F8-F3B5-4879-9C1D-E92641028CA9}" srcId="{0BB61C48-D86D-4A22-AB0A-35ED4AD275AC}" destId="{CC867E03-C919-4CEF-8988-FF8624390B66}" srcOrd="0" destOrd="0" parTransId="{693B485E-B5B7-484F-A0EE-62685C0709BF}" sibTransId="{A8303D1C-5E86-4743-92DF-BDC139C55E5C}"/>
    <dgm:cxn modelId="{4C56E56E-482E-43FA-B8AB-716B8D4A5E36}" type="presOf" srcId="{7A958707-A75F-4EBF-9183-665A9ACBEE20}" destId="{0639403F-2D58-4E9F-8886-4CAACCC04F19}" srcOrd="0" destOrd="0" presId="urn:microsoft.com/office/officeart/2005/8/layout/hierarchy4"/>
    <dgm:cxn modelId="{30A7F963-A86B-4C7E-BFB5-5D7F5D2B392C}" srcId="{8599D655-DA8B-4E27-8E11-CCF6AD41F4B7}" destId="{BC0F86E4-E98E-4556-9B06-B8881BC27627}" srcOrd="3" destOrd="0" parTransId="{289DB37B-1837-4277-9FE9-5601C220736B}" sibTransId="{CD443236-C942-4D18-A702-359D7FC14CAE}"/>
    <dgm:cxn modelId="{9C840616-5835-4060-B4F9-2635BAB0F95C}" srcId="{C2E52D0E-43E9-4416-B10B-A03D3B9F306A}" destId="{D7884237-A2AA-4058-9E18-DAD5ED64880C}" srcOrd="2" destOrd="0" parTransId="{DBF0D3FC-A7E1-4B20-8F59-BD7F9CFEAC55}" sibTransId="{D7F7E3DC-95C8-4C9F-96D0-0455624571C0}"/>
    <dgm:cxn modelId="{7A83DE25-AF3B-405F-BDB7-723187494DFD}" srcId="{0BB61C48-D86D-4A22-AB0A-35ED4AD275AC}" destId="{45AED52A-063F-4093-AF92-477ED7132E13}" srcOrd="3" destOrd="0" parTransId="{59BA9BE3-E28B-45D7-B858-D441C2A30488}" sibTransId="{A4585B85-1FB8-4CCD-97E0-8ABC9AC2F71C}"/>
    <dgm:cxn modelId="{15797EB0-E476-498F-A743-983FC552E5C2}" srcId="{0BB61C48-D86D-4A22-AB0A-35ED4AD275AC}" destId="{ACF63172-9301-43FF-863F-F9E628236DED}" srcOrd="1" destOrd="0" parTransId="{2F666FD7-2436-4FD3-9961-C7B699F1050C}" sibTransId="{55AF050D-DA37-4C04-A4B8-08CD9927A118}"/>
    <dgm:cxn modelId="{8FCA8A4C-CA26-4602-92DD-BB693F0DD635}" srcId="{2F07B6AC-C11A-4FC6-B8F8-14E89305C239}" destId="{51CA0087-F469-4D91-8E0B-995C9EEA2347}" srcOrd="1" destOrd="0" parTransId="{93D44581-C937-4AE3-AE3E-5931CED1093D}" sibTransId="{C1E8F2C6-DB2D-4D9E-9541-3273FB329209}"/>
    <dgm:cxn modelId="{6C7578C8-294C-45EA-B2D5-D685B6BDF091}" type="presOf" srcId="{9A1B60A8-E3EC-4A45-8A54-A3865FB577EE}" destId="{32B62D07-42B9-4EE3-AA5C-D68348EA3BA0}" srcOrd="0" destOrd="0" presId="urn:microsoft.com/office/officeart/2005/8/layout/hierarchy4"/>
    <dgm:cxn modelId="{6A35F758-F5E3-4C5E-B0D3-91197B2CFB4C}" type="presOf" srcId="{20A42268-8D0E-428F-8E7E-9B49A9D70BE9}" destId="{DF6D50C4-224D-4496-A736-985CA49C7895}" srcOrd="0" destOrd="0" presId="urn:microsoft.com/office/officeart/2005/8/layout/hierarchy4"/>
    <dgm:cxn modelId="{FA781BDA-22F7-421D-8A92-4FD746804B2E}" type="presOf" srcId="{51CA0087-F469-4D91-8E0B-995C9EEA2347}" destId="{A3DAF297-DAD7-42BC-B2C8-48DB04A494CC}" srcOrd="0" destOrd="0" presId="urn:microsoft.com/office/officeart/2005/8/layout/hierarchy4"/>
    <dgm:cxn modelId="{8054BF20-1708-412A-B34F-F3EAC1C8A23C}" type="presOf" srcId="{C2E52D0E-43E9-4416-B10B-A03D3B9F306A}" destId="{443A3540-8AB3-48DB-AE36-4C5E6BC216A8}" srcOrd="0" destOrd="0" presId="urn:microsoft.com/office/officeart/2005/8/layout/hierarchy4"/>
    <dgm:cxn modelId="{467C1BBF-703C-455D-8FB1-3B201A9DDA06}" type="presOf" srcId="{449AA18A-8263-4693-B9B5-ED39A8AEED73}" destId="{9319C445-6067-47BC-8C1C-E87934E8FA57}" srcOrd="0" destOrd="0" presId="urn:microsoft.com/office/officeart/2005/8/layout/hierarchy4"/>
    <dgm:cxn modelId="{545B4956-C652-4A7E-B3F5-D2550C5DE9A0}" type="presOf" srcId="{A19228E6-4C85-451A-BA33-3A328981E9F6}" destId="{671C4898-23E8-43C6-A829-3CE9063F7776}" srcOrd="0" destOrd="0" presId="urn:microsoft.com/office/officeart/2005/8/layout/hierarchy4"/>
    <dgm:cxn modelId="{D29C28D7-5E68-4C2D-9860-DAA71EDD1660}" srcId="{C2E52D0E-43E9-4416-B10B-A03D3B9F306A}" destId="{2D74C63C-848B-4641-980D-B9BA40B43D34}" srcOrd="5" destOrd="0" parTransId="{EF5C097A-530F-4793-AE3A-1A133028E890}" sibTransId="{0A3388AF-CABB-4E7D-89A1-1D134FCE981E}"/>
    <dgm:cxn modelId="{527A4F9A-2293-4098-8922-006E0968A12C}" srcId="{C2E52D0E-43E9-4416-B10B-A03D3B9F306A}" destId="{3F5B030D-BAED-4E53-9642-FD6BD76EFA1D}" srcOrd="3" destOrd="0" parTransId="{9DD139C4-F9E5-4FD5-A889-A0A4AF4FDCE8}" sibTransId="{64BE39B2-F867-469F-B85B-52192F347AF5}"/>
    <dgm:cxn modelId="{8CBAF591-53F6-4253-B696-F7A0C535181C}" srcId="{8599D655-DA8B-4E27-8E11-CCF6AD41F4B7}" destId="{083303E6-2827-4549-9F3C-06B696220B0E}" srcOrd="2" destOrd="0" parTransId="{D5D57DC8-3E24-4CD7-A6A8-92F28D62AC10}" sibTransId="{B20F7E20-E6B8-4801-90B0-BF996E6C1E16}"/>
    <dgm:cxn modelId="{3028A315-4339-436B-B058-E479EBA24FFE}" srcId="{C2E52D0E-43E9-4416-B10B-A03D3B9F306A}" destId="{3D363E76-565C-48AD-BCEB-822F61300830}" srcOrd="4" destOrd="0" parTransId="{61F293E6-43A3-41EC-BA29-CED9ED04F8CC}" sibTransId="{8722D271-3E30-45CC-A050-67D2627CA96B}"/>
    <dgm:cxn modelId="{CF535979-9343-446B-A284-176105A00A56}" type="presOf" srcId="{0E44CFD3-5F82-49A7-8453-0BF574C3B33B}" destId="{147B808D-5F4A-4BD1-8A81-5C482D3E17B4}" srcOrd="0" destOrd="0" presId="urn:microsoft.com/office/officeart/2005/8/layout/hierarchy4"/>
    <dgm:cxn modelId="{E591FA0E-A137-4A7A-8A1E-255EAF413AE1}" srcId="{0BB61C48-D86D-4A22-AB0A-35ED4AD275AC}" destId="{AB5E3CFE-2F0C-4FC0-AE0E-002F6AECF8B0}" srcOrd="2" destOrd="0" parTransId="{3FF42E0F-2F75-4F9A-8ADB-CE5F58AC271C}" sibTransId="{EBF6F887-F9EF-4751-B90F-1EE9A84DFBFF}"/>
    <dgm:cxn modelId="{22CB64C5-DD7F-4275-A237-D6A8FA1C303E}" type="presOf" srcId="{2F07B6AC-C11A-4FC6-B8F8-14E89305C239}" destId="{542CA6FC-DB0F-43D3-A797-3B991872FA5F}" srcOrd="0" destOrd="0" presId="urn:microsoft.com/office/officeart/2005/8/layout/hierarchy4"/>
    <dgm:cxn modelId="{68AC84EF-F469-4CF0-8FB8-59F1476FA526}" type="presOf" srcId="{DB65B0D5-C747-499E-865B-D80FECF312F6}" destId="{0F7DD9B1-FAE5-498E-A693-456A2FBFC3CC}" srcOrd="0" destOrd="0" presId="urn:microsoft.com/office/officeart/2005/8/layout/hierarchy4"/>
    <dgm:cxn modelId="{5DC9EEAB-E506-4185-873D-6A90905C4DB4}" srcId="{631D3286-6F0C-4136-8259-339F59EC2275}" destId="{20A42268-8D0E-428F-8E7E-9B49A9D70BE9}" srcOrd="2" destOrd="0" parTransId="{D6F1517C-8432-4C9F-A26C-4FF96AEDE0A2}" sibTransId="{546DCC94-E2A5-4135-8EAC-94D1FEBC9936}"/>
    <dgm:cxn modelId="{B9F59C85-93AC-4F14-9042-40DAC231AD91}" srcId="{57E011E2-60BA-4D6A-BC2C-369AAFC9B671}" destId="{631D3286-6F0C-4136-8259-339F59EC2275}" srcOrd="0" destOrd="0" parTransId="{9C3E29CC-917E-488E-83EC-71CFC616BA10}" sibTransId="{0EE773DC-91CC-46B6-8C66-21858F18E835}"/>
    <dgm:cxn modelId="{35420F64-6DF9-4292-B639-414CD107C0B9}" type="presOf" srcId="{4D4623CB-95EA-4C9A-97BC-B44172AA7E3F}" destId="{AAA53CD0-3B7D-4354-8DA4-5301AED630F0}" srcOrd="0" destOrd="0" presId="urn:microsoft.com/office/officeart/2005/8/layout/hierarchy4"/>
    <dgm:cxn modelId="{A730692D-0C99-416F-8BB8-8B318AA9D6CC}" srcId="{511C1DB8-68A9-48F6-9BCD-B986D1507F6A}" destId="{E0B97CD8-E333-43BF-A974-2B32C8565C13}" srcOrd="0" destOrd="0" parTransId="{F4A7584F-A5EA-426D-AEC0-A74E2CB653D4}" sibTransId="{D93E308B-DC47-45D6-8802-CFA81AA64D1C}"/>
    <dgm:cxn modelId="{B5EEEE15-A2AB-4358-9755-C806115CD0DD}" srcId="{8599D655-DA8B-4E27-8E11-CCF6AD41F4B7}" destId="{627816D4-8275-4E67-B850-1B53003C60A6}" srcOrd="0" destOrd="0" parTransId="{35BCD79A-17FA-4A42-A1C8-FBD09EE807C1}" sibTransId="{FA50854C-1420-4611-A51B-7767AD978B4A}"/>
    <dgm:cxn modelId="{9A04851E-187C-466B-9CB1-A9053E4C40C9}" srcId="{631D3286-6F0C-4136-8259-339F59EC2275}" destId="{9225AD66-E128-4438-BE90-BC390FE1C131}" srcOrd="3" destOrd="0" parTransId="{8A26FA1F-6C83-46C8-8F23-C7D956ED5FB9}" sibTransId="{81D50FDE-B667-4766-AC27-350FF4EA2D6B}"/>
    <dgm:cxn modelId="{71F0ED54-C27F-4D63-B0C7-28F7D92B81D3}" type="presOf" srcId="{A60858FE-E276-4745-9B67-3C073053B920}" destId="{F5E2AF53-7BF3-4604-9CAB-70CDA849EA1C}" srcOrd="0" destOrd="0" presId="urn:microsoft.com/office/officeart/2005/8/layout/hierarchy4"/>
    <dgm:cxn modelId="{E2D4934E-8773-4C3B-845B-57319726BF46}" type="presOf" srcId="{2D74C63C-848B-4641-980D-B9BA40B43D34}" destId="{7E8A5D44-62DD-4D86-AA0B-7FCC04AE4614}" srcOrd="0" destOrd="0" presId="urn:microsoft.com/office/officeart/2005/8/layout/hierarchy4"/>
    <dgm:cxn modelId="{76C8E21D-3A89-4E15-938F-0CDB8CBC663D}" type="presOf" srcId="{EE690860-596B-4D44-9E06-2BFE68964BBC}" destId="{8B1F76E5-BA6D-4C90-B16F-523E62D3C757}" srcOrd="0" destOrd="0" presId="urn:microsoft.com/office/officeart/2005/8/layout/hierarchy4"/>
    <dgm:cxn modelId="{3B1F0D68-FB46-4921-A9A5-2ED8AE9309B0}" type="presOf" srcId="{BC0F86E4-E98E-4556-9B06-B8881BC27627}" destId="{C2B83E36-2051-40A9-8FA1-60915C730C33}" srcOrd="0" destOrd="0" presId="urn:microsoft.com/office/officeart/2005/8/layout/hierarchy4"/>
    <dgm:cxn modelId="{B71CFB24-7811-46AA-9622-44E288E2BD61}" type="presOf" srcId="{426DCE0D-F28A-4051-ADC5-201709E4651E}" destId="{88518D93-7197-44D9-9A3D-750BD62AC363}" srcOrd="0" destOrd="0" presId="urn:microsoft.com/office/officeart/2005/8/layout/hierarchy4"/>
    <dgm:cxn modelId="{8EF567A4-0366-4F18-A8EB-F7C1091B416B}" srcId="{57E011E2-60BA-4D6A-BC2C-369AAFC9B671}" destId="{9A1B60A8-E3EC-4A45-8A54-A3865FB577EE}" srcOrd="1" destOrd="0" parTransId="{C47C1619-6382-4F9D-9F17-4A491E28B9F7}" sibTransId="{6580D1AF-6F57-4CB2-9B95-FE8D8B419080}"/>
    <dgm:cxn modelId="{3E5005D1-E3E7-43FE-ABC0-C6D5C9D53DAA}" srcId="{9A1B60A8-E3EC-4A45-8A54-A3865FB577EE}" destId="{4D4623CB-95EA-4C9A-97BC-B44172AA7E3F}" srcOrd="3" destOrd="0" parTransId="{8D7E5981-41C3-4857-97AC-4B7EF9B3CA05}" sibTransId="{0A9B9117-451D-4005-8B0A-8D1F5DAF78D0}"/>
    <dgm:cxn modelId="{BE7A9570-38DA-4D82-8D84-952A9F13F5F7}" srcId="{0554750A-E31F-4DB7-AA55-009C64E94DA0}" destId="{EE690860-596B-4D44-9E06-2BFE68964BBC}" srcOrd="1" destOrd="0" parTransId="{DDA4630C-9264-4988-BAA1-0F35C03B98FA}" sibTransId="{6F2BE898-9280-4538-BBE3-A65F891E83D3}"/>
    <dgm:cxn modelId="{025BA6BD-7067-4960-A7A1-FAF9D7ED6137}" type="presOf" srcId="{C85BA77F-5C48-46CE-A7BF-A776839BD4A5}" destId="{9C9C080B-FF05-4E85-86D8-2FDA306A0E91}" srcOrd="0" destOrd="0" presId="urn:microsoft.com/office/officeart/2005/8/layout/hierarchy4"/>
    <dgm:cxn modelId="{8DF652AF-438F-44F7-83B9-2D4874382066}" type="presOf" srcId="{D920B0AB-B347-4BF6-BABB-C992F19DE48B}" destId="{CBBC8AA6-C253-4CA3-AB6B-1E10A2A328C4}" srcOrd="0" destOrd="0" presId="urn:microsoft.com/office/officeart/2005/8/layout/hierarchy4"/>
    <dgm:cxn modelId="{231A25E8-DC2C-491E-922D-421F8F012BE1}" srcId="{631D3286-6F0C-4136-8259-339F59EC2275}" destId="{40E4A321-852A-494D-9BBF-E48E6683DEA5}" srcOrd="1" destOrd="0" parTransId="{151B21E9-2707-4566-9484-AE6B3CA64C61}" sibTransId="{AA36234C-9ABE-4309-94FC-DDEA3B261139}"/>
    <dgm:cxn modelId="{574F1782-EC50-4160-AFA6-DF434623EBBE}" srcId="{57E011E2-60BA-4D6A-BC2C-369AAFC9B671}" destId="{426DCE0D-F28A-4051-ADC5-201709E4651E}" srcOrd="5" destOrd="0" parTransId="{FFD038F5-F719-42E9-B084-B2D3B9C85DDD}" sibTransId="{7D76A9D5-0545-4766-83BA-84FBB900BA66}"/>
    <dgm:cxn modelId="{EEEB2471-6156-45F8-A81D-4F454F5CCF69}" type="presOf" srcId="{D7884237-A2AA-4058-9E18-DAD5ED64880C}" destId="{E16679D9-EEAD-4F37-B934-C8A15F800F33}" srcOrd="0" destOrd="0" presId="urn:microsoft.com/office/officeart/2005/8/layout/hierarchy4"/>
    <dgm:cxn modelId="{DBFA1983-81D5-44DF-AC8C-3D9229509A90}" type="presOf" srcId="{DDF65BE8-E1AA-497A-911B-689567889C16}" destId="{067B01F7-E899-4687-B6F5-29273FF9464E}" srcOrd="0" destOrd="0" presId="urn:microsoft.com/office/officeart/2005/8/layout/hierarchy4"/>
    <dgm:cxn modelId="{C8668D33-2635-42E8-851B-45B09D722AEA}" srcId="{631D3286-6F0C-4136-8259-339F59EC2275}" destId="{89C25198-6628-4696-96BB-70D2AF34029A}" srcOrd="0" destOrd="0" parTransId="{34FC8472-ECB8-4F3A-8642-8C2F1CEBC732}" sibTransId="{71370267-5805-456E-8CD9-08EF448D5BAE}"/>
    <dgm:cxn modelId="{92A0A6FD-A8C1-4500-BBBE-F72F8953C44C}" type="presOf" srcId="{2A29F0F9-C08D-45E1-86E2-C8C0D983A2CF}" destId="{C8F999F0-AEE5-4E86-A0A4-0F456FCE7AC6}" srcOrd="0" destOrd="0" presId="urn:microsoft.com/office/officeart/2005/8/layout/hierarchy4"/>
    <dgm:cxn modelId="{17D65771-A359-4144-97A5-02692A9F79AD}" type="presOf" srcId="{AF965C6A-FBC2-4EEF-852B-85DE5335E389}" destId="{EDB8E6AD-137F-4AA6-9DA4-814DC071BEBB}" srcOrd="0" destOrd="0" presId="urn:microsoft.com/office/officeart/2005/8/layout/hierarchy4"/>
    <dgm:cxn modelId="{3DD6AEC4-DB3F-4047-89E0-2BA698B45123}" type="presOf" srcId="{730FFD67-F562-41E3-AC67-2BEEE8FE905A}" destId="{BFD20D5F-7A72-4F2A-AE70-11A62F1D7B29}" srcOrd="0" destOrd="0" presId="urn:microsoft.com/office/officeart/2005/8/layout/hierarchy4"/>
    <dgm:cxn modelId="{FE3F9127-0A9D-4E99-B4C4-4118907238B0}" type="presParOf" srcId="{C16D7E54-5634-4ADC-BA03-782E1E6B0A38}" destId="{B84F6650-CFB2-4C36-918A-BF4CCF14A6E2}" srcOrd="0" destOrd="0" presId="urn:microsoft.com/office/officeart/2005/8/layout/hierarchy4"/>
    <dgm:cxn modelId="{B7E2364B-6579-4F4C-B97E-2DAE0BB7999F}" type="presParOf" srcId="{B84F6650-CFB2-4C36-918A-BF4CCF14A6E2}" destId="{D2BFEF8A-DB58-45D4-B560-EFF469261EF3}" srcOrd="0" destOrd="0" presId="urn:microsoft.com/office/officeart/2005/8/layout/hierarchy4"/>
    <dgm:cxn modelId="{050E694C-553E-43CE-83A8-6BA66BC3224D}" type="presParOf" srcId="{B84F6650-CFB2-4C36-918A-BF4CCF14A6E2}" destId="{96EFD679-3042-44CD-9F20-D3154AD3E330}" srcOrd="1" destOrd="0" presId="urn:microsoft.com/office/officeart/2005/8/layout/hierarchy4"/>
    <dgm:cxn modelId="{324BC81A-D80B-4A61-B29B-2E799EBCCB77}" type="presParOf" srcId="{B84F6650-CFB2-4C36-918A-BF4CCF14A6E2}" destId="{D534CCBC-78BD-43EE-81EE-00428D1BE16A}" srcOrd="2" destOrd="0" presId="urn:microsoft.com/office/officeart/2005/8/layout/hierarchy4"/>
    <dgm:cxn modelId="{81632C7E-2BDB-46BA-9F28-800CF46B6B21}" type="presParOf" srcId="{D534CCBC-78BD-43EE-81EE-00428D1BE16A}" destId="{DEFE2073-ED18-4E16-BACE-06ADFBABB9BE}" srcOrd="0" destOrd="0" presId="urn:microsoft.com/office/officeart/2005/8/layout/hierarchy4"/>
    <dgm:cxn modelId="{A091E36B-2143-4D61-B451-A28DEE1D6AE8}" type="presParOf" srcId="{DEFE2073-ED18-4E16-BACE-06ADFBABB9BE}" destId="{4B1F5DB6-6F83-4359-A647-1C1AD6A92F24}" srcOrd="0" destOrd="0" presId="urn:microsoft.com/office/officeart/2005/8/layout/hierarchy4"/>
    <dgm:cxn modelId="{33E9AA04-1D78-47E6-B539-EA135DD2ABAA}" type="presParOf" srcId="{DEFE2073-ED18-4E16-BACE-06ADFBABB9BE}" destId="{1E69124E-1E00-4593-8CEC-8415C205C4B7}" srcOrd="1" destOrd="0" presId="urn:microsoft.com/office/officeart/2005/8/layout/hierarchy4"/>
    <dgm:cxn modelId="{C13054FB-165F-4C4C-B900-484ABF464C31}" type="presParOf" srcId="{D534CCBC-78BD-43EE-81EE-00428D1BE16A}" destId="{37577F52-7E54-486D-8671-F89C93E4F00D}" srcOrd="1" destOrd="0" presId="urn:microsoft.com/office/officeart/2005/8/layout/hierarchy4"/>
    <dgm:cxn modelId="{5D0CA635-4296-40BF-A0F2-6A54357CA06C}" type="presParOf" srcId="{D534CCBC-78BD-43EE-81EE-00428D1BE16A}" destId="{2283B876-BF83-4051-9123-211503BA6360}" srcOrd="2" destOrd="0" presId="urn:microsoft.com/office/officeart/2005/8/layout/hierarchy4"/>
    <dgm:cxn modelId="{39B34345-1552-4D12-B605-CDDFE960ABDC}" type="presParOf" srcId="{2283B876-BF83-4051-9123-211503BA6360}" destId="{7906594E-EFEA-4CD6-97FB-726CC0B22F3C}" srcOrd="0" destOrd="0" presId="urn:microsoft.com/office/officeart/2005/8/layout/hierarchy4"/>
    <dgm:cxn modelId="{16D3062F-FBF6-48F4-B0F1-9C693590B19B}" type="presParOf" srcId="{2283B876-BF83-4051-9123-211503BA6360}" destId="{68382997-B246-4046-A32B-B49F16A7E2E0}" srcOrd="1" destOrd="0" presId="urn:microsoft.com/office/officeart/2005/8/layout/hierarchy4"/>
    <dgm:cxn modelId="{F9FBD7D7-69E8-4C2C-B329-63EC85916E30}" type="presParOf" srcId="{D534CCBC-78BD-43EE-81EE-00428D1BE16A}" destId="{FC26B96F-5145-4DF5-A28D-41F7AF5564A8}" srcOrd="3" destOrd="0" presId="urn:microsoft.com/office/officeart/2005/8/layout/hierarchy4"/>
    <dgm:cxn modelId="{48705512-98CC-4ABD-BA9E-634EC3A9B3A1}" type="presParOf" srcId="{D534CCBC-78BD-43EE-81EE-00428D1BE16A}" destId="{2C6DDD05-B11E-4B91-8536-E9CF61D611FE}" srcOrd="4" destOrd="0" presId="urn:microsoft.com/office/officeart/2005/8/layout/hierarchy4"/>
    <dgm:cxn modelId="{2D751B7D-4B20-45C6-B929-61B752A0B7F1}" type="presParOf" srcId="{2C6DDD05-B11E-4B91-8536-E9CF61D611FE}" destId="{DF6D50C4-224D-4496-A736-985CA49C7895}" srcOrd="0" destOrd="0" presId="urn:microsoft.com/office/officeart/2005/8/layout/hierarchy4"/>
    <dgm:cxn modelId="{F687ED41-4DAB-4C26-934E-74FA369FD654}" type="presParOf" srcId="{2C6DDD05-B11E-4B91-8536-E9CF61D611FE}" destId="{9079F5BF-564E-407A-AB91-88250D120CC2}" srcOrd="1" destOrd="0" presId="urn:microsoft.com/office/officeart/2005/8/layout/hierarchy4"/>
    <dgm:cxn modelId="{AB84DCA8-0C91-4AE2-8365-CC686D5DA723}" type="presParOf" srcId="{D534CCBC-78BD-43EE-81EE-00428D1BE16A}" destId="{2F0E4AF3-7228-4757-B098-FF2D8C932506}" srcOrd="5" destOrd="0" presId="urn:microsoft.com/office/officeart/2005/8/layout/hierarchy4"/>
    <dgm:cxn modelId="{03E95C3A-7FA1-4686-AAEE-18FA354BA38D}" type="presParOf" srcId="{D534CCBC-78BD-43EE-81EE-00428D1BE16A}" destId="{9E6A8FED-35F1-4373-9C7C-2C2B2FED0BD2}" srcOrd="6" destOrd="0" presId="urn:microsoft.com/office/officeart/2005/8/layout/hierarchy4"/>
    <dgm:cxn modelId="{EF52EB4D-BBCF-493F-9A05-73F50EBF3272}" type="presParOf" srcId="{9E6A8FED-35F1-4373-9C7C-2C2B2FED0BD2}" destId="{7BD982D5-C383-43A3-AEDA-52E6ED7FAED9}" srcOrd="0" destOrd="0" presId="urn:microsoft.com/office/officeart/2005/8/layout/hierarchy4"/>
    <dgm:cxn modelId="{07EAA948-2DEB-4D8A-9A2F-B8AF7DAEED12}" type="presParOf" srcId="{9E6A8FED-35F1-4373-9C7C-2C2B2FED0BD2}" destId="{A3EF58D5-D4F9-4ECA-A996-8D1DC74188DF}" srcOrd="1" destOrd="0" presId="urn:microsoft.com/office/officeart/2005/8/layout/hierarchy4"/>
    <dgm:cxn modelId="{42D5D163-2932-413F-AD2A-C488DE0FDCBD}" type="presParOf" srcId="{D534CCBC-78BD-43EE-81EE-00428D1BE16A}" destId="{62BDE4CD-DAEF-4F5E-87DE-DADE727CE7A1}" srcOrd="7" destOrd="0" presId="urn:microsoft.com/office/officeart/2005/8/layout/hierarchy4"/>
    <dgm:cxn modelId="{3471B7F6-1CC7-4D27-968E-98A9246E46F9}" type="presParOf" srcId="{D534CCBC-78BD-43EE-81EE-00428D1BE16A}" destId="{C2FBC56C-A0D2-412B-ABD9-96EA2FA1806E}" srcOrd="8" destOrd="0" presId="urn:microsoft.com/office/officeart/2005/8/layout/hierarchy4"/>
    <dgm:cxn modelId="{3D522857-5E09-41D3-9E28-B7EF7CDDAE04}" type="presParOf" srcId="{C2FBC56C-A0D2-412B-ABD9-96EA2FA1806E}" destId="{147B808D-5F4A-4BD1-8A81-5C482D3E17B4}" srcOrd="0" destOrd="0" presId="urn:microsoft.com/office/officeart/2005/8/layout/hierarchy4"/>
    <dgm:cxn modelId="{FEE993A8-7C12-40B1-BE1C-6B7D26CF5A61}" type="presParOf" srcId="{C2FBC56C-A0D2-412B-ABD9-96EA2FA1806E}" destId="{63C7A1B0-8C40-4CA4-A016-856BE22923AB}" srcOrd="1" destOrd="0" presId="urn:microsoft.com/office/officeart/2005/8/layout/hierarchy4"/>
    <dgm:cxn modelId="{E711D96F-9730-4F57-AB31-AF968F6CC9BD}" type="presParOf" srcId="{C16D7E54-5634-4ADC-BA03-782E1E6B0A38}" destId="{C24B0C80-7F0E-40B8-BF99-EB1E2E3E7B2E}" srcOrd="1" destOrd="0" presId="urn:microsoft.com/office/officeart/2005/8/layout/hierarchy4"/>
    <dgm:cxn modelId="{44BA747C-9BFB-4846-9A8D-0C7328923DDD}" type="presParOf" srcId="{C16D7E54-5634-4ADC-BA03-782E1E6B0A38}" destId="{B7C93B28-AE20-4576-95D3-35A22A342874}" srcOrd="2" destOrd="0" presId="urn:microsoft.com/office/officeart/2005/8/layout/hierarchy4"/>
    <dgm:cxn modelId="{64416CB9-830A-4D89-9DD6-3AF7D71E305E}" type="presParOf" srcId="{B7C93B28-AE20-4576-95D3-35A22A342874}" destId="{32B62D07-42B9-4EE3-AA5C-D68348EA3BA0}" srcOrd="0" destOrd="0" presId="urn:microsoft.com/office/officeart/2005/8/layout/hierarchy4"/>
    <dgm:cxn modelId="{6ED59789-B9AD-4230-962F-6B0251C28DF0}" type="presParOf" srcId="{B7C93B28-AE20-4576-95D3-35A22A342874}" destId="{D1AFCC51-0268-4336-8B93-D8AEDC09B0EB}" srcOrd="1" destOrd="0" presId="urn:microsoft.com/office/officeart/2005/8/layout/hierarchy4"/>
    <dgm:cxn modelId="{9EBEB129-7BAA-4CB2-8D1A-D755DC79BF04}" type="presParOf" srcId="{B7C93B28-AE20-4576-95D3-35A22A342874}" destId="{ADC37FB5-4303-4037-9C67-1E2EDE39C683}" srcOrd="2" destOrd="0" presId="urn:microsoft.com/office/officeart/2005/8/layout/hierarchy4"/>
    <dgm:cxn modelId="{A5B349C3-5D55-4273-85DB-51F6B304AACF}" type="presParOf" srcId="{ADC37FB5-4303-4037-9C67-1E2EDE39C683}" destId="{8EF3FDCD-07A7-4DDA-8732-806E05B47218}" srcOrd="0" destOrd="0" presId="urn:microsoft.com/office/officeart/2005/8/layout/hierarchy4"/>
    <dgm:cxn modelId="{B616CAFA-E640-4A67-ACA3-D7CA242E2104}" type="presParOf" srcId="{8EF3FDCD-07A7-4DDA-8732-806E05B47218}" destId="{0F7DD9B1-FAE5-498E-A693-456A2FBFC3CC}" srcOrd="0" destOrd="0" presId="urn:microsoft.com/office/officeart/2005/8/layout/hierarchy4"/>
    <dgm:cxn modelId="{09BDC21B-8C38-437D-89EE-3581A871DA6B}" type="presParOf" srcId="{8EF3FDCD-07A7-4DDA-8732-806E05B47218}" destId="{A4A8B561-9E4B-480C-911D-6D3BA2653866}" srcOrd="1" destOrd="0" presId="urn:microsoft.com/office/officeart/2005/8/layout/hierarchy4"/>
    <dgm:cxn modelId="{5856262B-D8BC-4F7F-B40D-3BD031EB33CE}" type="presParOf" srcId="{ADC37FB5-4303-4037-9C67-1E2EDE39C683}" destId="{0FD8CDF5-8E79-4AB1-BBB9-A07BB547971D}" srcOrd="1" destOrd="0" presId="urn:microsoft.com/office/officeart/2005/8/layout/hierarchy4"/>
    <dgm:cxn modelId="{89757B54-79EC-4488-AC24-98E08C99A8DF}" type="presParOf" srcId="{ADC37FB5-4303-4037-9C67-1E2EDE39C683}" destId="{29601102-CF5A-40AD-ABF7-6804A6589AF9}" srcOrd="2" destOrd="0" presId="urn:microsoft.com/office/officeart/2005/8/layout/hierarchy4"/>
    <dgm:cxn modelId="{2F70807E-C0D7-4260-8521-6A418AABB1A4}" type="presParOf" srcId="{29601102-CF5A-40AD-ABF7-6804A6589AF9}" destId="{9319C445-6067-47BC-8C1C-E87934E8FA57}" srcOrd="0" destOrd="0" presId="urn:microsoft.com/office/officeart/2005/8/layout/hierarchy4"/>
    <dgm:cxn modelId="{5BDD84A8-D5CC-43EE-81C5-7E7C6F180086}" type="presParOf" srcId="{29601102-CF5A-40AD-ABF7-6804A6589AF9}" destId="{811A9A64-C9F0-4F54-A5B1-F5A00DD2709A}" srcOrd="1" destOrd="0" presId="urn:microsoft.com/office/officeart/2005/8/layout/hierarchy4"/>
    <dgm:cxn modelId="{0EBFADE7-102F-45D2-A742-3E9546D65A59}" type="presParOf" srcId="{ADC37FB5-4303-4037-9C67-1E2EDE39C683}" destId="{D7B0C4A8-6B68-4B70-B701-35B41B8F0D31}" srcOrd="3" destOrd="0" presId="urn:microsoft.com/office/officeart/2005/8/layout/hierarchy4"/>
    <dgm:cxn modelId="{53FA9BAD-9074-45BE-8F84-FC9381C54FD7}" type="presParOf" srcId="{ADC37FB5-4303-4037-9C67-1E2EDE39C683}" destId="{192FB597-41B0-45BD-B051-4F7C07B57198}" srcOrd="4" destOrd="0" presId="urn:microsoft.com/office/officeart/2005/8/layout/hierarchy4"/>
    <dgm:cxn modelId="{9B9383A8-30C4-47FD-94EE-CA7FA1369A54}" type="presParOf" srcId="{192FB597-41B0-45BD-B051-4F7C07B57198}" destId="{9C9C080B-FF05-4E85-86D8-2FDA306A0E91}" srcOrd="0" destOrd="0" presId="urn:microsoft.com/office/officeart/2005/8/layout/hierarchy4"/>
    <dgm:cxn modelId="{A3907FB1-E8BE-4C21-B9C2-8D5363BE042C}" type="presParOf" srcId="{192FB597-41B0-45BD-B051-4F7C07B57198}" destId="{2FB2A78C-02E4-4EE4-B00F-1AA66B807DA8}" srcOrd="1" destOrd="0" presId="urn:microsoft.com/office/officeart/2005/8/layout/hierarchy4"/>
    <dgm:cxn modelId="{4E72CBB0-9424-43B1-94DA-299955363B70}" type="presParOf" srcId="{ADC37FB5-4303-4037-9C67-1E2EDE39C683}" destId="{F3FA1CFF-FD3C-404B-8927-716B0A0189E4}" srcOrd="5" destOrd="0" presId="urn:microsoft.com/office/officeart/2005/8/layout/hierarchy4"/>
    <dgm:cxn modelId="{5AD71108-2249-4808-AC06-6EFA87E016D4}" type="presParOf" srcId="{ADC37FB5-4303-4037-9C67-1E2EDE39C683}" destId="{2ED13830-D6FB-4B9E-9760-F1FDF414D3D9}" srcOrd="6" destOrd="0" presId="urn:microsoft.com/office/officeart/2005/8/layout/hierarchy4"/>
    <dgm:cxn modelId="{55EFBF41-ED9F-4026-AA46-5A953AE6F5FD}" type="presParOf" srcId="{2ED13830-D6FB-4B9E-9760-F1FDF414D3D9}" destId="{AAA53CD0-3B7D-4354-8DA4-5301AED630F0}" srcOrd="0" destOrd="0" presId="urn:microsoft.com/office/officeart/2005/8/layout/hierarchy4"/>
    <dgm:cxn modelId="{488B931E-A499-4EBA-8950-CEDE4A65CA10}" type="presParOf" srcId="{2ED13830-D6FB-4B9E-9760-F1FDF414D3D9}" destId="{B4F793D9-8F91-45B6-8122-FCAB26F0C9E1}" srcOrd="1" destOrd="0" presId="urn:microsoft.com/office/officeart/2005/8/layout/hierarchy4"/>
    <dgm:cxn modelId="{FD2C0D03-0BBD-4351-80EA-33AA6BBCAB2D}" type="presParOf" srcId="{ADC37FB5-4303-4037-9C67-1E2EDE39C683}" destId="{B9E6F47A-6A86-43D7-B14A-28A0E03D6361}" srcOrd="7" destOrd="0" presId="urn:microsoft.com/office/officeart/2005/8/layout/hierarchy4"/>
    <dgm:cxn modelId="{E96CC50D-9146-4251-984E-D5B3511AAF60}" type="presParOf" srcId="{ADC37FB5-4303-4037-9C67-1E2EDE39C683}" destId="{1F9A1FAA-5CA6-4E6B-B551-FC55EC453C78}" srcOrd="8" destOrd="0" presId="urn:microsoft.com/office/officeart/2005/8/layout/hierarchy4"/>
    <dgm:cxn modelId="{4C07B557-7490-4649-8ECB-35FD3B488CCE}" type="presParOf" srcId="{1F9A1FAA-5CA6-4E6B-B551-FC55EC453C78}" destId="{0639403F-2D58-4E9F-8886-4CAACCC04F19}" srcOrd="0" destOrd="0" presId="urn:microsoft.com/office/officeart/2005/8/layout/hierarchy4"/>
    <dgm:cxn modelId="{7EA946C4-8BA9-4770-9EA3-DA47170BBA42}" type="presParOf" srcId="{1F9A1FAA-5CA6-4E6B-B551-FC55EC453C78}" destId="{E9940521-3301-4E2D-8AFA-0CE4A874B4B5}" srcOrd="1" destOrd="0" presId="urn:microsoft.com/office/officeart/2005/8/layout/hierarchy4"/>
    <dgm:cxn modelId="{7EBB4F4F-72E6-45AF-9EDD-639F05432E7B}" type="presParOf" srcId="{C16D7E54-5634-4ADC-BA03-782E1E6B0A38}" destId="{E96E651A-424A-41EB-95FC-78BFE6755457}" srcOrd="3" destOrd="0" presId="urn:microsoft.com/office/officeart/2005/8/layout/hierarchy4"/>
    <dgm:cxn modelId="{F9ADFDB1-9AC7-4A00-AA67-2F7631BA8807}" type="presParOf" srcId="{C16D7E54-5634-4ADC-BA03-782E1E6B0A38}" destId="{6EE98227-957F-44A2-BEFF-5FF4FB300974}" srcOrd="4" destOrd="0" presId="urn:microsoft.com/office/officeart/2005/8/layout/hierarchy4"/>
    <dgm:cxn modelId="{998E24A1-2FC3-416A-87D3-51E5E79366ED}" type="presParOf" srcId="{6EE98227-957F-44A2-BEFF-5FF4FB300974}" destId="{EE9F5A0C-90DE-4582-94FF-B45DD1763101}" srcOrd="0" destOrd="0" presId="urn:microsoft.com/office/officeart/2005/8/layout/hierarchy4"/>
    <dgm:cxn modelId="{054A0AFE-EE50-466E-9062-88CEB9B11F7B}" type="presParOf" srcId="{6EE98227-957F-44A2-BEFF-5FF4FB300974}" destId="{F3327CB0-F90C-407F-8CEC-23356278F1B7}" srcOrd="1" destOrd="0" presId="urn:microsoft.com/office/officeart/2005/8/layout/hierarchy4"/>
    <dgm:cxn modelId="{AFA31B69-BB18-4C2F-A14A-EBDF1A80064E}" type="presParOf" srcId="{6EE98227-957F-44A2-BEFF-5FF4FB300974}" destId="{27C7F047-892E-45E8-B9AD-085B0C455FC3}" srcOrd="2" destOrd="0" presId="urn:microsoft.com/office/officeart/2005/8/layout/hierarchy4"/>
    <dgm:cxn modelId="{86AFE83B-C7CA-488A-8C00-BE0F6772A446}" type="presParOf" srcId="{27C7F047-892E-45E8-B9AD-085B0C455FC3}" destId="{DC83FB52-49E3-4E47-B309-34A03BFE8565}" srcOrd="0" destOrd="0" presId="urn:microsoft.com/office/officeart/2005/8/layout/hierarchy4"/>
    <dgm:cxn modelId="{36BB3C3E-BD52-4100-8DFE-BF2398C6A9A0}" type="presParOf" srcId="{DC83FB52-49E3-4E47-B309-34A03BFE8565}" destId="{1E7CE9BF-AE84-48A9-885A-180DB9E83F95}" srcOrd="0" destOrd="0" presId="urn:microsoft.com/office/officeart/2005/8/layout/hierarchy4"/>
    <dgm:cxn modelId="{0B535B52-1F43-4D34-A91A-C850D170F2EA}" type="presParOf" srcId="{DC83FB52-49E3-4E47-B309-34A03BFE8565}" destId="{198326BC-E9FB-4CB4-A30D-0690996DC940}" srcOrd="1" destOrd="0" presId="urn:microsoft.com/office/officeart/2005/8/layout/hierarchy4"/>
    <dgm:cxn modelId="{319F48AA-6EC9-4A74-AA4A-A748D2547EA3}" type="presParOf" srcId="{27C7F047-892E-45E8-B9AD-085B0C455FC3}" destId="{128A46EF-DF20-4E89-A2C5-D1BCF2263965}" srcOrd="1" destOrd="0" presId="urn:microsoft.com/office/officeart/2005/8/layout/hierarchy4"/>
    <dgm:cxn modelId="{5CE296E9-6CAE-4261-818A-7DE06F07A95A}" type="presParOf" srcId="{27C7F047-892E-45E8-B9AD-085B0C455FC3}" destId="{F1ED2ECD-7E7F-42F8-8D56-0EAA86C6DE72}" srcOrd="2" destOrd="0" presId="urn:microsoft.com/office/officeart/2005/8/layout/hierarchy4"/>
    <dgm:cxn modelId="{CCC43182-4255-4287-AAC6-928DB85A25CE}" type="presParOf" srcId="{F1ED2ECD-7E7F-42F8-8D56-0EAA86C6DE72}" destId="{9223F428-BE4A-4543-8B46-3D364F2B28DE}" srcOrd="0" destOrd="0" presId="urn:microsoft.com/office/officeart/2005/8/layout/hierarchy4"/>
    <dgm:cxn modelId="{5E723676-4581-4D23-8419-C9982F0527D1}" type="presParOf" srcId="{F1ED2ECD-7E7F-42F8-8D56-0EAA86C6DE72}" destId="{4D9C21EF-07B9-4566-AA33-84D22193F802}" srcOrd="1" destOrd="0" presId="urn:microsoft.com/office/officeart/2005/8/layout/hierarchy4"/>
    <dgm:cxn modelId="{E0C3C6A2-A053-4378-8031-96A0B3F6AAEF}" type="presParOf" srcId="{27C7F047-892E-45E8-B9AD-085B0C455FC3}" destId="{D4D76B18-91D5-435D-95DE-AF900E2A91B7}" srcOrd="3" destOrd="0" presId="urn:microsoft.com/office/officeart/2005/8/layout/hierarchy4"/>
    <dgm:cxn modelId="{F946CBA4-E0BC-4C95-9709-97B4F0CFCAA1}" type="presParOf" srcId="{27C7F047-892E-45E8-B9AD-085B0C455FC3}" destId="{7E08100C-EE70-42F3-B005-E0EC24B3B815}" srcOrd="4" destOrd="0" presId="urn:microsoft.com/office/officeart/2005/8/layout/hierarchy4"/>
    <dgm:cxn modelId="{9676267D-EF23-4EEE-A437-095157E7D0CF}" type="presParOf" srcId="{7E08100C-EE70-42F3-B005-E0EC24B3B815}" destId="{5BAF3B9E-F953-4501-86FC-D977B532989F}" srcOrd="0" destOrd="0" presId="urn:microsoft.com/office/officeart/2005/8/layout/hierarchy4"/>
    <dgm:cxn modelId="{C1A838D5-A11E-40FA-87C0-2CFE1A5183D9}" type="presParOf" srcId="{7E08100C-EE70-42F3-B005-E0EC24B3B815}" destId="{53805BA4-D483-4A64-8C3B-F4486CC6EE83}" srcOrd="1" destOrd="0" presId="urn:microsoft.com/office/officeart/2005/8/layout/hierarchy4"/>
    <dgm:cxn modelId="{526499CB-94D3-482D-B8FB-4478FFADCC14}" type="presParOf" srcId="{27C7F047-892E-45E8-B9AD-085B0C455FC3}" destId="{D4A5BE29-ADC1-48E3-90A6-9077AAF914D5}" srcOrd="5" destOrd="0" presId="urn:microsoft.com/office/officeart/2005/8/layout/hierarchy4"/>
    <dgm:cxn modelId="{828840FD-6CD8-4EE9-805B-F280993B19BF}" type="presParOf" srcId="{27C7F047-892E-45E8-B9AD-085B0C455FC3}" destId="{2F4EF997-3B42-4B88-ACCE-FEBEDFB121B1}" srcOrd="6" destOrd="0" presId="urn:microsoft.com/office/officeart/2005/8/layout/hierarchy4"/>
    <dgm:cxn modelId="{EF0F7671-3982-478C-A4CE-DEAEA9B9286E}" type="presParOf" srcId="{2F4EF997-3B42-4B88-ACCE-FEBEDFB121B1}" destId="{B460888D-4445-485C-B8E4-7044CF5967B7}" srcOrd="0" destOrd="0" presId="urn:microsoft.com/office/officeart/2005/8/layout/hierarchy4"/>
    <dgm:cxn modelId="{758493EB-5332-4D50-9CCD-6AE59F4D2B64}" type="presParOf" srcId="{2F4EF997-3B42-4B88-ACCE-FEBEDFB121B1}" destId="{C19989DA-8CCB-46C0-BCC9-18F498FB596C}" srcOrd="1" destOrd="0" presId="urn:microsoft.com/office/officeart/2005/8/layout/hierarchy4"/>
    <dgm:cxn modelId="{E9EDA708-1949-427D-B313-2BE3EDC45D58}" type="presParOf" srcId="{27C7F047-892E-45E8-B9AD-085B0C455FC3}" destId="{6A854D1E-086E-408E-A868-8CC1601B87DE}" srcOrd="7" destOrd="0" presId="urn:microsoft.com/office/officeart/2005/8/layout/hierarchy4"/>
    <dgm:cxn modelId="{7CDD56DE-E7FF-4F3E-A2FD-31B8D85D1D83}" type="presParOf" srcId="{27C7F047-892E-45E8-B9AD-085B0C455FC3}" destId="{FA9E0913-5F85-4BAC-B226-402A746724E9}" srcOrd="8" destOrd="0" presId="urn:microsoft.com/office/officeart/2005/8/layout/hierarchy4"/>
    <dgm:cxn modelId="{682F47F0-FE7A-49F5-B61C-69674CC5DC5E}" type="presParOf" srcId="{FA9E0913-5F85-4BAC-B226-402A746724E9}" destId="{9B845207-E31F-4B9F-AC37-380708D69E20}" srcOrd="0" destOrd="0" presId="urn:microsoft.com/office/officeart/2005/8/layout/hierarchy4"/>
    <dgm:cxn modelId="{C730F970-1FA5-4626-BF02-983E274EB6E6}" type="presParOf" srcId="{FA9E0913-5F85-4BAC-B226-402A746724E9}" destId="{0E558340-5162-401B-85A6-16B7EB8E700A}" srcOrd="1" destOrd="0" presId="urn:microsoft.com/office/officeart/2005/8/layout/hierarchy4"/>
    <dgm:cxn modelId="{8BD6A4EC-070B-46D1-8174-578CBCAA291F}" type="presParOf" srcId="{C16D7E54-5634-4ADC-BA03-782E1E6B0A38}" destId="{66BB8B59-0A1C-424A-B88C-9807896FC781}" srcOrd="5" destOrd="0" presId="urn:microsoft.com/office/officeart/2005/8/layout/hierarchy4"/>
    <dgm:cxn modelId="{B06423C9-7BF3-4F1A-938A-B24877BDF6FD}" type="presParOf" srcId="{C16D7E54-5634-4ADC-BA03-782E1E6B0A38}" destId="{581D1772-63E6-4680-AB8E-D64EB3486A55}" srcOrd="6" destOrd="0" presId="urn:microsoft.com/office/officeart/2005/8/layout/hierarchy4"/>
    <dgm:cxn modelId="{1E10FE08-98F0-471D-9D83-A918E5292E9F}" type="presParOf" srcId="{581D1772-63E6-4680-AB8E-D64EB3486A55}" destId="{9942B34D-4EE6-4749-8CC3-6A66C741EB96}" srcOrd="0" destOrd="0" presId="urn:microsoft.com/office/officeart/2005/8/layout/hierarchy4"/>
    <dgm:cxn modelId="{95582508-E45F-4BAA-8217-58CB9784ABEA}" type="presParOf" srcId="{581D1772-63E6-4680-AB8E-D64EB3486A55}" destId="{7BA8C7CE-02A2-49B8-B80D-1018B6658F40}" srcOrd="1" destOrd="0" presId="urn:microsoft.com/office/officeart/2005/8/layout/hierarchy4"/>
    <dgm:cxn modelId="{1A7C49C7-8EF5-4C24-9452-D5F9FF87BB6C}" type="presParOf" srcId="{581D1772-63E6-4680-AB8E-D64EB3486A55}" destId="{121D4D8E-62A7-4C83-90A2-302D3122F467}" srcOrd="2" destOrd="0" presId="urn:microsoft.com/office/officeart/2005/8/layout/hierarchy4"/>
    <dgm:cxn modelId="{4D10661C-5634-49AE-B632-A4C9A94B48FA}" type="presParOf" srcId="{121D4D8E-62A7-4C83-90A2-302D3122F467}" destId="{3DA7B63F-B41B-41C4-A687-412240DC81E2}" srcOrd="0" destOrd="0" presId="urn:microsoft.com/office/officeart/2005/8/layout/hierarchy4"/>
    <dgm:cxn modelId="{67C61473-ACD3-4FDB-92E5-74497ED7B049}" type="presParOf" srcId="{3DA7B63F-B41B-41C4-A687-412240DC81E2}" destId="{FBAE38DC-F876-4E8C-8295-A0E9B272C8A1}" srcOrd="0" destOrd="0" presId="urn:microsoft.com/office/officeart/2005/8/layout/hierarchy4"/>
    <dgm:cxn modelId="{44DD3618-9AED-4663-8FFC-477D1A89E425}" type="presParOf" srcId="{3DA7B63F-B41B-41C4-A687-412240DC81E2}" destId="{FCBB4515-F331-4E62-BA5B-D02480A80B77}" srcOrd="1" destOrd="0" presId="urn:microsoft.com/office/officeart/2005/8/layout/hierarchy4"/>
    <dgm:cxn modelId="{C911F9D5-03C9-493D-A6A5-E7FDE8C87783}" type="presParOf" srcId="{121D4D8E-62A7-4C83-90A2-302D3122F467}" destId="{0E0A44D4-D3CD-4300-B4D3-CE40C7355494}" srcOrd="1" destOrd="0" presId="urn:microsoft.com/office/officeart/2005/8/layout/hierarchy4"/>
    <dgm:cxn modelId="{10DCA8B2-9B32-4C0A-8C36-268F28A583C9}" type="presParOf" srcId="{121D4D8E-62A7-4C83-90A2-302D3122F467}" destId="{DA17409A-87E5-4046-B63A-CDD6CA9E2772}" srcOrd="2" destOrd="0" presId="urn:microsoft.com/office/officeart/2005/8/layout/hierarchy4"/>
    <dgm:cxn modelId="{99435DD0-A6F7-4257-A62F-E9B3D03A0841}" type="presParOf" srcId="{DA17409A-87E5-4046-B63A-CDD6CA9E2772}" destId="{94F1BA45-F1D8-4189-90B1-827ABA05DABA}" srcOrd="0" destOrd="0" presId="urn:microsoft.com/office/officeart/2005/8/layout/hierarchy4"/>
    <dgm:cxn modelId="{DD699DAE-B4ED-487B-A616-6DA592563CAE}" type="presParOf" srcId="{DA17409A-87E5-4046-B63A-CDD6CA9E2772}" destId="{7F4A7F2B-32F1-4543-972D-4184E8C86B40}" srcOrd="1" destOrd="0" presId="urn:microsoft.com/office/officeart/2005/8/layout/hierarchy4"/>
    <dgm:cxn modelId="{C90733B2-79DD-47C0-899A-5BB2428FAD92}" type="presParOf" srcId="{121D4D8E-62A7-4C83-90A2-302D3122F467}" destId="{9031C1C6-81D4-4586-98D3-949FA6CE48E6}" srcOrd="3" destOrd="0" presId="urn:microsoft.com/office/officeart/2005/8/layout/hierarchy4"/>
    <dgm:cxn modelId="{4490BB20-CAD6-402C-96D6-EF9B30981678}" type="presParOf" srcId="{121D4D8E-62A7-4C83-90A2-302D3122F467}" destId="{9DD36876-8CE3-408E-93F1-8CCD426206F9}" srcOrd="4" destOrd="0" presId="urn:microsoft.com/office/officeart/2005/8/layout/hierarchy4"/>
    <dgm:cxn modelId="{B912C141-2586-4087-8E43-5D2DFA7F0C8C}" type="presParOf" srcId="{9DD36876-8CE3-408E-93F1-8CCD426206F9}" destId="{D1E8FD52-E084-4B41-A51E-F68749D5DE36}" srcOrd="0" destOrd="0" presId="urn:microsoft.com/office/officeart/2005/8/layout/hierarchy4"/>
    <dgm:cxn modelId="{48BA1DE3-26D6-4FBB-83EF-0BC665405F47}" type="presParOf" srcId="{9DD36876-8CE3-408E-93F1-8CCD426206F9}" destId="{794A1606-7D48-4D1B-9DB1-39711912441E}" srcOrd="1" destOrd="0" presId="urn:microsoft.com/office/officeart/2005/8/layout/hierarchy4"/>
    <dgm:cxn modelId="{8D0CD87A-3A80-42C2-8CD7-7ECC75C2D784}" type="presParOf" srcId="{121D4D8E-62A7-4C83-90A2-302D3122F467}" destId="{EA4E1D35-9FDF-4662-95E3-714564434E10}" srcOrd="5" destOrd="0" presId="urn:microsoft.com/office/officeart/2005/8/layout/hierarchy4"/>
    <dgm:cxn modelId="{2364B9C9-D41E-4E08-BFEF-F0442429570C}" type="presParOf" srcId="{121D4D8E-62A7-4C83-90A2-302D3122F467}" destId="{3C2BB634-2F14-48F2-9CF7-EAE82F73DF7F}" srcOrd="6" destOrd="0" presId="urn:microsoft.com/office/officeart/2005/8/layout/hierarchy4"/>
    <dgm:cxn modelId="{6B6B4F1D-D352-465C-8349-807E589EFA6E}" type="presParOf" srcId="{3C2BB634-2F14-48F2-9CF7-EAE82F73DF7F}" destId="{C2B83E36-2051-40A9-8FA1-60915C730C33}" srcOrd="0" destOrd="0" presId="urn:microsoft.com/office/officeart/2005/8/layout/hierarchy4"/>
    <dgm:cxn modelId="{5BABC5B3-6EB5-4946-9381-32FCCD139CBD}" type="presParOf" srcId="{3C2BB634-2F14-48F2-9CF7-EAE82F73DF7F}" destId="{822961CB-0C6E-4AC2-927F-A1F7BC42E211}" srcOrd="1" destOrd="0" presId="urn:microsoft.com/office/officeart/2005/8/layout/hierarchy4"/>
    <dgm:cxn modelId="{26AA7916-ACCE-40CA-8CB6-DBF7A2C18C8C}" type="presParOf" srcId="{C16D7E54-5634-4ADC-BA03-782E1E6B0A38}" destId="{1EBE43E2-49FA-47C1-B67F-B24F7893D716}" srcOrd="7" destOrd="0" presId="urn:microsoft.com/office/officeart/2005/8/layout/hierarchy4"/>
    <dgm:cxn modelId="{D1F1B75D-9EFA-4079-9138-73A1B479C8AD}" type="presParOf" srcId="{C16D7E54-5634-4ADC-BA03-782E1E6B0A38}" destId="{9E6173EB-845E-4C40-B31D-B875C607B92F}" srcOrd="8" destOrd="0" presId="urn:microsoft.com/office/officeart/2005/8/layout/hierarchy4"/>
    <dgm:cxn modelId="{705B13C8-5166-4A94-BF1D-314C33B726D1}" type="presParOf" srcId="{9E6173EB-845E-4C40-B31D-B875C607B92F}" destId="{E131A765-00AA-4CE5-A0E2-8FFD912B176B}" srcOrd="0" destOrd="0" presId="urn:microsoft.com/office/officeart/2005/8/layout/hierarchy4"/>
    <dgm:cxn modelId="{26FB1990-F7A8-43EE-BF1A-F5B2FF52DB88}" type="presParOf" srcId="{9E6173EB-845E-4C40-B31D-B875C607B92F}" destId="{043DE391-7413-42D8-B4F3-BC8748191C70}" srcOrd="1" destOrd="0" presId="urn:microsoft.com/office/officeart/2005/8/layout/hierarchy4"/>
    <dgm:cxn modelId="{91C8D23E-A8EA-4F00-B51F-A021ABD84EB6}" type="presParOf" srcId="{C16D7E54-5634-4ADC-BA03-782E1E6B0A38}" destId="{229BD3B2-23E2-4E41-A711-028DA469F8C9}" srcOrd="9" destOrd="0" presId="urn:microsoft.com/office/officeart/2005/8/layout/hierarchy4"/>
    <dgm:cxn modelId="{1B8BF625-D0E8-4A65-9DBA-A4B36410893B}" type="presParOf" srcId="{C16D7E54-5634-4ADC-BA03-782E1E6B0A38}" destId="{D597E1A7-054C-466D-9F49-39D69E1920B0}" srcOrd="10" destOrd="0" presId="urn:microsoft.com/office/officeart/2005/8/layout/hierarchy4"/>
    <dgm:cxn modelId="{1A96009B-2910-485B-9183-7CE06B4B3F62}" type="presParOf" srcId="{D597E1A7-054C-466D-9F49-39D69E1920B0}" destId="{88518D93-7197-44D9-9A3D-750BD62AC363}" srcOrd="0" destOrd="0" presId="urn:microsoft.com/office/officeart/2005/8/layout/hierarchy4"/>
    <dgm:cxn modelId="{359563AC-E3D4-4F46-A1F2-7FB47452A0F6}" type="presParOf" srcId="{D597E1A7-054C-466D-9F49-39D69E1920B0}" destId="{9A106B5C-F178-4F3E-B7FD-2A4ED2C08442}" srcOrd="1" destOrd="0" presId="urn:microsoft.com/office/officeart/2005/8/layout/hierarchy4"/>
    <dgm:cxn modelId="{A5B1DBA9-A783-47D8-B631-2B1962FC2D16}" type="presParOf" srcId="{C16D7E54-5634-4ADC-BA03-782E1E6B0A38}" destId="{FC12DB11-6954-4364-B3D2-2803B2873ED0}" srcOrd="11" destOrd="0" presId="urn:microsoft.com/office/officeart/2005/8/layout/hierarchy4"/>
    <dgm:cxn modelId="{5F6D8A1A-67A8-44CE-8983-4B42E7148A08}" type="presParOf" srcId="{C16D7E54-5634-4ADC-BA03-782E1E6B0A38}" destId="{F9D2A835-67FA-4477-99B2-A095A5B8BC7C}" srcOrd="12" destOrd="0" presId="urn:microsoft.com/office/officeart/2005/8/layout/hierarchy4"/>
    <dgm:cxn modelId="{525CB608-1A83-44C8-859C-6A725AC42CBD}" type="presParOf" srcId="{F9D2A835-67FA-4477-99B2-A095A5B8BC7C}" destId="{542CA6FC-DB0F-43D3-A797-3B991872FA5F}" srcOrd="0" destOrd="0" presId="urn:microsoft.com/office/officeart/2005/8/layout/hierarchy4"/>
    <dgm:cxn modelId="{0C44AC0D-3F8C-4E2D-B598-2FB0496289B8}" type="presParOf" srcId="{F9D2A835-67FA-4477-99B2-A095A5B8BC7C}" destId="{2B2EAE26-A7EE-4010-8EF0-938A83D13B24}" srcOrd="1" destOrd="0" presId="urn:microsoft.com/office/officeart/2005/8/layout/hierarchy4"/>
    <dgm:cxn modelId="{02C16A89-94F8-4291-AA05-3D6819E5B9EC}" type="presParOf" srcId="{F9D2A835-67FA-4477-99B2-A095A5B8BC7C}" destId="{BC836423-7556-4CD3-9E72-ECB9EAEF2577}" srcOrd="2" destOrd="0" presId="urn:microsoft.com/office/officeart/2005/8/layout/hierarchy4"/>
    <dgm:cxn modelId="{5B330231-219D-4C49-A7F7-343BFE556D9B}" type="presParOf" srcId="{BC836423-7556-4CD3-9E72-ECB9EAEF2577}" destId="{B1AA8A88-0165-404B-B9D2-958BC53FDC15}" srcOrd="0" destOrd="0" presId="urn:microsoft.com/office/officeart/2005/8/layout/hierarchy4"/>
    <dgm:cxn modelId="{20A92879-DE1D-4C8E-B73A-7A3A5D46528E}" type="presParOf" srcId="{B1AA8A88-0165-404B-B9D2-958BC53FDC15}" destId="{53F6B639-61F8-4AE2-ABE3-BFC698C1B773}" srcOrd="0" destOrd="0" presId="urn:microsoft.com/office/officeart/2005/8/layout/hierarchy4"/>
    <dgm:cxn modelId="{12C93397-4876-4D6F-AE49-F846724F388E}" type="presParOf" srcId="{B1AA8A88-0165-404B-B9D2-958BC53FDC15}" destId="{7DBFABC2-C3A2-4A70-9722-DD5FD9763C92}" srcOrd="1" destOrd="0" presId="urn:microsoft.com/office/officeart/2005/8/layout/hierarchy4"/>
    <dgm:cxn modelId="{756E2D71-1CB2-46BA-9836-491126DC2567}" type="presParOf" srcId="{BC836423-7556-4CD3-9E72-ECB9EAEF2577}" destId="{6F9DFF1C-9FF9-4834-A79F-8CD1DEBF1E9E}" srcOrd="1" destOrd="0" presId="urn:microsoft.com/office/officeart/2005/8/layout/hierarchy4"/>
    <dgm:cxn modelId="{03F1B49E-60CA-4C21-8E35-30E18412F791}" type="presParOf" srcId="{BC836423-7556-4CD3-9E72-ECB9EAEF2577}" destId="{F3BAF2AF-A1E6-49E6-9FA9-6E9292F9A11E}" srcOrd="2" destOrd="0" presId="urn:microsoft.com/office/officeart/2005/8/layout/hierarchy4"/>
    <dgm:cxn modelId="{AD596671-3CDD-4131-B8C4-9AFDEB8945FB}" type="presParOf" srcId="{F3BAF2AF-A1E6-49E6-9FA9-6E9292F9A11E}" destId="{A3DAF297-DAD7-42BC-B2C8-48DB04A494CC}" srcOrd="0" destOrd="0" presId="urn:microsoft.com/office/officeart/2005/8/layout/hierarchy4"/>
    <dgm:cxn modelId="{7807CBAF-F58F-477A-ACF9-41F03DD038C4}" type="presParOf" srcId="{F3BAF2AF-A1E6-49E6-9FA9-6E9292F9A11E}" destId="{181446D6-D7B9-46B4-BC82-10F57F06FB41}" srcOrd="1" destOrd="0" presId="urn:microsoft.com/office/officeart/2005/8/layout/hierarchy4"/>
    <dgm:cxn modelId="{E3A24F77-648E-40D3-9A43-E8D7E6F7C78A}" type="presParOf" srcId="{C16D7E54-5634-4ADC-BA03-782E1E6B0A38}" destId="{74092ECF-AF08-4140-B55C-5984C2906E81}" srcOrd="13" destOrd="0" presId="urn:microsoft.com/office/officeart/2005/8/layout/hierarchy4"/>
    <dgm:cxn modelId="{F0717443-E982-450F-B287-ECAB505C404C}" type="presParOf" srcId="{C16D7E54-5634-4ADC-BA03-782E1E6B0A38}" destId="{A3346F52-D1DA-4865-AC06-E8A94AEC4383}" srcOrd="14" destOrd="0" presId="urn:microsoft.com/office/officeart/2005/8/layout/hierarchy4"/>
    <dgm:cxn modelId="{25B6F9A6-A5CA-4715-A5CB-FF03719B2F97}" type="presParOf" srcId="{A3346F52-D1DA-4865-AC06-E8A94AEC4383}" destId="{C8F999F0-AEE5-4E86-A0A4-0F456FCE7AC6}" srcOrd="0" destOrd="0" presId="urn:microsoft.com/office/officeart/2005/8/layout/hierarchy4"/>
    <dgm:cxn modelId="{C9377B85-9D18-4DB1-AE07-3F5D14C47726}" type="presParOf" srcId="{A3346F52-D1DA-4865-AC06-E8A94AEC4383}" destId="{CA24AE1E-CFE4-4038-A6D3-379FFACF39E2}" srcOrd="1" destOrd="0" presId="urn:microsoft.com/office/officeart/2005/8/layout/hierarchy4"/>
    <dgm:cxn modelId="{02FC9B10-F3E1-43AA-A0BC-C3FBDDDA4483}" type="presParOf" srcId="{A3346F52-D1DA-4865-AC06-E8A94AEC4383}" destId="{B16A25E9-DF06-4780-9DC8-8427ACC75D3F}" srcOrd="2" destOrd="0" presId="urn:microsoft.com/office/officeart/2005/8/layout/hierarchy4"/>
    <dgm:cxn modelId="{12114145-256E-4646-BD91-8EDB690AC70E}" type="presParOf" srcId="{B16A25E9-DF06-4780-9DC8-8427ACC75D3F}" destId="{FD2165EB-8C7A-46F5-B2F3-5FBC5E9CBCE6}" srcOrd="0" destOrd="0" presId="urn:microsoft.com/office/officeart/2005/8/layout/hierarchy4"/>
    <dgm:cxn modelId="{9D63D03A-0ACD-4B93-9D64-341D7185E0F4}" type="presParOf" srcId="{FD2165EB-8C7A-46F5-B2F3-5FBC5E9CBCE6}" destId="{2A5418D4-618E-403A-B99B-113375797DFC}" srcOrd="0" destOrd="0" presId="urn:microsoft.com/office/officeart/2005/8/layout/hierarchy4"/>
    <dgm:cxn modelId="{2688887A-68A9-49C4-B809-C4FC981A628F}" type="presParOf" srcId="{FD2165EB-8C7A-46F5-B2F3-5FBC5E9CBCE6}" destId="{93DE50BC-2E7B-4CBB-89D4-CDE68FAC60B7}" srcOrd="1" destOrd="0" presId="urn:microsoft.com/office/officeart/2005/8/layout/hierarchy4"/>
    <dgm:cxn modelId="{8D7B92CE-3E7F-4CB8-A65C-78FEC4154E47}" type="presParOf" srcId="{B16A25E9-DF06-4780-9DC8-8427ACC75D3F}" destId="{30A4F864-422F-4092-BFDD-FAD7E3AFDCA4}" srcOrd="1" destOrd="0" presId="urn:microsoft.com/office/officeart/2005/8/layout/hierarchy4"/>
    <dgm:cxn modelId="{0D5CA0FF-D04A-47C2-87B1-9EF2A54D3200}" type="presParOf" srcId="{B16A25E9-DF06-4780-9DC8-8427ACC75D3F}" destId="{64C948C6-5147-4FBF-BE22-81861E0CCD87}" srcOrd="2" destOrd="0" presId="urn:microsoft.com/office/officeart/2005/8/layout/hierarchy4"/>
    <dgm:cxn modelId="{8F3FBE7A-6586-456E-BAB0-BD698F0AF5A9}" type="presParOf" srcId="{64C948C6-5147-4FBF-BE22-81861E0CCD87}" destId="{EDB8E6AD-137F-4AA6-9DA4-814DC071BEBB}" srcOrd="0" destOrd="0" presId="urn:microsoft.com/office/officeart/2005/8/layout/hierarchy4"/>
    <dgm:cxn modelId="{1AA52EBD-A0FD-4A2B-BF9F-5FC098E9290F}" type="presParOf" srcId="{64C948C6-5147-4FBF-BE22-81861E0CCD87}" destId="{B7FFB77B-16EC-4CE3-B94F-62640334C7D5}" srcOrd="1" destOrd="0" presId="urn:microsoft.com/office/officeart/2005/8/layout/hierarchy4"/>
    <dgm:cxn modelId="{4A6A639F-B7CA-4B6A-94BF-7D8E617EB870}" type="presParOf" srcId="{B16A25E9-DF06-4780-9DC8-8427ACC75D3F}" destId="{0F745488-230B-4036-90BD-CD7EDFC212D5}" srcOrd="3" destOrd="0" presId="urn:microsoft.com/office/officeart/2005/8/layout/hierarchy4"/>
    <dgm:cxn modelId="{3782A4FF-5891-413F-88F5-015D0B701FA1}" type="presParOf" srcId="{B16A25E9-DF06-4780-9DC8-8427ACC75D3F}" destId="{5C39C4FF-0A78-4FE8-A8DC-52267D6994FD}" srcOrd="4" destOrd="0" presId="urn:microsoft.com/office/officeart/2005/8/layout/hierarchy4"/>
    <dgm:cxn modelId="{7DA0581D-B086-45B8-9684-722549725B3C}" type="presParOf" srcId="{5C39C4FF-0A78-4FE8-A8DC-52267D6994FD}" destId="{BFD20D5F-7A72-4F2A-AE70-11A62F1D7B29}" srcOrd="0" destOrd="0" presId="urn:microsoft.com/office/officeart/2005/8/layout/hierarchy4"/>
    <dgm:cxn modelId="{42C7745C-7887-4EAC-B56E-6FA66DE1F680}" type="presParOf" srcId="{5C39C4FF-0A78-4FE8-A8DC-52267D6994FD}" destId="{7566D561-763C-4E4F-9441-A60EF76BC072}" srcOrd="1" destOrd="0" presId="urn:microsoft.com/office/officeart/2005/8/layout/hierarchy4"/>
    <dgm:cxn modelId="{DCEEFA1C-3D9A-4001-B1C9-7C4CC3118C69}" type="presParOf" srcId="{B16A25E9-DF06-4780-9DC8-8427ACC75D3F}" destId="{4E5930CD-CE8A-4637-B6FC-76D973B01BC2}" srcOrd="5" destOrd="0" presId="urn:microsoft.com/office/officeart/2005/8/layout/hierarchy4"/>
    <dgm:cxn modelId="{65AD397C-F3C0-48D0-8D79-D6DD713AB3F7}" type="presParOf" srcId="{B16A25E9-DF06-4780-9DC8-8427ACC75D3F}" destId="{5128B302-046C-4D2B-AF4D-41F6B1EEE3DA}" srcOrd="6" destOrd="0" presId="urn:microsoft.com/office/officeart/2005/8/layout/hierarchy4"/>
    <dgm:cxn modelId="{7A461194-5549-4BDB-9A08-B9FEDD37D1FF}" type="presParOf" srcId="{5128B302-046C-4D2B-AF4D-41F6B1EEE3DA}" destId="{671C4898-23E8-43C6-A829-3CE9063F7776}" srcOrd="0" destOrd="0" presId="urn:microsoft.com/office/officeart/2005/8/layout/hierarchy4"/>
    <dgm:cxn modelId="{F804413F-A8B7-4472-99D4-C9830A743B31}" type="presParOf" srcId="{5128B302-046C-4D2B-AF4D-41F6B1EEE3DA}" destId="{5BBD6FDB-E22D-4108-A566-32A6E989DE4B}" srcOrd="1" destOrd="0" presId="urn:microsoft.com/office/officeart/2005/8/layout/hierarchy4"/>
    <dgm:cxn modelId="{8E01EBF6-2C9C-443A-9A56-648B8B34D352}" type="presParOf" srcId="{C16D7E54-5634-4ADC-BA03-782E1E6B0A38}" destId="{5F580902-A546-4394-A923-36315071365C}" srcOrd="15" destOrd="0" presId="urn:microsoft.com/office/officeart/2005/8/layout/hierarchy4"/>
    <dgm:cxn modelId="{BA1503A5-F042-4896-8D7E-0ECEB52AF70C}" type="presParOf" srcId="{C16D7E54-5634-4ADC-BA03-782E1E6B0A38}" destId="{F2ED8D95-6A90-4863-8245-540F3ADB789F}" srcOrd="16" destOrd="0" presId="urn:microsoft.com/office/officeart/2005/8/layout/hierarchy4"/>
    <dgm:cxn modelId="{6F03C116-A3B8-45E4-BE15-0B0D5B673C5F}" type="presParOf" srcId="{F2ED8D95-6A90-4863-8245-540F3ADB789F}" destId="{53BEFA23-1504-4A86-8180-3E838E87C29E}" srcOrd="0" destOrd="0" presId="urn:microsoft.com/office/officeart/2005/8/layout/hierarchy4"/>
    <dgm:cxn modelId="{B6FF59F2-ECC5-4C1D-973D-C01F34380DC3}" type="presParOf" srcId="{F2ED8D95-6A90-4863-8245-540F3ADB789F}" destId="{DA8A5281-E4F4-47C5-B486-E579CFB6EE27}" srcOrd="1" destOrd="0" presId="urn:microsoft.com/office/officeart/2005/8/layout/hierarchy4"/>
    <dgm:cxn modelId="{5C19308A-3079-41FA-9C21-9492130B28DE}" type="presParOf" srcId="{F2ED8D95-6A90-4863-8245-540F3ADB789F}" destId="{3B68549B-9ABC-4C69-B355-E9693F46EC30}" srcOrd="2" destOrd="0" presId="urn:microsoft.com/office/officeart/2005/8/layout/hierarchy4"/>
    <dgm:cxn modelId="{CEE20676-4246-454F-B962-9B2DCC5A08A6}" type="presParOf" srcId="{3B68549B-9ABC-4C69-B355-E9693F46EC30}" destId="{CC5EB380-D763-4EC2-AB52-C1E542BD3BD7}" srcOrd="0" destOrd="0" presId="urn:microsoft.com/office/officeart/2005/8/layout/hierarchy4"/>
    <dgm:cxn modelId="{E89C6F4F-FEBF-4449-A08B-B8D1A193F9AD}" type="presParOf" srcId="{CC5EB380-D763-4EC2-AB52-C1E542BD3BD7}" destId="{CBBC8AA6-C253-4CA3-AB6B-1E10A2A328C4}" srcOrd="0" destOrd="0" presId="urn:microsoft.com/office/officeart/2005/8/layout/hierarchy4"/>
    <dgm:cxn modelId="{E6F7CB52-C184-4D87-9AA4-CC3DF18780A8}" type="presParOf" srcId="{CC5EB380-D763-4EC2-AB52-C1E542BD3BD7}" destId="{8B56C7B0-5D95-4F1B-979B-E06821C418C6}" srcOrd="1" destOrd="0" presId="urn:microsoft.com/office/officeart/2005/8/layout/hierarchy4"/>
    <dgm:cxn modelId="{3DA37162-9AF5-4025-BA3E-4420162D90AB}" type="presParOf" srcId="{3B68549B-9ABC-4C69-B355-E9693F46EC30}" destId="{93C62916-CD96-4857-8565-ABCBB08EDA57}" srcOrd="1" destOrd="0" presId="urn:microsoft.com/office/officeart/2005/8/layout/hierarchy4"/>
    <dgm:cxn modelId="{524FAFA8-8989-4CA4-B26A-572478B3586B}" type="presParOf" srcId="{3B68549B-9ABC-4C69-B355-E9693F46EC30}" destId="{C8CC129E-B429-41DE-938F-03B6CCED9B5E}" srcOrd="2" destOrd="0" presId="urn:microsoft.com/office/officeart/2005/8/layout/hierarchy4"/>
    <dgm:cxn modelId="{81270349-DFE7-4CB9-927A-8979A2238CA6}" type="presParOf" srcId="{C8CC129E-B429-41DE-938F-03B6CCED9B5E}" destId="{8B1F76E5-BA6D-4C90-B16F-523E62D3C757}" srcOrd="0" destOrd="0" presId="urn:microsoft.com/office/officeart/2005/8/layout/hierarchy4"/>
    <dgm:cxn modelId="{2217F317-F5FC-44F5-B3BA-C2C841AEF30A}" type="presParOf" srcId="{C8CC129E-B429-41DE-938F-03B6CCED9B5E}" destId="{5A9C46F3-051F-4029-9AA4-A1C5DEA7B600}" srcOrd="1" destOrd="0" presId="urn:microsoft.com/office/officeart/2005/8/layout/hierarchy4"/>
    <dgm:cxn modelId="{86461C6A-4C9B-43BC-9220-B1F524F1E74E}" type="presParOf" srcId="{C16D7E54-5634-4ADC-BA03-782E1E6B0A38}" destId="{D4758062-9747-47E8-BCF8-2A2AD670CE56}" srcOrd="17" destOrd="0" presId="urn:microsoft.com/office/officeart/2005/8/layout/hierarchy4"/>
    <dgm:cxn modelId="{C3FBE337-FE71-4A48-B59D-D008AA2895C3}" type="presParOf" srcId="{C16D7E54-5634-4ADC-BA03-782E1E6B0A38}" destId="{A7D1D15D-7C6B-440E-BF5C-18C1ABAF1AC8}" srcOrd="18" destOrd="0" presId="urn:microsoft.com/office/officeart/2005/8/layout/hierarchy4"/>
    <dgm:cxn modelId="{78DB9C54-4AE6-40F3-AD5E-B26B6275B085}" type="presParOf" srcId="{A7D1D15D-7C6B-440E-BF5C-18C1ABAF1AC8}" destId="{B1C86B54-0C1C-4301-8B6F-8D2860F79079}" srcOrd="0" destOrd="0" presId="urn:microsoft.com/office/officeart/2005/8/layout/hierarchy4"/>
    <dgm:cxn modelId="{07FD6033-899C-407A-938D-99FB026E9F4E}" type="presParOf" srcId="{A7D1D15D-7C6B-440E-BF5C-18C1ABAF1AC8}" destId="{3EAEA188-C283-4784-85F1-93B28376B40B}" srcOrd="1" destOrd="0" presId="urn:microsoft.com/office/officeart/2005/8/layout/hierarchy4"/>
    <dgm:cxn modelId="{895394B5-16FE-4BAA-BF7E-4032DFFBB0BA}" type="presParOf" srcId="{A7D1D15D-7C6B-440E-BF5C-18C1ABAF1AC8}" destId="{1B12069C-5236-4B5F-99DB-E07805B7CFA9}" srcOrd="2" destOrd="0" presId="urn:microsoft.com/office/officeart/2005/8/layout/hierarchy4"/>
    <dgm:cxn modelId="{B573DB9A-79A1-460F-A0C0-EC53A3AD8745}" type="presParOf" srcId="{1B12069C-5236-4B5F-99DB-E07805B7CFA9}" destId="{8E919CD4-6049-4959-8FEC-21E84EE012DE}" srcOrd="0" destOrd="0" presId="urn:microsoft.com/office/officeart/2005/8/layout/hierarchy4"/>
    <dgm:cxn modelId="{606DBDD5-1D69-4419-8A6B-6277278A687A}" type="presParOf" srcId="{8E919CD4-6049-4959-8FEC-21E84EE012DE}" destId="{BBCA1241-9219-4A31-8F7D-A4FAE884A27D}" srcOrd="0" destOrd="0" presId="urn:microsoft.com/office/officeart/2005/8/layout/hierarchy4"/>
    <dgm:cxn modelId="{E3C5DE74-895E-4F1B-9710-B1948F549511}" type="presParOf" srcId="{8E919CD4-6049-4959-8FEC-21E84EE012DE}" destId="{ABB56917-A766-44FF-B8CE-D9B187B042EF}" srcOrd="1" destOrd="0" presId="urn:microsoft.com/office/officeart/2005/8/layout/hierarchy4"/>
    <dgm:cxn modelId="{AA8C69E2-3996-4145-B81D-9C7AADA375FC}" type="presParOf" srcId="{1B12069C-5236-4B5F-99DB-E07805B7CFA9}" destId="{BCCF4618-CA9C-4D44-88E2-84B3F0D43F1E}" srcOrd="1" destOrd="0" presId="urn:microsoft.com/office/officeart/2005/8/layout/hierarchy4"/>
    <dgm:cxn modelId="{E55A8A72-E403-4487-8181-DDE5CD427140}" type="presParOf" srcId="{1B12069C-5236-4B5F-99DB-E07805B7CFA9}" destId="{AF760D16-713E-42F0-810D-77E45391AA6D}" srcOrd="2" destOrd="0" presId="urn:microsoft.com/office/officeart/2005/8/layout/hierarchy4"/>
    <dgm:cxn modelId="{14AD73B6-B5A4-4D38-BC18-7B32A6439E9E}" type="presParOf" srcId="{AF760D16-713E-42F0-810D-77E45391AA6D}" destId="{F5E2AF53-7BF3-4604-9CAB-70CDA849EA1C}" srcOrd="0" destOrd="0" presId="urn:microsoft.com/office/officeart/2005/8/layout/hierarchy4"/>
    <dgm:cxn modelId="{AD682EA5-A001-4E97-B1B9-D91754E86D78}" type="presParOf" srcId="{AF760D16-713E-42F0-810D-77E45391AA6D}" destId="{2FF0BC16-630B-49C6-8B4C-72C663EFE887}" srcOrd="1" destOrd="0" presId="urn:microsoft.com/office/officeart/2005/8/layout/hierarchy4"/>
    <dgm:cxn modelId="{0A103DD9-DD62-4168-9E42-BE7AF9848FB3}" type="presParOf" srcId="{1B12069C-5236-4B5F-99DB-E07805B7CFA9}" destId="{CFC578FA-467F-4EDE-A74E-20D381A78C83}" srcOrd="3" destOrd="0" presId="urn:microsoft.com/office/officeart/2005/8/layout/hierarchy4"/>
    <dgm:cxn modelId="{DBDA1771-9866-44D9-BB64-889E94964599}" type="presParOf" srcId="{1B12069C-5236-4B5F-99DB-E07805B7CFA9}" destId="{58C9CD54-16FF-405E-A505-702ECADFEAFE}" srcOrd="4" destOrd="0" presId="urn:microsoft.com/office/officeart/2005/8/layout/hierarchy4"/>
    <dgm:cxn modelId="{4E163373-E7F8-44A5-9BF6-2A882F9B50A2}" type="presParOf" srcId="{58C9CD54-16FF-405E-A505-702ECADFEAFE}" destId="{739F8CD6-AF85-40F5-BD86-46DAEDA2F110}" srcOrd="0" destOrd="0" presId="urn:microsoft.com/office/officeart/2005/8/layout/hierarchy4"/>
    <dgm:cxn modelId="{59209999-8C61-4218-A269-769460AA4A26}" type="presParOf" srcId="{58C9CD54-16FF-405E-A505-702ECADFEAFE}" destId="{A25889B6-8B5E-4C48-8432-8CB61DEB7481}" srcOrd="1" destOrd="0" presId="urn:microsoft.com/office/officeart/2005/8/layout/hierarchy4"/>
    <dgm:cxn modelId="{287619B9-77ED-41AF-BFD7-7A321097C3FA}" type="presParOf" srcId="{C16D7E54-5634-4ADC-BA03-782E1E6B0A38}" destId="{5D8A6F5E-F8EE-4A1D-AB65-886554D45F43}" srcOrd="19" destOrd="0" presId="urn:microsoft.com/office/officeart/2005/8/layout/hierarchy4"/>
    <dgm:cxn modelId="{C743CD17-8ED8-4A9D-BFBA-6585FAD17C3B}" type="presParOf" srcId="{C16D7E54-5634-4ADC-BA03-782E1E6B0A38}" destId="{B314385E-3508-44A4-AD62-B4050609C979}" srcOrd="20" destOrd="0" presId="urn:microsoft.com/office/officeart/2005/8/layout/hierarchy4"/>
    <dgm:cxn modelId="{7B6C210D-CE8C-483D-AB87-37207011E7F1}" type="presParOf" srcId="{B314385E-3508-44A4-AD62-B4050609C979}" destId="{443A3540-8AB3-48DB-AE36-4C5E6BC216A8}" srcOrd="0" destOrd="0" presId="urn:microsoft.com/office/officeart/2005/8/layout/hierarchy4"/>
    <dgm:cxn modelId="{C592FBE5-0B46-45F5-A1E8-49C0BB73BDE2}" type="presParOf" srcId="{B314385E-3508-44A4-AD62-B4050609C979}" destId="{AD1C4BD6-D76F-479A-B332-899CB431BFC9}" srcOrd="1" destOrd="0" presId="urn:microsoft.com/office/officeart/2005/8/layout/hierarchy4"/>
    <dgm:cxn modelId="{F42D8F4B-5EAD-4DEF-B8D7-F5E537BAD6AD}" type="presParOf" srcId="{B314385E-3508-44A4-AD62-B4050609C979}" destId="{9F3888EE-6B20-478B-B9CD-A5A5F43E0E1E}" srcOrd="2" destOrd="0" presId="urn:microsoft.com/office/officeart/2005/8/layout/hierarchy4"/>
    <dgm:cxn modelId="{2E593644-D46D-4C8C-980F-EBFE3DDEB9E9}" type="presParOf" srcId="{9F3888EE-6B20-478B-B9CD-A5A5F43E0E1E}" destId="{D2AFF4D6-2A99-4236-A0B0-9559B68D04F7}" srcOrd="0" destOrd="0" presId="urn:microsoft.com/office/officeart/2005/8/layout/hierarchy4"/>
    <dgm:cxn modelId="{275081A6-B862-4CCE-A584-FD30E4CC0ABE}" type="presParOf" srcId="{D2AFF4D6-2A99-4236-A0B0-9559B68D04F7}" destId="{2C0825B7-5766-43B6-97BE-85C836FE7392}" srcOrd="0" destOrd="0" presId="urn:microsoft.com/office/officeart/2005/8/layout/hierarchy4"/>
    <dgm:cxn modelId="{533D514C-6DA5-4E42-8A52-F73108E53E0D}" type="presParOf" srcId="{D2AFF4D6-2A99-4236-A0B0-9559B68D04F7}" destId="{0423C715-0FD9-421E-B6F2-378A91EE1F24}" srcOrd="1" destOrd="0" presId="urn:microsoft.com/office/officeart/2005/8/layout/hierarchy4"/>
    <dgm:cxn modelId="{F363604A-57EC-4432-B2AB-9E7FBD054C38}" type="presParOf" srcId="{9F3888EE-6B20-478B-B9CD-A5A5F43E0E1E}" destId="{FE8C43F2-4F0E-4F74-8CF4-5EAE4A141F63}" srcOrd="1" destOrd="0" presId="urn:microsoft.com/office/officeart/2005/8/layout/hierarchy4"/>
    <dgm:cxn modelId="{60E00E4F-F1B0-4B79-A272-849C8EBC8CA4}" type="presParOf" srcId="{9F3888EE-6B20-478B-B9CD-A5A5F43E0E1E}" destId="{1E9F5C0F-0F73-49D2-9157-2FCFD8B08202}" srcOrd="2" destOrd="0" presId="urn:microsoft.com/office/officeart/2005/8/layout/hierarchy4"/>
    <dgm:cxn modelId="{792EC3AD-C2D4-408B-ACE7-06D0CB0585FD}" type="presParOf" srcId="{1E9F5C0F-0F73-49D2-9157-2FCFD8B08202}" destId="{CCE6E651-BCD7-4D78-A68E-32B1951893D2}" srcOrd="0" destOrd="0" presId="urn:microsoft.com/office/officeart/2005/8/layout/hierarchy4"/>
    <dgm:cxn modelId="{D77841A5-F7C2-459A-91DF-8C18090FD984}" type="presParOf" srcId="{1E9F5C0F-0F73-49D2-9157-2FCFD8B08202}" destId="{7E8CA127-95B0-4873-9E1D-34675F197A0B}" srcOrd="1" destOrd="0" presId="urn:microsoft.com/office/officeart/2005/8/layout/hierarchy4"/>
    <dgm:cxn modelId="{6C298278-3650-4AFB-A5CA-1EC3196ED18D}" type="presParOf" srcId="{9F3888EE-6B20-478B-B9CD-A5A5F43E0E1E}" destId="{303189ED-514C-4B7B-B65F-AD23CE26C48F}" srcOrd="3" destOrd="0" presId="urn:microsoft.com/office/officeart/2005/8/layout/hierarchy4"/>
    <dgm:cxn modelId="{BBF5C26D-E68F-4A28-A8DB-0FF6BB4B866C}" type="presParOf" srcId="{9F3888EE-6B20-478B-B9CD-A5A5F43E0E1E}" destId="{EDDCE92D-84C2-490A-B545-3490501CA090}" srcOrd="4" destOrd="0" presId="urn:microsoft.com/office/officeart/2005/8/layout/hierarchy4"/>
    <dgm:cxn modelId="{A9A927DF-05CA-48DA-9BE4-1D402A1A1E59}" type="presParOf" srcId="{EDDCE92D-84C2-490A-B545-3490501CA090}" destId="{E16679D9-EEAD-4F37-B934-C8A15F800F33}" srcOrd="0" destOrd="0" presId="urn:microsoft.com/office/officeart/2005/8/layout/hierarchy4"/>
    <dgm:cxn modelId="{AD06428D-20AB-450D-A0C6-5988001635D0}" type="presParOf" srcId="{EDDCE92D-84C2-490A-B545-3490501CA090}" destId="{103A66B1-9DFA-4275-B982-F828A8F61AEF}" srcOrd="1" destOrd="0" presId="urn:microsoft.com/office/officeart/2005/8/layout/hierarchy4"/>
    <dgm:cxn modelId="{CEB4ED63-D683-4925-94BD-4B1CB6F33383}" type="presParOf" srcId="{9F3888EE-6B20-478B-B9CD-A5A5F43E0E1E}" destId="{20E48BC4-D2D5-4431-87E9-78D341EC186A}" srcOrd="5" destOrd="0" presId="urn:microsoft.com/office/officeart/2005/8/layout/hierarchy4"/>
    <dgm:cxn modelId="{E4D0FCAB-5990-4EA8-8F80-F347C75BD558}" type="presParOf" srcId="{9F3888EE-6B20-478B-B9CD-A5A5F43E0E1E}" destId="{545623EC-589D-455C-A7AE-C007536CB649}" srcOrd="6" destOrd="0" presId="urn:microsoft.com/office/officeart/2005/8/layout/hierarchy4"/>
    <dgm:cxn modelId="{58DBA21B-BBB6-4E92-9FAD-A76646C3BA01}" type="presParOf" srcId="{545623EC-589D-455C-A7AE-C007536CB649}" destId="{8FCB3519-1613-4331-A7BD-8D39C6836B80}" srcOrd="0" destOrd="0" presId="urn:microsoft.com/office/officeart/2005/8/layout/hierarchy4"/>
    <dgm:cxn modelId="{C85F65CB-83A3-4C84-A838-85C4E99B0554}" type="presParOf" srcId="{545623EC-589D-455C-A7AE-C007536CB649}" destId="{8E426042-AFBE-4B0E-A7DD-EF2A85BB5392}" srcOrd="1" destOrd="0" presId="urn:microsoft.com/office/officeart/2005/8/layout/hierarchy4"/>
    <dgm:cxn modelId="{0E924781-4E96-4AA2-9BF1-C413F9118E42}" type="presParOf" srcId="{9F3888EE-6B20-478B-B9CD-A5A5F43E0E1E}" destId="{E9BECAE2-4FD3-4D10-8953-8EE864E71631}" srcOrd="7" destOrd="0" presId="urn:microsoft.com/office/officeart/2005/8/layout/hierarchy4"/>
    <dgm:cxn modelId="{04C6CC38-1EF5-445F-AF74-24C080847E48}" type="presParOf" srcId="{9F3888EE-6B20-478B-B9CD-A5A5F43E0E1E}" destId="{D69D5A90-2F81-4D6D-BDC4-A176D2630ECF}" srcOrd="8" destOrd="0" presId="urn:microsoft.com/office/officeart/2005/8/layout/hierarchy4"/>
    <dgm:cxn modelId="{9CCECE7D-919E-4E3D-9799-774DE62728A7}" type="presParOf" srcId="{D69D5A90-2F81-4D6D-BDC4-A176D2630ECF}" destId="{561DC8F7-2C3F-47BE-BB39-278E70329721}" srcOrd="0" destOrd="0" presId="urn:microsoft.com/office/officeart/2005/8/layout/hierarchy4"/>
    <dgm:cxn modelId="{550C0C70-428F-42E1-8221-340CAD29BE79}" type="presParOf" srcId="{D69D5A90-2F81-4D6D-BDC4-A176D2630ECF}" destId="{2A13A56D-63C5-498A-A6CE-8375090DD0F7}" srcOrd="1" destOrd="0" presId="urn:microsoft.com/office/officeart/2005/8/layout/hierarchy4"/>
    <dgm:cxn modelId="{4098BFF6-9C3E-41E4-B8C5-47F67FD0CA01}" type="presParOf" srcId="{9F3888EE-6B20-478B-B9CD-A5A5F43E0E1E}" destId="{372CDBEC-19CA-4C23-87CC-AE4959EA60B1}" srcOrd="9" destOrd="0" presId="urn:microsoft.com/office/officeart/2005/8/layout/hierarchy4"/>
    <dgm:cxn modelId="{8CA7866D-A9A7-4F1C-BAEB-2E41AAF54E89}" type="presParOf" srcId="{9F3888EE-6B20-478B-B9CD-A5A5F43E0E1E}" destId="{9102C828-F202-4C32-8CF5-BBC0957DD760}" srcOrd="10" destOrd="0" presId="urn:microsoft.com/office/officeart/2005/8/layout/hierarchy4"/>
    <dgm:cxn modelId="{CDA09AE9-E89D-43B3-BB01-69ABFCEAE2E7}" type="presParOf" srcId="{9102C828-F202-4C32-8CF5-BBC0957DD760}" destId="{7E8A5D44-62DD-4D86-AA0B-7FCC04AE4614}" srcOrd="0" destOrd="0" presId="urn:microsoft.com/office/officeart/2005/8/layout/hierarchy4"/>
    <dgm:cxn modelId="{E9830CCD-AC66-4929-91BC-D1B764E2C7C8}" type="presParOf" srcId="{9102C828-F202-4C32-8CF5-BBC0957DD760}" destId="{54063E0C-C070-4159-AA25-87034C991B49}" srcOrd="1" destOrd="0" presId="urn:microsoft.com/office/officeart/2005/8/layout/hierarchy4"/>
    <dgm:cxn modelId="{7CBEF366-DE09-456B-AFE8-F24DDF90172D}" type="presParOf" srcId="{9F3888EE-6B20-478B-B9CD-A5A5F43E0E1E}" destId="{4BDB0796-AEA1-4A5F-9FDF-E0A11F241E34}" srcOrd="11" destOrd="0" presId="urn:microsoft.com/office/officeart/2005/8/layout/hierarchy4"/>
    <dgm:cxn modelId="{4483659E-C4EA-432B-83EF-16E3404132B1}" type="presParOf" srcId="{9F3888EE-6B20-478B-B9CD-A5A5F43E0E1E}" destId="{4F417758-7842-43B0-8340-4458B3DC3B7A}" srcOrd="12" destOrd="0" presId="urn:microsoft.com/office/officeart/2005/8/layout/hierarchy4"/>
    <dgm:cxn modelId="{B64AECA9-D76B-43B8-AB65-96DD1C5568E1}" type="presParOf" srcId="{4F417758-7842-43B0-8340-4458B3DC3B7A}" destId="{067B01F7-E899-4687-B6F5-29273FF9464E}" srcOrd="0" destOrd="0" presId="urn:microsoft.com/office/officeart/2005/8/layout/hierarchy4"/>
    <dgm:cxn modelId="{932022E5-C39A-4109-8A8D-F891EE807D79}" type="presParOf" srcId="{4F417758-7842-43B0-8340-4458B3DC3B7A}" destId="{09D3BA4D-221B-4E3D-8F35-586D82275EC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E011E2-60BA-4D6A-BC2C-369AAFC9B671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0554750A-E31F-4DB7-AA55-009C64E94DA0}">
      <dgm:prSet/>
      <dgm:spPr/>
      <dgm:t>
        <a:bodyPr/>
        <a:lstStyle/>
        <a:p>
          <a:r>
            <a:rPr lang="en-US" dirty="0" smtClean="0"/>
            <a:t>3.9.1</a:t>
          </a:r>
          <a:r>
            <a:rPr lang="ja-JP" dirty="0" smtClean="0"/>
            <a:t>偏光</a:t>
          </a:r>
          <a:endParaRPr lang="ja-JP" dirty="0"/>
        </a:p>
      </dgm:t>
    </dgm:pt>
    <dgm:pt modelId="{A2F72ED4-F95D-4A95-A267-956C05D33628}" type="parTrans" cxnId="{C83D2A24-605F-4555-A978-9F01171D4B1A}">
      <dgm:prSet/>
      <dgm:spPr/>
      <dgm:t>
        <a:bodyPr/>
        <a:lstStyle/>
        <a:p>
          <a:endParaRPr kumimoji="1" lang="ja-JP" altLang="en-US"/>
        </a:p>
      </dgm:t>
    </dgm:pt>
    <dgm:pt modelId="{18C941B0-792E-4F2A-AE45-81D112F45E3B}" type="sibTrans" cxnId="{C83D2A24-605F-4555-A978-9F01171D4B1A}">
      <dgm:prSet/>
      <dgm:spPr/>
      <dgm:t>
        <a:bodyPr/>
        <a:lstStyle/>
        <a:p>
          <a:endParaRPr kumimoji="1" lang="ja-JP" altLang="en-US"/>
        </a:p>
      </dgm:t>
    </dgm:pt>
    <dgm:pt modelId="{EE690860-596B-4D44-9E06-2BFE68964BBC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3.9.2反射による偏光</a:t>
          </a:r>
          <a:endParaRPr lang="en-US" dirty="0"/>
        </a:p>
      </dgm:t>
    </dgm:pt>
    <dgm:pt modelId="{DDA4630C-9264-4988-BAA1-0F35C03B98FA}" type="parTrans" cxnId="{BE7A9570-38DA-4D82-8D84-952A9F13F5F7}">
      <dgm:prSet/>
      <dgm:spPr/>
      <dgm:t>
        <a:bodyPr/>
        <a:lstStyle/>
        <a:p>
          <a:endParaRPr kumimoji="1" lang="ja-JP" altLang="en-US"/>
        </a:p>
      </dgm:t>
    </dgm:pt>
    <dgm:pt modelId="{6F2BE898-9280-4538-BBE3-A65F891E83D3}" type="sibTrans" cxnId="{BE7A9570-38DA-4D82-8D84-952A9F13F5F7}">
      <dgm:prSet/>
      <dgm:spPr/>
      <dgm:t>
        <a:bodyPr/>
        <a:lstStyle/>
        <a:p>
          <a:endParaRPr kumimoji="1" lang="ja-JP" altLang="en-US"/>
        </a:p>
      </dgm:t>
    </dgm:pt>
    <dgm:pt modelId="{36C0AF26-3F05-44D8-9F4B-0824CAD8D706}" type="pres">
      <dgm:prSet presAssocID="{57E011E2-60BA-4D6A-BC2C-369AAFC9B6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AA3D6C4-BF1B-4E90-B8A7-4BC13550848E}" type="pres">
      <dgm:prSet presAssocID="{0554750A-E31F-4DB7-AA55-009C64E94DA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7DB3589-9CEB-463A-9D65-3DEED4B000B2}" type="pres">
      <dgm:prSet presAssocID="{18C941B0-792E-4F2A-AE45-81D112F45E3B}" presName="spacer" presStyleCnt="0"/>
      <dgm:spPr/>
      <dgm:t>
        <a:bodyPr/>
        <a:lstStyle/>
        <a:p>
          <a:endParaRPr kumimoji="1" lang="ja-JP" altLang="en-US"/>
        </a:p>
      </dgm:t>
    </dgm:pt>
    <dgm:pt modelId="{0B8D74B9-8847-4C4D-927A-C058FE965927}" type="pres">
      <dgm:prSet presAssocID="{EE690860-596B-4D44-9E06-2BFE68964BB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E7A9570-38DA-4D82-8D84-952A9F13F5F7}" srcId="{57E011E2-60BA-4D6A-BC2C-369AAFC9B671}" destId="{EE690860-596B-4D44-9E06-2BFE68964BBC}" srcOrd="1" destOrd="0" parTransId="{DDA4630C-9264-4988-BAA1-0F35C03B98FA}" sibTransId="{6F2BE898-9280-4538-BBE3-A65F891E83D3}"/>
    <dgm:cxn modelId="{C83D2A24-605F-4555-A978-9F01171D4B1A}" srcId="{57E011E2-60BA-4D6A-BC2C-369AAFC9B671}" destId="{0554750A-E31F-4DB7-AA55-009C64E94DA0}" srcOrd="0" destOrd="0" parTransId="{A2F72ED4-F95D-4A95-A267-956C05D33628}" sibTransId="{18C941B0-792E-4F2A-AE45-81D112F45E3B}"/>
    <dgm:cxn modelId="{03ADB5AF-2049-4123-AECA-400A8C1599E8}" type="presOf" srcId="{57E011E2-60BA-4D6A-BC2C-369AAFC9B671}" destId="{36C0AF26-3F05-44D8-9F4B-0824CAD8D706}" srcOrd="0" destOrd="0" presId="urn:microsoft.com/office/officeart/2005/8/layout/vList2"/>
    <dgm:cxn modelId="{EFCDBBA7-F2F8-425D-96CF-5A4BC384E634}" type="presOf" srcId="{0554750A-E31F-4DB7-AA55-009C64E94DA0}" destId="{CAA3D6C4-BF1B-4E90-B8A7-4BC13550848E}" srcOrd="0" destOrd="0" presId="urn:microsoft.com/office/officeart/2005/8/layout/vList2"/>
    <dgm:cxn modelId="{968F7C57-20C6-4506-8E9E-00543154F97E}" type="presOf" srcId="{EE690860-596B-4D44-9E06-2BFE68964BBC}" destId="{0B8D74B9-8847-4C4D-927A-C058FE965927}" srcOrd="0" destOrd="0" presId="urn:microsoft.com/office/officeart/2005/8/layout/vList2"/>
    <dgm:cxn modelId="{D80266B2-9EF7-4F54-AC5A-E8F911FEF431}" type="presParOf" srcId="{36C0AF26-3F05-44D8-9F4B-0824CAD8D706}" destId="{CAA3D6C4-BF1B-4E90-B8A7-4BC13550848E}" srcOrd="0" destOrd="0" presId="urn:microsoft.com/office/officeart/2005/8/layout/vList2"/>
    <dgm:cxn modelId="{83787B45-BFE1-4A1E-A17D-7DB47C5F3090}" type="presParOf" srcId="{36C0AF26-3F05-44D8-9F4B-0824CAD8D706}" destId="{87DB3589-9CEB-463A-9D65-3DEED4B000B2}" srcOrd="1" destOrd="0" presId="urn:microsoft.com/office/officeart/2005/8/layout/vList2"/>
    <dgm:cxn modelId="{D8576AB8-077A-4D46-82E6-E8EF5571867A}" type="presParOf" srcId="{36C0AF26-3F05-44D8-9F4B-0824CAD8D706}" destId="{0B8D74B9-8847-4C4D-927A-C058FE96592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E011E2-60BA-4D6A-BC2C-369AAFC9B671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0554750A-E31F-4DB7-AA55-009C64E94DA0}">
      <dgm:prSet/>
      <dgm:spPr/>
      <dgm:t>
        <a:bodyPr/>
        <a:lstStyle/>
        <a:p>
          <a:r>
            <a:rPr lang="en-US" dirty="0" smtClean="0"/>
            <a:t>3.9.1</a:t>
          </a:r>
          <a:r>
            <a:rPr lang="ja-JP" dirty="0" smtClean="0"/>
            <a:t>偏光</a:t>
          </a:r>
          <a:endParaRPr lang="ja-JP" dirty="0"/>
        </a:p>
      </dgm:t>
    </dgm:pt>
    <dgm:pt modelId="{A2F72ED4-F95D-4A95-A267-956C05D33628}" type="parTrans" cxnId="{C83D2A24-605F-4555-A978-9F01171D4B1A}">
      <dgm:prSet/>
      <dgm:spPr/>
      <dgm:t>
        <a:bodyPr/>
        <a:lstStyle/>
        <a:p>
          <a:endParaRPr lang="ja-JP" altLang="en-US"/>
        </a:p>
      </dgm:t>
    </dgm:pt>
    <dgm:pt modelId="{18C941B0-792E-4F2A-AE45-81D112F45E3B}" type="sibTrans" cxnId="{C83D2A24-605F-4555-A978-9F01171D4B1A}">
      <dgm:prSet/>
      <dgm:spPr/>
      <dgm:t>
        <a:bodyPr/>
        <a:lstStyle/>
        <a:p>
          <a:endParaRPr lang="ja-JP" altLang="en-US"/>
        </a:p>
      </dgm:t>
    </dgm:pt>
    <dgm:pt modelId="{EE67E853-22E1-4A3C-BC94-FD29A34A7D1C}">
      <dgm:prSet/>
      <dgm:spPr/>
      <dgm:t>
        <a:bodyPr/>
        <a:lstStyle/>
        <a:p>
          <a:r>
            <a:rPr lang="ja-JP" altLang="en-US" dirty="0" smtClean="0"/>
            <a:t>図</a:t>
          </a:r>
          <a:r>
            <a:rPr lang="en-US" altLang="ja-JP" dirty="0" smtClean="0"/>
            <a:t>3.45</a:t>
          </a:r>
          <a:r>
            <a:rPr lang="ja-JP" altLang="en-US" dirty="0" smtClean="0"/>
            <a:t>：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結晶軸に平行に切った　　　　　　　　　</a:t>
          </a:r>
          <a:r>
            <a:rPr lang="ja-JP" altLang="en-US" dirty="0" err="1" smtClean="0"/>
            <a:t>や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altLang="ja-JP" dirty="0" smtClean="0"/>
            <a:t>	</a:t>
          </a:r>
          <a:r>
            <a:rPr lang="ja-JP" altLang="en-US" dirty="0" smtClean="0"/>
            <a:t>　　　　　　　　</a:t>
          </a:r>
          <a:r>
            <a:rPr lang="ja-JP" altLang="en-US" dirty="0" err="1" smtClean="0"/>
            <a:t>を</a:t>
          </a:r>
          <a:r>
            <a:rPr lang="en-US" altLang="ja-JP" dirty="0" smtClean="0"/>
            <a:t>2</a:t>
          </a:r>
          <a:r>
            <a:rPr lang="ja-JP" altLang="en-US" dirty="0" smtClean="0"/>
            <a:t>枚重ね，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光源を見ながら、 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一方を固定し　　　　　　　 させると，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</a:t>
          </a:r>
          <a:r>
            <a:rPr lang="ja-JP" altLang="en-US" dirty="0" smtClean="0">
              <a:solidFill>
                <a:srgbClr val="FF0000"/>
              </a:solidFill>
            </a:rPr>
            <a:t>　           </a:t>
          </a:r>
          <a:r>
            <a:rPr lang="ja-JP" altLang="en-US" dirty="0" smtClean="0"/>
            <a:t>なったり（図</a:t>
          </a:r>
          <a:r>
            <a:rPr lang="en-US" altLang="en-US" dirty="0" smtClean="0"/>
            <a:t>(a</a:t>
          </a:r>
          <a:r>
            <a:rPr lang="ja-JP" altLang="en-US" dirty="0" smtClean="0"/>
            <a:t>）），       なったり（図（</a:t>
          </a:r>
          <a:r>
            <a:rPr lang="en-US" altLang="en-US" dirty="0" smtClean="0"/>
            <a:t>b)). </a:t>
          </a:r>
          <a:br>
            <a:rPr lang="en-US" altLang="en-US" dirty="0" smtClean="0"/>
          </a:br>
          <a:r>
            <a:rPr lang="en-US" altLang="en-US" dirty="0" smtClean="0"/>
            <a:t>90°</a:t>
          </a:r>
          <a:r>
            <a:rPr lang="ja-JP" altLang="en-US" dirty="0" smtClean="0"/>
            <a:t>回転するごとに         が繰り返される．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ところが板が</a:t>
          </a:r>
          <a:r>
            <a:rPr lang="en-US" altLang="en-US" dirty="0" smtClean="0"/>
            <a:t>l</a:t>
          </a:r>
          <a:r>
            <a:rPr lang="ja-JP" altLang="en-US" dirty="0" smtClean="0"/>
            <a:t>枚だけのときはどんなに         させても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　このような現象は                   ．</a:t>
          </a:r>
          <a:endParaRPr lang="ja-JP" dirty="0"/>
        </a:p>
      </dgm:t>
    </dgm:pt>
    <dgm:pt modelId="{53E700C5-3F2C-43DB-B212-6F03860EBE87}" type="parTrans" cxnId="{F2513281-C00D-40C3-A7C9-7740F4473E83}">
      <dgm:prSet/>
      <dgm:spPr/>
      <dgm:t>
        <a:bodyPr/>
        <a:lstStyle/>
        <a:p>
          <a:endParaRPr lang="ja-JP" altLang="en-US"/>
        </a:p>
      </dgm:t>
    </dgm:pt>
    <dgm:pt modelId="{BEF8AF0A-DEB6-45DE-9BCA-301D6296FDED}" type="sibTrans" cxnId="{F2513281-C00D-40C3-A7C9-7740F4473E83}">
      <dgm:prSet/>
      <dgm:spPr/>
      <dgm:t>
        <a:bodyPr/>
        <a:lstStyle/>
        <a:p>
          <a:endParaRPr lang="ja-JP" altLang="en-US"/>
        </a:p>
      </dgm:t>
    </dgm:pt>
    <dgm:pt modelId="{36C0AF26-3F05-44D8-9F4B-0824CAD8D706}" type="pres">
      <dgm:prSet presAssocID="{57E011E2-60BA-4D6A-BC2C-369AAFC9B6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AA3D6C4-BF1B-4E90-B8A7-4BC13550848E}" type="pres">
      <dgm:prSet presAssocID="{0554750A-E31F-4DB7-AA55-009C64E94DA0}" presName="parentText" presStyleLbl="node1" presStyleIdx="0" presStyleCnt="1" custLinFactNeighborX="-185" custLinFactNeighborY="-8888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C01DA3C-8569-4CBE-9A1C-4F65B9E33429}" type="pres">
      <dgm:prSet presAssocID="{0554750A-E31F-4DB7-AA55-009C64E94DA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701481F-51C0-427A-A34E-2BE8028B7991}" type="presOf" srcId="{EE67E853-22E1-4A3C-BC94-FD29A34A7D1C}" destId="{EC01DA3C-8569-4CBE-9A1C-4F65B9E33429}" srcOrd="0" destOrd="0" presId="urn:microsoft.com/office/officeart/2005/8/layout/vList2"/>
    <dgm:cxn modelId="{C83D2A24-605F-4555-A978-9F01171D4B1A}" srcId="{57E011E2-60BA-4D6A-BC2C-369AAFC9B671}" destId="{0554750A-E31F-4DB7-AA55-009C64E94DA0}" srcOrd="0" destOrd="0" parTransId="{A2F72ED4-F95D-4A95-A267-956C05D33628}" sibTransId="{18C941B0-792E-4F2A-AE45-81D112F45E3B}"/>
    <dgm:cxn modelId="{B401DCE4-51A4-400B-BBD9-7EF8F5F0599D}" type="presOf" srcId="{0554750A-E31F-4DB7-AA55-009C64E94DA0}" destId="{CAA3D6C4-BF1B-4E90-B8A7-4BC13550848E}" srcOrd="0" destOrd="0" presId="urn:microsoft.com/office/officeart/2005/8/layout/vList2"/>
    <dgm:cxn modelId="{482F1EB4-6645-44F5-A83C-0F38880ECA8F}" type="presOf" srcId="{57E011E2-60BA-4D6A-BC2C-369AAFC9B671}" destId="{36C0AF26-3F05-44D8-9F4B-0824CAD8D706}" srcOrd="0" destOrd="0" presId="urn:microsoft.com/office/officeart/2005/8/layout/vList2"/>
    <dgm:cxn modelId="{F2513281-C00D-40C3-A7C9-7740F4473E83}" srcId="{0554750A-E31F-4DB7-AA55-009C64E94DA0}" destId="{EE67E853-22E1-4A3C-BC94-FD29A34A7D1C}" srcOrd="0" destOrd="0" parTransId="{53E700C5-3F2C-43DB-B212-6F03860EBE87}" sibTransId="{BEF8AF0A-DEB6-45DE-9BCA-301D6296FDED}"/>
    <dgm:cxn modelId="{6BE5978F-8CCD-4B3D-89BC-0868033DD80C}" type="presParOf" srcId="{36C0AF26-3F05-44D8-9F4B-0824CAD8D706}" destId="{CAA3D6C4-BF1B-4E90-B8A7-4BC13550848E}" srcOrd="0" destOrd="0" presId="urn:microsoft.com/office/officeart/2005/8/layout/vList2"/>
    <dgm:cxn modelId="{F4303353-884E-483A-A3AE-DD3D3E7D61EC}" type="presParOf" srcId="{36C0AF26-3F05-44D8-9F4B-0824CAD8D706}" destId="{EC01DA3C-8569-4CBE-9A1C-4F65B9E3342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E011E2-60BA-4D6A-BC2C-369AAFC9B671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0554750A-E31F-4DB7-AA55-009C64E94DA0}">
      <dgm:prSet/>
      <dgm:spPr/>
      <dgm:t>
        <a:bodyPr/>
        <a:lstStyle/>
        <a:p>
          <a:r>
            <a:rPr lang="en-US" dirty="0" smtClean="0"/>
            <a:t>3.9.1</a:t>
          </a:r>
          <a:r>
            <a:rPr lang="ja-JP" dirty="0" smtClean="0"/>
            <a:t>偏光</a:t>
          </a:r>
          <a:endParaRPr lang="ja-JP" dirty="0"/>
        </a:p>
      </dgm:t>
    </dgm:pt>
    <dgm:pt modelId="{A2F72ED4-F95D-4A95-A267-956C05D33628}" type="parTrans" cxnId="{C83D2A24-605F-4555-A978-9F01171D4B1A}">
      <dgm:prSet/>
      <dgm:spPr/>
      <dgm:t>
        <a:bodyPr/>
        <a:lstStyle/>
        <a:p>
          <a:endParaRPr lang="ja-JP" altLang="en-US"/>
        </a:p>
      </dgm:t>
    </dgm:pt>
    <dgm:pt modelId="{18C941B0-792E-4F2A-AE45-81D112F45E3B}" type="sibTrans" cxnId="{C83D2A24-605F-4555-A978-9F01171D4B1A}">
      <dgm:prSet/>
      <dgm:spPr/>
      <dgm:t>
        <a:bodyPr/>
        <a:lstStyle/>
        <a:p>
          <a:endParaRPr lang="ja-JP" altLang="en-US"/>
        </a:p>
      </dgm:t>
    </dgm:pt>
    <dgm:pt modelId="{AC496C79-90D5-41B4-9E4B-19BE72250744}">
      <dgm:prSet/>
      <dgm:spPr/>
      <dgm:t>
        <a:bodyPr/>
        <a:lstStyle/>
        <a:p>
          <a:r>
            <a:rPr lang="ja-JP" altLang="en-US" dirty="0" smtClean="0"/>
            <a:t>光は         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自然光：色々な方向に                          で構成．         </a:t>
          </a:r>
          <a:endParaRPr lang="ja-JP" dirty="0"/>
        </a:p>
      </dgm:t>
    </dgm:pt>
    <dgm:pt modelId="{30D1C966-BC69-4937-BC7B-52AEBA2B573C}" type="parTrans" cxnId="{57B7FA2C-FB4B-4374-B9FB-BE3A354C4A86}">
      <dgm:prSet/>
      <dgm:spPr/>
      <dgm:t>
        <a:bodyPr/>
        <a:lstStyle/>
        <a:p>
          <a:endParaRPr lang="ja-JP" altLang="en-US"/>
        </a:p>
      </dgm:t>
    </dgm:pt>
    <dgm:pt modelId="{DE9EE672-2480-420D-800F-95B963DE3C1B}" type="sibTrans" cxnId="{57B7FA2C-FB4B-4374-B9FB-BE3A354C4A86}">
      <dgm:prSet/>
      <dgm:spPr/>
      <dgm:t>
        <a:bodyPr/>
        <a:lstStyle/>
        <a:p>
          <a:endParaRPr lang="ja-JP" altLang="en-US"/>
        </a:p>
      </dgm:t>
    </dgm:pt>
    <dgm:pt modelId="{D372E94D-585C-4A32-958B-852FD0A74EB3}">
      <dgm:prSet/>
      <dgm:spPr/>
      <dgm:t>
        <a:bodyPr/>
        <a:lstStyle/>
        <a:p>
          <a:r>
            <a:rPr lang="ja-JP" altLang="en-US" dirty="0" smtClean="0">
              <a:solidFill>
                <a:srgbClr val="FF0000"/>
              </a:solidFill>
            </a:rPr>
            <a:t>             </a:t>
          </a:r>
          <a:r>
            <a:rPr lang="ja-JP" altLang="en-US" dirty="0" smtClean="0"/>
            <a:t>の薄膜：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altLang="ja-JP" dirty="0" smtClean="0"/>
            <a:t>	</a:t>
          </a:r>
          <a:r>
            <a:rPr lang="ja-JP" altLang="en-US" dirty="0" smtClean="0"/>
            <a:t>結晶の                                    振動する光だけ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altLang="ja-JP" dirty="0" smtClean="0"/>
            <a:t>	</a:t>
          </a:r>
          <a:r>
            <a:rPr lang="ja-JP" altLang="en-US" dirty="0" smtClean="0"/>
            <a:t>を通す性質をもっているので， 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altLang="ja-JP" dirty="0" smtClean="0"/>
            <a:t>	</a:t>
          </a:r>
          <a:r>
            <a:rPr lang="ja-JP" altLang="en-US" dirty="0" smtClean="0"/>
            <a:t>上のような現象が起こる．</a:t>
          </a:r>
          <a:endParaRPr lang="ja-JP" dirty="0"/>
        </a:p>
      </dgm:t>
    </dgm:pt>
    <dgm:pt modelId="{E84D4610-0C61-4567-8E0C-B44B4CFD1F53}" type="parTrans" cxnId="{09CEDF5D-D605-4262-9C4D-9A2AC7B61A97}">
      <dgm:prSet/>
      <dgm:spPr/>
      <dgm:t>
        <a:bodyPr/>
        <a:lstStyle/>
        <a:p>
          <a:endParaRPr kumimoji="1" lang="ja-JP" altLang="en-US"/>
        </a:p>
      </dgm:t>
    </dgm:pt>
    <dgm:pt modelId="{EF5776D9-28AD-486E-8FE3-E0814FBF3E4A}" type="sibTrans" cxnId="{09CEDF5D-D605-4262-9C4D-9A2AC7B61A97}">
      <dgm:prSet/>
      <dgm:spPr/>
      <dgm:t>
        <a:bodyPr/>
        <a:lstStyle/>
        <a:p>
          <a:endParaRPr kumimoji="1" lang="ja-JP" altLang="en-US"/>
        </a:p>
      </dgm:t>
    </dgm:pt>
    <dgm:pt modelId="{4215F963-7741-4E83-AEBB-E67F56D9FADA}">
      <dgm:prSet/>
      <dgm:spPr/>
      <dgm:t>
        <a:bodyPr/>
        <a:lstStyle/>
        <a:p>
          <a:r>
            <a:rPr lang="ja-JP" altLang="en-US" dirty="0" smtClean="0"/>
            <a:t>電気石の薄膜を通った光のように， 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altLang="ja-JP" dirty="0" smtClean="0"/>
            <a:t>	</a:t>
          </a:r>
          <a:r>
            <a:rPr lang="ja-JP" altLang="en-US" dirty="0" smtClean="0"/>
            <a:t>一つの方向のみに振動する光を          といい，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altLang="ja-JP" dirty="0" smtClean="0"/>
            <a:t>		</a:t>
          </a:r>
          <a:r>
            <a:rPr lang="ja-JP" altLang="en-US" dirty="0" smtClean="0"/>
            <a:t>偏光をつくるものを              という．</a:t>
          </a:r>
          <a:endParaRPr lang="ja-JP" dirty="0"/>
        </a:p>
      </dgm:t>
    </dgm:pt>
    <dgm:pt modelId="{76319723-C4FA-42CE-9A37-0B1CFB94E8B5}" type="parTrans" cxnId="{6826EF5F-F027-4B0E-B6DB-C4F0AD5C5B8D}">
      <dgm:prSet/>
      <dgm:spPr/>
      <dgm:t>
        <a:bodyPr/>
        <a:lstStyle/>
        <a:p>
          <a:endParaRPr kumimoji="1" lang="ja-JP" altLang="en-US"/>
        </a:p>
      </dgm:t>
    </dgm:pt>
    <dgm:pt modelId="{5F69A9C1-CC27-45B1-916A-4D06E002DF4E}" type="sibTrans" cxnId="{6826EF5F-F027-4B0E-B6DB-C4F0AD5C5B8D}">
      <dgm:prSet/>
      <dgm:spPr/>
      <dgm:t>
        <a:bodyPr/>
        <a:lstStyle/>
        <a:p>
          <a:endParaRPr kumimoji="1" lang="ja-JP" altLang="en-US"/>
        </a:p>
      </dgm:t>
    </dgm:pt>
    <dgm:pt modelId="{36C0AF26-3F05-44D8-9F4B-0824CAD8D706}" type="pres">
      <dgm:prSet presAssocID="{57E011E2-60BA-4D6A-BC2C-369AAFC9B6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AA3D6C4-BF1B-4E90-B8A7-4BC13550848E}" type="pres">
      <dgm:prSet presAssocID="{0554750A-E31F-4DB7-AA55-009C64E94DA0}" presName="parentText" presStyleLbl="node1" presStyleIdx="0" presStyleCnt="1" custLinFactNeighborX="18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DC2F11C-B96E-4ED5-B681-8BC938B58174}" type="pres">
      <dgm:prSet presAssocID="{0554750A-E31F-4DB7-AA55-009C64E94DA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83D2A24-605F-4555-A978-9F01171D4B1A}" srcId="{57E011E2-60BA-4D6A-BC2C-369AAFC9B671}" destId="{0554750A-E31F-4DB7-AA55-009C64E94DA0}" srcOrd="0" destOrd="0" parTransId="{A2F72ED4-F95D-4A95-A267-956C05D33628}" sibTransId="{18C941B0-792E-4F2A-AE45-81D112F45E3B}"/>
    <dgm:cxn modelId="{CCEE89E6-FA90-418F-9264-59CA7A744680}" type="presOf" srcId="{D372E94D-585C-4A32-958B-852FD0A74EB3}" destId="{0DC2F11C-B96E-4ED5-B681-8BC938B58174}" srcOrd="0" destOrd="1" presId="urn:microsoft.com/office/officeart/2005/8/layout/vList2"/>
    <dgm:cxn modelId="{DC88D85F-A313-437A-BA3B-0F164405F611}" type="presOf" srcId="{AC496C79-90D5-41B4-9E4B-19BE72250744}" destId="{0DC2F11C-B96E-4ED5-B681-8BC938B58174}" srcOrd="0" destOrd="0" presId="urn:microsoft.com/office/officeart/2005/8/layout/vList2"/>
    <dgm:cxn modelId="{247D8A60-8A35-4ECA-8F87-744E7ACFA0AD}" type="presOf" srcId="{4215F963-7741-4E83-AEBB-E67F56D9FADA}" destId="{0DC2F11C-B96E-4ED5-B681-8BC938B58174}" srcOrd="0" destOrd="2" presId="urn:microsoft.com/office/officeart/2005/8/layout/vList2"/>
    <dgm:cxn modelId="{870FFF41-F2B5-4DCB-8A42-244284224D8D}" type="presOf" srcId="{0554750A-E31F-4DB7-AA55-009C64E94DA0}" destId="{CAA3D6C4-BF1B-4E90-B8A7-4BC13550848E}" srcOrd="0" destOrd="0" presId="urn:microsoft.com/office/officeart/2005/8/layout/vList2"/>
    <dgm:cxn modelId="{BC99EA88-59A0-471D-9A79-3F83FF96FD37}" type="presOf" srcId="{57E011E2-60BA-4D6A-BC2C-369AAFC9B671}" destId="{36C0AF26-3F05-44D8-9F4B-0824CAD8D706}" srcOrd="0" destOrd="0" presId="urn:microsoft.com/office/officeart/2005/8/layout/vList2"/>
    <dgm:cxn modelId="{6826EF5F-F027-4B0E-B6DB-C4F0AD5C5B8D}" srcId="{0554750A-E31F-4DB7-AA55-009C64E94DA0}" destId="{4215F963-7741-4E83-AEBB-E67F56D9FADA}" srcOrd="2" destOrd="0" parTransId="{76319723-C4FA-42CE-9A37-0B1CFB94E8B5}" sibTransId="{5F69A9C1-CC27-45B1-916A-4D06E002DF4E}"/>
    <dgm:cxn modelId="{09CEDF5D-D605-4262-9C4D-9A2AC7B61A97}" srcId="{0554750A-E31F-4DB7-AA55-009C64E94DA0}" destId="{D372E94D-585C-4A32-958B-852FD0A74EB3}" srcOrd="1" destOrd="0" parTransId="{E84D4610-0C61-4567-8E0C-B44B4CFD1F53}" sibTransId="{EF5776D9-28AD-486E-8FE3-E0814FBF3E4A}"/>
    <dgm:cxn modelId="{57B7FA2C-FB4B-4374-B9FB-BE3A354C4A86}" srcId="{0554750A-E31F-4DB7-AA55-009C64E94DA0}" destId="{AC496C79-90D5-41B4-9E4B-19BE72250744}" srcOrd="0" destOrd="0" parTransId="{30D1C966-BC69-4937-BC7B-52AEBA2B573C}" sibTransId="{DE9EE672-2480-420D-800F-95B963DE3C1B}"/>
    <dgm:cxn modelId="{918F7184-AB7D-41EF-84D7-2557442ECF9E}" type="presParOf" srcId="{36C0AF26-3F05-44D8-9F4B-0824CAD8D706}" destId="{CAA3D6C4-BF1B-4E90-B8A7-4BC13550848E}" srcOrd="0" destOrd="0" presId="urn:microsoft.com/office/officeart/2005/8/layout/vList2"/>
    <dgm:cxn modelId="{32C98987-85E5-47AA-A86C-68974C3B1F6D}" type="presParOf" srcId="{36C0AF26-3F05-44D8-9F4B-0824CAD8D706}" destId="{0DC2F11C-B96E-4ED5-B681-8BC938B5817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E011E2-60BA-4D6A-BC2C-369AAFC9B671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0554750A-E31F-4DB7-AA55-009C64E94DA0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3.9.1</a:t>
          </a:r>
          <a:r>
            <a:rPr lang="ja-JP" dirty="0" smtClean="0"/>
            <a:t>偏光</a:t>
          </a:r>
          <a:endParaRPr lang="ja-JP" dirty="0"/>
        </a:p>
      </dgm:t>
    </dgm:pt>
    <dgm:pt modelId="{A2F72ED4-F95D-4A95-A267-956C05D33628}" type="parTrans" cxnId="{C83D2A24-605F-4555-A978-9F01171D4B1A}">
      <dgm:prSet/>
      <dgm:spPr/>
      <dgm:t>
        <a:bodyPr/>
        <a:lstStyle/>
        <a:p>
          <a:endParaRPr kumimoji="1" lang="ja-JP" altLang="en-US"/>
        </a:p>
      </dgm:t>
    </dgm:pt>
    <dgm:pt modelId="{18C941B0-792E-4F2A-AE45-81D112F45E3B}" type="sibTrans" cxnId="{C83D2A24-605F-4555-A978-9F01171D4B1A}">
      <dgm:prSet/>
      <dgm:spPr/>
      <dgm:t>
        <a:bodyPr/>
        <a:lstStyle/>
        <a:p>
          <a:endParaRPr kumimoji="1" lang="ja-JP" altLang="en-US"/>
        </a:p>
      </dgm:t>
    </dgm:pt>
    <dgm:pt modelId="{EE690860-596B-4D44-9E06-2BFE68964BBC}">
      <dgm:prSet/>
      <dgm:spPr/>
      <dgm:t>
        <a:bodyPr/>
        <a:lstStyle/>
        <a:p>
          <a:r>
            <a:rPr lang="en-US" dirty="0" smtClean="0"/>
            <a:t>3.9.2反射による偏光</a:t>
          </a:r>
          <a:endParaRPr lang="en-US" dirty="0"/>
        </a:p>
      </dgm:t>
    </dgm:pt>
    <dgm:pt modelId="{DDA4630C-9264-4988-BAA1-0F35C03B98FA}" type="parTrans" cxnId="{BE7A9570-38DA-4D82-8D84-952A9F13F5F7}">
      <dgm:prSet/>
      <dgm:spPr/>
      <dgm:t>
        <a:bodyPr/>
        <a:lstStyle/>
        <a:p>
          <a:endParaRPr kumimoji="1" lang="ja-JP" altLang="en-US"/>
        </a:p>
      </dgm:t>
    </dgm:pt>
    <dgm:pt modelId="{6F2BE898-9280-4538-BBE3-A65F891E83D3}" type="sibTrans" cxnId="{BE7A9570-38DA-4D82-8D84-952A9F13F5F7}">
      <dgm:prSet/>
      <dgm:spPr/>
      <dgm:t>
        <a:bodyPr/>
        <a:lstStyle/>
        <a:p>
          <a:endParaRPr kumimoji="1" lang="ja-JP" altLang="en-US"/>
        </a:p>
      </dgm:t>
    </dgm:pt>
    <dgm:pt modelId="{36C0AF26-3F05-44D8-9F4B-0824CAD8D706}" type="pres">
      <dgm:prSet presAssocID="{57E011E2-60BA-4D6A-BC2C-369AAFC9B6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AA3D6C4-BF1B-4E90-B8A7-4BC13550848E}" type="pres">
      <dgm:prSet presAssocID="{0554750A-E31F-4DB7-AA55-009C64E94DA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7DB3589-9CEB-463A-9D65-3DEED4B000B2}" type="pres">
      <dgm:prSet presAssocID="{18C941B0-792E-4F2A-AE45-81D112F45E3B}" presName="spacer" presStyleCnt="0"/>
      <dgm:spPr/>
      <dgm:t>
        <a:bodyPr/>
        <a:lstStyle/>
        <a:p>
          <a:endParaRPr kumimoji="1" lang="ja-JP" altLang="en-US"/>
        </a:p>
      </dgm:t>
    </dgm:pt>
    <dgm:pt modelId="{0B8D74B9-8847-4C4D-927A-C058FE965927}" type="pres">
      <dgm:prSet presAssocID="{EE690860-596B-4D44-9E06-2BFE68964BB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498FB72-1044-4A47-8B5F-FF88AAF6F511}" type="presOf" srcId="{57E011E2-60BA-4D6A-BC2C-369AAFC9B671}" destId="{36C0AF26-3F05-44D8-9F4B-0824CAD8D706}" srcOrd="0" destOrd="0" presId="urn:microsoft.com/office/officeart/2005/8/layout/vList2"/>
    <dgm:cxn modelId="{C13723A6-BE26-4951-8182-DD8818BE606A}" type="presOf" srcId="{EE690860-596B-4D44-9E06-2BFE68964BBC}" destId="{0B8D74B9-8847-4C4D-927A-C058FE965927}" srcOrd="0" destOrd="0" presId="urn:microsoft.com/office/officeart/2005/8/layout/vList2"/>
    <dgm:cxn modelId="{BE7A9570-38DA-4D82-8D84-952A9F13F5F7}" srcId="{57E011E2-60BA-4D6A-BC2C-369AAFC9B671}" destId="{EE690860-596B-4D44-9E06-2BFE68964BBC}" srcOrd="1" destOrd="0" parTransId="{DDA4630C-9264-4988-BAA1-0F35C03B98FA}" sibTransId="{6F2BE898-9280-4538-BBE3-A65F891E83D3}"/>
    <dgm:cxn modelId="{C83D2A24-605F-4555-A978-9F01171D4B1A}" srcId="{57E011E2-60BA-4D6A-BC2C-369AAFC9B671}" destId="{0554750A-E31F-4DB7-AA55-009C64E94DA0}" srcOrd="0" destOrd="0" parTransId="{A2F72ED4-F95D-4A95-A267-956C05D33628}" sibTransId="{18C941B0-792E-4F2A-AE45-81D112F45E3B}"/>
    <dgm:cxn modelId="{F0CAB015-4202-4B05-B4A2-DB2A2BA8D004}" type="presOf" srcId="{0554750A-E31F-4DB7-AA55-009C64E94DA0}" destId="{CAA3D6C4-BF1B-4E90-B8A7-4BC13550848E}" srcOrd="0" destOrd="0" presId="urn:microsoft.com/office/officeart/2005/8/layout/vList2"/>
    <dgm:cxn modelId="{928DB2E9-E198-4DE3-AFE0-0D00798EF69C}" type="presParOf" srcId="{36C0AF26-3F05-44D8-9F4B-0824CAD8D706}" destId="{CAA3D6C4-BF1B-4E90-B8A7-4BC13550848E}" srcOrd="0" destOrd="0" presId="urn:microsoft.com/office/officeart/2005/8/layout/vList2"/>
    <dgm:cxn modelId="{4469BC84-7CA6-4532-9D2D-7DAC39E7B9A1}" type="presParOf" srcId="{36C0AF26-3F05-44D8-9F4B-0824CAD8D706}" destId="{87DB3589-9CEB-463A-9D65-3DEED4B000B2}" srcOrd="1" destOrd="0" presId="urn:microsoft.com/office/officeart/2005/8/layout/vList2"/>
    <dgm:cxn modelId="{A291A675-40C9-45BC-B94E-A95BB1D234DA}" type="presParOf" srcId="{36C0AF26-3F05-44D8-9F4B-0824CAD8D706}" destId="{0B8D74B9-8847-4C4D-927A-C058FE96592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E011E2-60BA-4D6A-BC2C-369AAFC9B671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EE690860-596B-4D44-9E06-2BFE68964BBC}">
      <dgm:prSet custT="1"/>
      <dgm:spPr/>
      <dgm:t>
        <a:bodyPr/>
        <a:lstStyle/>
        <a:p>
          <a:r>
            <a:rPr lang="en-US" sz="3200" dirty="0" smtClean="0"/>
            <a:t>3.9.2反射による偏光</a:t>
          </a:r>
          <a:endParaRPr lang="en-US" sz="3200" dirty="0"/>
        </a:p>
      </dgm:t>
    </dgm:pt>
    <dgm:pt modelId="{DDA4630C-9264-4988-BAA1-0F35C03B98FA}" type="parTrans" cxnId="{BE7A9570-38DA-4D82-8D84-952A9F13F5F7}">
      <dgm:prSet/>
      <dgm:spPr/>
      <dgm:t>
        <a:bodyPr/>
        <a:lstStyle/>
        <a:p>
          <a:endParaRPr lang="ja-JP" altLang="en-US"/>
        </a:p>
      </dgm:t>
    </dgm:pt>
    <dgm:pt modelId="{6F2BE898-9280-4538-BBE3-A65F891E83D3}" type="sibTrans" cxnId="{BE7A9570-38DA-4D82-8D84-952A9F13F5F7}">
      <dgm:prSet/>
      <dgm:spPr/>
      <dgm:t>
        <a:bodyPr/>
        <a:lstStyle/>
        <a:p>
          <a:endParaRPr lang="ja-JP" altLang="en-US"/>
        </a:p>
      </dgm:t>
    </dgm:pt>
    <dgm:pt modelId="{B66AB473-578A-4A96-BA48-29D00B2A9A90}">
      <dgm:prSet/>
      <dgm:spPr/>
      <dgm:t>
        <a:bodyPr/>
        <a:lstStyle/>
        <a:p>
          <a:r>
            <a:rPr lang="ja-JP" altLang="en-US" dirty="0" smtClean="0"/>
            <a:t>自然光：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屈折率</a:t>
          </a:r>
          <a:r>
            <a:rPr lang="en-US" altLang="ja-JP" i="1" dirty="0" smtClean="0"/>
            <a:t>n</a:t>
          </a:r>
          <a:r>
            <a:rPr lang="ja-JP" altLang="en-US" dirty="0" smtClean="0"/>
            <a:t>の物質の表面で         され， 入射角</a:t>
          </a:r>
          <a:r>
            <a:rPr lang="en-US" altLang="ja-JP" i="1" dirty="0" err="1" smtClean="0"/>
            <a:t>i</a:t>
          </a:r>
          <a:r>
            <a:rPr lang="ja-JP" altLang="en-US" dirty="0" smtClean="0"/>
            <a:t>が，</a:t>
          </a:r>
          <a:endParaRPr lang="en-US" dirty="0"/>
        </a:p>
      </dgm:t>
    </dgm:pt>
    <dgm:pt modelId="{17F52772-F1C6-4FA7-8241-4084ED05E13E}" type="parTrans" cxnId="{8081B357-81FE-43A7-960C-5B182A97368D}">
      <dgm:prSet/>
      <dgm:spPr/>
      <dgm:t>
        <a:bodyPr/>
        <a:lstStyle/>
        <a:p>
          <a:endParaRPr lang="ja-JP" altLang="en-US"/>
        </a:p>
      </dgm:t>
    </dgm:pt>
    <dgm:pt modelId="{C3F1160F-BCCB-4679-A51F-E20602FA0C3F}" type="sibTrans" cxnId="{8081B357-81FE-43A7-960C-5B182A97368D}">
      <dgm:prSet/>
      <dgm:spPr/>
      <dgm:t>
        <a:bodyPr/>
        <a:lstStyle/>
        <a:p>
          <a:endParaRPr lang="ja-JP" altLang="en-US"/>
        </a:p>
      </dgm:t>
    </dgm:pt>
    <dgm:pt modelId="{3273CD0C-A153-4431-9427-BF4AAF70782F}">
      <dgm:prSet/>
      <dgm:spPr/>
      <dgm:t>
        <a:bodyPr/>
        <a:lstStyle/>
        <a:p>
          <a:r>
            <a:rPr lang="en-US" altLang="ja-JP" dirty="0" smtClean="0">
              <a:solidFill>
                <a:srgbClr val="FF0000"/>
              </a:solidFill>
            </a:rPr>
            <a:t>                </a:t>
          </a:r>
          <a:r>
            <a:rPr lang="en-US" altLang="ja-JP" dirty="0"/>
            <a:t>(3. 34</a:t>
          </a:r>
          <a:r>
            <a:rPr lang="en-US" altLang="ja-JP" dirty="0" smtClean="0"/>
            <a:t>)</a:t>
          </a:r>
          <a:br>
            <a:rPr lang="en-US" altLang="ja-JP" dirty="0" smtClean="0"/>
          </a:br>
          <a:r>
            <a:rPr lang="ja-JP" altLang="en-US" dirty="0" smtClean="0"/>
            <a:t>　の関係を満たすとき，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反射光：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入射光と反射光とを含む                                                                      </a:t>
          </a:r>
          <a:endParaRPr lang="ja-JP" altLang="en-US" dirty="0"/>
        </a:p>
      </dgm:t>
    </dgm:pt>
    <dgm:pt modelId="{D4EF03D9-6826-4294-9F56-616164A9B302}" type="parTrans" cxnId="{0C9994D9-425D-47BF-AA94-A313F2E0323C}">
      <dgm:prSet/>
      <dgm:spPr/>
      <dgm:t>
        <a:bodyPr/>
        <a:lstStyle/>
        <a:p>
          <a:endParaRPr lang="ja-JP" altLang="en-US"/>
        </a:p>
      </dgm:t>
    </dgm:pt>
    <dgm:pt modelId="{4191CC38-CF8B-4AFF-BF65-123C9505EEBC}" type="sibTrans" cxnId="{0C9994D9-425D-47BF-AA94-A313F2E0323C}">
      <dgm:prSet/>
      <dgm:spPr/>
      <dgm:t>
        <a:bodyPr/>
        <a:lstStyle/>
        <a:p>
          <a:endParaRPr lang="ja-JP" altLang="en-US"/>
        </a:p>
      </dgm:t>
    </dgm:pt>
    <dgm:pt modelId="{1F692E20-E6C2-4C9D-9151-F4F35A483F48}">
      <dgm:prSet/>
      <dgm:spPr/>
      <dgm:t>
        <a:bodyPr/>
        <a:lstStyle/>
        <a:p>
          <a:r>
            <a:rPr lang="ja-JP" altLang="en-US" dirty="0" smtClean="0"/>
            <a:t>これを                                      という． </a:t>
          </a:r>
          <a:endParaRPr lang="ja-JP" altLang="en-US" dirty="0"/>
        </a:p>
      </dgm:t>
    </dgm:pt>
    <dgm:pt modelId="{38615C00-EEB1-45F8-900E-097D9FB4E7F4}" type="parTrans" cxnId="{1FE1EC4C-4179-46AF-83E0-F25B2763EBD7}">
      <dgm:prSet/>
      <dgm:spPr/>
      <dgm:t>
        <a:bodyPr/>
        <a:lstStyle/>
        <a:p>
          <a:endParaRPr kumimoji="1" lang="ja-JP" altLang="en-US"/>
        </a:p>
      </dgm:t>
    </dgm:pt>
    <dgm:pt modelId="{95C8E477-7AC5-436C-A9E8-E9D938BDEF2C}" type="sibTrans" cxnId="{1FE1EC4C-4179-46AF-83E0-F25B2763EBD7}">
      <dgm:prSet/>
      <dgm:spPr/>
      <dgm:t>
        <a:bodyPr/>
        <a:lstStyle/>
        <a:p>
          <a:endParaRPr kumimoji="1" lang="ja-JP" altLang="en-US"/>
        </a:p>
      </dgm:t>
    </dgm:pt>
    <dgm:pt modelId="{36C0AF26-3F05-44D8-9F4B-0824CAD8D706}" type="pres">
      <dgm:prSet presAssocID="{57E011E2-60BA-4D6A-BC2C-369AAFC9B6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B8D74B9-8847-4C4D-927A-C058FE965927}" type="pres">
      <dgm:prSet presAssocID="{EE690860-596B-4D44-9E06-2BFE68964BB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1F0EDDF-C01C-4197-865A-E9F232F112B9}" type="pres">
      <dgm:prSet presAssocID="{EE690860-596B-4D44-9E06-2BFE68964BB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966E147-7CBE-4EF8-AD35-142B41CEDC53}" type="presOf" srcId="{EE690860-596B-4D44-9E06-2BFE68964BBC}" destId="{0B8D74B9-8847-4C4D-927A-C058FE965927}" srcOrd="0" destOrd="0" presId="urn:microsoft.com/office/officeart/2005/8/layout/vList2"/>
    <dgm:cxn modelId="{0C9994D9-425D-47BF-AA94-A313F2E0323C}" srcId="{EE690860-596B-4D44-9E06-2BFE68964BBC}" destId="{3273CD0C-A153-4431-9427-BF4AAF70782F}" srcOrd="1" destOrd="0" parTransId="{D4EF03D9-6826-4294-9F56-616164A9B302}" sibTransId="{4191CC38-CF8B-4AFF-BF65-123C9505EEBC}"/>
    <dgm:cxn modelId="{BE7A9570-38DA-4D82-8D84-952A9F13F5F7}" srcId="{57E011E2-60BA-4D6A-BC2C-369AAFC9B671}" destId="{EE690860-596B-4D44-9E06-2BFE68964BBC}" srcOrd="0" destOrd="0" parTransId="{DDA4630C-9264-4988-BAA1-0F35C03B98FA}" sibTransId="{6F2BE898-9280-4538-BBE3-A65F891E83D3}"/>
    <dgm:cxn modelId="{8E32FC98-6C2B-4FC5-81F9-90093B9B8322}" type="presOf" srcId="{3273CD0C-A153-4431-9427-BF4AAF70782F}" destId="{C1F0EDDF-C01C-4197-865A-E9F232F112B9}" srcOrd="0" destOrd="1" presId="urn:microsoft.com/office/officeart/2005/8/layout/vList2"/>
    <dgm:cxn modelId="{10728A4A-1052-401E-8B99-8378A0FC5678}" type="presOf" srcId="{B66AB473-578A-4A96-BA48-29D00B2A9A90}" destId="{C1F0EDDF-C01C-4197-865A-E9F232F112B9}" srcOrd="0" destOrd="0" presId="urn:microsoft.com/office/officeart/2005/8/layout/vList2"/>
    <dgm:cxn modelId="{FCA60E9A-1040-4195-8954-3B5BE654D0A2}" type="presOf" srcId="{1F692E20-E6C2-4C9D-9151-F4F35A483F48}" destId="{C1F0EDDF-C01C-4197-865A-E9F232F112B9}" srcOrd="0" destOrd="2" presId="urn:microsoft.com/office/officeart/2005/8/layout/vList2"/>
    <dgm:cxn modelId="{1FE1EC4C-4179-46AF-83E0-F25B2763EBD7}" srcId="{EE690860-596B-4D44-9E06-2BFE68964BBC}" destId="{1F692E20-E6C2-4C9D-9151-F4F35A483F48}" srcOrd="2" destOrd="0" parTransId="{38615C00-EEB1-45F8-900E-097D9FB4E7F4}" sibTransId="{95C8E477-7AC5-436C-A9E8-E9D938BDEF2C}"/>
    <dgm:cxn modelId="{3C09637D-0DDD-4970-9E82-DD734DC6414E}" type="presOf" srcId="{57E011E2-60BA-4D6A-BC2C-369AAFC9B671}" destId="{36C0AF26-3F05-44D8-9F4B-0824CAD8D706}" srcOrd="0" destOrd="0" presId="urn:microsoft.com/office/officeart/2005/8/layout/vList2"/>
    <dgm:cxn modelId="{8081B357-81FE-43A7-960C-5B182A97368D}" srcId="{EE690860-596B-4D44-9E06-2BFE68964BBC}" destId="{B66AB473-578A-4A96-BA48-29D00B2A9A90}" srcOrd="0" destOrd="0" parTransId="{17F52772-F1C6-4FA7-8241-4084ED05E13E}" sibTransId="{C3F1160F-BCCB-4679-A51F-E20602FA0C3F}"/>
    <dgm:cxn modelId="{EA0EFB99-F679-4BEA-B105-A3BAE872CA57}" type="presParOf" srcId="{36C0AF26-3F05-44D8-9F4B-0824CAD8D706}" destId="{0B8D74B9-8847-4C4D-927A-C058FE965927}" srcOrd="0" destOrd="0" presId="urn:microsoft.com/office/officeart/2005/8/layout/vList2"/>
    <dgm:cxn modelId="{F8230646-0E5A-4568-AA8D-F681E4939866}" type="presParOf" srcId="{36C0AF26-3F05-44D8-9F4B-0824CAD8D706}" destId="{C1F0EDDF-C01C-4197-865A-E9F232F112B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E011E2-60BA-4D6A-BC2C-369AAFC9B671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EE690860-596B-4D44-9E06-2BFE68964BBC}">
      <dgm:prSet custT="1"/>
      <dgm:spPr/>
      <dgm:t>
        <a:bodyPr/>
        <a:lstStyle/>
        <a:p>
          <a:r>
            <a:rPr lang="en-US" sz="3200" dirty="0" smtClean="0"/>
            <a:t>3.9.2反射による偏光</a:t>
          </a:r>
          <a:endParaRPr lang="en-US" sz="3200" dirty="0"/>
        </a:p>
      </dgm:t>
    </dgm:pt>
    <dgm:pt modelId="{DDA4630C-9264-4988-BAA1-0F35C03B98FA}" type="parTrans" cxnId="{BE7A9570-38DA-4D82-8D84-952A9F13F5F7}">
      <dgm:prSet/>
      <dgm:spPr/>
      <dgm:t>
        <a:bodyPr/>
        <a:lstStyle/>
        <a:p>
          <a:endParaRPr lang="ja-JP" altLang="en-US"/>
        </a:p>
      </dgm:t>
    </dgm:pt>
    <dgm:pt modelId="{6F2BE898-9280-4538-BBE3-A65F891E83D3}" type="sibTrans" cxnId="{BE7A9570-38DA-4D82-8D84-952A9F13F5F7}">
      <dgm:prSet/>
      <dgm:spPr/>
      <dgm:t>
        <a:bodyPr/>
        <a:lstStyle/>
        <a:p>
          <a:endParaRPr lang="ja-JP" altLang="en-US"/>
        </a:p>
      </dgm:t>
    </dgm:pt>
    <dgm:pt modelId="{09474FB4-7E62-4CAA-85B8-1472F2D24D54}">
      <dgm:prSet/>
      <dgm:spPr/>
      <dgm:t>
        <a:bodyPr/>
        <a:lstStyle/>
        <a:p>
          <a:r>
            <a:rPr lang="ja-JP" altLang="en-US" dirty="0" smtClean="0"/>
            <a:t>入射角</a:t>
          </a:r>
          <a:r>
            <a:rPr lang="en-US" altLang="ja-JP" i="1" dirty="0" err="1" smtClean="0"/>
            <a:t>i</a:t>
          </a:r>
          <a:r>
            <a:rPr lang="ja-JP" altLang="en-US" dirty="0" smtClean="0"/>
            <a:t>を              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altLang="ja-JP" dirty="0" smtClean="0"/>
            <a:t>	</a:t>
          </a:r>
          <a:r>
            <a:rPr lang="ja-JP" altLang="en-US" dirty="0" smtClean="0"/>
            <a:t>反射光と屈折光とは       </a:t>
          </a:r>
          <a:endParaRPr lang="en-US" dirty="0"/>
        </a:p>
      </dgm:t>
    </dgm:pt>
    <dgm:pt modelId="{54C600D2-E417-4576-857E-E26E179D1CCF}" type="parTrans" cxnId="{26C1ECEC-16B5-499D-9387-45EC8A1C73B7}">
      <dgm:prSet/>
      <dgm:spPr/>
      <dgm:t>
        <a:bodyPr/>
        <a:lstStyle/>
        <a:p>
          <a:endParaRPr lang="ja-JP" altLang="en-US"/>
        </a:p>
      </dgm:t>
    </dgm:pt>
    <dgm:pt modelId="{46750154-9A5A-4F38-879C-7ECEF10E2C83}" type="sibTrans" cxnId="{26C1ECEC-16B5-499D-9387-45EC8A1C73B7}">
      <dgm:prSet/>
      <dgm:spPr/>
      <dgm:t>
        <a:bodyPr/>
        <a:lstStyle/>
        <a:p>
          <a:endParaRPr lang="ja-JP" altLang="en-US"/>
        </a:p>
      </dgm:t>
    </dgm:pt>
    <dgm:pt modelId="{1D6492D0-0F2E-4D7D-BB68-0E613AB83668}">
      <dgm:prSet/>
      <dgm:spPr/>
      <dgm:t>
        <a:bodyPr/>
        <a:lstStyle/>
        <a:p>
          <a:r>
            <a:rPr lang="ja-JP" altLang="en-US" dirty="0" smtClean="0"/>
            <a:t>一般：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ja-JP" altLang="en-US" dirty="0" smtClean="0"/>
            <a:t>　反射</a:t>
          </a:r>
          <a:r>
            <a:rPr lang="ja-JP" altLang="en-US" dirty="0"/>
            <a:t>した光はある</a:t>
          </a:r>
          <a:r>
            <a:rPr lang="ja-JP" altLang="en-US" dirty="0" smtClean="0"/>
            <a:t>程度         しているので，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altLang="ja-JP" dirty="0" smtClean="0"/>
            <a:t>	</a:t>
          </a:r>
          <a:r>
            <a:rPr lang="ja-JP" altLang="en-US" dirty="0" smtClean="0"/>
            <a:t> 偏光子をつけた              </a:t>
          </a:r>
          <a:r>
            <a:rPr lang="ja-JP" altLang="en-US" dirty="0" err="1" smtClean="0"/>
            <a:t>や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altLang="ja-JP" dirty="0" smtClean="0"/>
            <a:t>	</a:t>
          </a:r>
          <a:r>
            <a:rPr lang="ja-JP" altLang="en-US" dirty="0" smtClean="0"/>
            <a:t>　                    をかければ，</a:t>
          </a:r>
          <a:r>
            <a:rPr lang="en-US" altLang="ja-JP" dirty="0" smtClean="0"/>
            <a:t/>
          </a:r>
          <a:br>
            <a:rPr lang="en-US" altLang="ja-JP" dirty="0" smtClean="0"/>
          </a:br>
          <a:r>
            <a:rPr lang="en-US" altLang="ja-JP" dirty="0" smtClean="0"/>
            <a:t>		</a:t>
          </a:r>
          <a:r>
            <a:rPr lang="ja-JP" altLang="en-US" dirty="0" smtClean="0"/>
            <a:t>反射光を               ことができる．</a:t>
          </a:r>
          <a:endParaRPr lang="ja-JP" altLang="en-US" dirty="0"/>
        </a:p>
      </dgm:t>
    </dgm:pt>
    <dgm:pt modelId="{34C4522E-23E0-4849-97CC-3D00E483EFDC}" type="parTrans" cxnId="{FCD874CC-9A40-4191-A670-CC4BAA1771FD}">
      <dgm:prSet/>
      <dgm:spPr/>
      <dgm:t>
        <a:bodyPr/>
        <a:lstStyle/>
        <a:p>
          <a:endParaRPr lang="ja-JP" altLang="en-US"/>
        </a:p>
      </dgm:t>
    </dgm:pt>
    <dgm:pt modelId="{D2124140-A84D-418A-B88F-608E5756DB1F}" type="sibTrans" cxnId="{FCD874CC-9A40-4191-A670-CC4BAA1771FD}">
      <dgm:prSet/>
      <dgm:spPr/>
      <dgm:t>
        <a:bodyPr/>
        <a:lstStyle/>
        <a:p>
          <a:endParaRPr lang="ja-JP" altLang="en-US"/>
        </a:p>
      </dgm:t>
    </dgm:pt>
    <dgm:pt modelId="{36C0AF26-3F05-44D8-9F4B-0824CAD8D706}" type="pres">
      <dgm:prSet presAssocID="{57E011E2-60BA-4D6A-BC2C-369AAFC9B6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B8D74B9-8847-4C4D-927A-C058FE965927}" type="pres">
      <dgm:prSet presAssocID="{EE690860-596B-4D44-9E06-2BFE68964BBC}" presName="parentText" presStyleLbl="node1" presStyleIdx="0" presStyleCnt="1" custLinFactNeighborY="1320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59300B3-74D3-476B-AEF1-38EEB10939AD}" type="pres">
      <dgm:prSet presAssocID="{EE690860-596B-4D44-9E06-2BFE68964BBC}" presName="childText" presStyleLbl="revTx" presStyleIdx="0" presStyleCnt="1" custLinFactNeighborX="-1369" custLinFactNeighborY="98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E2747F2-044C-41DE-9DF6-80D05B030D58}" type="presOf" srcId="{EE690860-596B-4D44-9E06-2BFE68964BBC}" destId="{0B8D74B9-8847-4C4D-927A-C058FE965927}" srcOrd="0" destOrd="0" presId="urn:microsoft.com/office/officeart/2005/8/layout/vList2"/>
    <dgm:cxn modelId="{26C1ECEC-16B5-499D-9387-45EC8A1C73B7}" srcId="{EE690860-596B-4D44-9E06-2BFE68964BBC}" destId="{09474FB4-7E62-4CAA-85B8-1472F2D24D54}" srcOrd="0" destOrd="0" parTransId="{54C600D2-E417-4576-857E-E26E179D1CCF}" sibTransId="{46750154-9A5A-4F38-879C-7ECEF10E2C83}"/>
    <dgm:cxn modelId="{FCD874CC-9A40-4191-A670-CC4BAA1771FD}" srcId="{EE690860-596B-4D44-9E06-2BFE68964BBC}" destId="{1D6492D0-0F2E-4D7D-BB68-0E613AB83668}" srcOrd="1" destOrd="0" parTransId="{34C4522E-23E0-4849-97CC-3D00E483EFDC}" sibTransId="{D2124140-A84D-418A-B88F-608E5756DB1F}"/>
    <dgm:cxn modelId="{BE7F2AC2-D57A-42E5-9936-A15126304C8A}" type="presOf" srcId="{09474FB4-7E62-4CAA-85B8-1472F2D24D54}" destId="{959300B3-74D3-476B-AEF1-38EEB10939AD}" srcOrd="0" destOrd="0" presId="urn:microsoft.com/office/officeart/2005/8/layout/vList2"/>
    <dgm:cxn modelId="{BE7A9570-38DA-4D82-8D84-952A9F13F5F7}" srcId="{57E011E2-60BA-4D6A-BC2C-369AAFC9B671}" destId="{EE690860-596B-4D44-9E06-2BFE68964BBC}" srcOrd="0" destOrd="0" parTransId="{DDA4630C-9264-4988-BAA1-0F35C03B98FA}" sibTransId="{6F2BE898-9280-4538-BBE3-A65F891E83D3}"/>
    <dgm:cxn modelId="{2E69B7FD-55EE-4381-B8DD-397FEB243149}" type="presOf" srcId="{1D6492D0-0F2E-4D7D-BB68-0E613AB83668}" destId="{959300B3-74D3-476B-AEF1-38EEB10939AD}" srcOrd="0" destOrd="1" presId="urn:microsoft.com/office/officeart/2005/8/layout/vList2"/>
    <dgm:cxn modelId="{48888AD5-D764-4971-A7A8-036B7A1AA34D}" type="presOf" srcId="{57E011E2-60BA-4D6A-BC2C-369AAFC9B671}" destId="{36C0AF26-3F05-44D8-9F4B-0824CAD8D706}" srcOrd="0" destOrd="0" presId="urn:microsoft.com/office/officeart/2005/8/layout/vList2"/>
    <dgm:cxn modelId="{D56F8057-74F7-4ACD-894A-DB86FA23374B}" type="presParOf" srcId="{36C0AF26-3F05-44D8-9F4B-0824CAD8D706}" destId="{0B8D74B9-8847-4C4D-927A-C058FE965927}" srcOrd="0" destOrd="0" presId="urn:microsoft.com/office/officeart/2005/8/layout/vList2"/>
    <dgm:cxn modelId="{8B2F8F7C-1A12-4B34-AEC8-078E2956AB1C}" type="presParOf" srcId="{36C0AF26-3F05-44D8-9F4B-0824CAD8D706}" destId="{959300B3-74D3-476B-AEF1-38EEB10939A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3D6C4-BF1B-4E90-B8A7-4BC13550848E}">
      <dsp:nvSpPr>
        <dsp:cNvPr id="0" name=""/>
        <dsp:cNvSpPr/>
      </dsp:nvSpPr>
      <dsp:spPr>
        <a:xfrm>
          <a:off x="0" y="879545"/>
          <a:ext cx="11393385" cy="16350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3.9.1</a:t>
          </a:r>
          <a:r>
            <a:rPr lang="ja-JP" sz="6500" kern="1200" dirty="0" smtClean="0"/>
            <a:t>偏光</a:t>
          </a:r>
          <a:endParaRPr lang="ja-JP" sz="6500" kern="1200" dirty="0"/>
        </a:p>
      </dsp:txBody>
      <dsp:txXfrm>
        <a:off x="79818" y="959363"/>
        <a:ext cx="11233749" cy="1475439"/>
      </dsp:txXfrm>
    </dsp:sp>
    <dsp:sp modelId="{0B8D74B9-8847-4C4D-927A-C058FE965927}">
      <dsp:nvSpPr>
        <dsp:cNvPr id="0" name=""/>
        <dsp:cNvSpPr/>
      </dsp:nvSpPr>
      <dsp:spPr>
        <a:xfrm>
          <a:off x="0" y="2701820"/>
          <a:ext cx="11393385" cy="163507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3.9.2反射による偏光</a:t>
          </a:r>
          <a:endParaRPr lang="en-US" sz="6500" kern="1200" dirty="0"/>
        </a:p>
      </dsp:txBody>
      <dsp:txXfrm>
        <a:off x="79818" y="2781638"/>
        <a:ext cx="11233749" cy="14754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3D6C4-BF1B-4E90-B8A7-4BC13550848E}">
      <dsp:nvSpPr>
        <dsp:cNvPr id="0" name=""/>
        <dsp:cNvSpPr/>
      </dsp:nvSpPr>
      <dsp:spPr>
        <a:xfrm>
          <a:off x="0" y="0"/>
          <a:ext cx="11903681" cy="113197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3.9.1</a:t>
          </a:r>
          <a:r>
            <a:rPr lang="ja-JP" sz="4500" kern="1200" dirty="0" smtClean="0"/>
            <a:t>偏光</a:t>
          </a:r>
          <a:endParaRPr lang="ja-JP" sz="4500" kern="1200" dirty="0"/>
        </a:p>
      </dsp:txBody>
      <dsp:txXfrm>
        <a:off x="55258" y="55258"/>
        <a:ext cx="11793165" cy="1021459"/>
      </dsp:txXfrm>
    </dsp:sp>
    <dsp:sp modelId="{EC01DA3C-8569-4CBE-9A1C-4F65B9E33429}">
      <dsp:nvSpPr>
        <dsp:cNvPr id="0" name=""/>
        <dsp:cNvSpPr/>
      </dsp:nvSpPr>
      <dsp:spPr>
        <a:xfrm>
          <a:off x="0" y="1160548"/>
          <a:ext cx="11903681" cy="48437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7942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3500" kern="1200" dirty="0" smtClean="0"/>
            <a:t>図</a:t>
          </a:r>
          <a:r>
            <a:rPr lang="en-US" altLang="ja-JP" sz="3500" kern="1200" dirty="0" smtClean="0"/>
            <a:t>3.45</a:t>
          </a:r>
          <a:r>
            <a:rPr lang="ja-JP" altLang="en-US" sz="3500" kern="1200" dirty="0" smtClean="0"/>
            <a:t>：</a:t>
          </a:r>
          <a:r>
            <a:rPr lang="en-US" altLang="ja-JP" sz="3500" kern="1200" dirty="0" smtClean="0"/>
            <a:t/>
          </a:r>
          <a:br>
            <a:rPr lang="en-US" altLang="ja-JP" sz="3500" kern="1200" dirty="0" smtClean="0"/>
          </a:br>
          <a:r>
            <a:rPr lang="ja-JP" altLang="en-US" sz="3500" kern="1200" dirty="0" smtClean="0"/>
            <a:t>　結晶軸に平行に切った　　　　　　　　　</a:t>
          </a:r>
          <a:r>
            <a:rPr lang="ja-JP" altLang="en-US" sz="3500" kern="1200" dirty="0" err="1" smtClean="0"/>
            <a:t>や</a:t>
          </a:r>
          <a:r>
            <a:rPr lang="en-US" altLang="ja-JP" sz="3500" kern="1200" dirty="0" smtClean="0"/>
            <a:t/>
          </a:r>
          <a:br>
            <a:rPr lang="en-US" altLang="ja-JP" sz="3500" kern="1200" dirty="0" smtClean="0"/>
          </a:br>
          <a:r>
            <a:rPr lang="en-US" altLang="ja-JP" sz="3500" kern="1200" dirty="0" smtClean="0"/>
            <a:t>	</a:t>
          </a:r>
          <a:r>
            <a:rPr lang="ja-JP" altLang="en-US" sz="3500" kern="1200" dirty="0" smtClean="0"/>
            <a:t>　　　　　　　　</a:t>
          </a:r>
          <a:r>
            <a:rPr lang="ja-JP" altLang="en-US" sz="3500" kern="1200" dirty="0" err="1" smtClean="0"/>
            <a:t>を</a:t>
          </a:r>
          <a:r>
            <a:rPr lang="en-US" altLang="ja-JP" sz="3500" kern="1200" dirty="0" smtClean="0"/>
            <a:t>2</a:t>
          </a:r>
          <a:r>
            <a:rPr lang="ja-JP" altLang="en-US" sz="3500" kern="1200" dirty="0" smtClean="0"/>
            <a:t>枚重ね，</a:t>
          </a:r>
          <a:r>
            <a:rPr lang="en-US" altLang="ja-JP" sz="3500" kern="1200" dirty="0" smtClean="0"/>
            <a:t/>
          </a:r>
          <a:br>
            <a:rPr lang="en-US" altLang="ja-JP" sz="3500" kern="1200" dirty="0" smtClean="0"/>
          </a:br>
          <a:r>
            <a:rPr lang="ja-JP" altLang="en-US" sz="3500" kern="1200" dirty="0" smtClean="0"/>
            <a:t>光源を見ながら、 </a:t>
          </a:r>
          <a:r>
            <a:rPr lang="en-US" altLang="ja-JP" sz="3500" kern="1200" dirty="0" smtClean="0"/>
            <a:t/>
          </a:r>
          <a:br>
            <a:rPr lang="en-US" altLang="ja-JP" sz="3500" kern="1200" dirty="0" smtClean="0"/>
          </a:br>
          <a:r>
            <a:rPr lang="ja-JP" altLang="en-US" sz="3500" kern="1200" dirty="0" smtClean="0"/>
            <a:t>　一方を固定し　　　　　　　 させると，</a:t>
          </a:r>
          <a:r>
            <a:rPr lang="en-US" altLang="ja-JP" sz="3500" kern="1200" dirty="0" smtClean="0"/>
            <a:t/>
          </a:r>
          <a:br>
            <a:rPr lang="en-US" altLang="ja-JP" sz="3500" kern="1200" dirty="0" smtClean="0"/>
          </a:br>
          <a:r>
            <a:rPr lang="ja-JP" altLang="en-US" sz="3500" kern="1200" dirty="0" smtClean="0"/>
            <a:t>　</a:t>
          </a:r>
          <a:r>
            <a:rPr lang="ja-JP" altLang="en-US" sz="3500" kern="1200" dirty="0" smtClean="0">
              <a:solidFill>
                <a:srgbClr val="FF0000"/>
              </a:solidFill>
            </a:rPr>
            <a:t>　           </a:t>
          </a:r>
          <a:r>
            <a:rPr lang="ja-JP" altLang="en-US" sz="3500" kern="1200" dirty="0" smtClean="0"/>
            <a:t>なったり（図</a:t>
          </a:r>
          <a:r>
            <a:rPr lang="en-US" altLang="en-US" sz="3500" kern="1200" dirty="0" smtClean="0"/>
            <a:t>(a</a:t>
          </a:r>
          <a:r>
            <a:rPr lang="ja-JP" altLang="en-US" sz="3500" kern="1200" dirty="0" smtClean="0"/>
            <a:t>）），       なったり（図（</a:t>
          </a:r>
          <a:r>
            <a:rPr lang="en-US" altLang="en-US" sz="3500" kern="1200" dirty="0" smtClean="0"/>
            <a:t>b)). </a:t>
          </a:r>
          <a:br>
            <a:rPr lang="en-US" altLang="en-US" sz="3500" kern="1200" dirty="0" smtClean="0"/>
          </a:br>
          <a:r>
            <a:rPr lang="en-US" altLang="en-US" sz="3500" kern="1200" dirty="0" smtClean="0"/>
            <a:t>90°</a:t>
          </a:r>
          <a:r>
            <a:rPr lang="ja-JP" altLang="en-US" sz="3500" kern="1200" dirty="0" smtClean="0"/>
            <a:t>回転するごとに         が繰り返される．</a:t>
          </a:r>
          <a:r>
            <a:rPr lang="en-US" altLang="ja-JP" sz="3500" kern="1200" dirty="0" smtClean="0"/>
            <a:t/>
          </a:r>
          <a:br>
            <a:rPr lang="en-US" altLang="ja-JP" sz="3500" kern="1200" dirty="0" smtClean="0"/>
          </a:br>
          <a:r>
            <a:rPr lang="ja-JP" altLang="en-US" sz="3500" kern="1200" dirty="0" smtClean="0"/>
            <a:t>　ところが板が</a:t>
          </a:r>
          <a:r>
            <a:rPr lang="en-US" altLang="en-US" sz="3500" kern="1200" dirty="0" smtClean="0"/>
            <a:t>l</a:t>
          </a:r>
          <a:r>
            <a:rPr lang="ja-JP" altLang="en-US" sz="3500" kern="1200" dirty="0" smtClean="0"/>
            <a:t>枚だけのときはどんなに         させても</a:t>
          </a:r>
          <a:r>
            <a:rPr lang="en-US" altLang="ja-JP" sz="3500" kern="1200" dirty="0" smtClean="0"/>
            <a:t/>
          </a:r>
          <a:br>
            <a:rPr lang="en-US" altLang="ja-JP" sz="3500" kern="1200" dirty="0" smtClean="0"/>
          </a:br>
          <a:r>
            <a:rPr lang="ja-JP" altLang="en-US" sz="3500" kern="1200" dirty="0" smtClean="0"/>
            <a:t>　　このような現象は                   ．</a:t>
          </a:r>
          <a:endParaRPr lang="ja-JP" sz="3500" kern="1200" dirty="0"/>
        </a:p>
      </dsp:txBody>
      <dsp:txXfrm>
        <a:off x="0" y="1160548"/>
        <a:ext cx="11903681" cy="48437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3D6C4-BF1B-4E90-B8A7-4BC13550848E}">
      <dsp:nvSpPr>
        <dsp:cNvPr id="0" name=""/>
        <dsp:cNvSpPr/>
      </dsp:nvSpPr>
      <dsp:spPr>
        <a:xfrm>
          <a:off x="0" y="10864"/>
          <a:ext cx="11628259" cy="108166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3.9.1</a:t>
          </a:r>
          <a:r>
            <a:rPr lang="ja-JP" sz="4300" kern="1200" dirty="0" smtClean="0"/>
            <a:t>偏光</a:t>
          </a:r>
          <a:endParaRPr lang="ja-JP" sz="4300" kern="1200" dirty="0"/>
        </a:p>
      </dsp:txBody>
      <dsp:txXfrm>
        <a:off x="52802" y="63666"/>
        <a:ext cx="11522655" cy="976060"/>
      </dsp:txXfrm>
    </dsp:sp>
    <dsp:sp modelId="{0DC2F11C-B96E-4ED5-B681-8BC938B58174}">
      <dsp:nvSpPr>
        <dsp:cNvPr id="0" name=""/>
        <dsp:cNvSpPr/>
      </dsp:nvSpPr>
      <dsp:spPr>
        <a:xfrm>
          <a:off x="0" y="1092529"/>
          <a:ext cx="11628259" cy="4895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197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3400" kern="1200" dirty="0" smtClean="0"/>
            <a:t>光は         ，</a:t>
          </a:r>
          <a:r>
            <a:rPr lang="en-US" altLang="ja-JP" sz="3400" kern="1200" dirty="0" smtClean="0"/>
            <a:t/>
          </a:r>
          <a:br>
            <a:rPr lang="en-US" altLang="ja-JP" sz="3400" kern="1200" dirty="0" smtClean="0"/>
          </a:br>
          <a:r>
            <a:rPr lang="ja-JP" altLang="en-US" sz="3400" kern="1200" dirty="0" smtClean="0"/>
            <a:t>　自然光：色々な方向に                          で構成．         </a:t>
          </a:r>
          <a:endParaRPr lang="ja-JP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3400" kern="1200" dirty="0" smtClean="0">
              <a:solidFill>
                <a:srgbClr val="FF0000"/>
              </a:solidFill>
            </a:rPr>
            <a:t>             </a:t>
          </a:r>
          <a:r>
            <a:rPr lang="ja-JP" altLang="en-US" sz="3400" kern="1200" dirty="0" smtClean="0"/>
            <a:t>の薄膜：</a:t>
          </a:r>
          <a:r>
            <a:rPr lang="en-US" altLang="ja-JP" sz="3400" kern="1200" dirty="0" smtClean="0"/>
            <a:t/>
          </a:r>
          <a:br>
            <a:rPr lang="en-US" altLang="ja-JP" sz="3400" kern="1200" dirty="0" smtClean="0"/>
          </a:br>
          <a:r>
            <a:rPr lang="en-US" altLang="ja-JP" sz="3400" kern="1200" dirty="0" smtClean="0"/>
            <a:t>	</a:t>
          </a:r>
          <a:r>
            <a:rPr lang="ja-JP" altLang="en-US" sz="3400" kern="1200" dirty="0" smtClean="0"/>
            <a:t>結晶の                                    振動する光だけ</a:t>
          </a:r>
          <a:r>
            <a:rPr lang="en-US" altLang="ja-JP" sz="3400" kern="1200" dirty="0" smtClean="0"/>
            <a:t/>
          </a:r>
          <a:br>
            <a:rPr lang="en-US" altLang="ja-JP" sz="3400" kern="1200" dirty="0" smtClean="0"/>
          </a:br>
          <a:r>
            <a:rPr lang="en-US" altLang="ja-JP" sz="3400" kern="1200" dirty="0" smtClean="0"/>
            <a:t>	</a:t>
          </a:r>
          <a:r>
            <a:rPr lang="ja-JP" altLang="en-US" sz="3400" kern="1200" dirty="0" smtClean="0"/>
            <a:t>を通す性質をもっているので， </a:t>
          </a:r>
          <a:r>
            <a:rPr lang="en-US" altLang="ja-JP" sz="3400" kern="1200" dirty="0" smtClean="0"/>
            <a:t/>
          </a:r>
          <a:br>
            <a:rPr lang="en-US" altLang="ja-JP" sz="3400" kern="1200" dirty="0" smtClean="0"/>
          </a:br>
          <a:r>
            <a:rPr lang="en-US" altLang="ja-JP" sz="3400" kern="1200" dirty="0" smtClean="0"/>
            <a:t>	</a:t>
          </a:r>
          <a:r>
            <a:rPr lang="ja-JP" altLang="en-US" sz="3400" kern="1200" dirty="0" smtClean="0"/>
            <a:t>上のような現象が起こる．</a:t>
          </a:r>
          <a:endParaRPr lang="ja-JP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3400" kern="1200" dirty="0" smtClean="0"/>
            <a:t>電気石の薄膜を通った光のように， </a:t>
          </a:r>
          <a:r>
            <a:rPr lang="en-US" altLang="ja-JP" sz="3400" kern="1200" dirty="0" smtClean="0"/>
            <a:t/>
          </a:r>
          <a:br>
            <a:rPr lang="en-US" altLang="ja-JP" sz="3400" kern="1200" dirty="0" smtClean="0"/>
          </a:br>
          <a:r>
            <a:rPr lang="en-US" altLang="ja-JP" sz="3400" kern="1200" dirty="0" smtClean="0"/>
            <a:t>	</a:t>
          </a:r>
          <a:r>
            <a:rPr lang="ja-JP" altLang="en-US" sz="3400" kern="1200" dirty="0" smtClean="0"/>
            <a:t>一つの方向のみに振動する光を          といい，</a:t>
          </a:r>
          <a:r>
            <a:rPr lang="en-US" altLang="ja-JP" sz="3400" kern="1200" dirty="0" smtClean="0"/>
            <a:t/>
          </a:r>
          <a:br>
            <a:rPr lang="en-US" altLang="ja-JP" sz="3400" kern="1200" dirty="0" smtClean="0"/>
          </a:br>
          <a:r>
            <a:rPr lang="en-US" altLang="ja-JP" sz="3400" kern="1200" dirty="0" smtClean="0"/>
            <a:t>		</a:t>
          </a:r>
          <a:r>
            <a:rPr lang="ja-JP" altLang="en-US" sz="3400" kern="1200" dirty="0" smtClean="0"/>
            <a:t>偏光をつくるものを              という．</a:t>
          </a:r>
          <a:endParaRPr lang="ja-JP" sz="3400" kern="1200" dirty="0"/>
        </a:p>
      </dsp:txBody>
      <dsp:txXfrm>
        <a:off x="0" y="1092529"/>
        <a:ext cx="11628259" cy="48955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3D6C4-BF1B-4E90-B8A7-4BC13550848E}">
      <dsp:nvSpPr>
        <dsp:cNvPr id="0" name=""/>
        <dsp:cNvSpPr/>
      </dsp:nvSpPr>
      <dsp:spPr>
        <a:xfrm>
          <a:off x="0" y="879545"/>
          <a:ext cx="11393385" cy="163507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3.9.1</a:t>
          </a:r>
          <a:r>
            <a:rPr lang="ja-JP" sz="6500" kern="1200" dirty="0" smtClean="0"/>
            <a:t>偏光</a:t>
          </a:r>
          <a:endParaRPr lang="ja-JP" sz="6500" kern="1200" dirty="0"/>
        </a:p>
      </dsp:txBody>
      <dsp:txXfrm>
        <a:off x="79818" y="959363"/>
        <a:ext cx="11233749" cy="1475439"/>
      </dsp:txXfrm>
    </dsp:sp>
    <dsp:sp modelId="{0B8D74B9-8847-4C4D-927A-C058FE965927}">
      <dsp:nvSpPr>
        <dsp:cNvPr id="0" name=""/>
        <dsp:cNvSpPr/>
      </dsp:nvSpPr>
      <dsp:spPr>
        <a:xfrm>
          <a:off x="0" y="2701820"/>
          <a:ext cx="11393385" cy="1635075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3.9.2反射による偏光</a:t>
          </a:r>
          <a:endParaRPr lang="en-US" sz="6500" kern="1200" dirty="0"/>
        </a:p>
      </dsp:txBody>
      <dsp:txXfrm>
        <a:off x="79818" y="2781638"/>
        <a:ext cx="11233749" cy="14754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D74B9-8847-4C4D-927A-C058FE965927}">
      <dsp:nvSpPr>
        <dsp:cNvPr id="0" name=""/>
        <dsp:cNvSpPr/>
      </dsp:nvSpPr>
      <dsp:spPr>
        <a:xfrm>
          <a:off x="0" y="237295"/>
          <a:ext cx="11982618" cy="1029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3.9.2反射による偏光</a:t>
          </a:r>
          <a:endParaRPr lang="en-US" sz="3200" kern="1200" dirty="0"/>
        </a:p>
      </dsp:txBody>
      <dsp:txXfrm>
        <a:off x="50261" y="287556"/>
        <a:ext cx="11882096" cy="929078"/>
      </dsp:txXfrm>
    </dsp:sp>
    <dsp:sp modelId="{C1F0EDDF-C01C-4197-865A-E9F232F112B9}">
      <dsp:nvSpPr>
        <dsp:cNvPr id="0" name=""/>
        <dsp:cNvSpPr/>
      </dsp:nvSpPr>
      <dsp:spPr>
        <a:xfrm>
          <a:off x="0" y="1266895"/>
          <a:ext cx="11982618" cy="4895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0448" tIns="69850" rIns="391160" bIns="69850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4300" kern="1200" dirty="0" smtClean="0"/>
            <a:t>自然光：</a:t>
          </a:r>
          <a:r>
            <a:rPr lang="en-US" altLang="ja-JP" sz="4300" kern="1200" dirty="0" smtClean="0"/>
            <a:t/>
          </a:r>
          <a:br>
            <a:rPr lang="en-US" altLang="ja-JP" sz="4300" kern="1200" dirty="0" smtClean="0"/>
          </a:br>
          <a:r>
            <a:rPr lang="ja-JP" altLang="en-US" sz="4300" kern="1200" dirty="0" smtClean="0"/>
            <a:t>　屈折率</a:t>
          </a:r>
          <a:r>
            <a:rPr lang="en-US" altLang="ja-JP" sz="4300" i="1" kern="1200" dirty="0" smtClean="0"/>
            <a:t>n</a:t>
          </a:r>
          <a:r>
            <a:rPr lang="ja-JP" altLang="en-US" sz="4300" kern="1200" dirty="0" smtClean="0"/>
            <a:t>の物質の表面で         され， 入射角</a:t>
          </a:r>
          <a:r>
            <a:rPr lang="en-US" altLang="ja-JP" sz="4300" i="1" kern="1200" dirty="0" err="1" smtClean="0"/>
            <a:t>i</a:t>
          </a:r>
          <a:r>
            <a:rPr lang="ja-JP" altLang="en-US" sz="4300" kern="1200" dirty="0" smtClean="0"/>
            <a:t>が，</a:t>
          </a:r>
          <a:endParaRPr lang="en-US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ja-JP" sz="4300" kern="1200" dirty="0" smtClean="0">
              <a:solidFill>
                <a:srgbClr val="FF0000"/>
              </a:solidFill>
            </a:rPr>
            <a:t>                </a:t>
          </a:r>
          <a:r>
            <a:rPr lang="en-US" altLang="ja-JP" sz="4300" kern="1200" dirty="0"/>
            <a:t>(3. 34</a:t>
          </a:r>
          <a:r>
            <a:rPr lang="en-US" altLang="ja-JP" sz="4300" kern="1200" dirty="0" smtClean="0"/>
            <a:t>)</a:t>
          </a:r>
          <a:br>
            <a:rPr lang="en-US" altLang="ja-JP" sz="4300" kern="1200" dirty="0" smtClean="0"/>
          </a:br>
          <a:r>
            <a:rPr lang="ja-JP" altLang="en-US" sz="4300" kern="1200" dirty="0" smtClean="0"/>
            <a:t>　の関係を満たすとき，</a:t>
          </a:r>
          <a:r>
            <a:rPr lang="en-US" altLang="ja-JP" sz="4300" kern="1200" dirty="0" smtClean="0"/>
            <a:t/>
          </a:r>
          <a:br>
            <a:rPr lang="en-US" altLang="ja-JP" sz="4300" kern="1200" dirty="0" smtClean="0"/>
          </a:br>
          <a:r>
            <a:rPr lang="ja-JP" altLang="en-US" sz="4300" kern="1200" dirty="0" smtClean="0"/>
            <a:t>反射光：</a:t>
          </a:r>
          <a:r>
            <a:rPr lang="en-US" altLang="ja-JP" sz="4300" kern="1200" dirty="0" smtClean="0"/>
            <a:t/>
          </a:r>
          <a:br>
            <a:rPr lang="en-US" altLang="ja-JP" sz="4300" kern="1200" dirty="0" smtClean="0"/>
          </a:br>
          <a:r>
            <a:rPr lang="ja-JP" altLang="en-US" sz="4300" kern="1200" dirty="0" smtClean="0"/>
            <a:t>　入射光と反射光とを含む                                                                      </a:t>
          </a:r>
          <a:endParaRPr lang="ja-JP" altLang="en-US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4300" kern="1200" dirty="0" smtClean="0"/>
            <a:t>これを                                      という． </a:t>
          </a:r>
          <a:endParaRPr lang="ja-JP" altLang="en-US" sz="4300" kern="1200" dirty="0"/>
        </a:p>
      </dsp:txBody>
      <dsp:txXfrm>
        <a:off x="0" y="1266895"/>
        <a:ext cx="11982618" cy="48955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D74B9-8847-4C4D-927A-C058FE965927}">
      <dsp:nvSpPr>
        <dsp:cNvPr id="0" name=""/>
        <dsp:cNvSpPr/>
      </dsp:nvSpPr>
      <dsp:spPr>
        <a:xfrm>
          <a:off x="0" y="345388"/>
          <a:ext cx="10933021" cy="9921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3.9.2反射による偏光</a:t>
          </a:r>
          <a:endParaRPr lang="en-US" sz="3200" kern="1200" dirty="0"/>
        </a:p>
      </dsp:txBody>
      <dsp:txXfrm>
        <a:off x="48433" y="393821"/>
        <a:ext cx="10836155" cy="895294"/>
      </dsp:txXfrm>
    </dsp:sp>
    <dsp:sp modelId="{959300B3-74D3-476B-AEF1-38EEB10939AD}">
      <dsp:nvSpPr>
        <dsp:cNvPr id="0" name=""/>
        <dsp:cNvSpPr/>
      </dsp:nvSpPr>
      <dsp:spPr>
        <a:xfrm>
          <a:off x="0" y="1286477"/>
          <a:ext cx="10933021" cy="4607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123" tIns="67310" rIns="376936" bIns="67310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4100" kern="1200" dirty="0" smtClean="0"/>
            <a:t>入射角</a:t>
          </a:r>
          <a:r>
            <a:rPr lang="en-US" altLang="ja-JP" sz="4100" i="1" kern="1200" dirty="0" err="1" smtClean="0"/>
            <a:t>i</a:t>
          </a:r>
          <a:r>
            <a:rPr lang="ja-JP" altLang="en-US" sz="4100" kern="1200" dirty="0" smtClean="0"/>
            <a:t>を              </a:t>
          </a:r>
          <a:r>
            <a:rPr lang="en-US" altLang="ja-JP" sz="4100" kern="1200" dirty="0" smtClean="0"/>
            <a:t/>
          </a:r>
          <a:br>
            <a:rPr lang="en-US" altLang="ja-JP" sz="4100" kern="1200" dirty="0" smtClean="0"/>
          </a:br>
          <a:r>
            <a:rPr lang="en-US" altLang="ja-JP" sz="4100" kern="1200" dirty="0" smtClean="0"/>
            <a:t>	</a:t>
          </a:r>
          <a:r>
            <a:rPr lang="ja-JP" altLang="en-US" sz="4100" kern="1200" dirty="0" smtClean="0"/>
            <a:t>反射光と屈折光とは       </a:t>
          </a:r>
          <a:endParaRPr lang="en-US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ja-JP" altLang="en-US" sz="4100" kern="1200" dirty="0" smtClean="0"/>
            <a:t>一般：</a:t>
          </a:r>
          <a:r>
            <a:rPr lang="en-US" altLang="ja-JP" sz="4100" kern="1200" dirty="0" smtClean="0"/>
            <a:t/>
          </a:r>
          <a:br>
            <a:rPr lang="en-US" altLang="ja-JP" sz="4100" kern="1200" dirty="0" smtClean="0"/>
          </a:br>
          <a:r>
            <a:rPr lang="ja-JP" altLang="en-US" sz="4100" kern="1200" dirty="0" smtClean="0"/>
            <a:t>　反射</a:t>
          </a:r>
          <a:r>
            <a:rPr lang="ja-JP" altLang="en-US" sz="4100" kern="1200" dirty="0"/>
            <a:t>した光はある</a:t>
          </a:r>
          <a:r>
            <a:rPr lang="ja-JP" altLang="en-US" sz="4100" kern="1200" dirty="0" smtClean="0"/>
            <a:t>程度         しているので，</a:t>
          </a:r>
          <a:r>
            <a:rPr lang="en-US" altLang="ja-JP" sz="4100" kern="1200" dirty="0" smtClean="0"/>
            <a:t/>
          </a:r>
          <a:br>
            <a:rPr lang="en-US" altLang="ja-JP" sz="4100" kern="1200" dirty="0" smtClean="0"/>
          </a:br>
          <a:r>
            <a:rPr lang="en-US" altLang="ja-JP" sz="4100" kern="1200" dirty="0" smtClean="0"/>
            <a:t>	</a:t>
          </a:r>
          <a:r>
            <a:rPr lang="ja-JP" altLang="en-US" sz="4100" kern="1200" dirty="0" smtClean="0"/>
            <a:t> 偏光子をつけた              </a:t>
          </a:r>
          <a:r>
            <a:rPr lang="ja-JP" altLang="en-US" sz="4100" kern="1200" dirty="0" err="1" smtClean="0"/>
            <a:t>や</a:t>
          </a:r>
          <a:r>
            <a:rPr lang="en-US" altLang="ja-JP" sz="4100" kern="1200" dirty="0" smtClean="0"/>
            <a:t/>
          </a:r>
          <a:br>
            <a:rPr lang="en-US" altLang="ja-JP" sz="4100" kern="1200" dirty="0" smtClean="0"/>
          </a:br>
          <a:r>
            <a:rPr lang="en-US" altLang="ja-JP" sz="4100" kern="1200" dirty="0" smtClean="0"/>
            <a:t>	</a:t>
          </a:r>
          <a:r>
            <a:rPr lang="ja-JP" altLang="en-US" sz="4100" kern="1200" dirty="0" smtClean="0"/>
            <a:t>　                    をかければ，</a:t>
          </a:r>
          <a:r>
            <a:rPr lang="en-US" altLang="ja-JP" sz="4100" kern="1200" dirty="0" smtClean="0"/>
            <a:t/>
          </a:r>
          <a:br>
            <a:rPr lang="en-US" altLang="ja-JP" sz="4100" kern="1200" dirty="0" smtClean="0"/>
          </a:br>
          <a:r>
            <a:rPr lang="en-US" altLang="ja-JP" sz="4100" kern="1200" dirty="0" smtClean="0"/>
            <a:t>		</a:t>
          </a:r>
          <a:r>
            <a:rPr lang="ja-JP" altLang="en-US" sz="4100" kern="1200" dirty="0" smtClean="0"/>
            <a:t>反射光を               ことができる．</a:t>
          </a:r>
          <a:endParaRPr lang="ja-JP" altLang="en-US" sz="4100" kern="1200" dirty="0"/>
        </a:p>
      </dsp:txBody>
      <dsp:txXfrm>
        <a:off x="0" y="1286477"/>
        <a:ext cx="10933021" cy="4607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3530F-B559-48E6-BA1E-42B109D84EAF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90366-4A17-45B9-8CB6-15947D090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132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7370-F10B-4858-A03C-81B9374097F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016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7370-F10B-4858-A03C-81B9374097F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19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7370-F10B-4858-A03C-81B9374097F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059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7370-F10B-4858-A03C-81B9374097F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311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7370-F10B-4858-A03C-81B9374097F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493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7370-F10B-4858-A03C-81B9374097F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051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F7370-F10B-4858-A03C-81B9374097F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64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69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00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16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8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38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6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05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04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22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9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8FE4-96C6-40CA-AEBF-733DA631B0C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71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B8FE4-96C6-40CA-AEBF-733DA631B0C9}" type="datetimeFigureOut">
              <a:rPr kumimoji="1" lang="ja-JP" altLang="en-US" smtClean="0"/>
              <a:t>2019/8/31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7A00-06B7-4C50-A11C-065EA68F5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50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notesSlide" Target="../notesSlides/notesSlide6.xml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基礎物理学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F</a:t>
            </a:r>
            <a:r>
              <a:rPr kumimoji="1" lang="ja-JP" altLang="en-US" dirty="0" smtClean="0"/>
              <a:t>　原　道寛　教授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06F9-8FDE-4E7E-BF38-127EAE8948E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20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7339" y="105338"/>
            <a:ext cx="8534400" cy="1507067"/>
          </a:xfrm>
        </p:spPr>
        <p:txBody>
          <a:bodyPr/>
          <a:lstStyle/>
          <a:p>
            <a:r>
              <a:rPr kumimoji="1" lang="ja-JP" altLang="en-US" dirty="0" smtClean="0"/>
              <a:t>基礎物理学：第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章　波と光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575196"/>
              </p:ext>
            </p:extLst>
          </p:nvPr>
        </p:nvGraphicFramePr>
        <p:xfrm>
          <a:off x="481939" y="1374363"/>
          <a:ext cx="11393385" cy="5216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06F9-8FDE-4E7E-BF38-127EAE8948E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60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7339" y="105338"/>
            <a:ext cx="8534400" cy="1507067"/>
          </a:xfrm>
        </p:spPr>
        <p:txBody>
          <a:bodyPr/>
          <a:lstStyle/>
          <a:p>
            <a:pPr lvl="0"/>
            <a:r>
              <a:rPr lang="en-US" altLang="ja-JP" dirty="0"/>
              <a:t>3.9</a:t>
            </a:r>
            <a:r>
              <a:rPr lang="ja-JP" altLang="ja-JP" dirty="0"/>
              <a:t>偏光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210707"/>
              </p:ext>
            </p:extLst>
          </p:nvPr>
        </p:nvGraphicFramePr>
        <p:xfrm>
          <a:off x="481939" y="1374363"/>
          <a:ext cx="11393385" cy="5216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06F9-8FDE-4E7E-BF38-127EAE8948E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85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327351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US" altLang="ja-JP" sz="3600" dirty="0" smtClean="0"/>
              <a:t>3.9.1.1</a:t>
            </a:r>
            <a:r>
              <a:rPr lang="ja-JP" altLang="ja-JP" sz="3600" dirty="0" smtClean="0"/>
              <a:t>偏光</a:t>
            </a:r>
            <a:endParaRPr lang="ja-JP" altLang="ja-JP" sz="36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00613234"/>
              </p:ext>
            </p:extLst>
          </p:nvPr>
        </p:nvGraphicFramePr>
        <p:xfrm>
          <a:off x="50515" y="627961"/>
          <a:ext cx="11903681" cy="6032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06F9-8FDE-4E7E-BF38-127EAE8948ED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11" name="コンテンツ プレースホルダー 5"/>
          <p:cNvPicPr>
            <a:picLocks noChangeAspect="1"/>
          </p:cNvPicPr>
          <p:nvPr/>
        </p:nvPicPr>
        <p:blipFill rotWithShape="1">
          <a:blip r:embed="rId9"/>
          <a:srcRect l="11975" t="21566" r="14916" b="29527"/>
          <a:stretch/>
        </p:blipFill>
        <p:spPr>
          <a:xfrm>
            <a:off x="4880472" y="55776"/>
            <a:ext cx="7311529" cy="1991384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5306127" y="2385951"/>
            <a:ext cx="2609774" cy="4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A</a:t>
            </a:r>
            <a:endParaRPr kumimoji="1" lang="ja-JP" altLang="en-US" sz="2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1962288" y="2912120"/>
            <a:ext cx="2341621" cy="4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B</a:t>
            </a:r>
            <a:endParaRPr kumimoji="1" lang="ja-JP" altLang="en-US" sz="2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3516323" y="3887233"/>
            <a:ext cx="2116915" cy="4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C</a:t>
            </a:r>
            <a:endParaRPr kumimoji="1" lang="ja-JP" altLang="en-US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1299293" y="4440100"/>
            <a:ext cx="1116860" cy="4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D</a:t>
            </a:r>
            <a:endParaRPr kumimoji="1" lang="ja-JP" altLang="en-US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633238" y="4440099"/>
            <a:ext cx="727515" cy="4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E</a:t>
            </a:r>
            <a:endParaRPr kumimoji="1" lang="ja-JP" altLang="en-US" sz="2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4211022" y="4949529"/>
            <a:ext cx="854887" cy="4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F</a:t>
            </a:r>
            <a:endParaRPr kumimoji="1" lang="ja-JP" altLang="en-US" sz="2400" dirty="0"/>
          </a:p>
        </p:txBody>
      </p:sp>
      <p:sp>
        <p:nvSpPr>
          <p:cNvPr id="20" name="正方形/長方形 19"/>
          <p:cNvSpPr/>
          <p:nvPr/>
        </p:nvSpPr>
        <p:spPr>
          <a:xfrm>
            <a:off x="8047720" y="5502396"/>
            <a:ext cx="854887" cy="4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G</a:t>
            </a:r>
            <a:endParaRPr kumimoji="1" lang="ja-JP" altLang="en-US" sz="2400" dirty="0"/>
          </a:p>
        </p:txBody>
      </p:sp>
      <p:sp>
        <p:nvSpPr>
          <p:cNvPr id="21" name="正方形/長方形 20"/>
          <p:cNvSpPr/>
          <p:nvPr/>
        </p:nvSpPr>
        <p:spPr>
          <a:xfrm>
            <a:off x="4522496" y="5988501"/>
            <a:ext cx="1971746" cy="4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H</a:t>
            </a:r>
            <a:endParaRPr kumimoji="1"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79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237909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US" altLang="ja-JP" sz="3200" dirty="0" smtClean="0"/>
              <a:t>3.9.1.2</a:t>
            </a:r>
            <a:r>
              <a:rPr lang="ja-JP" altLang="ja-JP" sz="3200" dirty="0" smtClean="0"/>
              <a:t>偏光</a:t>
            </a:r>
            <a:endParaRPr lang="ja-JP" altLang="ja-JP" sz="32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34552194"/>
              </p:ext>
            </p:extLst>
          </p:nvPr>
        </p:nvGraphicFramePr>
        <p:xfrm>
          <a:off x="71653" y="722531"/>
          <a:ext cx="11628260" cy="5998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06F9-8FDE-4E7E-BF38-127EAE8948ED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588457" y="1869271"/>
            <a:ext cx="881089" cy="4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A</a:t>
            </a:r>
            <a:endParaRPr kumimoji="1" lang="ja-JP" altLang="en-US" sz="2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5064735" y="2336058"/>
            <a:ext cx="2477396" cy="4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B</a:t>
            </a:r>
            <a:endParaRPr kumimoji="1" lang="ja-JP" altLang="en-US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685181" y="2968000"/>
            <a:ext cx="1290457" cy="4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C</a:t>
            </a:r>
            <a:endParaRPr kumimoji="1" lang="ja-JP" altLang="en-US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3283832" y="3488609"/>
            <a:ext cx="3402858" cy="4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D</a:t>
            </a:r>
            <a:endParaRPr kumimoji="1" lang="ja-JP" altLang="en-US" sz="2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7820137" y="5642737"/>
            <a:ext cx="908836" cy="4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E</a:t>
            </a:r>
            <a:endParaRPr kumimoji="1" lang="ja-JP" altLang="en-US" sz="2400" dirty="0"/>
          </a:p>
        </p:txBody>
      </p:sp>
      <p:sp>
        <p:nvSpPr>
          <p:cNvPr id="20" name="正方形/長方形 19"/>
          <p:cNvSpPr/>
          <p:nvPr/>
        </p:nvSpPr>
        <p:spPr>
          <a:xfrm>
            <a:off x="6903610" y="6144708"/>
            <a:ext cx="1277042" cy="466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F</a:t>
            </a:r>
            <a:endParaRPr kumimoji="1"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068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7339" y="105338"/>
            <a:ext cx="8534400" cy="1507067"/>
          </a:xfrm>
        </p:spPr>
        <p:txBody>
          <a:bodyPr/>
          <a:lstStyle/>
          <a:p>
            <a:pPr lvl="0"/>
            <a:r>
              <a:rPr lang="en-US" altLang="ja-JP" dirty="0"/>
              <a:t>3.9</a:t>
            </a:r>
            <a:r>
              <a:rPr lang="ja-JP" altLang="ja-JP" dirty="0"/>
              <a:t>偏光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676494"/>
              </p:ext>
            </p:extLst>
          </p:nvPr>
        </p:nvGraphicFramePr>
        <p:xfrm>
          <a:off x="481939" y="1374363"/>
          <a:ext cx="11393385" cy="5216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06F9-8FDE-4E7E-BF38-127EAE8948E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68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391410"/>
            <a:ext cx="8534400" cy="1507067"/>
          </a:xfrm>
        </p:spPr>
        <p:txBody>
          <a:bodyPr>
            <a:normAutofit/>
          </a:bodyPr>
          <a:lstStyle/>
          <a:p>
            <a:pPr lvl="0"/>
            <a:r>
              <a:rPr lang="en-US" altLang="ja-JP" sz="3200" dirty="0" smtClean="0"/>
              <a:t>3.9.2.1</a:t>
            </a:r>
            <a:r>
              <a:rPr lang="ja-JP" altLang="ja-JP" sz="3200" dirty="0" smtClean="0"/>
              <a:t>偏光</a:t>
            </a:r>
            <a:endParaRPr lang="ja-JP" altLang="ja-JP" sz="32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188848"/>
              </p:ext>
            </p:extLst>
          </p:nvPr>
        </p:nvGraphicFramePr>
        <p:xfrm>
          <a:off x="106976" y="362123"/>
          <a:ext cx="11982618" cy="6399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06F9-8FDE-4E7E-BF38-127EAE8948ED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57180" y="1802491"/>
            <a:ext cx="11393385" cy="50097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740" tIns="31750" rIns="177800" bIns="3175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2000" kern="1200" dirty="0"/>
          </a:p>
        </p:txBody>
      </p:sp>
      <p:sp>
        <p:nvSpPr>
          <p:cNvPr id="9" name="正方形/長方形 8"/>
          <p:cNvSpPr/>
          <p:nvPr/>
        </p:nvSpPr>
        <p:spPr>
          <a:xfrm>
            <a:off x="5822412" y="1"/>
            <a:ext cx="6369588" cy="2235942"/>
          </a:xfrm>
          <a:prstGeom prst="rect">
            <a:avLst/>
          </a:prstGeom>
          <a:blipFill rotWithShape="0">
            <a:blip r:embed="rId9"/>
            <a:srcRect/>
            <a:stretch>
              <a:fillRect l="-99588" t="-58534" r="-5895" b="-32740"/>
            </a:stretch>
          </a:blip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正方形/長方形 11"/>
          <p:cNvSpPr/>
          <p:nvPr/>
        </p:nvSpPr>
        <p:spPr>
          <a:xfrm>
            <a:off x="6843144" y="2348201"/>
            <a:ext cx="1045504" cy="57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A</a:t>
            </a:r>
            <a:endParaRPr kumimoji="1" lang="ja-JP" altLang="en-US" sz="2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782185" y="3101718"/>
            <a:ext cx="1767456" cy="57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B</a:t>
            </a:r>
            <a:endParaRPr kumimoji="1" lang="ja-JP" altLang="en-US" sz="2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6843144" y="5026137"/>
            <a:ext cx="4243122" cy="57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C</a:t>
            </a:r>
            <a:endParaRPr kumimoji="1" lang="ja-JP" altLang="en-US" sz="2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2208228" y="5781774"/>
            <a:ext cx="4634916" cy="57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D</a:t>
            </a:r>
            <a:endParaRPr kumimoji="1"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910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409423"/>
            <a:ext cx="8534400" cy="1507067"/>
          </a:xfrm>
        </p:spPr>
        <p:txBody>
          <a:bodyPr/>
          <a:lstStyle/>
          <a:p>
            <a:pPr lvl="0"/>
            <a:r>
              <a:rPr lang="en-US" altLang="ja-JP" dirty="0" smtClean="0"/>
              <a:t>3.9.2.2</a:t>
            </a:r>
            <a:r>
              <a:rPr lang="ja-JP" altLang="ja-JP" dirty="0" smtClean="0"/>
              <a:t>偏光</a:t>
            </a:r>
            <a:endParaRPr lang="ja-JP" altLang="ja-JP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559961"/>
              </p:ext>
            </p:extLst>
          </p:nvPr>
        </p:nvGraphicFramePr>
        <p:xfrm>
          <a:off x="86500" y="685855"/>
          <a:ext cx="10933021" cy="6169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06F9-8FDE-4E7E-BF38-127EAE8948ED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57180" y="1612405"/>
            <a:ext cx="11393385" cy="50097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61740" tIns="31750" rIns="177800" bIns="3175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en-US" sz="2000" kern="1200" dirty="0"/>
          </a:p>
        </p:txBody>
      </p:sp>
      <p:sp>
        <p:nvSpPr>
          <p:cNvPr id="11" name="正方形/長方形 10"/>
          <p:cNvSpPr/>
          <p:nvPr/>
        </p:nvSpPr>
        <p:spPr>
          <a:xfrm>
            <a:off x="7602201" y="-30872"/>
            <a:ext cx="4589799" cy="3695146"/>
          </a:xfrm>
          <a:prstGeom prst="rect">
            <a:avLst/>
          </a:prstGeom>
          <a:blipFill rotWithShape="0">
            <a:blip r:embed="rId9"/>
            <a:srcRect/>
            <a:stretch>
              <a:fillRect l="-103107" t="-60349" r="-6167" b="-37309"/>
            </a:stretch>
          </a:blip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正方形/長方形 16"/>
          <p:cNvSpPr/>
          <p:nvPr/>
        </p:nvSpPr>
        <p:spPr>
          <a:xfrm>
            <a:off x="2871844" y="2024194"/>
            <a:ext cx="1640085" cy="57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A</a:t>
            </a:r>
            <a:endParaRPr kumimoji="1" lang="ja-JP" altLang="en-US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6675170" y="2598770"/>
            <a:ext cx="826915" cy="57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B</a:t>
            </a:r>
            <a:endParaRPr kumimoji="1" lang="ja-JP" altLang="en-US" sz="2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6019961" y="3981336"/>
            <a:ext cx="1028261" cy="57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C</a:t>
            </a:r>
            <a:endParaRPr kumimoji="1" lang="ja-JP" altLang="en-US" sz="2400" dirty="0"/>
          </a:p>
        </p:txBody>
      </p:sp>
      <p:sp>
        <p:nvSpPr>
          <p:cNvPr id="20" name="正方形/長方形 19"/>
          <p:cNvSpPr/>
          <p:nvPr/>
        </p:nvSpPr>
        <p:spPr>
          <a:xfrm>
            <a:off x="5851987" y="4610449"/>
            <a:ext cx="1650098" cy="57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D</a:t>
            </a:r>
            <a:endParaRPr kumimoji="1" lang="ja-JP" altLang="en-US" sz="2400" dirty="0"/>
          </a:p>
        </p:txBody>
      </p:sp>
      <p:sp>
        <p:nvSpPr>
          <p:cNvPr id="21" name="正方形/長方形 20"/>
          <p:cNvSpPr/>
          <p:nvPr/>
        </p:nvSpPr>
        <p:spPr>
          <a:xfrm>
            <a:off x="2617102" y="5185025"/>
            <a:ext cx="2308644" cy="57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E</a:t>
            </a:r>
            <a:endParaRPr kumimoji="1" lang="ja-JP" altLang="en-US" sz="2400" dirty="0"/>
          </a:p>
        </p:txBody>
      </p:sp>
      <p:sp>
        <p:nvSpPr>
          <p:cNvPr id="22" name="正方形/長方形 21"/>
          <p:cNvSpPr/>
          <p:nvPr/>
        </p:nvSpPr>
        <p:spPr>
          <a:xfrm>
            <a:off x="5860530" y="5799196"/>
            <a:ext cx="1775046" cy="57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/>
              <a:t>F</a:t>
            </a:r>
            <a:endParaRPr kumimoji="1" lang="ja-JP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380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3"/>
  <p:tag name="COUNTDOWNSECONDS" val="15"/>
  <p:tag name="BACKUPSESSIONS" val="True"/>
  <p:tag name="REVIEWONLY" val="False"/>
  <p:tag name="RACEENDPOINTS" val="100"/>
  <p:tag name="PARTICIPANTSINLEADERBOARD" val="20"/>
  <p:tag name="BUBBLESIZEVISIBLE" val="True"/>
  <p:tag name="CUSTOMGRIDBACKCOLOR" val="-4144960"/>
  <p:tag name="CUSTOMCELLBACKCOLOR3" val="-268652"/>
  <p:tag name="DISPLAYDEVICENUMBER" val="True"/>
  <p:tag name="AUTOSIZEGRID" val="True"/>
  <p:tag name="POLLINGCYCLE" val="2"/>
  <p:tag name="INCLUDENONRESPONDERS" val="False"/>
  <p:tag name="CORRECTPOINTVALUE" val="100"/>
  <p:tag name="ZEROBASED" val="False"/>
  <p:tag name="FIBDISPLAYRESULTS" val="True"/>
  <p:tag name="PRRESPONSE1" val="10"/>
  <p:tag name="PRRESPONSE5" val="6"/>
  <p:tag name="PRRESPONSE9" val="2"/>
  <p:tag name="TASKPANEKEY" val="584f4641-2e68-4278-b829-a843be0253cd"/>
  <p:tag name="USESECONDARYMONITOR" val="True"/>
  <p:tag name="ANSWERNOWTEXT" val="Answer Now"/>
  <p:tag name="INPUTSOURCE" val="1"/>
  <p:tag name="CHARTVALUEFORMAT" val="0"/>
  <p:tag name="STDCHART" val="4"/>
  <p:tag name="TEAMSINLEADERBOARD" val="20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False"/>
  <p:tag name="RESPCOUNTERSTYLE" val="2"/>
  <p:tag name="ALLOWDUPLICATES" val="False"/>
  <p:tag name="AUTOUPDATEALIASES" val="True"/>
  <p:tag name="MAXRESPONDERS" val="20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0"/>
  <p:tag name="RACERSMAXDISPLAYED" val="5"/>
  <p:tag name="DEFAULTNUMTEAMS" val="10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2"/>
  <p:tag name="FIBNUMRESULTS" val="10"/>
  <p:tag name="ALWAYSOPENPOLL" val="False"/>
  <p:tag name="ROTATIONINTERVAL" val="1"/>
  <p:tag name="USESCHEMECOLORS" val="True"/>
  <p:tag name="REALTIMEBACKUPPATH" val="(なし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PFULLVERSION" val="4.3.2.12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289</Words>
  <Application>Microsoft Office PowerPoint</Application>
  <PresentationFormat>ワイド画面</PresentationFormat>
  <Paragraphs>113</Paragraphs>
  <Slides>8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HGPｺﾞｼｯｸM</vt:lpstr>
      <vt:lpstr>ＭＳ Ｐゴシック</vt:lpstr>
      <vt:lpstr>Arial</vt:lpstr>
      <vt:lpstr>Calibri</vt:lpstr>
      <vt:lpstr>Calibri Light</vt:lpstr>
      <vt:lpstr>Office テーマ</vt:lpstr>
      <vt:lpstr>基礎物理学</vt:lpstr>
      <vt:lpstr>基礎物理学：第3章　波と光</vt:lpstr>
      <vt:lpstr>3.9偏光</vt:lpstr>
      <vt:lpstr>3.9.1.1偏光</vt:lpstr>
      <vt:lpstr>3.9.1.2偏光</vt:lpstr>
      <vt:lpstr>3.9偏光</vt:lpstr>
      <vt:lpstr>3.9.2.1偏光</vt:lpstr>
      <vt:lpstr>3.9.2.2偏光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基礎物理学</dc:title>
  <dc:creator>原道寛</dc:creator>
  <cp:lastModifiedBy>HARA Michihiro</cp:lastModifiedBy>
  <cp:revision>45</cp:revision>
  <dcterms:created xsi:type="dcterms:W3CDTF">2014-12-31T05:09:16Z</dcterms:created>
  <dcterms:modified xsi:type="dcterms:W3CDTF">2019-08-31T11:45:53Z</dcterms:modified>
</cp:coreProperties>
</file>