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6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8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9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10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11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2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3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4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5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data5.xml" ContentType="application/vnd.openxmlformats-officedocument.drawingml.diagramData+xml"/>
  <Override PartName="/ppt/diagrams/data7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58" r:id="rId3"/>
    <p:sldId id="460" r:id="rId4"/>
    <p:sldId id="407" r:id="rId5"/>
    <p:sldId id="265" r:id="rId6"/>
    <p:sldId id="275" r:id="rId7"/>
    <p:sldId id="506" r:id="rId8"/>
    <p:sldId id="507" r:id="rId9"/>
    <p:sldId id="508" r:id="rId10"/>
    <p:sldId id="568" r:id="rId11"/>
    <p:sldId id="510" r:id="rId12"/>
    <p:sldId id="281" r:id="rId13"/>
    <p:sldId id="511" r:id="rId14"/>
    <p:sldId id="512" r:id="rId15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579" autoAdjust="0"/>
    <p:restoredTop sz="86391" autoAdjust="0"/>
  </p:normalViewPr>
  <p:slideViewPr>
    <p:cSldViewPr snapToGrid="0">
      <p:cViewPr varScale="1">
        <p:scale>
          <a:sx n="67" d="100"/>
          <a:sy n="67" d="100"/>
        </p:scale>
        <p:origin x="90" y="285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2890" y="41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E011E2-60BA-4D6A-BC2C-369AAFC9B671}" type="doc">
      <dgm:prSet loTypeId="urn:microsoft.com/office/officeart/2005/8/layout/hierarchy4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kumimoji="1" lang="ja-JP" altLang="en-US"/>
        </a:p>
      </dgm:t>
    </dgm:pt>
    <dgm:pt modelId="{037BF513-CA55-4867-808F-E30ED43810DD}">
      <dgm:prSet/>
      <dgm:spPr/>
      <dgm:t>
        <a:bodyPr/>
        <a:lstStyle/>
        <a:p>
          <a:r>
            <a:rPr lang="en-US" dirty="0" smtClean="0"/>
            <a:t>4.1</a:t>
          </a:r>
          <a:r>
            <a:rPr lang="ja-JP" dirty="0" smtClean="0"/>
            <a:t>静電界</a:t>
          </a:r>
          <a:endParaRPr lang="ja-JP" dirty="0"/>
        </a:p>
      </dgm:t>
    </dgm:pt>
    <dgm:pt modelId="{008B84AB-D4DF-4C36-B6E1-A2431665CA36}" type="parTrans" cxnId="{DA6B02C7-2EBD-4A69-A4D6-7613295FFAA2}">
      <dgm:prSet/>
      <dgm:spPr/>
      <dgm:t>
        <a:bodyPr/>
        <a:lstStyle/>
        <a:p>
          <a:endParaRPr kumimoji="1" lang="ja-JP" altLang="en-US"/>
        </a:p>
      </dgm:t>
    </dgm:pt>
    <dgm:pt modelId="{835EC666-C453-4360-A219-14812875E2F1}" type="sibTrans" cxnId="{DA6B02C7-2EBD-4A69-A4D6-7613295FFAA2}">
      <dgm:prSet/>
      <dgm:spPr/>
      <dgm:t>
        <a:bodyPr/>
        <a:lstStyle/>
        <a:p>
          <a:endParaRPr kumimoji="1" lang="ja-JP" altLang="en-US"/>
        </a:p>
      </dgm:t>
    </dgm:pt>
    <dgm:pt modelId="{88DFA55F-EA8C-4335-BE9A-4A239D9CA3D9}">
      <dgm:prSet/>
      <dgm:spPr/>
      <dgm:t>
        <a:bodyPr/>
        <a:lstStyle/>
        <a:p>
          <a:r>
            <a:rPr lang="en-US" dirty="0" smtClean="0"/>
            <a:t>4.1.1静電気力</a:t>
          </a:r>
          <a:endParaRPr lang="en-US" dirty="0"/>
        </a:p>
      </dgm:t>
    </dgm:pt>
    <dgm:pt modelId="{F9FB4152-AE65-455C-A8A6-2B89809F5685}" type="parTrans" cxnId="{6AFBED6C-C99C-4A9B-9ADC-A153B2C4BD4F}">
      <dgm:prSet/>
      <dgm:spPr/>
      <dgm:t>
        <a:bodyPr/>
        <a:lstStyle/>
        <a:p>
          <a:endParaRPr kumimoji="1" lang="ja-JP" altLang="en-US"/>
        </a:p>
      </dgm:t>
    </dgm:pt>
    <dgm:pt modelId="{9C951142-7B42-467F-AE34-8C44428EFE3C}" type="sibTrans" cxnId="{6AFBED6C-C99C-4A9B-9ADC-A153B2C4BD4F}">
      <dgm:prSet/>
      <dgm:spPr/>
      <dgm:t>
        <a:bodyPr/>
        <a:lstStyle/>
        <a:p>
          <a:endParaRPr kumimoji="1" lang="ja-JP" altLang="en-US"/>
        </a:p>
      </dgm:t>
    </dgm:pt>
    <dgm:pt modelId="{123A8D0F-5768-4CE3-AC17-790367593989}">
      <dgm:prSet/>
      <dgm:spPr/>
      <dgm:t>
        <a:bodyPr/>
        <a:lstStyle/>
        <a:p>
          <a:r>
            <a:rPr lang="en-US" dirty="0" smtClean="0"/>
            <a:t>4.1.2電解</a:t>
          </a:r>
          <a:endParaRPr lang="en-US" dirty="0"/>
        </a:p>
      </dgm:t>
    </dgm:pt>
    <dgm:pt modelId="{E60D3DED-015B-4472-B379-1226E62E9AC8}" type="parTrans" cxnId="{8C85845E-AF35-4753-B71F-72596D88017B}">
      <dgm:prSet/>
      <dgm:spPr/>
      <dgm:t>
        <a:bodyPr/>
        <a:lstStyle/>
        <a:p>
          <a:endParaRPr kumimoji="1" lang="ja-JP" altLang="en-US"/>
        </a:p>
      </dgm:t>
    </dgm:pt>
    <dgm:pt modelId="{D1DA07B8-B403-4328-897E-E891C0A15828}" type="sibTrans" cxnId="{8C85845E-AF35-4753-B71F-72596D88017B}">
      <dgm:prSet/>
      <dgm:spPr/>
      <dgm:t>
        <a:bodyPr/>
        <a:lstStyle/>
        <a:p>
          <a:endParaRPr kumimoji="1" lang="ja-JP" altLang="en-US"/>
        </a:p>
      </dgm:t>
    </dgm:pt>
    <dgm:pt modelId="{A26971CB-C626-4240-9E3F-C64640531AEE}">
      <dgm:prSet/>
      <dgm:spPr/>
      <dgm:t>
        <a:bodyPr/>
        <a:lstStyle/>
        <a:p>
          <a:r>
            <a:rPr lang="en-US" dirty="0" smtClean="0"/>
            <a:t>4,1.3電位差</a:t>
          </a:r>
          <a:endParaRPr lang="en-US" dirty="0"/>
        </a:p>
      </dgm:t>
    </dgm:pt>
    <dgm:pt modelId="{EEDCF738-A76E-4C57-A0BC-2C2933048822}" type="parTrans" cxnId="{78657038-1BA9-4CB7-A99B-ECEDA9AA8F4B}">
      <dgm:prSet/>
      <dgm:spPr/>
      <dgm:t>
        <a:bodyPr/>
        <a:lstStyle/>
        <a:p>
          <a:endParaRPr kumimoji="1" lang="ja-JP" altLang="en-US"/>
        </a:p>
      </dgm:t>
    </dgm:pt>
    <dgm:pt modelId="{4DEB6633-DF75-427C-B249-34104D606CC5}" type="sibTrans" cxnId="{78657038-1BA9-4CB7-A99B-ECEDA9AA8F4B}">
      <dgm:prSet/>
      <dgm:spPr/>
      <dgm:t>
        <a:bodyPr/>
        <a:lstStyle/>
        <a:p>
          <a:endParaRPr kumimoji="1" lang="ja-JP" altLang="en-US"/>
        </a:p>
      </dgm:t>
    </dgm:pt>
    <dgm:pt modelId="{43ECB372-CCF8-4E95-9E20-27C603AE3283}">
      <dgm:prSet/>
      <dgm:spPr/>
      <dgm:t>
        <a:bodyPr/>
        <a:lstStyle/>
        <a:p>
          <a:r>
            <a:rPr lang="en-US" dirty="0" smtClean="0"/>
            <a:t>4.2</a:t>
          </a:r>
          <a:r>
            <a:rPr lang="ja-JP" dirty="0" smtClean="0"/>
            <a:t>直流</a:t>
          </a:r>
          <a:endParaRPr lang="ja-JP" dirty="0"/>
        </a:p>
      </dgm:t>
    </dgm:pt>
    <dgm:pt modelId="{455BB182-19DE-4891-885E-F3B037F7A400}" type="parTrans" cxnId="{8C6E0E8B-7444-4939-B331-A7B7D843CB02}">
      <dgm:prSet/>
      <dgm:spPr/>
      <dgm:t>
        <a:bodyPr/>
        <a:lstStyle/>
        <a:p>
          <a:endParaRPr kumimoji="1" lang="ja-JP" altLang="en-US"/>
        </a:p>
      </dgm:t>
    </dgm:pt>
    <dgm:pt modelId="{85FCF07C-E74A-439D-A92D-A569C1FD5BBC}" type="sibTrans" cxnId="{8C6E0E8B-7444-4939-B331-A7B7D843CB02}">
      <dgm:prSet/>
      <dgm:spPr/>
      <dgm:t>
        <a:bodyPr/>
        <a:lstStyle/>
        <a:p>
          <a:endParaRPr kumimoji="1" lang="ja-JP" altLang="en-US"/>
        </a:p>
      </dgm:t>
    </dgm:pt>
    <dgm:pt modelId="{2CDEDEE4-1EDB-4594-9488-FF9293467734}">
      <dgm:prSet/>
      <dgm:spPr/>
      <dgm:t>
        <a:bodyPr/>
        <a:lstStyle/>
        <a:p>
          <a:r>
            <a:rPr lang="en-US" dirty="0" smtClean="0"/>
            <a:t>4.2.1電圧と電流</a:t>
          </a:r>
          <a:endParaRPr lang="en-US" dirty="0"/>
        </a:p>
      </dgm:t>
    </dgm:pt>
    <dgm:pt modelId="{2BF300FC-85C7-4680-A38C-E574AE9D44BD}" type="parTrans" cxnId="{FCA907F9-E0DF-47FA-8EF2-95FF1A3783DB}">
      <dgm:prSet/>
      <dgm:spPr/>
      <dgm:t>
        <a:bodyPr/>
        <a:lstStyle/>
        <a:p>
          <a:endParaRPr kumimoji="1" lang="ja-JP" altLang="en-US"/>
        </a:p>
      </dgm:t>
    </dgm:pt>
    <dgm:pt modelId="{38E2886B-5AFC-48FA-A75F-7CC0C78241D2}" type="sibTrans" cxnId="{FCA907F9-E0DF-47FA-8EF2-95FF1A3783DB}">
      <dgm:prSet/>
      <dgm:spPr/>
      <dgm:t>
        <a:bodyPr/>
        <a:lstStyle/>
        <a:p>
          <a:endParaRPr kumimoji="1" lang="ja-JP" altLang="en-US"/>
        </a:p>
      </dgm:t>
    </dgm:pt>
    <dgm:pt modelId="{72781D4F-73A0-48BD-BFEF-3A41980C954C}">
      <dgm:prSet/>
      <dgm:spPr/>
      <dgm:t>
        <a:bodyPr/>
        <a:lstStyle/>
        <a:p>
          <a:r>
            <a:rPr lang="en-US" dirty="0" smtClean="0"/>
            <a:t>4.2.2直流回路</a:t>
          </a:r>
          <a:endParaRPr lang="en-US" dirty="0"/>
        </a:p>
      </dgm:t>
    </dgm:pt>
    <dgm:pt modelId="{BD9EB7EA-CA8B-4E86-A00B-47F92F8197B5}" type="parTrans" cxnId="{1E5D4740-1A64-4C92-8F72-3ACCFBBE2659}">
      <dgm:prSet/>
      <dgm:spPr/>
      <dgm:t>
        <a:bodyPr/>
        <a:lstStyle/>
        <a:p>
          <a:endParaRPr kumimoji="1" lang="ja-JP" altLang="en-US"/>
        </a:p>
      </dgm:t>
    </dgm:pt>
    <dgm:pt modelId="{F0B79821-2CF6-47D2-95DD-E809573DD2E2}" type="sibTrans" cxnId="{1E5D4740-1A64-4C92-8F72-3ACCFBBE2659}">
      <dgm:prSet/>
      <dgm:spPr/>
      <dgm:t>
        <a:bodyPr/>
        <a:lstStyle/>
        <a:p>
          <a:endParaRPr kumimoji="1" lang="ja-JP" altLang="en-US"/>
        </a:p>
      </dgm:t>
    </dgm:pt>
    <dgm:pt modelId="{B110F2F5-5220-4D2F-AEDD-4BE9BCC7586A}">
      <dgm:prSet/>
      <dgm:spPr/>
      <dgm:t>
        <a:bodyPr/>
        <a:lstStyle/>
        <a:p>
          <a:r>
            <a:rPr lang="en-US" dirty="0" smtClean="0"/>
            <a:t>4.2.3電流のする仕事</a:t>
          </a:r>
          <a:endParaRPr lang="en-US" dirty="0"/>
        </a:p>
      </dgm:t>
    </dgm:pt>
    <dgm:pt modelId="{DB872D5C-DE3D-491B-98A8-AFF8021C5D00}" type="parTrans" cxnId="{CAFC0C1D-62F1-460F-AC44-96C583EDB24E}">
      <dgm:prSet/>
      <dgm:spPr/>
      <dgm:t>
        <a:bodyPr/>
        <a:lstStyle/>
        <a:p>
          <a:endParaRPr kumimoji="1" lang="ja-JP" altLang="en-US"/>
        </a:p>
      </dgm:t>
    </dgm:pt>
    <dgm:pt modelId="{CCBFFD0C-1E6F-446E-A309-4ABF5691FA13}" type="sibTrans" cxnId="{CAFC0C1D-62F1-460F-AC44-96C583EDB24E}">
      <dgm:prSet/>
      <dgm:spPr/>
      <dgm:t>
        <a:bodyPr/>
        <a:lstStyle/>
        <a:p>
          <a:endParaRPr kumimoji="1" lang="ja-JP" altLang="en-US"/>
        </a:p>
      </dgm:t>
    </dgm:pt>
    <dgm:pt modelId="{3CAFC002-7F18-4736-AD63-FB777E67EFC3}">
      <dgm:prSet/>
      <dgm:spPr/>
      <dgm:t>
        <a:bodyPr/>
        <a:lstStyle/>
        <a:p>
          <a:r>
            <a:rPr lang="en-US" dirty="0" smtClean="0"/>
            <a:t>4.3電流と磁界</a:t>
          </a:r>
          <a:endParaRPr lang="en-US" dirty="0"/>
        </a:p>
      </dgm:t>
    </dgm:pt>
    <dgm:pt modelId="{1F5BA69F-68D5-409C-812D-558E62B6B0B6}" type="parTrans" cxnId="{117A2E48-8F98-4B6D-B8D7-4E4069C9607E}">
      <dgm:prSet/>
      <dgm:spPr/>
      <dgm:t>
        <a:bodyPr/>
        <a:lstStyle/>
        <a:p>
          <a:endParaRPr kumimoji="1" lang="ja-JP" altLang="en-US"/>
        </a:p>
      </dgm:t>
    </dgm:pt>
    <dgm:pt modelId="{7EF3E838-674F-4269-8AA1-C0D8F5FCD496}" type="sibTrans" cxnId="{117A2E48-8F98-4B6D-B8D7-4E4069C9607E}">
      <dgm:prSet/>
      <dgm:spPr/>
      <dgm:t>
        <a:bodyPr/>
        <a:lstStyle/>
        <a:p>
          <a:endParaRPr kumimoji="1" lang="ja-JP" altLang="en-US"/>
        </a:p>
      </dgm:t>
    </dgm:pt>
    <dgm:pt modelId="{A8EC90A1-1435-4822-875D-192E87A44ED0}">
      <dgm:prSet/>
      <dgm:spPr/>
      <dgm:t>
        <a:bodyPr/>
        <a:lstStyle/>
        <a:p>
          <a:r>
            <a:rPr lang="en-US" dirty="0" smtClean="0"/>
            <a:t>4.3.1磁石による磁界</a:t>
          </a:r>
          <a:endParaRPr lang="en-US" dirty="0"/>
        </a:p>
      </dgm:t>
    </dgm:pt>
    <dgm:pt modelId="{A4D68E8D-63D4-4A60-99A1-5668364499EB}" type="parTrans" cxnId="{E29F3D7D-7C64-4ADC-B2BE-56D7B3FD32D0}">
      <dgm:prSet/>
      <dgm:spPr/>
      <dgm:t>
        <a:bodyPr/>
        <a:lstStyle/>
        <a:p>
          <a:endParaRPr kumimoji="1" lang="ja-JP" altLang="en-US"/>
        </a:p>
      </dgm:t>
    </dgm:pt>
    <dgm:pt modelId="{0D5743E6-CDE6-493E-AB50-3177D315EC54}" type="sibTrans" cxnId="{E29F3D7D-7C64-4ADC-B2BE-56D7B3FD32D0}">
      <dgm:prSet/>
      <dgm:spPr/>
      <dgm:t>
        <a:bodyPr/>
        <a:lstStyle/>
        <a:p>
          <a:endParaRPr kumimoji="1" lang="ja-JP" altLang="en-US"/>
        </a:p>
      </dgm:t>
    </dgm:pt>
    <dgm:pt modelId="{833D5417-B1EB-4C99-A2C2-90793B5150CA}">
      <dgm:prSet/>
      <dgm:spPr/>
      <dgm:t>
        <a:bodyPr/>
        <a:lstStyle/>
        <a:p>
          <a:r>
            <a:rPr lang="en-US" smtClean="0"/>
            <a:t>4.3.2電流による磁界</a:t>
          </a:r>
          <a:endParaRPr lang="en-US"/>
        </a:p>
      </dgm:t>
    </dgm:pt>
    <dgm:pt modelId="{9E94B921-BA85-4B5F-A09B-2E3E00C1E61F}" type="parTrans" cxnId="{054B1F7F-0750-4D24-AC4E-60F0B2F577CA}">
      <dgm:prSet/>
      <dgm:spPr/>
      <dgm:t>
        <a:bodyPr/>
        <a:lstStyle/>
        <a:p>
          <a:endParaRPr kumimoji="1" lang="ja-JP" altLang="en-US"/>
        </a:p>
      </dgm:t>
    </dgm:pt>
    <dgm:pt modelId="{2E9671D5-123C-426A-9975-33EAC1714BFD}" type="sibTrans" cxnId="{054B1F7F-0750-4D24-AC4E-60F0B2F577CA}">
      <dgm:prSet/>
      <dgm:spPr/>
      <dgm:t>
        <a:bodyPr/>
        <a:lstStyle/>
        <a:p>
          <a:endParaRPr kumimoji="1" lang="ja-JP" altLang="en-US"/>
        </a:p>
      </dgm:t>
    </dgm:pt>
    <dgm:pt modelId="{BB05B2BA-2336-4FB8-ADAA-A137925DB3EA}">
      <dgm:prSet/>
      <dgm:spPr/>
      <dgm:t>
        <a:bodyPr/>
        <a:lstStyle/>
        <a:p>
          <a:r>
            <a:rPr lang="en-US" dirty="0" smtClean="0"/>
            <a:t>4.3.3電流が磁界から受ける力</a:t>
          </a:r>
          <a:endParaRPr lang="en-US" dirty="0"/>
        </a:p>
      </dgm:t>
    </dgm:pt>
    <dgm:pt modelId="{39CDCFB8-EAF5-4E7E-AE46-D059DF87293F}" type="parTrans" cxnId="{85F0A4EE-4A1E-4C63-97FF-F77D565653BF}">
      <dgm:prSet/>
      <dgm:spPr/>
      <dgm:t>
        <a:bodyPr/>
        <a:lstStyle/>
        <a:p>
          <a:endParaRPr kumimoji="1" lang="ja-JP" altLang="en-US"/>
        </a:p>
      </dgm:t>
    </dgm:pt>
    <dgm:pt modelId="{532967F1-339D-4EF2-96F1-2E785D2F4E7D}" type="sibTrans" cxnId="{85F0A4EE-4A1E-4C63-97FF-F77D565653BF}">
      <dgm:prSet/>
      <dgm:spPr/>
      <dgm:t>
        <a:bodyPr/>
        <a:lstStyle/>
        <a:p>
          <a:endParaRPr kumimoji="1" lang="ja-JP" altLang="en-US"/>
        </a:p>
      </dgm:t>
    </dgm:pt>
    <dgm:pt modelId="{71BBC657-6174-4F90-9A4E-145364C09B8E}">
      <dgm:prSet/>
      <dgm:spPr/>
      <dgm:t>
        <a:bodyPr/>
        <a:lstStyle/>
        <a:p>
          <a:r>
            <a:rPr lang="en-US" dirty="0" smtClean="0"/>
            <a:t>4.3.4 </a:t>
          </a:r>
          <a:r>
            <a:rPr lang="en-US" dirty="0" err="1" smtClean="0"/>
            <a:t>磁化の強さと磁気モーメント</a:t>
          </a:r>
          <a:endParaRPr lang="en-US" dirty="0"/>
        </a:p>
      </dgm:t>
    </dgm:pt>
    <dgm:pt modelId="{B3179A02-BF1C-4D40-A075-D074B6A15083}" type="parTrans" cxnId="{C88C463E-43FF-4747-B202-5F709998EB64}">
      <dgm:prSet/>
      <dgm:spPr/>
      <dgm:t>
        <a:bodyPr/>
        <a:lstStyle/>
        <a:p>
          <a:endParaRPr kumimoji="1" lang="ja-JP" altLang="en-US"/>
        </a:p>
      </dgm:t>
    </dgm:pt>
    <dgm:pt modelId="{305501AA-7154-461A-BC11-58444AE4308E}" type="sibTrans" cxnId="{C88C463E-43FF-4747-B202-5F709998EB64}">
      <dgm:prSet/>
      <dgm:spPr/>
      <dgm:t>
        <a:bodyPr/>
        <a:lstStyle/>
        <a:p>
          <a:endParaRPr kumimoji="1" lang="ja-JP" altLang="en-US"/>
        </a:p>
      </dgm:t>
    </dgm:pt>
    <dgm:pt modelId="{43C242AB-A4C4-4420-8319-6EE6794035B4}">
      <dgm:prSet/>
      <dgm:spPr/>
      <dgm:t>
        <a:bodyPr/>
        <a:lstStyle/>
        <a:p>
          <a:r>
            <a:rPr lang="en-US" dirty="0" smtClean="0"/>
            <a:t>4.4電磁誘導と交流</a:t>
          </a:r>
          <a:endParaRPr lang="en-US" dirty="0"/>
        </a:p>
      </dgm:t>
    </dgm:pt>
    <dgm:pt modelId="{F782EB2E-EB1A-421F-903D-FD5109677E86}" type="parTrans" cxnId="{B865777C-7E1E-476B-8768-3FA1ABA002A2}">
      <dgm:prSet/>
      <dgm:spPr/>
      <dgm:t>
        <a:bodyPr/>
        <a:lstStyle/>
        <a:p>
          <a:endParaRPr kumimoji="1" lang="ja-JP" altLang="en-US"/>
        </a:p>
      </dgm:t>
    </dgm:pt>
    <dgm:pt modelId="{7F7CC087-5B2E-40A5-A8D4-9A2298E61FAA}" type="sibTrans" cxnId="{B865777C-7E1E-476B-8768-3FA1ABA002A2}">
      <dgm:prSet/>
      <dgm:spPr/>
      <dgm:t>
        <a:bodyPr/>
        <a:lstStyle/>
        <a:p>
          <a:endParaRPr kumimoji="1" lang="ja-JP" altLang="en-US"/>
        </a:p>
      </dgm:t>
    </dgm:pt>
    <dgm:pt modelId="{A6E50CAA-B6D0-45C9-9ADE-BB980C1268F2}">
      <dgm:prSet/>
      <dgm:spPr/>
      <dgm:t>
        <a:bodyPr/>
        <a:lstStyle/>
        <a:p>
          <a:r>
            <a:rPr lang="en-US" dirty="0" smtClean="0"/>
            <a:t>4.4.1電磁誘導</a:t>
          </a:r>
          <a:endParaRPr lang="en-US" dirty="0"/>
        </a:p>
      </dgm:t>
    </dgm:pt>
    <dgm:pt modelId="{FC87CDED-6D1E-46F6-8D67-FF9AAC860266}" type="parTrans" cxnId="{9614B806-1DA4-416D-8766-3F892DE4E131}">
      <dgm:prSet/>
      <dgm:spPr/>
      <dgm:t>
        <a:bodyPr/>
        <a:lstStyle/>
        <a:p>
          <a:endParaRPr kumimoji="1" lang="ja-JP" altLang="en-US"/>
        </a:p>
      </dgm:t>
    </dgm:pt>
    <dgm:pt modelId="{4E9785D4-DABA-4FE4-B316-1CBDB8D5EF67}" type="sibTrans" cxnId="{9614B806-1DA4-416D-8766-3F892DE4E131}">
      <dgm:prSet/>
      <dgm:spPr/>
      <dgm:t>
        <a:bodyPr/>
        <a:lstStyle/>
        <a:p>
          <a:endParaRPr kumimoji="1" lang="ja-JP" altLang="en-US"/>
        </a:p>
      </dgm:t>
    </dgm:pt>
    <dgm:pt modelId="{CF6F473B-1E12-4BFC-8520-CD51400D19A6}">
      <dgm:prSet/>
      <dgm:spPr/>
      <dgm:t>
        <a:bodyPr/>
        <a:lstStyle/>
        <a:p>
          <a:r>
            <a:rPr lang="en-US" dirty="0" smtClean="0"/>
            <a:t>4.4.2交流</a:t>
          </a:r>
          <a:endParaRPr lang="en-US" dirty="0"/>
        </a:p>
      </dgm:t>
    </dgm:pt>
    <dgm:pt modelId="{C4D2529D-7DA3-4258-A38F-C2C02F92603A}" type="parTrans" cxnId="{E57AC4CC-0774-4CE3-8145-E1D7CA5E9947}">
      <dgm:prSet/>
      <dgm:spPr/>
      <dgm:t>
        <a:bodyPr/>
        <a:lstStyle/>
        <a:p>
          <a:endParaRPr kumimoji="1" lang="ja-JP" altLang="en-US"/>
        </a:p>
      </dgm:t>
    </dgm:pt>
    <dgm:pt modelId="{ADAAD90E-F298-4798-8212-EBF475154FC4}" type="sibTrans" cxnId="{E57AC4CC-0774-4CE3-8145-E1D7CA5E9947}">
      <dgm:prSet/>
      <dgm:spPr/>
      <dgm:t>
        <a:bodyPr/>
        <a:lstStyle/>
        <a:p>
          <a:endParaRPr kumimoji="1" lang="ja-JP" altLang="en-US"/>
        </a:p>
      </dgm:t>
    </dgm:pt>
    <dgm:pt modelId="{1FE0FA25-5507-48A4-AC28-D0EA306BF90C}">
      <dgm:prSet/>
      <dgm:spPr/>
      <dgm:t>
        <a:bodyPr/>
        <a:lstStyle/>
        <a:p>
          <a:r>
            <a:rPr lang="en-US" dirty="0" smtClean="0"/>
            <a:t>4.4.3電磁波</a:t>
          </a:r>
          <a:endParaRPr lang="en-US" dirty="0"/>
        </a:p>
      </dgm:t>
    </dgm:pt>
    <dgm:pt modelId="{C4F292DD-2FD3-4C54-BA91-5C47610BA991}" type="parTrans" cxnId="{8EBB100C-BD08-49CA-A14A-2A02136CC588}">
      <dgm:prSet/>
      <dgm:spPr/>
      <dgm:t>
        <a:bodyPr/>
        <a:lstStyle/>
        <a:p>
          <a:endParaRPr kumimoji="1" lang="ja-JP" altLang="en-US"/>
        </a:p>
      </dgm:t>
    </dgm:pt>
    <dgm:pt modelId="{F84F8DFE-2A9B-4888-BA37-DDD48F4D594D}" type="sibTrans" cxnId="{8EBB100C-BD08-49CA-A14A-2A02136CC588}">
      <dgm:prSet/>
      <dgm:spPr/>
      <dgm:t>
        <a:bodyPr/>
        <a:lstStyle/>
        <a:p>
          <a:endParaRPr kumimoji="1" lang="ja-JP" altLang="en-US"/>
        </a:p>
      </dgm:t>
    </dgm:pt>
    <dgm:pt modelId="{C16D7E54-5634-4ADC-BA03-782E1E6B0A38}" type="pres">
      <dgm:prSet presAssocID="{57E011E2-60BA-4D6A-BC2C-369AAFC9B671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kumimoji="1" lang="ja-JP" altLang="en-US"/>
        </a:p>
      </dgm:t>
    </dgm:pt>
    <dgm:pt modelId="{0C3D117D-1BA3-49A0-B61C-244FA6D90B2A}" type="pres">
      <dgm:prSet presAssocID="{037BF513-CA55-4867-808F-E30ED43810DD}" presName="vertOne" presStyleCnt="0"/>
      <dgm:spPr/>
    </dgm:pt>
    <dgm:pt modelId="{E027E42B-12F2-47A4-A659-7478E161A222}" type="pres">
      <dgm:prSet presAssocID="{037BF513-CA55-4867-808F-E30ED43810DD}" presName="txOne" presStyleLbl="node0" presStyleIdx="0" presStyleCnt="4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C375C322-FAA4-4DC2-BA85-75854A24710A}" type="pres">
      <dgm:prSet presAssocID="{037BF513-CA55-4867-808F-E30ED43810DD}" presName="parTransOne" presStyleCnt="0"/>
      <dgm:spPr/>
    </dgm:pt>
    <dgm:pt modelId="{FBE6032E-80F3-4AEF-96A6-ACE8EBD94722}" type="pres">
      <dgm:prSet presAssocID="{037BF513-CA55-4867-808F-E30ED43810DD}" presName="horzOne" presStyleCnt="0"/>
      <dgm:spPr/>
    </dgm:pt>
    <dgm:pt modelId="{F8BCCAD6-3B0C-4F39-9B62-6535005FA199}" type="pres">
      <dgm:prSet presAssocID="{88DFA55F-EA8C-4335-BE9A-4A239D9CA3D9}" presName="vertTwo" presStyleCnt="0"/>
      <dgm:spPr/>
    </dgm:pt>
    <dgm:pt modelId="{4226CE44-AFBE-4600-B2F8-F7F496717698}" type="pres">
      <dgm:prSet presAssocID="{88DFA55F-EA8C-4335-BE9A-4A239D9CA3D9}" presName="txTwo" presStyleLbl="node2" presStyleIdx="0" presStyleCnt="13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805FB510-F351-40F9-8325-8391E1DD674E}" type="pres">
      <dgm:prSet presAssocID="{88DFA55F-EA8C-4335-BE9A-4A239D9CA3D9}" presName="horzTwo" presStyleCnt="0"/>
      <dgm:spPr/>
    </dgm:pt>
    <dgm:pt modelId="{B5E308E2-D163-4D22-85DF-E3DD1E4CF38A}" type="pres">
      <dgm:prSet presAssocID="{9C951142-7B42-467F-AE34-8C44428EFE3C}" presName="sibSpaceTwo" presStyleCnt="0"/>
      <dgm:spPr/>
    </dgm:pt>
    <dgm:pt modelId="{1579FE0F-4B83-46A8-8B3E-4E76060F4F22}" type="pres">
      <dgm:prSet presAssocID="{123A8D0F-5768-4CE3-AC17-790367593989}" presName="vertTwo" presStyleCnt="0"/>
      <dgm:spPr/>
    </dgm:pt>
    <dgm:pt modelId="{8482461C-84A2-4789-AD93-046732284FE5}" type="pres">
      <dgm:prSet presAssocID="{123A8D0F-5768-4CE3-AC17-790367593989}" presName="txTwo" presStyleLbl="node2" presStyleIdx="1" presStyleCnt="13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84E9D7F4-D1D8-4482-AD21-A0C4EEB57B0C}" type="pres">
      <dgm:prSet presAssocID="{123A8D0F-5768-4CE3-AC17-790367593989}" presName="horzTwo" presStyleCnt="0"/>
      <dgm:spPr/>
    </dgm:pt>
    <dgm:pt modelId="{3338C01C-4047-4C1B-A463-E80C151A56E6}" type="pres">
      <dgm:prSet presAssocID="{D1DA07B8-B403-4328-897E-E891C0A15828}" presName="sibSpaceTwo" presStyleCnt="0"/>
      <dgm:spPr/>
    </dgm:pt>
    <dgm:pt modelId="{2638D92B-C940-4040-8690-8B22B1475DFD}" type="pres">
      <dgm:prSet presAssocID="{A26971CB-C626-4240-9E3F-C64640531AEE}" presName="vertTwo" presStyleCnt="0"/>
      <dgm:spPr/>
    </dgm:pt>
    <dgm:pt modelId="{DC4979E2-B42E-4D46-9B03-906CD9F636ED}" type="pres">
      <dgm:prSet presAssocID="{A26971CB-C626-4240-9E3F-C64640531AEE}" presName="txTwo" presStyleLbl="node2" presStyleIdx="2" presStyleCnt="13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2B088575-9FE0-49A5-82DE-4B7B99CA3452}" type="pres">
      <dgm:prSet presAssocID="{A26971CB-C626-4240-9E3F-C64640531AEE}" presName="horzTwo" presStyleCnt="0"/>
      <dgm:spPr/>
    </dgm:pt>
    <dgm:pt modelId="{2D192794-BE22-437B-86D0-0EF70B54C208}" type="pres">
      <dgm:prSet presAssocID="{835EC666-C453-4360-A219-14812875E2F1}" presName="sibSpaceOne" presStyleCnt="0"/>
      <dgm:spPr/>
    </dgm:pt>
    <dgm:pt modelId="{8682E041-02B8-446E-A7BD-B53D8A8A79CD}" type="pres">
      <dgm:prSet presAssocID="{43ECB372-CCF8-4E95-9E20-27C603AE3283}" presName="vertOne" presStyleCnt="0"/>
      <dgm:spPr/>
    </dgm:pt>
    <dgm:pt modelId="{E5D1C76B-A5D4-4866-960D-9E4F00ACE327}" type="pres">
      <dgm:prSet presAssocID="{43ECB372-CCF8-4E95-9E20-27C603AE3283}" presName="txOne" presStyleLbl="node0" presStyleIdx="1" presStyleCnt="4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9A7A3674-779B-4FDE-AAFA-1E8987DD23FD}" type="pres">
      <dgm:prSet presAssocID="{43ECB372-CCF8-4E95-9E20-27C603AE3283}" presName="parTransOne" presStyleCnt="0"/>
      <dgm:spPr/>
    </dgm:pt>
    <dgm:pt modelId="{5A47EBC4-C027-496D-BA0F-B574933E41C0}" type="pres">
      <dgm:prSet presAssocID="{43ECB372-CCF8-4E95-9E20-27C603AE3283}" presName="horzOne" presStyleCnt="0"/>
      <dgm:spPr/>
    </dgm:pt>
    <dgm:pt modelId="{E6C18BB3-A241-4818-962B-97FF783C25A4}" type="pres">
      <dgm:prSet presAssocID="{2CDEDEE4-1EDB-4594-9488-FF9293467734}" presName="vertTwo" presStyleCnt="0"/>
      <dgm:spPr/>
    </dgm:pt>
    <dgm:pt modelId="{C95F3941-D214-4F43-86A5-E29CB13D1893}" type="pres">
      <dgm:prSet presAssocID="{2CDEDEE4-1EDB-4594-9488-FF9293467734}" presName="txTwo" presStyleLbl="node2" presStyleIdx="3" presStyleCnt="13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FB643D3C-9F7A-459C-A4DE-B126D8933318}" type="pres">
      <dgm:prSet presAssocID="{2CDEDEE4-1EDB-4594-9488-FF9293467734}" presName="horzTwo" presStyleCnt="0"/>
      <dgm:spPr/>
    </dgm:pt>
    <dgm:pt modelId="{FB0AB508-FA6B-4EAB-BACF-C2DA0E5D503D}" type="pres">
      <dgm:prSet presAssocID="{38E2886B-5AFC-48FA-A75F-7CC0C78241D2}" presName="sibSpaceTwo" presStyleCnt="0"/>
      <dgm:spPr/>
    </dgm:pt>
    <dgm:pt modelId="{89CDEC01-C2A4-4375-924C-544F9F05C18C}" type="pres">
      <dgm:prSet presAssocID="{72781D4F-73A0-48BD-BFEF-3A41980C954C}" presName="vertTwo" presStyleCnt="0"/>
      <dgm:spPr/>
    </dgm:pt>
    <dgm:pt modelId="{E7F77618-C444-460E-B2E3-AF3C1CB57D26}" type="pres">
      <dgm:prSet presAssocID="{72781D4F-73A0-48BD-BFEF-3A41980C954C}" presName="txTwo" presStyleLbl="node2" presStyleIdx="4" presStyleCnt="13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3D82F164-9FAC-47EF-938C-30729CA7F12F}" type="pres">
      <dgm:prSet presAssocID="{72781D4F-73A0-48BD-BFEF-3A41980C954C}" presName="horzTwo" presStyleCnt="0"/>
      <dgm:spPr/>
    </dgm:pt>
    <dgm:pt modelId="{22C05A58-DC06-47F2-B3B8-5916438AD850}" type="pres">
      <dgm:prSet presAssocID="{F0B79821-2CF6-47D2-95DD-E809573DD2E2}" presName="sibSpaceTwo" presStyleCnt="0"/>
      <dgm:spPr/>
    </dgm:pt>
    <dgm:pt modelId="{E463FF31-166A-4D3E-8C98-4BB321E643C2}" type="pres">
      <dgm:prSet presAssocID="{B110F2F5-5220-4D2F-AEDD-4BE9BCC7586A}" presName="vertTwo" presStyleCnt="0"/>
      <dgm:spPr/>
    </dgm:pt>
    <dgm:pt modelId="{87260DD7-8135-43CA-8231-A84AFEE37D37}" type="pres">
      <dgm:prSet presAssocID="{B110F2F5-5220-4D2F-AEDD-4BE9BCC7586A}" presName="txTwo" presStyleLbl="node2" presStyleIdx="5" presStyleCnt="13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0C3D6B54-D709-4D36-9F04-A17E2BEBF2D8}" type="pres">
      <dgm:prSet presAssocID="{B110F2F5-5220-4D2F-AEDD-4BE9BCC7586A}" presName="horzTwo" presStyleCnt="0"/>
      <dgm:spPr/>
    </dgm:pt>
    <dgm:pt modelId="{84E5471C-547B-4403-A1A2-14B798FF3A10}" type="pres">
      <dgm:prSet presAssocID="{85FCF07C-E74A-439D-A92D-A569C1FD5BBC}" presName="sibSpaceOne" presStyleCnt="0"/>
      <dgm:spPr/>
    </dgm:pt>
    <dgm:pt modelId="{8B293E65-16E0-47E7-9324-9549626D2D05}" type="pres">
      <dgm:prSet presAssocID="{3CAFC002-7F18-4736-AD63-FB777E67EFC3}" presName="vertOne" presStyleCnt="0"/>
      <dgm:spPr/>
    </dgm:pt>
    <dgm:pt modelId="{17E2FB91-CA8B-46BA-AFE2-4B1462451A8E}" type="pres">
      <dgm:prSet presAssocID="{3CAFC002-7F18-4736-AD63-FB777E67EFC3}" presName="txOne" presStyleLbl="node0" presStyleIdx="2" presStyleCnt="4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6D5CF778-02FC-4542-8DFD-8FA12A1ACE9A}" type="pres">
      <dgm:prSet presAssocID="{3CAFC002-7F18-4736-AD63-FB777E67EFC3}" presName="parTransOne" presStyleCnt="0"/>
      <dgm:spPr/>
    </dgm:pt>
    <dgm:pt modelId="{F544F827-4E4F-442F-8497-2E4EF8C65A0E}" type="pres">
      <dgm:prSet presAssocID="{3CAFC002-7F18-4736-AD63-FB777E67EFC3}" presName="horzOne" presStyleCnt="0"/>
      <dgm:spPr/>
    </dgm:pt>
    <dgm:pt modelId="{92D9F4C9-EB34-4F32-9DC6-C8BC806363FB}" type="pres">
      <dgm:prSet presAssocID="{A8EC90A1-1435-4822-875D-192E87A44ED0}" presName="vertTwo" presStyleCnt="0"/>
      <dgm:spPr/>
    </dgm:pt>
    <dgm:pt modelId="{C9B4A986-D7B9-414D-9B7C-DBDCF100E39C}" type="pres">
      <dgm:prSet presAssocID="{A8EC90A1-1435-4822-875D-192E87A44ED0}" presName="txTwo" presStyleLbl="node2" presStyleIdx="6" presStyleCnt="13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08AFAB93-D656-4FE4-A0D1-2D0F3954CE7A}" type="pres">
      <dgm:prSet presAssocID="{A8EC90A1-1435-4822-875D-192E87A44ED0}" presName="horzTwo" presStyleCnt="0"/>
      <dgm:spPr/>
    </dgm:pt>
    <dgm:pt modelId="{656895BA-3361-4318-AA48-D563D06BCB62}" type="pres">
      <dgm:prSet presAssocID="{0D5743E6-CDE6-493E-AB50-3177D315EC54}" presName="sibSpaceTwo" presStyleCnt="0"/>
      <dgm:spPr/>
    </dgm:pt>
    <dgm:pt modelId="{AD0A5E46-F08F-4375-8E53-2F69F39C3AC4}" type="pres">
      <dgm:prSet presAssocID="{833D5417-B1EB-4C99-A2C2-90793B5150CA}" presName="vertTwo" presStyleCnt="0"/>
      <dgm:spPr/>
    </dgm:pt>
    <dgm:pt modelId="{19E0FF3E-A4FE-4E6C-BE0D-8590A4CE721A}" type="pres">
      <dgm:prSet presAssocID="{833D5417-B1EB-4C99-A2C2-90793B5150CA}" presName="txTwo" presStyleLbl="node2" presStyleIdx="7" presStyleCnt="13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D922DD4D-A080-4863-A379-821500B79A15}" type="pres">
      <dgm:prSet presAssocID="{833D5417-B1EB-4C99-A2C2-90793B5150CA}" presName="horzTwo" presStyleCnt="0"/>
      <dgm:spPr/>
    </dgm:pt>
    <dgm:pt modelId="{3FFB8306-A808-4C18-A0EE-4AC7BE18875B}" type="pres">
      <dgm:prSet presAssocID="{2E9671D5-123C-426A-9975-33EAC1714BFD}" presName="sibSpaceTwo" presStyleCnt="0"/>
      <dgm:spPr/>
    </dgm:pt>
    <dgm:pt modelId="{A5BD27D6-A312-4C55-AFCC-C9F5D9681E44}" type="pres">
      <dgm:prSet presAssocID="{BB05B2BA-2336-4FB8-ADAA-A137925DB3EA}" presName="vertTwo" presStyleCnt="0"/>
      <dgm:spPr/>
    </dgm:pt>
    <dgm:pt modelId="{FD49C12C-02B5-4080-903F-E969C7BF04CF}" type="pres">
      <dgm:prSet presAssocID="{BB05B2BA-2336-4FB8-ADAA-A137925DB3EA}" presName="txTwo" presStyleLbl="node2" presStyleIdx="8" presStyleCnt="13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168A70A4-E4AD-491B-A980-71E7E157AAE2}" type="pres">
      <dgm:prSet presAssocID="{BB05B2BA-2336-4FB8-ADAA-A137925DB3EA}" presName="horzTwo" presStyleCnt="0"/>
      <dgm:spPr/>
    </dgm:pt>
    <dgm:pt modelId="{C455F41F-3C33-453D-B16E-7F535F72D1B7}" type="pres">
      <dgm:prSet presAssocID="{532967F1-339D-4EF2-96F1-2E785D2F4E7D}" presName="sibSpaceTwo" presStyleCnt="0"/>
      <dgm:spPr/>
    </dgm:pt>
    <dgm:pt modelId="{F3F0406C-4CC8-4115-A776-DCDF6481291B}" type="pres">
      <dgm:prSet presAssocID="{71BBC657-6174-4F90-9A4E-145364C09B8E}" presName="vertTwo" presStyleCnt="0"/>
      <dgm:spPr/>
    </dgm:pt>
    <dgm:pt modelId="{94367A7A-B799-4A6E-A0BC-20C7BEBF1C99}" type="pres">
      <dgm:prSet presAssocID="{71BBC657-6174-4F90-9A4E-145364C09B8E}" presName="txTwo" presStyleLbl="node2" presStyleIdx="9" presStyleCnt="13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46812BF3-6758-4D2A-85C7-EE6280533DD8}" type="pres">
      <dgm:prSet presAssocID="{71BBC657-6174-4F90-9A4E-145364C09B8E}" presName="horzTwo" presStyleCnt="0"/>
      <dgm:spPr/>
    </dgm:pt>
    <dgm:pt modelId="{75F20A6E-AEBB-4A81-A4D5-74616E78C7B2}" type="pres">
      <dgm:prSet presAssocID="{7EF3E838-674F-4269-8AA1-C0D8F5FCD496}" presName="sibSpaceOne" presStyleCnt="0"/>
      <dgm:spPr/>
    </dgm:pt>
    <dgm:pt modelId="{06FA5483-E7FB-480B-9C66-ED6A1129404F}" type="pres">
      <dgm:prSet presAssocID="{43C242AB-A4C4-4420-8319-6EE6794035B4}" presName="vertOne" presStyleCnt="0"/>
      <dgm:spPr/>
    </dgm:pt>
    <dgm:pt modelId="{218B9F6E-7263-41C0-BE34-45DD4E3929C9}" type="pres">
      <dgm:prSet presAssocID="{43C242AB-A4C4-4420-8319-6EE6794035B4}" presName="txOne" presStyleLbl="node0" presStyleIdx="3" presStyleCnt="4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9A700070-9E62-4644-BFCE-B7BF5AF1D46D}" type="pres">
      <dgm:prSet presAssocID="{43C242AB-A4C4-4420-8319-6EE6794035B4}" presName="parTransOne" presStyleCnt="0"/>
      <dgm:spPr/>
    </dgm:pt>
    <dgm:pt modelId="{825B7B3F-B372-4281-9C26-4C7C8D9ED033}" type="pres">
      <dgm:prSet presAssocID="{43C242AB-A4C4-4420-8319-6EE6794035B4}" presName="horzOne" presStyleCnt="0"/>
      <dgm:spPr/>
    </dgm:pt>
    <dgm:pt modelId="{FF4098D6-8587-47D7-A2BB-064ABAABA6E5}" type="pres">
      <dgm:prSet presAssocID="{A6E50CAA-B6D0-45C9-9ADE-BB980C1268F2}" presName="vertTwo" presStyleCnt="0"/>
      <dgm:spPr/>
    </dgm:pt>
    <dgm:pt modelId="{A8DD1922-7A44-4558-A712-6BE82C6486CF}" type="pres">
      <dgm:prSet presAssocID="{A6E50CAA-B6D0-45C9-9ADE-BB980C1268F2}" presName="txTwo" presStyleLbl="node2" presStyleIdx="10" presStyleCnt="13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AA38E038-0AB0-46F7-B866-6DE8D170E0D7}" type="pres">
      <dgm:prSet presAssocID="{A6E50CAA-B6D0-45C9-9ADE-BB980C1268F2}" presName="horzTwo" presStyleCnt="0"/>
      <dgm:spPr/>
    </dgm:pt>
    <dgm:pt modelId="{081DEB13-9764-4AEC-BDF4-80BC68463D19}" type="pres">
      <dgm:prSet presAssocID="{4E9785D4-DABA-4FE4-B316-1CBDB8D5EF67}" presName="sibSpaceTwo" presStyleCnt="0"/>
      <dgm:spPr/>
    </dgm:pt>
    <dgm:pt modelId="{9146998F-CDF7-4923-BEA8-AF67298663DB}" type="pres">
      <dgm:prSet presAssocID="{CF6F473B-1E12-4BFC-8520-CD51400D19A6}" presName="vertTwo" presStyleCnt="0"/>
      <dgm:spPr/>
    </dgm:pt>
    <dgm:pt modelId="{7A751F75-E0E6-4B61-927E-D0B9D5A6E3D6}" type="pres">
      <dgm:prSet presAssocID="{CF6F473B-1E12-4BFC-8520-CD51400D19A6}" presName="txTwo" presStyleLbl="node2" presStyleIdx="11" presStyleCnt="13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30E373D3-0B04-465B-B4C7-AD10CC1C5E13}" type="pres">
      <dgm:prSet presAssocID="{CF6F473B-1E12-4BFC-8520-CD51400D19A6}" presName="horzTwo" presStyleCnt="0"/>
      <dgm:spPr/>
    </dgm:pt>
    <dgm:pt modelId="{F14A9021-D356-4276-8DBD-EEBB08D6A6D2}" type="pres">
      <dgm:prSet presAssocID="{ADAAD90E-F298-4798-8212-EBF475154FC4}" presName="sibSpaceTwo" presStyleCnt="0"/>
      <dgm:spPr/>
    </dgm:pt>
    <dgm:pt modelId="{82A783F1-72B7-46FE-B08D-7FBC4949DDEE}" type="pres">
      <dgm:prSet presAssocID="{1FE0FA25-5507-48A4-AC28-D0EA306BF90C}" presName="vertTwo" presStyleCnt="0"/>
      <dgm:spPr/>
    </dgm:pt>
    <dgm:pt modelId="{43337D48-53EA-476E-A88B-748E082B9215}" type="pres">
      <dgm:prSet presAssocID="{1FE0FA25-5507-48A4-AC28-D0EA306BF90C}" presName="txTwo" presStyleLbl="node2" presStyleIdx="12" presStyleCnt="13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65C1A926-2196-4B45-9D93-4DCD1CD16B85}" type="pres">
      <dgm:prSet presAssocID="{1FE0FA25-5507-48A4-AC28-D0EA306BF90C}" presName="horzTwo" presStyleCnt="0"/>
      <dgm:spPr/>
    </dgm:pt>
  </dgm:ptLst>
  <dgm:cxnLst>
    <dgm:cxn modelId="{EC6B4F45-362E-4DD2-9C94-5C87EB8115FE}" type="presOf" srcId="{CF6F473B-1E12-4BFC-8520-CD51400D19A6}" destId="{7A751F75-E0E6-4B61-927E-D0B9D5A6E3D6}" srcOrd="0" destOrd="0" presId="urn:microsoft.com/office/officeart/2005/8/layout/hierarchy4"/>
    <dgm:cxn modelId="{C88C463E-43FF-4747-B202-5F709998EB64}" srcId="{3CAFC002-7F18-4736-AD63-FB777E67EFC3}" destId="{71BBC657-6174-4F90-9A4E-145364C09B8E}" srcOrd="3" destOrd="0" parTransId="{B3179A02-BF1C-4D40-A075-D074B6A15083}" sibTransId="{305501AA-7154-461A-BC11-58444AE4308E}"/>
    <dgm:cxn modelId="{8EBB100C-BD08-49CA-A14A-2A02136CC588}" srcId="{43C242AB-A4C4-4420-8319-6EE6794035B4}" destId="{1FE0FA25-5507-48A4-AC28-D0EA306BF90C}" srcOrd="2" destOrd="0" parTransId="{C4F292DD-2FD3-4C54-BA91-5C47610BA991}" sibTransId="{F84F8DFE-2A9B-4888-BA37-DDD48F4D594D}"/>
    <dgm:cxn modelId="{5AAE6B2F-32B1-4D53-B059-8E512D64C339}" type="presOf" srcId="{43ECB372-CCF8-4E95-9E20-27C603AE3283}" destId="{E5D1C76B-A5D4-4866-960D-9E4F00ACE327}" srcOrd="0" destOrd="0" presId="urn:microsoft.com/office/officeart/2005/8/layout/hierarchy4"/>
    <dgm:cxn modelId="{68214A68-CF93-4EB8-9C44-B2E5C8A91D92}" type="presOf" srcId="{037BF513-CA55-4867-808F-E30ED43810DD}" destId="{E027E42B-12F2-47A4-A659-7478E161A222}" srcOrd="0" destOrd="0" presId="urn:microsoft.com/office/officeart/2005/8/layout/hierarchy4"/>
    <dgm:cxn modelId="{FCA907F9-E0DF-47FA-8EF2-95FF1A3783DB}" srcId="{43ECB372-CCF8-4E95-9E20-27C603AE3283}" destId="{2CDEDEE4-1EDB-4594-9488-FF9293467734}" srcOrd="0" destOrd="0" parTransId="{2BF300FC-85C7-4680-A38C-E574AE9D44BD}" sibTransId="{38E2886B-5AFC-48FA-A75F-7CC0C78241D2}"/>
    <dgm:cxn modelId="{B8F3C05E-2C5D-407C-8FF2-8DEAB0ABE91A}" type="presOf" srcId="{BB05B2BA-2336-4FB8-ADAA-A137925DB3EA}" destId="{FD49C12C-02B5-4080-903F-E969C7BF04CF}" srcOrd="0" destOrd="0" presId="urn:microsoft.com/office/officeart/2005/8/layout/hierarchy4"/>
    <dgm:cxn modelId="{6AFBED6C-C99C-4A9B-9ADC-A153B2C4BD4F}" srcId="{037BF513-CA55-4867-808F-E30ED43810DD}" destId="{88DFA55F-EA8C-4335-BE9A-4A239D9CA3D9}" srcOrd="0" destOrd="0" parTransId="{F9FB4152-AE65-455C-A8A6-2B89809F5685}" sibTransId="{9C951142-7B42-467F-AE34-8C44428EFE3C}"/>
    <dgm:cxn modelId="{DA6B02C7-2EBD-4A69-A4D6-7613295FFAA2}" srcId="{57E011E2-60BA-4D6A-BC2C-369AAFC9B671}" destId="{037BF513-CA55-4867-808F-E30ED43810DD}" srcOrd="0" destOrd="0" parTransId="{008B84AB-D4DF-4C36-B6E1-A2431665CA36}" sibTransId="{835EC666-C453-4360-A219-14812875E2F1}"/>
    <dgm:cxn modelId="{F5101BF5-60F6-4C2D-882F-C6F5BE68E176}" type="presOf" srcId="{833D5417-B1EB-4C99-A2C2-90793B5150CA}" destId="{19E0FF3E-A4FE-4E6C-BE0D-8590A4CE721A}" srcOrd="0" destOrd="0" presId="urn:microsoft.com/office/officeart/2005/8/layout/hierarchy4"/>
    <dgm:cxn modelId="{054B1F7F-0750-4D24-AC4E-60F0B2F577CA}" srcId="{3CAFC002-7F18-4736-AD63-FB777E67EFC3}" destId="{833D5417-B1EB-4C99-A2C2-90793B5150CA}" srcOrd="1" destOrd="0" parTransId="{9E94B921-BA85-4B5F-A09B-2E3E00C1E61F}" sibTransId="{2E9671D5-123C-426A-9975-33EAC1714BFD}"/>
    <dgm:cxn modelId="{9627BFD7-8A86-426E-A850-7D3CB5B34EC0}" type="presOf" srcId="{A26971CB-C626-4240-9E3F-C64640531AEE}" destId="{DC4979E2-B42E-4D46-9B03-906CD9F636ED}" srcOrd="0" destOrd="0" presId="urn:microsoft.com/office/officeart/2005/8/layout/hierarchy4"/>
    <dgm:cxn modelId="{9BA50942-747A-443D-A6D7-C24C5747DE4D}" type="presOf" srcId="{B110F2F5-5220-4D2F-AEDD-4BE9BCC7586A}" destId="{87260DD7-8135-43CA-8231-A84AFEE37D37}" srcOrd="0" destOrd="0" presId="urn:microsoft.com/office/officeart/2005/8/layout/hierarchy4"/>
    <dgm:cxn modelId="{1DE91542-175E-4E52-A0AC-F1890A5F2536}" type="presOf" srcId="{72781D4F-73A0-48BD-BFEF-3A41980C954C}" destId="{E7F77618-C444-460E-B2E3-AF3C1CB57D26}" srcOrd="0" destOrd="0" presId="urn:microsoft.com/office/officeart/2005/8/layout/hierarchy4"/>
    <dgm:cxn modelId="{C501F2B4-9F44-411F-9616-E5597AE8AD3E}" type="presOf" srcId="{88DFA55F-EA8C-4335-BE9A-4A239D9CA3D9}" destId="{4226CE44-AFBE-4600-B2F8-F7F496717698}" srcOrd="0" destOrd="0" presId="urn:microsoft.com/office/officeart/2005/8/layout/hierarchy4"/>
    <dgm:cxn modelId="{78657038-1BA9-4CB7-A99B-ECEDA9AA8F4B}" srcId="{037BF513-CA55-4867-808F-E30ED43810DD}" destId="{A26971CB-C626-4240-9E3F-C64640531AEE}" srcOrd="2" destOrd="0" parTransId="{EEDCF738-A76E-4C57-A0BC-2C2933048822}" sibTransId="{4DEB6633-DF75-427C-B249-34104D606CC5}"/>
    <dgm:cxn modelId="{26949B8D-4EF3-4535-9272-0B43F6D2D608}" type="presOf" srcId="{2CDEDEE4-1EDB-4594-9488-FF9293467734}" destId="{C95F3941-D214-4F43-86A5-E29CB13D1893}" srcOrd="0" destOrd="0" presId="urn:microsoft.com/office/officeart/2005/8/layout/hierarchy4"/>
    <dgm:cxn modelId="{7C0ED3B3-F886-4809-B467-E447888943E8}" type="presOf" srcId="{A6E50CAA-B6D0-45C9-9ADE-BB980C1268F2}" destId="{A8DD1922-7A44-4558-A712-6BE82C6486CF}" srcOrd="0" destOrd="0" presId="urn:microsoft.com/office/officeart/2005/8/layout/hierarchy4"/>
    <dgm:cxn modelId="{C35E098C-2554-430D-8081-E234183A7003}" type="presOf" srcId="{43C242AB-A4C4-4420-8319-6EE6794035B4}" destId="{218B9F6E-7263-41C0-BE34-45DD4E3929C9}" srcOrd="0" destOrd="0" presId="urn:microsoft.com/office/officeart/2005/8/layout/hierarchy4"/>
    <dgm:cxn modelId="{E29F3D7D-7C64-4ADC-B2BE-56D7B3FD32D0}" srcId="{3CAFC002-7F18-4736-AD63-FB777E67EFC3}" destId="{A8EC90A1-1435-4822-875D-192E87A44ED0}" srcOrd="0" destOrd="0" parTransId="{A4D68E8D-63D4-4A60-99A1-5668364499EB}" sibTransId="{0D5743E6-CDE6-493E-AB50-3177D315EC54}"/>
    <dgm:cxn modelId="{93FF053A-5055-4953-BEAD-E442D66D6205}" type="presOf" srcId="{57E011E2-60BA-4D6A-BC2C-369AAFC9B671}" destId="{C16D7E54-5634-4ADC-BA03-782E1E6B0A38}" srcOrd="0" destOrd="0" presId="urn:microsoft.com/office/officeart/2005/8/layout/hierarchy4"/>
    <dgm:cxn modelId="{02C63D85-ECB4-4E2B-8169-09E097F76E19}" type="presOf" srcId="{A8EC90A1-1435-4822-875D-192E87A44ED0}" destId="{C9B4A986-D7B9-414D-9B7C-DBDCF100E39C}" srcOrd="0" destOrd="0" presId="urn:microsoft.com/office/officeart/2005/8/layout/hierarchy4"/>
    <dgm:cxn modelId="{117A2E48-8F98-4B6D-B8D7-4E4069C9607E}" srcId="{57E011E2-60BA-4D6A-BC2C-369AAFC9B671}" destId="{3CAFC002-7F18-4736-AD63-FB777E67EFC3}" srcOrd="2" destOrd="0" parTransId="{1F5BA69F-68D5-409C-812D-558E62B6B0B6}" sibTransId="{7EF3E838-674F-4269-8AA1-C0D8F5FCD496}"/>
    <dgm:cxn modelId="{E57AC4CC-0774-4CE3-8145-E1D7CA5E9947}" srcId="{43C242AB-A4C4-4420-8319-6EE6794035B4}" destId="{CF6F473B-1E12-4BFC-8520-CD51400D19A6}" srcOrd="1" destOrd="0" parTransId="{C4D2529D-7DA3-4258-A38F-C2C02F92603A}" sibTransId="{ADAAD90E-F298-4798-8212-EBF475154FC4}"/>
    <dgm:cxn modelId="{1E5D4740-1A64-4C92-8F72-3ACCFBBE2659}" srcId="{43ECB372-CCF8-4E95-9E20-27C603AE3283}" destId="{72781D4F-73A0-48BD-BFEF-3A41980C954C}" srcOrd="1" destOrd="0" parTransId="{BD9EB7EA-CA8B-4E86-A00B-47F92F8197B5}" sibTransId="{F0B79821-2CF6-47D2-95DD-E809573DD2E2}"/>
    <dgm:cxn modelId="{824201D3-A5D0-49C9-8472-47ACA283B8D8}" type="presOf" srcId="{71BBC657-6174-4F90-9A4E-145364C09B8E}" destId="{94367A7A-B799-4A6E-A0BC-20C7BEBF1C99}" srcOrd="0" destOrd="0" presId="urn:microsoft.com/office/officeart/2005/8/layout/hierarchy4"/>
    <dgm:cxn modelId="{85F0A4EE-4A1E-4C63-97FF-F77D565653BF}" srcId="{3CAFC002-7F18-4736-AD63-FB777E67EFC3}" destId="{BB05B2BA-2336-4FB8-ADAA-A137925DB3EA}" srcOrd="2" destOrd="0" parTransId="{39CDCFB8-EAF5-4E7E-AE46-D059DF87293F}" sibTransId="{532967F1-339D-4EF2-96F1-2E785D2F4E7D}"/>
    <dgm:cxn modelId="{B865777C-7E1E-476B-8768-3FA1ABA002A2}" srcId="{57E011E2-60BA-4D6A-BC2C-369AAFC9B671}" destId="{43C242AB-A4C4-4420-8319-6EE6794035B4}" srcOrd="3" destOrd="0" parTransId="{F782EB2E-EB1A-421F-903D-FD5109677E86}" sibTransId="{7F7CC087-5B2E-40A5-A8D4-9A2298E61FAA}"/>
    <dgm:cxn modelId="{CAFC0C1D-62F1-460F-AC44-96C583EDB24E}" srcId="{43ECB372-CCF8-4E95-9E20-27C603AE3283}" destId="{B110F2F5-5220-4D2F-AEDD-4BE9BCC7586A}" srcOrd="2" destOrd="0" parTransId="{DB872D5C-DE3D-491B-98A8-AFF8021C5D00}" sibTransId="{CCBFFD0C-1E6F-446E-A309-4ABF5691FA13}"/>
    <dgm:cxn modelId="{8C6E0E8B-7444-4939-B331-A7B7D843CB02}" srcId="{57E011E2-60BA-4D6A-BC2C-369AAFC9B671}" destId="{43ECB372-CCF8-4E95-9E20-27C603AE3283}" srcOrd="1" destOrd="0" parTransId="{455BB182-19DE-4891-885E-F3B037F7A400}" sibTransId="{85FCF07C-E74A-439D-A92D-A569C1FD5BBC}"/>
    <dgm:cxn modelId="{932765F7-FDE3-43D6-ADAA-BE62D3B6850F}" type="presOf" srcId="{3CAFC002-7F18-4736-AD63-FB777E67EFC3}" destId="{17E2FB91-CA8B-46BA-AFE2-4B1462451A8E}" srcOrd="0" destOrd="0" presId="urn:microsoft.com/office/officeart/2005/8/layout/hierarchy4"/>
    <dgm:cxn modelId="{7061980F-4545-4DC3-981C-8536B7F0BD59}" type="presOf" srcId="{123A8D0F-5768-4CE3-AC17-790367593989}" destId="{8482461C-84A2-4789-AD93-046732284FE5}" srcOrd="0" destOrd="0" presId="urn:microsoft.com/office/officeart/2005/8/layout/hierarchy4"/>
    <dgm:cxn modelId="{9614B806-1DA4-416D-8766-3F892DE4E131}" srcId="{43C242AB-A4C4-4420-8319-6EE6794035B4}" destId="{A6E50CAA-B6D0-45C9-9ADE-BB980C1268F2}" srcOrd="0" destOrd="0" parTransId="{FC87CDED-6D1E-46F6-8D67-FF9AAC860266}" sibTransId="{4E9785D4-DABA-4FE4-B316-1CBDB8D5EF67}"/>
    <dgm:cxn modelId="{77028C00-E461-413B-9B8F-CFCC6DABBFE8}" type="presOf" srcId="{1FE0FA25-5507-48A4-AC28-D0EA306BF90C}" destId="{43337D48-53EA-476E-A88B-748E082B9215}" srcOrd="0" destOrd="0" presId="urn:microsoft.com/office/officeart/2005/8/layout/hierarchy4"/>
    <dgm:cxn modelId="{8C85845E-AF35-4753-B71F-72596D88017B}" srcId="{037BF513-CA55-4867-808F-E30ED43810DD}" destId="{123A8D0F-5768-4CE3-AC17-790367593989}" srcOrd="1" destOrd="0" parTransId="{E60D3DED-015B-4472-B379-1226E62E9AC8}" sibTransId="{D1DA07B8-B403-4328-897E-E891C0A15828}"/>
    <dgm:cxn modelId="{D92833DA-0C81-4903-BFED-DC77A7BB0AD2}" type="presParOf" srcId="{C16D7E54-5634-4ADC-BA03-782E1E6B0A38}" destId="{0C3D117D-1BA3-49A0-B61C-244FA6D90B2A}" srcOrd="0" destOrd="0" presId="urn:microsoft.com/office/officeart/2005/8/layout/hierarchy4"/>
    <dgm:cxn modelId="{DFC91002-D48A-407D-BF5C-79BF9418D1D4}" type="presParOf" srcId="{0C3D117D-1BA3-49A0-B61C-244FA6D90B2A}" destId="{E027E42B-12F2-47A4-A659-7478E161A222}" srcOrd="0" destOrd="0" presId="urn:microsoft.com/office/officeart/2005/8/layout/hierarchy4"/>
    <dgm:cxn modelId="{61B4339B-7C02-43D0-BA20-986962FB6F33}" type="presParOf" srcId="{0C3D117D-1BA3-49A0-B61C-244FA6D90B2A}" destId="{C375C322-FAA4-4DC2-BA85-75854A24710A}" srcOrd="1" destOrd="0" presId="urn:microsoft.com/office/officeart/2005/8/layout/hierarchy4"/>
    <dgm:cxn modelId="{6B855E14-7DA8-4607-8A9C-C5E2417358D2}" type="presParOf" srcId="{0C3D117D-1BA3-49A0-B61C-244FA6D90B2A}" destId="{FBE6032E-80F3-4AEF-96A6-ACE8EBD94722}" srcOrd="2" destOrd="0" presId="urn:microsoft.com/office/officeart/2005/8/layout/hierarchy4"/>
    <dgm:cxn modelId="{E8A81B96-6935-474F-A67A-7FAB4D5F24DE}" type="presParOf" srcId="{FBE6032E-80F3-4AEF-96A6-ACE8EBD94722}" destId="{F8BCCAD6-3B0C-4F39-9B62-6535005FA199}" srcOrd="0" destOrd="0" presId="urn:microsoft.com/office/officeart/2005/8/layout/hierarchy4"/>
    <dgm:cxn modelId="{D42E0449-7F5B-4984-9D29-338036FBECF9}" type="presParOf" srcId="{F8BCCAD6-3B0C-4F39-9B62-6535005FA199}" destId="{4226CE44-AFBE-4600-B2F8-F7F496717698}" srcOrd="0" destOrd="0" presId="urn:microsoft.com/office/officeart/2005/8/layout/hierarchy4"/>
    <dgm:cxn modelId="{A170ECC7-8467-4EA2-9DF3-F9AE3C14CDF7}" type="presParOf" srcId="{F8BCCAD6-3B0C-4F39-9B62-6535005FA199}" destId="{805FB510-F351-40F9-8325-8391E1DD674E}" srcOrd="1" destOrd="0" presId="urn:microsoft.com/office/officeart/2005/8/layout/hierarchy4"/>
    <dgm:cxn modelId="{15EE5D0E-11F5-44E7-A482-CB48E8E4127B}" type="presParOf" srcId="{FBE6032E-80F3-4AEF-96A6-ACE8EBD94722}" destId="{B5E308E2-D163-4D22-85DF-E3DD1E4CF38A}" srcOrd="1" destOrd="0" presId="urn:microsoft.com/office/officeart/2005/8/layout/hierarchy4"/>
    <dgm:cxn modelId="{2D5EE71F-9311-4C61-83E4-6E38B0976617}" type="presParOf" srcId="{FBE6032E-80F3-4AEF-96A6-ACE8EBD94722}" destId="{1579FE0F-4B83-46A8-8B3E-4E76060F4F22}" srcOrd="2" destOrd="0" presId="urn:microsoft.com/office/officeart/2005/8/layout/hierarchy4"/>
    <dgm:cxn modelId="{2CDA56A2-6F2D-41A7-B7DC-DF3BCE53A729}" type="presParOf" srcId="{1579FE0F-4B83-46A8-8B3E-4E76060F4F22}" destId="{8482461C-84A2-4789-AD93-046732284FE5}" srcOrd="0" destOrd="0" presId="urn:microsoft.com/office/officeart/2005/8/layout/hierarchy4"/>
    <dgm:cxn modelId="{78F9046F-6073-441C-82BA-BA279B36EB9A}" type="presParOf" srcId="{1579FE0F-4B83-46A8-8B3E-4E76060F4F22}" destId="{84E9D7F4-D1D8-4482-AD21-A0C4EEB57B0C}" srcOrd="1" destOrd="0" presId="urn:microsoft.com/office/officeart/2005/8/layout/hierarchy4"/>
    <dgm:cxn modelId="{DB6202A4-24C0-4104-8918-6BA28735724D}" type="presParOf" srcId="{FBE6032E-80F3-4AEF-96A6-ACE8EBD94722}" destId="{3338C01C-4047-4C1B-A463-E80C151A56E6}" srcOrd="3" destOrd="0" presId="urn:microsoft.com/office/officeart/2005/8/layout/hierarchy4"/>
    <dgm:cxn modelId="{4CD6023D-73F0-4E28-BF85-1B997CB1E0EF}" type="presParOf" srcId="{FBE6032E-80F3-4AEF-96A6-ACE8EBD94722}" destId="{2638D92B-C940-4040-8690-8B22B1475DFD}" srcOrd="4" destOrd="0" presId="urn:microsoft.com/office/officeart/2005/8/layout/hierarchy4"/>
    <dgm:cxn modelId="{66D9C81C-97C9-4002-9DB6-4E9A53A38A62}" type="presParOf" srcId="{2638D92B-C940-4040-8690-8B22B1475DFD}" destId="{DC4979E2-B42E-4D46-9B03-906CD9F636ED}" srcOrd="0" destOrd="0" presId="urn:microsoft.com/office/officeart/2005/8/layout/hierarchy4"/>
    <dgm:cxn modelId="{7F45E68E-09D7-44D7-9B6C-C18BBB69607C}" type="presParOf" srcId="{2638D92B-C940-4040-8690-8B22B1475DFD}" destId="{2B088575-9FE0-49A5-82DE-4B7B99CA3452}" srcOrd="1" destOrd="0" presId="urn:microsoft.com/office/officeart/2005/8/layout/hierarchy4"/>
    <dgm:cxn modelId="{68EF377C-BEE7-4FDE-B2C9-A4BFF0D66B3F}" type="presParOf" srcId="{C16D7E54-5634-4ADC-BA03-782E1E6B0A38}" destId="{2D192794-BE22-437B-86D0-0EF70B54C208}" srcOrd="1" destOrd="0" presId="urn:microsoft.com/office/officeart/2005/8/layout/hierarchy4"/>
    <dgm:cxn modelId="{4C1307F5-D7AE-49D8-B35C-2A657CECE865}" type="presParOf" srcId="{C16D7E54-5634-4ADC-BA03-782E1E6B0A38}" destId="{8682E041-02B8-446E-A7BD-B53D8A8A79CD}" srcOrd="2" destOrd="0" presId="urn:microsoft.com/office/officeart/2005/8/layout/hierarchy4"/>
    <dgm:cxn modelId="{95638138-FC49-4216-871B-A181D6039BB6}" type="presParOf" srcId="{8682E041-02B8-446E-A7BD-B53D8A8A79CD}" destId="{E5D1C76B-A5D4-4866-960D-9E4F00ACE327}" srcOrd="0" destOrd="0" presId="urn:microsoft.com/office/officeart/2005/8/layout/hierarchy4"/>
    <dgm:cxn modelId="{DDD1670C-A229-4028-A389-9EC3D8F64F1E}" type="presParOf" srcId="{8682E041-02B8-446E-A7BD-B53D8A8A79CD}" destId="{9A7A3674-779B-4FDE-AAFA-1E8987DD23FD}" srcOrd="1" destOrd="0" presId="urn:microsoft.com/office/officeart/2005/8/layout/hierarchy4"/>
    <dgm:cxn modelId="{28650A73-C0BB-4327-8254-F6CE80271A99}" type="presParOf" srcId="{8682E041-02B8-446E-A7BD-B53D8A8A79CD}" destId="{5A47EBC4-C027-496D-BA0F-B574933E41C0}" srcOrd="2" destOrd="0" presId="urn:microsoft.com/office/officeart/2005/8/layout/hierarchy4"/>
    <dgm:cxn modelId="{319522D1-A025-42F6-9FD4-A97A78F4FC0E}" type="presParOf" srcId="{5A47EBC4-C027-496D-BA0F-B574933E41C0}" destId="{E6C18BB3-A241-4818-962B-97FF783C25A4}" srcOrd="0" destOrd="0" presId="urn:microsoft.com/office/officeart/2005/8/layout/hierarchy4"/>
    <dgm:cxn modelId="{C782D504-9F46-418F-A3B0-2E926B15CB86}" type="presParOf" srcId="{E6C18BB3-A241-4818-962B-97FF783C25A4}" destId="{C95F3941-D214-4F43-86A5-E29CB13D1893}" srcOrd="0" destOrd="0" presId="urn:microsoft.com/office/officeart/2005/8/layout/hierarchy4"/>
    <dgm:cxn modelId="{10C1EFAB-D2BA-4DD2-BC25-E083F720A901}" type="presParOf" srcId="{E6C18BB3-A241-4818-962B-97FF783C25A4}" destId="{FB643D3C-9F7A-459C-A4DE-B126D8933318}" srcOrd="1" destOrd="0" presId="urn:microsoft.com/office/officeart/2005/8/layout/hierarchy4"/>
    <dgm:cxn modelId="{871E0AF1-C723-4B95-8278-BC8BC116F949}" type="presParOf" srcId="{5A47EBC4-C027-496D-BA0F-B574933E41C0}" destId="{FB0AB508-FA6B-4EAB-BACF-C2DA0E5D503D}" srcOrd="1" destOrd="0" presId="urn:microsoft.com/office/officeart/2005/8/layout/hierarchy4"/>
    <dgm:cxn modelId="{5181A45D-EC51-4AA3-A08A-E96E903F4638}" type="presParOf" srcId="{5A47EBC4-C027-496D-BA0F-B574933E41C0}" destId="{89CDEC01-C2A4-4375-924C-544F9F05C18C}" srcOrd="2" destOrd="0" presId="urn:microsoft.com/office/officeart/2005/8/layout/hierarchy4"/>
    <dgm:cxn modelId="{4DAB00B0-3449-4A60-81CC-2169718E0474}" type="presParOf" srcId="{89CDEC01-C2A4-4375-924C-544F9F05C18C}" destId="{E7F77618-C444-460E-B2E3-AF3C1CB57D26}" srcOrd="0" destOrd="0" presId="urn:microsoft.com/office/officeart/2005/8/layout/hierarchy4"/>
    <dgm:cxn modelId="{F24620DF-A209-4832-8BAB-695BAD2518A7}" type="presParOf" srcId="{89CDEC01-C2A4-4375-924C-544F9F05C18C}" destId="{3D82F164-9FAC-47EF-938C-30729CA7F12F}" srcOrd="1" destOrd="0" presId="urn:microsoft.com/office/officeart/2005/8/layout/hierarchy4"/>
    <dgm:cxn modelId="{F6457A62-3B11-44BB-B9C6-A430652C1D4A}" type="presParOf" srcId="{5A47EBC4-C027-496D-BA0F-B574933E41C0}" destId="{22C05A58-DC06-47F2-B3B8-5916438AD850}" srcOrd="3" destOrd="0" presId="urn:microsoft.com/office/officeart/2005/8/layout/hierarchy4"/>
    <dgm:cxn modelId="{7BF1B96C-A4FC-4B41-A0BD-7803A473FC4B}" type="presParOf" srcId="{5A47EBC4-C027-496D-BA0F-B574933E41C0}" destId="{E463FF31-166A-4D3E-8C98-4BB321E643C2}" srcOrd="4" destOrd="0" presId="urn:microsoft.com/office/officeart/2005/8/layout/hierarchy4"/>
    <dgm:cxn modelId="{B0498B6B-2D44-401F-B8CA-CF022CF43E26}" type="presParOf" srcId="{E463FF31-166A-4D3E-8C98-4BB321E643C2}" destId="{87260DD7-8135-43CA-8231-A84AFEE37D37}" srcOrd="0" destOrd="0" presId="urn:microsoft.com/office/officeart/2005/8/layout/hierarchy4"/>
    <dgm:cxn modelId="{05377F39-A02C-494C-984A-3F33C550E479}" type="presParOf" srcId="{E463FF31-166A-4D3E-8C98-4BB321E643C2}" destId="{0C3D6B54-D709-4D36-9F04-A17E2BEBF2D8}" srcOrd="1" destOrd="0" presId="urn:microsoft.com/office/officeart/2005/8/layout/hierarchy4"/>
    <dgm:cxn modelId="{54620645-9082-4D39-89D5-A2A521D08D4D}" type="presParOf" srcId="{C16D7E54-5634-4ADC-BA03-782E1E6B0A38}" destId="{84E5471C-547B-4403-A1A2-14B798FF3A10}" srcOrd="3" destOrd="0" presId="urn:microsoft.com/office/officeart/2005/8/layout/hierarchy4"/>
    <dgm:cxn modelId="{0038CC43-5131-4940-BF52-63CE1026ACA3}" type="presParOf" srcId="{C16D7E54-5634-4ADC-BA03-782E1E6B0A38}" destId="{8B293E65-16E0-47E7-9324-9549626D2D05}" srcOrd="4" destOrd="0" presId="urn:microsoft.com/office/officeart/2005/8/layout/hierarchy4"/>
    <dgm:cxn modelId="{FCE25185-828B-4DF6-B3A3-EF888290EECE}" type="presParOf" srcId="{8B293E65-16E0-47E7-9324-9549626D2D05}" destId="{17E2FB91-CA8B-46BA-AFE2-4B1462451A8E}" srcOrd="0" destOrd="0" presId="urn:microsoft.com/office/officeart/2005/8/layout/hierarchy4"/>
    <dgm:cxn modelId="{82EC36A0-692D-4B7D-98A3-2D950FA7F6E9}" type="presParOf" srcId="{8B293E65-16E0-47E7-9324-9549626D2D05}" destId="{6D5CF778-02FC-4542-8DFD-8FA12A1ACE9A}" srcOrd="1" destOrd="0" presId="urn:microsoft.com/office/officeart/2005/8/layout/hierarchy4"/>
    <dgm:cxn modelId="{B8C28AF6-09EA-41D6-848F-A8C00F29B2C9}" type="presParOf" srcId="{8B293E65-16E0-47E7-9324-9549626D2D05}" destId="{F544F827-4E4F-442F-8497-2E4EF8C65A0E}" srcOrd="2" destOrd="0" presId="urn:microsoft.com/office/officeart/2005/8/layout/hierarchy4"/>
    <dgm:cxn modelId="{9A560082-D2C4-4CD2-B510-94395A08C0F6}" type="presParOf" srcId="{F544F827-4E4F-442F-8497-2E4EF8C65A0E}" destId="{92D9F4C9-EB34-4F32-9DC6-C8BC806363FB}" srcOrd="0" destOrd="0" presId="urn:microsoft.com/office/officeart/2005/8/layout/hierarchy4"/>
    <dgm:cxn modelId="{DF3FE608-4457-4BA8-ACC0-129316F075B6}" type="presParOf" srcId="{92D9F4C9-EB34-4F32-9DC6-C8BC806363FB}" destId="{C9B4A986-D7B9-414D-9B7C-DBDCF100E39C}" srcOrd="0" destOrd="0" presId="urn:microsoft.com/office/officeart/2005/8/layout/hierarchy4"/>
    <dgm:cxn modelId="{E7D33275-A873-428B-9AA7-C294FF41F5C2}" type="presParOf" srcId="{92D9F4C9-EB34-4F32-9DC6-C8BC806363FB}" destId="{08AFAB93-D656-4FE4-A0D1-2D0F3954CE7A}" srcOrd="1" destOrd="0" presId="urn:microsoft.com/office/officeart/2005/8/layout/hierarchy4"/>
    <dgm:cxn modelId="{CE52262F-6CD9-4734-9F4C-39B7D68A138D}" type="presParOf" srcId="{F544F827-4E4F-442F-8497-2E4EF8C65A0E}" destId="{656895BA-3361-4318-AA48-D563D06BCB62}" srcOrd="1" destOrd="0" presId="urn:microsoft.com/office/officeart/2005/8/layout/hierarchy4"/>
    <dgm:cxn modelId="{30F9D896-B41C-4638-8D6F-9A0700F39CA6}" type="presParOf" srcId="{F544F827-4E4F-442F-8497-2E4EF8C65A0E}" destId="{AD0A5E46-F08F-4375-8E53-2F69F39C3AC4}" srcOrd="2" destOrd="0" presId="urn:microsoft.com/office/officeart/2005/8/layout/hierarchy4"/>
    <dgm:cxn modelId="{ED9E86CF-EAD4-40E9-9190-1B27C08F33B3}" type="presParOf" srcId="{AD0A5E46-F08F-4375-8E53-2F69F39C3AC4}" destId="{19E0FF3E-A4FE-4E6C-BE0D-8590A4CE721A}" srcOrd="0" destOrd="0" presId="urn:microsoft.com/office/officeart/2005/8/layout/hierarchy4"/>
    <dgm:cxn modelId="{E431B3EE-2036-46D3-AD59-E90F683F9928}" type="presParOf" srcId="{AD0A5E46-F08F-4375-8E53-2F69F39C3AC4}" destId="{D922DD4D-A080-4863-A379-821500B79A15}" srcOrd="1" destOrd="0" presId="urn:microsoft.com/office/officeart/2005/8/layout/hierarchy4"/>
    <dgm:cxn modelId="{9A0FB815-E755-4F7B-9FF3-3E00D31D3B48}" type="presParOf" srcId="{F544F827-4E4F-442F-8497-2E4EF8C65A0E}" destId="{3FFB8306-A808-4C18-A0EE-4AC7BE18875B}" srcOrd="3" destOrd="0" presId="urn:microsoft.com/office/officeart/2005/8/layout/hierarchy4"/>
    <dgm:cxn modelId="{2CB64B07-FB29-4165-BE27-4530E560AE15}" type="presParOf" srcId="{F544F827-4E4F-442F-8497-2E4EF8C65A0E}" destId="{A5BD27D6-A312-4C55-AFCC-C9F5D9681E44}" srcOrd="4" destOrd="0" presId="urn:microsoft.com/office/officeart/2005/8/layout/hierarchy4"/>
    <dgm:cxn modelId="{267CF6E3-752F-4C5F-94F3-89AF2D4431EE}" type="presParOf" srcId="{A5BD27D6-A312-4C55-AFCC-C9F5D9681E44}" destId="{FD49C12C-02B5-4080-903F-E969C7BF04CF}" srcOrd="0" destOrd="0" presId="urn:microsoft.com/office/officeart/2005/8/layout/hierarchy4"/>
    <dgm:cxn modelId="{E6C25464-2D21-47BD-B274-38003F9D05B4}" type="presParOf" srcId="{A5BD27D6-A312-4C55-AFCC-C9F5D9681E44}" destId="{168A70A4-E4AD-491B-A980-71E7E157AAE2}" srcOrd="1" destOrd="0" presId="urn:microsoft.com/office/officeart/2005/8/layout/hierarchy4"/>
    <dgm:cxn modelId="{7409B6CB-9923-4FB0-AF44-6B0FBDC86664}" type="presParOf" srcId="{F544F827-4E4F-442F-8497-2E4EF8C65A0E}" destId="{C455F41F-3C33-453D-B16E-7F535F72D1B7}" srcOrd="5" destOrd="0" presId="urn:microsoft.com/office/officeart/2005/8/layout/hierarchy4"/>
    <dgm:cxn modelId="{EB090C80-134C-4D3B-8227-AF08BCABA3A6}" type="presParOf" srcId="{F544F827-4E4F-442F-8497-2E4EF8C65A0E}" destId="{F3F0406C-4CC8-4115-A776-DCDF6481291B}" srcOrd="6" destOrd="0" presId="urn:microsoft.com/office/officeart/2005/8/layout/hierarchy4"/>
    <dgm:cxn modelId="{C11FD071-1DB5-4F42-B161-772568F7C8BC}" type="presParOf" srcId="{F3F0406C-4CC8-4115-A776-DCDF6481291B}" destId="{94367A7A-B799-4A6E-A0BC-20C7BEBF1C99}" srcOrd="0" destOrd="0" presId="urn:microsoft.com/office/officeart/2005/8/layout/hierarchy4"/>
    <dgm:cxn modelId="{8930C936-96E8-4CF4-85E5-54A43AB194B1}" type="presParOf" srcId="{F3F0406C-4CC8-4115-A776-DCDF6481291B}" destId="{46812BF3-6758-4D2A-85C7-EE6280533DD8}" srcOrd="1" destOrd="0" presId="urn:microsoft.com/office/officeart/2005/8/layout/hierarchy4"/>
    <dgm:cxn modelId="{5AF4E001-0276-4642-816E-F6F9189DA593}" type="presParOf" srcId="{C16D7E54-5634-4ADC-BA03-782E1E6B0A38}" destId="{75F20A6E-AEBB-4A81-A4D5-74616E78C7B2}" srcOrd="5" destOrd="0" presId="urn:microsoft.com/office/officeart/2005/8/layout/hierarchy4"/>
    <dgm:cxn modelId="{25FB1C02-3526-4FD3-B0FE-CC6D1BDAC94A}" type="presParOf" srcId="{C16D7E54-5634-4ADC-BA03-782E1E6B0A38}" destId="{06FA5483-E7FB-480B-9C66-ED6A1129404F}" srcOrd="6" destOrd="0" presId="urn:microsoft.com/office/officeart/2005/8/layout/hierarchy4"/>
    <dgm:cxn modelId="{7FB1E110-EA00-4117-8BAD-560C1AB000D8}" type="presParOf" srcId="{06FA5483-E7FB-480B-9C66-ED6A1129404F}" destId="{218B9F6E-7263-41C0-BE34-45DD4E3929C9}" srcOrd="0" destOrd="0" presId="urn:microsoft.com/office/officeart/2005/8/layout/hierarchy4"/>
    <dgm:cxn modelId="{35BFA641-AA28-47A0-BCA5-6004C0654AF0}" type="presParOf" srcId="{06FA5483-E7FB-480B-9C66-ED6A1129404F}" destId="{9A700070-9E62-4644-BFCE-B7BF5AF1D46D}" srcOrd="1" destOrd="0" presId="urn:microsoft.com/office/officeart/2005/8/layout/hierarchy4"/>
    <dgm:cxn modelId="{09DA84D4-C3E4-45D4-88AD-893AF350A4F5}" type="presParOf" srcId="{06FA5483-E7FB-480B-9C66-ED6A1129404F}" destId="{825B7B3F-B372-4281-9C26-4C7C8D9ED033}" srcOrd="2" destOrd="0" presId="urn:microsoft.com/office/officeart/2005/8/layout/hierarchy4"/>
    <dgm:cxn modelId="{B7B95F65-0912-4BB3-9C6F-1D331A8F51A7}" type="presParOf" srcId="{825B7B3F-B372-4281-9C26-4C7C8D9ED033}" destId="{FF4098D6-8587-47D7-A2BB-064ABAABA6E5}" srcOrd="0" destOrd="0" presId="urn:microsoft.com/office/officeart/2005/8/layout/hierarchy4"/>
    <dgm:cxn modelId="{875275CC-4DCD-4CF8-9ED8-D40794BFD357}" type="presParOf" srcId="{FF4098D6-8587-47D7-A2BB-064ABAABA6E5}" destId="{A8DD1922-7A44-4558-A712-6BE82C6486CF}" srcOrd="0" destOrd="0" presId="urn:microsoft.com/office/officeart/2005/8/layout/hierarchy4"/>
    <dgm:cxn modelId="{7695FE7D-A65B-458F-9937-1111DB1E9510}" type="presParOf" srcId="{FF4098D6-8587-47D7-A2BB-064ABAABA6E5}" destId="{AA38E038-0AB0-46F7-B866-6DE8D170E0D7}" srcOrd="1" destOrd="0" presId="urn:microsoft.com/office/officeart/2005/8/layout/hierarchy4"/>
    <dgm:cxn modelId="{BAD8999F-F8AC-4065-B65D-534F0A3C3E17}" type="presParOf" srcId="{825B7B3F-B372-4281-9C26-4C7C8D9ED033}" destId="{081DEB13-9764-4AEC-BDF4-80BC68463D19}" srcOrd="1" destOrd="0" presId="urn:microsoft.com/office/officeart/2005/8/layout/hierarchy4"/>
    <dgm:cxn modelId="{D03250AE-5CB8-4D88-B7A5-97AADD5A0FE4}" type="presParOf" srcId="{825B7B3F-B372-4281-9C26-4C7C8D9ED033}" destId="{9146998F-CDF7-4923-BEA8-AF67298663DB}" srcOrd="2" destOrd="0" presId="urn:microsoft.com/office/officeart/2005/8/layout/hierarchy4"/>
    <dgm:cxn modelId="{1405E91F-464F-4EC2-95F1-B5664D8FC29F}" type="presParOf" srcId="{9146998F-CDF7-4923-BEA8-AF67298663DB}" destId="{7A751F75-E0E6-4B61-927E-D0B9D5A6E3D6}" srcOrd="0" destOrd="0" presId="urn:microsoft.com/office/officeart/2005/8/layout/hierarchy4"/>
    <dgm:cxn modelId="{F73A3281-BED2-4755-813D-E0F33BD324D9}" type="presParOf" srcId="{9146998F-CDF7-4923-BEA8-AF67298663DB}" destId="{30E373D3-0B04-465B-B4C7-AD10CC1C5E13}" srcOrd="1" destOrd="0" presId="urn:microsoft.com/office/officeart/2005/8/layout/hierarchy4"/>
    <dgm:cxn modelId="{EF3F83CE-8FFB-428C-8F3E-9EF33951503F}" type="presParOf" srcId="{825B7B3F-B372-4281-9C26-4C7C8D9ED033}" destId="{F14A9021-D356-4276-8DBD-EEBB08D6A6D2}" srcOrd="3" destOrd="0" presId="urn:microsoft.com/office/officeart/2005/8/layout/hierarchy4"/>
    <dgm:cxn modelId="{CD35C597-5EFE-46B9-8EE3-2E4AA8091F6E}" type="presParOf" srcId="{825B7B3F-B372-4281-9C26-4C7C8D9ED033}" destId="{82A783F1-72B7-46FE-B08D-7FBC4949DDEE}" srcOrd="4" destOrd="0" presId="urn:microsoft.com/office/officeart/2005/8/layout/hierarchy4"/>
    <dgm:cxn modelId="{F6B30BD1-57E0-400D-A9EC-9DB271A69196}" type="presParOf" srcId="{82A783F1-72B7-46FE-B08D-7FBC4949DDEE}" destId="{43337D48-53EA-476E-A88B-748E082B9215}" srcOrd="0" destOrd="0" presId="urn:microsoft.com/office/officeart/2005/8/layout/hierarchy4"/>
    <dgm:cxn modelId="{C6D208B9-6B0F-4F27-A0F1-778326010801}" type="presParOf" srcId="{82A783F1-72B7-46FE-B08D-7FBC4949DDEE}" destId="{65C1A926-2196-4B45-9D93-4DCD1CD16B85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B55400A-E341-4DF1-8842-264D2660DEA4}" type="doc">
      <dgm:prSet loTypeId="urn:microsoft.com/office/officeart/2005/8/layout/vList2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kumimoji="1" lang="ja-JP" altLang="en-US"/>
        </a:p>
      </dgm:t>
    </dgm:pt>
    <dgm:pt modelId="{1039F31E-8126-41A3-B2D2-7928A9646D3A}">
      <dgm:prSet/>
      <dgm:spPr/>
      <dgm:t>
        <a:bodyPr/>
        <a:lstStyle/>
        <a:p>
          <a:r>
            <a:rPr lang="en-US" dirty="0" smtClean="0"/>
            <a:t>4.1.2</a:t>
          </a:r>
          <a:r>
            <a:rPr lang="ja-JP" altLang="en-US" dirty="0" smtClean="0"/>
            <a:t>電界</a:t>
          </a:r>
          <a:endParaRPr lang="en-US" dirty="0"/>
        </a:p>
      </dgm:t>
    </dgm:pt>
    <dgm:pt modelId="{81008517-BD3E-4AA3-8516-A9C91AA3C85A}" type="parTrans" cxnId="{67996BE4-42AC-4D5D-96FA-3A2275FA671C}">
      <dgm:prSet/>
      <dgm:spPr/>
      <dgm:t>
        <a:bodyPr/>
        <a:lstStyle/>
        <a:p>
          <a:endParaRPr lang="ja-JP" altLang="en-US"/>
        </a:p>
      </dgm:t>
    </dgm:pt>
    <dgm:pt modelId="{2577AB86-5A4E-4C3B-B441-38FDD018B036}" type="sibTrans" cxnId="{67996BE4-42AC-4D5D-96FA-3A2275FA671C}">
      <dgm:prSet/>
      <dgm:spPr/>
      <dgm:t>
        <a:bodyPr/>
        <a:lstStyle/>
        <a:p>
          <a:endParaRPr lang="ja-JP" altLang="en-US"/>
        </a:p>
      </dgm:t>
    </dgm:pt>
    <dgm:pt modelId="{601E059A-B114-4B2A-8E96-7434BFFF42FE}">
      <dgm:prSet/>
      <dgm:spPr/>
      <dgm:t>
        <a:bodyPr/>
        <a:lstStyle/>
        <a:p>
          <a:r>
            <a:rPr lang="ja-JP" altLang="en-US" dirty="0" smtClean="0"/>
            <a:t>二つ以上の点電荷による電界について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ja-JP" altLang="en-US" dirty="0" smtClean="0"/>
            <a:t>      たとえば， </a:t>
          </a:r>
          <a:r>
            <a:rPr lang="en-US" altLang="ja-JP" dirty="0" smtClean="0"/>
            <a:t>2</a:t>
          </a:r>
          <a:r>
            <a:rPr lang="ja-JP" altLang="en-US" dirty="0" smtClean="0"/>
            <a:t>点</a:t>
          </a:r>
          <a:r>
            <a:rPr lang="en-US" altLang="ja-JP" dirty="0" smtClean="0"/>
            <a:t>A, B</a:t>
          </a:r>
          <a:r>
            <a:rPr lang="ja-JP" altLang="en-US" dirty="0" smtClean="0"/>
            <a:t>にある電荷によって点</a:t>
          </a:r>
          <a:r>
            <a:rPr lang="en-US" altLang="ja-JP" dirty="0" smtClean="0"/>
            <a:t>P</a:t>
          </a:r>
          <a:r>
            <a:rPr lang="ja-JP" altLang="en-US" dirty="0" smtClean="0"/>
            <a:t>に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en-US" altLang="ja-JP" dirty="0" smtClean="0"/>
            <a:t>		</a:t>
          </a:r>
          <a:r>
            <a:rPr lang="ja-JP" altLang="en-US" dirty="0" smtClean="0"/>
            <a:t>生じる電界は</a:t>
          </a:r>
          <a:r>
            <a:rPr lang="en-US" altLang="ja-JP" dirty="0" smtClean="0"/>
            <a:t>…</a:t>
          </a:r>
          <a:r>
            <a:rPr lang="ja-JP" altLang="en-US" dirty="0" smtClean="0"/>
            <a:t>（図</a:t>
          </a:r>
          <a:r>
            <a:rPr lang="en-US" altLang="ja-JP" dirty="0" smtClean="0"/>
            <a:t>4.6 (b)</a:t>
          </a:r>
          <a:r>
            <a:rPr lang="ja-JP" altLang="en-US" dirty="0" smtClean="0"/>
            <a:t>）．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ja-JP" altLang="en-US" dirty="0" smtClean="0"/>
            <a:t>　点</a:t>
          </a:r>
          <a:r>
            <a:rPr lang="en-US" altLang="ja-JP" dirty="0" smtClean="0"/>
            <a:t>A</a:t>
          </a:r>
          <a:r>
            <a:rPr lang="ja-JP" altLang="en-US" dirty="0" smtClean="0"/>
            <a:t>の電荷</a:t>
          </a:r>
          <a:r>
            <a:rPr lang="en-US" altLang="ja-JP" i="1" dirty="0" err="1" smtClean="0"/>
            <a:t>q</a:t>
          </a:r>
          <a:r>
            <a:rPr lang="en-US" altLang="ja-JP" baseline="-25000" dirty="0" err="1" smtClean="0"/>
            <a:t>A</a:t>
          </a:r>
          <a:r>
            <a:rPr lang="ja-JP" altLang="en-US" dirty="0" smtClean="0"/>
            <a:t>だけが存在する場合の電界を        </a:t>
          </a:r>
          <a:r>
            <a:rPr lang="en-US" altLang="ja-JP" baseline="-25000" dirty="0" smtClean="0">
              <a:solidFill>
                <a:srgbClr val="FF0000"/>
              </a:solidFill>
            </a:rPr>
            <a:t/>
          </a:r>
          <a:br>
            <a:rPr lang="en-US" altLang="ja-JP" baseline="-25000" dirty="0" smtClean="0">
              <a:solidFill>
                <a:srgbClr val="FF0000"/>
              </a:solidFill>
            </a:rPr>
          </a:br>
          <a:r>
            <a:rPr lang="ja-JP" altLang="en-US" baseline="-25000" dirty="0" smtClean="0"/>
            <a:t>　　</a:t>
          </a:r>
          <a:r>
            <a:rPr lang="ja-JP" altLang="en-US" dirty="0" smtClean="0"/>
            <a:t>点</a:t>
          </a:r>
          <a:r>
            <a:rPr lang="en-US" altLang="ja-JP" dirty="0" smtClean="0"/>
            <a:t>B</a:t>
          </a:r>
          <a:r>
            <a:rPr lang="ja-JP" altLang="en-US" dirty="0" smtClean="0"/>
            <a:t>の電荷</a:t>
          </a:r>
          <a:r>
            <a:rPr lang="en-US" altLang="ja-JP" i="1" dirty="0" err="1" smtClean="0"/>
            <a:t>q</a:t>
          </a:r>
          <a:r>
            <a:rPr lang="en-US" altLang="ja-JP" baseline="-25000" dirty="0" err="1" smtClean="0"/>
            <a:t>B</a:t>
          </a:r>
          <a:r>
            <a:rPr lang="ja-JP" altLang="en-US" dirty="0" smtClean="0"/>
            <a:t>だけが存在する場合の電界を      とする．</a:t>
          </a:r>
          <a:endParaRPr lang="en-US" dirty="0"/>
        </a:p>
      </dgm:t>
    </dgm:pt>
    <dgm:pt modelId="{2299EDFB-96FD-4BD7-938A-0F64928ADC6D}" type="parTrans" cxnId="{5D3856E2-B9B3-43A1-8162-41890C0D4329}">
      <dgm:prSet/>
      <dgm:spPr/>
      <dgm:t>
        <a:bodyPr/>
        <a:lstStyle/>
        <a:p>
          <a:endParaRPr lang="ja-JP" altLang="en-US"/>
        </a:p>
      </dgm:t>
    </dgm:pt>
    <dgm:pt modelId="{C27CC6F1-BD55-4023-AE76-0FC7EEB91F83}" type="sibTrans" cxnId="{5D3856E2-B9B3-43A1-8162-41890C0D4329}">
      <dgm:prSet/>
      <dgm:spPr/>
      <dgm:t>
        <a:bodyPr/>
        <a:lstStyle/>
        <a:p>
          <a:endParaRPr lang="ja-JP" altLang="en-US"/>
        </a:p>
      </dgm:t>
    </dgm:pt>
    <dgm:pt modelId="{B04959F6-A9D2-4E8F-A4AE-D9D0904DF337}">
      <dgm:prSet/>
      <dgm:spPr/>
      <dgm:t>
        <a:bodyPr/>
        <a:lstStyle/>
        <a:p>
          <a:r>
            <a:rPr lang="ja-JP" altLang="en-US" dirty="0" smtClean="0"/>
            <a:t> この二つの電荷が同時に存在する場合の電界は，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ja-JP" altLang="en-US" dirty="0" smtClean="0"/>
            <a:t>　　実験によると図の     になる．</a:t>
          </a:r>
          <a:endParaRPr lang="en-US" dirty="0"/>
        </a:p>
      </dgm:t>
    </dgm:pt>
    <dgm:pt modelId="{6BF7C858-B73D-47DB-8977-9262428B0191}" type="parTrans" cxnId="{BD2383C8-16D1-4117-8A00-55F8BEF32FA9}">
      <dgm:prSet/>
      <dgm:spPr/>
      <dgm:t>
        <a:bodyPr/>
        <a:lstStyle/>
        <a:p>
          <a:endParaRPr kumimoji="1" lang="ja-JP" altLang="en-US"/>
        </a:p>
      </dgm:t>
    </dgm:pt>
    <dgm:pt modelId="{CBAEC2B8-3F73-42C6-B7F1-80542119BF9B}" type="sibTrans" cxnId="{BD2383C8-16D1-4117-8A00-55F8BEF32FA9}">
      <dgm:prSet/>
      <dgm:spPr/>
      <dgm:t>
        <a:bodyPr/>
        <a:lstStyle/>
        <a:p>
          <a:endParaRPr kumimoji="1" lang="ja-JP" altLang="en-US"/>
        </a:p>
      </dgm:t>
    </dgm:pt>
    <dgm:pt modelId="{69D0A65E-410D-4C17-B239-6C3E86ADC484}">
      <dgm:prSet/>
      <dgm:spPr/>
      <dgm:t>
        <a:bodyPr/>
        <a:lstStyle/>
        <a:p>
          <a:r>
            <a:rPr lang="ja-JP" altLang="en-US" dirty="0" smtClean="0"/>
            <a:t>電界に対して（電気力に対しでも                        が成り立つ．</a:t>
          </a:r>
          <a:endParaRPr lang="en-US" dirty="0"/>
        </a:p>
      </dgm:t>
    </dgm:pt>
    <dgm:pt modelId="{191A4649-6565-4EE0-9CB3-A17E1073CF6F}" type="parTrans" cxnId="{82D8D89E-E2D1-4670-8582-69DDD57A072A}">
      <dgm:prSet/>
      <dgm:spPr/>
      <dgm:t>
        <a:bodyPr/>
        <a:lstStyle/>
        <a:p>
          <a:endParaRPr kumimoji="1" lang="ja-JP" altLang="en-US"/>
        </a:p>
      </dgm:t>
    </dgm:pt>
    <dgm:pt modelId="{3AEA6F8D-1FBE-4648-ACAA-CD227EAC26EF}" type="sibTrans" cxnId="{82D8D89E-E2D1-4670-8582-69DDD57A072A}">
      <dgm:prSet/>
      <dgm:spPr/>
      <dgm:t>
        <a:bodyPr/>
        <a:lstStyle/>
        <a:p>
          <a:endParaRPr kumimoji="1" lang="ja-JP" altLang="en-US"/>
        </a:p>
      </dgm:t>
    </dgm:pt>
    <dgm:pt modelId="{E3765D60-D792-4810-A49F-5FAC303AFA2C}">
      <dgm:prSet/>
      <dgm:spPr/>
      <dgm:t>
        <a:bodyPr/>
        <a:lstStyle/>
        <a:p>
          <a:r>
            <a:rPr lang="ja-JP" altLang="en-US" dirty="0" smtClean="0"/>
            <a:t>点電荷がいくつか存在する場合も，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ja-JP" altLang="en-US" dirty="0" smtClean="0"/>
            <a:t>　このようにベクトル的に合成すればよい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ja-JP" altLang="en-US" dirty="0" smtClean="0"/>
            <a:t>　　　これを                                    いう．</a:t>
          </a:r>
          <a:endParaRPr lang="en-US" dirty="0"/>
        </a:p>
      </dgm:t>
    </dgm:pt>
    <dgm:pt modelId="{743E9615-FD12-4E33-8C62-9696F2136133}" type="parTrans" cxnId="{262FBB76-21EF-4F61-BFCF-DCFF0695C50A}">
      <dgm:prSet/>
      <dgm:spPr/>
      <dgm:t>
        <a:bodyPr/>
        <a:lstStyle/>
        <a:p>
          <a:endParaRPr kumimoji="1" lang="ja-JP" altLang="en-US"/>
        </a:p>
      </dgm:t>
    </dgm:pt>
    <dgm:pt modelId="{627397DF-0F93-4E0A-8553-D93F9BDD17BA}" type="sibTrans" cxnId="{262FBB76-21EF-4F61-BFCF-DCFF0695C50A}">
      <dgm:prSet/>
      <dgm:spPr/>
      <dgm:t>
        <a:bodyPr/>
        <a:lstStyle/>
        <a:p>
          <a:endParaRPr kumimoji="1" lang="ja-JP" altLang="en-US"/>
        </a:p>
      </dgm:t>
    </dgm:pt>
    <dgm:pt modelId="{03F5ED04-A33A-45F8-86C5-8AD241238F59}" type="pres">
      <dgm:prSet presAssocID="{2B55400A-E341-4DF1-8842-264D2660DEA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4F76F398-613D-4C92-ADAD-FA4265A1B0F9}" type="pres">
      <dgm:prSet presAssocID="{1039F31E-8126-41A3-B2D2-7928A9646D3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36B5C0DA-B983-43FC-9B2D-AE71E0FDD189}" type="pres">
      <dgm:prSet presAssocID="{1039F31E-8126-41A3-B2D2-7928A9646D3A}" presName="childText" presStyleLbl="revTx" presStyleIdx="0" presStyleCnt="1" custLinFactNeighborX="602" custLinFactNeighborY="942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82D8D89E-E2D1-4670-8582-69DDD57A072A}" srcId="{1039F31E-8126-41A3-B2D2-7928A9646D3A}" destId="{69D0A65E-410D-4C17-B239-6C3E86ADC484}" srcOrd="2" destOrd="0" parTransId="{191A4649-6565-4EE0-9CB3-A17E1073CF6F}" sibTransId="{3AEA6F8D-1FBE-4648-ACAA-CD227EAC26EF}"/>
    <dgm:cxn modelId="{A99AE611-8FE8-4E0D-A51A-7DC04591775C}" type="presOf" srcId="{69D0A65E-410D-4C17-B239-6C3E86ADC484}" destId="{36B5C0DA-B983-43FC-9B2D-AE71E0FDD189}" srcOrd="0" destOrd="2" presId="urn:microsoft.com/office/officeart/2005/8/layout/vList2"/>
    <dgm:cxn modelId="{E8F04F91-3A30-4921-B635-1BA1ACA24E9C}" type="presOf" srcId="{E3765D60-D792-4810-A49F-5FAC303AFA2C}" destId="{36B5C0DA-B983-43FC-9B2D-AE71E0FDD189}" srcOrd="0" destOrd="3" presId="urn:microsoft.com/office/officeart/2005/8/layout/vList2"/>
    <dgm:cxn modelId="{DF3182C3-09ED-4211-A906-22B0243616C1}" type="presOf" srcId="{2B55400A-E341-4DF1-8842-264D2660DEA4}" destId="{03F5ED04-A33A-45F8-86C5-8AD241238F59}" srcOrd="0" destOrd="0" presId="urn:microsoft.com/office/officeart/2005/8/layout/vList2"/>
    <dgm:cxn modelId="{67996BE4-42AC-4D5D-96FA-3A2275FA671C}" srcId="{2B55400A-E341-4DF1-8842-264D2660DEA4}" destId="{1039F31E-8126-41A3-B2D2-7928A9646D3A}" srcOrd="0" destOrd="0" parTransId="{81008517-BD3E-4AA3-8516-A9C91AA3C85A}" sibTransId="{2577AB86-5A4E-4C3B-B441-38FDD018B036}"/>
    <dgm:cxn modelId="{5D3856E2-B9B3-43A1-8162-41890C0D4329}" srcId="{1039F31E-8126-41A3-B2D2-7928A9646D3A}" destId="{601E059A-B114-4B2A-8E96-7434BFFF42FE}" srcOrd="0" destOrd="0" parTransId="{2299EDFB-96FD-4BD7-938A-0F64928ADC6D}" sibTransId="{C27CC6F1-BD55-4023-AE76-0FC7EEB91F83}"/>
    <dgm:cxn modelId="{5078D295-7187-4000-940D-3A2A643619EB}" type="presOf" srcId="{B04959F6-A9D2-4E8F-A4AE-D9D0904DF337}" destId="{36B5C0DA-B983-43FC-9B2D-AE71E0FDD189}" srcOrd="0" destOrd="1" presId="urn:microsoft.com/office/officeart/2005/8/layout/vList2"/>
    <dgm:cxn modelId="{262FBB76-21EF-4F61-BFCF-DCFF0695C50A}" srcId="{1039F31E-8126-41A3-B2D2-7928A9646D3A}" destId="{E3765D60-D792-4810-A49F-5FAC303AFA2C}" srcOrd="3" destOrd="0" parTransId="{743E9615-FD12-4E33-8C62-9696F2136133}" sibTransId="{627397DF-0F93-4E0A-8553-D93F9BDD17BA}"/>
    <dgm:cxn modelId="{E3433ED0-8C49-405A-B502-E01ADAEC5919}" type="presOf" srcId="{601E059A-B114-4B2A-8E96-7434BFFF42FE}" destId="{36B5C0DA-B983-43FC-9B2D-AE71E0FDD189}" srcOrd="0" destOrd="0" presId="urn:microsoft.com/office/officeart/2005/8/layout/vList2"/>
    <dgm:cxn modelId="{51F9F5DB-99C3-48B1-862A-A1DC7EB3959D}" type="presOf" srcId="{1039F31E-8126-41A3-B2D2-7928A9646D3A}" destId="{4F76F398-613D-4C92-ADAD-FA4265A1B0F9}" srcOrd="0" destOrd="0" presId="urn:microsoft.com/office/officeart/2005/8/layout/vList2"/>
    <dgm:cxn modelId="{BD2383C8-16D1-4117-8A00-55F8BEF32FA9}" srcId="{1039F31E-8126-41A3-B2D2-7928A9646D3A}" destId="{B04959F6-A9D2-4E8F-A4AE-D9D0904DF337}" srcOrd="1" destOrd="0" parTransId="{6BF7C858-B73D-47DB-8977-9262428B0191}" sibTransId="{CBAEC2B8-3F73-42C6-B7F1-80542119BF9B}"/>
    <dgm:cxn modelId="{E813B176-E200-48A4-86C6-B93AC9B8E9BF}" type="presParOf" srcId="{03F5ED04-A33A-45F8-86C5-8AD241238F59}" destId="{4F76F398-613D-4C92-ADAD-FA4265A1B0F9}" srcOrd="0" destOrd="0" presId="urn:microsoft.com/office/officeart/2005/8/layout/vList2"/>
    <dgm:cxn modelId="{0FA4EAD4-5D50-4E99-997E-77C676C54AC4}" type="presParOf" srcId="{03F5ED04-A33A-45F8-86C5-8AD241238F59}" destId="{36B5C0DA-B983-43FC-9B2D-AE71E0FDD189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B55400A-E341-4DF1-8842-264D2660DEA4}" type="doc">
      <dgm:prSet loTypeId="urn:microsoft.com/office/officeart/2005/8/layout/vList2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kumimoji="1" lang="ja-JP" altLang="en-US"/>
        </a:p>
      </dgm:t>
    </dgm:pt>
    <dgm:pt modelId="{1039F31E-8126-41A3-B2D2-7928A9646D3A}">
      <dgm:prSet/>
      <dgm:spPr/>
      <dgm:t>
        <a:bodyPr/>
        <a:lstStyle/>
        <a:p>
          <a:r>
            <a:rPr lang="en-US" dirty="0" smtClean="0"/>
            <a:t>4.1.2</a:t>
          </a:r>
          <a:r>
            <a:rPr lang="ja-JP" altLang="en-US" dirty="0" smtClean="0"/>
            <a:t>電界</a:t>
          </a:r>
          <a:endParaRPr lang="en-US" dirty="0"/>
        </a:p>
      </dgm:t>
    </dgm:pt>
    <dgm:pt modelId="{81008517-BD3E-4AA3-8516-A9C91AA3C85A}" type="parTrans" cxnId="{67996BE4-42AC-4D5D-96FA-3A2275FA671C}">
      <dgm:prSet/>
      <dgm:spPr/>
      <dgm:t>
        <a:bodyPr/>
        <a:lstStyle/>
        <a:p>
          <a:endParaRPr lang="ja-JP" altLang="en-US"/>
        </a:p>
      </dgm:t>
    </dgm:pt>
    <dgm:pt modelId="{2577AB86-5A4E-4C3B-B441-38FDD018B036}" type="sibTrans" cxnId="{67996BE4-42AC-4D5D-96FA-3A2275FA671C}">
      <dgm:prSet/>
      <dgm:spPr/>
      <dgm:t>
        <a:bodyPr/>
        <a:lstStyle/>
        <a:p>
          <a:endParaRPr lang="ja-JP" altLang="en-US"/>
        </a:p>
      </dgm:t>
    </dgm:pt>
    <dgm:pt modelId="{9D398948-5608-4D7D-BC00-A80348241C64}">
      <dgm:prSet/>
      <dgm:spPr/>
      <dgm:t>
        <a:bodyPr/>
        <a:lstStyle/>
        <a:p>
          <a:r>
            <a:rPr lang="ja-JP" altLang="en-US" dirty="0" smtClean="0"/>
            <a:t>図</a:t>
          </a:r>
          <a:r>
            <a:rPr lang="en-US" altLang="ja-JP" dirty="0" smtClean="0"/>
            <a:t>4.8</a:t>
          </a:r>
          <a:r>
            <a:rPr lang="ja-JP" altLang="en-US" dirty="0" smtClean="0"/>
            <a:t>は，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ja-JP" altLang="en-US" dirty="0" smtClean="0"/>
            <a:t>　正，負等量の電荷による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ja-JP" altLang="en-US" dirty="0" smtClean="0"/>
            <a:t>　　各点の                        を描き， 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ja-JP" altLang="en-US" dirty="0" smtClean="0"/>
            <a:t>　　　それらを         とする曲線を描いたもので，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ja-JP" altLang="en-US" dirty="0" smtClean="0"/>
            <a:t>　　　　　 この曲線を                 という．</a:t>
          </a:r>
          <a:endParaRPr lang="en-US" dirty="0"/>
        </a:p>
      </dgm:t>
    </dgm:pt>
    <dgm:pt modelId="{80C462B1-603C-4B1C-A06E-95E31F0492BB}" type="parTrans" cxnId="{7BB01622-7209-4ABE-B341-D71D85A62DAA}">
      <dgm:prSet/>
      <dgm:spPr/>
      <dgm:t>
        <a:bodyPr/>
        <a:lstStyle/>
        <a:p>
          <a:endParaRPr lang="ja-JP" altLang="en-US"/>
        </a:p>
      </dgm:t>
    </dgm:pt>
    <dgm:pt modelId="{5CF12B31-0E65-4813-A3C5-93E3715D3966}" type="sibTrans" cxnId="{7BB01622-7209-4ABE-B341-D71D85A62DAA}">
      <dgm:prSet/>
      <dgm:spPr/>
      <dgm:t>
        <a:bodyPr/>
        <a:lstStyle/>
        <a:p>
          <a:endParaRPr lang="ja-JP" altLang="en-US"/>
        </a:p>
      </dgm:t>
    </dgm:pt>
    <dgm:pt modelId="{B32EA944-3CB6-4DFD-B83C-1422B1C69C10}">
      <dgm:prSet/>
      <dgm:spPr/>
      <dgm:t>
        <a:bodyPr/>
        <a:lstStyle/>
        <a:p>
          <a:r>
            <a:rPr lang="ja-JP" altLang="en-US" dirty="0" smtClean="0"/>
            <a:t>電気力線は次のような性質をもつ．</a:t>
          </a:r>
          <a:endParaRPr lang="en-US" dirty="0"/>
        </a:p>
      </dgm:t>
    </dgm:pt>
    <dgm:pt modelId="{973ADE01-D5A1-4A65-A36F-90892D7778AA}" type="parTrans" cxnId="{C204F474-EBDC-488A-9264-6F36B9C4BCEB}">
      <dgm:prSet/>
      <dgm:spPr/>
      <dgm:t>
        <a:bodyPr/>
        <a:lstStyle/>
        <a:p>
          <a:endParaRPr kumimoji="1" lang="ja-JP" altLang="en-US"/>
        </a:p>
      </dgm:t>
    </dgm:pt>
    <dgm:pt modelId="{843F0C26-E50B-4BC4-9EE9-3FEB99C733F4}" type="sibTrans" cxnId="{C204F474-EBDC-488A-9264-6F36B9C4BCEB}">
      <dgm:prSet/>
      <dgm:spPr/>
      <dgm:t>
        <a:bodyPr/>
        <a:lstStyle/>
        <a:p>
          <a:endParaRPr kumimoji="1" lang="ja-JP" altLang="en-US"/>
        </a:p>
      </dgm:t>
    </dgm:pt>
    <dgm:pt modelId="{03F5ED04-A33A-45F8-86C5-8AD241238F59}" type="pres">
      <dgm:prSet presAssocID="{2B55400A-E341-4DF1-8842-264D2660DEA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4F76F398-613D-4C92-ADAD-FA4265A1B0F9}" type="pres">
      <dgm:prSet presAssocID="{1039F31E-8126-41A3-B2D2-7928A9646D3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877522A1-2281-4CAE-BD55-0D882F524CA4}" type="pres">
      <dgm:prSet presAssocID="{1039F31E-8126-41A3-B2D2-7928A9646D3A}" presName="childText" presStyleLbl="revTx" presStyleIdx="0" presStyleCnt="1" custLinFactNeighborX="-610" custLinFactNeighborY="4239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B396F1AE-DEE9-4A10-B9A9-F3C750E57358}" type="presOf" srcId="{2B55400A-E341-4DF1-8842-264D2660DEA4}" destId="{03F5ED04-A33A-45F8-86C5-8AD241238F59}" srcOrd="0" destOrd="0" presId="urn:microsoft.com/office/officeart/2005/8/layout/vList2"/>
    <dgm:cxn modelId="{67996BE4-42AC-4D5D-96FA-3A2275FA671C}" srcId="{2B55400A-E341-4DF1-8842-264D2660DEA4}" destId="{1039F31E-8126-41A3-B2D2-7928A9646D3A}" srcOrd="0" destOrd="0" parTransId="{81008517-BD3E-4AA3-8516-A9C91AA3C85A}" sibTransId="{2577AB86-5A4E-4C3B-B441-38FDD018B036}"/>
    <dgm:cxn modelId="{7BB01622-7209-4ABE-B341-D71D85A62DAA}" srcId="{1039F31E-8126-41A3-B2D2-7928A9646D3A}" destId="{9D398948-5608-4D7D-BC00-A80348241C64}" srcOrd="0" destOrd="0" parTransId="{80C462B1-603C-4B1C-A06E-95E31F0492BB}" sibTransId="{5CF12B31-0E65-4813-A3C5-93E3715D3966}"/>
    <dgm:cxn modelId="{71AF0613-647D-4593-9141-031EF2C6101D}" type="presOf" srcId="{B32EA944-3CB6-4DFD-B83C-1422B1C69C10}" destId="{877522A1-2281-4CAE-BD55-0D882F524CA4}" srcOrd="0" destOrd="1" presId="urn:microsoft.com/office/officeart/2005/8/layout/vList2"/>
    <dgm:cxn modelId="{26843CD9-1DD8-48AF-B7D4-49811FB12003}" type="presOf" srcId="{1039F31E-8126-41A3-B2D2-7928A9646D3A}" destId="{4F76F398-613D-4C92-ADAD-FA4265A1B0F9}" srcOrd="0" destOrd="0" presId="urn:microsoft.com/office/officeart/2005/8/layout/vList2"/>
    <dgm:cxn modelId="{91960431-4442-4452-8918-78CF17C7593D}" type="presOf" srcId="{9D398948-5608-4D7D-BC00-A80348241C64}" destId="{877522A1-2281-4CAE-BD55-0D882F524CA4}" srcOrd="0" destOrd="0" presId="urn:microsoft.com/office/officeart/2005/8/layout/vList2"/>
    <dgm:cxn modelId="{C204F474-EBDC-488A-9264-6F36B9C4BCEB}" srcId="{1039F31E-8126-41A3-B2D2-7928A9646D3A}" destId="{B32EA944-3CB6-4DFD-B83C-1422B1C69C10}" srcOrd="1" destOrd="0" parTransId="{973ADE01-D5A1-4A65-A36F-90892D7778AA}" sibTransId="{843F0C26-E50B-4BC4-9EE9-3FEB99C733F4}"/>
    <dgm:cxn modelId="{11D2A140-303C-43E4-B0EF-3D692B581261}" type="presParOf" srcId="{03F5ED04-A33A-45F8-86C5-8AD241238F59}" destId="{4F76F398-613D-4C92-ADAD-FA4265A1B0F9}" srcOrd="0" destOrd="0" presId="urn:microsoft.com/office/officeart/2005/8/layout/vList2"/>
    <dgm:cxn modelId="{5D587BCF-7107-4DC0-B53B-01EF9E38637B}" type="presParOf" srcId="{03F5ED04-A33A-45F8-86C5-8AD241238F59}" destId="{877522A1-2281-4CAE-BD55-0D882F524CA4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B55400A-E341-4DF1-8842-264D2660DEA4}" type="doc">
      <dgm:prSet loTypeId="urn:microsoft.com/office/officeart/2005/8/layout/vList2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kumimoji="1" lang="ja-JP" altLang="en-US"/>
        </a:p>
      </dgm:t>
    </dgm:pt>
    <dgm:pt modelId="{1039F31E-8126-41A3-B2D2-7928A9646D3A}">
      <dgm:prSet/>
      <dgm:spPr/>
      <dgm:t>
        <a:bodyPr/>
        <a:lstStyle/>
        <a:p>
          <a:r>
            <a:rPr lang="en-US" dirty="0" smtClean="0"/>
            <a:t>4.1.2</a:t>
          </a:r>
          <a:r>
            <a:rPr lang="ja-JP" altLang="en-US" dirty="0" smtClean="0"/>
            <a:t>電界</a:t>
          </a:r>
          <a:endParaRPr lang="en-US" dirty="0"/>
        </a:p>
      </dgm:t>
    </dgm:pt>
    <dgm:pt modelId="{81008517-BD3E-4AA3-8516-A9C91AA3C85A}" type="parTrans" cxnId="{67996BE4-42AC-4D5D-96FA-3A2275FA671C}">
      <dgm:prSet/>
      <dgm:spPr/>
      <dgm:t>
        <a:bodyPr/>
        <a:lstStyle/>
        <a:p>
          <a:endParaRPr lang="ja-JP" altLang="en-US"/>
        </a:p>
      </dgm:t>
    </dgm:pt>
    <dgm:pt modelId="{2577AB86-5A4E-4C3B-B441-38FDD018B036}" type="sibTrans" cxnId="{67996BE4-42AC-4D5D-96FA-3A2275FA671C}">
      <dgm:prSet/>
      <dgm:spPr/>
      <dgm:t>
        <a:bodyPr/>
        <a:lstStyle/>
        <a:p>
          <a:endParaRPr lang="ja-JP" altLang="en-US"/>
        </a:p>
      </dgm:t>
    </dgm:pt>
    <dgm:pt modelId="{05D45B8F-48D7-421F-AA76-2C41F37735F9}">
      <dgm:prSet/>
      <dgm:spPr/>
      <dgm:t>
        <a:bodyPr/>
        <a:lstStyle/>
        <a:p>
          <a:r>
            <a:rPr lang="ja-JP" altLang="en-US" dirty="0" smtClean="0"/>
            <a:t>① 電気力線の接線の方向， 向きは，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ja-JP" altLang="en-US" dirty="0" smtClean="0"/>
            <a:t>　　　その点の電界の方向， 向きと                 ．</a:t>
          </a:r>
          <a:endParaRPr lang="en-US" dirty="0"/>
        </a:p>
      </dgm:t>
    </dgm:pt>
    <dgm:pt modelId="{038C4824-A5F2-4871-88CF-890CD479137E}" type="parTrans" cxnId="{A0DBA54D-B58F-467D-A309-0777B6E2DC37}">
      <dgm:prSet/>
      <dgm:spPr/>
      <dgm:t>
        <a:bodyPr/>
        <a:lstStyle/>
        <a:p>
          <a:endParaRPr lang="ja-JP" altLang="en-US"/>
        </a:p>
      </dgm:t>
    </dgm:pt>
    <dgm:pt modelId="{6F6A32CD-9589-4625-82B5-531387E6CA78}" type="sibTrans" cxnId="{A0DBA54D-B58F-467D-A309-0777B6E2DC37}">
      <dgm:prSet/>
      <dgm:spPr/>
      <dgm:t>
        <a:bodyPr/>
        <a:lstStyle/>
        <a:p>
          <a:endParaRPr lang="ja-JP" altLang="en-US"/>
        </a:p>
      </dgm:t>
    </dgm:pt>
    <dgm:pt modelId="{1EFDD872-987A-41FC-ADEC-4818AE56C186}">
      <dgm:prSet/>
      <dgm:spPr/>
      <dgm:t>
        <a:bodyPr/>
        <a:lstStyle/>
        <a:p>
          <a:r>
            <a:rPr lang="ja-JP" altLang="en-US" dirty="0"/>
            <a:t>② 電気力線は， 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ja-JP" altLang="en-US" dirty="0" smtClean="0"/>
            <a:t>　　　                  から出て                  に入る．</a:t>
          </a:r>
          <a:endParaRPr lang="ja-JP" altLang="en-US" dirty="0"/>
        </a:p>
      </dgm:t>
    </dgm:pt>
    <dgm:pt modelId="{9AC55EE1-5EC7-41D9-AA46-C7971429231D}" type="parTrans" cxnId="{F5EC3AEA-A907-4D14-A0F6-D9963BEF7D51}">
      <dgm:prSet/>
      <dgm:spPr/>
      <dgm:t>
        <a:bodyPr/>
        <a:lstStyle/>
        <a:p>
          <a:endParaRPr lang="ja-JP" altLang="en-US"/>
        </a:p>
      </dgm:t>
    </dgm:pt>
    <dgm:pt modelId="{EAA2972F-3477-4D20-B365-D01690534324}" type="sibTrans" cxnId="{F5EC3AEA-A907-4D14-A0F6-D9963BEF7D51}">
      <dgm:prSet/>
      <dgm:spPr/>
      <dgm:t>
        <a:bodyPr/>
        <a:lstStyle/>
        <a:p>
          <a:endParaRPr lang="ja-JP" altLang="en-US"/>
        </a:p>
      </dgm:t>
    </dgm:pt>
    <dgm:pt modelId="{982D7355-ACB2-447D-B954-D3693DB69DE2}">
      <dgm:prSet/>
      <dgm:spPr/>
      <dgm:t>
        <a:bodyPr/>
        <a:lstStyle/>
        <a:p>
          <a:r>
            <a:rPr lang="ja-JP" altLang="en-US" dirty="0" smtClean="0"/>
            <a:t>③ ある点の電界の方向は，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ja-JP" altLang="en-US" dirty="0" smtClean="0"/>
            <a:t>　　　唯一つに定まるので，電気力線は途中で                    ．</a:t>
          </a:r>
          <a:endParaRPr lang="ja-JP" altLang="en-US" dirty="0"/>
        </a:p>
      </dgm:t>
    </dgm:pt>
    <dgm:pt modelId="{CC293BA3-9522-4F17-96B9-EEE31B7DD6F3}" type="parTrans" cxnId="{213B129E-3C1E-4CF1-896D-7DF020FC9A06}">
      <dgm:prSet/>
      <dgm:spPr/>
      <dgm:t>
        <a:bodyPr/>
        <a:lstStyle/>
        <a:p>
          <a:endParaRPr lang="ja-JP" altLang="en-US"/>
        </a:p>
      </dgm:t>
    </dgm:pt>
    <dgm:pt modelId="{6122038D-26A7-47B9-82E8-B7A690A42284}" type="sibTrans" cxnId="{213B129E-3C1E-4CF1-896D-7DF020FC9A06}">
      <dgm:prSet/>
      <dgm:spPr/>
      <dgm:t>
        <a:bodyPr/>
        <a:lstStyle/>
        <a:p>
          <a:endParaRPr lang="ja-JP" altLang="en-US"/>
        </a:p>
      </dgm:t>
    </dgm:pt>
    <dgm:pt modelId="{E72C5AE8-B393-4486-8A41-9B2B83F8A2AE}">
      <dgm:prSet/>
      <dgm:spPr/>
      <dgm:t>
        <a:bodyPr/>
        <a:lstStyle/>
        <a:p>
          <a:r>
            <a:rPr lang="ja-JP" altLang="en-US" dirty="0" smtClean="0"/>
            <a:t>電気力線の例を図</a:t>
          </a:r>
          <a:r>
            <a:rPr lang="en-US" altLang="en-US" dirty="0" smtClean="0"/>
            <a:t>4.9</a:t>
          </a:r>
          <a:r>
            <a:rPr lang="ja-JP" altLang="en-US" dirty="0" smtClean="0"/>
            <a:t>に示す．</a:t>
          </a:r>
          <a:endParaRPr lang="ja-JP" altLang="en-US" dirty="0"/>
        </a:p>
      </dgm:t>
    </dgm:pt>
    <dgm:pt modelId="{3B5AA4B3-90F4-4727-9740-C5A3948B42BD}" type="parTrans" cxnId="{CB703D6A-E1FB-44C2-9155-CA983B6FFD9D}">
      <dgm:prSet/>
      <dgm:spPr/>
      <dgm:t>
        <a:bodyPr/>
        <a:lstStyle/>
        <a:p>
          <a:endParaRPr lang="ja-JP" altLang="en-US"/>
        </a:p>
      </dgm:t>
    </dgm:pt>
    <dgm:pt modelId="{942E629A-A0F6-46F4-BD23-2AA5311C08D3}" type="sibTrans" cxnId="{CB703D6A-E1FB-44C2-9155-CA983B6FFD9D}">
      <dgm:prSet/>
      <dgm:spPr/>
      <dgm:t>
        <a:bodyPr/>
        <a:lstStyle/>
        <a:p>
          <a:endParaRPr lang="ja-JP" altLang="en-US"/>
        </a:p>
      </dgm:t>
    </dgm:pt>
    <dgm:pt modelId="{03F5ED04-A33A-45F8-86C5-8AD241238F59}" type="pres">
      <dgm:prSet presAssocID="{2B55400A-E341-4DF1-8842-264D2660DEA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4F76F398-613D-4C92-ADAD-FA4265A1B0F9}" type="pres">
      <dgm:prSet presAssocID="{1039F31E-8126-41A3-B2D2-7928A9646D3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E4C6CF17-9A82-407F-B68F-40A97FB87E9E}" type="pres">
      <dgm:prSet presAssocID="{1039F31E-8126-41A3-B2D2-7928A9646D3A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67996BE4-42AC-4D5D-96FA-3A2275FA671C}" srcId="{2B55400A-E341-4DF1-8842-264D2660DEA4}" destId="{1039F31E-8126-41A3-B2D2-7928A9646D3A}" srcOrd="0" destOrd="0" parTransId="{81008517-BD3E-4AA3-8516-A9C91AA3C85A}" sibTransId="{2577AB86-5A4E-4C3B-B441-38FDD018B036}"/>
    <dgm:cxn modelId="{A0DBA54D-B58F-467D-A309-0777B6E2DC37}" srcId="{1039F31E-8126-41A3-B2D2-7928A9646D3A}" destId="{05D45B8F-48D7-421F-AA76-2C41F37735F9}" srcOrd="0" destOrd="0" parTransId="{038C4824-A5F2-4871-88CF-890CD479137E}" sibTransId="{6F6A32CD-9589-4625-82B5-531387E6CA78}"/>
    <dgm:cxn modelId="{7DA337CF-4971-452C-856F-4200D8E7E04C}" type="presOf" srcId="{05D45B8F-48D7-421F-AA76-2C41F37735F9}" destId="{E4C6CF17-9A82-407F-B68F-40A97FB87E9E}" srcOrd="0" destOrd="0" presId="urn:microsoft.com/office/officeart/2005/8/layout/vList2"/>
    <dgm:cxn modelId="{62C4688C-BA5A-4153-821B-B6A30F1572A1}" type="presOf" srcId="{1EFDD872-987A-41FC-ADEC-4818AE56C186}" destId="{E4C6CF17-9A82-407F-B68F-40A97FB87E9E}" srcOrd="0" destOrd="1" presId="urn:microsoft.com/office/officeart/2005/8/layout/vList2"/>
    <dgm:cxn modelId="{F5EC3AEA-A907-4D14-A0F6-D9963BEF7D51}" srcId="{1039F31E-8126-41A3-B2D2-7928A9646D3A}" destId="{1EFDD872-987A-41FC-ADEC-4818AE56C186}" srcOrd="1" destOrd="0" parTransId="{9AC55EE1-5EC7-41D9-AA46-C7971429231D}" sibTransId="{EAA2972F-3477-4D20-B365-D01690534324}"/>
    <dgm:cxn modelId="{0138F5E3-0E70-48BF-AA01-7B439A012FCC}" type="presOf" srcId="{1039F31E-8126-41A3-B2D2-7928A9646D3A}" destId="{4F76F398-613D-4C92-ADAD-FA4265A1B0F9}" srcOrd="0" destOrd="0" presId="urn:microsoft.com/office/officeart/2005/8/layout/vList2"/>
    <dgm:cxn modelId="{CB703D6A-E1FB-44C2-9155-CA983B6FFD9D}" srcId="{1039F31E-8126-41A3-B2D2-7928A9646D3A}" destId="{E72C5AE8-B393-4486-8A41-9B2B83F8A2AE}" srcOrd="3" destOrd="0" parTransId="{3B5AA4B3-90F4-4727-9740-C5A3948B42BD}" sibTransId="{942E629A-A0F6-46F4-BD23-2AA5311C08D3}"/>
    <dgm:cxn modelId="{4554FE12-8225-4FD7-A8D2-E351AC434612}" type="presOf" srcId="{E72C5AE8-B393-4486-8A41-9B2B83F8A2AE}" destId="{E4C6CF17-9A82-407F-B68F-40A97FB87E9E}" srcOrd="0" destOrd="3" presId="urn:microsoft.com/office/officeart/2005/8/layout/vList2"/>
    <dgm:cxn modelId="{9BD9E45D-161A-4173-9B37-E760F657A72B}" type="presOf" srcId="{2B55400A-E341-4DF1-8842-264D2660DEA4}" destId="{03F5ED04-A33A-45F8-86C5-8AD241238F59}" srcOrd="0" destOrd="0" presId="urn:microsoft.com/office/officeart/2005/8/layout/vList2"/>
    <dgm:cxn modelId="{F33483B0-813E-4E3C-B1E9-2A3FA5EC4515}" type="presOf" srcId="{982D7355-ACB2-447D-B954-D3693DB69DE2}" destId="{E4C6CF17-9A82-407F-B68F-40A97FB87E9E}" srcOrd="0" destOrd="2" presId="urn:microsoft.com/office/officeart/2005/8/layout/vList2"/>
    <dgm:cxn modelId="{213B129E-3C1E-4CF1-896D-7DF020FC9A06}" srcId="{1039F31E-8126-41A3-B2D2-7928A9646D3A}" destId="{982D7355-ACB2-447D-B954-D3693DB69DE2}" srcOrd="2" destOrd="0" parTransId="{CC293BA3-9522-4F17-96B9-EEE31B7DD6F3}" sibTransId="{6122038D-26A7-47B9-82E8-B7A690A42284}"/>
    <dgm:cxn modelId="{DC505CA3-660A-4106-84DF-F0DD27053705}" type="presParOf" srcId="{03F5ED04-A33A-45F8-86C5-8AD241238F59}" destId="{4F76F398-613D-4C92-ADAD-FA4265A1B0F9}" srcOrd="0" destOrd="0" presId="urn:microsoft.com/office/officeart/2005/8/layout/vList2"/>
    <dgm:cxn modelId="{6BF52862-14BF-45E6-AC52-3F28137F1C66}" type="presParOf" srcId="{03F5ED04-A33A-45F8-86C5-8AD241238F59}" destId="{E4C6CF17-9A82-407F-B68F-40A97FB87E9E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2B55400A-E341-4DF1-8842-264D2660DEA4}" type="doc">
      <dgm:prSet loTypeId="urn:microsoft.com/office/officeart/2005/8/layout/vList2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kumimoji="1" lang="ja-JP" altLang="en-US"/>
        </a:p>
      </dgm:t>
    </dgm:pt>
    <dgm:pt modelId="{1039F31E-8126-41A3-B2D2-7928A9646D3A}">
      <dgm:prSet/>
      <dgm:spPr/>
      <dgm:t>
        <a:bodyPr/>
        <a:lstStyle/>
        <a:p>
          <a:r>
            <a:rPr lang="en-US" dirty="0" smtClean="0"/>
            <a:t>4.1.2</a:t>
          </a:r>
          <a:r>
            <a:rPr lang="ja-JP" altLang="en-US" dirty="0" smtClean="0"/>
            <a:t>電界</a:t>
          </a:r>
          <a:endParaRPr lang="en-US" dirty="0"/>
        </a:p>
      </dgm:t>
    </dgm:pt>
    <dgm:pt modelId="{81008517-BD3E-4AA3-8516-A9C91AA3C85A}" type="parTrans" cxnId="{67996BE4-42AC-4D5D-96FA-3A2275FA671C}">
      <dgm:prSet/>
      <dgm:spPr/>
      <dgm:t>
        <a:bodyPr/>
        <a:lstStyle/>
        <a:p>
          <a:endParaRPr lang="ja-JP" altLang="en-US"/>
        </a:p>
      </dgm:t>
    </dgm:pt>
    <dgm:pt modelId="{2577AB86-5A4E-4C3B-B441-38FDD018B036}" type="sibTrans" cxnId="{67996BE4-42AC-4D5D-96FA-3A2275FA671C}">
      <dgm:prSet/>
      <dgm:spPr/>
      <dgm:t>
        <a:bodyPr/>
        <a:lstStyle/>
        <a:p>
          <a:endParaRPr lang="ja-JP" altLang="en-US"/>
        </a:p>
      </dgm:t>
    </dgm:pt>
    <dgm:pt modelId="{471EC817-E2DA-4832-ACDC-64D0484BD75B}">
      <dgm:prSet/>
      <dgm:spPr/>
      <dgm:t>
        <a:bodyPr/>
        <a:lstStyle/>
        <a:p>
          <a:r>
            <a:rPr lang="en-US" altLang="ja-JP" dirty="0" smtClean="0"/>
            <a:t>(c) </a:t>
          </a:r>
          <a:r>
            <a:rPr lang="ja-JP" altLang="en-US" dirty="0" smtClean="0"/>
            <a:t>ガウスの定理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ja-JP" altLang="en-US" dirty="0" smtClean="0"/>
            <a:t>　電気力線を用いると電界の方向や向きがよくわかる．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ja-JP" altLang="en-US" dirty="0" smtClean="0"/>
            <a:t> 　　そこでさらに，                   も                 と関連させて表す．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ja-JP" altLang="en-US" dirty="0" smtClean="0"/>
            <a:t>そのために次のように定義する．</a:t>
          </a:r>
          <a:endParaRPr lang="en-US" dirty="0"/>
        </a:p>
      </dgm:t>
    </dgm:pt>
    <dgm:pt modelId="{F0CFAAAC-40F6-4D9B-811B-D4D03D327C6B}" type="parTrans" cxnId="{01E8E911-6479-4C8A-848B-16810AFB648B}">
      <dgm:prSet/>
      <dgm:spPr/>
      <dgm:t>
        <a:bodyPr/>
        <a:lstStyle/>
        <a:p>
          <a:endParaRPr lang="ja-JP" altLang="en-US"/>
        </a:p>
      </dgm:t>
    </dgm:pt>
    <dgm:pt modelId="{15A1E94F-5D91-41DE-97E5-03DFB082843A}" type="sibTrans" cxnId="{01E8E911-6479-4C8A-848B-16810AFB648B}">
      <dgm:prSet/>
      <dgm:spPr/>
      <dgm:t>
        <a:bodyPr/>
        <a:lstStyle/>
        <a:p>
          <a:endParaRPr lang="ja-JP" altLang="en-US"/>
        </a:p>
      </dgm:t>
    </dgm:pt>
    <dgm:pt modelId="{1CC5CE94-466C-4A1B-88D4-876ED7CF7663}">
      <dgm:prSet/>
      <dgm:spPr/>
      <dgm:t>
        <a:bodyPr/>
        <a:lstStyle/>
        <a:p>
          <a:r>
            <a:rPr lang="ja-JP" altLang="en-US" dirty="0" smtClean="0"/>
            <a:t>　　このように決めると， 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ja-JP" altLang="en-US" dirty="0" smtClean="0"/>
            <a:t>　　　電気力線が密なところほど                     ことがわかる．</a:t>
          </a:r>
          <a:endParaRPr lang="ja-JP" altLang="en-US" dirty="0"/>
        </a:p>
      </dgm:t>
    </dgm:pt>
    <dgm:pt modelId="{C7C2C2A6-A85E-4F14-985D-6B90B3D79B2A}" type="parTrans" cxnId="{8F8F872C-4F2C-479D-837B-9EE032F6EAA0}">
      <dgm:prSet/>
      <dgm:spPr/>
      <dgm:t>
        <a:bodyPr/>
        <a:lstStyle/>
        <a:p>
          <a:endParaRPr lang="ja-JP" altLang="en-US"/>
        </a:p>
      </dgm:t>
    </dgm:pt>
    <dgm:pt modelId="{9D87986F-D65D-434A-BF01-B88FBAB41397}" type="sibTrans" cxnId="{8F8F872C-4F2C-479D-837B-9EE032F6EAA0}">
      <dgm:prSet/>
      <dgm:spPr/>
      <dgm:t>
        <a:bodyPr/>
        <a:lstStyle/>
        <a:p>
          <a:endParaRPr lang="ja-JP" altLang="en-US"/>
        </a:p>
      </dgm:t>
    </dgm:pt>
    <dgm:pt modelId="{4723DBBC-016B-46B6-8BB3-BDEEC1D10B27}">
      <dgm:prSet/>
      <dgm:spPr/>
      <dgm:t>
        <a:bodyPr/>
        <a:lstStyle/>
        <a:p>
          <a:endParaRPr lang="ja-JP" altLang="en-US" dirty="0"/>
        </a:p>
      </dgm:t>
    </dgm:pt>
    <dgm:pt modelId="{C08F4772-784C-4752-AFBE-16EEE7E0B11D}" type="parTrans" cxnId="{A2E473B3-3CD3-4954-9E37-EC4EC9FC01D0}">
      <dgm:prSet/>
      <dgm:spPr/>
      <dgm:t>
        <a:bodyPr/>
        <a:lstStyle/>
        <a:p>
          <a:endParaRPr kumimoji="1" lang="ja-JP" altLang="en-US"/>
        </a:p>
      </dgm:t>
    </dgm:pt>
    <dgm:pt modelId="{F48006CB-2AB2-431E-A6F6-F96630B90517}" type="sibTrans" cxnId="{A2E473B3-3CD3-4954-9E37-EC4EC9FC01D0}">
      <dgm:prSet/>
      <dgm:spPr/>
      <dgm:t>
        <a:bodyPr/>
        <a:lstStyle/>
        <a:p>
          <a:endParaRPr kumimoji="1" lang="ja-JP" altLang="en-US"/>
        </a:p>
      </dgm:t>
    </dgm:pt>
    <dgm:pt modelId="{164F22F8-0D72-4394-800F-BCD38768A246}">
      <dgm:prSet/>
      <dgm:spPr/>
      <dgm:t>
        <a:bodyPr/>
        <a:lstStyle/>
        <a:p>
          <a:endParaRPr lang="ja-JP" altLang="en-US" dirty="0"/>
        </a:p>
      </dgm:t>
    </dgm:pt>
    <dgm:pt modelId="{A71DE3AF-5D02-4C01-9660-B3FB71FF075B}" type="parTrans" cxnId="{69883EE8-B001-4784-BE72-DAF89D0F5A4C}">
      <dgm:prSet/>
      <dgm:spPr/>
      <dgm:t>
        <a:bodyPr/>
        <a:lstStyle/>
        <a:p>
          <a:endParaRPr kumimoji="1" lang="ja-JP" altLang="en-US"/>
        </a:p>
      </dgm:t>
    </dgm:pt>
    <dgm:pt modelId="{268D2BCA-2DE9-4C5A-9186-499B03280877}" type="sibTrans" cxnId="{69883EE8-B001-4784-BE72-DAF89D0F5A4C}">
      <dgm:prSet/>
      <dgm:spPr/>
      <dgm:t>
        <a:bodyPr/>
        <a:lstStyle/>
        <a:p>
          <a:endParaRPr kumimoji="1" lang="ja-JP" altLang="en-US"/>
        </a:p>
      </dgm:t>
    </dgm:pt>
    <dgm:pt modelId="{03F5ED04-A33A-45F8-86C5-8AD241238F59}" type="pres">
      <dgm:prSet presAssocID="{2B55400A-E341-4DF1-8842-264D2660DEA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4F76F398-613D-4C92-ADAD-FA4265A1B0F9}" type="pres">
      <dgm:prSet presAssocID="{1039F31E-8126-41A3-B2D2-7928A9646D3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892391A7-105D-46D0-8994-1C260B550B96}" type="pres">
      <dgm:prSet presAssocID="{1039F31E-8126-41A3-B2D2-7928A9646D3A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F8719BF2-6F66-4A21-93D6-AF3762C06F2D}" type="presOf" srcId="{4723DBBC-016B-46B6-8BB3-BDEEC1D10B27}" destId="{892391A7-105D-46D0-8994-1C260B550B96}" srcOrd="0" destOrd="1" presId="urn:microsoft.com/office/officeart/2005/8/layout/vList2"/>
    <dgm:cxn modelId="{01E8E911-6479-4C8A-848B-16810AFB648B}" srcId="{1039F31E-8126-41A3-B2D2-7928A9646D3A}" destId="{471EC817-E2DA-4832-ACDC-64D0484BD75B}" srcOrd="0" destOrd="0" parTransId="{F0CFAAAC-40F6-4D9B-811B-D4D03D327C6B}" sibTransId="{15A1E94F-5D91-41DE-97E5-03DFB082843A}"/>
    <dgm:cxn modelId="{8F8F872C-4F2C-479D-837B-9EE032F6EAA0}" srcId="{1039F31E-8126-41A3-B2D2-7928A9646D3A}" destId="{1CC5CE94-466C-4A1B-88D4-876ED7CF7663}" srcOrd="3" destOrd="0" parTransId="{C7C2C2A6-A85E-4F14-985D-6B90B3D79B2A}" sibTransId="{9D87986F-D65D-434A-BF01-B88FBAB41397}"/>
    <dgm:cxn modelId="{67996BE4-42AC-4D5D-96FA-3A2275FA671C}" srcId="{2B55400A-E341-4DF1-8842-264D2660DEA4}" destId="{1039F31E-8126-41A3-B2D2-7928A9646D3A}" srcOrd="0" destOrd="0" parTransId="{81008517-BD3E-4AA3-8516-A9C91AA3C85A}" sibTransId="{2577AB86-5A4E-4C3B-B441-38FDD018B036}"/>
    <dgm:cxn modelId="{139A5661-6624-4B03-A435-6C60FFD2AFFB}" type="presOf" srcId="{164F22F8-0D72-4394-800F-BCD38768A246}" destId="{892391A7-105D-46D0-8994-1C260B550B96}" srcOrd="0" destOrd="2" presId="urn:microsoft.com/office/officeart/2005/8/layout/vList2"/>
    <dgm:cxn modelId="{DED31C0A-9682-4CED-BF51-9D30FE0F64F0}" type="presOf" srcId="{2B55400A-E341-4DF1-8842-264D2660DEA4}" destId="{03F5ED04-A33A-45F8-86C5-8AD241238F59}" srcOrd="0" destOrd="0" presId="urn:microsoft.com/office/officeart/2005/8/layout/vList2"/>
    <dgm:cxn modelId="{A2E473B3-3CD3-4954-9E37-EC4EC9FC01D0}" srcId="{1039F31E-8126-41A3-B2D2-7928A9646D3A}" destId="{4723DBBC-016B-46B6-8BB3-BDEEC1D10B27}" srcOrd="1" destOrd="0" parTransId="{C08F4772-784C-4752-AFBE-16EEE7E0B11D}" sibTransId="{F48006CB-2AB2-431E-A6F6-F96630B90517}"/>
    <dgm:cxn modelId="{8506FEA0-0A92-4E1D-9ED1-CEFC7C30CEED}" type="presOf" srcId="{1039F31E-8126-41A3-B2D2-7928A9646D3A}" destId="{4F76F398-613D-4C92-ADAD-FA4265A1B0F9}" srcOrd="0" destOrd="0" presId="urn:microsoft.com/office/officeart/2005/8/layout/vList2"/>
    <dgm:cxn modelId="{974B2681-27EB-46FE-8A90-E67D7745A7F8}" type="presOf" srcId="{471EC817-E2DA-4832-ACDC-64D0484BD75B}" destId="{892391A7-105D-46D0-8994-1C260B550B96}" srcOrd="0" destOrd="0" presId="urn:microsoft.com/office/officeart/2005/8/layout/vList2"/>
    <dgm:cxn modelId="{4D487A11-A595-41C3-805D-3361880E6D5E}" type="presOf" srcId="{1CC5CE94-466C-4A1B-88D4-876ED7CF7663}" destId="{892391A7-105D-46D0-8994-1C260B550B96}" srcOrd="0" destOrd="3" presId="urn:microsoft.com/office/officeart/2005/8/layout/vList2"/>
    <dgm:cxn modelId="{69883EE8-B001-4784-BE72-DAF89D0F5A4C}" srcId="{1039F31E-8126-41A3-B2D2-7928A9646D3A}" destId="{164F22F8-0D72-4394-800F-BCD38768A246}" srcOrd="2" destOrd="0" parTransId="{A71DE3AF-5D02-4C01-9660-B3FB71FF075B}" sibTransId="{268D2BCA-2DE9-4C5A-9186-499B03280877}"/>
    <dgm:cxn modelId="{78EB19A6-4FD2-4371-8344-3B8E9BB41708}" type="presParOf" srcId="{03F5ED04-A33A-45F8-86C5-8AD241238F59}" destId="{4F76F398-613D-4C92-ADAD-FA4265A1B0F9}" srcOrd="0" destOrd="0" presId="urn:microsoft.com/office/officeart/2005/8/layout/vList2"/>
    <dgm:cxn modelId="{152EB62A-F826-4217-B842-79C6A55E209B}" type="presParOf" srcId="{03F5ED04-A33A-45F8-86C5-8AD241238F59}" destId="{892391A7-105D-46D0-8994-1C260B550B96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2B55400A-E341-4DF1-8842-264D2660DEA4}" type="doc">
      <dgm:prSet loTypeId="urn:microsoft.com/office/officeart/2005/8/layout/vList2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kumimoji="1" lang="ja-JP" altLang="en-US"/>
        </a:p>
      </dgm:t>
    </dgm:pt>
    <dgm:pt modelId="{1039F31E-8126-41A3-B2D2-7928A9646D3A}">
      <dgm:prSet/>
      <dgm:spPr/>
      <dgm:t>
        <a:bodyPr/>
        <a:lstStyle/>
        <a:p>
          <a:r>
            <a:rPr lang="en-US" dirty="0" smtClean="0"/>
            <a:t>4.1.2</a:t>
          </a:r>
          <a:r>
            <a:rPr lang="ja-JP" altLang="en-US" dirty="0" smtClean="0"/>
            <a:t>電界</a:t>
          </a:r>
          <a:endParaRPr lang="en-US" dirty="0"/>
        </a:p>
      </dgm:t>
    </dgm:pt>
    <dgm:pt modelId="{81008517-BD3E-4AA3-8516-A9C91AA3C85A}" type="parTrans" cxnId="{67996BE4-42AC-4D5D-96FA-3A2275FA671C}">
      <dgm:prSet/>
      <dgm:spPr/>
      <dgm:t>
        <a:bodyPr/>
        <a:lstStyle/>
        <a:p>
          <a:endParaRPr lang="ja-JP" altLang="en-US"/>
        </a:p>
      </dgm:t>
    </dgm:pt>
    <dgm:pt modelId="{2577AB86-5A4E-4C3B-B441-38FDD018B036}" type="sibTrans" cxnId="{67996BE4-42AC-4D5D-96FA-3A2275FA671C}">
      <dgm:prSet/>
      <dgm:spPr/>
      <dgm:t>
        <a:bodyPr/>
        <a:lstStyle/>
        <a:p>
          <a:endParaRPr lang="ja-JP" altLang="en-US"/>
        </a:p>
      </dgm:t>
    </dgm:pt>
    <dgm:pt modelId="{76913CB7-B011-4260-B11F-3AA1DF68A86A}">
      <dgm:prSet/>
      <dgm:spPr/>
      <dgm:t>
        <a:bodyPr/>
        <a:lstStyle/>
        <a:p>
          <a:r>
            <a:rPr lang="ja-JP" altLang="en-US" dirty="0" smtClean="0"/>
            <a:t>ここで，</a:t>
          </a:r>
          <a:r>
            <a:rPr lang="en-US" altLang="ja-JP" i="1" dirty="0" smtClean="0"/>
            <a:t>q</a:t>
          </a:r>
          <a:r>
            <a:rPr lang="en-US" altLang="ja-JP" dirty="0" smtClean="0"/>
            <a:t> [C]</a:t>
          </a:r>
          <a:r>
            <a:rPr lang="ja-JP" altLang="en-US" dirty="0" smtClean="0"/>
            <a:t>の正電荷から出る                 の数を求めよう．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ja-JP" altLang="en-US" dirty="0" smtClean="0"/>
            <a:t>　電荷を中心とする           の球面を考えると，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ja-JP" altLang="en-US" dirty="0" smtClean="0"/>
            <a:t>　　球面上における電界の強さ</a:t>
          </a:r>
          <a:r>
            <a:rPr lang="en-US" altLang="ja-JP" i="1" dirty="0" smtClean="0"/>
            <a:t>E</a:t>
          </a:r>
          <a:r>
            <a:rPr lang="ja-JP" altLang="en-US" dirty="0" smtClean="0"/>
            <a:t>は式（</a:t>
          </a:r>
          <a:r>
            <a:rPr lang="en-US" altLang="ja-JP" dirty="0" smtClean="0"/>
            <a:t>4.6</a:t>
          </a:r>
          <a:r>
            <a:rPr lang="ja-JP" altLang="en-US" dirty="0" smtClean="0"/>
            <a:t>）より</a:t>
          </a:r>
          <a:r>
            <a:rPr lang="en-US" altLang="ja-JP" i="1" dirty="0" smtClean="0"/>
            <a:t>E</a:t>
          </a:r>
          <a:r>
            <a:rPr lang="ja-JP" altLang="en-US" dirty="0" smtClean="0"/>
            <a:t>＝                  ．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ja-JP" altLang="en-US" dirty="0" smtClean="0"/>
            <a:t>　　　この値は球面上の                 を貫く電気力線の数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en-US" altLang="ja-JP" dirty="0" smtClean="0"/>
            <a:t>            </a:t>
          </a:r>
          <a:r>
            <a:rPr lang="ja-JP" altLang="en-US" dirty="0" smtClean="0"/>
            <a:t>⇒                  を貫く電気力線の数</a:t>
          </a:r>
          <a:r>
            <a:rPr lang="en-US" altLang="ja-JP" i="1" dirty="0" smtClean="0"/>
            <a:t>N</a:t>
          </a:r>
          <a:r>
            <a:rPr lang="ja-JP" altLang="en-US" dirty="0" smtClean="0"/>
            <a:t>は，</a:t>
          </a:r>
          <a:endParaRPr lang="en-US" dirty="0"/>
        </a:p>
      </dgm:t>
    </dgm:pt>
    <dgm:pt modelId="{32E1CA78-543C-4FE3-A2A0-027AC9CC971A}" type="parTrans" cxnId="{660868FE-7548-4245-81D9-FEF5F27ABAFC}">
      <dgm:prSet/>
      <dgm:spPr/>
      <dgm:t>
        <a:bodyPr/>
        <a:lstStyle/>
        <a:p>
          <a:endParaRPr lang="ja-JP" altLang="en-US"/>
        </a:p>
      </dgm:t>
    </dgm:pt>
    <dgm:pt modelId="{7C16C0BD-6A01-49A5-88DB-5598254A5A2E}" type="sibTrans" cxnId="{660868FE-7548-4245-81D9-FEF5F27ABAFC}">
      <dgm:prSet/>
      <dgm:spPr/>
      <dgm:t>
        <a:bodyPr/>
        <a:lstStyle/>
        <a:p>
          <a:endParaRPr lang="ja-JP" altLang="en-US"/>
        </a:p>
      </dgm:t>
    </dgm:pt>
    <dgm:pt modelId="{B4855953-6281-4FDF-9CDA-0792D2428AEA}">
      <dgm:prSet/>
      <dgm:spPr/>
      <dgm:t>
        <a:bodyPr/>
        <a:lstStyle/>
        <a:p>
          <a:r>
            <a:rPr lang="ja-JP" altLang="en-US" dirty="0" smtClean="0"/>
            <a:t>これ</a:t>
          </a:r>
          <a:r>
            <a:rPr lang="ja-JP" altLang="en-US" dirty="0"/>
            <a:t>が求める電気力線の</a:t>
          </a:r>
          <a:r>
            <a:rPr lang="ja-JP" altLang="en-US" dirty="0" smtClean="0"/>
            <a:t>数</a:t>
          </a:r>
          <a:r>
            <a:rPr lang="en-US" altLang="ja-JP" dirty="0" smtClean="0"/>
            <a:t>.</a:t>
          </a:r>
          <a:endParaRPr lang="ja-JP" altLang="en-US" dirty="0"/>
        </a:p>
      </dgm:t>
    </dgm:pt>
    <dgm:pt modelId="{C98878E4-16BE-428C-B14F-1A2FDAEB5B3A}" type="parTrans" cxnId="{8983D4A9-2AAF-4329-B00C-9A1EA27947B3}">
      <dgm:prSet/>
      <dgm:spPr/>
      <dgm:t>
        <a:bodyPr/>
        <a:lstStyle/>
        <a:p>
          <a:endParaRPr lang="ja-JP" altLang="en-US"/>
        </a:p>
      </dgm:t>
    </dgm:pt>
    <dgm:pt modelId="{4E84CFA9-9AB0-4212-8410-B27CD8EE3E71}" type="sibTrans" cxnId="{8983D4A9-2AAF-4329-B00C-9A1EA27947B3}">
      <dgm:prSet/>
      <dgm:spPr/>
      <dgm:t>
        <a:bodyPr/>
        <a:lstStyle/>
        <a:p>
          <a:endParaRPr lang="ja-JP" altLang="en-US"/>
        </a:p>
      </dgm:t>
    </dgm:pt>
    <dgm:pt modelId="{4EF069D3-B228-49A8-AFA5-5331955521D0}">
      <dgm:prSet/>
      <dgm:spPr/>
      <dgm:t>
        <a:bodyPr/>
        <a:lstStyle/>
        <a:p>
          <a:r>
            <a:rPr lang="ja-JP" altLang="en-US" dirty="0" smtClean="0"/>
            <a:t>これは，球面だけでなく任意の              に対して，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ja-JP" altLang="en-US" dirty="0" smtClean="0"/>
            <a:t>　　その中に多くの電荷が分布している場合にも成り立つ．</a:t>
          </a:r>
          <a:endParaRPr lang="ja-JP" altLang="en-US" dirty="0"/>
        </a:p>
      </dgm:t>
    </dgm:pt>
    <dgm:pt modelId="{35B6C842-5F06-4C1E-8594-1669F8D8C9F8}" type="parTrans" cxnId="{BBFE87E2-14AA-4231-AC27-40026AA80995}">
      <dgm:prSet/>
      <dgm:spPr/>
      <dgm:t>
        <a:bodyPr/>
        <a:lstStyle/>
        <a:p>
          <a:endParaRPr kumimoji="1" lang="ja-JP" altLang="en-US"/>
        </a:p>
      </dgm:t>
    </dgm:pt>
    <dgm:pt modelId="{07B6A99F-1D99-4350-91A3-8E405E39B44B}" type="sibTrans" cxnId="{BBFE87E2-14AA-4231-AC27-40026AA80995}">
      <dgm:prSet/>
      <dgm:spPr/>
      <dgm:t>
        <a:bodyPr/>
        <a:lstStyle/>
        <a:p>
          <a:endParaRPr kumimoji="1" lang="ja-JP" altLang="en-US"/>
        </a:p>
      </dgm:t>
    </dgm:pt>
    <dgm:pt modelId="{E611CDB0-9DFB-493B-ACF4-F5C833AA883F}">
      <dgm:prSet/>
      <dgm:spPr/>
      <dgm:t>
        <a:bodyPr/>
        <a:lstStyle/>
        <a:p>
          <a:endParaRPr lang="ja-JP" altLang="en-US" dirty="0"/>
        </a:p>
      </dgm:t>
    </dgm:pt>
    <dgm:pt modelId="{B484EEA3-898F-4294-8DA9-ECD337D02DE4}" type="parTrans" cxnId="{6F3A91D1-BA4E-4537-B4A1-16FDD188D128}">
      <dgm:prSet/>
      <dgm:spPr/>
      <dgm:t>
        <a:bodyPr/>
        <a:lstStyle/>
        <a:p>
          <a:endParaRPr kumimoji="1" lang="ja-JP" altLang="en-US"/>
        </a:p>
      </dgm:t>
    </dgm:pt>
    <dgm:pt modelId="{A8B37D1A-BFDE-4C6E-B783-D628AE5333FB}" type="sibTrans" cxnId="{6F3A91D1-BA4E-4537-B4A1-16FDD188D128}">
      <dgm:prSet/>
      <dgm:spPr/>
      <dgm:t>
        <a:bodyPr/>
        <a:lstStyle/>
        <a:p>
          <a:endParaRPr kumimoji="1" lang="ja-JP" altLang="en-US"/>
        </a:p>
      </dgm:t>
    </dgm:pt>
    <dgm:pt modelId="{840989D8-27A4-45CD-A674-A23D3E739806}">
      <dgm:prSet/>
      <dgm:spPr/>
      <dgm:t>
        <a:bodyPr/>
        <a:lstStyle/>
        <a:p>
          <a:endParaRPr lang="ja-JP" altLang="en-US" dirty="0"/>
        </a:p>
      </dgm:t>
    </dgm:pt>
    <dgm:pt modelId="{C2435DD3-0272-4A96-BE59-EE7F3F8E4435}" type="parTrans" cxnId="{3F98BA43-CC9C-4290-AFB7-C0F49F96C781}">
      <dgm:prSet/>
      <dgm:spPr/>
      <dgm:t>
        <a:bodyPr/>
        <a:lstStyle/>
        <a:p>
          <a:endParaRPr kumimoji="1" lang="ja-JP" altLang="en-US"/>
        </a:p>
      </dgm:t>
    </dgm:pt>
    <dgm:pt modelId="{35B16BC1-510E-421F-A2FC-24CB97DA68DF}" type="sibTrans" cxnId="{3F98BA43-CC9C-4290-AFB7-C0F49F96C781}">
      <dgm:prSet/>
      <dgm:spPr/>
      <dgm:t>
        <a:bodyPr/>
        <a:lstStyle/>
        <a:p>
          <a:endParaRPr kumimoji="1" lang="ja-JP" altLang="en-US"/>
        </a:p>
      </dgm:t>
    </dgm:pt>
    <dgm:pt modelId="{5D0DE5DD-60AA-40DB-BAC3-DA6D299B9081}">
      <dgm:prSet/>
      <dgm:spPr/>
      <dgm:t>
        <a:bodyPr/>
        <a:lstStyle/>
        <a:p>
          <a:r>
            <a:rPr lang="en-US" altLang="ja-JP" dirty="0" smtClean="0"/>
            <a:t>-</a:t>
          </a:r>
          <a:r>
            <a:rPr lang="en-US" altLang="ja-JP" i="1" dirty="0"/>
            <a:t>q</a:t>
          </a:r>
          <a:r>
            <a:rPr lang="en-US" altLang="ja-JP" dirty="0"/>
            <a:t> [</a:t>
          </a:r>
          <a:r>
            <a:rPr lang="en-US" altLang="ja-JP" dirty="0" smtClean="0"/>
            <a:t>C]</a:t>
          </a:r>
          <a:r>
            <a:rPr lang="ja-JP" altLang="en-US" dirty="0" err="1" smtClean="0"/>
            <a:t>の</a:t>
          </a:r>
          <a:r>
            <a:rPr lang="ja-JP" altLang="en-US" dirty="0" err="1"/>
            <a:t>負</a:t>
          </a:r>
          <a:r>
            <a:rPr lang="ja-JP" altLang="en-US" dirty="0"/>
            <a:t>電荷に入る電気力線の数</a:t>
          </a:r>
          <a:r>
            <a:rPr lang="ja-JP" altLang="en-US" dirty="0" smtClean="0"/>
            <a:t>も同じ．</a:t>
          </a:r>
          <a:endParaRPr lang="ja-JP" altLang="en-US" dirty="0"/>
        </a:p>
      </dgm:t>
    </dgm:pt>
    <dgm:pt modelId="{AADC3C52-00D1-4414-B4DD-56FA5C37996E}" type="parTrans" cxnId="{9DFE6560-7DD6-461F-A83C-6B5762AF16F2}">
      <dgm:prSet/>
      <dgm:spPr/>
      <dgm:t>
        <a:bodyPr/>
        <a:lstStyle/>
        <a:p>
          <a:endParaRPr kumimoji="1" lang="ja-JP" altLang="en-US"/>
        </a:p>
      </dgm:t>
    </dgm:pt>
    <dgm:pt modelId="{AEB1DEA3-2850-48A5-B0E4-9FB3DF3AAD38}" type="sibTrans" cxnId="{9DFE6560-7DD6-461F-A83C-6B5762AF16F2}">
      <dgm:prSet/>
      <dgm:spPr/>
      <dgm:t>
        <a:bodyPr/>
        <a:lstStyle/>
        <a:p>
          <a:endParaRPr kumimoji="1" lang="ja-JP" altLang="en-US"/>
        </a:p>
      </dgm:t>
    </dgm:pt>
    <dgm:pt modelId="{03F5ED04-A33A-45F8-86C5-8AD241238F59}" type="pres">
      <dgm:prSet presAssocID="{2B55400A-E341-4DF1-8842-264D2660DEA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4F76F398-613D-4C92-ADAD-FA4265A1B0F9}" type="pres">
      <dgm:prSet presAssocID="{1039F31E-8126-41A3-B2D2-7928A9646D3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9B9C2218-CD00-4285-B7D3-D6BBC6838DA2}" type="pres">
      <dgm:prSet presAssocID="{1039F31E-8126-41A3-B2D2-7928A9646D3A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4E98DFFF-CD14-44C0-AAE1-3018575E71AC}" type="presOf" srcId="{1039F31E-8126-41A3-B2D2-7928A9646D3A}" destId="{4F76F398-613D-4C92-ADAD-FA4265A1B0F9}" srcOrd="0" destOrd="0" presId="urn:microsoft.com/office/officeart/2005/8/layout/vList2"/>
    <dgm:cxn modelId="{A3F4FA6B-A238-455A-952A-C1393EDD1CA8}" type="presOf" srcId="{2B55400A-E341-4DF1-8842-264D2660DEA4}" destId="{03F5ED04-A33A-45F8-86C5-8AD241238F59}" srcOrd="0" destOrd="0" presId="urn:microsoft.com/office/officeart/2005/8/layout/vList2"/>
    <dgm:cxn modelId="{3789564A-3D5E-4E67-BED0-811020113414}" type="presOf" srcId="{840989D8-27A4-45CD-A674-A23D3E739806}" destId="{9B9C2218-CD00-4285-B7D3-D6BBC6838DA2}" srcOrd="0" destOrd="2" presId="urn:microsoft.com/office/officeart/2005/8/layout/vList2"/>
    <dgm:cxn modelId="{43FA2D70-A2D0-4A56-AF38-3713CF68A7C2}" type="presOf" srcId="{5D0DE5DD-60AA-40DB-BAC3-DA6D299B9081}" destId="{9B9C2218-CD00-4285-B7D3-D6BBC6838DA2}" srcOrd="0" destOrd="4" presId="urn:microsoft.com/office/officeart/2005/8/layout/vList2"/>
    <dgm:cxn modelId="{3F98BA43-CC9C-4290-AFB7-C0F49F96C781}" srcId="{1039F31E-8126-41A3-B2D2-7928A9646D3A}" destId="{840989D8-27A4-45CD-A674-A23D3E739806}" srcOrd="2" destOrd="0" parTransId="{C2435DD3-0272-4A96-BE59-EE7F3F8E4435}" sibTransId="{35B16BC1-510E-421F-A2FC-24CB97DA68DF}"/>
    <dgm:cxn modelId="{6E52D1A8-FEB4-495F-AFB3-7B8E52C4E8C3}" type="presOf" srcId="{76913CB7-B011-4260-B11F-3AA1DF68A86A}" destId="{9B9C2218-CD00-4285-B7D3-D6BBC6838DA2}" srcOrd="0" destOrd="0" presId="urn:microsoft.com/office/officeart/2005/8/layout/vList2"/>
    <dgm:cxn modelId="{67996BE4-42AC-4D5D-96FA-3A2275FA671C}" srcId="{2B55400A-E341-4DF1-8842-264D2660DEA4}" destId="{1039F31E-8126-41A3-B2D2-7928A9646D3A}" srcOrd="0" destOrd="0" parTransId="{81008517-BD3E-4AA3-8516-A9C91AA3C85A}" sibTransId="{2577AB86-5A4E-4C3B-B441-38FDD018B036}"/>
    <dgm:cxn modelId="{1091310E-9213-4899-9552-2CE697C4224F}" type="presOf" srcId="{E611CDB0-9DFB-493B-ACF4-F5C833AA883F}" destId="{9B9C2218-CD00-4285-B7D3-D6BBC6838DA2}" srcOrd="0" destOrd="1" presId="urn:microsoft.com/office/officeart/2005/8/layout/vList2"/>
    <dgm:cxn modelId="{8983D4A9-2AAF-4329-B00C-9A1EA27947B3}" srcId="{1039F31E-8126-41A3-B2D2-7928A9646D3A}" destId="{B4855953-6281-4FDF-9CDA-0792D2428AEA}" srcOrd="3" destOrd="0" parTransId="{C98878E4-16BE-428C-B14F-1A2FDAEB5B3A}" sibTransId="{4E84CFA9-9AB0-4212-8410-B27CD8EE3E71}"/>
    <dgm:cxn modelId="{BBFE87E2-14AA-4231-AC27-40026AA80995}" srcId="{1039F31E-8126-41A3-B2D2-7928A9646D3A}" destId="{4EF069D3-B228-49A8-AFA5-5331955521D0}" srcOrd="5" destOrd="0" parTransId="{35B6C842-5F06-4C1E-8594-1669F8D8C9F8}" sibTransId="{07B6A99F-1D99-4350-91A3-8E405E39B44B}"/>
    <dgm:cxn modelId="{660868FE-7548-4245-81D9-FEF5F27ABAFC}" srcId="{1039F31E-8126-41A3-B2D2-7928A9646D3A}" destId="{76913CB7-B011-4260-B11F-3AA1DF68A86A}" srcOrd="0" destOrd="0" parTransId="{32E1CA78-543C-4FE3-A2A0-027AC9CC971A}" sibTransId="{7C16C0BD-6A01-49A5-88DB-5598254A5A2E}"/>
    <dgm:cxn modelId="{6F3A91D1-BA4E-4537-B4A1-16FDD188D128}" srcId="{1039F31E-8126-41A3-B2D2-7928A9646D3A}" destId="{E611CDB0-9DFB-493B-ACF4-F5C833AA883F}" srcOrd="1" destOrd="0" parTransId="{B484EEA3-898F-4294-8DA9-ECD337D02DE4}" sibTransId="{A8B37D1A-BFDE-4C6E-B783-D628AE5333FB}"/>
    <dgm:cxn modelId="{B42634E3-ADAD-4DC5-8D75-54F0F2D7EE6F}" type="presOf" srcId="{B4855953-6281-4FDF-9CDA-0792D2428AEA}" destId="{9B9C2218-CD00-4285-B7D3-D6BBC6838DA2}" srcOrd="0" destOrd="3" presId="urn:microsoft.com/office/officeart/2005/8/layout/vList2"/>
    <dgm:cxn modelId="{9DFE6560-7DD6-461F-A83C-6B5762AF16F2}" srcId="{1039F31E-8126-41A3-B2D2-7928A9646D3A}" destId="{5D0DE5DD-60AA-40DB-BAC3-DA6D299B9081}" srcOrd="4" destOrd="0" parTransId="{AADC3C52-00D1-4414-B4DD-56FA5C37996E}" sibTransId="{AEB1DEA3-2850-48A5-B0E4-9FB3DF3AAD38}"/>
    <dgm:cxn modelId="{3168EA38-1583-4E21-816C-A4E0F83BB9D1}" type="presOf" srcId="{4EF069D3-B228-49A8-AFA5-5331955521D0}" destId="{9B9C2218-CD00-4285-B7D3-D6BBC6838DA2}" srcOrd="0" destOrd="5" presId="urn:microsoft.com/office/officeart/2005/8/layout/vList2"/>
    <dgm:cxn modelId="{5A479F1D-4795-429F-B5E8-33F3CF9CE860}" type="presParOf" srcId="{03F5ED04-A33A-45F8-86C5-8AD241238F59}" destId="{4F76F398-613D-4C92-ADAD-FA4265A1B0F9}" srcOrd="0" destOrd="0" presId="urn:microsoft.com/office/officeart/2005/8/layout/vList2"/>
    <dgm:cxn modelId="{1B29325B-E91B-4A23-BC73-870AFEDE0DFE}" type="presParOf" srcId="{03F5ED04-A33A-45F8-86C5-8AD241238F59}" destId="{9B9C2218-CD00-4285-B7D3-D6BBC6838DA2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2B55400A-E341-4DF1-8842-264D2660DEA4}" type="doc">
      <dgm:prSet loTypeId="urn:microsoft.com/office/officeart/2005/8/layout/vList2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kumimoji="1" lang="ja-JP" altLang="en-US"/>
        </a:p>
      </dgm:t>
    </dgm:pt>
    <dgm:pt modelId="{1039F31E-8126-41A3-B2D2-7928A9646D3A}">
      <dgm:prSet/>
      <dgm:spPr/>
      <dgm:t>
        <a:bodyPr/>
        <a:lstStyle/>
        <a:p>
          <a:r>
            <a:rPr lang="en-US" dirty="0" smtClean="0"/>
            <a:t>4.1.2</a:t>
          </a:r>
          <a:r>
            <a:rPr lang="ja-JP" altLang="en-US" dirty="0" smtClean="0"/>
            <a:t>電界</a:t>
          </a:r>
          <a:endParaRPr lang="en-US" dirty="0"/>
        </a:p>
      </dgm:t>
    </dgm:pt>
    <dgm:pt modelId="{81008517-BD3E-4AA3-8516-A9C91AA3C85A}" type="parTrans" cxnId="{67996BE4-42AC-4D5D-96FA-3A2275FA671C}">
      <dgm:prSet/>
      <dgm:spPr/>
      <dgm:t>
        <a:bodyPr/>
        <a:lstStyle/>
        <a:p>
          <a:endParaRPr lang="ja-JP" altLang="en-US"/>
        </a:p>
      </dgm:t>
    </dgm:pt>
    <dgm:pt modelId="{2577AB86-5A4E-4C3B-B441-38FDD018B036}" type="sibTrans" cxnId="{67996BE4-42AC-4D5D-96FA-3A2275FA671C}">
      <dgm:prSet/>
      <dgm:spPr/>
      <dgm:t>
        <a:bodyPr/>
        <a:lstStyle/>
        <a:p>
          <a:endParaRPr lang="ja-JP" altLang="en-US"/>
        </a:p>
      </dgm:t>
    </dgm:pt>
    <dgm:pt modelId="{F82F6A58-6B32-410A-BFB5-21A6A1A0F94F}">
      <dgm:prSet/>
      <dgm:spPr/>
      <dgm:t>
        <a:bodyPr/>
        <a:lstStyle/>
        <a:p>
          <a:r>
            <a:rPr lang="ja-JP" altLang="en-US" dirty="0" smtClean="0"/>
            <a:t>「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en-US" altLang="ja-JP" dirty="0" smtClean="0"/>
            <a:t/>
          </a:r>
          <a:br>
            <a:rPr lang="en-US" altLang="ja-JP" dirty="0" smtClean="0"/>
          </a:br>
          <a:r>
            <a:rPr lang="ja-JP" altLang="en-US" dirty="0" smtClean="0"/>
            <a:t>　ただし、閉曲面に入ってくる電気力線は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ja-JP" altLang="en-US" dirty="0" smtClean="0"/>
            <a:t>　　　     として数える． 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ja-JP" altLang="en-US" dirty="0" smtClean="0"/>
            <a:t>　　　　　　これを                          という</a:t>
          </a:r>
          <a:endParaRPr lang="en-US" dirty="0"/>
        </a:p>
      </dgm:t>
    </dgm:pt>
    <dgm:pt modelId="{B6231D12-0352-4386-8252-ED86CBEFD33F}" type="parTrans" cxnId="{AB43FE93-2D02-435A-9E35-4D70E9516B59}">
      <dgm:prSet/>
      <dgm:spPr/>
      <dgm:t>
        <a:bodyPr/>
        <a:lstStyle/>
        <a:p>
          <a:endParaRPr lang="ja-JP" altLang="en-US"/>
        </a:p>
      </dgm:t>
    </dgm:pt>
    <dgm:pt modelId="{6E29D41D-BDD9-4251-9958-25AB2F0942F4}" type="sibTrans" cxnId="{AB43FE93-2D02-435A-9E35-4D70E9516B59}">
      <dgm:prSet/>
      <dgm:spPr/>
      <dgm:t>
        <a:bodyPr/>
        <a:lstStyle/>
        <a:p>
          <a:endParaRPr lang="ja-JP" altLang="en-US"/>
        </a:p>
      </dgm:t>
    </dgm:pt>
    <dgm:pt modelId="{05B9B10A-8E7F-4412-BC61-0EC625F579CD}">
      <dgm:prSet/>
      <dgm:spPr/>
      <dgm:t>
        <a:bodyPr/>
        <a:lstStyle/>
        <a:p>
          <a:r>
            <a:rPr lang="ja-JP" altLang="en-US" dirty="0"/>
            <a:t>電荷の分布</a:t>
          </a:r>
          <a:r>
            <a:rPr lang="ja-JP" altLang="en-US" dirty="0" smtClean="0"/>
            <a:t>に             が</a:t>
          </a:r>
          <a:r>
            <a:rPr lang="ja-JP" altLang="en-US" dirty="0"/>
            <a:t>ある</a:t>
          </a:r>
          <a:r>
            <a:rPr lang="ja-JP" altLang="en-US" dirty="0" smtClean="0"/>
            <a:t>とき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ja-JP" altLang="en-US" dirty="0" smtClean="0"/>
            <a:t>　この</a:t>
          </a:r>
          <a:r>
            <a:rPr lang="ja-JP" altLang="en-US" dirty="0"/>
            <a:t>ガウスの定理を用いて容易</a:t>
          </a:r>
          <a:r>
            <a:rPr lang="ja-JP" altLang="en-US" dirty="0" smtClean="0"/>
            <a:t>に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ja-JP" altLang="en-US" dirty="0" smtClean="0"/>
            <a:t>　　　　　　                     を求めることができる．</a:t>
          </a:r>
          <a:endParaRPr lang="ja-JP" altLang="en-US" dirty="0"/>
        </a:p>
      </dgm:t>
    </dgm:pt>
    <dgm:pt modelId="{20499BF3-3F31-4A64-A0AB-D5BDCCA975C6}" type="parTrans" cxnId="{914D21DE-00BD-413A-8FA1-72E6DBD1B9BA}">
      <dgm:prSet/>
      <dgm:spPr/>
      <dgm:t>
        <a:bodyPr/>
        <a:lstStyle/>
        <a:p>
          <a:endParaRPr lang="ja-JP" altLang="en-US"/>
        </a:p>
      </dgm:t>
    </dgm:pt>
    <dgm:pt modelId="{E9981754-2384-4B47-8928-9D29A3508FC1}" type="sibTrans" cxnId="{914D21DE-00BD-413A-8FA1-72E6DBD1B9BA}">
      <dgm:prSet/>
      <dgm:spPr/>
      <dgm:t>
        <a:bodyPr/>
        <a:lstStyle/>
        <a:p>
          <a:endParaRPr lang="ja-JP" altLang="en-US"/>
        </a:p>
      </dgm:t>
    </dgm:pt>
    <dgm:pt modelId="{03F5ED04-A33A-45F8-86C5-8AD241238F59}" type="pres">
      <dgm:prSet presAssocID="{2B55400A-E341-4DF1-8842-264D2660DEA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4F76F398-613D-4C92-ADAD-FA4265A1B0F9}" type="pres">
      <dgm:prSet presAssocID="{1039F31E-8126-41A3-B2D2-7928A9646D3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680B7BAA-E21A-45A1-A090-FDF691A01969}" type="pres">
      <dgm:prSet presAssocID="{1039F31E-8126-41A3-B2D2-7928A9646D3A}" presName="childText" presStyleLbl="revTx" presStyleIdx="0" presStyleCnt="1" custLinFactY="13109" custLinFactNeighborX="704" custLinFactNeighborY="100000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67996BE4-42AC-4D5D-96FA-3A2275FA671C}" srcId="{2B55400A-E341-4DF1-8842-264D2660DEA4}" destId="{1039F31E-8126-41A3-B2D2-7928A9646D3A}" srcOrd="0" destOrd="0" parTransId="{81008517-BD3E-4AA3-8516-A9C91AA3C85A}" sibTransId="{2577AB86-5A4E-4C3B-B441-38FDD018B036}"/>
    <dgm:cxn modelId="{914D21DE-00BD-413A-8FA1-72E6DBD1B9BA}" srcId="{1039F31E-8126-41A3-B2D2-7928A9646D3A}" destId="{05B9B10A-8E7F-4412-BC61-0EC625F579CD}" srcOrd="1" destOrd="0" parTransId="{20499BF3-3F31-4A64-A0AB-D5BDCCA975C6}" sibTransId="{E9981754-2384-4B47-8928-9D29A3508FC1}"/>
    <dgm:cxn modelId="{482215FE-7B1F-4FA8-9E22-911CADD8D0F0}" type="presOf" srcId="{2B55400A-E341-4DF1-8842-264D2660DEA4}" destId="{03F5ED04-A33A-45F8-86C5-8AD241238F59}" srcOrd="0" destOrd="0" presId="urn:microsoft.com/office/officeart/2005/8/layout/vList2"/>
    <dgm:cxn modelId="{E6BB1A57-E098-42FB-90FB-828408873089}" type="presOf" srcId="{1039F31E-8126-41A3-B2D2-7928A9646D3A}" destId="{4F76F398-613D-4C92-ADAD-FA4265A1B0F9}" srcOrd="0" destOrd="0" presId="urn:microsoft.com/office/officeart/2005/8/layout/vList2"/>
    <dgm:cxn modelId="{AB43FE93-2D02-435A-9E35-4D70E9516B59}" srcId="{1039F31E-8126-41A3-B2D2-7928A9646D3A}" destId="{F82F6A58-6B32-410A-BFB5-21A6A1A0F94F}" srcOrd="0" destOrd="0" parTransId="{B6231D12-0352-4386-8252-ED86CBEFD33F}" sibTransId="{6E29D41D-BDD9-4251-9958-25AB2F0942F4}"/>
    <dgm:cxn modelId="{F0E7CBF1-1334-435A-BDA5-9C84C4F1027A}" type="presOf" srcId="{05B9B10A-8E7F-4412-BC61-0EC625F579CD}" destId="{680B7BAA-E21A-45A1-A090-FDF691A01969}" srcOrd="0" destOrd="1" presId="urn:microsoft.com/office/officeart/2005/8/layout/vList2"/>
    <dgm:cxn modelId="{5D9C916A-5A33-43D0-AD11-650AED32417D}" type="presOf" srcId="{F82F6A58-6B32-410A-BFB5-21A6A1A0F94F}" destId="{680B7BAA-E21A-45A1-A090-FDF691A01969}" srcOrd="0" destOrd="0" presId="urn:microsoft.com/office/officeart/2005/8/layout/vList2"/>
    <dgm:cxn modelId="{A3D4A4B3-A0EB-4F73-9901-546090D40518}" type="presParOf" srcId="{03F5ED04-A33A-45F8-86C5-8AD241238F59}" destId="{4F76F398-613D-4C92-ADAD-FA4265A1B0F9}" srcOrd="0" destOrd="0" presId="urn:microsoft.com/office/officeart/2005/8/layout/vList2"/>
    <dgm:cxn modelId="{0EE95E9D-64B8-489C-81D2-D6690F93043E}" type="presParOf" srcId="{03F5ED04-A33A-45F8-86C5-8AD241238F59}" destId="{680B7BAA-E21A-45A1-A090-FDF691A01969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B55400A-E341-4DF1-8842-264D2660DEA4}" type="doc">
      <dgm:prSet loTypeId="urn:microsoft.com/office/officeart/2005/8/layout/vList2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kumimoji="1" lang="ja-JP" altLang="en-US"/>
        </a:p>
      </dgm:t>
    </dgm:pt>
    <dgm:pt modelId="{267B8091-CAED-45A2-B818-E98E86F19EF4}">
      <dgm:prSet/>
      <dgm:spPr/>
      <dgm:t>
        <a:bodyPr/>
        <a:lstStyle/>
        <a:p>
          <a:r>
            <a:rPr lang="en-US" dirty="0" smtClean="0"/>
            <a:t>4.1</a:t>
          </a:r>
          <a:r>
            <a:rPr lang="ja-JP" dirty="0" smtClean="0"/>
            <a:t>静電界</a:t>
          </a:r>
          <a:endParaRPr lang="en-US" dirty="0"/>
        </a:p>
      </dgm:t>
    </dgm:pt>
    <dgm:pt modelId="{8C7B9BE0-70CA-4872-84E1-FE94D8C96ACC}" type="parTrans" cxnId="{2B6EE1D4-6B08-49E2-B385-4874E9C82DE9}">
      <dgm:prSet/>
      <dgm:spPr/>
      <dgm:t>
        <a:bodyPr/>
        <a:lstStyle/>
        <a:p>
          <a:endParaRPr kumimoji="1" lang="ja-JP" altLang="en-US"/>
        </a:p>
      </dgm:t>
    </dgm:pt>
    <dgm:pt modelId="{BABF9D67-9B62-4C67-8301-26E8C4B1AF02}" type="sibTrans" cxnId="{2B6EE1D4-6B08-49E2-B385-4874E9C82DE9}">
      <dgm:prSet/>
      <dgm:spPr/>
      <dgm:t>
        <a:bodyPr/>
        <a:lstStyle/>
        <a:p>
          <a:endParaRPr kumimoji="1" lang="ja-JP" altLang="en-US"/>
        </a:p>
      </dgm:t>
    </dgm:pt>
    <dgm:pt modelId="{B565335A-A56D-4655-90DF-ECDD0BB37225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4.2</a:t>
          </a:r>
          <a:r>
            <a:rPr lang="ja-JP" dirty="0" smtClean="0"/>
            <a:t>直流</a:t>
          </a:r>
          <a:endParaRPr lang="ja-JP" dirty="0"/>
        </a:p>
      </dgm:t>
    </dgm:pt>
    <dgm:pt modelId="{C6916078-C80F-4AB9-9002-0312B0CACDA9}" type="parTrans" cxnId="{A30AF377-DDAE-4533-9F4A-11C0CDEF2D55}">
      <dgm:prSet/>
      <dgm:spPr/>
      <dgm:t>
        <a:bodyPr/>
        <a:lstStyle/>
        <a:p>
          <a:endParaRPr kumimoji="1" lang="ja-JP" altLang="en-US"/>
        </a:p>
      </dgm:t>
    </dgm:pt>
    <dgm:pt modelId="{E0B49E93-4BB8-4FA6-854B-0CA6D55E448D}" type="sibTrans" cxnId="{A30AF377-DDAE-4533-9F4A-11C0CDEF2D55}">
      <dgm:prSet/>
      <dgm:spPr/>
      <dgm:t>
        <a:bodyPr/>
        <a:lstStyle/>
        <a:p>
          <a:endParaRPr kumimoji="1" lang="ja-JP" altLang="en-US"/>
        </a:p>
      </dgm:t>
    </dgm:pt>
    <dgm:pt modelId="{1215B0BA-92BE-4F3D-8CE5-DE9ACC3E7555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4.3電流と磁界</a:t>
          </a:r>
          <a:endParaRPr lang="en-US" dirty="0"/>
        </a:p>
      </dgm:t>
    </dgm:pt>
    <dgm:pt modelId="{CA9636B2-82F4-4A69-8AE9-386D7B869136}" type="parTrans" cxnId="{FBD6AB08-6FB3-45E2-B61A-93D0DD5927AB}">
      <dgm:prSet/>
      <dgm:spPr/>
      <dgm:t>
        <a:bodyPr/>
        <a:lstStyle/>
        <a:p>
          <a:endParaRPr kumimoji="1" lang="ja-JP" altLang="en-US"/>
        </a:p>
      </dgm:t>
    </dgm:pt>
    <dgm:pt modelId="{1E769CD9-E925-445E-ABEE-1EDB93981994}" type="sibTrans" cxnId="{FBD6AB08-6FB3-45E2-B61A-93D0DD5927AB}">
      <dgm:prSet/>
      <dgm:spPr/>
      <dgm:t>
        <a:bodyPr/>
        <a:lstStyle/>
        <a:p>
          <a:endParaRPr kumimoji="1" lang="ja-JP" altLang="en-US"/>
        </a:p>
      </dgm:t>
    </dgm:pt>
    <dgm:pt modelId="{DC2F0172-F9E4-4CF6-9FCC-62F5291B5625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4.4電磁誘導と交流</a:t>
          </a:r>
          <a:endParaRPr lang="en-US" dirty="0"/>
        </a:p>
      </dgm:t>
    </dgm:pt>
    <dgm:pt modelId="{5D269947-A6F1-450E-A12E-BC2E3D12A6A5}" type="parTrans" cxnId="{564DA000-325B-4A47-A2B4-FAEA72991907}">
      <dgm:prSet/>
      <dgm:spPr/>
      <dgm:t>
        <a:bodyPr/>
        <a:lstStyle/>
        <a:p>
          <a:endParaRPr kumimoji="1" lang="ja-JP" altLang="en-US"/>
        </a:p>
      </dgm:t>
    </dgm:pt>
    <dgm:pt modelId="{AC5C8DA7-EF07-427F-8130-5452580155C6}" type="sibTrans" cxnId="{564DA000-325B-4A47-A2B4-FAEA72991907}">
      <dgm:prSet/>
      <dgm:spPr/>
      <dgm:t>
        <a:bodyPr/>
        <a:lstStyle/>
        <a:p>
          <a:endParaRPr kumimoji="1" lang="ja-JP" altLang="en-US"/>
        </a:p>
      </dgm:t>
    </dgm:pt>
    <dgm:pt modelId="{03F5ED04-A33A-45F8-86C5-8AD241238F59}" type="pres">
      <dgm:prSet presAssocID="{2B55400A-E341-4DF1-8842-264D2660DEA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0A873426-F7CB-4BBC-AC02-FB47E4A0F50D}" type="pres">
      <dgm:prSet presAssocID="{267B8091-CAED-45A2-B818-E98E86F19EF4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9F84A1EF-1FE6-4A23-9EA9-D67CF3E135DD}" type="pres">
      <dgm:prSet presAssocID="{BABF9D67-9B62-4C67-8301-26E8C4B1AF02}" presName="spacer" presStyleCnt="0"/>
      <dgm:spPr/>
      <dgm:t>
        <a:bodyPr/>
        <a:lstStyle/>
        <a:p>
          <a:endParaRPr kumimoji="1" lang="ja-JP" altLang="en-US"/>
        </a:p>
      </dgm:t>
    </dgm:pt>
    <dgm:pt modelId="{3D373C9D-57B2-465D-8A12-D4AE6C5D7F58}" type="pres">
      <dgm:prSet presAssocID="{B565335A-A56D-4655-90DF-ECDD0BB37225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B6187249-A5B6-47ED-8CBF-263CD3E094F2}" type="pres">
      <dgm:prSet presAssocID="{E0B49E93-4BB8-4FA6-854B-0CA6D55E448D}" presName="spacer" presStyleCnt="0"/>
      <dgm:spPr/>
    </dgm:pt>
    <dgm:pt modelId="{C15F3020-E118-45BE-9DF7-B33D7F9C2F1F}" type="pres">
      <dgm:prSet presAssocID="{1215B0BA-92BE-4F3D-8CE5-DE9ACC3E7555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841E917F-2F90-42A2-B6EF-440902A72525}" type="pres">
      <dgm:prSet presAssocID="{1E769CD9-E925-445E-ABEE-1EDB93981994}" presName="spacer" presStyleCnt="0"/>
      <dgm:spPr/>
    </dgm:pt>
    <dgm:pt modelId="{8E2386FC-0D79-4D73-ACE2-201020DE8479}" type="pres">
      <dgm:prSet presAssocID="{DC2F0172-F9E4-4CF6-9FCC-62F5291B5625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2B6EE1D4-6B08-49E2-B385-4874E9C82DE9}" srcId="{2B55400A-E341-4DF1-8842-264D2660DEA4}" destId="{267B8091-CAED-45A2-B818-E98E86F19EF4}" srcOrd="0" destOrd="0" parTransId="{8C7B9BE0-70CA-4872-84E1-FE94D8C96ACC}" sibTransId="{BABF9D67-9B62-4C67-8301-26E8C4B1AF02}"/>
    <dgm:cxn modelId="{564DA000-325B-4A47-A2B4-FAEA72991907}" srcId="{2B55400A-E341-4DF1-8842-264D2660DEA4}" destId="{DC2F0172-F9E4-4CF6-9FCC-62F5291B5625}" srcOrd="3" destOrd="0" parTransId="{5D269947-A6F1-450E-A12E-BC2E3D12A6A5}" sibTransId="{AC5C8DA7-EF07-427F-8130-5452580155C6}"/>
    <dgm:cxn modelId="{A30AF377-DDAE-4533-9F4A-11C0CDEF2D55}" srcId="{2B55400A-E341-4DF1-8842-264D2660DEA4}" destId="{B565335A-A56D-4655-90DF-ECDD0BB37225}" srcOrd="1" destOrd="0" parTransId="{C6916078-C80F-4AB9-9002-0312B0CACDA9}" sibTransId="{E0B49E93-4BB8-4FA6-854B-0CA6D55E448D}"/>
    <dgm:cxn modelId="{147C2F6A-0451-4C80-A12D-6CC83AC1830B}" type="presOf" srcId="{2B55400A-E341-4DF1-8842-264D2660DEA4}" destId="{03F5ED04-A33A-45F8-86C5-8AD241238F59}" srcOrd="0" destOrd="0" presId="urn:microsoft.com/office/officeart/2005/8/layout/vList2"/>
    <dgm:cxn modelId="{FBD6AB08-6FB3-45E2-B61A-93D0DD5927AB}" srcId="{2B55400A-E341-4DF1-8842-264D2660DEA4}" destId="{1215B0BA-92BE-4F3D-8CE5-DE9ACC3E7555}" srcOrd="2" destOrd="0" parTransId="{CA9636B2-82F4-4A69-8AE9-386D7B869136}" sibTransId="{1E769CD9-E925-445E-ABEE-1EDB93981994}"/>
    <dgm:cxn modelId="{171049F2-DCC2-4F28-84E7-7AF8BE8AB5ED}" type="presOf" srcId="{267B8091-CAED-45A2-B818-E98E86F19EF4}" destId="{0A873426-F7CB-4BBC-AC02-FB47E4A0F50D}" srcOrd="0" destOrd="0" presId="urn:microsoft.com/office/officeart/2005/8/layout/vList2"/>
    <dgm:cxn modelId="{C6EB919E-DEF4-469D-8A30-61BF735C06E3}" type="presOf" srcId="{B565335A-A56D-4655-90DF-ECDD0BB37225}" destId="{3D373C9D-57B2-465D-8A12-D4AE6C5D7F58}" srcOrd="0" destOrd="0" presId="urn:microsoft.com/office/officeart/2005/8/layout/vList2"/>
    <dgm:cxn modelId="{FF0E2A90-D43A-45E1-A599-957241DC7451}" type="presOf" srcId="{1215B0BA-92BE-4F3D-8CE5-DE9ACC3E7555}" destId="{C15F3020-E118-45BE-9DF7-B33D7F9C2F1F}" srcOrd="0" destOrd="0" presId="urn:microsoft.com/office/officeart/2005/8/layout/vList2"/>
    <dgm:cxn modelId="{6533C05D-A662-4163-9E92-5EE9A40ECA69}" type="presOf" srcId="{DC2F0172-F9E4-4CF6-9FCC-62F5291B5625}" destId="{8E2386FC-0D79-4D73-ACE2-201020DE8479}" srcOrd="0" destOrd="0" presId="urn:microsoft.com/office/officeart/2005/8/layout/vList2"/>
    <dgm:cxn modelId="{BEBB0FC5-EF51-437C-A483-3D36939817E5}" type="presParOf" srcId="{03F5ED04-A33A-45F8-86C5-8AD241238F59}" destId="{0A873426-F7CB-4BBC-AC02-FB47E4A0F50D}" srcOrd="0" destOrd="0" presId="urn:microsoft.com/office/officeart/2005/8/layout/vList2"/>
    <dgm:cxn modelId="{84C92031-18F2-439E-B7DE-D9A24F6789D3}" type="presParOf" srcId="{03F5ED04-A33A-45F8-86C5-8AD241238F59}" destId="{9F84A1EF-1FE6-4A23-9EA9-D67CF3E135DD}" srcOrd="1" destOrd="0" presId="urn:microsoft.com/office/officeart/2005/8/layout/vList2"/>
    <dgm:cxn modelId="{0A558FF4-994C-4321-B664-3F1F0F05A798}" type="presParOf" srcId="{03F5ED04-A33A-45F8-86C5-8AD241238F59}" destId="{3D373C9D-57B2-465D-8A12-D4AE6C5D7F58}" srcOrd="2" destOrd="0" presId="urn:microsoft.com/office/officeart/2005/8/layout/vList2"/>
    <dgm:cxn modelId="{D7A762C3-65BB-4C6D-BD4B-5EE99252574B}" type="presParOf" srcId="{03F5ED04-A33A-45F8-86C5-8AD241238F59}" destId="{B6187249-A5B6-47ED-8CBF-263CD3E094F2}" srcOrd="3" destOrd="0" presId="urn:microsoft.com/office/officeart/2005/8/layout/vList2"/>
    <dgm:cxn modelId="{81737FE6-231E-4A14-A165-78DFC8589096}" type="presParOf" srcId="{03F5ED04-A33A-45F8-86C5-8AD241238F59}" destId="{C15F3020-E118-45BE-9DF7-B33D7F9C2F1F}" srcOrd="4" destOrd="0" presId="urn:microsoft.com/office/officeart/2005/8/layout/vList2"/>
    <dgm:cxn modelId="{1AC0D0FF-DC32-4A11-8F63-137FD1BCDC0D}" type="presParOf" srcId="{03F5ED04-A33A-45F8-86C5-8AD241238F59}" destId="{841E917F-2F90-42A2-B6EF-440902A72525}" srcOrd="5" destOrd="0" presId="urn:microsoft.com/office/officeart/2005/8/layout/vList2"/>
    <dgm:cxn modelId="{0A9DAA63-E5BE-4429-B6DA-264FD57820F5}" type="presParOf" srcId="{03F5ED04-A33A-45F8-86C5-8AD241238F59}" destId="{8E2386FC-0D79-4D73-ACE2-201020DE8479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B55400A-E341-4DF1-8842-264D2660DEA4}" type="doc">
      <dgm:prSet loTypeId="urn:microsoft.com/office/officeart/2005/8/layout/vList2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kumimoji="1" lang="ja-JP" altLang="en-US"/>
        </a:p>
      </dgm:t>
    </dgm:pt>
    <dgm:pt modelId="{267B8091-CAED-45A2-B818-E98E86F19EF4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4.1.1静電気力</a:t>
          </a:r>
          <a:endParaRPr lang="en-US" dirty="0"/>
        </a:p>
      </dgm:t>
    </dgm:pt>
    <dgm:pt modelId="{8C7B9BE0-70CA-4872-84E1-FE94D8C96ACC}" type="parTrans" cxnId="{2B6EE1D4-6B08-49E2-B385-4874E9C82DE9}">
      <dgm:prSet/>
      <dgm:spPr/>
      <dgm:t>
        <a:bodyPr/>
        <a:lstStyle/>
        <a:p>
          <a:endParaRPr kumimoji="1" lang="ja-JP" altLang="en-US"/>
        </a:p>
      </dgm:t>
    </dgm:pt>
    <dgm:pt modelId="{BABF9D67-9B62-4C67-8301-26E8C4B1AF02}" type="sibTrans" cxnId="{2B6EE1D4-6B08-49E2-B385-4874E9C82DE9}">
      <dgm:prSet/>
      <dgm:spPr/>
      <dgm:t>
        <a:bodyPr/>
        <a:lstStyle/>
        <a:p>
          <a:endParaRPr kumimoji="1" lang="ja-JP" altLang="en-US"/>
        </a:p>
      </dgm:t>
    </dgm:pt>
    <dgm:pt modelId="{1039F31E-8126-41A3-B2D2-7928A9646D3A}">
      <dgm:prSet/>
      <dgm:spPr/>
      <dgm:t>
        <a:bodyPr/>
        <a:lstStyle/>
        <a:p>
          <a:r>
            <a:rPr lang="en-US" dirty="0" smtClean="0"/>
            <a:t>4.1.2電</a:t>
          </a:r>
          <a:r>
            <a:rPr lang="ja-JP" altLang="en-US" dirty="0" smtClean="0"/>
            <a:t>界</a:t>
          </a:r>
          <a:endParaRPr lang="en-US" dirty="0"/>
        </a:p>
      </dgm:t>
    </dgm:pt>
    <dgm:pt modelId="{81008517-BD3E-4AA3-8516-A9C91AA3C85A}" type="parTrans" cxnId="{67996BE4-42AC-4D5D-96FA-3A2275FA671C}">
      <dgm:prSet/>
      <dgm:spPr/>
      <dgm:t>
        <a:bodyPr/>
        <a:lstStyle/>
        <a:p>
          <a:endParaRPr kumimoji="1" lang="ja-JP" altLang="en-US"/>
        </a:p>
      </dgm:t>
    </dgm:pt>
    <dgm:pt modelId="{2577AB86-5A4E-4C3B-B441-38FDD018B036}" type="sibTrans" cxnId="{67996BE4-42AC-4D5D-96FA-3A2275FA671C}">
      <dgm:prSet/>
      <dgm:spPr/>
      <dgm:t>
        <a:bodyPr/>
        <a:lstStyle/>
        <a:p>
          <a:endParaRPr kumimoji="1" lang="ja-JP" altLang="en-US"/>
        </a:p>
      </dgm:t>
    </dgm:pt>
    <dgm:pt modelId="{659D3652-C146-4DA3-80DB-F83D0A8DF78C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4</a:t>
          </a:r>
          <a:r>
            <a:rPr lang="en-US" altLang="ja-JP" dirty="0" smtClean="0"/>
            <a:t>.</a:t>
          </a:r>
          <a:r>
            <a:rPr lang="en-US" dirty="0" smtClean="0"/>
            <a:t>1.3電位差</a:t>
          </a:r>
          <a:endParaRPr lang="en-US" dirty="0"/>
        </a:p>
      </dgm:t>
    </dgm:pt>
    <dgm:pt modelId="{C15FA1DC-2C2E-4866-82F9-1EA7C63BF627}" type="parTrans" cxnId="{9D7CFDAE-9A88-4A9F-A787-7FA34F76654D}">
      <dgm:prSet/>
      <dgm:spPr/>
      <dgm:t>
        <a:bodyPr/>
        <a:lstStyle/>
        <a:p>
          <a:endParaRPr kumimoji="1" lang="ja-JP" altLang="en-US"/>
        </a:p>
      </dgm:t>
    </dgm:pt>
    <dgm:pt modelId="{99E34092-5A07-4E6E-AB22-4FE5E986902E}" type="sibTrans" cxnId="{9D7CFDAE-9A88-4A9F-A787-7FA34F76654D}">
      <dgm:prSet/>
      <dgm:spPr/>
      <dgm:t>
        <a:bodyPr/>
        <a:lstStyle/>
        <a:p>
          <a:endParaRPr kumimoji="1" lang="ja-JP" altLang="en-US"/>
        </a:p>
      </dgm:t>
    </dgm:pt>
    <dgm:pt modelId="{C1F4952D-CC62-4F9B-BA27-254BCC480E45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altLang="ja-JP" dirty="0" smtClean="0"/>
            <a:t>4.1.4</a:t>
          </a:r>
          <a:r>
            <a:rPr lang="ja-JP" altLang="en-US" dirty="0" smtClean="0"/>
            <a:t>電気容量</a:t>
          </a:r>
          <a:endParaRPr lang="en-US" dirty="0"/>
        </a:p>
      </dgm:t>
    </dgm:pt>
    <dgm:pt modelId="{45164163-8D1D-4024-9B95-7E1B9C7B2957}" type="parTrans" cxnId="{E8031727-0922-4D53-B1CB-11732F81EC65}">
      <dgm:prSet/>
      <dgm:spPr/>
      <dgm:t>
        <a:bodyPr/>
        <a:lstStyle/>
        <a:p>
          <a:endParaRPr kumimoji="1" lang="ja-JP" altLang="en-US"/>
        </a:p>
      </dgm:t>
    </dgm:pt>
    <dgm:pt modelId="{14D17158-45CF-4368-941B-6D9B61247606}" type="sibTrans" cxnId="{E8031727-0922-4D53-B1CB-11732F81EC65}">
      <dgm:prSet/>
      <dgm:spPr/>
      <dgm:t>
        <a:bodyPr/>
        <a:lstStyle/>
        <a:p>
          <a:endParaRPr kumimoji="1" lang="ja-JP" altLang="en-US"/>
        </a:p>
      </dgm:t>
    </dgm:pt>
    <dgm:pt modelId="{03F5ED04-A33A-45F8-86C5-8AD241238F59}" type="pres">
      <dgm:prSet presAssocID="{2B55400A-E341-4DF1-8842-264D2660DEA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0A873426-F7CB-4BBC-AC02-FB47E4A0F50D}" type="pres">
      <dgm:prSet presAssocID="{267B8091-CAED-45A2-B818-E98E86F19EF4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9F84A1EF-1FE6-4A23-9EA9-D67CF3E135DD}" type="pres">
      <dgm:prSet presAssocID="{BABF9D67-9B62-4C67-8301-26E8C4B1AF02}" presName="spacer" presStyleCnt="0"/>
      <dgm:spPr/>
      <dgm:t>
        <a:bodyPr/>
        <a:lstStyle/>
        <a:p>
          <a:endParaRPr kumimoji="1" lang="ja-JP" altLang="en-US"/>
        </a:p>
      </dgm:t>
    </dgm:pt>
    <dgm:pt modelId="{4F76F398-613D-4C92-ADAD-FA4265A1B0F9}" type="pres">
      <dgm:prSet presAssocID="{1039F31E-8126-41A3-B2D2-7928A9646D3A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5A013F93-4CD4-46A3-A100-C718E8AF2271}" type="pres">
      <dgm:prSet presAssocID="{2577AB86-5A4E-4C3B-B441-38FDD018B036}" presName="spacer" presStyleCnt="0"/>
      <dgm:spPr/>
      <dgm:t>
        <a:bodyPr/>
        <a:lstStyle/>
        <a:p>
          <a:endParaRPr kumimoji="1" lang="ja-JP" altLang="en-US"/>
        </a:p>
      </dgm:t>
    </dgm:pt>
    <dgm:pt modelId="{B1FC37C7-9474-441E-BB09-02F8386CC6FC}" type="pres">
      <dgm:prSet presAssocID="{659D3652-C146-4DA3-80DB-F83D0A8DF78C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C2484CDA-F4E8-415D-874C-AB6E77B31B81}" type="pres">
      <dgm:prSet presAssocID="{99E34092-5A07-4E6E-AB22-4FE5E986902E}" presName="spacer" presStyleCnt="0"/>
      <dgm:spPr/>
    </dgm:pt>
    <dgm:pt modelId="{92E92AF8-909B-4D66-8CA1-595650D0A710}" type="pres">
      <dgm:prSet presAssocID="{C1F4952D-CC62-4F9B-BA27-254BCC480E45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2B6EE1D4-6B08-49E2-B385-4874E9C82DE9}" srcId="{2B55400A-E341-4DF1-8842-264D2660DEA4}" destId="{267B8091-CAED-45A2-B818-E98E86F19EF4}" srcOrd="0" destOrd="0" parTransId="{8C7B9BE0-70CA-4872-84E1-FE94D8C96ACC}" sibTransId="{BABF9D67-9B62-4C67-8301-26E8C4B1AF02}"/>
    <dgm:cxn modelId="{ED9057BD-E074-48D8-A2E4-AA88A86A6486}" type="presOf" srcId="{267B8091-CAED-45A2-B818-E98E86F19EF4}" destId="{0A873426-F7CB-4BBC-AC02-FB47E4A0F50D}" srcOrd="0" destOrd="0" presId="urn:microsoft.com/office/officeart/2005/8/layout/vList2"/>
    <dgm:cxn modelId="{C742E2EB-2AFA-42C8-A88B-6A4C3B69C34E}" type="presOf" srcId="{C1F4952D-CC62-4F9B-BA27-254BCC480E45}" destId="{92E92AF8-909B-4D66-8CA1-595650D0A710}" srcOrd="0" destOrd="0" presId="urn:microsoft.com/office/officeart/2005/8/layout/vList2"/>
    <dgm:cxn modelId="{67996BE4-42AC-4D5D-96FA-3A2275FA671C}" srcId="{2B55400A-E341-4DF1-8842-264D2660DEA4}" destId="{1039F31E-8126-41A3-B2D2-7928A9646D3A}" srcOrd="1" destOrd="0" parTransId="{81008517-BD3E-4AA3-8516-A9C91AA3C85A}" sibTransId="{2577AB86-5A4E-4C3B-B441-38FDD018B036}"/>
    <dgm:cxn modelId="{9D7CFDAE-9A88-4A9F-A787-7FA34F76654D}" srcId="{2B55400A-E341-4DF1-8842-264D2660DEA4}" destId="{659D3652-C146-4DA3-80DB-F83D0A8DF78C}" srcOrd="2" destOrd="0" parTransId="{C15FA1DC-2C2E-4866-82F9-1EA7C63BF627}" sibTransId="{99E34092-5A07-4E6E-AB22-4FE5E986902E}"/>
    <dgm:cxn modelId="{CBAC8065-1978-4760-A862-A8D2497E296B}" type="presOf" srcId="{2B55400A-E341-4DF1-8842-264D2660DEA4}" destId="{03F5ED04-A33A-45F8-86C5-8AD241238F59}" srcOrd="0" destOrd="0" presId="urn:microsoft.com/office/officeart/2005/8/layout/vList2"/>
    <dgm:cxn modelId="{270FF84E-D4A1-4D70-847E-BE455F61D860}" type="presOf" srcId="{659D3652-C146-4DA3-80DB-F83D0A8DF78C}" destId="{B1FC37C7-9474-441E-BB09-02F8386CC6FC}" srcOrd="0" destOrd="0" presId="urn:microsoft.com/office/officeart/2005/8/layout/vList2"/>
    <dgm:cxn modelId="{1752E637-CD42-4EF7-A1A4-385E3CC6FD0A}" type="presOf" srcId="{1039F31E-8126-41A3-B2D2-7928A9646D3A}" destId="{4F76F398-613D-4C92-ADAD-FA4265A1B0F9}" srcOrd="0" destOrd="0" presId="urn:microsoft.com/office/officeart/2005/8/layout/vList2"/>
    <dgm:cxn modelId="{E8031727-0922-4D53-B1CB-11732F81EC65}" srcId="{2B55400A-E341-4DF1-8842-264D2660DEA4}" destId="{C1F4952D-CC62-4F9B-BA27-254BCC480E45}" srcOrd="3" destOrd="0" parTransId="{45164163-8D1D-4024-9B95-7E1B9C7B2957}" sibTransId="{14D17158-45CF-4368-941B-6D9B61247606}"/>
    <dgm:cxn modelId="{F0DFF351-521A-484F-A607-800C83378AF8}" type="presParOf" srcId="{03F5ED04-A33A-45F8-86C5-8AD241238F59}" destId="{0A873426-F7CB-4BBC-AC02-FB47E4A0F50D}" srcOrd="0" destOrd="0" presId="urn:microsoft.com/office/officeart/2005/8/layout/vList2"/>
    <dgm:cxn modelId="{A2836ADC-9964-4FF6-AE29-C2B134C4593C}" type="presParOf" srcId="{03F5ED04-A33A-45F8-86C5-8AD241238F59}" destId="{9F84A1EF-1FE6-4A23-9EA9-D67CF3E135DD}" srcOrd="1" destOrd="0" presId="urn:microsoft.com/office/officeart/2005/8/layout/vList2"/>
    <dgm:cxn modelId="{3CF858F6-2F03-4882-9B46-25910640ED0B}" type="presParOf" srcId="{03F5ED04-A33A-45F8-86C5-8AD241238F59}" destId="{4F76F398-613D-4C92-ADAD-FA4265A1B0F9}" srcOrd="2" destOrd="0" presId="urn:microsoft.com/office/officeart/2005/8/layout/vList2"/>
    <dgm:cxn modelId="{4915B8C1-2FDD-4435-BCEE-A9071850165B}" type="presParOf" srcId="{03F5ED04-A33A-45F8-86C5-8AD241238F59}" destId="{5A013F93-4CD4-46A3-A100-C718E8AF2271}" srcOrd="3" destOrd="0" presId="urn:microsoft.com/office/officeart/2005/8/layout/vList2"/>
    <dgm:cxn modelId="{0189A763-5271-4852-A275-A96BD234B566}" type="presParOf" srcId="{03F5ED04-A33A-45F8-86C5-8AD241238F59}" destId="{B1FC37C7-9474-441E-BB09-02F8386CC6FC}" srcOrd="4" destOrd="0" presId="urn:microsoft.com/office/officeart/2005/8/layout/vList2"/>
    <dgm:cxn modelId="{3182E381-75BB-429D-A6CA-0AAE5B61C743}" type="presParOf" srcId="{03F5ED04-A33A-45F8-86C5-8AD241238F59}" destId="{C2484CDA-F4E8-415D-874C-AB6E77B31B81}" srcOrd="5" destOrd="0" presId="urn:microsoft.com/office/officeart/2005/8/layout/vList2"/>
    <dgm:cxn modelId="{6CD5CD52-FEDF-4DCF-8363-9F7027391026}" type="presParOf" srcId="{03F5ED04-A33A-45F8-86C5-8AD241238F59}" destId="{92E92AF8-909B-4D66-8CA1-595650D0A710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B55400A-E341-4DF1-8842-264D2660DEA4}" type="doc">
      <dgm:prSet loTypeId="urn:microsoft.com/office/officeart/2005/8/layout/vList2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kumimoji="1" lang="ja-JP" altLang="en-US"/>
        </a:p>
      </dgm:t>
    </dgm:pt>
    <dgm:pt modelId="{1039F31E-8126-41A3-B2D2-7928A9646D3A}">
      <dgm:prSet/>
      <dgm:spPr/>
      <dgm:t>
        <a:bodyPr/>
        <a:lstStyle/>
        <a:p>
          <a:r>
            <a:rPr lang="en-US" dirty="0" smtClean="0"/>
            <a:t>4.1.2</a:t>
          </a:r>
          <a:r>
            <a:rPr lang="ja-JP" altLang="en-US" dirty="0" smtClean="0"/>
            <a:t>電界</a:t>
          </a:r>
          <a:endParaRPr lang="en-US" dirty="0"/>
        </a:p>
      </dgm:t>
    </dgm:pt>
    <dgm:pt modelId="{81008517-BD3E-4AA3-8516-A9C91AA3C85A}" type="parTrans" cxnId="{67996BE4-42AC-4D5D-96FA-3A2275FA671C}">
      <dgm:prSet/>
      <dgm:spPr/>
      <dgm:t>
        <a:bodyPr/>
        <a:lstStyle/>
        <a:p>
          <a:endParaRPr kumimoji="1" lang="ja-JP" altLang="en-US"/>
        </a:p>
      </dgm:t>
    </dgm:pt>
    <dgm:pt modelId="{2577AB86-5A4E-4C3B-B441-38FDD018B036}" type="sibTrans" cxnId="{67996BE4-42AC-4D5D-96FA-3A2275FA671C}">
      <dgm:prSet/>
      <dgm:spPr/>
      <dgm:t>
        <a:bodyPr/>
        <a:lstStyle/>
        <a:p>
          <a:endParaRPr kumimoji="1" lang="ja-JP" altLang="en-US"/>
        </a:p>
      </dgm:t>
    </dgm:pt>
    <dgm:pt modelId="{D090B9D7-9BC5-4EA8-9687-AD56647E91B9}">
      <dgm:prSet/>
      <dgm:spPr/>
      <dgm:t>
        <a:bodyPr/>
        <a:lstStyle/>
        <a:p>
          <a:r>
            <a:rPr kumimoji="1" lang="en-US" altLang="ja-JP" dirty="0" smtClean="0"/>
            <a:t>(a</a:t>
          </a:r>
          <a:r>
            <a:rPr kumimoji="1" lang="ja-JP" altLang="en-US" dirty="0" smtClean="0"/>
            <a:t>）電界</a:t>
          </a:r>
          <a:r>
            <a:rPr kumimoji="1" lang="en-US" altLang="ja-JP" dirty="0" smtClean="0"/>
            <a:t/>
          </a:r>
          <a:br>
            <a:rPr kumimoji="1" lang="en-US" altLang="ja-JP" dirty="0" smtClean="0"/>
          </a:br>
          <a:r>
            <a:rPr kumimoji="1" lang="ja-JP" altLang="en-US" dirty="0" smtClean="0"/>
            <a:t>　　　　　　　の近くにほかの　　　をおくと，</a:t>
          </a:r>
          <a:r>
            <a:rPr kumimoji="1" lang="en-US" altLang="ja-JP" dirty="0" smtClean="0"/>
            <a:t/>
          </a:r>
          <a:br>
            <a:rPr kumimoji="1" lang="en-US" altLang="ja-JP" dirty="0" smtClean="0"/>
          </a:br>
          <a:r>
            <a:rPr kumimoji="1" lang="ja-JP" altLang="en-US" dirty="0" smtClean="0"/>
            <a:t>　　                 がはたらく． </a:t>
          </a:r>
          <a:r>
            <a:rPr kumimoji="1" lang="en-US" altLang="ja-JP" dirty="0" smtClean="0"/>
            <a:t/>
          </a:r>
          <a:br>
            <a:rPr kumimoji="1" lang="en-US" altLang="ja-JP" dirty="0" smtClean="0"/>
          </a:br>
          <a:r>
            <a:rPr kumimoji="1" lang="ja-JP" altLang="en-US" dirty="0" smtClean="0"/>
            <a:t>これは，帯電物質のまわりの空間が</a:t>
          </a:r>
          <a:r>
            <a:rPr kumimoji="1" lang="en-US" altLang="ja-JP" dirty="0" smtClean="0"/>
            <a:t/>
          </a:r>
          <a:br>
            <a:rPr kumimoji="1" lang="en-US" altLang="ja-JP" dirty="0" smtClean="0"/>
          </a:br>
          <a:r>
            <a:rPr kumimoji="1" lang="ja-JP" altLang="en-US" dirty="0" smtClean="0"/>
            <a:t>　　ほかの電荷に             を及ぼす性質をもっているため</a:t>
          </a:r>
          <a:r>
            <a:rPr kumimoji="1" lang="en-US" altLang="ja-JP" dirty="0" smtClean="0"/>
            <a:t>.</a:t>
          </a:r>
          <a:br>
            <a:rPr kumimoji="1" lang="en-US" altLang="ja-JP" dirty="0" smtClean="0"/>
          </a:br>
          <a:r>
            <a:rPr kumimoji="1" lang="ja-JP" altLang="en-US" dirty="0" smtClean="0"/>
            <a:t>　　　　このような空間を                      という．</a:t>
          </a:r>
          <a:endParaRPr lang="en-US" dirty="0"/>
        </a:p>
      </dgm:t>
    </dgm:pt>
    <dgm:pt modelId="{FC98BA8C-F300-4344-A85B-9912E4303C02}" type="parTrans" cxnId="{1CAB79CB-4B2F-41F2-A9F0-046665206ECE}">
      <dgm:prSet/>
      <dgm:spPr/>
      <dgm:t>
        <a:bodyPr/>
        <a:lstStyle/>
        <a:p>
          <a:endParaRPr kumimoji="1" lang="ja-JP" altLang="en-US"/>
        </a:p>
      </dgm:t>
    </dgm:pt>
    <dgm:pt modelId="{84BCC1F5-9386-4D8E-8FFB-1B74DF20D458}" type="sibTrans" cxnId="{1CAB79CB-4B2F-41F2-A9F0-046665206ECE}">
      <dgm:prSet/>
      <dgm:spPr/>
      <dgm:t>
        <a:bodyPr/>
        <a:lstStyle/>
        <a:p>
          <a:endParaRPr kumimoji="1" lang="ja-JP" alt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5FFE6AA6-F778-4DED-B740-670DE0E5B9E2}">
          <dgm:prSet/>
          <dgm:spPr/>
          <dgm:t>
            <a:bodyPr/>
            <a:lstStyle/>
            <a:p>
              <a:r>
                <a:rPr kumimoji="1" lang="ja-JP" altLang="en-US" dirty="0"/>
                <a:t>空間に微小</a:t>
              </a:r>
              <a:r>
                <a:rPr kumimoji="1" lang="ja-JP" altLang="en-US" dirty="0" smtClean="0"/>
                <a:t>な             が</a:t>
              </a:r>
              <a:r>
                <a:rPr kumimoji="1" lang="ja-JP" altLang="en-US" dirty="0"/>
                <a:t>静止しているときに受ける電気力</a:t>
              </a:r>
              <a:r>
                <a:rPr kumimoji="1" lang="ja-JP" altLang="en-US" dirty="0" smtClean="0"/>
                <a:t>を</a:t>
              </a:r>
              <a14:m>
                <m:oMath xmlns:m="http://schemas.openxmlformats.org/officeDocument/2006/math">
                  <m:acc>
                    <m:accPr>
                      <m:chr m:val="⃗"/>
                      <m:ctrlPr>
                        <a:rPr kumimoji="1" lang="ja-JP" altLang="en-US" i="1" smtClean="0">
                          <a:latin typeface="Cambria Math" panose="02040503050406030204" pitchFamily="18" charset="0"/>
                        </a:rPr>
                      </m:ctrlPr>
                    </m:accPr>
                    <m:e>
                      <m:r>
                        <a:rPr kumimoji="1" lang="ja-JP" altLang="en-US" i="1" smtClean="0">
                          <a:latin typeface="Cambria Math" panose="02040503050406030204" pitchFamily="18" charset="0"/>
                        </a:rPr>
                        <m:t>𝐹</m:t>
                      </m:r>
                    </m:e>
                  </m:acc>
                </m:oMath>
              </a14:m>
              <a:r>
                <a:rPr kumimoji="1" lang="ja-JP" altLang="en-US" dirty="0" smtClean="0"/>
                <a:t>と</a:t>
              </a:r>
              <a:r>
                <a:rPr kumimoji="1" lang="ja-JP" altLang="en-US" dirty="0"/>
                <a:t>すると， その</a:t>
              </a:r>
              <a:r>
                <a:rPr kumimoji="1" lang="ja-JP" altLang="en-US" dirty="0" smtClean="0"/>
                <a:t>点（電荷</a:t>
              </a:r>
              <a:r>
                <a:rPr kumimoji="1" lang="en-US" altLang="ja-JP" i="1" dirty="0" smtClean="0"/>
                <a:t>q</a:t>
              </a:r>
              <a:r>
                <a:rPr kumimoji="1" lang="en-US" altLang="ja-JP" i="1" baseline="-25000" dirty="0" smtClean="0"/>
                <a:t>0</a:t>
              </a:r>
              <a:r>
                <a:rPr kumimoji="1" lang="ja-JP" altLang="en-US" dirty="0" smtClean="0"/>
                <a:t>の位置）             は，</a:t>
              </a:r>
              <a:endParaRPr kumimoji="1" lang="ja-JP" altLang="en-US" dirty="0"/>
            </a:p>
          </dgm:t>
        </dgm:pt>
      </mc:Choice>
      <mc:Fallback xmlns="">
        <dgm:pt modelId="{5FFE6AA6-F778-4DED-B740-670DE0E5B9E2}">
          <dgm:prSet/>
          <dgm:spPr/>
          <dgm:t>
            <a:bodyPr/>
            <a:lstStyle/>
            <a:p>
              <a:r>
                <a:rPr kumimoji="1" lang="ja-JP" altLang="en-US" dirty="0"/>
                <a:t>空間に微小</a:t>
              </a:r>
              <a:r>
                <a:rPr kumimoji="1" lang="ja-JP" altLang="en-US" dirty="0" smtClean="0"/>
                <a:t>な             が</a:t>
              </a:r>
              <a:r>
                <a:rPr kumimoji="1" lang="ja-JP" altLang="en-US" dirty="0"/>
                <a:t>静止しているときに受ける電気力</a:t>
              </a:r>
              <a:r>
                <a:rPr kumimoji="1" lang="ja-JP" altLang="en-US" dirty="0" smtClean="0"/>
                <a:t>を</a:t>
              </a:r>
              <a:r>
                <a:rPr kumimoji="1" lang="ja-JP" altLang="en-US" i="0" smtClean="0">
                  <a:latin typeface="Cambria Math" panose="02040503050406030204" pitchFamily="18" charset="0"/>
                </a:rPr>
                <a:t>𝐹 ⃗</a:t>
              </a:r>
              <a:r>
                <a:rPr kumimoji="1" lang="ja-JP" altLang="en-US" dirty="0" smtClean="0"/>
                <a:t>と</a:t>
              </a:r>
              <a:r>
                <a:rPr kumimoji="1" lang="ja-JP" altLang="en-US" dirty="0"/>
                <a:t>すると， その</a:t>
              </a:r>
              <a:r>
                <a:rPr kumimoji="1" lang="ja-JP" altLang="en-US" dirty="0" smtClean="0"/>
                <a:t>点（電荷</a:t>
              </a:r>
              <a:r>
                <a:rPr kumimoji="1" lang="en-US" altLang="ja-JP" i="1" dirty="0" smtClean="0"/>
                <a:t>q</a:t>
              </a:r>
              <a:r>
                <a:rPr kumimoji="1" lang="en-US" altLang="ja-JP" i="1" baseline="-25000" dirty="0" smtClean="0"/>
                <a:t>0</a:t>
              </a:r>
              <a:r>
                <a:rPr kumimoji="1" lang="ja-JP" altLang="en-US" dirty="0" smtClean="0"/>
                <a:t>の位置</a:t>
              </a:r>
              <a:r>
                <a:rPr kumimoji="1" lang="ja-JP" altLang="en-US" dirty="0" smtClean="0"/>
                <a:t>）             は</a:t>
              </a:r>
              <a:r>
                <a:rPr kumimoji="1" lang="ja-JP" altLang="en-US" dirty="0" smtClean="0"/>
                <a:t>，</a:t>
              </a:r>
              <a:endParaRPr kumimoji="1" lang="ja-JP" altLang="en-US" dirty="0"/>
            </a:p>
          </dgm:t>
        </dgm:pt>
      </mc:Fallback>
    </mc:AlternateContent>
    <dgm:pt modelId="{B33B431B-EE0E-47D1-92EB-1772511A185F}" type="parTrans" cxnId="{C4F0EBF0-EECE-4FC8-A789-EDBC057F867D}">
      <dgm:prSet/>
      <dgm:spPr/>
      <dgm:t>
        <a:bodyPr/>
        <a:lstStyle/>
        <a:p>
          <a:endParaRPr kumimoji="1" lang="ja-JP" altLang="en-US"/>
        </a:p>
      </dgm:t>
    </dgm:pt>
    <dgm:pt modelId="{0B6EBEB8-C6D6-43A8-8421-2961CDF7C62F}" type="sibTrans" cxnId="{C4F0EBF0-EECE-4FC8-A789-EDBC057F867D}">
      <dgm:prSet/>
      <dgm:spPr/>
      <dgm:t>
        <a:bodyPr/>
        <a:lstStyle/>
        <a:p>
          <a:endParaRPr kumimoji="1" lang="ja-JP" altLang="en-US"/>
        </a:p>
      </dgm:t>
    </dgm:pt>
    <dgm:pt modelId="{5AD75069-401D-4B51-B7E3-4E9451AB8579}">
      <dgm:prSet/>
      <dgm:spPr/>
      <dgm:t>
        <a:bodyPr/>
        <a:lstStyle/>
        <a:p>
          <a:endParaRPr kumimoji="1" lang="ja-JP" altLang="en-US" dirty="0"/>
        </a:p>
      </dgm:t>
    </dgm:pt>
    <dgm:pt modelId="{290B8C55-6F6C-4460-B35D-E93730BEADB0}" type="parTrans" cxnId="{E9ADB077-5FA3-45E9-9EC1-BC9AAAF7D1F8}">
      <dgm:prSet/>
      <dgm:spPr/>
      <dgm:t>
        <a:bodyPr/>
        <a:lstStyle/>
        <a:p>
          <a:endParaRPr kumimoji="1" lang="ja-JP" altLang="en-US"/>
        </a:p>
      </dgm:t>
    </dgm:pt>
    <dgm:pt modelId="{9425E67B-358D-429F-8FA8-7601073F9063}" type="sibTrans" cxnId="{E9ADB077-5FA3-45E9-9EC1-BC9AAAF7D1F8}">
      <dgm:prSet/>
      <dgm:spPr/>
      <dgm:t>
        <a:bodyPr/>
        <a:lstStyle/>
        <a:p>
          <a:endParaRPr kumimoji="1" lang="ja-JP" altLang="en-US"/>
        </a:p>
      </dgm:t>
    </dgm:pt>
    <dgm:pt modelId="{C366FCB4-DCD5-4F14-BE66-ABB61E344EAA}">
      <dgm:prSet/>
      <dgm:spPr/>
      <dgm:t>
        <a:bodyPr/>
        <a:lstStyle/>
        <a:p>
          <a:endParaRPr kumimoji="1" lang="ja-JP" altLang="en-US" dirty="0"/>
        </a:p>
      </dgm:t>
    </dgm:pt>
    <dgm:pt modelId="{24E182DB-D7E2-4936-B5F3-E3CA04E7AA9A}" type="parTrans" cxnId="{69F13581-EFA5-40C4-BBA9-8FE3934DE51E}">
      <dgm:prSet/>
      <dgm:spPr/>
      <dgm:t>
        <a:bodyPr/>
        <a:lstStyle/>
        <a:p>
          <a:endParaRPr kumimoji="1" lang="ja-JP" altLang="en-US"/>
        </a:p>
      </dgm:t>
    </dgm:pt>
    <dgm:pt modelId="{7189D342-20CE-43B3-A0A1-2EF8C834F0A3}" type="sibTrans" cxnId="{69F13581-EFA5-40C4-BBA9-8FE3934DE51E}">
      <dgm:prSet/>
      <dgm:spPr/>
      <dgm:t>
        <a:bodyPr/>
        <a:lstStyle/>
        <a:p>
          <a:endParaRPr kumimoji="1" lang="ja-JP" altLang="en-US"/>
        </a:p>
      </dgm:t>
    </dgm:pt>
    <dgm:pt modelId="{9544FE2C-84B9-4303-BCBF-E155CBCD8737}">
      <dgm:prSet/>
      <dgm:spPr/>
      <dgm:t>
        <a:bodyPr/>
        <a:lstStyle/>
        <a:p>
          <a:endParaRPr kumimoji="1" lang="ja-JP" altLang="en-US" dirty="0"/>
        </a:p>
      </dgm:t>
    </dgm:pt>
    <dgm:pt modelId="{1207B993-1A5C-4C24-877F-B00B6CBE7C07}" type="parTrans" cxnId="{6A75C2B1-D2AC-4FD8-B477-DD1FC1C54284}">
      <dgm:prSet/>
      <dgm:spPr/>
      <dgm:t>
        <a:bodyPr/>
        <a:lstStyle/>
        <a:p>
          <a:endParaRPr kumimoji="1" lang="ja-JP" altLang="en-US"/>
        </a:p>
      </dgm:t>
    </dgm:pt>
    <dgm:pt modelId="{8831CA20-2FA7-47DB-BEDF-BE0AE7A672CC}" type="sibTrans" cxnId="{6A75C2B1-D2AC-4FD8-B477-DD1FC1C54284}">
      <dgm:prSet/>
      <dgm:spPr/>
      <dgm:t>
        <a:bodyPr/>
        <a:lstStyle/>
        <a:p>
          <a:endParaRPr kumimoji="1" lang="ja-JP" altLang="en-US"/>
        </a:p>
      </dgm:t>
    </dgm:pt>
    <dgm:pt modelId="{03F5ED04-A33A-45F8-86C5-8AD241238F59}" type="pres">
      <dgm:prSet presAssocID="{2B55400A-E341-4DF1-8842-264D2660DEA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4F76F398-613D-4C92-ADAD-FA4265A1B0F9}" type="pres">
      <dgm:prSet presAssocID="{1039F31E-8126-41A3-B2D2-7928A9646D3A}" presName="parentText" presStyleLbl="node1" presStyleIdx="0" presStyleCnt="1" custLinFactNeighborY="1481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684E9CD7-49B0-4829-A723-7C64457B673D}" type="pres">
      <dgm:prSet presAssocID="{1039F31E-8126-41A3-B2D2-7928A9646D3A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7DBA912F-0C7D-4635-BCA9-085726A1E040}" type="presOf" srcId="{5AD75069-401D-4B51-B7E3-4E9451AB8579}" destId="{684E9CD7-49B0-4829-A723-7C64457B673D}" srcOrd="0" destOrd="4" presId="urn:microsoft.com/office/officeart/2005/8/layout/vList2"/>
    <dgm:cxn modelId="{5B01789A-1379-4B48-965E-854561B00A19}" type="presOf" srcId="{C366FCB4-DCD5-4F14-BE66-ABB61E344EAA}" destId="{684E9CD7-49B0-4829-A723-7C64457B673D}" srcOrd="0" destOrd="2" presId="urn:microsoft.com/office/officeart/2005/8/layout/vList2"/>
    <dgm:cxn modelId="{C07348EC-A979-43B3-8C3B-81680678EA1B}" type="presOf" srcId="{9544FE2C-84B9-4303-BCBF-E155CBCD8737}" destId="{684E9CD7-49B0-4829-A723-7C64457B673D}" srcOrd="0" destOrd="3" presId="urn:microsoft.com/office/officeart/2005/8/layout/vList2"/>
    <dgm:cxn modelId="{67996BE4-42AC-4D5D-96FA-3A2275FA671C}" srcId="{2B55400A-E341-4DF1-8842-264D2660DEA4}" destId="{1039F31E-8126-41A3-B2D2-7928A9646D3A}" srcOrd="0" destOrd="0" parTransId="{81008517-BD3E-4AA3-8516-A9C91AA3C85A}" sibTransId="{2577AB86-5A4E-4C3B-B441-38FDD018B036}"/>
    <dgm:cxn modelId="{8F83D305-B6B9-4F00-8406-3C804B1E52F6}" type="presOf" srcId="{2B55400A-E341-4DF1-8842-264D2660DEA4}" destId="{03F5ED04-A33A-45F8-86C5-8AD241238F59}" srcOrd="0" destOrd="0" presId="urn:microsoft.com/office/officeart/2005/8/layout/vList2"/>
    <dgm:cxn modelId="{69F13581-EFA5-40C4-BBA9-8FE3934DE51E}" srcId="{1039F31E-8126-41A3-B2D2-7928A9646D3A}" destId="{C366FCB4-DCD5-4F14-BE66-ABB61E344EAA}" srcOrd="2" destOrd="0" parTransId="{24E182DB-D7E2-4936-B5F3-E3CA04E7AA9A}" sibTransId="{7189D342-20CE-43B3-A0A1-2EF8C834F0A3}"/>
    <dgm:cxn modelId="{ED837713-C475-4F5C-8421-E24CB4E6DEA2}" type="presOf" srcId="{D090B9D7-9BC5-4EA8-9687-AD56647E91B9}" destId="{684E9CD7-49B0-4829-A723-7C64457B673D}" srcOrd="0" destOrd="0" presId="urn:microsoft.com/office/officeart/2005/8/layout/vList2"/>
    <dgm:cxn modelId="{E9ADB077-5FA3-45E9-9EC1-BC9AAAF7D1F8}" srcId="{1039F31E-8126-41A3-B2D2-7928A9646D3A}" destId="{5AD75069-401D-4B51-B7E3-4E9451AB8579}" srcOrd="4" destOrd="0" parTransId="{290B8C55-6F6C-4460-B35D-E93730BEADB0}" sibTransId="{9425E67B-358D-429F-8FA8-7601073F9063}"/>
    <dgm:cxn modelId="{6A75C2B1-D2AC-4FD8-B477-DD1FC1C54284}" srcId="{1039F31E-8126-41A3-B2D2-7928A9646D3A}" destId="{9544FE2C-84B9-4303-BCBF-E155CBCD8737}" srcOrd="3" destOrd="0" parTransId="{1207B993-1A5C-4C24-877F-B00B6CBE7C07}" sibTransId="{8831CA20-2FA7-47DB-BEDF-BE0AE7A672CC}"/>
    <dgm:cxn modelId="{43BCB68D-F85B-47B3-B4EB-48EDD29EA4EF}" type="presOf" srcId="{5FFE6AA6-F778-4DED-B740-670DE0E5B9E2}" destId="{684E9CD7-49B0-4829-A723-7C64457B673D}" srcOrd="0" destOrd="1" presId="urn:microsoft.com/office/officeart/2005/8/layout/vList2"/>
    <dgm:cxn modelId="{C4F0EBF0-EECE-4FC8-A789-EDBC057F867D}" srcId="{1039F31E-8126-41A3-B2D2-7928A9646D3A}" destId="{5FFE6AA6-F778-4DED-B740-670DE0E5B9E2}" srcOrd="1" destOrd="0" parTransId="{B33B431B-EE0E-47D1-92EB-1772511A185F}" sibTransId="{0B6EBEB8-C6D6-43A8-8421-2961CDF7C62F}"/>
    <dgm:cxn modelId="{1CAB79CB-4B2F-41F2-A9F0-046665206ECE}" srcId="{1039F31E-8126-41A3-B2D2-7928A9646D3A}" destId="{D090B9D7-9BC5-4EA8-9687-AD56647E91B9}" srcOrd="0" destOrd="0" parTransId="{FC98BA8C-F300-4344-A85B-9912E4303C02}" sibTransId="{84BCC1F5-9386-4D8E-8FFB-1B74DF20D458}"/>
    <dgm:cxn modelId="{D7387892-58DA-4AA1-8C47-A11308985293}" type="presOf" srcId="{1039F31E-8126-41A3-B2D2-7928A9646D3A}" destId="{4F76F398-613D-4C92-ADAD-FA4265A1B0F9}" srcOrd="0" destOrd="0" presId="urn:microsoft.com/office/officeart/2005/8/layout/vList2"/>
    <dgm:cxn modelId="{FB6A702A-F167-4169-9E4E-FF74EBCAD3F2}" type="presParOf" srcId="{03F5ED04-A33A-45F8-86C5-8AD241238F59}" destId="{4F76F398-613D-4C92-ADAD-FA4265A1B0F9}" srcOrd="0" destOrd="0" presId="urn:microsoft.com/office/officeart/2005/8/layout/vList2"/>
    <dgm:cxn modelId="{3B620340-AFAC-4580-87E4-764EC000953D}" type="presParOf" srcId="{03F5ED04-A33A-45F8-86C5-8AD241238F59}" destId="{684E9CD7-49B0-4829-A723-7C64457B673D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B55400A-E341-4DF1-8842-264D2660DEA4}" type="doc">
      <dgm:prSet loTypeId="urn:microsoft.com/office/officeart/2005/8/layout/vList2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kumimoji="1" lang="ja-JP" altLang="en-US"/>
        </a:p>
      </dgm:t>
    </dgm:pt>
    <dgm:pt modelId="{1039F31E-8126-41A3-B2D2-7928A9646D3A}">
      <dgm:prSet/>
      <dgm:spPr/>
      <dgm:t>
        <a:bodyPr/>
        <a:lstStyle/>
        <a:p>
          <a:r>
            <a:rPr lang="en-US" dirty="0" smtClean="0"/>
            <a:t>4.1.2</a:t>
          </a:r>
          <a:r>
            <a:rPr lang="ja-JP" altLang="en-US" dirty="0" smtClean="0"/>
            <a:t>電界</a:t>
          </a:r>
          <a:endParaRPr lang="en-US" dirty="0"/>
        </a:p>
      </dgm:t>
    </dgm:pt>
    <dgm:pt modelId="{81008517-BD3E-4AA3-8516-A9C91AA3C85A}" type="parTrans" cxnId="{67996BE4-42AC-4D5D-96FA-3A2275FA671C}">
      <dgm:prSet/>
      <dgm:spPr/>
      <dgm:t>
        <a:bodyPr/>
        <a:lstStyle/>
        <a:p>
          <a:endParaRPr kumimoji="1" lang="ja-JP" altLang="en-US"/>
        </a:p>
      </dgm:t>
    </dgm:pt>
    <dgm:pt modelId="{2577AB86-5A4E-4C3B-B441-38FDD018B036}" type="sibTrans" cxnId="{67996BE4-42AC-4D5D-96FA-3A2275FA671C}">
      <dgm:prSet/>
      <dgm:spPr/>
      <dgm:t>
        <a:bodyPr/>
        <a:lstStyle/>
        <a:p>
          <a:endParaRPr kumimoji="1" lang="ja-JP" altLang="en-US"/>
        </a:p>
      </dgm:t>
    </dgm:pt>
    <dgm:pt modelId="{D090B9D7-9BC5-4EA8-9687-AD56647E91B9}">
      <dgm:prSet/>
      <dgm:spPr>
        <a:blipFill>
          <a:blip xmlns:r="http://schemas.openxmlformats.org/officeDocument/2006/relationships" r:embed="rId1"/>
          <a:stretch>
            <a:fillRect t="-2404"/>
          </a:stretch>
        </a:blipFill>
      </dgm:spPr>
      <dgm:t>
        <a:bodyPr/>
        <a:lstStyle/>
        <a:p>
          <a:r>
            <a:rPr lang="ja-JP" altLang="en-US">
              <a:noFill/>
            </a:rPr>
            <a:t> </a:t>
          </a:r>
        </a:p>
      </dgm:t>
    </dgm:pt>
    <dgm:pt modelId="{FC98BA8C-F300-4344-A85B-9912E4303C02}" type="parTrans" cxnId="{1CAB79CB-4B2F-41F2-A9F0-046665206ECE}">
      <dgm:prSet/>
      <dgm:spPr/>
      <dgm:t>
        <a:bodyPr/>
        <a:lstStyle/>
        <a:p>
          <a:endParaRPr kumimoji="1" lang="ja-JP" altLang="en-US"/>
        </a:p>
      </dgm:t>
    </dgm:pt>
    <dgm:pt modelId="{84BCC1F5-9386-4D8E-8FFB-1B74DF20D458}" type="sibTrans" cxnId="{1CAB79CB-4B2F-41F2-A9F0-046665206ECE}">
      <dgm:prSet/>
      <dgm:spPr/>
      <dgm:t>
        <a:bodyPr/>
        <a:lstStyle/>
        <a:p>
          <a:endParaRPr kumimoji="1" lang="ja-JP" altLang="en-US"/>
        </a:p>
      </dgm:t>
    </dgm:pt>
    <dgm:pt modelId="{5FFE6AA6-F778-4DED-B740-670DE0E5B9E2}">
      <dgm:prSet/>
      <dgm:spPr/>
      <dgm:t>
        <a:bodyPr/>
        <a:lstStyle/>
        <a:p>
          <a:r>
            <a:rPr lang="ja-JP" altLang="en-US">
              <a:noFill/>
            </a:rPr>
            <a:t> </a:t>
          </a:r>
        </a:p>
      </dgm:t>
    </dgm:pt>
    <dgm:pt modelId="{B33B431B-EE0E-47D1-92EB-1772511A185F}" type="parTrans" cxnId="{C4F0EBF0-EECE-4FC8-A789-EDBC057F867D}">
      <dgm:prSet/>
      <dgm:spPr/>
      <dgm:t>
        <a:bodyPr/>
        <a:lstStyle/>
        <a:p>
          <a:endParaRPr kumimoji="1" lang="ja-JP" altLang="en-US"/>
        </a:p>
      </dgm:t>
    </dgm:pt>
    <dgm:pt modelId="{0B6EBEB8-C6D6-43A8-8421-2961CDF7C62F}" type="sibTrans" cxnId="{C4F0EBF0-EECE-4FC8-A789-EDBC057F867D}">
      <dgm:prSet/>
      <dgm:spPr/>
      <dgm:t>
        <a:bodyPr/>
        <a:lstStyle/>
        <a:p>
          <a:endParaRPr kumimoji="1" lang="ja-JP" altLang="en-US"/>
        </a:p>
      </dgm:t>
    </dgm:pt>
    <dgm:pt modelId="{5AD75069-401D-4B51-B7E3-4E9451AB8579}">
      <dgm:prSet/>
      <dgm:spPr/>
      <dgm:t>
        <a:bodyPr/>
        <a:lstStyle/>
        <a:p>
          <a:r>
            <a:rPr lang="ja-JP" altLang="en-US">
              <a:noFill/>
            </a:rPr>
            <a:t> </a:t>
          </a:r>
        </a:p>
      </dgm:t>
    </dgm:pt>
    <dgm:pt modelId="{290B8C55-6F6C-4460-B35D-E93730BEADB0}" type="parTrans" cxnId="{E9ADB077-5FA3-45E9-9EC1-BC9AAAF7D1F8}">
      <dgm:prSet/>
      <dgm:spPr/>
      <dgm:t>
        <a:bodyPr/>
        <a:lstStyle/>
        <a:p>
          <a:endParaRPr kumimoji="1" lang="ja-JP" altLang="en-US"/>
        </a:p>
      </dgm:t>
    </dgm:pt>
    <dgm:pt modelId="{9425E67B-358D-429F-8FA8-7601073F9063}" type="sibTrans" cxnId="{E9ADB077-5FA3-45E9-9EC1-BC9AAAF7D1F8}">
      <dgm:prSet/>
      <dgm:spPr/>
      <dgm:t>
        <a:bodyPr/>
        <a:lstStyle/>
        <a:p>
          <a:endParaRPr kumimoji="1" lang="ja-JP" altLang="en-US"/>
        </a:p>
      </dgm:t>
    </dgm:pt>
    <dgm:pt modelId="{C366FCB4-DCD5-4F14-BE66-ABB61E344EAA}">
      <dgm:prSet/>
      <dgm:spPr/>
      <dgm:t>
        <a:bodyPr/>
        <a:lstStyle/>
        <a:p>
          <a:r>
            <a:rPr lang="ja-JP" altLang="en-US">
              <a:noFill/>
            </a:rPr>
            <a:t> </a:t>
          </a:r>
        </a:p>
      </dgm:t>
    </dgm:pt>
    <dgm:pt modelId="{24E182DB-D7E2-4936-B5F3-E3CA04E7AA9A}" type="parTrans" cxnId="{69F13581-EFA5-40C4-BBA9-8FE3934DE51E}">
      <dgm:prSet/>
      <dgm:spPr/>
      <dgm:t>
        <a:bodyPr/>
        <a:lstStyle/>
        <a:p>
          <a:endParaRPr kumimoji="1" lang="ja-JP" altLang="en-US"/>
        </a:p>
      </dgm:t>
    </dgm:pt>
    <dgm:pt modelId="{7189D342-20CE-43B3-A0A1-2EF8C834F0A3}" type="sibTrans" cxnId="{69F13581-EFA5-40C4-BBA9-8FE3934DE51E}">
      <dgm:prSet/>
      <dgm:spPr/>
      <dgm:t>
        <a:bodyPr/>
        <a:lstStyle/>
        <a:p>
          <a:endParaRPr kumimoji="1" lang="ja-JP" altLang="en-US"/>
        </a:p>
      </dgm:t>
    </dgm:pt>
    <dgm:pt modelId="{9544FE2C-84B9-4303-BCBF-E155CBCD8737}">
      <dgm:prSet/>
      <dgm:spPr/>
      <dgm:t>
        <a:bodyPr/>
        <a:lstStyle/>
        <a:p>
          <a:r>
            <a:rPr lang="ja-JP" altLang="en-US">
              <a:noFill/>
            </a:rPr>
            <a:t> </a:t>
          </a:r>
        </a:p>
      </dgm:t>
    </dgm:pt>
    <dgm:pt modelId="{1207B993-1A5C-4C24-877F-B00B6CBE7C07}" type="parTrans" cxnId="{6A75C2B1-D2AC-4FD8-B477-DD1FC1C54284}">
      <dgm:prSet/>
      <dgm:spPr/>
      <dgm:t>
        <a:bodyPr/>
        <a:lstStyle/>
        <a:p>
          <a:endParaRPr kumimoji="1" lang="ja-JP" altLang="en-US"/>
        </a:p>
      </dgm:t>
    </dgm:pt>
    <dgm:pt modelId="{8831CA20-2FA7-47DB-BEDF-BE0AE7A672CC}" type="sibTrans" cxnId="{6A75C2B1-D2AC-4FD8-B477-DD1FC1C54284}">
      <dgm:prSet/>
      <dgm:spPr/>
      <dgm:t>
        <a:bodyPr/>
        <a:lstStyle/>
        <a:p>
          <a:endParaRPr kumimoji="1" lang="ja-JP" altLang="en-US"/>
        </a:p>
      </dgm:t>
    </dgm:pt>
    <dgm:pt modelId="{03F5ED04-A33A-45F8-86C5-8AD241238F59}" type="pres">
      <dgm:prSet presAssocID="{2B55400A-E341-4DF1-8842-264D2660DEA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4F76F398-613D-4C92-ADAD-FA4265A1B0F9}" type="pres">
      <dgm:prSet presAssocID="{1039F31E-8126-41A3-B2D2-7928A9646D3A}" presName="parentText" presStyleLbl="node1" presStyleIdx="0" presStyleCnt="1" custLinFactNeighborY="1481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684E9CD7-49B0-4829-A723-7C64457B673D}" type="pres">
      <dgm:prSet presAssocID="{1039F31E-8126-41A3-B2D2-7928A9646D3A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7DBA912F-0C7D-4635-BCA9-085726A1E040}" type="presOf" srcId="{5AD75069-401D-4B51-B7E3-4E9451AB8579}" destId="{684E9CD7-49B0-4829-A723-7C64457B673D}" srcOrd="0" destOrd="4" presId="urn:microsoft.com/office/officeart/2005/8/layout/vList2"/>
    <dgm:cxn modelId="{5B01789A-1379-4B48-965E-854561B00A19}" type="presOf" srcId="{C366FCB4-DCD5-4F14-BE66-ABB61E344EAA}" destId="{684E9CD7-49B0-4829-A723-7C64457B673D}" srcOrd="0" destOrd="2" presId="urn:microsoft.com/office/officeart/2005/8/layout/vList2"/>
    <dgm:cxn modelId="{C07348EC-A979-43B3-8C3B-81680678EA1B}" type="presOf" srcId="{9544FE2C-84B9-4303-BCBF-E155CBCD8737}" destId="{684E9CD7-49B0-4829-A723-7C64457B673D}" srcOrd="0" destOrd="3" presId="urn:microsoft.com/office/officeart/2005/8/layout/vList2"/>
    <dgm:cxn modelId="{8F83D305-B6B9-4F00-8406-3C804B1E52F6}" type="presOf" srcId="{2B55400A-E341-4DF1-8842-264D2660DEA4}" destId="{03F5ED04-A33A-45F8-86C5-8AD241238F59}" srcOrd="0" destOrd="0" presId="urn:microsoft.com/office/officeart/2005/8/layout/vList2"/>
    <dgm:cxn modelId="{67996BE4-42AC-4D5D-96FA-3A2275FA671C}" srcId="{2B55400A-E341-4DF1-8842-264D2660DEA4}" destId="{1039F31E-8126-41A3-B2D2-7928A9646D3A}" srcOrd="0" destOrd="0" parTransId="{81008517-BD3E-4AA3-8516-A9C91AA3C85A}" sibTransId="{2577AB86-5A4E-4C3B-B441-38FDD018B036}"/>
    <dgm:cxn modelId="{69F13581-EFA5-40C4-BBA9-8FE3934DE51E}" srcId="{1039F31E-8126-41A3-B2D2-7928A9646D3A}" destId="{C366FCB4-DCD5-4F14-BE66-ABB61E344EAA}" srcOrd="2" destOrd="0" parTransId="{24E182DB-D7E2-4936-B5F3-E3CA04E7AA9A}" sibTransId="{7189D342-20CE-43B3-A0A1-2EF8C834F0A3}"/>
    <dgm:cxn modelId="{ED837713-C475-4F5C-8421-E24CB4E6DEA2}" type="presOf" srcId="{D090B9D7-9BC5-4EA8-9687-AD56647E91B9}" destId="{684E9CD7-49B0-4829-A723-7C64457B673D}" srcOrd="0" destOrd="0" presId="urn:microsoft.com/office/officeart/2005/8/layout/vList2"/>
    <dgm:cxn modelId="{E9ADB077-5FA3-45E9-9EC1-BC9AAAF7D1F8}" srcId="{1039F31E-8126-41A3-B2D2-7928A9646D3A}" destId="{5AD75069-401D-4B51-B7E3-4E9451AB8579}" srcOrd="4" destOrd="0" parTransId="{290B8C55-6F6C-4460-B35D-E93730BEADB0}" sibTransId="{9425E67B-358D-429F-8FA8-7601073F9063}"/>
    <dgm:cxn modelId="{6A75C2B1-D2AC-4FD8-B477-DD1FC1C54284}" srcId="{1039F31E-8126-41A3-B2D2-7928A9646D3A}" destId="{9544FE2C-84B9-4303-BCBF-E155CBCD8737}" srcOrd="3" destOrd="0" parTransId="{1207B993-1A5C-4C24-877F-B00B6CBE7C07}" sibTransId="{8831CA20-2FA7-47DB-BEDF-BE0AE7A672CC}"/>
    <dgm:cxn modelId="{43BCB68D-F85B-47B3-B4EB-48EDD29EA4EF}" type="presOf" srcId="{5FFE6AA6-F778-4DED-B740-670DE0E5B9E2}" destId="{684E9CD7-49B0-4829-A723-7C64457B673D}" srcOrd="0" destOrd="1" presId="urn:microsoft.com/office/officeart/2005/8/layout/vList2"/>
    <dgm:cxn modelId="{C4F0EBF0-EECE-4FC8-A789-EDBC057F867D}" srcId="{1039F31E-8126-41A3-B2D2-7928A9646D3A}" destId="{5FFE6AA6-F778-4DED-B740-670DE0E5B9E2}" srcOrd="1" destOrd="0" parTransId="{B33B431B-EE0E-47D1-92EB-1772511A185F}" sibTransId="{0B6EBEB8-C6D6-43A8-8421-2961CDF7C62F}"/>
    <dgm:cxn modelId="{1CAB79CB-4B2F-41F2-A9F0-046665206ECE}" srcId="{1039F31E-8126-41A3-B2D2-7928A9646D3A}" destId="{D090B9D7-9BC5-4EA8-9687-AD56647E91B9}" srcOrd="0" destOrd="0" parTransId="{FC98BA8C-F300-4344-A85B-9912E4303C02}" sibTransId="{84BCC1F5-9386-4D8E-8FFB-1B74DF20D458}"/>
    <dgm:cxn modelId="{D7387892-58DA-4AA1-8C47-A11308985293}" type="presOf" srcId="{1039F31E-8126-41A3-B2D2-7928A9646D3A}" destId="{4F76F398-613D-4C92-ADAD-FA4265A1B0F9}" srcOrd="0" destOrd="0" presId="urn:microsoft.com/office/officeart/2005/8/layout/vList2"/>
    <dgm:cxn modelId="{FB6A702A-F167-4169-9E4E-FF74EBCAD3F2}" type="presParOf" srcId="{03F5ED04-A33A-45F8-86C5-8AD241238F59}" destId="{4F76F398-613D-4C92-ADAD-FA4265A1B0F9}" srcOrd="0" destOrd="0" presId="urn:microsoft.com/office/officeart/2005/8/layout/vList2"/>
    <dgm:cxn modelId="{3B620340-AFAC-4580-87E4-764EC000953D}" type="presParOf" srcId="{03F5ED04-A33A-45F8-86C5-8AD241238F59}" destId="{684E9CD7-49B0-4829-A723-7C64457B673D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B55400A-E341-4DF1-8842-264D2660DEA4}" type="doc">
      <dgm:prSet loTypeId="urn:microsoft.com/office/officeart/2005/8/layout/vList2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kumimoji="1" lang="ja-JP" altLang="en-US"/>
        </a:p>
      </dgm:t>
    </dgm:pt>
    <dgm:pt modelId="{1039F31E-8126-41A3-B2D2-7928A9646D3A}">
      <dgm:prSet/>
      <dgm:spPr/>
      <dgm:t>
        <a:bodyPr/>
        <a:lstStyle/>
        <a:p>
          <a:r>
            <a:rPr lang="en-US" dirty="0" smtClean="0"/>
            <a:t>4.1.2</a:t>
          </a:r>
          <a:r>
            <a:rPr lang="ja-JP" altLang="en-US" dirty="0" smtClean="0"/>
            <a:t>電界</a:t>
          </a:r>
          <a:endParaRPr lang="en-US" dirty="0"/>
        </a:p>
      </dgm:t>
    </dgm:pt>
    <dgm:pt modelId="{81008517-BD3E-4AA3-8516-A9C91AA3C85A}" type="parTrans" cxnId="{67996BE4-42AC-4D5D-96FA-3A2275FA671C}">
      <dgm:prSet/>
      <dgm:spPr/>
      <dgm:t>
        <a:bodyPr/>
        <a:lstStyle/>
        <a:p>
          <a:endParaRPr lang="ja-JP" altLang="en-US"/>
        </a:p>
      </dgm:t>
    </dgm:pt>
    <dgm:pt modelId="{2577AB86-5A4E-4C3B-B441-38FDD018B036}" type="sibTrans" cxnId="{67996BE4-42AC-4D5D-96FA-3A2275FA671C}">
      <dgm:prSet/>
      <dgm:spPr/>
      <dgm:t>
        <a:bodyPr/>
        <a:lstStyle/>
        <a:p>
          <a:endParaRPr lang="ja-JP" altLang="en-US"/>
        </a:p>
      </dgm:t>
    </dgm:pt>
    <dgm:pt modelId="{60B333CE-D36A-4D5D-B100-2BADD059BA94}">
      <dgm:prSet/>
      <dgm:spPr/>
      <dgm:t>
        <a:bodyPr/>
        <a:lstStyle/>
        <a:p>
          <a:r>
            <a:rPr lang="ja-JP" altLang="en-US" dirty="0" smtClean="0"/>
            <a:t>電界のベクトルの大きさは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ja-JP" altLang="en-US" dirty="0" smtClean="0"/>
            <a:t>　                      （たとえば， </a:t>
          </a:r>
          <a:r>
            <a:rPr lang="en-US" altLang="ja-JP" dirty="0" smtClean="0"/>
            <a:t>1 C</a:t>
          </a:r>
          <a:r>
            <a:rPr lang="ja-JP" altLang="en-US" dirty="0" smtClean="0"/>
            <a:t>） あたりの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en-US" altLang="ja-JP" dirty="0" smtClean="0"/>
            <a:t>	             </a:t>
          </a:r>
          <a:r>
            <a:rPr lang="ja-JP" altLang="en-US" dirty="0" smtClean="0"/>
            <a:t>であり、         の強さともいう．</a:t>
          </a:r>
          <a:endParaRPr lang="en-US" dirty="0"/>
        </a:p>
      </dgm:t>
    </dgm:pt>
    <dgm:pt modelId="{94170569-E453-44D4-998C-60721D0EDCC7}" type="parTrans" cxnId="{CA7A5AB2-C3B1-4826-AE76-C93A67154D5C}">
      <dgm:prSet/>
      <dgm:spPr/>
      <dgm:t>
        <a:bodyPr/>
        <a:lstStyle/>
        <a:p>
          <a:endParaRPr lang="ja-JP" altLang="en-US"/>
        </a:p>
      </dgm:t>
    </dgm:pt>
    <dgm:pt modelId="{9F4716E4-06CC-4CCD-8F86-529C455D3E74}" type="sibTrans" cxnId="{CA7A5AB2-C3B1-4826-AE76-C93A67154D5C}">
      <dgm:prSet/>
      <dgm:spPr/>
      <dgm:t>
        <a:bodyPr/>
        <a:lstStyle/>
        <a:p>
          <a:endParaRPr lang="ja-JP" altLang="en-US"/>
        </a:p>
      </dgm:t>
    </dgm:pt>
    <dgm:pt modelId="{2E81E64A-F815-494F-9F8E-12F049DDCF22}">
      <dgm:prSet/>
      <dgm:spPr/>
      <dgm:t>
        <a:bodyPr/>
        <a:lstStyle/>
        <a:p>
          <a:r>
            <a:rPr lang="ja-JP" altLang="en-US" dirty="0" smtClean="0"/>
            <a:t>電荷</a:t>
          </a:r>
          <a:r>
            <a:rPr lang="en-US" altLang="ja-JP" i="1" dirty="0" smtClean="0"/>
            <a:t>q</a:t>
          </a:r>
          <a:r>
            <a:rPr lang="en-US" altLang="ja-JP" i="1" baseline="-25000" dirty="0" smtClean="0"/>
            <a:t>0</a:t>
          </a:r>
          <a:br>
            <a:rPr lang="en-US" altLang="ja-JP" i="1" baseline="-25000" dirty="0" smtClean="0"/>
          </a:br>
          <a:r>
            <a:rPr lang="ja-JP" altLang="en-US" i="1" baseline="-25000" dirty="0" smtClean="0"/>
            <a:t>　　</a:t>
          </a:r>
          <a:r>
            <a:rPr lang="ja-JP" altLang="en-US" dirty="0" smtClean="0"/>
            <a:t>電界を調べるために試験的においた         であり，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ja-JP" altLang="en-US" dirty="0" smtClean="0"/>
            <a:t>　　その点の電界の原因となる電荷はほかに存在する．</a:t>
          </a:r>
          <a:endParaRPr lang="en-US" dirty="0"/>
        </a:p>
      </dgm:t>
    </dgm:pt>
    <dgm:pt modelId="{CDC0CA74-4592-469B-A2D7-AC57F3523D89}" type="parTrans" cxnId="{07DAC268-1DC9-426E-8714-DF1CFCD281D8}">
      <dgm:prSet/>
      <dgm:spPr/>
    </dgm:pt>
    <dgm:pt modelId="{874F8B3A-F3D7-41DB-A6D5-F59BC4A4DB7D}" type="sibTrans" cxnId="{07DAC268-1DC9-426E-8714-DF1CFCD281D8}">
      <dgm:prSet/>
      <dgm:spPr/>
    </dgm:pt>
    <mc:AlternateContent xmlns:mc="http://schemas.openxmlformats.org/markup-compatibility/2006" xmlns:a14="http://schemas.microsoft.com/office/drawing/2010/main">
      <mc:Choice Requires="a14">
        <dgm:pt modelId="{4BFBDED9-90F2-44A9-9040-F44E8F7ECE4E}">
          <dgm:prSet/>
          <dgm:spPr/>
          <dgm:t>
            <a:bodyPr/>
            <a:lstStyle/>
            <a:p>
              <a:r>
                <a:rPr lang="ja-JP" altLang="en-US" dirty="0" smtClean="0"/>
                <a:t>∴ その点の            は，</a:t>
              </a:r>
              <a:r>
                <a:rPr lang="en-US" altLang="ja-JP" dirty="0" smtClean="0"/>
                <a:t/>
              </a:r>
              <a:br>
                <a:rPr lang="en-US" altLang="ja-JP" dirty="0" smtClean="0"/>
              </a:br>
              <a:r>
                <a:rPr lang="ja-JP" altLang="en-US" dirty="0" smtClean="0"/>
                <a:t>　　その電荷</a:t>
              </a:r>
              <a:r>
                <a:rPr lang="en-US" altLang="ja-JP" i="1" dirty="0" smtClean="0"/>
                <a:t>q</a:t>
              </a:r>
              <a:r>
                <a:rPr lang="en-US" altLang="ja-JP" i="1" baseline="-25000" dirty="0" smtClean="0"/>
                <a:t>0</a:t>
              </a:r>
              <a:r>
                <a:rPr lang="ja-JP" altLang="en-US" dirty="0" smtClean="0"/>
                <a:t>の大きさとは              である．</a:t>
              </a:r>
              <a:r>
                <a:rPr lang="en-US" altLang="ja-JP" dirty="0" smtClean="0"/>
                <a:t/>
              </a:r>
              <a:br>
                <a:rPr lang="en-US" altLang="ja-JP" dirty="0" smtClean="0"/>
              </a:br>
              <a:r>
                <a:rPr lang="ja-JP" altLang="en-US" dirty="0" smtClean="0"/>
                <a:t>　　　　たとえば， </a:t>
              </a:r>
              <a:r>
                <a:rPr lang="en-US" altLang="ja-JP" i="1" dirty="0" smtClean="0"/>
                <a:t>q</a:t>
              </a:r>
              <a:r>
                <a:rPr lang="en-US" altLang="ja-JP" i="1" baseline="-25000" dirty="0" smtClean="0"/>
                <a:t>0</a:t>
              </a:r>
              <a:r>
                <a:rPr lang="ja-JP" altLang="en-US" dirty="0" smtClean="0"/>
                <a:t>が</a:t>
              </a:r>
              <a:r>
                <a:rPr lang="en-US" altLang="ja-JP" dirty="0" smtClean="0"/>
                <a:t>2</a:t>
              </a:r>
              <a:r>
                <a:rPr lang="ja-JP" altLang="en-US" dirty="0" smtClean="0"/>
                <a:t>倍ならば式（</a:t>
              </a:r>
              <a:r>
                <a:rPr lang="en-US" altLang="ja-JP" dirty="0" smtClean="0"/>
                <a:t>4 .5</a:t>
              </a:r>
              <a:r>
                <a:rPr lang="ja-JP" altLang="en-US" dirty="0" smtClean="0"/>
                <a:t>）の    </a:t>
              </a:r>
              <a14:m>
                <m:oMath xmlns:m="http://schemas.openxmlformats.org/officeDocument/2006/math">
                  <m:r>
                    <a:rPr kumimoji="1" lang="en-US" altLang="ja-JP" b="0" i="1" smtClean="0">
                      <a:solidFill>
                        <a:srgbClr val="FF0000"/>
                      </a:solidFill>
                      <a:latin typeface="Cambria Math" panose="02040503050406030204" pitchFamily="18" charset="0"/>
                    </a:rPr>
                    <m:t>         </m:t>
                  </m:r>
                </m:oMath>
              </a14:m>
              <a:r>
                <a:rPr lang="ja-JP" altLang="en-US" dirty="0" smtClean="0"/>
                <a:t>になる．</a:t>
              </a:r>
              <a:endParaRPr lang="en-US" dirty="0"/>
            </a:p>
          </dgm:t>
        </dgm:pt>
      </mc:Choice>
      <mc:Fallback xmlns="">
        <dgm:pt modelId="{4BFBDED9-90F2-44A9-9040-F44E8F7ECE4E}">
          <dgm:prSet/>
          <dgm:spPr/>
          <dgm:t>
            <a:bodyPr/>
            <a:lstStyle/>
            <a:p>
              <a:r>
                <a:rPr lang="ja-JP" altLang="en-US" dirty="0" smtClean="0"/>
                <a:t>∴ その点の            は</a:t>
              </a:r>
              <a:r>
                <a:rPr lang="ja-JP" altLang="en-US" dirty="0" smtClean="0"/>
                <a:t>，</a:t>
              </a:r>
              <a:r>
                <a:rPr lang="en-US" altLang="ja-JP" dirty="0" smtClean="0"/>
                <a:t/>
              </a:r>
              <a:br>
                <a:rPr lang="en-US" altLang="ja-JP" dirty="0" smtClean="0"/>
              </a:br>
              <a:r>
                <a:rPr lang="ja-JP" altLang="en-US" dirty="0" smtClean="0"/>
                <a:t>　　その電荷</a:t>
              </a:r>
              <a:r>
                <a:rPr lang="en-US" altLang="ja-JP" i="1" dirty="0" smtClean="0"/>
                <a:t>q</a:t>
              </a:r>
              <a:r>
                <a:rPr lang="en-US" altLang="ja-JP" i="1" baseline="-25000" dirty="0" smtClean="0"/>
                <a:t>0</a:t>
              </a:r>
              <a:r>
                <a:rPr lang="ja-JP" altLang="en-US" dirty="0" smtClean="0"/>
                <a:t>の大きさと</a:t>
              </a:r>
              <a:r>
                <a:rPr lang="ja-JP" altLang="en-US" dirty="0" smtClean="0"/>
                <a:t>は              で</a:t>
              </a:r>
              <a:r>
                <a:rPr lang="ja-JP" altLang="en-US" dirty="0" smtClean="0"/>
                <a:t>ある．</a:t>
              </a:r>
              <a:r>
                <a:rPr lang="en-US" altLang="ja-JP" dirty="0" smtClean="0"/>
                <a:t/>
              </a:r>
              <a:br>
                <a:rPr lang="en-US" altLang="ja-JP" dirty="0" smtClean="0"/>
              </a:br>
              <a:r>
                <a:rPr lang="ja-JP" altLang="en-US" dirty="0" smtClean="0"/>
                <a:t>　　　　たとえば， </a:t>
              </a:r>
              <a:r>
                <a:rPr lang="en-US" altLang="ja-JP" i="1" dirty="0" smtClean="0"/>
                <a:t>q</a:t>
              </a:r>
              <a:r>
                <a:rPr lang="en-US" altLang="ja-JP" i="1" baseline="-25000" dirty="0" smtClean="0"/>
                <a:t>0</a:t>
              </a:r>
              <a:r>
                <a:rPr lang="ja-JP" altLang="en-US" dirty="0" smtClean="0"/>
                <a:t>が</a:t>
              </a:r>
              <a:r>
                <a:rPr lang="en-US" altLang="ja-JP" dirty="0" smtClean="0"/>
                <a:t>2</a:t>
              </a:r>
              <a:r>
                <a:rPr lang="ja-JP" altLang="en-US" dirty="0" smtClean="0"/>
                <a:t>倍ならば式（</a:t>
              </a:r>
              <a:r>
                <a:rPr lang="en-US" altLang="ja-JP" dirty="0" smtClean="0"/>
                <a:t>4 .5</a:t>
              </a:r>
              <a:r>
                <a:rPr lang="ja-JP" altLang="en-US" dirty="0" smtClean="0"/>
                <a:t>）の</a:t>
              </a:r>
              <a:r>
                <a:rPr lang="ja-JP" altLang="en-US" dirty="0" smtClean="0"/>
                <a:t>    </a:t>
              </a:r>
              <a:r>
                <a:rPr kumimoji="1" lang="en-US" altLang="ja-JP" b="0" i="0" smtClean="0">
                  <a:solidFill>
                    <a:srgbClr val="FF0000"/>
                  </a:solidFill>
                  <a:latin typeface="Cambria Math" panose="02040503050406030204" pitchFamily="18" charset="0"/>
                </a:rPr>
                <a:t>         </a:t>
              </a:r>
              <a:r>
                <a:rPr lang="ja-JP" altLang="en-US" dirty="0" smtClean="0"/>
                <a:t>に</a:t>
              </a:r>
              <a:r>
                <a:rPr lang="ja-JP" altLang="en-US" dirty="0" smtClean="0"/>
                <a:t>なる．</a:t>
              </a:r>
              <a:endParaRPr lang="en-US" dirty="0"/>
            </a:p>
          </dgm:t>
        </dgm:pt>
      </mc:Fallback>
    </mc:AlternateContent>
    <dgm:pt modelId="{6DFD1560-8F92-4525-B468-5BD0B3158B8F}" type="parTrans" cxnId="{9895DCDE-D276-4436-94BD-27FA6026C105}">
      <dgm:prSet/>
      <dgm:spPr/>
    </dgm:pt>
    <dgm:pt modelId="{79AEB5FB-BBB7-4992-AD73-316BD77D5EC5}" type="sibTrans" cxnId="{9895DCDE-D276-4436-94BD-27FA6026C105}">
      <dgm:prSet/>
      <dgm:spPr/>
    </dgm:pt>
    <dgm:pt modelId="{03F5ED04-A33A-45F8-86C5-8AD241238F59}" type="pres">
      <dgm:prSet presAssocID="{2B55400A-E341-4DF1-8842-264D2660DEA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4F76F398-613D-4C92-ADAD-FA4265A1B0F9}" type="pres">
      <dgm:prSet presAssocID="{1039F31E-8126-41A3-B2D2-7928A9646D3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EB74CE05-5B24-4BE1-B7AC-6A169AB25995}" type="pres">
      <dgm:prSet presAssocID="{1039F31E-8126-41A3-B2D2-7928A9646D3A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9895DCDE-D276-4436-94BD-27FA6026C105}" srcId="{1039F31E-8126-41A3-B2D2-7928A9646D3A}" destId="{4BFBDED9-90F2-44A9-9040-F44E8F7ECE4E}" srcOrd="2" destOrd="0" parTransId="{6DFD1560-8F92-4525-B468-5BD0B3158B8F}" sibTransId="{79AEB5FB-BBB7-4992-AD73-316BD77D5EC5}"/>
    <dgm:cxn modelId="{B4BC45A7-7370-4301-B695-CDE9421C6A3A}" type="presOf" srcId="{2E81E64A-F815-494F-9F8E-12F049DDCF22}" destId="{EB74CE05-5B24-4BE1-B7AC-6A169AB25995}" srcOrd="0" destOrd="1" presId="urn:microsoft.com/office/officeart/2005/8/layout/vList2"/>
    <dgm:cxn modelId="{CA7A5AB2-C3B1-4826-AE76-C93A67154D5C}" srcId="{1039F31E-8126-41A3-B2D2-7928A9646D3A}" destId="{60B333CE-D36A-4D5D-B100-2BADD059BA94}" srcOrd="0" destOrd="0" parTransId="{94170569-E453-44D4-998C-60721D0EDCC7}" sibTransId="{9F4716E4-06CC-4CCD-8F86-529C455D3E74}"/>
    <dgm:cxn modelId="{67996BE4-42AC-4D5D-96FA-3A2275FA671C}" srcId="{2B55400A-E341-4DF1-8842-264D2660DEA4}" destId="{1039F31E-8126-41A3-B2D2-7928A9646D3A}" srcOrd="0" destOrd="0" parTransId="{81008517-BD3E-4AA3-8516-A9C91AA3C85A}" sibTransId="{2577AB86-5A4E-4C3B-B441-38FDD018B036}"/>
    <dgm:cxn modelId="{05890BA7-EE8A-4EC7-A888-41063B9BD110}" type="presOf" srcId="{4BFBDED9-90F2-44A9-9040-F44E8F7ECE4E}" destId="{EB74CE05-5B24-4BE1-B7AC-6A169AB25995}" srcOrd="0" destOrd="2" presId="urn:microsoft.com/office/officeart/2005/8/layout/vList2"/>
    <dgm:cxn modelId="{61B603ED-02B5-425F-BE5E-9F0C86A1A532}" type="presOf" srcId="{60B333CE-D36A-4D5D-B100-2BADD059BA94}" destId="{EB74CE05-5B24-4BE1-B7AC-6A169AB25995}" srcOrd="0" destOrd="0" presId="urn:microsoft.com/office/officeart/2005/8/layout/vList2"/>
    <dgm:cxn modelId="{D92D870B-52AA-4B26-B0D8-86C34CD7EE4A}" type="presOf" srcId="{2B55400A-E341-4DF1-8842-264D2660DEA4}" destId="{03F5ED04-A33A-45F8-86C5-8AD241238F59}" srcOrd="0" destOrd="0" presId="urn:microsoft.com/office/officeart/2005/8/layout/vList2"/>
    <dgm:cxn modelId="{07DAC268-1DC9-426E-8714-DF1CFCD281D8}" srcId="{1039F31E-8126-41A3-B2D2-7928A9646D3A}" destId="{2E81E64A-F815-494F-9F8E-12F049DDCF22}" srcOrd="1" destOrd="0" parTransId="{CDC0CA74-4592-469B-A2D7-AC57F3523D89}" sibTransId="{874F8B3A-F3D7-41DB-A6D5-F59BC4A4DB7D}"/>
    <dgm:cxn modelId="{E52306C7-7F75-4636-88C4-89A162E40D6F}" type="presOf" srcId="{1039F31E-8126-41A3-B2D2-7928A9646D3A}" destId="{4F76F398-613D-4C92-ADAD-FA4265A1B0F9}" srcOrd="0" destOrd="0" presId="urn:microsoft.com/office/officeart/2005/8/layout/vList2"/>
    <dgm:cxn modelId="{1ABEE60B-4C18-46B0-AE87-CCEC09E829C1}" type="presParOf" srcId="{03F5ED04-A33A-45F8-86C5-8AD241238F59}" destId="{4F76F398-613D-4C92-ADAD-FA4265A1B0F9}" srcOrd="0" destOrd="0" presId="urn:microsoft.com/office/officeart/2005/8/layout/vList2"/>
    <dgm:cxn modelId="{D42227FD-9BFB-4E80-B685-5F3466FA50F9}" type="presParOf" srcId="{03F5ED04-A33A-45F8-86C5-8AD241238F59}" destId="{EB74CE05-5B24-4BE1-B7AC-6A169AB25995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B55400A-E341-4DF1-8842-264D2660DEA4}" type="doc">
      <dgm:prSet loTypeId="urn:microsoft.com/office/officeart/2005/8/layout/vList2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kumimoji="1" lang="ja-JP" altLang="en-US"/>
        </a:p>
      </dgm:t>
    </dgm:pt>
    <dgm:pt modelId="{1039F31E-8126-41A3-B2D2-7928A9646D3A}">
      <dgm:prSet/>
      <dgm:spPr/>
      <dgm:t>
        <a:bodyPr/>
        <a:lstStyle/>
        <a:p>
          <a:r>
            <a:rPr lang="en-US" dirty="0" smtClean="0"/>
            <a:t>4.1.2</a:t>
          </a:r>
          <a:r>
            <a:rPr lang="ja-JP" altLang="en-US" dirty="0" smtClean="0"/>
            <a:t>電界</a:t>
          </a:r>
          <a:endParaRPr lang="en-US" dirty="0"/>
        </a:p>
      </dgm:t>
    </dgm:pt>
    <dgm:pt modelId="{81008517-BD3E-4AA3-8516-A9C91AA3C85A}" type="parTrans" cxnId="{67996BE4-42AC-4D5D-96FA-3A2275FA671C}">
      <dgm:prSet/>
      <dgm:spPr/>
      <dgm:t>
        <a:bodyPr/>
        <a:lstStyle/>
        <a:p>
          <a:endParaRPr lang="ja-JP" altLang="en-US"/>
        </a:p>
      </dgm:t>
    </dgm:pt>
    <dgm:pt modelId="{2577AB86-5A4E-4C3B-B441-38FDD018B036}" type="sibTrans" cxnId="{67996BE4-42AC-4D5D-96FA-3A2275FA671C}">
      <dgm:prSet/>
      <dgm:spPr/>
      <dgm:t>
        <a:bodyPr/>
        <a:lstStyle/>
        <a:p>
          <a:endParaRPr lang="ja-JP" altLang="en-US"/>
        </a:p>
      </dgm:t>
    </dgm:pt>
    <dgm:pt modelId="{60B333CE-D36A-4D5D-B100-2BADD059BA94}">
      <dgm:prSet/>
      <dgm:spPr>
        <a:blipFill>
          <a:blip xmlns:r="http://schemas.openxmlformats.org/officeDocument/2006/relationships" r:embed="rId1"/>
          <a:stretch>
            <a:fillRect t="-2974" b="-5576"/>
          </a:stretch>
        </a:blipFill>
      </dgm:spPr>
      <dgm:t>
        <a:bodyPr/>
        <a:lstStyle/>
        <a:p>
          <a:r>
            <a:rPr lang="ja-JP" altLang="en-US">
              <a:noFill/>
            </a:rPr>
            <a:t> </a:t>
          </a:r>
        </a:p>
      </dgm:t>
    </dgm:pt>
    <dgm:pt modelId="{94170569-E453-44D4-998C-60721D0EDCC7}" type="parTrans" cxnId="{CA7A5AB2-C3B1-4826-AE76-C93A67154D5C}">
      <dgm:prSet/>
      <dgm:spPr/>
      <dgm:t>
        <a:bodyPr/>
        <a:lstStyle/>
        <a:p>
          <a:endParaRPr lang="ja-JP" altLang="en-US"/>
        </a:p>
      </dgm:t>
    </dgm:pt>
    <dgm:pt modelId="{9F4716E4-06CC-4CCD-8F86-529C455D3E74}" type="sibTrans" cxnId="{CA7A5AB2-C3B1-4826-AE76-C93A67154D5C}">
      <dgm:prSet/>
      <dgm:spPr/>
      <dgm:t>
        <a:bodyPr/>
        <a:lstStyle/>
        <a:p>
          <a:endParaRPr lang="ja-JP" altLang="en-US"/>
        </a:p>
      </dgm:t>
    </dgm:pt>
    <dgm:pt modelId="{2E81E64A-F815-494F-9F8E-12F049DDCF22}">
      <dgm:prSet/>
      <dgm:spPr/>
      <dgm:t>
        <a:bodyPr/>
        <a:lstStyle/>
        <a:p>
          <a:r>
            <a:rPr lang="ja-JP" altLang="en-US">
              <a:noFill/>
            </a:rPr>
            <a:t> </a:t>
          </a:r>
        </a:p>
      </dgm:t>
    </dgm:pt>
    <dgm:pt modelId="{CDC0CA74-4592-469B-A2D7-AC57F3523D89}" type="parTrans" cxnId="{07DAC268-1DC9-426E-8714-DF1CFCD281D8}">
      <dgm:prSet/>
      <dgm:spPr/>
    </dgm:pt>
    <dgm:pt modelId="{874F8B3A-F3D7-41DB-A6D5-F59BC4A4DB7D}" type="sibTrans" cxnId="{07DAC268-1DC9-426E-8714-DF1CFCD281D8}">
      <dgm:prSet/>
      <dgm:spPr/>
    </dgm:pt>
    <dgm:pt modelId="{4BFBDED9-90F2-44A9-9040-F44E8F7ECE4E}">
      <dgm:prSet/>
      <dgm:spPr/>
      <dgm:t>
        <a:bodyPr/>
        <a:lstStyle/>
        <a:p>
          <a:r>
            <a:rPr lang="ja-JP" altLang="en-US">
              <a:noFill/>
            </a:rPr>
            <a:t> </a:t>
          </a:r>
        </a:p>
      </dgm:t>
    </dgm:pt>
    <dgm:pt modelId="{6DFD1560-8F92-4525-B468-5BD0B3158B8F}" type="parTrans" cxnId="{9895DCDE-D276-4436-94BD-27FA6026C105}">
      <dgm:prSet/>
      <dgm:spPr/>
    </dgm:pt>
    <dgm:pt modelId="{79AEB5FB-BBB7-4992-AD73-316BD77D5EC5}" type="sibTrans" cxnId="{9895DCDE-D276-4436-94BD-27FA6026C105}">
      <dgm:prSet/>
      <dgm:spPr/>
    </dgm:pt>
    <dgm:pt modelId="{03F5ED04-A33A-45F8-86C5-8AD241238F59}" type="pres">
      <dgm:prSet presAssocID="{2B55400A-E341-4DF1-8842-264D2660DEA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4F76F398-613D-4C92-ADAD-FA4265A1B0F9}" type="pres">
      <dgm:prSet presAssocID="{1039F31E-8126-41A3-B2D2-7928A9646D3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EB74CE05-5B24-4BE1-B7AC-6A169AB25995}" type="pres">
      <dgm:prSet presAssocID="{1039F31E-8126-41A3-B2D2-7928A9646D3A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9895DCDE-D276-4436-94BD-27FA6026C105}" srcId="{1039F31E-8126-41A3-B2D2-7928A9646D3A}" destId="{4BFBDED9-90F2-44A9-9040-F44E8F7ECE4E}" srcOrd="2" destOrd="0" parTransId="{6DFD1560-8F92-4525-B468-5BD0B3158B8F}" sibTransId="{79AEB5FB-BBB7-4992-AD73-316BD77D5EC5}"/>
    <dgm:cxn modelId="{B4BC45A7-7370-4301-B695-CDE9421C6A3A}" type="presOf" srcId="{2E81E64A-F815-494F-9F8E-12F049DDCF22}" destId="{EB74CE05-5B24-4BE1-B7AC-6A169AB25995}" srcOrd="0" destOrd="1" presId="urn:microsoft.com/office/officeart/2005/8/layout/vList2"/>
    <dgm:cxn modelId="{CA7A5AB2-C3B1-4826-AE76-C93A67154D5C}" srcId="{1039F31E-8126-41A3-B2D2-7928A9646D3A}" destId="{60B333CE-D36A-4D5D-B100-2BADD059BA94}" srcOrd="0" destOrd="0" parTransId="{94170569-E453-44D4-998C-60721D0EDCC7}" sibTransId="{9F4716E4-06CC-4CCD-8F86-529C455D3E74}"/>
    <dgm:cxn modelId="{67996BE4-42AC-4D5D-96FA-3A2275FA671C}" srcId="{2B55400A-E341-4DF1-8842-264D2660DEA4}" destId="{1039F31E-8126-41A3-B2D2-7928A9646D3A}" srcOrd="0" destOrd="0" parTransId="{81008517-BD3E-4AA3-8516-A9C91AA3C85A}" sibTransId="{2577AB86-5A4E-4C3B-B441-38FDD018B036}"/>
    <dgm:cxn modelId="{05890BA7-EE8A-4EC7-A888-41063B9BD110}" type="presOf" srcId="{4BFBDED9-90F2-44A9-9040-F44E8F7ECE4E}" destId="{EB74CE05-5B24-4BE1-B7AC-6A169AB25995}" srcOrd="0" destOrd="2" presId="urn:microsoft.com/office/officeart/2005/8/layout/vList2"/>
    <dgm:cxn modelId="{61B603ED-02B5-425F-BE5E-9F0C86A1A532}" type="presOf" srcId="{60B333CE-D36A-4D5D-B100-2BADD059BA94}" destId="{EB74CE05-5B24-4BE1-B7AC-6A169AB25995}" srcOrd="0" destOrd="0" presId="urn:microsoft.com/office/officeart/2005/8/layout/vList2"/>
    <dgm:cxn modelId="{D92D870B-52AA-4B26-B0D8-86C34CD7EE4A}" type="presOf" srcId="{2B55400A-E341-4DF1-8842-264D2660DEA4}" destId="{03F5ED04-A33A-45F8-86C5-8AD241238F59}" srcOrd="0" destOrd="0" presId="urn:microsoft.com/office/officeart/2005/8/layout/vList2"/>
    <dgm:cxn modelId="{07DAC268-1DC9-426E-8714-DF1CFCD281D8}" srcId="{1039F31E-8126-41A3-B2D2-7928A9646D3A}" destId="{2E81E64A-F815-494F-9F8E-12F049DDCF22}" srcOrd="1" destOrd="0" parTransId="{CDC0CA74-4592-469B-A2D7-AC57F3523D89}" sibTransId="{874F8B3A-F3D7-41DB-A6D5-F59BC4A4DB7D}"/>
    <dgm:cxn modelId="{E52306C7-7F75-4636-88C4-89A162E40D6F}" type="presOf" srcId="{1039F31E-8126-41A3-B2D2-7928A9646D3A}" destId="{4F76F398-613D-4C92-ADAD-FA4265A1B0F9}" srcOrd="0" destOrd="0" presId="urn:microsoft.com/office/officeart/2005/8/layout/vList2"/>
    <dgm:cxn modelId="{1ABEE60B-4C18-46B0-AE87-CCEC09E829C1}" type="presParOf" srcId="{03F5ED04-A33A-45F8-86C5-8AD241238F59}" destId="{4F76F398-613D-4C92-ADAD-FA4265A1B0F9}" srcOrd="0" destOrd="0" presId="urn:microsoft.com/office/officeart/2005/8/layout/vList2"/>
    <dgm:cxn modelId="{D42227FD-9BFB-4E80-B685-5F3466FA50F9}" type="presParOf" srcId="{03F5ED04-A33A-45F8-86C5-8AD241238F59}" destId="{EB74CE05-5B24-4BE1-B7AC-6A169AB25995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B55400A-E341-4DF1-8842-264D2660DEA4}" type="doc">
      <dgm:prSet loTypeId="urn:microsoft.com/office/officeart/2005/8/layout/vList2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kumimoji="1" lang="ja-JP" altLang="en-US"/>
        </a:p>
      </dgm:t>
    </dgm:pt>
    <dgm:pt modelId="{1039F31E-8126-41A3-B2D2-7928A9646D3A}">
      <dgm:prSet/>
      <dgm:spPr/>
      <dgm:t>
        <a:bodyPr/>
        <a:lstStyle/>
        <a:p>
          <a:r>
            <a:rPr lang="en-US" dirty="0" smtClean="0"/>
            <a:t>4.1.2</a:t>
          </a:r>
          <a:r>
            <a:rPr lang="ja-JP" altLang="en-US" dirty="0" smtClean="0"/>
            <a:t>電界</a:t>
          </a:r>
          <a:endParaRPr lang="en-US" dirty="0"/>
        </a:p>
      </dgm:t>
    </dgm:pt>
    <dgm:pt modelId="{81008517-BD3E-4AA3-8516-A9C91AA3C85A}" type="parTrans" cxnId="{67996BE4-42AC-4D5D-96FA-3A2275FA671C}">
      <dgm:prSet/>
      <dgm:spPr/>
      <dgm:t>
        <a:bodyPr/>
        <a:lstStyle/>
        <a:p>
          <a:endParaRPr lang="ja-JP" altLang="en-US"/>
        </a:p>
      </dgm:t>
    </dgm:pt>
    <dgm:pt modelId="{2577AB86-5A4E-4C3B-B441-38FDD018B036}" type="sibTrans" cxnId="{67996BE4-42AC-4D5D-96FA-3A2275FA671C}">
      <dgm:prSet/>
      <dgm:spPr/>
      <dgm:t>
        <a:bodyPr/>
        <a:lstStyle/>
        <a:p>
          <a:endParaRPr lang="ja-JP" altLang="en-US"/>
        </a:p>
      </dgm:t>
    </dgm:pt>
    <dgm:pt modelId="{797BFCA1-8E95-40CA-9028-D2F7FDDBB028}">
      <dgm:prSet/>
      <dgm:spPr/>
      <dgm:t>
        <a:bodyPr/>
        <a:lstStyle/>
        <a:p>
          <a:r>
            <a:rPr lang="ja-JP" altLang="en-US" dirty="0" smtClean="0"/>
            <a:t>            の場所に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ja-JP" altLang="en-US" dirty="0" smtClean="0"/>
            <a:t>　電荷</a:t>
          </a:r>
          <a:r>
            <a:rPr lang="en-US" altLang="ja-JP" i="1" dirty="0" smtClean="0"/>
            <a:t>q</a:t>
          </a:r>
          <a:r>
            <a:rPr lang="en-US" altLang="ja-JP" i="1" baseline="-25000" dirty="0" smtClean="0"/>
            <a:t>0</a:t>
          </a:r>
          <a:r>
            <a:rPr lang="ja-JP" altLang="en-US" dirty="0" smtClean="0"/>
            <a:t>をおいたとき，</a:t>
          </a:r>
          <a:endParaRPr lang="en-US" dirty="0"/>
        </a:p>
      </dgm:t>
    </dgm:pt>
    <dgm:pt modelId="{ABF34BA8-2694-4E7F-875B-368F78F1DF0A}" type="parTrans" cxnId="{02DE361B-688D-45DB-86D9-F939C4B708F9}">
      <dgm:prSet/>
      <dgm:spPr/>
      <dgm:t>
        <a:bodyPr/>
        <a:lstStyle/>
        <a:p>
          <a:endParaRPr lang="ja-JP" altLang="en-US"/>
        </a:p>
      </dgm:t>
    </dgm:pt>
    <dgm:pt modelId="{E29AB192-66C4-453C-AC31-E3C765DFA522}" type="sibTrans" cxnId="{02DE361B-688D-45DB-86D9-F939C4B708F9}">
      <dgm:prSet/>
      <dgm:spPr/>
      <dgm:t>
        <a:bodyPr/>
        <a:lstStyle/>
        <a:p>
          <a:endParaRPr lang="ja-JP" altLang="en-US"/>
        </a:p>
      </dgm:t>
    </dgm:pt>
    <dgm:pt modelId="{821F56C6-AFF2-4B9D-B1AE-A3CC81506F74}">
      <dgm:prSet/>
      <dgm:spPr/>
      <dgm:t>
        <a:bodyPr/>
        <a:lstStyle/>
        <a:p>
          <a:endParaRPr lang="ja-JP" altLang="en-US" dirty="0"/>
        </a:p>
      </dgm:t>
    </dgm:pt>
    <dgm:pt modelId="{B71873FD-665D-42CE-881E-22C80E215BC6}" type="parTrans" cxnId="{419375A6-F3C0-4047-8318-342894E0A057}">
      <dgm:prSet/>
      <dgm:spPr/>
      <dgm:t>
        <a:bodyPr/>
        <a:lstStyle/>
        <a:p>
          <a:endParaRPr lang="ja-JP" altLang="en-US"/>
        </a:p>
      </dgm:t>
    </dgm:pt>
    <dgm:pt modelId="{00B80470-2A9D-4AD5-A4D0-431DCB3063AB}" type="sibTrans" cxnId="{419375A6-F3C0-4047-8318-342894E0A057}">
      <dgm:prSet/>
      <dgm:spPr/>
      <dgm:t>
        <a:bodyPr/>
        <a:lstStyle/>
        <a:p>
          <a:endParaRPr lang="ja-JP" altLang="en-US"/>
        </a:p>
      </dgm:t>
    </dgm:pt>
    <dgm:pt modelId="{1A72767F-E80C-4DCD-B2EC-5DBA5AAAB03C}">
      <dgm:prSet/>
      <dgm:spPr/>
      <dgm:t>
        <a:bodyPr/>
        <a:lstStyle/>
        <a:p>
          <a:r>
            <a:rPr lang="ja-JP" altLang="en-US" dirty="0" smtClean="0"/>
            <a:t>            と</a:t>
          </a:r>
          <a:r>
            <a:rPr lang="ja-JP" altLang="en-US" dirty="0"/>
            <a:t>電気力</a:t>
          </a:r>
          <a:r>
            <a:rPr lang="ja-JP" altLang="en-US" dirty="0" smtClean="0"/>
            <a:t>   は</a:t>
          </a:r>
          <a:r>
            <a:rPr lang="ja-JP" altLang="en-US" dirty="0"/>
            <a:t>同じ方向にある</a:t>
          </a:r>
          <a:r>
            <a:rPr lang="ja-JP" altLang="en-US" dirty="0" smtClean="0"/>
            <a:t>．</a:t>
          </a:r>
          <a:endParaRPr lang="ja-JP" altLang="en-US" dirty="0"/>
        </a:p>
      </dgm:t>
    </dgm:pt>
    <dgm:pt modelId="{F48729B2-9904-4779-8783-880136F86584}" type="parTrans" cxnId="{1BDEDDFB-D072-4637-91C4-921C32A7359B}">
      <dgm:prSet/>
      <dgm:spPr/>
      <dgm:t>
        <a:bodyPr/>
        <a:lstStyle/>
        <a:p>
          <a:endParaRPr lang="ja-JP" altLang="en-US"/>
        </a:p>
      </dgm:t>
    </dgm:pt>
    <dgm:pt modelId="{10F15121-9337-4C11-B5A4-93C7235E3A8F}" type="sibTrans" cxnId="{1BDEDDFB-D072-4637-91C4-921C32A7359B}">
      <dgm:prSet/>
      <dgm:spPr/>
      <dgm:t>
        <a:bodyPr/>
        <a:lstStyle/>
        <a:p>
          <a:endParaRPr lang="ja-JP" altLang="en-US"/>
        </a:p>
      </dgm:t>
    </dgm:pt>
    <dgm:pt modelId="{55B1ADE8-3FE3-4B53-83F3-766DE84A19B5}">
      <dgm:prSet/>
      <dgm:spPr/>
      <dgm:t>
        <a:bodyPr/>
        <a:lstStyle/>
        <a:p>
          <a:endParaRPr lang="ja-JP" altLang="en-US" dirty="0"/>
        </a:p>
      </dgm:t>
    </dgm:pt>
    <dgm:pt modelId="{9FC5AE7D-688A-4060-8876-5FC4D78EC5C1}" type="parTrans" cxnId="{CBFC7B8B-1FD6-4E76-8B57-93D50BD7EBAD}">
      <dgm:prSet/>
      <dgm:spPr/>
      <dgm:t>
        <a:bodyPr/>
        <a:lstStyle/>
        <a:p>
          <a:endParaRPr kumimoji="1" lang="ja-JP" altLang="en-US"/>
        </a:p>
      </dgm:t>
    </dgm:pt>
    <dgm:pt modelId="{7D6ACB3B-600F-4D90-ACF7-2F7F2731607A}" type="sibTrans" cxnId="{CBFC7B8B-1FD6-4E76-8B57-93D50BD7EBAD}">
      <dgm:prSet/>
      <dgm:spPr/>
      <dgm:t>
        <a:bodyPr/>
        <a:lstStyle/>
        <a:p>
          <a:endParaRPr kumimoji="1" lang="ja-JP" altLang="en-US"/>
        </a:p>
      </dgm:t>
    </dgm:pt>
    <dgm:pt modelId="{C2C4B518-C3B0-4D19-9094-DF547DB8A43E}">
      <dgm:prSet/>
      <dgm:spPr/>
      <dgm:t>
        <a:bodyPr/>
        <a:lstStyle/>
        <a:p>
          <a:r>
            <a:rPr lang="ja-JP" altLang="en-US" dirty="0" smtClean="0"/>
            <a:t>電荷</a:t>
          </a:r>
          <a:r>
            <a:rPr lang="en-US" altLang="ja-JP" i="1" dirty="0" smtClean="0"/>
            <a:t>q</a:t>
          </a:r>
          <a:r>
            <a:rPr lang="en-US" altLang="ja-JP" i="1" baseline="-25000" dirty="0" smtClean="0"/>
            <a:t>0</a:t>
          </a:r>
          <a:r>
            <a:rPr lang="ja-JP" altLang="en-US" dirty="0" smtClean="0"/>
            <a:t>が</a:t>
          </a:r>
          <a:r>
            <a:rPr lang="ja-JP" altLang="en-US" dirty="0"/>
            <a:t>正の場合</a:t>
          </a:r>
          <a:r>
            <a:rPr lang="ja-JP" altLang="en-US" dirty="0" smtClean="0"/>
            <a:t>は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ja-JP" altLang="en-US" dirty="0" smtClean="0"/>
            <a:t>　　            と電気力   は</a:t>
          </a:r>
          <a:r>
            <a:rPr lang="ja-JP" altLang="en-US" dirty="0"/>
            <a:t>同じ向きに</a:t>
          </a:r>
          <a:r>
            <a:rPr lang="ja-JP" altLang="en-US" dirty="0" smtClean="0"/>
            <a:t>あり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ja-JP" altLang="en-US" dirty="0" smtClean="0"/>
            <a:t>　　 電荷</a:t>
          </a:r>
          <a:r>
            <a:rPr lang="en-US" altLang="ja-JP" i="1" dirty="0" smtClean="0"/>
            <a:t>q</a:t>
          </a:r>
          <a:r>
            <a:rPr lang="en-US" altLang="ja-JP" i="1" baseline="-25000" dirty="0" smtClean="0"/>
            <a:t>0</a:t>
          </a:r>
          <a:r>
            <a:rPr lang="ja-JP" altLang="en-US" dirty="0" smtClean="0"/>
            <a:t>が     の</a:t>
          </a:r>
          <a:r>
            <a:rPr lang="ja-JP" altLang="en-US" dirty="0"/>
            <a:t>場合はそれら</a:t>
          </a:r>
          <a:r>
            <a:rPr lang="ja-JP" altLang="en-US" dirty="0" smtClean="0"/>
            <a:t>は             （</a:t>
          </a:r>
          <a:r>
            <a:rPr lang="ja-JP" altLang="en-US" dirty="0"/>
            <a:t>図</a:t>
          </a:r>
          <a:r>
            <a:rPr lang="en-US" altLang="ja-JP" dirty="0" smtClean="0"/>
            <a:t>4.5</a:t>
          </a:r>
          <a:r>
            <a:rPr lang="ja-JP" altLang="en-US" dirty="0" smtClean="0"/>
            <a:t>）</a:t>
          </a:r>
          <a:endParaRPr lang="ja-JP" altLang="en-US" dirty="0"/>
        </a:p>
      </dgm:t>
    </dgm:pt>
    <dgm:pt modelId="{2E057B27-A3A9-498D-BF8A-36B8D3C488EA}" type="parTrans" cxnId="{F4F41EFD-B6E2-463B-B2EF-387D0082A820}">
      <dgm:prSet/>
      <dgm:spPr/>
      <dgm:t>
        <a:bodyPr/>
        <a:lstStyle/>
        <a:p>
          <a:endParaRPr kumimoji="1" lang="ja-JP" altLang="en-US"/>
        </a:p>
      </dgm:t>
    </dgm:pt>
    <dgm:pt modelId="{2F7289C5-3BC3-46A2-BB3D-FA3AFD1F528A}" type="sibTrans" cxnId="{F4F41EFD-B6E2-463B-B2EF-387D0082A820}">
      <dgm:prSet/>
      <dgm:spPr/>
      <dgm:t>
        <a:bodyPr/>
        <a:lstStyle/>
        <a:p>
          <a:endParaRPr kumimoji="1" lang="ja-JP" altLang="en-US"/>
        </a:p>
      </dgm:t>
    </dgm:pt>
    <dgm:pt modelId="{03F5ED04-A33A-45F8-86C5-8AD241238F59}" type="pres">
      <dgm:prSet presAssocID="{2B55400A-E341-4DF1-8842-264D2660DEA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4F76F398-613D-4C92-ADAD-FA4265A1B0F9}" type="pres">
      <dgm:prSet presAssocID="{1039F31E-8126-41A3-B2D2-7928A9646D3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A0B217F5-7B8B-4EE7-BB22-15B7999ED736}" type="pres">
      <dgm:prSet presAssocID="{1039F31E-8126-41A3-B2D2-7928A9646D3A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419375A6-F3C0-4047-8318-342894E0A057}" srcId="{1039F31E-8126-41A3-B2D2-7928A9646D3A}" destId="{821F56C6-AFF2-4B9D-B1AE-A3CC81506F74}" srcOrd="2" destOrd="0" parTransId="{B71873FD-665D-42CE-881E-22C80E215BC6}" sibTransId="{00B80470-2A9D-4AD5-A4D0-431DCB3063AB}"/>
    <dgm:cxn modelId="{32E5972E-DE18-4F55-9BA8-5545E31CD85B}" type="presOf" srcId="{821F56C6-AFF2-4B9D-B1AE-A3CC81506F74}" destId="{A0B217F5-7B8B-4EE7-BB22-15B7999ED736}" srcOrd="0" destOrd="2" presId="urn:microsoft.com/office/officeart/2005/8/layout/vList2"/>
    <dgm:cxn modelId="{1BDEDDFB-D072-4637-91C4-921C32A7359B}" srcId="{1039F31E-8126-41A3-B2D2-7928A9646D3A}" destId="{1A72767F-E80C-4DCD-B2EC-5DBA5AAAB03C}" srcOrd="3" destOrd="0" parTransId="{F48729B2-9904-4779-8783-880136F86584}" sibTransId="{10F15121-9337-4C11-B5A4-93C7235E3A8F}"/>
    <dgm:cxn modelId="{CBFC7B8B-1FD6-4E76-8B57-93D50BD7EBAD}" srcId="{1039F31E-8126-41A3-B2D2-7928A9646D3A}" destId="{55B1ADE8-3FE3-4B53-83F3-766DE84A19B5}" srcOrd="1" destOrd="0" parTransId="{9FC5AE7D-688A-4060-8876-5FC4D78EC5C1}" sibTransId="{7D6ACB3B-600F-4D90-ACF7-2F7F2731607A}"/>
    <dgm:cxn modelId="{4F645166-7C17-46A5-AD3A-2BD15D4DD9EE}" type="presOf" srcId="{C2C4B518-C3B0-4D19-9094-DF547DB8A43E}" destId="{A0B217F5-7B8B-4EE7-BB22-15B7999ED736}" srcOrd="0" destOrd="4" presId="urn:microsoft.com/office/officeart/2005/8/layout/vList2"/>
    <dgm:cxn modelId="{14A8461B-E47A-44AC-AEF7-EC452C02593C}" type="presOf" srcId="{2B55400A-E341-4DF1-8842-264D2660DEA4}" destId="{03F5ED04-A33A-45F8-86C5-8AD241238F59}" srcOrd="0" destOrd="0" presId="urn:microsoft.com/office/officeart/2005/8/layout/vList2"/>
    <dgm:cxn modelId="{67996BE4-42AC-4D5D-96FA-3A2275FA671C}" srcId="{2B55400A-E341-4DF1-8842-264D2660DEA4}" destId="{1039F31E-8126-41A3-B2D2-7928A9646D3A}" srcOrd="0" destOrd="0" parTransId="{81008517-BD3E-4AA3-8516-A9C91AA3C85A}" sibTransId="{2577AB86-5A4E-4C3B-B441-38FDD018B036}"/>
    <dgm:cxn modelId="{00930758-91EF-496A-9EB9-E7D11E2C9DC0}" type="presOf" srcId="{797BFCA1-8E95-40CA-9028-D2F7FDDBB028}" destId="{A0B217F5-7B8B-4EE7-BB22-15B7999ED736}" srcOrd="0" destOrd="0" presId="urn:microsoft.com/office/officeart/2005/8/layout/vList2"/>
    <dgm:cxn modelId="{02DE361B-688D-45DB-86D9-F939C4B708F9}" srcId="{1039F31E-8126-41A3-B2D2-7928A9646D3A}" destId="{797BFCA1-8E95-40CA-9028-D2F7FDDBB028}" srcOrd="0" destOrd="0" parTransId="{ABF34BA8-2694-4E7F-875B-368F78F1DF0A}" sibTransId="{E29AB192-66C4-453C-AC31-E3C765DFA522}"/>
    <dgm:cxn modelId="{C646B5C2-4423-45C7-84A2-1901D468E178}" type="presOf" srcId="{55B1ADE8-3FE3-4B53-83F3-766DE84A19B5}" destId="{A0B217F5-7B8B-4EE7-BB22-15B7999ED736}" srcOrd="0" destOrd="1" presId="urn:microsoft.com/office/officeart/2005/8/layout/vList2"/>
    <dgm:cxn modelId="{F4F41EFD-B6E2-463B-B2EF-387D0082A820}" srcId="{1039F31E-8126-41A3-B2D2-7928A9646D3A}" destId="{C2C4B518-C3B0-4D19-9094-DF547DB8A43E}" srcOrd="4" destOrd="0" parTransId="{2E057B27-A3A9-498D-BF8A-36B8D3C488EA}" sibTransId="{2F7289C5-3BC3-46A2-BB3D-FA3AFD1F528A}"/>
    <dgm:cxn modelId="{F3C36A52-ADB5-4C46-82B2-719FF1EBF928}" type="presOf" srcId="{1039F31E-8126-41A3-B2D2-7928A9646D3A}" destId="{4F76F398-613D-4C92-ADAD-FA4265A1B0F9}" srcOrd="0" destOrd="0" presId="urn:microsoft.com/office/officeart/2005/8/layout/vList2"/>
    <dgm:cxn modelId="{68EE692D-4D5D-482C-92AC-7CBD005B35BC}" type="presOf" srcId="{1A72767F-E80C-4DCD-B2EC-5DBA5AAAB03C}" destId="{A0B217F5-7B8B-4EE7-BB22-15B7999ED736}" srcOrd="0" destOrd="3" presId="urn:microsoft.com/office/officeart/2005/8/layout/vList2"/>
    <dgm:cxn modelId="{1D7A88F8-A5DA-4CD4-8D88-91C5504D47C6}" type="presParOf" srcId="{03F5ED04-A33A-45F8-86C5-8AD241238F59}" destId="{4F76F398-613D-4C92-ADAD-FA4265A1B0F9}" srcOrd="0" destOrd="0" presId="urn:microsoft.com/office/officeart/2005/8/layout/vList2"/>
    <dgm:cxn modelId="{50B35472-1848-4147-8CC3-02E1392FA237}" type="presParOf" srcId="{03F5ED04-A33A-45F8-86C5-8AD241238F59}" destId="{A0B217F5-7B8B-4EE7-BB22-15B7999ED736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B55400A-E341-4DF1-8842-264D2660DEA4}" type="doc">
      <dgm:prSet loTypeId="urn:microsoft.com/office/officeart/2005/8/layout/vList2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kumimoji="1" lang="ja-JP" altLang="en-US"/>
        </a:p>
      </dgm:t>
    </dgm:pt>
    <dgm:pt modelId="{1039F31E-8126-41A3-B2D2-7928A9646D3A}">
      <dgm:prSet/>
      <dgm:spPr/>
      <dgm:t>
        <a:bodyPr/>
        <a:lstStyle/>
        <a:p>
          <a:r>
            <a:rPr lang="en-US" dirty="0" smtClean="0"/>
            <a:t>4.1.2</a:t>
          </a:r>
          <a:r>
            <a:rPr lang="ja-JP" altLang="en-US" dirty="0" smtClean="0"/>
            <a:t>電界</a:t>
          </a:r>
          <a:endParaRPr lang="en-US" dirty="0"/>
        </a:p>
      </dgm:t>
    </dgm:pt>
    <dgm:pt modelId="{81008517-BD3E-4AA3-8516-A9C91AA3C85A}" type="parTrans" cxnId="{67996BE4-42AC-4D5D-96FA-3A2275FA671C}">
      <dgm:prSet/>
      <dgm:spPr/>
      <dgm:t>
        <a:bodyPr/>
        <a:lstStyle/>
        <a:p>
          <a:endParaRPr lang="ja-JP" altLang="en-US"/>
        </a:p>
      </dgm:t>
    </dgm:pt>
    <dgm:pt modelId="{2577AB86-5A4E-4C3B-B441-38FDD018B036}" type="sibTrans" cxnId="{67996BE4-42AC-4D5D-96FA-3A2275FA671C}">
      <dgm:prSet/>
      <dgm:spPr/>
      <dgm:t>
        <a:bodyPr/>
        <a:lstStyle/>
        <a:p>
          <a:endParaRPr lang="ja-JP" altLang="en-US"/>
        </a:p>
      </dgm:t>
    </dgm:pt>
    <dgm:pt modelId="{CFDC0013-750C-4EDD-A87F-5B541341E464}">
      <dgm:prSet/>
      <dgm:spPr/>
      <dgm:t>
        <a:bodyPr/>
        <a:lstStyle/>
        <a:p>
          <a:r>
            <a:rPr lang="ja-JP" altLang="en-US" dirty="0" smtClean="0"/>
            <a:t>原因となる電荷が             の場合について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ja-JP" altLang="en-US" dirty="0" smtClean="0"/>
            <a:t> 　それによる         を調べよう（図</a:t>
          </a:r>
          <a:r>
            <a:rPr lang="en-US" altLang="ja-JP" dirty="0" smtClean="0"/>
            <a:t>4.6 (a)</a:t>
          </a:r>
          <a:r>
            <a:rPr lang="ja-JP" altLang="en-US" dirty="0" smtClean="0"/>
            <a:t>）．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ja-JP" altLang="en-US" dirty="0" smtClean="0"/>
            <a:t>電荷</a:t>
          </a:r>
          <a:r>
            <a:rPr lang="en-US" altLang="ja-JP" i="1" dirty="0" smtClean="0"/>
            <a:t>q</a:t>
          </a:r>
          <a:r>
            <a:rPr lang="ja-JP" altLang="en-US" dirty="0" smtClean="0"/>
            <a:t>が存在する点</a:t>
          </a:r>
          <a:r>
            <a:rPr lang="en-US" altLang="ja-JP" dirty="0" smtClean="0"/>
            <a:t>A</a:t>
          </a:r>
          <a:r>
            <a:rPr lang="ja-JP" altLang="en-US" dirty="0" smtClean="0"/>
            <a:t>から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ja-JP" altLang="en-US" dirty="0" smtClean="0"/>
            <a:t>　　距離</a:t>
          </a:r>
          <a:r>
            <a:rPr lang="en-US" altLang="ja-JP" i="1" dirty="0" smtClean="0"/>
            <a:t>r</a:t>
          </a:r>
          <a:r>
            <a:rPr lang="ja-JP" altLang="en-US" dirty="0" smtClean="0"/>
            <a:t>の点</a:t>
          </a:r>
          <a:r>
            <a:rPr lang="en-US" altLang="ja-JP" dirty="0" smtClean="0"/>
            <a:t>P</a:t>
          </a:r>
          <a:r>
            <a:rPr lang="ja-JP" altLang="en-US" dirty="0" smtClean="0"/>
            <a:t>に          の電荷をおく．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ja-JP" altLang="en-US" dirty="0" smtClean="0"/>
            <a:t>　　　それが受ける力の大きさは                             から</a:t>
          </a:r>
          <a:r>
            <a:rPr lang="en-US" altLang="ja-JP" dirty="0" smtClean="0"/>
            <a:t>…</a:t>
          </a:r>
          <a:r>
            <a:rPr lang="ja-JP" altLang="en-US" dirty="0" err="1" smtClean="0"/>
            <a:t>．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ja-JP" altLang="en-US" dirty="0" smtClean="0"/>
            <a:t>∴ ＋</a:t>
          </a:r>
          <a:r>
            <a:rPr lang="en-US" altLang="ja-JP" dirty="0" smtClean="0"/>
            <a:t>1 C</a:t>
          </a:r>
          <a:r>
            <a:rPr lang="ja-JP" altLang="en-US" dirty="0" smtClean="0"/>
            <a:t>あたりの力の大きさ，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en-US" altLang="ja-JP" dirty="0" smtClean="0"/>
            <a:t>                                   </a:t>
          </a:r>
          <a:r>
            <a:rPr lang="ja-JP" altLang="en-US" dirty="0" smtClean="0"/>
            <a:t>は，</a:t>
          </a:r>
          <a:endParaRPr lang="en-US" dirty="0"/>
        </a:p>
      </dgm:t>
    </dgm:pt>
    <dgm:pt modelId="{56F4D0A9-78D8-466E-93BE-3137C0CA8BE8}" type="parTrans" cxnId="{C86E33C1-9997-42DA-9AD7-387DC292AA8E}">
      <dgm:prSet/>
      <dgm:spPr/>
      <dgm:t>
        <a:bodyPr/>
        <a:lstStyle/>
        <a:p>
          <a:endParaRPr lang="ja-JP" altLang="en-US"/>
        </a:p>
      </dgm:t>
    </dgm:pt>
    <dgm:pt modelId="{1C0EDD76-EFF6-4061-9500-1D95BE671F65}" type="sibTrans" cxnId="{C86E33C1-9997-42DA-9AD7-387DC292AA8E}">
      <dgm:prSet/>
      <dgm:spPr/>
      <dgm:t>
        <a:bodyPr/>
        <a:lstStyle/>
        <a:p>
          <a:endParaRPr lang="ja-JP" altLang="en-US"/>
        </a:p>
      </dgm:t>
    </dgm:pt>
    <dgm:pt modelId="{04DA85FA-9DA4-4EC8-B0C7-3F9227F7FC95}">
      <dgm:prSet/>
      <dgm:spPr/>
      <dgm:t>
        <a:bodyPr/>
        <a:lstStyle/>
        <a:p>
          <a:endParaRPr lang="ja-JP" altLang="en-US" dirty="0"/>
        </a:p>
      </dgm:t>
    </dgm:pt>
    <dgm:pt modelId="{D19ED961-DF9E-4F3E-935B-DFAF7677E727}" type="parTrans" cxnId="{F8E5A204-31F2-4356-BA94-18E517ADAF13}">
      <dgm:prSet/>
      <dgm:spPr/>
      <dgm:t>
        <a:bodyPr/>
        <a:lstStyle/>
        <a:p>
          <a:endParaRPr lang="ja-JP" altLang="en-US"/>
        </a:p>
      </dgm:t>
    </dgm:pt>
    <dgm:pt modelId="{3189A9F2-2581-4A39-BA3C-449F7E8E72A1}" type="sibTrans" cxnId="{F8E5A204-31F2-4356-BA94-18E517ADAF13}">
      <dgm:prSet/>
      <dgm:spPr/>
      <dgm:t>
        <a:bodyPr/>
        <a:lstStyle/>
        <a:p>
          <a:endParaRPr lang="ja-JP" altLang="en-US"/>
        </a:p>
      </dgm:t>
    </dgm:pt>
    <dgm:pt modelId="{D6EC26DD-E72B-4CDA-96CC-F83CEF68D4A1}">
      <dgm:prSet/>
      <dgm:spPr/>
      <dgm:t>
        <a:bodyPr/>
        <a:lstStyle/>
        <a:p>
          <a:r>
            <a:rPr lang="ja-JP" altLang="en-US" dirty="0" smtClean="0"/>
            <a:t>電界</a:t>
          </a:r>
          <a:r>
            <a:rPr lang="ja-JP" altLang="en-US" dirty="0"/>
            <a:t>の向きは， </a:t>
          </a:r>
          <a:r>
            <a:rPr lang="en-US" altLang="ja-JP" i="1" dirty="0"/>
            <a:t>q</a:t>
          </a:r>
          <a:r>
            <a:rPr lang="en-US" altLang="ja-JP" dirty="0"/>
            <a:t> &gt; 0 </a:t>
          </a:r>
          <a:r>
            <a:rPr lang="ja-JP" altLang="en-US" dirty="0" smtClean="0"/>
            <a:t>ならば             ， </a:t>
          </a:r>
          <a:r>
            <a:rPr lang="en-US" altLang="ja-JP" i="1" dirty="0"/>
            <a:t>q</a:t>
          </a:r>
          <a:r>
            <a:rPr lang="en-US" altLang="ja-JP" dirty="0"/>
            <a:t> &lt; 0</a:t>
          </a:r>
          <a:r>
            <a:rPr lang="ja-JP" altLang="en-US" dirty="0" smtClean="0"/>
            <a:t>ならば             で</a:t>
          </a:r>
          <a:r>
            <a:rPr lang="ja-JP" altLang="en-US" dirty="0"/>
            <a:t>ある．</a:t>
          </a:r>
        </a:p>
      </dgm:t>
    </dgm:pt>
    <dgm:pt modelId="{A8A93BD7-575D-459C-B484-A4A792566413}" type="parTrans" cxnId="{E1B73BDE-4957-438E-B58A-D0E34175C545}">
      <dgm:prSet/>
      <dgm:spPr/>
      <dgm:t>
        <a:bodyPr/>
        <a:lstStyle/>
        <a:p>
          <a:endParaRPr lang="ja-JP" altLang="en-US"/>
        </a:p>
      </dgm:t>
    </dgm:pt>
    <dgm:pt modelId="{360E4E61-12FB-4FFD-AA73-547F2152FEB0}" type="sibTrans" cxnId="{E1B73BDE-4957-438E-B58A-D0E34175C545}">
      <dgm:prSet/>
      <dgm:spPr/>
      <dgm:t>
        <a:bodyPr/>
        <a:lstStyle/>
        <a:p>
          <a:endParaRPr lang="ja-JP" altLang="en-US"/>
        </a:p>
      </dgm:t>
    </dgm:pt>
    <dgm:pt modelId="{2991C6A1-ACE5-413F-964D-E8777959E5E4}">
      <dgm:prSet/>
      <dgm:spPr/>
      <dgm:t>
        <a:bodyPr/>
        <a:lstStyle/>
        <a:p>
          <a:endParaRPr lang="ja-JP" altLang="en-US" dirty="0"/>
        </a:p>
      </dgm:t>
    </dgm:pt>
    <dgm:pt modelId="{31F0FCD0-377A-4C13-8067-7383BC7B98B3}" type="parTrans" cxnId="{827A6C9E-783D-484F-AB3E-521C507C347D}">
      <dgm:prSet/>
      <dgm:spPr/>
      <dgm:t>
        <a:bodyPr/>
        <a:lstStyle/>
        <a:p>
          <a:endParaRPr kumimoji="1" lang="ja-JP" altLang="en-US"/>
        </a:p>
      </dgm:t>
    </dgm:pt>
    <dgm:pt modelId="{52C9EA07-7C47-4F76-80D3-A76E95F923F5}" type="sibTrans" cxnId="{827A6C9E-783D-484F-AB3E-521C507C347D}">
      <dgm:prSet/>
      <dgm:spPr/>
      <dgm:t>
        <a:bodyPr/>
        <a:lstStyle/>
        <a:p>
          <a:endParaRPr kumimoji="1" lang="ja-JP" altLang="en-US"/>
        </a:p>
      </dgm:t>
    </dgm:pt>
    <dgm:pt modelId="{03F5ED04-A33A-45F8-86C5-8AD241238F59}" type="pres">
      <dgm:prSet presAssocID="{2B55400A-E341-4DF1-8842-264D2660DEA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4F76F398-613D-4C92-ADAD-FA4265A1B0F9}" type="pres">
      <dgm:prSet presAssocID="{1039F31E-8126-41A3-B2D2-7928A9646D3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ACCACF1F-C4CF-421E-87AF-78DD95CB92F4}" type="pres">
      <dgm:prSet presAssocID="{1039F31E-8126-41A3-B2D2-7928A9646D3A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457C236B-5597-4E17-80EE-36CD38A891E3}" type="presOf" srcId="{2B55400A-E341-4DF1-8842-264D2660DEA4}" destId="{03F5ED04-A33A-45F8-86C5-8AD241238F59}" srcOrd="0" destOrd="0" presId="urn:microsoft.com/office/officeart/2005/8/layout/vList2"/>
    <dgm:cxn modelId="{F93256D4-3F3A-4E21-9EA3-81D4DF1FC009}" type="presOf" srcId="{D6EC26DD-E72B-4CDA-96CC-F83CEF68D4A1}" destId="{ACCACF1F-C4CF-421E-87AF-78DD95CB92F4}" srcOrd="0" destOrd="3" presId="urn:microsoft.com/office/officeart/2005/8/layout/vList2"/>
    <dgm:cxn modelId="{67996BE4-42AC-4D5D-96FA-3A2275FA671C}" srcId="{2B55400A-E341-4DF1-8842-264D2660DEA4}" destId="{1039F31E-8126-41A3-B2D2-7928A9646D3A}" srcOrd="0" destOrd="0" parTransId="{81008517-BD3E-4AA3-8516-A9C91AA3C85A}" sibTransId="{2577AB86-5A4E-4C3B-B441-38FDD018B036}"/>
    <dgm:cxn modelId="{E5653A45-74E8-44A6-9B5E-58228CAD8085}" type="presOf" srcId="{CFDC0013-750C-4EDD-A87F-5B541341E464}" destId="{ACCACF1F-C4CF-421E-87AF-78DD95CB92F4}" srcOrd="0" destOrd="0" presId="urn:microsoft.com/office/officeart/2005/8/layout/vList2"/>
    <dgm:cxn modelId="{E1B73BDE-4957-438E-B58A-D0E34175C545}" srcId="{1039F31E-8126-41A3-B2D2-7928A9646D3A}" destId="{D6EC26DD-E72B-4CDA-96CC-F83CEF68D4A1}" srcOrd="3" destOrd="0" parTransId="{A8A93BD7-575D-459C-B484-A4A792566413}" sibTransId="{360E4E61-12FB-4FFD-AA73-547F2152FEB0}"/>
    <dgm:cxn modelId="{2D8EB401-6CE2-444D-97C3-7E1C0BBD92B1}" type="presOf" srcId="{1039F31E-8126-41A3-B2D2-7928A9646D3A}" destId="{4F76F398-613D-4C92-ADAD-FA4265A1B0F9}" srcOrd="0" destOrd="0" presId="urn:microsoft.com/office/officeart/2005/8/layout/vList2"/>
    <dgm:cxn modelId="{A665B420-D2F2-4B59-8E0F-4EB97E3BA4B4}" type="presOf" srcId="{04DA85FA-9DA4-4EC8-B0C7-3F9227F7FC95}" destId="{ACCACF1F-C4CF-421E-87AF-78DD95CB92F4}" srcOrd="0" destOrd="2" presId="urn:microsoft.com/office/officeart/2005/8/layout/vList2"/>
    <dgm:cxn modelId="{C86E33C1-9997-42DA-9AD7-387DC292AA8E}" srcId="{1039F31E-8126-41A3-B2D2-7928A9646D3A}" destId="{CFDC0013-750C-4EDD-A87F-5B541341E464}" srcOrd="0" destOrd="0" parTransId="{56F4D0A9-78D8-466E-93BE-3137C0CA8BE8}" sibTransId="{1C0EDD76-EFF6-4061-9500-1D95BE671F65}"/>
    <dgm:cxn modelId="{F8E5A204-31F2-4356-BA94-18E517ADAF13}" srcId="{1039F31E-8126-41A3-B2D2-7928A9646D3A}" destId="{04DA85FA-9DA4-4EC8-B0C7-3F9227F7FC95}" srcOrd="2" destOrd="0" parTransId="{D19ED961-DF9E-4F3E-935B-DFAF7677E727}" sibTransId="{3189A9F2-2581-4A39-BA3C-449F7E8E72A1}"/>
    <dgm:cxn modelId="{827A6C9E-783D-484F-AB3E-521C507C347D}" srcId="{1039F31E-8126-41A3-B2D2-7928A9646D3A}" destId="{2991C6A1-ACE5-413F-964D-E8777959E5E4}" srcOrd="1" destOrd="0" parTransId="{31F0FCD0-377A-4C13-8067-7383BC7B98B3}" sibTransId="{52C9EA07-7C47-4F76-80D3-A76E95F923F5}"/>
    <dgm:cxn modelId="{DF41A49C-0E9A-4A78-8597-947DD740DE11}" type="presOf" srcId="{2991C6A1-ACE5-413F-964D-E8777959E5E4}" destId="{ACCACF1F-C4CF-421E-87AF-78DD95CB92F4}" srcOrd="0" destOrd="1" presId="urn:microsoft.com/office/officeart/2005/8/layout/vList2"/>
    <dgm:cxn modelId="{6B9C35F9-DF1B-43F2-88D8-E3A01BE560AC}" type="presParOf" srcId="{03F5ED04-A33A-45F8-86C5-8AD241238F59}" destId="{4F76F398-613D-4C92-ADAD-FA4265A1B0F9}" srcOrd="0" destOrd="0" presId="urn:microsoft.com/office/officeart/2005/8/layout/vList2"/>
    <dgm:cxn modelId="{1EAA383D-8C87-41F9-B9A6-3DCB54EBE9A2}" type="presParOf" srcId="{03F5ED04-A33A-45F8-86C5-8AD241238F59}" destId="{ACCACF1F-C4CF-421E-87AF-78DD95CB92F4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76F398-613D-4C92-ADAD-FA4265A1B0F9}">
      <dsp:nvSpPr>
        <dsp:cNvPr id="0" name=""/>
        <dsp:cNvSpPr/>
      </dsp:nvSpPr>
      <dsp:spPr>
        <a:xfrm>
          <a:off x="0" y="271868"/>
          <a:ext cx="12061522" cy="115713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600" kern="1200" dirty="0" smtClean="0"/>
            <a:t>4.1.2</a:t>
          </a:r>
          <a:r>
            <a:rPr lang="ja-JP" altLang="en-US" sz="4600" kern="1200" dirty="0" smtClean="0"/>
            <a:t>電界</a:t>
          </a:r>
          <a:endParaRPr lang="en-US" sz="4600" kern="1200" dirty="0"/>
        </a:p>
      </dsp:txBody>
      <dsp:txXfrm>
        <a:off x="56486" y="328354"/>
        <a:ext cx="11948550" cy="1044158"/>
      </dsp:txXfrm>
    </dsp:sp>
    <dsp:sp modelId="{E4C6CF17-9A82-407F-B68F-40A97FB87E9E}">
      <dsp:nvSpPr>
        <dsp:cNvPr id="0" name=""/>
        <dsp:cNvSpPr/>
      </dsp:nvSpPr>
      <dsp:spPr>
        <a:xfrm>
          <a:off x="0" y="1428998"/>
          <a:ext cx="12061522" cy="42849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2953" tIns="58420" rIns="327152" bIns="58420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ja-JP" altLang="en-US" sz="3600" kern="1200" dirty="0" smtClean="0"/>
            <a:t>① 電気力線の接線の方向， 向きは，</a:t>
          </a:r>
          <a:r>
            <a:rPr lang="en-US" altLang="ja-JP" sz="3600" kern="1200" dirty="0" smtClean="0"/>
            <a:t/>
          </a:r>
          <a:br>
            <a:rPr lang="en-US" altLang="ja-JP" sz="3600" kern="1200" dirty="0" smtClean="0"/>
          </a:br>
          <a:r>
            <a:rPr lang="ja-JP" altLang="en-US" sz="3600" kern="1200" dirty="0" smtClean="0"/>
            <a:t>　　　その点の電界の方向， 向きと                 ．</a:t>
          </a:r>
          <a:endParaRPr lang="en-US" sz="3600" kern="1200" dirty="0"/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ja-JP" altLang="en-US" sz="3600" kern="1200" dirty="0"/>
            <a:t>② 電気力線は， </a:t>
          </a:r>
          <a:r>
            <a:rPr lang="en-US" altLang="ja-JP" sz="3600" kern="1200" dirty="0" smtClean="0"/>
            <a:t/>
          </a:r>
          <a:br>
            <a:rPr lang="en-US" altLang="ja-JP" sz="3600" kern="1200" dirty="0" smtClean="0"/>
          </a:br>
          <a:r>
            <a:rPr lang="ja-JP" altLang="en-US" sz="3600" kern="1200" dirty="0" smtClean="0"/>
            <a:t>　　　                  から出て                  に入る．</a:t>
          </a:r>
          <a:endParaRPr lang="ja-JP" altLang="en-US" sz="3600" kern="1200" dirty="0"/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ja-JP" altLang="en-US" sz="3600" kern="1200" dirty="0" smtClean="0"/>
            <a:t>③ ある点の電界の方向は，</a:t>
          </a:r>
          <a:r>
            <a:rPr lang="en-US" altLang="ja-JP" sz="3600" kern="1200" dirty="0" smtClean="0"/>
            <a:t/>
          </a:r>
          <a:br>
            <a:rPr lang="en-US" altLang="ja-JP" sz="3600" kern="1200" dirty="0" smtClean="0"/>
          </a:br>
          <a:r>
            <a:rPr lang="ja-JP" altLang="en-US" sz="3600" kern="1200" dirty="0" smtClean="0"/>
            <a:t>　　　唯一つに定まるので，電気力線は途中で                    ．</a:t>
          </a:r>
          <a:endParaRPr lang="ja-JP" altLang="en-US" sz="3600" kern="1200" dirty="0"/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ja-JP" altLang="en-US" sz="3600" kern="1200" dirty="0" smtClean="0"/>
            <a:t>電気力線の例を図</a:t>
          </a:r>
          <a:r>
            <a:rPr lang="en-US" altLang="en-US" sz="3600" kern="1200" dirty="0" smtClean="0"/>
            <a:t>4.9</a:t>
          </a:r>
          <a:r>
            <a:rPr lang="ja-JP" altLang="en-US" sz="3600" kern="1200" dirty="0" smtClean="0"/>
            <a:t>に示す．</a:t>
          </a:r>
          <a:endParaRPr lang="ja-JP" altLang="en-US" sz="3600" kern="1200" dirty="0"/>
        </a:p>
      </dsp:txBody>
      <dsp:txXfrm>
        <a:off x="0" y="1428998"/>
        <a:ext cx="12061522" cy="428490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76F398-613D-4C92-ADAD-FA4265A1B0F9}">
      <dsp:nvSpPr>
        <dsp:cNvPr id="0" name=""/>
        <dsp:cNvSpPr/>
      </dsp:nvSpPr>
      <dsp:spPr>
        <a:xfrm>
          <a:off x="0" y="136559"/>
          <a:ext cx="11756575" cy="113197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kern="1200" dirty="0" smtClean="0"/>
            <a:t>4.1.2</a:t>
          </a:r>
          <a:r>
            <a:rPr lang="ja-JP" altLang="en-US" sz="4500" kern="1200" dirty="0" smtClean="0"/>
            <a:t>電界</a:t>
          </a:r>
          <a:endParaRPr lang="en-US" sz="4500" kern="1200" dirty="0"/>
        </a:p>
      </dsp:txBody>
      <dsp:txXfrm>
        <a:off x="55258" y="191817"/>
        <a:ext cx="11646059" cy="1021459"/>
      </dsp:txXfrm>
    </dsp:sp>
    <dsp:sp modelId="{892391A7-105D-46D0-8994-1C260B550B96}">
      <dsp:nvSpPr>
        <dsp:cNvPr id="0" name=""/>
        <dsp:cNvSpPr/>
      </dsp:nvSpPr>
      <dsp:spPr>
        <a:xfrm>
          <a:off x="0" y="1268534"/>
          <a:ext cx="11756575" cy="45643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3271" tIns="57150" rIns="320040" bIns="57150" numCol="1" spcCol="1270" anchor="t" anchorCtr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altLang="ja-JP" sz="3500" kern="1200" dirty="0" smtClean="0"/>
            <a:t>(c) </a:t>
          </a:r>
          <a:r>
            <a:rPr lang="ja-JP" altLang="en-US" sz="3500" kern="1200" dirty="0" smtClean="0"/>
            <a:t>ガウスの定理</a:t>
          </a:r>
          <a:r>
            <a:rPr lang="en-US" altLang="ja-JP" sz="3500" kern="1200" dirty="0" smtClean="0"/>
            <a:t/>
          </a:r>
          <a:br>
            <a:rPr lang="en-US" altLang="ja-JP" sz="3500" kern="1200" dirty="0" smtClean="0"/>
          </a:br>
          <a:r>
            <a:rPr lang="ja-JP" altLang="en-US" sz="3500" kern="1200" dirty="0" smtClean="0"/>
            <a:t>　電気力線を用いると電界の方向や向きがよくわかる．</a:t>
          </a:r>
          <a:r>
            <a:rPr lang="en-US" altLang="ja-JP" sz="3500" kern="1200" dirty="0" smtClean="0"/>
            <a:t/>
          </a:r>
          <a:br>
            <a:rPr lang="en-US" altLang="ja-JP" sz="3500" kern="1200" dirty="0" smtClean="0"/>
          </a:br>
          <a:r>
            <a:rPr lang="ja-JP" altLang="en-US" sz="3500" kern="1200" dirty="0" smtClean="0"/>
            <a:t> 　　そこでさらに，                   も                 と関連させて表す．</a:t>
          </a:r>
          <a:r>
            <a:rPr lang="en-US" altLang="ja-JP" sz="3500" kern="1200" dirty="0" smtClean="0"/>
            <a:t/>
          </a:r>
          <a:br>
            <a:rPr lang="en-US" altLang="ja-JP" sz="3500" kern="1200" dirty="0" smtClean="0"/>
          </a:br>
          <a:r>
            <a:rPr lang="ja-JP" altLang="en-US" sz="3500" kern="1200" dirty="0" smtClean="0"/>
            <a:t>そのために次のように定義する．</a:t>
          </a:r>
          <a:endParaRPr lang="en-US" sz="3500" kern="1200" dirty="0"/>
        </a:p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ja-JP" altLang="en-US" sz="3500" kern="1200" dirty="0"/>
        </a:p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ja-JP" altLang="en-US" sz="3500" kern="1200" dirty="0"/>
        </a:p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ja-JP" altLang="en-US" sz="3500" kern="1200" dirty="0" smtClean="0"/>
            <a:t>　　このように決めると， </a:t>
          </a:r>
          <a:r>
            <a:rPr lang="en-US" altLang="ja-JP" sz="3500" kern="1200" dirty="0" smtClean="0"/>
            <a:t/>
          </a:r>
          <a:br>
            <a:rPr lang="en-US" altLang="ja-JP" sz="3500" kern="1200" dirty="0" smtClean="0"/>
          </a:br>
          <a:r>
            <a:rPr lang="ja-JP" altLang="en-US" sz="3500" kern="1200" dirty="0" smtClean="0"/>
            <a:t>　　　電気力線が密なところほど                     ことがわかる．</a:t>
          </a:r>
          <a:endParaRPr lang="ja-JP" altLang="en-US" sz="3500" kern="1200" dirty="0"/>
        </a:p>
      </dsp:txBody>
      <dsp:txXfrm>
        <a:off x="0" y="1268534"/>
        <a:ext cx="11756575" cy="4564349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76F398-613D-4C92-ADAD-FA4265A1B0F9}">
      <dsp:nvSpPr>
        <dsp:cNvPr id="0" name=""/>
        <dsp:cNvSpPr/>
      </dsp:nvSpPr>
      <dsp:spPr>
        <a:xfrm>
          <a:off x="0" y="69959"/>
          <a:ext cx="11689963" cy="90558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4.1.2</a:t>
          </a:r>
          <a:r>
            <a:rPr lang="ja-JP" altLang="en-US" sz="3600" kern="1200" dirty="0" smtClean="0"/>
            <a:t>電界</a:t>
          </a:r>
          <a:endParaRPr lang="en-US" sz="3600" kern="1200" dirty="0"/>
        </a:p>
      </dsp:txBody>
      <dsp:txXfrm>
        <a:off x="44207" y="114166"/>
        <a:ext cx="11601549" cy="817166"/>
      </dsp:txXfrm>
    </dsp:sp>
    <dsp:sp modelId="{9B9C2218-CD00-4285-B7D3-D6BBC6838DA2}">
      <dsp:nvSpPr>
        <dsp:cNvPr id="0" name=""/>
        <dsp:cNvSpPr/>
      </dsp:nvSpPr>
      <dsp:spPr>
        <a:xfrm>
          <a:off x="0" y="975539"/>
          <a:ext cx="11689963" cy="521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1156" tIns="45720" rIns="256032" bIns="4572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ja-JP" altLang="en-US" sz="2800" kern="1200" dirty="0" smtClean="0"/>
            <a:t>ここで，</a:t>
          </a:r>
          <a:r>
            <a:rPr lang="en-US" altLang="ja-JP" sz="2800" i="1" kern="1200" dirty="0" smtClean="0"/>
            <a:t>q</a:t>
          </a:r>
          <a:r>
            <a:rPr lang="en-US" altLang="ja-JP" sz="2800" kern="1200" dirty="0" smtClean="0"/>
            <a:t> [C]</a:t>
          </a:r>
          <a:r>
            <a:rPr lang="ja-JP" altLang="en-US" sz="2800" kern="1200" dirty="0" smtClean="0"/>
            <a:t>の正電荷から出る                 の数を求めよう．</a:t>
          </a:r>
          <a:r>
            <a:rPr lang="en-US" altLang="ja-JP" sz="2800" kern="1200" dirty="0" smtClean="0"/>
            <a:t/>
          </a:r>
          <a:br>
            <a:rPr lang="en-US" altLang="ja-JP" sz="2800" kern="1200" dirty="0" smtClean="0"/>
          </a:br>
          <a:r>
            <a:rPr lang="ja-JP" altLang="en-US" sz="2800" kern="1200" dirty="0" smtClean="0"/>
            <a:t>　電荷を中心とする           の球面を考えると，</a:t>
          </a:r>
          <a:r>
            <a:rPr lang="en-US" altLang="ja-JP" sz="2800" kern="1200" dirty="0" smtClean="0"/>
            <a:t/>
          </a:r>
          <a:br>
            <a:rPr lang="en-US" altLang="ja-JP" sz="2800" kern="1200" dirty="0" smtClean="0"/>
          </a:br>
          <a:r>
            <a:rPr lang="ja-JP" altLang="en-US" sz="2800" kern="1200" dirty="0" smtClean="0"/>
            <a:t>　　球面上における電界の強さ</a:t>
          </a:r>
          <a:r>
            <a:rPr lang="en-US" altLang="ja-JP" sz="2800" i="1" kern="1200" dirty="0" smtClean="0"/>
            <a:t>E</a:t>
          </a:r>
          <a:r>
            <a:rPr lang="ja-JP" altLang="en-US" sz="2800" kern="1200" dirty="0" smtClean="0"/>
            <a:t>は式（</a:t>
          </a:r>
          <a:r>
            <a:rPr lang="en-US" altLang="ja-JP" sz="2800" kern="1200" dirty="0" smtClean="0"/>
            <a:t>4.6</a:t>
          </a:r>
          <a:r>
            <a:rPr lang="ja-JP" altLang="en-US" sz="2800" kern="1200" dirty="0" smtClean="0"/>
            <a:t>）より</a:t>
          </a:r>
          <a:r>
            <a:rPr lang="en-US" altLang="ja-JP" sz="2800" i="1" kern="1200" dirty="0" smtClean="0"/>
            <a:t>E</a:t>
          </a:r>
          <a:r>
            <a:rPr lang="ja-JP" altLang="en-US" sz="2800" kern="1200" dirty="0" smtClean="0"/>
            <a:t>＝                  ．</a:t>
          </a:r>
          <a:r>
            <a:rPr lang="en-US" altLang="ja-JP" sz="2800" kern="1200" dirty="0" smtClean="0"/>
            <a:t/>
          </a:r>
          <a:br>
            <a:rPr lang="en-US" altLang="ja-JP" sz="2800" kern="1200" dirty="0" smtClean="0"/>
          </a:br>
          <a:r>
            <a:rPr lang="ja-JP" altLang="en-US" sz="2800" kern="1200" dirty="0" smtClean="0"/>
            <a:t>　　　この値は球面上の                 を貫く電気力線の数</a:t>
          </a:r>
          <a:r>
            <a:rPr lang="en-US" altLang="ja-JP" sz="2800" kern="1200" dirty="0" smtClean="0"/>
            <a:t/>
          </a:r>
          <a:br>
            <a:rPr lang="en-US" altLang="ja-JP" sz="2800" kern="1200" dirty="0" smtClean="0"/>
          </a:br>
          <a:r>
            <a:rPr lang="en-US" altLang="ja-JP" sz="2800" kern="1200" dirty="0" smtClean="0"/>
            <a:t>            </a:t>
          </a:r>
          <a:r>
            <a:rPr lang="ja-JP" altLang="en-US" sz="2800" kern="1200" dirty="0" smtClean="0"/>
            <a:t>⇒                  を貫く電気力線の数</a:t>
          </a:r>
          <a:r>
            <a:rPr lang="en-US" altLang="ja-JP" sz="2800" i="1" kern="1200" dirty="0" smtClean="0"/>
            <a:t>N</a:t>
          </a:r>
          <a:r>
            <a:rPr lang="ja-JP" altLang="en-US" sz="2800" kern="1200" dirty="0" smtClean="0"/>
            <a:t>は，</a:t>
          </a:r>
          <a:endParaRPr 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ja-JP" alt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ja-JP" alt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ja-JP" altLang="en-US" sz="2800" kern="1200" dirty="0" smtClean="0"/>
            <a:t>これ</a:t>
          </a:r>
          <a:r>
            <a:rPr lang="ja-JP" altLang="en-US" sz="2800" kern="1200" dirty="0"/>
            <a:t>が求める電気力線の</a:t>
          </a:r>
          <a:r>
            <a:rPr lang="ja-JP" altLang="en-US" sz="2800" kern="1200" dirty="0" smtClean="0"/>
            <a:t>数</a:t>
          </a:r>
          <a:r>
            <a:rPr lang="en-US" altLang="ja-JP" sz="2800" kern="1200" dirty="0" smtClean="0"/>
            <a:t>.</a:t>
          </a:r>
          <a:endParaRPr lang="ja-JP" alt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altLang="ja-JP" sz="2800" kern="1200" dirty="0" smtClean="0"/>
            <a:t>-</a:t>
          </a:r>
          <a:r>
            <a:rPr lang="en-US" altLang="ja-JP" sz="2800" i="1" kern="1200" dirty="0"/>
            <a:t>q</a:t>
          </a:r>
          <a:r>
            <a:rPr lang="en-US" altLang="ja-JP" sz="2800" kern="1200" dirty="0"/>
            <a:t> [</a:t>
          </a:r>
          <a:r>
            <a:rPr lang="en-US" altLang="ja-JP" sz="2800" kern="1200" dirty="0" smtClean="0"/>
            <a:t>C]</a:t>
          </a:r>
          <a:r>
            <a:rPr lang="ja-JP" altLang="en-US" sz="2800" kern="1200" dirty="0" err="1" smtClean="0"/>
            <a:t>の</a:t>
          </a:r>
          <a:r>
            <a:rPr lang="ja-JP" altLang="en-US" sz="2800" kern="1200" dirty="0" err="1"/>
            <a:t>負</a:t>
          </a:r>
          <a:r>
            <a:rPr lang="ja-JP" altLang="en-US" sz="2800" kern="1200" dirty="0"/>
            <a:t>電荷に入る電気力線の数</a:t>
          </a:r>
          <a:r>
            <a:rPr lang="ja-JP" altLang="en-US" sz="2800" kern="1200" dirty="0" smtClean="0"/>
            <a:t>も同じ．</a:t>
          </a:r>
          <a:endParaRPr lang="ja-JP" alt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ja-JP" altLang="en-US" sz="2800" kern="1200" dirty="0" smtClean="0"/>
            <a:t>これは，球面だけでなく任意の              に対して，</a:t>
          </a:r>
          <a:r>
            <a:rPr lang="en-US" altLang="ja-JP" sz="2800" kern="1200" dirty="0" smtClean="0"/>
            <a:t/>
          </a:r>
          <a:br>
            <a:rPr lang="en-US" altLang="ja-JP" sz="2800" kern="1200" dirty="0" smtClean="0"/>
          </a:br>
          <a:r>
            <a:rPr lang="ja-JP" altLang="en-US" sz="2800" kern="1200" dirty="0" smtClean="0"/>
            <a:t>　　その中に多くの電荷が分布している場合にも成り立つ．</a:t>
          </a:r>
          <a:endParaRPr lang="ja-JP" altLang="en-US" sz="2800" kern="1200" dirty="0"/>
        </a:p>
      </dsp:txBody>
      <dsp:txXfrm>
        <a:off x="0" y="975539"/>
        <a:ext cx="11689963" cy="521640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76F398-613D-4C92-ADAD-FA4265A1B0F9}">
      <dsp:nvSpPr>
        <dsp:cNvPr id="0" name=""/>
        <dsp:cNvSpPr/>
      </dsp:nvSpPr>
      <dsp:spPr>
        <a:xfrm>
          <a:off x="0" y="92426"/>
          <a:ext cx="11829243" cy="113197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kern="1200" dirty="0" smtClean="0"/>
            <a:t>4.1.2</a:t>
          </a:r>
          <a:r>
            <a:rPr lang="ja-JP" altLang="en-US" sz="4500" kern="1200" dirty="0" smtClean="0"/>
            <a:t>電界</a:t>
          </a:r>
          <a:endParaRPr lang="en-US" sz="4500" kern="1200" dirty="0"/>
        </a:p>
      </dsp:txBody>
      <dsp:txXfrm>
        <a:off x="55258" y="147684"/>
        <a:ext cx="11718727" cy="1021459"/>
      </dsp:txXfrm>
    </dsp:sp>
    <dsp:sp modelId="{680B7BAA-E21A-45A1-A090-FDF691A01969}">
      <dsp:nvSpPr>
        <dsp:cNvPr id="0" name=""/>
        <dsp:cNvSpPr/>
      </dsp:nvSpPr>
      <dsp:spPr>
        <a:xfrm>
          <a:off x="0" y="1316828"/>
          <a:ext cx="11829243" cy="43780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5578" tIns="57150" rIns="320040" bIns="57150" numCol="1" spcCol="1270" anchor="t" anchorCtr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ja-JP" altLang="en-US" sz="3500" kern="1200" dirty="0" smtClean="0"/>
            <a:t>「</a:t>
          </a:r>
          <a:r>
            <a:rPr lang="en-US" altLang="ja-JP" sz="3500" kern="1200" dirty="0" smtClean="0"/>
            <a:t/>
          </a:r>
          <a:br>
            <a:rPr lang="en-US" altLang="ja-JP" sz="3500" kern="1200" dirty="0" smtClean="0"/>
          </a:br>
          <a:r>
            <a:rPr lang="en-US" altLang="ja-JP" sz="3500" kern="1200" dirty="0" smtClean="0"/>
            <a:t/>
          </a:r>
          <a:br>
            <a:rPr lang="en-US" altLang="ja-JP" sz="3500" kern="1200" dirty="0" smtClean="0"/>
          </a:br>
          <a:r>
            <a:rPr lang="ja-JP" altLang="en-US" sz="3500" kern="1200" dirty="0" smtClean="0"/>
            <a:t>　ただし、閉曲面に入ってくる電気力線は</a:t>
          </a:r>
          <a:r>
            <a:rPr lang="en-US" altLang="ja-JP" sz="3500" kern="1200" dirty="0" smtClean="0"/>
            <a:t/>
          </a:r>
          <a:br>
            <a:rPr lang="en-US" altLang="ja-JP" sz="3500" kern="1200" dirty="0" smtClean="0"/>
          </a:br>
          <a:r>
            <a:rPr lang="ja-JP" altLang="en-US" sz="3500" kern="1200" dirty="0" smtClean="0"/>
            <a:t>　　　     として数える． </a:t>
          </a:r>
          <a:r>
            <a:rPr lang="en-US" altLang="ja-JP" sz="3500" kern="1200" dirty="0" smtClean="0"/>
            <a:t/>
          </a:r>
          <a:br>
            <a:rPr lang="en-US" altLang="ja-JP" sz="3500" kern="1200" dirty="0" smtClean="0"/>
          </a:br>
          <a:r>
            <a:rPr lang="ja-JP" altLang="en-US" sz="3500" kern="1200" dirty="0" smtClean="0"/>
            <a:t>　　　　　　これを                          という</a:t>
          </a:r>
          <a:endParaRPr lang="en-US" sz="3500" kern="1200" dirty="0"/>
        </a:p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ja-JP" altLang="en-US" sz="3500" kern="1200" dirty="0"/>
            <a:t>電荷の分布</a:t>
          </a:r>
          <a:r>
            <a:rPr lang="ja-JP" altLang="en-US" sz="3500" kern="1200" dirty="0" smtClean="0"/>
            <a:t>に             が</a:t>
          </a:r>
          <a:r>
            <a:rPr lang="ja-JP" altLang="en-US" sz="3500" kern="1200" dirty="0"/>
            <a:t>ある</a:t>
          </a:r>
          <a:r>
            <a:rPr lang="ja-JP" altLang="en-US" sz="3500" kern="1200" dirty="0" smtClean="0"/>
            <a:t>とき</a:t>
          </a:r>
          <a:r>
            <a:rPr lang="en-US" altLang="ja-JP" sz="3500" kern="1200" dirty="0" smtClean="0"/>
            <a:t/>
          </a:r>
          <a:br>
            <a:rPr lang="en-US" altLang="ja-JP" sz="3500" kern="1200" dirty="0" smtClean="0"/>
          </a:br>
          <a:r>
            <a:rPr lang="ja-JP" altLang="en-US" sz="3500" kern="1200" dirty="0" smtClean="0"/>
            <a:t>　この</a:t>
          </a:r>
          <a:r>
            <a:rPr lang="ja-JP" altLang="en-US" sz="3500" kern="1200" dirty="0"/>
            <a:t>ガウスの定理を用いて容易</a:t>
          </a:r>
          <a:r>
            <a:rPr lang="ja-JP" altLang="en-US" sz="3500" kern="1200" dirty="0" smtClean="0"/>
            <a:t>に</a:t>
          </a:r>
          <a:r>
            <a:rPr lang="en-US" altLang="ja-JP" sz="3500" kern="1200" dirty="0" smtClean="0"/>
            <a:t/>
          </a:r>
          <a:br>
            <a:rPr lang="en-US" altLang="ja-JP" sz="3500" kern="1200" dirty="0" smtClean="0"/>
          </a:br>
          <a:r>
            <a:rPr lang="ja-JP" altLang="en-US" sz="3500" kern="1200" dirty="0" smtClean="0"/>
            <a:t>　　　　　　                     を求めることができる．</a:t>
          </a:r>
          <a:endParaRPr lang="ja-JP" altLang="en-US" sz="3500" kern="1200" dirty="0"/>
        </a:p>
      </dsp:txBody>
      <dsp:txXfrm>
        <a:off x="0" y="1316828"/>
        <a:ext cx="11829243" cy="43780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873426-F7CB-4BBC-AC02-FB47E4A0F50D}">
      <dsp:nvSpPr>
        <dsp:cNvPr id="0" name=""/>
        <dsp:cNvSpPr/>
      </dsp:nvSpPr>
      <dsp:spPr>
        <a:xfrm>
          <a:off x="0" y="28336"/>
          <a:ext cx="10824104" cy="880424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4.1.1静電気力</a:t>
          </a:r>
          <a:endParaRPr lang="en-US" sz="3500" kern="1200" dirty="0"/>
        </a:p>
      </dsp:txBody>
      <dsp:txXfrm>
        <a:off x="42979" y="71315"/>
        <a:ext cx="10738146" cy="794466"/>
      </dsp:txXfrm>
    </dsp:sp>
    <dsp:sp modelId="{4F76F398-613D-4C92-ADAD-FA4265A1B0F9}">
      <dsp:nvSpPr>
        <dsp:cNvPr id="0" name=""/>
        <dsp:cNvSpPr/>
      </dsp:nvSpPr>
      <dsp:spPr>
        <a:xfrm>
          <a:off x="0" y="1009561"/>
          <a:ext cx="10824104" cy="880424"/>
        </a:xfrm>
        <a:prstGeom prst="roundRect">
          <a:avLst/>
        </a:prstGeom>
        <a:gradFill rotWithShape="0">
          <a:gsLst>
            <a:gs pos="0">
              <a:schemeClr val="accent4">
                <a:hueOff val="3465231"/>
                <a:satOff val="-15989"/>
                <a:lumOff val="58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3465231"/>
                <a:satOff val="-15989"/>
                <a:lumOff val="58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3465231"/>
                <a:satOff val="-15989"/>
                <a:lumOff val="58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4.1.2電</a:t>
          </a:r>
          <a:r>
            <a:rPr lang="ja-JP" altLang="en-US" sz="3500" kern="1200" dirty="0" smtClean="0"/>
            <a:t>界</a:t>
          </a:r>
          <a:endParaRPr lang="en-US" sz="3500" kern="1200" dirty="0"/>
        </a:p>
      </dsp:txBody>
      <dsp:txXfrm>
        <a:off x="42979" y="1052540"/>
        <a:ext cx="10738146" cy="794466"/>
      </dsp:txXfrm>
    </dsp:sp>
    <dsp:sp modelId="{B1FC37C7-9474-441E-BB09-02F8386CC6FC}">
      <dsp:nvSpPr>
        <dsp:cNvPr id="0" name=""/>
        <dsp:cNvSpPr/>
      </dsp:nvSpPr>
      <dsp:spPr>
        <a:xfrm>
          <a:off x="0" y="1990786"/>
          <a:ext cx="10824104" cy="880424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4</a:t>
          </a:r>
          <a:r>
            <a:rPr lang="en-US" altLang="ja-JP" sz="3500" kern="1200" dirty="0" smtClean="0"/>
            <a:t>.</a:t>
          </a:r>
          <a:r>
            <a:rPr lang="en-US" sz="3500" kern="1200" dirty="0" smtClean="0"/>
            <a:t>1.3電位差</a:t>
          </a:r>
          <a:endParaRPr lang="en-US" sz="3500" kern="1200" dirty="0"/>
        </a:p>
      </dsp:txBody>
      <dsp:txXfrm>
        <a:off x="42979" y="2033765"/>
        <a:ext cx="10738146" cy="794466"/>
      </dsp:txXfrm>
    </dsp:sp>
    <dsp:sp modelId="{92E92AF8-909B-4D66-8CA1-595650D0A710}">
      <dsp:nvSpPr>
        <dsp:cNvPr id="0" name=""/>
        <dsp:cNvSpPr/>
      </dsp:nvSpPr>
      <dsp:spPr>
        <a:xfrm>
          <a:off x="0" y="2972011"/>
          <a:ext cx="10824104" cy="880424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ja-JP" sz="3500" kern="1200" dirty="0" smtClean="0"/>
            <a:t>4.1.4</a:t>
          </a:r>
          <a:r>
            <a:rPr lang="ja-JP" altLang="en-US" sz="3500" kern="1200" dirty="0" smtClean="0"/>
            <a:t>電気容量</a:t>
          </a:r>
          <a:endParaRPr lang="en-US" sz="3500" kern="1200" dirty="0"/>
        </a:p>
      </dsp:txBody>
      <dsp:txXfrm>
        <a:off x="42979" y="3014990"/>
        <a:ext cx="10738146" cy="79446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76F398-613D-4C92-ADAD-FA4265A1B0F9}">
      <dsp:nvSpPr>
        <dsp:cNvPr id="0" name=""/>
        <dsp:cNvSpPr/>
      </dsp:nvSpPr>
      <dsp:spPr>
        <a:xfrm>
          <a:off x="0" y="117642"/>
          <a:ext cx="11670908" cy="90558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4.1.2</a:t>
          </a:r>
          <a:r>
            <a:rPr lang="ja-JP" altLang="en-US" sz="3600" kern="1200" dirty="0" smtClean="0"/>
            <a:t>電界</a:t>
          </a:r>
          <a:endParaRPr lang="en-US" sz="3600" kern="1200" dirty="0"/>
        </a:p>
      </dsp:txBody>
      <dsp:txXfrm>
        <a:off x="44207" y="161849"/>
        <a:ext cx="11582494" cy="817166"/>
      </dsp:txXfrm>
    </dsp:sp>
    <dsp:sp modelId="{684E9CD7-49B0-4829-A723-7C64457B673D}">
      <dsp:nvSpPr>
        <dsp:cNvPr id="0" name=""/>
        <dsp:cNvSpPr/>
      </dsp:nvSpPr>
      <dsp:spPr>
        <a:xfrm>
          <a:off x="0" y="948174"/>
          <a:ext cx="11670908" cy="5067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0551" tIns="45720" rIns="256032" bIns="4572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kumimoji="1" lang="en-US" altLang="ja-JP" sz="2800" kern="1200" dirty="0" smtClean="0"/>
            <a:t>(a</a:t>
          </a:r>
          <a:r>
            <a:rPr kumimoji="1" lang="ja-JP" altLang="en-US" sz="2800" kern="1200" dirty="0" smtClean="0"/>
            <a:t>）電界</a:t>
          </a:r>
          <a:r>
            <a:rPr kumimoji="1" lang="en-US" altLang="ja-JP" sz="2800" kern="1200" dirty="0" smtClean="0"/>
            <a:t/>
          </a:r>
          <a:br>
            <a:rPr kumimoji="1" lang="en-US" altLang="ja-JP" sz="2800" kern="1200" dirty="0" smtClean="0"/>
          </a:br>
          <a:r>
            <a:rPr kumimoji="1" lang="ja-JP" altLang="en-US" sz="2800" kern="1200" dirty="0" smtClean="0"/>
            <a:t>　　　　　　　の近くにほかの　　　をおくと，</a:t>
          </a:r>
          <a:r>
            <a:rPr kumimoji="1" lang="en-US" altLang="ja-JP" sz="2800" kern="1200" dirty="0" smtClean="0"/>
            <a:t/>
          </a:r>
          <a:br>
            <a:rPr kumimoji="1" lang="en-US" altLang="ja-JP" sz="2800" kern="1200" dirty="0" smtClean="0"/>
          </a:br>
          <a:r>
            <a:rPr kumimoji="1" lang="ja-JP" altLang="en-US" sz="2800" kern="1200" dirty="0" smtClean="0"/>
            <a:t>　　                 がはたらく． </a:t>
          </a:r>
          <a:r>
            <a:rPr kumimoji="1" lang="en-US" altLang="ja-JP" sz="2800" kern="1200" dirty="0" smtClean="0"/>
            <a:t/>
          </a:r>
          <a:br>
            <a:rPr kumimoji="1" lang="en-US" altLang="ja-JP" sz="2800" kern="1200" dirty="0" smtClean="0"/>
          </a:br>
          <a:r>
            <a:rPr kumimoji="1" lang="ja-JP" altLang="en-US" sz="2800" kern="1200" dirty="0" smtClean="0"/>
            <a:t>これは，帯電物質のまわりの空間が</a:t>
          </a:r>
          <a:r>
            <a:rPr kumimoji="1" lang="en-US" altLang="ja-JP" sz="2800" kern="1200" dirty="0" smtClean="0"/>
            <a:t/>
          </a:r>
          <a:br>
            <a:rPr kumimoji="1" lang="en-US" altLang="ja-JP" sz="2800" kern="1200" dirty="0" smtClean="0"/>
          </a:br>
          <a:r>
            <a:rPr kumimoji="1" lang="ja-JP" altLang="en-US" sz="2800" kern="1200" dirty="0" smtClean="0"/>
            <a:t>　　ほかの電荷に             を及ぼす性質をもっているため</a:t>
          </a:r>
          <a:r>
            <a:rPr kumimoji="1" lang="en-US" altLang="ja-JP" sz="2800" kern="1200" dirty="0" smtClean="0"/>
            <a:t>.</a:t>
          </a:r>
          <a:br>
            <a:rPr kumimoji="1" lang="en-US" altLang="ja-JP" sz="2800" kern="1200" dirty="0" smtClean="0"/>
          </a:br>
          <a:r>
            <a:rPr kumimoji="1" lang="ja-JP" altLang="en-US" sz="2800" kern="1200" dirty="0" smtClean="0"/>
            <a:t>　　　　このような空間を                      という．</a:t>
          </a:r>
          <a:endParaRPr 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kumimoji="1" lang="ja-JP" altLang="en-US" sz="2800" kern="1200" dirty="0"/>
            <a:t>空間に微小</a:t>
          </a:r>
          <a:r>
            <a:rPr kumimoji="1" lang="ja-JP" altLang="en-US" sz="2800" kern="1200" dirty="0" smtClean="0"/>
            <a:t>な             が</a:t>
          </a:r>
          <a:r>
            <a:rPr kumimoji="1" lang="ja-JP" altLang="en-US" sz="2800" kern="1200" dirty="0"/>
            <a:t>静止しているときに受ける電気力</a:t>
          </a:r>
          <a:r>
            <a:rPr kumimoji="1" lang="ja-JP" altLang="en-US" sz="2800" kern="1200" dirty="0" smtClean="0"/>
            <a:t>を</a:t>
          </a:r>
          <a14:m xmlns:a14="http://schemas.microsoft.com/office/drawing/2010/main">
            <m:oMath xmlns:m="http://schemas.openxmlformats.org/officeDocument/2006/math">
              <m:acc>
                <m:accPr>
                  <m:chr m:val="⃗"/>
                  <m:ctrlPr>
                    <a:rPr kumimoji="1" lang="ja-JP" altLang="en-US" sz="2800" i="1" kern="1200" smtClean="0">
                      <a:latin typeface="Cambria Math" panose="02040503050406030204" pitchFamily="18" charset="0"/>
                    </a:rPr>
                  </m:ctrlPr>
                </m:accPr>
                <m:e>
                  <m:r>
                    <a:rPr kumimoji="1" lang="ja-JP" altLang="en-US" sz="2800" i="1" kern="1200" smtClean="0">
                      <a:latin typeface="Cambria Math" panose="02040503050406030204" pitchFamily="18" charset="0"/>
                    </a:rPr>
                    <m:t>𝐹</m:t>
                  </m:r>
                </m:e>
              </m:acc>
            </m:oMath>
          </a14:m>
          <a:r>
            <a:rPr kumimoji="1" lang="ja-JP" altLang="en-US" sz="2800" kern="1200" dirty="0" smtClean="0"/>
            <a:t>と</a:t>
          </a:r>
          <a:r>
            <a:rPr kumimoji="1" lang="ja-JP" altLang="en-US" sz="2800" kern="1200" dirty="0"/>
            <a:t>すると， その</a:t>
          </a:r>
          <a:r>
            <a:rPr kumimoji="1" lang="ja-JP" altLang="en-US" sz="2800" kern="1200" dirty="0" smtClean="0"/>
            <a:t>点（電荷</a:t>
          </a:r>
          <a:r>
            <a:rPr kumimoji="1" lang="en-US" altLang="ja-JP" sz="2800" i="1" kern="1200" dirty="0" smtClean="0"/>
            <a:t>q</a:t>
          </a:r>
          <a:r>
            <a:rPr kumimoji="1" lang="en-US" altLang="ja-JP" sz="2800" i="1" kern="1200" baseline="-25000" dirty="0" smtClean="0"/>
            <a:t>0</a:t>
          </a:r>
          <a:r>
            <a:rPr kumimoji="1" lang="ja-JP" altLang="en-US" sz="2800" kern="1200" dirty="0" smtClean="0"/>
            <a:t>の位置）             は，</a:t>
          </a:r>
          <a:endParaRPr kumimoji="1" lang="ja-JP" alt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kumimoji="1" lang="ja-JP" alt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kumimoji="1" lang="ja-JP" alt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kumimoji="1" lang="ja-JP" altLang="en-US" sz="2800" kern="1200" dirty="0"/>
        </a:p>
      </dsp:txBody>
      <dsp:txXfrm>
        <a:off x="0" y="948174"/>
        <a:ext cx="11670908" cy="506736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76F398-613D-4C92-ADAD-FA4265A1B0F9}">
      <dsp:nvSpPr>
        <dsp:cNvPr id="0" name=""/>
        <dsp:cNvSpPr/>
      </dsp:nvSpPr>
      <dsp:spPr>
        <a:xfrm>
          <a:off x="0" y="39112"/>
          <a:ext cx="11746913" cy="110682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4.1.2</a:t>
          </a:r>
          <a:r>
            <a:rPr lang="ja-JP" altLang="en-US" sz="4400" kern="1200" dirty="0" smtClean="0"/>
            <a:t>電界</a:t>
          </a:r>
          <a:endParaRPr lang="en-US" sz="4400" kern="1200" dirty="0"/>
        </a:p>
      </dsp:txBody>
      <dsp:txXfrm>
        <a:off x="54030" y="93142"/>
        <a:ext cx="11638853" cy="998760"/>
      </dsp:txXfrm>
    </dsp:sp>
    <dsp:sp modelId="{EB74CE05-5B24-4BE1-B7AC-6A169AB25995}">
      <dsp:nvSpPr>
        <dsp:cNvPr id="0" name=""/>
        <dsp:cNvSpPr/>
      </dsp:nvSpPr>
      <dsp:spPr>
        <a:xfrm>
          <a:off x="0" y="1145932"/>
          <a:ext cx="11746913" cy="4918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2964" tIns="55880" rIns="312928" bIns="55880" numCol="1" spcCol="1270" anchor="t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ja-JP" altLang="en-US" sz="3400" kern="1200" dirty="0" smtClean="0"/>
            <a:t>電界のベクトルの大きさは</a:t>
          </a:r>
          <a:r>
            <a:rPr lang="en-US" altLang="ja-JP" sz="3400" kern="1200" dirty="0" smtClean="0"/>
            <a:t/>
          </a:r>
          <a:br>
            <a:rPr lang="en-US" altLang="ja-JP" sz="3400" kern="1200" dirty="0" smtClean="0"/>
          </a:br>
          <a:r>
            <a:rPr lang="ja-JP" altLang="en-US" sz="3400" kern="1200" dirty="0" smtClean="0"/>
            <a:t>　                      （たとえば， </a:t>
          </a:r>
          <a:r>
            <a:rPr lang="en-US" altLang="ja-JP" sz="3400" kern="1200" dirty="0" smtClean="0"/>
            <a:t>1 C</a:t>
          </a:r>
          <a:r>
            <a:rPr lang="ja-JP" altLang="en-US" sz="3400" kern="1200" dirty="0" smtClean="0"/>
            <a:t>） あたりの</a:t>
          </a:r>
          <a:r>
            <a:rPr lang="en-US" altLang="ja-JP" sz="3400" kern="1200" dirty="0" smtClean="0"/>
            <a:t/>
          </a:r>
          <a:br>
            <a:rPr lang="en-US" altLang="ja-JP" sz="3400" kern="1200" dirty="0" smtClean="0"/>
          </a:br>
          <a:r>
            <a:rPr lang="en-US" altLang="ja-JP" sz="3400" kern="1200" dirty="0" smtClean="0"/>
            <a:t>	             </a:t>
          </a:r>
          <a:r>
            <a:rPr lang="ja-JP" altLang="en-US" sz="3400" kern="1200" dirty="0" smtClean="0"/>
            <a:t>であり、         の強さともいう．</a:t>
          </a:r>
          <a:endParaRPr lang="en-US" sz="3400" kern="1200" dirty="0"/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ja-JP" altLang="en-US" sz="3400" kern="1200" dirty="0" smtClean="0"/>
            <a:t>電荷</a:t>
          </a:r>
          <a:r>
            <a:rPr lang="en-US" altLang="ja-JP" sz="3400" i="1" kern="1200" dirty="0" smtClean="0"/>
            <a:t>q</a:t>
          </a:r>
          <a:r>
            <a:rPr lang="en-US" altLang="ja-JP" sz="3400" i="1" kern="1200" baseline="-25000" dirty="0" smtClean="0"/>
            <a:t>0</a:t>
          </a:r>
          <a:br>
            <a:rPr lang="en-US" altLang="ja-JP" sz="3400" i="1" kern="1200" baseline="-25000" dirty="0" smtClean="0"/>
          </a:br>
          <a:r>
            <a:rPr lang="ja-JP" altLang="en-US" sz="3400" i="1" kern="1200" baseline="-25000" dirty="0" smtClean="0"/>
            <a:t>　　</a:t>
          </a:r>
          <a:r>
            <a:rPr lang="ja-JP" altLang="en-US" sz="3400" kern="1200" dirty="0" smtClean="0"/>
            <a:t>電界を調べるために試験的においた         であり，</a:t>
          </a:r>
          <a:r>
            <a:rPr lang="en-US" altLang="ja-JP" sz="3400" kern="1200" dirty="0" smtClean="0"/>
            <a:t/>
          </a:r>
          <a:br>
            <a:rPr lang="en-US" altLang="ja-JP" sz="3400" kern="1200" dirty="0" smtClean="0"/>
          </a:br>
          <a:r>
            <a:rPr lang="ja-JP" altLang="en-US" sz="3400" kern="1200" dirty="0" smtClean="0"/>
            <a:t>　　その点の電界の原因となる電荷はほかに存在する．</a:t>
          </a:r>
          <a:endParaRPr lang="en-US" sz="3400" kern="1200" dirty="0"/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ja-JP" altLang="en-US" sz="3400" kern="1200" dirty="0" smtClean="0"/>
            <a:t>∴ その点の            は，</a:t>
          </a:r>
          <a:r>
            <a:rPr lang="en-US" altLang="ja-JP" sz="3400" kern="1200" dirty="0" smtClean="0"/>
            <a:t/>
          </a:r>
          <a:br>
            <a:rPr lang="en-US" altLang="ja-JP" sz="3400" kern="1200" dirty="0" smtClean="0"/>
          </a:br>
          <a:r>
            <a:rPr lang="ja-JP" altLang="en-US" sz="3400" kern="1200" dirty="0" smtClean="0"/>
            <a:t>　　その電荷</a:t>
          </a:r>
          <a:r>
            <a:rPr lang="en-US" altLang="ja-JP" sz="3400" i="1" kern="1200" dirty="0" smtClean="0"/>
            <a:t>q</a:t>
          </a:r>
          <a:r>
            <a:rPr lang="en-US" altLang="ja-JP" sz="3400" i="1" kern="1200" baseline="-25000" dirty="0" smtClean="0"/>
            <a:t>0</a:t>
          </a:r>
          <a:r>
            <a:rPr lang="ja-JP" altLang="en-US" sz="3400" kern="1200" dirty="0" smtClean="0"/>
            <a:t>の大きさとは              である．</a:t>
          </a:r>
          <a:r>
            <a:rPr lang="en-US" altLang="ja-JP" sz="3400" kern="1200" dirty="0" smtClean="0"/>
            <a:t/>
          </a:r>
          <a:br>
            <a:rPr lang="en-US" altLang="ja-JP" sz="3400" kern="1200" dirty="0" smtClean="0"/>
          </a:br>
          <a:r>
            <a:rPr lang="ja-JP" altLang="en-US" sz="3400" kern="1200" dirty="0" smtClean="0"/>
            <a:t>　　　　たとえば， </a:t>
          </a:r>
          <a:r>
            <a:rPr lang="en-US" altLang="ja-JP" sz="3400" i="1" kern="1200" dirty="0" smtClean="0"/>
            <a:t>q</a:t>
          </a:r>
          <a:r>
            <a:rPr lang="en-US" altLang="ja-JP" sz="3400" i="1" kern="1200" baseline="-25000" dirty="0" smtClean="0"/>
            <a:t>0</a:t>
          </a:r>
          <a:r>
            <a:rPr lang="ja-JP" altLang="en-US" sz="3400" kern="1200" dirty="0" smtClean="0"/>
            <a:t>が</a:t>
          </a:r>
          <a:r>
            <a:rPr lang="en-US" altLang="ja-JP" sz="3400" kern="1200" dirty="0" smtClean="0"/>
            <a:t>2</a:t>
          </a:r>
          <a:r>
            <a:rPr lang="ja-JP" altLang="en-US" sz="3400" kern="1200" dirty="0" smtClean="0"/>
            <a:t>倍ならば式（</a:t>
          </a:r>
          <a:r>
            <a:rPr lang="en-US" altLang="ja-JP" sz="3400" kern="1200" dirty="0" smtClean="0"/>
            <a:t>4 .5</a:t>
          </a:r>
          <a:r>
            <a:rPr lang="ja-JP" altLang="en-US" sz="3400" kern="1200" dirty="0" smtClean="0"/>
            <a:t>）の    </a:t>
          </a:r>
          <a14:m xmlns:a14="http://schemas.microsoft.com/office/drawing/2010/main">
            <m:oMath xmlns:m="http://schemas.openxmlformats.org/officeDocument/2006/math">
              <m:r>
                <a:rPr kumimoji="1" lang="en-US" altLang="ja-JP" sz="3400" b="0" i="1" kern="1200" smtClean="0">
                  <a:solidFill>
                    <a:srgbClr val="FF0000"/>
                  </a:solidFill>
                  <a:latin typeface="Cambria Math" panose="02040503050406030204" pitchFamily="18" charset="0"/>
                </a:rPr>
                <m:t>         </m:t>
              </m:r>
            </m:oMath>
          </a14:m>
          <a:r>
            <a:rPr lang="ja-JP" altLang="en-US" sz="3400" kern="1200" dirty="0" smtClean="0"/>
            <a:t>になる．</a:t>
          </a:r>
          <a:endParaRPr lang="en-US" sz="3400" kern="1200" dirty="0"/>
        </a:p>
      </dsp:txBody>
      <dsp:txXfrm>
        <a:off x="0" y="1145932"/>
        <a:ext cx="11746913" cy="491832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76F398-613D-4C92-ADAD-FA4265A1B0F9}">
      <dsp:nvSpPr>
        <dsp:cNvPr id="0" name=""/>
        <dsp:cNvSpPr/>
      </dsp:nvSpPr>
      <dsp:spPr>
        <a:xfrm>
          <a:off x="0" y="19789"/>
          <a:ext cx="11638603" cy="1207439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smtClean="0"/>
            <a:t>4.1.2</a:t>
          </a:r>
          <a:r>
            <a:rPr lang="ja-JP" altLang="en-US" sz="4800" kern="1200" dirty="0" smtClean="0"/>
            <a:t>電界</a:t>
          </a:r>
          <a:endParaRPr lang="en-US" sz="4800" kern="1200" dirty="0"/>
        </a:p>
      </dsp:txBody>
      <dsp:txXfrm>
        <a:off x="58942" y="78731"/>
        <a:ext cx="11520719" cy="1089555"/>
      </dsp:txXfrm>
    </dsp:sp>
    <dsp:sp modelId="{A0B217F5-7B8B-4EE7-BB22-15B7999ED736}">
      <dsp:nvSpPr>
        <dsp:cNvPr id="0" name=""/>
        <dsp:cNvSpPr/>
      </dsp:nvSpPr>
      <dsp:spPr>
        <a:xfrm>
          <a:off x="0" y="1227229"/>
          <a:ext cx="11638603" cy="496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9526" tIns="60960" rIns="341376" bIns="60960" numCol="1" spcCol="1270" anchor="t" anchorCtr="0">
          <a:noAutofit/>
        </a:bodyPr>
        <a:lstStyle/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ja-JP" altLang="en-US" sz="3700" kern="1200" dirty="0" smtClean="0"/>
            <a:t>            の場所に</a:t>
          </a:r>
          <a:r>
            <a:rPr lang="en-US" altLang="ja-JP" sz="3700" kern="1200" dirty="0" smtClean="0"/>
            <a:t/>
          </a:r>
          <a:br>
            <a:rPr lang="en-US" altLang="ja-JP" sz="3700" kern="1200" dirty="0" smtClean="0"/>
          </a:br>
          <a:r>
            <a:rPr lang="ja-JP" altLang="en-US" sz="3700" kern="1200" dirty="0" smtClean="0"/>
            <a:t>　電荷</a:t>
          </a:r>
          <a:r>
            <a:rPr lang="en-US" altLang="ja-JP" sz="3700" i="1" kern="1200" dirty="0" smtClean="0"/>
            <a:t>q</a:t>
          </a:r>
          <a:r>
            <a:rPr lang="en-US" altLang="ja-JP" sz="3700" i="1" kern="1200" baseline="-25000" dirty="0" smtClean="0"/>
            <a:t>0</a:t>
          </a:r>
          <a:r>
            <a:rPr lang="ja-JP" altLang="en-US" sz="3700" kern="1200" dirty="0" smtClean="0"/>
            <a:t>をおいたとき，</a:t>
          </a:r>
          <a:endParaRPr lang="en-US" sz="3700" kern="1200" dirty="0"/>
        </a:p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ja-JP" altLang="en-US" sz="3700" kern="1200" dirty="0"/>
        </a:p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ja-JP" altLang="en-US" sz="3700" kern="1200" dirty="0"/>
        </a:p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ja-JP" altLang="en-US" sz="3700" kern="1200" dirty="0" smtClean="0"/>
            <a:t>            と</a:t>
          </a:r>
          <a:r>
            <a:rPr lang="ja-JP" altLang="en-US" sz="3700" kern="1200" dirty="0"/>
            <a:t>電気力</a:t>
          </a:r>
          <a:r>
            <a:rPr lang="ja-JP" altLang="en-US" sz="3700" kern="1200" dirty="0" smtClean="0"/>
            <a:t>   は</a:t>
          </a:r>
          <a:r>
            <a:rPr lang="ja-JP" altLang="en-US" sz="3700" kern="1200" dirty="0"/>
            <a:t>同じ方向にある</a:t>
          </a:r>
          <a:r>
            <a:rPr lang="ja-JP" altLang="en-US" sz="3700" kern="1200" dirty="0" smtClean="0"/>
            <a:t>．</a:t>
          </a:r>
          <a:endParaRPr lang="ja-JP" altLang="en-US" sz="3700" kern="1200" dirty="0"/>
        </a:p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ja-JP" altLang="en-US" sz="3700" kern="1200" dirty="0" smtClean="0"/>
            <a:t>電荷</a:t>
          </a:r>
          <a:r>
            <a:rPr lang="en-US" altLang="ja-JP" sz="3700" i="1" kern="1200" dirty="0" smtClean="0"/>
            <a:t>q</a:t>
          </a:r>
          <a:r>
            <a:rPr lang="en-US" altLang="ja-JP" sz="3700" i="1" kern="1200" baseline="-25000" dirty="0" smtClean="0"/>
            <a:t>0</a:t>
          </a:r>
          <a:r>
            <a:rPr lang="ja-JP" altLang="en-US" sz="3700" kern="1200" dirty="0" smtClean="0"/>
            <a:t>が</a:t>
          </a:r>
          <a:r>
            <a:rPr lang="ja-JP" altLang="en-US" sz="3700" kern="1200" dirty="0"/>
            <a:t>正の場合</a:t>
          </a:r>
          <a:r>
            <a:rPr lang="ja-JP" altLang="en-US" sz="3700" kern="1200" dirty="0" smtClean="0"/>
            <a:t>は</a:t>
          </a:r>
          <a:r>
            <a:rPr lang="en-US" altLang="ja-JP" sz="3700" kern="1200" dirty="0" smtClean="0"/>
            <a:t/>
          </a:r>
          <a:br>
            <a:rPr lang="en-US" altLang="ja-JP" sz="3700" kern="1200" dirty="0" smtClean="0"/>
          </a:br>
          <a:r>
            <a:rPr lang="ja-JP" altLang="en-US" sz="3700" kern="1200" dirty="0" smtClean="0"/>
            <a:t>　　            と電気力   は</a:t>
          </a:r>
          <a:r>
            <a:rPr lang="ja-JP" altLang="en-US" sz="3700" kern="1200" dirty="0"/>
            <a:t>同じ向きに</a:t>
          </a:r>
          <a:r>
            <a:rPr lang="ja-JP" altLang="en-US" sz="3700" kern="1200" dirty="0" smtClean="0"/>
            <a:t>あり</a:t>
          </a:r>
          <a:r>
            <a:rPr lang="en-US" altLang="ja-JP" sz="3700" kern="1200" dirty="0" smtClean="0"/>
            <a:t/>
          </a:r>
          <a:br>
            <a:rPr lang="en-US" altLang="ja-JP" sz="3700" kern="1200" dirty="0" smtClean="0"/>
          </a:br>
          <a:r>
            <a:rPr lang="ja-JP" altLang="en-US" sz="3700" kern="1200" dirty="0" smtClean="0"/>
            <a:t>　　 電荷</a:t>
          </a:r>
          <a:r>
            <a:rPr lang="en-US" altLang="ja-JP" sz="3700" i="1" kern="1200" dirty="0" smtClean="0"/>
            <a:t>q</a:t>
          </a:r>
          <a:r>
            <a:rPr lang="en-US" altLang="ja-JP" sz="3700" i="1" kern="1200" baseline="-25000" dirty="0" smtClean="0"/>
            <a:t>0</a:t>
          </a:r>
          <a:r>
            <a:rPr lang="ja-JP" altLang="en-US" sz="3700" kern="1200" dirty="0" smtClean="0"/>
            <a:t>が     の</a:t>
          </a:r>
          <a:r>
            <a:rPr lang="ja-JP" altLang="en-US" sz="3700" kern="1200" dirty="0"/>
            <a:t>場合はそれら</a:t>
          </a:r>
          <a:r>
            <a:rPr lang="ja-JP" altLang="en-US" sz="3700" kern="1200" dirty="0" smtClean="0"/>
            <a:t>は             （</a:t>
          </a:r>
          <a:r>
            <a:rPr lang="ja-JP" altLang="en-US" sz="3700" kern="1200" dirty="0"/>
            <a:t>図</a:t>
          </a:r>
          <a:r>
            <a:rPr lang="en-US" altLang="ja-JP" sz="3700" kern="1200" dirty="0" smtClean="0"/>
            <a:t>4.5</a:t>
          </a:r>
          <a:r>
            <a:rPr lang="ja-JP" altLang="en-US" sz="3700" kern="1200" dirty="0" smtClean="0"/>
            <a:t>）</a:t>
          </a:r>
          <a:endParaRPr lang="ja-JP" altLang="en-US" sz="3700" kern="1200" dirty="0"/>
        </a:p>
      </dsp:txBody>
      <dsp:txXfrm>
        <a:off x="0" y="1227229"/>
        <a:ext cx="11638603" cy="49680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76F398-613D-4C92-ADAD-FA4265A1B0F9}">
      <dsp:nvSpPr>
        <dsp:cNvPr id="0" name=""/>
        <dsp:cNvSpPr/>
      </dsp:nvSpPr>
      <dsp:spPr>
        <a:xfrm>
          <a:off x="0" y="108955"/>
          <a:ext cx="11766899" cy="100620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4.1.2</a:t>
          </a:r>
          <a:r>
            <a:rPr lang="ja-JP" altLang="en-US" sz="4000" kern="1200" dirty="0" smtClean="0"/>
            <a:t>電界</a:t>
          </a:r>
          <a:endParaRPr lang="en-US" sz="4000" kern="1200" dirty="0"/>
        </a:p>
      </dsp:txBody>
      <dsp:txXfrm>
        <a:off x="49119" y="158074"/>
        <a:ext cx="11668661" cy="907962"/>
      </dsp:txXfrm>
    </dsp:sp>
    <dsp:sp modelId="{ACCACF1F-C4CF-421E-87AF-78DD95CB92F4}">
      <dsp:nvSpPr>
        <dsp:cNvPr id="0" name=""/>
        <dsp:cNvSpPr/>
      </dsp:nvSpPr>
      <dsp:spPr>
        <a:xfrm>
          <a:off x="0" y="1115155"/>
          <a:ext cx="11766899" cy="496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3599" tIns="50800" rIns="284480" bIns="50800" numCol="1" spcCol="1270" anchor="t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ja-JP" altLang="en-US" sz="3100" kern="1200" dirty="0" smtClean="0"/>
            <a:t>原因となる電荷が             の場合について</a:t>
          </a:r>
          <a:r>
            <a:rPr lang="en-US" altLang="ja-JP" sz="3100" kern="1200" dirty="0" smtClean="0"/>
            <a:t/>
          </a:r>
          <a:br>
            <a:rPr lang="en-US" altLang="ja-JP" sz="3100" kern="1200" dirty="0" smtClean="0"/>
          </a:br>
          <a:r>
            <a:rPr lang="ja-JP" altLang="en-US" sz="3100" kern="1200" dirty="0" smtClean="0"/>
            <a:t> 　それによる         を調べよう（図</a:t>
          </a:r>
          <a:r>
            <a:rPr lang="en-US" altLang="ja-JP" sz="3100" kern="1200" dirty="0" smtClean="0"/>
            <a:t>4.6 (a)</a:t>
          </a:r>
          <a:r>
            <a:rPr lang="ja-JP" altLang="en-US" sz="3100" kern="1200" dirty="0" smtClean="0"/>
            <a:t>）．</a:t>
          </a:r>
          <a:r>
            <a:rPr lang="en-US" altLang="ja-JP" sz="3100" kern="1200" dirty="0" smtClean="0"/>
            <a:t/>
          </a:r>
          <a:br>
            <a:rPr lang="en-US" altLang="ja-JP" sz="3100" kern="1200" dirty="0" smtClean="0"/>
          </a:br>
          <a:r>
            <a:rPr lang="ja-JP" altLang="en-US" sz="3100" kern="1200" dirty="0" smtClean="0"/>
            <a:t>電荷</a:t>
          </a:r>
          <a:r>
            <a:rPr lang="en-US" altLang="ja-JP" sz="3100" i="1" kern="1200" dirty="0" smtClean="0"/>
            <a:t>q</a:t>
          </a:r>
          <a:r>
            <a:rPr lang="ja-JP" altLang="en-US" sz="3100" kern="1200" dirty="0" smtClean="0"/>
            <a:t>が存在する点</a:t>
          </a:r>
          <a:r>
            <a:rPr lang="en-US" altLang="ja-JP" sz="3100" kern="1200" dirty="0" smtClean="0"/>
            <a:t>A</a:t>
          </a:r>
          <a:r>
            <a:rPr lang="ja-JP" altLang="en-US" sz="3100" kern="1200" dirty="0" smtClean="0"/>
            <a:t>から</a:t>
          </a:r>
          <a:r>
            <a:rPr lang="en-US" altLang="ja-JP" sz="3100" kern="1200" dirty="0" smtClean="0"/>
            <a:t/>
          </a:r>
          <a:br>
            <a:rPr lang="en-US" altLang="ja-JP" sz="3100" kern="1200" dirty="0" smtClean="0"/>
          </a:br>
          <a:r>
            <a:rPr lang="ja-JP" altLang="en-US" sz="3100" kern="1200" dirty="0" smtClean="0"/>
            <a:t>　　距離</a:t>
          </a:r>
          <a:r>
            <a:rPr lang="en-US" altLang="ja-JP" sz="3100" i="1" kern="1200" dirty="0" smtClean="0"/>
            <a:t>r</a:t>
          </a:r>
          <a:r>
            <a:rPr lang="ja-JP" altLang="en-US" sz="3100" kern="1200" dirty="0" smtClean="0"/>
            <a:t>の点</a:t>
          </a:r>
          <a:r>
            <a:rPr lang="en-US" altLang="ja-JP" sz="3100" kern="1200" dirty="0" smtClean="0"/>
            <a:t>P</a:t>
          </a:r>
          <a:r>
            <a:rPr lang="ja-JP" altLang="en-US" sz="3100" kern="1200" dirty="0" smtClean="0"/>
            <a:t>に          の電荷をおく．</a:t>
          </a:r>
          <a:r>
            <a:rPr lang="en-US" altLang="ja-JP" sz="3100" kern="1200" dirty="0" smtClean="0"/>
            <a:t/>
          </a:r>
          <a:br>
            <a:rPr lang="en-US" altLang="ja-JP" sz="3100" kern="1200" dirty="0" smtClean="0"/>
          </a:br>
          <a:r>
            <a:rPr lang="ja-JP" altLang="en-US" sz="3100" kern="1200" dirty="0" smtClean="0"/>
            <a:t>　　　それが受ける力の大きさは                             から</a:t>
          </a:r>
          <a:r>
            <a:rPr lang="en-US" altLang="ja-JP" sz="3100" kern="1200" dirty="0" smtClean="0"/>
            <a:t>…</a:t>
          </a:r>
          <a:r>
            <a:rPr lang="ja-JP" altLang="en-US" sz="3100" kern="1200" dirty="0" err="1" smtClean="0"/>
            <a:t>．</a:t>
          </a:r>
          <a:r>
            <a:rPr lang="en-US" altLang="ja-JP" sz="3100" kern="1200" dirty="0" smtClean="0"/>
            <a:t/>
          </a:r>
          <a:br>
            <a:rPr lang="en-US" altLang="ja-JP" sz="3100" kern="1200" dirty="0" smtClean="0"/>
          </a:br>
          <a:r>
            <a:rPr lang="ja-JP" altLang="en-US" sz="3100" kern="1200" dirty="0" smtClean="0"/>
            <a:t>∴ ＋</a:t>
          </a:r>
          <a:r>
            <a:rPr lang="en-US" altLang="ja-JP" sz="3100" kern="1200" dirty="0" smtClean="0"/>
            <a:t>1 C</a:t>
          </a:r>
          <a:r>
            <a:rPr lang="ja-JP" altLang="en-US" sz="3100" kern="1200" dirty="0" smtClean="0"/>
            <a:t>あたりの力の大きさ，</a:t>
          </a:r>
          <a:r>
            <a:rPr lang="en-US" altLang="ja-JP" sz="3100" kern="1200" dirty="0" smtClean="0"/>
            <a:t/>
          </a:r>
          <a:br>
            <a:rPr lang="en-US" altLang="ja-JP" sz="3100" kern="1200" dirty="0" smtClean="0"/>
          </a:br>
          <a:r>
            <a:rPr lang="en-US" altLang="ja-JP" sz="3100" kern="1200" dirty="0" smtClean="0"/>
            <a:t>                                   </a:t>
          </a:r>
          <a:r>
            <a:rPr lang="ja-JP" altLang="en-US" sz="3100" kern="1200" dirty="0" smtClean="0"/>
            <a:t>は，</a:t>
          </a:r>
          <a:endParaRPr lang="en-US" sz="3100" kern="1200" dirty="0"/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ja-JP" altLang="en-US" sz="3100" kern="1200" dirty="0"/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ja-JP" altLang="en-US" sz="3100" kern="1200" dirty="0"/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ja-JP" altLang="en-US" sz="3100" kern="1200" dirty="0" smtClean="0"/>
            <a:t>電界</a:t>
          </a:r>
          <a:r>
            <a:rPr lang="ja-JP" altLang="en-US" sz="3100" kern="1200" dirty="0"/>
            <a:t>の向きは， </a:t>
          </a:r>
          <a:r>
            <a:rPr lang="en-US" altLang="ja-JP" sz="3100" i="1" kern="1200" dirty="0"/>
            <a:t>q</a:t>
          </a:r>
          <a:r>
            <a:rPr lang="en-US" altLang="ja-JP" sz="3100" kern="1200" dirty="0"/>
            <a:t> &gt; 0 </a:t>
          </a:r>
          <a:r>
            <a:rPr lang="ja-JP" altLang="en-US" sz="3100" kern="1200" dirty="0" smtClean="0"/>
            <a:t>ならば             ， </a:t>
          </a:r>
          <a:r>
            <a:rPr lang="en-US" altLang="ja-JP" sz="3100" i="1" kern="1200" dirty="0"/>
            <a:t>q</a:t>
          </a:r>
          <a:r>
            <a:rPr lang="en-US" altLang="ja-JP" sz="3100" kern="1200" dirty="0"/>
            <a:t> &lt; 0</a:t>
          </a:r>
          <a:r>
            <a:rPr lang="ja-JP" altLang="en-US" sz="3100" kern="1200" dirty="0" smtClean="0"/>
            <a:t>ならば             で</a:t>
          </a:r>
          <a:r>
            <a:rPr lang="ja-JP" altLang="en-US" sz="3100" kern="1200" dirty="0"/>
            <a:t>ある．</a:t>
          </a:r>
        </a:p>
      </dsp:txBody>
      <dsp:txXfrm>
        <a:off x="0" y="1115155"/>
        <a:ext cx="11766899" cy="496800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76F398-613D-4C92-ADAD-FA4265A1B0F9}">
      <dsp:nvSpPr>
        <dsp:cNvPr id="0" name=""/>
        <dsp:cNvSpPr/>
      </dsp:nvSpPr>
      <dsp:spPr>
        <a:xfrm>
          <a:off x="0" y="26452"/>
          <a:ext cx="11798886" cy="93073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4.1.2</a:t>
          </a:r>
          <a:r>
            <a:rPr lang="ja-JP" altLang="en-US" sz="3700" kern="1200" dirty="0" smtClean="0"/>
            <a:t>電界</a:t>
          </a:r>
          <a:endParaRPr lang="en-US" sz="3700" kern="1200" dirty="0"/>
        </a:p>
      </dsp:txBody>
      <dsp:txXfrm>
        <a:off x="45435" y="71887"/>
        <a:ext cx="11708016" cy="839865"/>
      </dsp:txXfrm>
    </dsp:sp>
    <dsp:sp modelId="{36B5C0DA-B983-43FC-9B2D-AE71E0FDD189}">
      <dsp:nvSpPr>
        <dsp:cNvPr id="0" name=""/>
        <dsp:cNvSpPr/>
      </dsp:nvSpPr>
      <dsp:spPr>
        <a:xfrm>
          <a:off x="0" y="983639"/>
          <a:ext cx="11798886" cy="5208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4615" tIns="46990" rIns="263144" bIns="46990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ja-JP" altLang="en-US" sz="2900" kern="1200" dirty="0" smtClean="0"/>
            <a:t>二つ以上の点電荷による電界について</a:t>
          </a:r>
          <a:r>
            <a:rPr lang="en-US" altLang="ja-JP" sz="2900" kern="1200" dirty="0" smtClean="0"/>
            <a:t/>
          </a:r>
          <a:br>
            <a:rPr lang="en-US" altLang="ja-JP" sz="2900" kern="1200" dirty="0" smtClean="0"/>
          </a:br>
          <a:r>
            <a:rPr lang="ja-JP" altLang="en-US" sz="2900" kern="1200" dirty="0" smtClean="0"/>
            <a:t>      たとえば， </a:t>
          </a:r>
          <a:r>
            <a:rPr lang="en-US" altLang="ja-JP" sz="2900" kern="1200" dirty="0" smtClean="0"/>
            <a:t>2</a:t>
          </a:r>
          <a:r>
            <a:rPr lang="ja-JP" altLang="en-US" sz="2900" kern="1200" dirty="0" smtClean="0"/>
            <a:t>点</a:t>
          </a:r>
          <a:r>
            <a:rPr lang="en-US" altLang="ja-JP" sz="2900" kern="1200" dirty="0" smtClean="0"/>
            <a:t>A, B</a:t>
          </a:r>
          <a:r>
            <a:rPr lang="ja-JP" altLang="en-US" sz="2900" kern="1200" dirty="0" smtClean="0"/>
            <a:t>にある電荷によって点</a:t>
          </a:r>
          <a:r>
            <a:rPr lang="en-US" altLang="ja-JP" sz="2900" kern="1200" dirty="0" smtClean="0"/>
            <a:t>P</a:t>
          </a:r>
          <a:r>
            <a:rPr lang="ja-JP" altLang="en-US" sz="2900" kern="1200" dirty="0" smtClean="0"/>
            <a:t>に</a:t>
          </a:r>
          <a:r>
            <a:rPr lang="en-US" altLang="ja-JP" sz="2900" kern="1200" dirty="0" smtClean="0"/>
            <a:t/>
          </a:r>
          <a:br>
            <a:rPr lang="en-US" altLang="ja-JP" sz="2900" kern="1200" dirty="0" smtClean="0"/>
          </a:br>
          <a:r>
            <a:rPr lang="en-US" altLang="ja-JP" sz="2900" kern="1200" dirty="0" smtClean="0"/>
            <a:t>		</a:t>
          </a:r>
          <a:r>
            <a:rPr lang="ja-JP" altLang="en-US" sz="2900" kern="1200" dirty="0" smtClean="0"/>
            <a:t>生じる電界は</a:t>
          </a:r>
          <a:r>
            <a:rPr lang="en-US" altLang="ja-JP" sz="2900" kern="1200" dirty="0" smtClean="0"/>
            <a:t>…</a:t>
          </a:r>
          <a:r>
            <a:rPr lang="ja-JP" altLang="en-US" sz="2900" kern="1200" dirty="0" smtClean="0"/>
            <a:t>（図</a:t>
          </a:r>
          <a:r>
            <a:rPr lang="en-US" altLang="ja-JP" sz="2900" kern="1200" dirty="0" smtClean="0"/>
            <a:t>4.6 (b)</a:t>
          </a:r>
          <a:r>
            <a:rPr lang="ja-JP" altLang="en-US" sz="2900" kern="1200" dirty="0" smtClean="0"/>
            <a:t>）．</a:t>
          </a:r>
          <a:r>
            <a:rPr lang="en-US" altLang="ja-JP" sz="2900" kern="1200" dirty="0" smtClean="0"/>
            <a:t/>
          </a:r>
          <a:br>
            <a:rPr lang="en-US" altLang="ja-JP" sz="2900" kern="1200" dirty="0" smtClean="0"/>
          </a:br>
          <a:r>
            <a:rPr lang="ja-JP" altLang="en-US" sz="2900" kern="1200" dirty="0" smtClean="0"/>
            <a:t>　点</a:t>
          </a:r>
          <a:r>
            <a:rPr lang="en-US" altLang="ja-JP" sz="2900" kern="1200" dirty="0" smtClean="0"/>
            <a:t>A</a:t>
          </a:r>
          <a:r>
            <a:rPr lang="ja-JP" altLang="en-US" sz="2900" kern="1200" dirty="0" smtClean="0"/>
            <a:t>の電荷</a:t>
          </a:r>
          <a:r>
            <a:rPr lang="en-US" altLang="ja-JP" sz="2900" i="1" kern="1200" dirty="0" err="1" smtClean="0"/>
            <a:t>q</a:t>
          </a:r>
          <a:r>
            <a:rPr lang="en-US" altLang="ja-JP" sz="2900" kern="1200" baseline="-25000" dirty="0" err="1" smtClean="0"/>
            <a:t>A</a:t>
          </a:r>
          <a:r>
            <a:rPr lang="ja-JP" altLang="en-US" sz="2900" kern="1200" dirty="0" smtClean="0"/>
            <a:t>だけが存在する場合の電界を        </a:t>
          </a:r>
          <a:r>
            <a:rPr lang="en-US" altLang="ja-JP" sz="2900" kern="1200" baseline="-25000" dirty="0" smtClean="0">
              <a:solidFill>
                <a:srgbClr val="FF0000"/>
              </a:solidFill>
            </a:rPr>
            <a:t/>
          </a:r>
          <a:br>
            <a:rPr lang="en-US" altLang="ja-JP" sz="2900" kern="1200" baseline="-25000" dirty="0" smtClean="0">
              <a:solidFill>
                <a:srgbClr val="FF0000"/>
              </a:solidFill>
            </a:rPr>
          </a:br>
          <a:r>
            <a:rPr lang="ja-JP" altLang="en-US" sz="2900" kern="1200" baseline="-25000" dirty="0" smtClean="0"/>
            <a:t>　　</a:t>
          </a:r>
          <a:r>
            <a:rPr lang="ja-JP" altLang="en-US" sz="2900" kern="1200" dirty="0" smtClean="0"/>
            <a:t>点</a:t>
          </a:r>
          <a:r>
            <a:rPr lang="en-US" altLang="ja-JP" sz="2900" kern="1200" dirty="0" smtClean="0"/>
            <a:t>B</a:t>
          </a:r>
          <a:r>
            <a:rPr lang="ja-JP" altLang="en-US" sz="2900" kern="1200" dirty="0" smtClean="0"/>
            <a:t>の電荷</a:t>
          </a:r>
          <a:r>
            <a:rPr lang="en-US" altLang="ja-JP" sz="2900" i="1" kern="1200" dirty="0" err="1" smtClean="0"/>
            <a:t>q</a:t>
          </a:r>
          <a:r>
            <a:rPr lang="en-US" altLang="ja-JP" sz="2900" kern="1200" baseline="-25000" dirty="0" err="1" smtClean="0"/>
            <a:t>B</a:t>
          </a:r>
          <a:r>
            <a:rPr lang="ja-JP" altLang="en-US" sz="2900" kern="1200" dirty="0" smtClean="0"/>
            <a:t>だけが存在する場合の電界を      とする．</a:t>
          </a:r>
          <a:endParaRPr lang="en-US" sz="2900" kern="1200" dirty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ja-JP" altLang="en-US" sz="2900" kern="1200" dirty="0" smtClean="0"/>
            <a:t> この二つの電荷が同時に存在する場合の電界は，</a:t>
          </a:r>
          <a:r>
            <a:rPr lang="en-US" altLang="ja-JP" sz="2900" kern="1200" dirty="0" smtClean="0"/>
            <a:t/>
          </a:r>
          <a:br>
            <a:rPr lang="en-US" altLang="ja-JP" sz="2900" kern="1200" dirty="0" smtClean="0"/>
          </a:br>
          <a:r>
            <a:rPr lang="ja-JP" altLang="en-US" sz="2900" kern="1200" dirty="0" smtClean="0"/>
            <a:t>　　実験によると図の     になる．</a:t>
          </a:r>
          <a:endParaRPr lang="en-US" sz="2900" kern="1200" dirty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ja-JP" altLang="en-US" sz="2900" kern="1200" dirty="0" smtClean="0"/>
            <a:t>電界に対して（電気力に対しでも                        が成り立つ．</a:t>
          </a:r>
          <a:endParaRPr lang="en-US" sz="2900" kern="1200" dirty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ja-JP" altLang="en-US" sz="2900" kern="1200" dirty="0" smtClean="0"/>
            <a:t>点電荷がいくつか存在する場合も，</a:t>
          </a:r>
          <a:r>
            <a:rPr lang="en-US" altLang="ja-JP" sz="2900" kern="1200" dirty="0" smtClean="0"/>
            <a:t/>
          </a:r>
          <a:br>
            <a:rPr lang="en-US" altLang="ja-JP" sz="2900" kern="1200" dirty="0" smtClean="0"/>
          </a:br>
          <a:r>
            <a:rPr lang="ja-JP" altLang="en-US" sz="2900" kern="1200" dirty="0" smtClean="0"/>
            <a:t>　このようにベクトル的に合成すればよい</a:t>
          </a:r>
          <a:r>
            <a:rPr lang="en-US" altLang="ja-JP" sz="2900" kern="1200" dirty="0" smtClean="0"/>
            <a:t/>
          </a:r>
          <a:br>
            <a:rPr lang="en-US" altLang="ja-JP" sz="2900" kern="1200" dirty="0" smtClean="0"/>
          </a:br>
          <a:r>
            <a:rPr lang="ja-JP" altLang="en-US" sz="2900" kern="1200" dirty="0" smtClean="0"/>
            <a:t>　　　これを                                    いう．</a:t>
          </a:r>
          <a:endParaRPr lang="en-US" sz="2900" kern="1200" dirty="0"/>
        </a:p>
      </dsp:txBody>
      <dsp:txXfrm>
        <a:off x="0" y="983639"/>
        <a:ext cx="11798886" cy="520812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76F398-613D-4C92-ADAD-FA4265A1B0F9}">
      <dsp:nvSpPr>
        <dsp:cNvPr id="0" name=""/>
        <dsp:cNvSpPr/>
      </dsp:nvSpPr>
      <dsp:spPr>
        <a:xfrm>
          <a:off x="0" y="74693"/>
          <a:ext cx="11886152" cy="145899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lvl="0" algn="l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800" kern="1200" dirty="0" smtClean="0"/>
            <a:t>4.1.2</a:t>
          </a:r>
          <a:r>
            <a:rPr lang="ja-JP" altLang="en-US" sz="5800" kern="1200" dirty="0" smtClean="0"/>
            <a:t>電界</a:t>
          </a:r>
          <a:endParaRPr lang="en-US" sz="5800" kern="1200" dirty="0"/>
        </a:p>
      </dsp:txBody>
      <dsp:txXfrm>
        <a:off x="71222" y="145915"/>
        <a:ext cx="11743708" cy="1316546"/>
      </dsp:txXfrm>
    </dsp:sp>
    <dsp:sp modelId="{877522A1-2281-4CAE-BD55-0D882F524CA4}">
      <dsp:nvSpPr>
        <dsp:cNvPr id="0" name=""/>
        <dsp:cNvSpPr/>
      </dsp:nvSpPr>
      <dsp:spPr>
        <a:xfrm>
          <a:off x="0" y="1595530"/>
          <a:ext cx="11886152" cy="43221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7385" tIns="73660" rIns="412496" bIns="73660" numCol="1" spcCol="1270" anchor="t" anchorCtr="0">
          <a:noAutofit/>
        </a:bodyPr>
        <a:lstStyle/>
        <a:p>
          <a:pPr marL="285750" lvl="1" indent="-285750" algn="l" defTabSz="2000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ja-JP" altLang="en-US" sz="4500" kern="1200" dirty="0" smtClean="0"/>
            <a:t>図</a:t>
          </a:r>
          <a:r>
            <a:rPr lang="en-US" altLang="ja-JP" sz="4500" kern="1200" dirty="0" smtClean="0"/>
            <a:t>4.8</a:t>
          </a:r>
          <a:r>
            <a:rPr lang="ja-JP" altLang="en-US" sz="4500" kern="1200" dirty="0" smtClean="0"/>
            <a:t>は，</a:t>
          </a:r>
          <a:r>
            <a:rPr lang="en-US" altLang="ja-JP" sz="4500" kern="1200" dirty="0" smtClean="0"/>
            <a:t/>
          </a:r>
          <a:br>
            <a:rPr lang="en-US" altLang="ja-JP" sz="4500" kern="1200" dirty="0" smtClean="0"/>
          </a:br>
          <a:r>
            <a:rPr lang="ja-JP" altLang="en-US" sz="4500" kern="1200" dirty="0" smtClean="0"/>
            <a:t>　正，負等量の電荷による</a:t>
          </a:r>
          <a:r>
            <a:rPr lang="en-US" altLang="ja-JP" sz="4500" kern="1200" dirty="0" smtClean="0"/>
            <a:t/>
          </a:r>
          <a:br>
            <a:rPr lang="en-US" altLang="ja-JP" sz="4500" kern="1200" dirty="0" smtClean="0"/>
          </a:br>
          <a:r>
            <a:rPr lang="ja-JP" altLang="en-US" sz="4500" kern="1200" dirty="0" smtClean="0"/>
            <a:t>　　各点の                        を描き， </a:t>
          </a:r>
          <a:r>
            <a:rPr lang="en-US" altLang="ja-JP" sz="4500" kern="1200" dirty="0" smtClean="0"/>
            <a:t/>
          </a:r>
          <a:br>
            <a:rPr lang="en-US" altLang="ja-JP" sz="4500" kern="1200" dirty="0" smtClean="0"/>
          </a:br>
          <a:r>
            <a:rPr lang="ja-JP" altLang="en-US" sz="4500" kern="1200" dirty="0" smtClean="0"/>
            <a:t>　　　それらを         とする曲線を描いたもので，</a:t>
          </a:r>
          <a:r>
            <a:rPr lang="en-US" altLang="ja-JP" sz="4500" kern="1200" dirty="0" smtClean="0"/>
            <a:t/>
          </a:r>
          <a:br>
            <a:rPr lang="en-US" altLang="ja-JP" sz="4500" kern="1200" dirty="0" smtClean="0"/>
          </a:br>
          <a:r>
            <a:rPr lang="ja-JP" altLang="en-US" sz="4500" kern="1200" dirty="0" smtClean="0"/>
            <a:t>　　　　　 この曲線を                 という．</a:t>
          </a:r>
          <a:endParaRPr lang="en-US" sz="4500" kern="1200" dirty="0"/>
        </a:p>
        <a:p>
          <a:pPr marL="285750" lvl="1" indent="-285750" algn="l" defTabSz="2000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ja-JP" altLang="en-US" sz="4500" kern="1200" dirty="0" smtClean="0"/>
            <a:t>電気力線は次のような性質をもつ．</a:t>
          </a:r>
          <a:endParaRPr lang="en-US" sz="4500" kern="1200" dirty="0"/>
        </a:p>
      </dsp:txBody>
      <dsp:txXfrm>
        <a:off x="0" y="1595530"/>
        <a:ext cx="11886152" cy="43221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F3530F-B559-48E6-BA1E-42B109D84EAF}" type="datetimeFigureOut">
              <a:rPr kumimoji="1" lang="ja-JP" altLang="en-US" smtClean="0"/>
              <a:t>2019/8/31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90366-4A17-45B9-8CB6-15947D0904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7132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F7370-F10B-4858-A03C-81B9374097F7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8016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B8FE4-96C6-40CA-AEBF-733DA631B0C9}" type="datetimeFigureOut">
              <a:rPr kumimoji="1" lang="ja-JP" altLang="en-US" smtClean="0"/>
              <a:t>2019/8/31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97A00-06B7-4C50-A11C-065EA68F52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6696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B8FE4-96C6-40CA-AEBF-733DA631B0C9}" type="datetimeFigureOut">
              <a:rPr kumimoji="1" lang="ja-JP" altLang="en-US" smtClean="0"/>
              <a:t>2019/8/31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97A00-06B7-4C50-A11C-065EA68F52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9001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B8FE4-96C6-40CA-AEBF-733DA631B0C9}" type="datetimeFigureOut">
              <a:rPr kumimoji="1" lang="ja-JP" altLang="en-US" smtClean="0"/>
              <a:t>2019/8/31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97A00-06B7-4C50-A11C-065EA68F52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1165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B8FE4-96C6-40CA-AEBF-733DA631B0C9}" type="datetimeFigureOut">
              <a:rPr kumimoji="1" lang="ja-JP" altLang="en-US" smtClean="0"/>
              <a:t>2019/8/31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97A00-06B7-4C50-A11C-065EA68F52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0380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B8FE4-96C6-40CA-AEBF-733DA631B0C9}" type="datetimeFigureOut">
              <a:rPr kumimoji="1" lang="ja-JP" altLang="en-US" smtClean="0"/>
              <a:t>2019/8/31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97A00-06B7-4C50-A11C-065EA68F52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7381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B8FE4-96C6-40CA-AEBF-733DA631B0C9}" type="datetimeFigureOut">
              <a:rPr kumimoji="1" lang="ja-JP" altLang="en-US" smtClean="0"/>
              <a:t>2019/8/31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97A00-06B7-4C50-A11C-065EA68F52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2465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B8FE4-96C6-40CA-AEBF-733DA631B0C9}" type="datetimeFigureOut">
              <a:rPr kumimoji="1" lang="ja-JP" altLang="en-US" smtClean="0"/>
              <a:t>2019/8/31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97A00-06B7-4C50-A11C-065EA68F52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0059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B8FE4-96C6-40CA-AEBF-733DA631B0C9}" type="datetimeFigureOut">
              <a:rPr kumimoji="1" lang="ja-JP" altLang="en-US" smtClean="0"/>
              <a:t>2019/8/31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97A00-06B7-4C50-A11C-065EA68F52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1040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B8FE4-96C6-40CA-AEBF-733DA631B0C9}" type="datetimeFigureOut">
              <a:rPr kumimoji="1" lang="ja-JP" altLang="en-US" smtClean="0"/>
              <a:t>2019/8/31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97A00-06B7-4C50-A11C-065EA68F52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7224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B8FE4-96C6-40CA-AEBF-733DA631B0C9}" type="datetimeFigureOut">
              <a:rPr kumimoji="1" lang="ja-JP" altLang="en-US" smtClean="0"/>
              <a:t>2019/8/31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97A00-06B7-4C50-A11C-065EA68F52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1298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B8FE4-96C6-40CA-AEBF-733DA631B0C9}" type="datetimeFigureOut">
              <a:rPr kumimoji="1" lang="ja-JP" altLang="en-US" smtClean="0"/>
              <a:t>2019/8/31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97A00-06B7-4C50-A11C-065EA68F52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3715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EB8FE4-96C6-40CA-AEBF-733DA631B0C9}" type="datetimeFigureOut">
              <a:rPr kumimoji="1" lang="ja-JP" altLang="en-US" smtClean="0"/>
              <a:t>2019/8/31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697A00-06B7-4C50-A11C-065EA68F52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2506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4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5.emf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6.pn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openxmlformats.org/officeDocument/2006/relationships/image" Target="../media/image1.png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2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7.xml"/><Relationship Id="rId7" Type="http://schemas.openxmlformats.org/officeDocument/2006/relationships/image" Target="../media/image3.emf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3.emf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 smtClean="0"/>
              <a:t>基礎物理学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en-US" altLang="ja-JP" dirty="0" smtClean="0"/>
              <a:t>F</a:t>
            </a:r>
            <a:r>
              <a:rPr kumimoji="1" lang="ja-JP" altLang="en-US" dirty="0" smtClean="0"/>
              <a:t>　原　道寛　教授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006F9-8FDE-4E7E-BF38-127EAE8948ED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204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-361551"/>
            <a:ext cx="10515600" cy="1325563"/>
          </a:xfrm>
        </p:spPr>
        <p:txBody>
          <a:bodyPr>
            <a:normAutofit/>
          </a:bodyPr>
          <a:lstStyle/>
          <a:p>
            <a:pPr lvl="0"/>
            <a:r>
              <a:rPr lang="en-US" altLang="ja-JP" sz="3200" dirty="0" smtClean="0"/>
              <a:t>4.1.2.6</a:t>
            </a:r>
            <a:r>
              <a:rPr lang="ja-JP" altLang="ja-JP" sz="3200" dirty="0" smtClean="0"/>
              <a:t>静</a:t>
            </a:r>
            <a:r>
              <a:rPr lang="ja-JP" altLang="ja-JP" sz="3200" dirty="0"/>
              <a:t>電界</a:t>
            </a:r>
            <a:endParaRPr lang="ja-JP" altLang="ja-JP" sz="32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graphicFrame>
        <p:nvGraphicFramePr>
          <p:cNvPr id="6" name="コンテンツ プレースホルダー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827350890"/>
              </p:ext>
            </p:extLst>
          </p:nvPr>
        </p:nvGraphicFramePr>
        <p:xfrm>
          <a:off x="72484" y="679269"/>
          <a:ext cx="11886153" cy="59305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006F9-8FDE-4E7E-BF38-127EAE8948ED}" type="slidenum">
              <a:rPr kumimoji="1" lang="ja-JP" altLang="en-US" smtClean="0"/>
              <a:t>10</a:t>
            </a:fld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8107681" y="-1"/>
            <a:ext cx="4084320" cy="3675017"/>
          </a:xfrm>
          <a:prstGeom prst="rect">
            <a:avLst/>
          </a:prstGeom>
          <a:blipFill rotWithShape="0">
            <a:blip r:embed="rId7"/>
            <a:srcRect/>
            <a:stretch>
              <a:fillRect l="-134402" t="-11662" r="-4700" b="-24564"/>
            </a:stretch>
          </a:blip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正方形/長方形 6"/>
          <p:cNvSpPr/>
          <p:nvPr/>
        </p:nvSpPr>
        <p:spPr>
          <a:xfrm>
            <a:off x="3221552" y="3675016"/>
            <a:ext cx="3092162" cy="59218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A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3964394" y="4330692"/>
            <a:ext cx="1121412" cy="61577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B</a:t>
            </a:r>
            <a:endParaRPr kumimoji="1" lang="ja-JP" altLang="en-US" dirty="0"/>
          </a:p>
        </p:txBody>
      </p:sp>
      <p:sp>
        <p:nvSpPr>
          <p:cNvPr id="9" name="正方形/長方形 8"/>
          <p:cNvSpPr/>
          <p:nvPr/>
        </p:nvSpPr>
        <p:spPr>
          <a:xfrm>
            <a:off x="5458340" y="5024678"/>
            <a:ext cx="2205203" cy="56668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C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57817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-331272"/>
            <a:ext cx="10515600" cy="1325563"/>
          </a:xfrm>
        </p:spPr>
        <p:txBody>
          <a:bodyPr>
            <a:normAutofit/>
          </a:bodyPr>
          <a:lstStyle/>
          <a:p>
            <a:pPr lvl="0"/>
            <a:r>
              <a:rPr lang="en-US" altLang="ja-JP" sz="3200" dirty="0" smtClean="0"/>
              <a:t>4.1.2.7</a:t>
            </a:r>
            <a:r>
              <a:rPr lang="ja-JP" altLang="ja-JP" sz="3200" dirty="0" smtClean="0"/>
              <a:t>静</a:t>
            </a:r>
            <a:r>
              <a:rPr lang="ja-JP" altLang="ja-JP" sz="3200" dirty="0"/>
              <a:t>電界</a:t>
            </a:r>
            <a:endParaRPr lang="ja-JP" altLang="ja-JP" sz="32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graphicFrame>
        <p:nvGraphicFramePr>
          <p:cNvPr id="6" name="コンテンツ プレースホルダー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036339526"/>
              </p:ext>
            </p:extLst>
          </p:nvPr>
        </p:nvGraphicFramePr>
        <p:xfrm>
          <a:off x="130478" y="735707"/>
          <a:ext cx="12061522" cy="5985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コンテンツ プレースホルダー 4"/>
          <p:cNvPicPr>
            <a:picLocks noGrp="1" noChangeAspect="1"/>
          </p:cNvPicPr>
          <p:nvPr>
            <p:ph sz="half" idx="2"/>
          </p:nvPr>
        </p:nvPicPr>
        <p:blipFill rotWithShape="1">
          <a:blip r:embed="rId7"/>
          <a:srcRect r="34397"/>
          <a:stretch/>
        </p:blipFill>
        <p:spPr>
          <a:xfrm>
            <a:off x="7992861" y="122131"/>
            <a:ext cx="4136995" cy="2368793"/>
          </a:xfrm>
          <a:prstGeom prst="rect">
            <a:avLst/>
          </a:prstGeo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006F9-8FDE-4E7E-BF38-127EAE8948ED}" type="slidenum">
              <a:rPr kumimoji="1" lang="ja-JP" altLang="en-US" smtClean="0"/>
              <a:t>11</a:t>
            </a:fld>
            <a:endParaRPr kumimoji="1" lang="ja-JP" altLang="en-US"/>
          </a:p>
        </p:txBody>
      </p:sp>
      <p:pic>
        <p:nvPicPr>
          <p:cNvPr id="7" name="コンテンツ プレースホルダー 4"/>
          <p:cNvPicPr>
            <a:picLocks noChangeAspect="1"/>
          </p:cNvPicPr>
          <p:nvPr/>
        </p:nvPicPr>
        <p:blipFill rotWithShape="1">
          <a:blip r:embed="rId7"/>
          <a:srcRect l="64594" t="2359" r="5983" b="-2359"/>
          <a:stretch/>
        </p:blipFill>
        <p:spPr>
          <a:xfrm>
            <a:off x="9623394" y="2700065"/>
            <a:ext cx="2417685" cy="2452398"/>
          </a:xfrm>
          <a:prstGeom prst="rect">
            <a:avLst/>
          </a:prstGeom>
        </p:spPr>
      </p:pic>
      <p:sp>
        <p:nvSpPr>
          <p:cNvPr id="8" name="正方形/長方形 7"/>
          <p:cNvSpPr/>
          <p:nvPr/>
        </p:nvSpPr>
        <p:spPr>
          <a:xfrm>
            <a:off x="7403526" y="2729623"/>
            <a:ext cx="1740473" cy="49648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A</a:t>
            </a:r>
            <a:endParaRPr kumimoji="1" lang="ja-JP" altLang="en-US" dirty="0"/>
          </a:p>
        </p:txBody>
      </p:sp>
      <p:sp>
        <p:nvSpPr>
          <p:cNvPr id="9" name="正方形/長方形 8"/>
          <p:cNvSpPr/>
          <p:nvPr/>
        </p:nvSpPr>
        <p:spPr>
          <a:xfrm>
            <a:off x="1732110" y="3967064"/>
            <a:ext cx="1803570" cy="4267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B</a:t>
            </a:r>
            <a:endParaRPr kumimoji="1" lang="ja-JP" altLang="en-US" dirty="0"/>
          </a:p>
        </p:txBody>
      </p:sp>
      <p:sp>
        <p:nvSpPr>
          <p:cNvPr id="10" name="正方形/長方形 9"/>
          <p:cNvSpPr/>
          <p:nvPr/>
        </p:nvSpPr>
        <p:spPr>
          <a:xfrm>
            <a:off x="5257800" y="3897082"/>
            <a:ext cx="1822269" cy="56668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C</a:t>
            </a:r>
            <a:endParaRPr kumimoji="1" lang="ja-JP" altLang="en-US" dirty="0"/>
          </a:p>
        </p:txBody>
      </p:sp>
      <p:sp>
        <p:nvSpPr>
          <p:cNvPr id="11" name="正方形/長方形 10"/>
          <p:cNvSpPr/>
          <p:nvPr/>
        </p:nvSpPr>
        <p:spPr>
          <a:xfrm>
            <a:off x="9543413" y="5152463"/>
            <a:ext cx="2152198" cy="4267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D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01108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-334502"/>
            <a:ext cx="10515600" cy="1325563"/>
          </a:xfrm>
        </p:spPr>
        <p:txBody>
          <a:bodyPr>
            <a:normAutofit/>
          </a:bodyPr>
          <a:lstStyle/>
          <a:p>
            <a:pPr lvl="0"/>
            <a:r>
              <a:rPr lang="en-US" altLang="ja-JP" sz="3200" dirty="0" smtClean="0"/>
              <a:t>4.1.2.8</a:t>
            </a:r>
            <a:r>
              <a:rPr lang="ja-JP" altLang="ja-JP" sz="3200" dirty="0" smtClean="0"/>
              <a:t>静</a:t>
            </a:r>
            <a:r>
              <a:rPr lang="ja-JP" altLang="ja-JP" sz="3200" dirty="0"/>
              <a:t>電界</a:t>
            </a:r>
            <a:endParaRPr lang="ja-JP" altLang="ja-JP" sz="32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graphicFrame>
        <p:nvGraphicFramePr>
          <p:cNvPr id="6" name="コンテンツ プレースホルダー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9363599"/>
              </p:ext>
            </p:extLst>
          </p:nvPr>
        </p:nvGraphicFramePr>
        <p:xfrm>
          <a:off x="191180" y="473746"/>
          <a:ext cx="11756575" cy="59694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006F9-8FDE-4E7E-BF38-127EAE8948ED}" type="slidenum">
              <a:rPr kumimoji="1" lang="ja-JP" altLang="en-US" smtClean="0"/>
              <a:t>12</a:t>
            </a:fld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4013280" y="2859225"/>
            <a:ext cx="1986926" cy="49648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A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6454292" y="2859225"/>
            <a:ext cx="1749182" cy="4267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B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809897" y="3936583"/>
            <a:ext cx="10543903" cy="111438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C</a:t>
            </a:r>
            <a:endParaRPr kumimoji="1" lang="ja-JP" altLang="en-US" dirty="0"/>
          </a:p>
        </p:txBody>
      </p:sp>
      <p:sp>
        <p:nvSpPr>
          <p:cNvPr id="9" name="正方形/長方形 8"/>
          <p:cNvSpPr/>
          <p:nvPr/>
        </p:nvSpPr>
        <p:spPr>
          <a:xfrm>
            <a:off x="6710509" y="5701608"/>
            <a:ext cx="2111273" cy="4267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D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78381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-385773"/>
            <a:ext cx="10515600" cy="1325563"/>
          </a:xfrm>
        </p:spPr>
        <p:txBody>
          <a:bodyPr>
            <a:normAutofit/>
          </a:bodyPr>
          <a:lstStyle/>
          <a:p>
            <a:pPr lvl="0"/>
            <a:r>
              <a:rPr lang="en-US" altLang="ja-JP" sz="3200" dirty="0" smtClean="0"/>
              <a:t>4.1.2.9</a:t>
            </a:r>
            <a:r>
              <a:rPr lang="ja-JP" altLang="ja-JP" sz="3200" dirty="0" smtClean="0"/>
              <a:t>静</a:t>
            </a:r>
            <a:r>
              <a:rPr lang="ja-JP" altLang="ja-JP" sz="3200" dirty="0"/>
              <a:t>電界</a:t>
            </a:r>
            <a:endParaRPr lang="ja-JP" altLang="ja-JP" sz="32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graphicFrame>
        <p:nvGraphicFramePr>
          <p:cNvPr id="6" name="コンテンツ プレースホルダー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9229234"/>
              </p:ext>
            </p:extLst>
          </p:nvPr>
        </p:nvGraphicFramePr>
        <p:xfrm>
          <a:off x="117359" y="459575"/>
          <a:ext cx="11689963" cy="62618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006F9-8FDE-4E7E-BF38-127EAE8948ED}" type="slidenum">
              <a:rPr kumimoji="1" lang="ja-JP" altLang="en-US" smtClean="0"/>
              <a:t>13</a:t>
            </a:fld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2444078" y="3590524"/>
            <a:ext cx="577796" cy="923108"/>
          </a:xfrm>
          <a:prstGeom prst="rect">
            <a:avLst/>
          </a:prstGeom>
          <a:blipFill rotWithShape="0">
            <a:blip r:embed="rId7"/>
            <a:srcRect/>
            <a:stretch>
              <a:fillRect l="-246825" t="-663754" r="-1482879" b="-505461"/>
            </a:stretch>
          </a:blip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正方形/長方形 6"/>
          <p:cNvSpPr/>
          <p:nvPr/>
        </p:nvSpPr>
        <p:spPr>
          <a:xfrm>
            <a:off x="5275152" y="1382682"/>
            <a:ext cx="1395613" cy="49648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A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3655592" y="1850813"/>
            <a:ext cx="855448" cy="4267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B</a:t>
            </a:r>
            <a:endParaRPr kumimoji="1" lang="ja-JP" altLang="en-US" dirty="0"/>
          </a:p>
        </p:txBody>
      </p:sp>
      <p:sp>
        <p:nvSpPr>
          <p:cNvPr id="9" name="正方形/長方形 8"/>
          <p:cNvSpPr/>
          <p:nvPr/>
        </p:nvSpPr>
        <p:spPr>
          <a:xfrm>
            <a:off x="8131120" y="2186161"/>
            <a:ext cx="1430891" cy="56668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C</a:t>
            </a:r>
            <a:endParaRPr kumimoji="1" lang="ja-JP" altLang="en-US" dirty="0"/>
          </a:p>
        </p:txBody>
      </p:sp>
      <p:sp>
        <p:nvSpPr>
          <p:cNvPr id="10" name="正方形/長方形 9"/>
          <p:cNvSpPr/>
          <p:nvPr/>
        </p:nvSpPr>
        <p:spPr>
          <a:xfrm>
            <a:off x="4239005" y="2696161"/>
            <a:ext cx="1404149" cy="4267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D</a:t>
            </a:r>
            <a:endParaRPr kumimoji="1" lang="ja-JP" altLang="en-US" dirty="0"/>
          </a:p>
        </p:txBody>
      </p:sp>
      <p:sp>
        <p:nvSpPr>
          <p:cNvPr id="11" name="正方形/長方形 10"/>
          <p:cNvSpPr/>
          <p:nvPr/>
        </p:nvSpPr>
        <p:spPr>
          <a:xfrm>
            <a:off x="2100711" y="3103241"/>
            <a:ext cx="1417552" cy="4267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E</a:t>
            </a:r>
            <a:endParaRPr kumimoji="1" lang="ja-JP" altLang="en-US" dirty="0"/>
          </a:p>
        </p:txBody>
      </p:sp>
      <p:sp>
        <p:nvSpPr>
          <p:cNvPr id="12" name="正方形/長方形 11"/>
          <p:cNvSpPr/>
          <p:nvPr/>
        </p:nvSpPr>
        <p:spPr>
          <a:xfrm>
            <a:off x="3093487" y="3628346"/>
            <a:ext cx="3459505" cy="80752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F</a:t>
            </a:r>
            <a:endParaRPr kumimoji="1" lang="ja-JP" altLang="en-US" dirty="0"/>
          </a:p>
        </p:txBody>
      </p:sp>
      <p:sp>
        <p:nvSpPr>
          <p:cNvPr id="13" name="正方形/長方形 12"/>
          <p:cNvSpPr/>
          <p:nvPr/>
        </p:nvSpPr>
        <p:spPr>
          <a:xfrm>
            <a:off x="5275153" y="5573486"/>
            <a:ext cx="1160482" cy="40894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G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93088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-379718"/>
            <a:ext cx="10515600" cy="1325563"/>
          </a:xfrm>
        </p:spPr>
        <p:txBody>
          <a:bodyPr>
            <a:normAutofit/>
          </a:bodyPr>
          <a:lstStyle/>
          <a:p>
            <a:pPr lvl="0"/>
            <a:r>
              <a:rPr lang="en-US" altLang="ja-JP" sz="3200" dirty="0" smtClean="0"/>
              <a:t>4.1.2.10</a:t>
            </a:r>
            <a:r>
              <a:rPr lang="ja-JP" altLang="ja-JP" sz="3200" dirty="0" smtClean="0"/>
              <a:t>静</a:t>
            </a:r>
            <a:r>
              <a:rPr lang="ja-JP" altLang="ja-JP" sz="3200" dirty="0"/>
              <a:t>電界</a:t>
            </a:r>
            <a:endParaRPr lang="ja-JP" altLang="ja-JP" sz="32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graphicFrame>
        <p:nvGraphicFramePr>
          <p:cNvPr id="6" name="コンテンツ プレースホルダー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9533803"/>
              </p:ext>
            </p:extLst>
          </p:nvPr>
        </p:nvGraphicFramePr>
        <p:xfrm>
          <a:off x="148790" y="661472"/>
          <a:ext cx="11829243" cy="56948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006F9-8FDE-4E7E-BF38-127EAE8948ED}" type="slidenum">
              <a:rPr kumimoji="1" lang="ja-JP" altLang="en-US" smtClean="0"/>
              <a:t>14</a:t>
            </a:fld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825178" y="1988164"/>
            <a:ext cx="10606999" cy="97098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A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1571347" y="3508911"/>
            <a:ext cx="548249" cy="4267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B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3727828" y="3980002"/>
            <a:ext cx="2601951" cy="56668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C</a:t>
            </a:r>
            <a:endParaRPr kumimoji="1" lang="ja-JP" altLang="en-US" dirty="0"/>
          </a:p>
        </p:txBody>
      </p:sp>
      <p:sp>
        <p:nvSpPr>
          <p:cNvPr id="9" name="正方形/長方形 8"/>
          <p:cNvSpPr/>
          <p:nvPr/>
        </p:nvSpPr>
        <p:spPr>
          <a:xfrm>
            <a:off x="3470376" y="4675238"/>
            <a:ext cx="1288056" cy="4267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D</a:t>
            </a:r>
            <a:endParaRPr kumimoji="1" lang="ja-JP" altLang="en-US" dirty="0"/>
          </a:p>
        </p:txBody>
      </p:sp>
      <p:sp>
        <p:nvSpPr>
          <p:cNvPr id="10" name="正方形/長方形 9"/>
          <p:cNvSpPr/>
          <p:nvPr/>
        </p:nvSpPr>
        <p:spPr>
          <a:xfrm>
            <a:off x="2508354" y="5780546"/>
            <a:ext cx="2189117" cy="4267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10176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67339" y="105338"/>
            <a:ext cx="8534400" cy="1507067"/>
          </a:xfrm>
        </p:spPr>
        <p:txBody>
          <a:bodyPr/>
          <a:lstStyle/>
          <a:p>
            <a:r>
              <a:rPr kumimoji="1" lang="ja-JP" altLang="en-US" dirty="0" smtClean="0"/>
              <a:t>基礎物理学：第</a:t>
            </a:r>
            <a:r>
              <a:rPr lang="ja-JP" altLang="en-US" dirty="0"/>
              <a:t>４</a:t>
            </a:r>
            <a:r>
              <a:rPr kumimoji="1" lang="ja-JP" altLang="en-US" dirty="0" smtClean="0"/>
              <a:t>章　電磁気</a:t>
            </a:r>
            <a:endParaRPr kumimoji="1" lang="ja-JP" altLang="en-US" dirty="0"/>
          </a:p>
        </p:txBody>
      </p:sp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6381126"/>
              </p:ext>
            </p:extLst>
          </p:nvPr>
        </p:nvGraphicFramePr>
        <p:xfrm>
          <a:off x="481939" y="1374363"/>
          <a:ext cx="11393385" cy="52164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006F9-8FDE-4E7E-BF38-127EAE8948ED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6080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ja-JP" altLang="en-US" dirty="0" smtClean="0"/>
              <a:t>第</a:t>
            </a:r>
            <a:r>
              <a:rPr lang="en-US" altLang="ja-JP" dirty="0" smtClean="0"/>
              <a:t>4</a:t>
            </a:r>
            <a:r>
              <a:rPr lang="ja-JP" altLang="en-US" dirty="0" smtClean="0"/>
              <a:t>章　電磁気</a:t>
            </a:r>
            <a:endParaRPr lang="ja-JP" altLang="ja-JP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graphicFrame>
        <p:nvGraphicFramePr>
          <p:cNvPr id="6" name="コンテンツ プレースホルダー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8279738"/>
              </p:ext>
            </p:extLst>
          </p:nvPr>
        </p:nvGraphicFramePr>
        <p:xfrm>
          <a:off x="677334" y="2160589"/>
          <a:ext cx="8596668" cy="3880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006F9-8FDE-4E7E-BF38-127EAE8948ED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957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altLang="ja-JP" sz="3200" dirty="0"/>
              <a:t>4.1</a:t>
            </a:r>
            <a:r>
              <a:rPr lang="ja-JP" altLang="ja-JP" sz="3200" dirty="0"/>
              <a:t>静電界</a:t>
            </a:r>
            <a:endParaRPr lang="ja-JP" altLang="ja-JP" sz="32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graphicFrame>
        <p:nvGraphicFramePr>
          <p:cNvPr id="6" name="コンテンツ プレースホルダー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6618989"/>
              </p:ext>
            </p:extLst>
          </p:nvPr>
        </p:nvGraphicFramePr>
        <p:xfrm>
          <a:off x="663046" y="1546227"/>
          <a:ext cx="10824104" cy="3880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006F9-8FDE-4E7E-BF38-127EAE8948ED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422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-367606"/>
            <a:ext cx="10515600" cy="1325563"/>
          </a:xfrm>
        </p:spPr>
        <p:txBody>
          <a:bodyPr>
            <a:normAutofit/>
          </a:bodyPr>
          <a:lstStyle/>
          <a:p>
            <a:pPr lvl="0"/>
            <a:r>
              <a:rPr lang="en-US" altLang="ja-JP" sz="3200" dirty="0" smtClean="0"/>
              <a:t>4.1.2.1</a:t>
            </a:r>
            <a:r>
              <a:rPr lang="ja-JP" altLang="ja-JP" sz="3200" dirty="0" smtClean="0"/>
              <a:t>静</a:t>
            </a:r>
            <a:r>
              <a:rPr lang="ja-JP" altLang="ja-JP" sz="3200" dirty="0"/>
              <a:t>電界</a:t>
            </a:r>
            <a:endParaRPr lang="ja-JP" altLang="ja-JP" sz="32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コンテンツ プレースホルダー 5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76787687"/>
                  </p:ext>
                </p:extLst>
              </p:nvPr>
            </p:nvGraphicFramePr>
            <p:xfrm>
              <a:off x="293919" y="480782"/>
              <a:ext cx="11670908" cy="605813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 xmlns="">
          <p:graphicFrame>
            <p:nvGraphicFramePr>
              <p:cNvPr id="6" name="コンテンツ プレースホルダー 5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76787687"/>
                  </p:ext>
                </p:extLst>
              </p:nvPr>
            </p:nvGraphicFramePr>
            <p:xfrm>
              <a:off x="293919" y="480782"/>
              <a:ext cx="11670908" cy="605813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8" r:qs="rId9" r:cs="rId10"/>
              </a:graphicData>
            </a:graphic>
          </p:graphicFrame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006F9-8FDE-4E7E-BF38-127EAE8948ED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3745362" y="5093162"/>
            <a:ext cx="737861" cy="1263188"/>
          </a:xfrm>
          <a:prstGeom prst="rect">
            <a:avLst/>
          </a:prstGeom>
          <a:blipFill rotWithShape="0">
            <a:blip r:embed="rId11"/>
            <a:srcRect/>
            <a:stretch>
              <a:fillRect l="-227534" t="-412079" r="-1308702" b="-25355"/>
            </a:stretch>
          </a:blip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" name="正方形/長方形 2"/>
          <p:cNvSpPr/>
          <p:nvPr/>
        </p:nvSpPr>
        <p:spPr>
          <a:xfrm>
            <a:off x="1175657" y="1863634"/>
            <a:ext cx="1428206" cy="4267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A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4924697" y="1806345"/>
            <a:ext cx="692332" cy="4267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B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1354183" y="2311442"/>
            <a:ext cx="1428206" cy="4267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C</a:t>
            </a:r>
            <a:endParaRPr kumimoji="1" lang="ja-JP" altLang="en-US" dirty="0"/>
          </a:p>
        </p:txBody>
      </p:sp>
      <p:sp>
        <p:nvSpPr>
          <p:cNvPr id="9" name="正方形/長方形 8"/>
          <p:cNvSpPr/>
          <p:nvPr/>
        </p:nvSpPr>
        <p:spPr>
          <a:xfrm>
            <a:off x="3496491" y="3108354"/>
            <a:ext cx="1119052" cy="4267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D</a:t>
            </a:r>
            <a:endParaRPr kumimoji="1" lang="ja-JP" altLang="en-US" dirty="0"/>
          </a:p>
        </p:txBody>
      </p:sp>
      <p:sp>
        <p:nvSpPr>
          <p:cNvPr id="10" name="正方形/長方形 9"/>
          <p:cNvSpPr/>
          <p:nvPr/>
        </p:nvSpPr>
        <p:spPr>
          <a:xfrm>
            <a:off x="4426131" y="3535074"/>
            <a:ext cx="1739538" cy="4267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E</a:t>
            </a:r>
            <a:endParaRPr kumimoji="1" lang="ja-JP" altLang="en-US" dirty="0"/>
          </a:p>
        </p:txBody>
      </p:sp>
      <p:sp>
        <p:nvSpPr>
          <p:cNvPr id="11" name="正方形/長方形 10"/>
          <p:cNvSpPr/>
          <p:nvPr/>
        </p:nvSpPr>
        <p:spPr>
          <a:xfrm>
            <a:off x="3045823" y="4036991"/>
            <a:ext cx="1021080" cy="4267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F</a:t>
            </a:r>
            <a:endParaRPr kumimoji="1" lang="ja-JP" altLang="en-US" dirty="0"/>
          </a:p>
        </p:txBody>
      </p:sp>
      <p:sp>
        <p:nvSpPr>
          <p:cNvPr id="12" name="正方形/長方形 11"/>
          <p:cNvSpPr/>
          <p:nvPr/>
        </p:nvSpPr>
        <p:spPr>
          <a:xfrm>
            <a:off x="4426131" y="4483879"/>
            <a:ext cx="1021080" cy="4267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G</a:t>
            </a:r>
            <a:endParaRPr kumimoji="1" lang="ja-JP" altLang="en-US" dirty="0"/>
          </a:p>
        </p:txBody>
      </p:sp>
      <p:sp>
        <p:nvSpPr>
          <p:cNvPr id="13" name="正方形/長方形 12"/>
          <p:cNvSpPr/>
          <p:nvPr/>
        </p:nvSpPr>
        <p:spPr>
          <a:xfrm>
            <a:off x="4426130" y="5219324"/>
            <a:ext cx="1826623" cy="114894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H</a:t>
            </a:r>
            <a:endParaRPr kumimoji="1" lang="ja-JP" altLang="en-US" dirty="0"/>
          </a:p>
        </p:txBody>
      </p:sp>
      <p:sp>
        <p:nvSpPr>
          <p:cNvPr id="14" name="正方形/長方形 13"/>
          <p:cNvSpPr/>
          <p:nvPr/>
        </p:nvSpPr>
        <p:spPr>
          <a:xfrm>
            <a:off x="7359661" y="5213364"/>
            <a:ext cx="1052819" cy="114894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I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44616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-333060"/>
            <a:ext cx="10515600" cy="1325563"/>
          </a:xfrm>
        </p:spPr>
        <p:txBody>
          <a:bodyPr>
            <a:normAutofit/>
          </a:bodyPr>
          <a:lstStyle/>
          <a:p>
            <a:pPr lvl="0"/>
            <a:r>
              <a:rPr lang="en-US" altLang="ja-JP" sz="3200" dirty="0" smtClean="0"/>
              <a:t>4.1.2.2</a:t>
            </a:r>
            <a:r>
              <a:rPr lang="ja-JP" altLang="ja-JP" sz="3200" dirty="0" smtClean="0"/>
              <a:t>静</a:t>
            </a:r>
            <a:r>
              <a:rPr lang="ja-JP" altLang="ja-JP" sz="3200" dirty="0"/>
              <a:t>電界</a:t>
            </a:r>
            <a:endParaRPr lang="ja-JP" altLang="ja-JP" sz="32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コンテンツ プレースホルダー 5"/>
              <p:cNvGraphicFramePr>
                <a:graphicFrameLocks noGrp="1"/>
              </p:cNvGraphicFramePr>
              <p:nvPr>
                <p:ph sz="half" idx="1"/>
                <p:extLst>
                  <p:ext uri="{D42A27DB-BD31-4B8C-83A1-F6EECF244321}">
                    <p14:modId xmlns:p14="http://schemas.microsoft.com/office/powerpoint/2010/main" val="935266460"/>
                  </p:ext>
                </p:extLst>
              </p:nvPr>
            </p:nvGraphicFramePr>
            <p:xfrm>
              <a:off x="164510" y="563882"/>
              <a:ext cx="11746913" cy="6103365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 xmlns="">
          <p:graphicFrame>
            <p:nvGraphicFramePr>
              <p:cNvPr id="6" name="コンテンツ プレースホルダー 5"/>
              <p:cNvGraphicFramePr>
                <a:graphicFrameLocks noGrp="1"/>
              </p:cNvGraphicFramePr>
              <p:nvPr>
                <p:ph sz="half" idx="1"/>
                <p:extLst>
                  <p:ext uri="{D42A27DB-BD31-4B8C-83A1-F6EECF244321}">
                    <p14:modId xmlns:p14="http://schemas.microsoft.com/office/powerpoint/2010/main" val="935266460"/>
                  </p:ext>
                </p:extLst>
              </p:nvPr>
            </p:nvGraphicFramePr>
            <p:xfrm>
              <a:off x="164510" y="563882"/>
              <a:ext cx="11746913" cy="6103365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8" r:qs="rId9" r:cs="rId10"/>
              </a:graphicData>
            </a:graphic>
          </p:graphicFrame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006F9-8FDE-4E7E-BF38-127EAE8948ED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395287" y="1325563"/>
            <a:ext cx="5181600" cy="528955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4516" tIns="82550" rIns="462280" bIns="82550" numCol="1" spcCol="1270" anchor="t" anchorCtr="0">
            <a:noAutofit/>
          </a:bodyPr>
          <a:lstStyle/>
          <a:p>
            <a:pPr marL="285750" lvl="1" indent="-285750" algn="l" defTabSz="226695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endParaRPr lang="en-US" sz="5100" kern="1200" dirty="0"/>
          </a:p>
          <a:p>
            <a:pPr marL="285750" lvl="1" indent="-285750" algn="l" defTabSz="226695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endParaRPr lang="en-US" sz="5100" kern="1200" dirty="0"/>
          </a:p>
        </p:txBody>
      </p:sp>
      <p:sp>
        <p:nvSpPr>
          <p:cNvPr id="7" name="正方形/長方形 6"/>
          <p:cNvSpPr/>
          <p:nvPr/>
        </p:nvSpPr>
        <p:spPr>
          <a:xfrm>
            <a:off x="1076733" y="2172670"/>
            <a:ext cx="2206398" cy="50957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A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2066381" y="2763837"/>
            <a:ext cx="1216749" cy="4267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B</a:t>
            </a:r>
            <a:endParaRPr kumimoji="1" lang="ja-JP" altLang="en-US" dirty="0"/>
          </a:p>
        </p:txBody>
      </p:sp>
      <p:sp>
        <p:nvSpPr>
          <p:cNvPr id="10" name="正方形/長方形 9"/>
          <p:cNvSpPr/>
          <p:nvPr/>
        </p:nvSpPr>
        <p:spPr>
          <a:xfrm>
            <a:off x="4770870" y="2763837"/>
            <a:ext cx="806017" cy="4267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C</a:t>
            </a:r>
            <a:endParaRPr kumimoji="1" lang="ja-JP" altLang="en-US" dirty="0"/>
          </a:p>
        </p:txBody>
      </p:sp>
      <p:sp>
        <p:nvSpPr>
          <p:cNvPr id="11" name="正方形/長方形 10"/>
          <p:cNvSpPr/>
          <p:nvPr/>
        </p:nvSpPr>
        <p:spPr>
          <a:xfrm>
            <a:off x="7829935" y="3857852"/>
            <a:ext cx="879059" cy="4267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D</a:t>
            </a:r>
            <a:endParaRPr kumimoji="1" lang="ja-JP" altLang="en-US" dirty="0"/>
          </a:p>
        </p:txBody>
      </p:sp>
      <p:sp>
        <p:nvSpPr>
          <p:cNvPr id="12" name="正方形/長方形 11"/>
          <p:cNvSpPr/>
          <p:nvPr/>
        </p:nvSpPr>
        <p:spPr>
          <a:xfrm>
            <a:off x="3031332" y="4955931"/>
            <a:ext cx="1176684" cy="55710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E</a:t>
            </a:r>
            <a:endParaRPr kumimoji="1" lang="ja-JP" altLang="en-US" dirty="0"/>
          </a:p>
        </p:txBody>
      </p:sp>
      <p:sp>
        <p:nvSpPr>
          <p:cNvPr id="13" name="正方形/長方形 12"/>
          <p:cNvSpPr/>
          <p:nvPr/>
        </p:nvSpPr>
        <p:spPr>
          <a:xfrm>
            <a:off x="5797085" y="5513033"/>
            <a:ext cx="1287296" cy="4267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F</a:t>
            </a:r>
            <a:endParaRPr kumimoji="1" lang="ja-JP" altLang="en-US" dirty="0"/>
          </a:p>
        </p:txBody>
      </p:sp>
      <p:sp>
        <p:nvSpPr>
          <p:cNvPr id="14" name="正方形/長方形 13"/>
          <p:cNvSpPr/>
          <p:nvPr/>
        </p:nvSpPr>
        <p:spPr>
          <a:xfrm>
            <a:off x="8460953" y="6017253"/>
            <a:ext cx="1251218" cy="52558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G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33117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-381504"/>
            <a:ext cx="10515600" cy="1325563"/>
          </a:xfrm>
        </p:spPr>
        <p:txBody>
          <a:bodyPr>
            <a:normAutofit/>
          </a:bodyPr>
          <a:lstStyle/>
          <a:p>
            <a:pPr lvl="0"/>
            <a:r>
              <a:rPr lang="en-US" altLang="ja-JP" sz="3200" dirty="0" smtClean="0"/>
              <a:t>4.1.2.3</a:t>
            </a:r>
            <a:r>
              <a:rPr lang="ja-JP" altLang="ja-JP" sz="3200" dirty="0" smtClean="0"/>
              <a:t>静</a:t>
            </a:r>
            <a:r>
              <a:rPr lang="ja-JP" altLang="ja-JP" sz="3200" dirty="0"/>
              <a:t>電界</a:t>
            </a:r>
            <a:endParaRPr lang="ja-JP" altLang="ja-JP" sz="32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graphicFrame>
        <p:nvGraphicFramePr>
          <p:cNvPr id="6" name="コンテンツ プレースホルダー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355105862"/>
              </p:ext>
            </p:extLst>
          </p:nvPr>
        </p:nvGraphicFramePr>
        <p:xfrm>
          <a:off x="91843" y="506455"/>
          <a:ext cx="11638603" cy="62150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006F9-8FDE-4E7E-BF38-127EAE8948ED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395287" y="1325563"/>
            <a:ext cx="5181600" cy="528955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4516" tIns="82550" rIns="462280" bIns="82550" numCol="1" spcCol="1270" anchor="t" anchorCtr="0">
            <a:noAutofit/>
          </a:bodyPr>
          <a:lstStyle/>
          <a:p>
            <a:pPr marL="285750" lvl="1" indent="-285750" algn="l" defTabSz="226695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endParaRPr lang="en-US" sz="5100" kern="1200" dirty="0"/>
          </a:p>
          <a:p>
            <a:pPr marL="285750" lvl="1" indent="-285750" algn="l" defTabSz="226695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endParaRPr lang="en-US" sz="5100" kern="1200" dirty="0"/>
          </a:p>
        </p:txBody>
      </p:sp>
      <p:sp>
        <p:nvSpPr>
          <p:cNvPr id="11" name="正方形/長方形 10"/>
          <p:cNvSpPr/>
          <p:nvPr/>
        </p:nvSpPr>
        <p:spPr>
          <a:xfrm>
            <a:off x="7236211" y="56103"/>
            <a:ext cx="4657725" cy="3594101"/>
          </a:xfrm>
          <a:prstGeom prst="rect">
            <a:avLst/>
          </a:prstGeom>
          <a:blipFill rotWithShape="0">
            <a:blip r:embed="rId7"/>
            <a:srcRect/>
            <a:stretch>
              <a:fillRect l="-67485" t="-165358" r="-64210" b="-219432"/>
            </a:stretch>
          </a:blip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正方形/長方形 7"/>
          <p:cNvSpPr/>
          <p:nvPr/>
        </p:nvSpPr>
        <p:spPr>
          <a:xfrm>
            <a:off x="713339" y="1744473"/>
            <a:ext cx="1257504" cy="59035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A</a:t>
            </a:r>
            <a:endParaRPr kumimoji="1" lang="ja-JP" altLang="en-US" dirty="0"/>
          </a:p>
        </p:txBody>
      </p:sp>
      <p:sp>
        <p:nvSpPr>
          <p:cNvPr id="10" name="正方形/長方形 9"/>
          <p:cNvSpPr/>
          <p:nvPr/>
        </p:nvSpPr>
        <p:spPr>
          <a:xfrm>
            <a:off x="2568287" y="3025939"/>
            <a:ext cx="1817282" cy="87502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B</a:t>
            </a:r>
            <a:endParaRPr kumimoji="1" lang="ja-JP" altLang="en-US" dirty="0"/>
          </a:p>
        </p:txBody>
      </p:sp>
      <p:sp>
        <p:nvSpPr>
          <p:cNvPr id="12" name="正方形/長方形 11"/>
          <p:cNvSpPr/>
          <p:nvPr/>
        </p:nvSpPr>
        <p:spPr>
          <a:xfrm>
            <a:off x="713339" y="4232416"/>
            <a:ext cx="1257504" cy="60591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C</a:t>
            </a:r>
            <a:endParaRPr kumimoji="1" lang="ja-JP" altLang="en-US" dirty="0"/>
          </a:p>
        </p:txBody>
      </p:sp>
      <p:sp>
        <p:nvSpPr>
          <p:cNvPr id="13" name="正方形/長方形 12"/>
          <p:cNvSpPr/>
          <p:nvPr/>
        </p:nvSpPr>
        <p:spPr>
          <a:xfrm>
            <a:off x="3763174" y="4232416"/>
            <a:ext cx="345158" cy="53127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D</a:t>
            </a:r>
            <a:endParaRPr kumimoji="1" lang="ja-JP" altLang="en-US" dirty="0"/>
          </a:p>
        </p:txBody>
      </p:sp>
      <p:sp>
        <p:nvSpPr>
          <p:cNvPr id="14" name="正方形/長方形 13"/>
          <p:cNvSpPr/>
          <p:nvPr/>
        </p:nvSpPr>
        <p:spPr>
          <a:xfrm>
            <a:off x="1342091" y="5490714"/>
            <a:ext cx="1226196" cy="48413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E</a:t>
            </a:r>
            <a:endParaRPr kumimoji="1" lang="ja-JP" altLang="en-US" dirty="0"/>
          </a:p>
        </p:txBody>
      </p:sp>
      <p:sp>
        <p:nvSpPr>
          <p:cNvPr id="15" name="正方形/長方形 14"/>
          <p:cNvSpPr/>
          <p:nvPr/>
        </p:nvSpPr>
        <p:spPr>
          <a:xfrm>
            <a:off x="4421587" y="5490714"/>
            <a:ext cx="319493" cy="48413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F</a:t>
            </a:r>
            <a:endParaRPr kumimoji="1" lang="ja-JP" altLang="en-US" dirty="0"/>
          </a:p>
        </p:txBody>
      </p:sp>
      <p:sp>
        <p:nvSpPr>
          <p:cNvPr id="16" name="正方形/長方形 15"/>
          <p:cNvSpPr/>
          <p:nvPr/>
        </p:nvSpPr>
        <p:spPr>
          <a:xfrm>
            <a:off x="3277957" y="6028213"/>
            <a:ext cx="580490" cy="58689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G</a:t>
            </a:r>
            <a:endParaRPr kumimoji="1" lang="ja-JP" altLang="en-US" dirty="0"/>
          </a:p>
        </p:txBody>
      </p:sp>
      <p:sp>
        <p:nvSpPr>
          <p:cNvPr id="17" name="正方形/長方形 16"/>
          <p:cNvSpPr/>
          <p:nvPr/>
        </p:nvSpPr>
        <p:spPr>
          <a:xfrm>
            <a:off x="7628504" y="6028213"/>
            <a:ext cx="1210899" cy="56864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H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78166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-375449"/>
            <a:ext cx="10515600" cy="1325563"/>
          </a:xfrm>
        </p:spPr>
        <p:txBody>
          <a:bodyPr>
            <a:normAutofit/>
          </a:bodyPr>
          <a:lstStyle/>
          <a:p>
            <a:pPr lvl="0"/>
            <a:r>
              <a:rPr lang="en-US" altLang="ja-JP" sz="3200" dirty="0" smtClean="0"/>
              <a:t>4.1.2.4</a:t>
            </a:r>
            <a:r>
              <a:rPr lang="ja-JP" altLang="ja-JP" sz="3200" dirty="0" smtClean="0"/>
              <a:t>静</a:t>
            </a:r>
            <a:r>
              <a:rPr lang="ja-JP" altLang="ja-JP" sz="3200" dirty="0"/>
              <a:t>電界</a:t>
            </a:r>
            <a:endParaRPr lang="ja-JP" altLang="ja-JP" sz="32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graphicFrame>
        <p:nvGraphicFramePr>
          <p:cNvPr id="6" name="コンテンツ プレースホルダー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607797263"/>
              </p:ext>
            </p:extLst>
          </p:nvPr>
        </p:nvGraphicFramePr>
        <p:xfrm>
          <a:off x="76758" y="529364"/>
          <a:ext cx="11766899" cy="61921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006F9-8FDE-4E7E-BF38-127EAE8948ED}" type="slidenum">
              <a:rPr kumimoji="1" lang="ja-JP" altLang="en-US" smtClean="0"/>
              <a:t>8</a:t>
            </a:fld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395287" y="1325563"/>
            <a:ext cx="5181600" cy="528955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4516" tIns="82550" rIns="462280" bIns="82550" numCol="1" spcCol="1270" anchor="t" anchorCtr="0">
            <a:noAutofit/>
          </a:bodyPr>
          <a:lstStyle/>
          <a:p>
            <a:pPr marL="285750" lvl="1" indent="-285750" algn="l" defTabSz="226695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endParaRPr lang="en-US" sz="5100" kern="1200" dirty="0"/>
          </a:p>
        </p:txBody>
      </p:sp>
      <p:pic>
        <p:nvPicPr>
          <p:cNvPr id="14" name="コンテンツ プレースホルダー 4"/>
          <p:cNvPicPr>
            <a:picLocks noGrp="1" noChangeAspect="1"/>
          </p:cNvPicPr>
          <p:nvPr>
            <p:ph sz="half" idx="2"/>
          </p:nvPr>
        </p:nvPicPr>
        <p:blipFill rotWithShape="1">
          <a:blip r:embed="rId7"/>
          <a:srcRect l="2905" t="18803" r="55420" b="18085"/>
          <a:stretch/>
        </p:blipFill>
        <p:spPr>
          <a:xfrm>
            <a:off x="7724503" y="34805"/>
            <a:ext cx="4467497" cy="3248326"/>
          </a:xfrm>
          <a:prstGeom prst="rect">
            <a:avLst/>
          </a:prstGeom>
        </p:spPr>
      </p:pic>
      <p:sp>
        <p:nvSpPr>
          <p:cNvPr id="7" name="正方形/長方形 6"/>
          <p:cNvSpPr/>
          <p:nvPr/>
        </p:nvSpPr>
        <p:spPr>
          <a:xfrm>
            <a:off x="2007008" y="4812784"/>
            <a:ext cx="4535666" cy="1005234"/>
          </a:xfrm>
          <a:prstGeom prst="rect">
            <a:avLst/>
          </a:prstGeom>
          <a:blipFill rotWithShape="0">
            <a:blip r:embed="rId8"/>
            <a:srcRect/>
            <a:stretch>
              <a:fillRect l="-38259" t="-1329052" r="-119309" b="-526041"/>
            </a:stretch>
          </a:blip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正方形/長方形 7"/>
          <p:cNvSpPr/>
          <p:nvPr/>
        </p:nvSpPr>
        <p:spPr>
          <a:xfrm>
            <a:off x="3739084" y="1689902"/>
            <a:ext cx="1082927" cy="4267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A</a:t>
            </a:r>
            <a:endParaRPr kumimoji="1" lang="ja-JP" altLang="en-US" dirty="0"/>
          </a:p>
        </p:txBody>
      </p:sp>
      <p:sp>
        <p:nvSpPr>
          <p:cNvPr id="10" name="正方形/長方形 9"/>
          <p:cNvSpPr/>
          <p:nvPr/>
        </p:nvSpPr>
        <p:spPr>
          <a:xfrm>
            <a:off x="2865112" y="2148836"/>
            <a:ext cx="792488" cy="4267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B</a:t>
            </a:r>
            <a:endParaRPr kumimoji="1" lang="ja-JP" altLang="en-US" dirty="0"/>
          </a:p>
        </p:txBody>
      </p:sp>
      <p:sp>
        <p:nvSpPr>
          <p:cNvPr id="11" name="正方形/長方形 10"/>
          <p:cNvSpPr/>
          <p:nvPr/>
        </p:nvSpPr>
        <p:spPr>
          <a:xfrm>
            <a:off x="3560738" y="3053649"/>
            <a:ext cx="878097" cy="4267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C</a:t>
            </a:r>
            <a:endParaRPr kumimoji="1" lang="ja-JP" altLang="en-US" dirty="0"/>
          </a:p>
        </p:txBody>
      </p:sp>
      <p:sp>
        <p:nvSpPr>
          <p:cNvPr id="12" name="正方形/長方形 11"/>
          <p:cNvSpPr/>
          <p:nvPr/>
        </p:nvSpPr>
        <p:spPr>
          <a:xfrm>
            <a:off x="5974691" y="3555150"/>
            <a:ext cx="2547872" cy="4267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D</a:t>
            </a:r>
            <a:endParaRPr kumimoji="1" lang="ja-JP" altLang="en-US" dirty="0"/>
          </a:p>
        </p:txBody>
      </p:sp>
      <p:sp>
        <p:nvSpPr>
          <p:cNvPr id="13" name="正方形/長方形 12"/>
          <p:cNvSpPr/>
          <p:nvPr/>
        </p:nvSpPr>
        <p:spPr>
          <a:xfrm>
            <a:off x="692920" y="4490736"/>
            <a:ext cx="3124477" cy="4267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E</a:t>
            </a:r>
            <a:endParaRPr kumimoji="1" lang="ja-JP" altLang="en-US" dirty="0"/>
          </a:p>
        </p:txBody>
      </p:sp>
      <p:sp>
        <p:nvSpPr>
          <p:cNvPr id="15" name="正方形/長方形 14"/>
          <p:cNvSpPr/>
          <p:nvPr/>
        </p:nvSpPr>
        <p:spPr>
          <a:xfrm>
            <a:off x="2718004" y="4941016"/>
            <a:ext cx="1205926" cy="87700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F</a:t>
            </a:r>
            <a:endParaRPr kumimoji="1" lang="ja-JP" altLang="en-US" dirty="0"/>
          </a:p>
        </p:txBody>
      </p:sp>
      <p:sp>
        <p:nvSpPr>
          <p:cNvPr id="16" name="正方形/長方形 15"/>
          <p:cNvSpPr/>
          <p:nvPr/>
        </p:nvSpPr>
        <p:spPr>
          <a:xfrm>
            <a:off x="5311275" y="6056386"/>
            <a:ext cx="1116157" cy="4267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G</a:t>
            </a:r>
            <a:endParaRPr kumimoji="1" lang="ja-JP" altLang="en-US" dirty="0"/>
          </a:p>
        </p:txBody>
      </p:sp>
      <p:sp>
        <p:nvSpPr>
          <p:cNvPr id="17" name="正方形/長方形 16"/>
          <p:cNvSpPr/>
          <p:nvPr/>
        </p:nvSpPr>
        <p:spPr>
          <a:xfrm>
            <a:off x="8666252" y="6056386"/>
            <a:ext cx="1090307" cy="4267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H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68812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-351236"/>
            <a:ext cx="10515600" cy="1325563"/>
          </a:xfrm>
        </p:spPr>
        <p:txBody>
          <a:bodyPr>
            <a:normAutofit/>
          </a:bodyPr>
          <a:lstStyle/>
          <a:p>
            <a:pPr lvl="0"/>
            <a:r>
              <a:rPr lang="en-US" altLang="ja-JP" sz="3200" dirty="0" smtClean="0"/>
              <a:t>4.1.2.5</a:t>
            </a:r>
            <a:r>
              <a:rPr lang="ja-JP" altLang="ja-JP" sz="3200" dirty="0" smtClean="0"/>
              <a:t>静</a:t>
            </a:r>
            <a:r>
              <a:rPr lang="ja-JP" altLang="ja-JP" sz="3200" dirty="0"/>
              <a:t>電界</a:t>
            </a:r>
            <a:endParaRPr lang="ja-JP" altLang="ja-JP" sz="32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graphicFrame>
        <p:nvGraphicFramePr>
          <p:cNvPr id="6" name="コンテンツ プレースホルダー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266302651"/>
              </p:ext>
            </p:extLst>
          </p:nvPr>
        </p:nvGraphicFramePr>
        <p:xfrm>
          <a:off x="84568" y="529715"/>
          <a:ext cx="11798886" cy="6191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006F9-8FDE-4E7E-BF38-127EAE8948ED}" type="slidenum">
              <a:rPr kumimoji="1" lang="ja-JP" altLang="en-US" smtClean="0"/>
              <a:t>9</a:t>
            </a:fld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395287" y="1325563"/>
            <a:ext cx="5181600" cy="528955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4516" tIns="82550" rIns="462280" bIns="82550" numCol="1" spcCol="1270" anchor="t" anchorCtr="0">
            <a:noAutofit/>
          </a:bodyPr>
          <a:lstStyle/>
          <a:p>
            <a:pPr marL="285750" lvl="1" indent="-285750" algn="l" defTabSz="226695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endParaRPr lang="en-US" sz="5100" kern="1200" dirty="0"/>
          </a:p>
          <a:p>
            <a:pPr marL="285750" lvl="1" indent="-285750" algn="l" defTabSz="226695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endParaRPr lang="en-US" sz="5100" kern="1200" dirty="0"/>
          </a:p>
        </p:txBody>
      </p:sp>
      <p:pic>
        <p:nvPicPr>
          <p:cNvPr id="10" name="コンテンツ プレースホルダー 4"/>
          <p:cNvPicPr>
            <a:picLocks noChangeAspect="1"/>
          </p:cNvPicPr>
          <p:nvPr/>
        </p:nvPicPr>
        <p:blipFill rotWithShape="1">
          <a:blip r:embed="rId7"/>
          <a:srcRect l="45539" t="3848" r="2849" b="11401"/>
          <a:stretch/>
        </p:blipFill>
        <p:spPr>
          <a:xfrm>
            <a:off x="8336132" y="17063"/>
            <a:ext cx="3836045" cy="3205531"/>
          </a:xfrm>
          <a:prstGeom prst="rect">
            <a:avLst/>
          </a:prstGeom>
        </p:spPr>
      </p:pic>
      <p:sp>
        <p:nvSpPr>
          <p:cNvPr id="8" name="正方形/長方形 7"/>
          <p:cNvSpPr/>
          <p:nvPr/>
        </p:nvSpPr>
        <p:spPr>
          <a:xfrm>
            <a:off x="7651495" y="2726114"/>
            <a:ext cx="477414" cy="49648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A</a:t>
            </a:r>
            <a:endParaRPr kumimoji="1" lang="ja-JP" altLang="en-US" dirty="0"/>
          </a:p>
        </p:txBody>
      </p:sp>
      <p:sp>
        <p:nvSpPr>
          <p:cNvPr id="12" name="正方形/長方形 11"/>
          <p:cNvSpPr/>
          <p:nvPr/>
        </p:nvSpPr>
        <p:spPr>
          <a:xfrm>
            <a:off x="7651495" y="3238238"/>
            <a:ext cx="454770" cy="4267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B</a:t>
            </a:r>
            <a:endParaRPr kumimoji="1" lang="ja-JP" altLang="en-US" dirty="0"/>
          </a:p>
        </p:txBody>
      </p:sp>
      <p:sp>
        <p:nvSpPr>
          <p:cNvPr id="13" name="正方形/長方形 12"/>
          <p:cNvSpPr/>
          <p:nvPr/>
        </p:nvSpPr>
        <p:spPr>
          <a:xfrm>
            <a:off x="3977131" y="4175775"/>
            <a:ext cx="281277" cy="56668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C</a:t>
            </a:r>
            <a:endParaRPr kumimoji="1" lang="ja-JP" altLang="en-US" dirty="0"/>
          </a:p>
        </p:txBody>
      </p:sp>
      <p:sp>
        <p:nvSpPr>
          <p:cNvPr id="14" name="正方形/長方形 13"/>
          <p:cNvSpPr/>
          <p:nvPr/>
        </p:nvSpPr>
        <p:spPr>
          <a:xfrm>
            <a:off x="5752567" y="4742459"/>
            <a:ext cx="1944373" cy="4267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D</a:t>
            </a:r>
            <a:endParaRPr kumimoji="1" lang="ja-JP" altLang="en-US" dirty="0"/>
          </a:p>
        </p:txBody>
      </p:sp>
      <p:sp>
        <p:nvSpPr>
          <p:cNvPr id="15" name="正方形/長方形 14"/>
          <p:cNvSpPr/>
          <p:nvPr/>
        </p:nvSpPr>
        <p:spPr>
          <a:xfrm>
            <a:off x="2556947" y="6093868"/>
            <a:ext cx="2840368" cy="4267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6397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6776</TotalTime>
  <Words>448</Words>
  <Application>Microsoft Office PowerPoint</Application>
  <PresentationFormat>ワイド画面</PresentationFormat>
  <Paragraphs>153</Paragraphs>
  <Slides>14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21" baseType="lpstr">
      <vt:lpstr>HGPｺﾞｼｯｸM</vt:lpstr>
      <vt:lpstr>ＭＳ Ｐゴシック</vt:lpstr>
      <vt:lpstr>Arial</vt:lpstr>
      <vt:lpstr>Calibri</vt:lpstr>
      <vt:lpstr>Calibri Light</vt:lpstr>
      <vt:lpstr>Cambria Math</vt:lpstr>
      <vt:lpstr>Office テーマ</vt:lpstr>
      <vt:lpstr>基礎物理学</vt:lpstr>
      <vt:lpstr>基礎物理学：第４章　電磁気</vt:lpstr>
      <vt:lpstr>第4章　電磁気</vt:lpstr>
      <vt:lpstr>4.1静電界</vt:lpstr>
      <vt:lpstr>4.1.2.1静電界</vt:lpstr>
      <vt:lpstr>4.1.2.2静電界</vt:lpstr>
      <vt:lpstr>4.1.2.3静電界</vt:lpstr>
      <vt:lpstr>4.1.2.4静電界</vt:lpstr>
      <vt:lpstr>4.1.2.5静電界</vt:lpstr>
      <vt:lpstr>4.1.2.6静電界</vt:lpstr>
      <vt:lpstr>4.1.2.7静電界</vt:lpstr>
      <vt:lpstr>4.1.2.8静電界</vt:lpstr>
      <vt:lpstr>4.1.2.9静電界</vt:lpstr>
      <vt:lpstr>4.1.2.10静電界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基礎物理学</dc:title>
  <dc:creator>原道寛</dc:creator>
  <cp:lastModifiedBy>HARA Michihiro</cp:lastModifiedBy>
  <cp:revision>125</cp:revision>
  <dcterms:created xsi:type="dcterms:W3CDTF">2014-12-31T05:09:16Z</dcterms:created>
  <dcterms:modified xsi:type="dcterms:W3CDTF">2019-08-31T13:04:13Z</dcterms:modified>
</cp:coreProperties>
</file>