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335" r:id="rId4"/>
    <p:sldId id="352" r:id="rId5"/>
    <p:sldId id="268" r:id="rId6"/>
    <p:sldId id="385" r:id="rId7"/>
    <p:sldId id="384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9" autoAdjust="0"/>
    <p:restoredTop sz="86391" autoAdjust="0"/>
  </p:normalViewPr>
  <p:slideViewPr>
    <p:cSldViewPr snapToGrid="0">
      <p:cViewPr varScale="1">
        <p:scale>
          <a:sx n="67" d="100"/>
          <a:sy n="67" d="100"/>
        </p:scale>
        <p:origin x="111" y="28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011E2-60BA-4D6A-BC2C-369AAFC9B671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6318DEE9-B388-4F36-94E7-9D5A451B8094}">
      <dgm:prSet/>
      <dgm:spPr/>
      <dgm:t>
        <a:bodyPr/>
        <a:lstStyle/>
        <a:p>
          <a:r>
            <a:rPr lang="en-US" dirty="0" smtClean="0"/>
            <a:t>5.1電子と光</a:t>
          </a:r>
          <a:endParaRPr lang="en-US" dirty="0"/>
        </a:p>
      </dgm:t>
    </dgm:pt>
    <dgm:pt modelId="{E60D2E8E-F86D-4365-9EAE-9F7BCA15C2C6}" type="parTrans" cxnId="{342A708B-47DA-4BB0-88AB-471436635FBF}">
      <dgm:prSet/>
      <dgm:spPr/>
      <dgm:t>
        <a:bodyPr/>
        <a:lstStyle/>
        <a:p>
          <a:endParaRPr kumimoji="1" lang="ja-JP" altLang="en-US"/>
        </a:p>
      </dgm:t>
    </dgm:pt>
    <dgm:pt modelId="{64575F60-B9A7-4EFB-B6B4-0FE7D4FFC445}" type="sibTrans" cxnId="{342A708B-47DA-4BB0-88AB-471436635FBF}">
      <dgm:prSet/>
      <dgm:spPr/>
      <dgm:t>
        <a:bodyPr/>
        <a:lstStyle/>
        <a:p>
          <a:endParaRPr kumimoji="1" lang="ja-JP" altLang="en-US"/>
        </a:p>
      </dgm:t>
    </dgm:pt>
    <dgm:pt modelId="{59752E33-2114-4154-AE9E-BFA16760A84F}">
      <dgm:prSet/>
      <dgm:spPr/>
      <dgm:t>
        <a:bodyPr/>
        <a:lstStyle/>
        <a:p>
          <a:r>
            <a:rPr lang="en-US" dirty="0" smtClean="0"/>
            <a:t>5.1.1電子の電荷と質量</a:t>
          </a:r>
          <a:endParaRPr lang="en-US" dirty="0"/>
        </a:p>
      </dgm:t>
    </dgm:pt>
    <dgm:pt modelId="{36EB045A-6FA4-461D-B303-7B53CAAD5F50}" type="parTrans" cxnId="{AA8458C7-F1B7-417A-8BB1-28B1F847316E}">
      <dgm:prSet/>
      <dgm:spPr/>
      <dgm:t>
        <a:bodyPr/>
        <a:lstStyle/>
        <a:p>
          <a:endParaRPr kumimoji="1" lang="ja-JP" altLang="en-US"/>
        </a:p>
      </dgm:t>
    </dgm:pt>
    <dgm:pt modelId="{B9B7F8AA-7D24-42E8-9044-ACF3B69BE467}" type="sibTrans" cxnId="{AA8458C7-F1B7-417A-8BB1-28B1F847316E}">
      <dgm:prSet/>
      <dgm:spPr/>
      <dgm:t>
        <a:bodyPr/>
        <a:lstStyle/>
        <a:p>
          <a:endParaRPr kumimoji="1" lang="ja-JP" altLang="en-US"/>
        </a:p>
      </dgm:t>
    </dgm:pt>
    <dgm:pt modelId="{C974AB57-810D-4BDA-9B97-D43424D5B7EE}">
      <dgm:prSet/>
      <dgm:spPr/>
      <dgm:t>
        <a:bodyPr/>
        <a:lstStyle/>
        <a:p>
          <a:r>
            <a:rPr lang="en-US" dirty="0" smtClean="0"/>
            <a:t>5.1.2素粒子と波動性</a:t>
          </a:r>
          <a:endParaRPr lang="en-US" dirty="0"/>
        </a:p>
      </dgm:t>
    </dgm:pt>
    <dgm:pt modelId="{7ECB7742-E63B-4D1D-A83E-AC256DCDAD59}" type="parTrans" cxnId="{DA8A4131-8149-4826-852C-3765B42CBB32}">
      <dgm:prSet/>
      <dgm:spPr/>
      <dgm:t>
        <a:bodyPr/>
        <a:lstStyle/>
        <a:p>
          <a:endParaRPr kumimoji="1" lang="ja-JP" altLang="en-US"/>
        </a:p>
      </dgm:t>
    </dgm:pt>
    <dgm:pt modelId="{38E0D421-DA80-43EC-9C05-56BDA7534A4D}" type="sibTrans" cxnId="{DA8A4131-8149-4826-852C-3765B42CBB32}">
      <dgm:prSet/>
      <dgm:spPr/>
      <dgm:t>
        <a:bodyPr/>
        <a:lstStyle/>
        <a:p>
          <a:endParaRPr kumimoji="1" lang="ja-JP" altLang="en-US"/>
        </a:p>
      </dgm:t>
    </dgm:pt>
    <dgm:pt modelId="{F078C3C0-37E5-4B16-92F9-BC082D82D16B}">
      <dgm:prSet/>
      <dgm:spPr/>
      <dgm:t>
        <a:bodyPr/>
        <a:lstStyle/>
        <a:p>
          <a:r>
            <a:rPr lang="en-US" dirty="0" smtClean="0"/>
            <a:t>5.2原子と原子核</a:t>
          </a:r>
          <a:endParaRPr lang="en-US" dirty="0"/>
        </a:p>
      </dgm:t>
    </dgm:pt>
    <dgm:pt modelId="{D05242C9-022C-40C3-B326-02ED288D0C24}" type="parTrans" cxnId="{344EBEFF-6E9F-4F3A-A4AF-28C1CF554B4E}">
      <dgm:prSet/>
      <dgm:spPr/>
      <dgm:t>
        <a:bodyPr/>
        <a:lstStyle/>
        <a:p>
          <a:endParaRPr kumimoji="1" lang="ja-JP" altLang="en-US"/>
        </a:p>
      </dgm:t>
    </dgm:pt>
    <dgm:pt modelId="{468985E7-01FE-4E2C-8330-3B5D8BAB266A}" type="sibTrans" cxnId="{344EBEFF-6E9F-4F3A-A4AF-28C1CF554B4E}">
      <dgm:prSet/>
      <dgm:spPr/>
      <dgm:t>
        <a:bodyPr/>
        <a:lstStyle/>
        <a:p>
          <a:endParaRPr kumimoji="1" lang="ja-JP" altLang="en-US"/>
        </a:p>
      </dgm:t>
    </dgm:pt>
    <dgm:pt modelId="{81347002-4C53-4111-82E8-8C1D3424E9F0}">
      <dgm:prSet/>
      <dgm:spPr/>
      <dgm:t>
        <a:bodyPr/>
        <a:lstStyle/>
        <a:p>
          <a:r>
            <a:rPr lang="en-US" dirty="0" smtClean="0"/>
            <a:t>5.2.1原子の構造</a:t>
          </a:r>
          <a:endParaRPr lang="en-US" dirty="0"/>
        </a:p>
      </dgm:t>
    </dgm:pt>
    <dgm:pt modelId="{D31CAC30-BAD0-4BD5-9E88-5D4CE9B16E1B}" type="parTrans" cxnId="{4C346206-D391-447B-A8D5-3DB43590830F}">
      <dgm:prSet/>
      <dgm:spPr/>
      <dgm:t>
        <a:bodyPr/>
        <a:lstStyle/>
        <a:p>
          <a:endParaRPr kumimoji="1" lang="ja-JP" altLang="en-US"/>
        </a:p>
      </dgm:t>
    </dgm:pt>
    <dgm:pt modelId="{3C03C5B3-3CCA-4770-9AE2-57FC9E586BE6}" type="sibTrans" cxnId="{4C346206-D391-447B-A8D5-3DB43590830F}">
      <dgm:prSet/>
      <dgm:spPr/>
      <dgm:t>
        <a:bodyPr/>
        <a:lstStyle/>
        <a:p>
          <a:endParaRPr kumimoji="1" lang="ja-JP" altLang="en-US"/>
        </a:p>
      </dgm:t>
    </dgm:pt>
    <dgm:pt modelId="{5978A8E1-7036-4AC0-AEDC-3C88162E8874}">
      <dgm:prSet/>
      <dgm:spPr/>
      <dgm:t>
        <a:bodyPr/>
        <a:lstStyle/>
        <a:p>
          <a:r>
            <a:rPr lang="en-US" dirty="0" smtClean="0"/>
            <a:t>5.2.2原子核</a:t>
          </a:r>
          <a:endParaRPr lang="en-US" dirty="0"/>
        </a:p>
      </dgm:t>
    </dgm:pt>
    <dgm:pt modelId="{E530F064-EE30-4328-AF4B-93B905635BAF}" type="parTrans" cxnId="{4659A52F-9834-4E57-A496-BCE6CC6270A3}">
      <dgm:prSet/>
      <dgm:spPr/>
      <dgm:t>
        <a:bodyPr/>
        <a:lstStyle/>
        <a:p>
          <a:endParaRPr kumimoji="1" lang="ja-JP" altLang="en-US"/>
        </a:p>
      </dgm:t>
    </dgm:pt>
    <dgm:pt modelId="{C59AB034-E472-4E23-A02D-7060FD68B117}" type="sibTrans" cxnId="{4659A52F-9834-4E57-A496-BCE6CC6270A3}">
      <dgm:prSet/>
      <dgm:spPr/>
      <dgm:t>
        <a:bodyPr/>
        <a:lstStyle/>
        <a:p>
          <a:endParaRPr kumimoji="1" lang="ja-JP" altLang="en-US"/>
        </a:p>
      </dgm:t>
    </dgm:pt>
    <dgm:pt modelId="{491CCF47-6D94-4235-B941-725B1BFC0570}">
      <dgm:prSet/>
      <dgm:spPr/>
      <dgm:t>
        <a:bodyPr/>
        <a:lstStyle/>
        <a:p>
          <a:r>
            <a:rPr lang="en-US" dirty="0" smtClean="0"/>
            <a:t>5.2.3放射能</a:t>
          </a:r>
          <a:endParaRPr lang="en-US" dirty="0"/>
        </a:p>
      </dgm:t>
    </dgm:pt>
    <dgm:pt modelId="{FCCE8FC2-FE5E-40C7-A9C6-AD1FC6469A94}" type="parTrans" cxnId="{CB15BA84-B8C0-4FB1-8182-8DC2F262D00B}">
      <dgm:prSet/>
      <dgm:spPr/>
      <dgm:t>
        <a:bodyPr/>
        <a:lstStyle/>
        <a:p>
          <a:endParaRPr kumimoji="1" lang="ja-JP" altLang="en-US"/>
        </a:p>
      </dgm:t>
    </dgm:pt>
    <dgm:pt modelId="{BF6D1470-CB73-4F9A-B46D-BB80BEE811A8}" type="sibTrans" cxnId="{CB15BA84-B8C0-4FB1-8182-8DC2F262D00B}">
      <dgm:prSet/>
      <dgm:spPr/>
      <dgm:t>
        <a:bodyPr/>
        <a:lstStyle/>
        <a:p>
          <a:endParaRPr kumimoji="1" lang="ja-JP" altLang="en-US"/>
        </a:p>
      </dgm:t>
    </dgm:pt>
    <dgm:pt modelId="{9DCC1F25-B717-4B0A-BBDC-A0F6A4F0DA8A}">
      <dgm:prSet/>
      <dgm:spPr/>
      <dgm:t>
        <a:bodyPr/>
        <a:lstStyle/>
        <a:p>
          <a:r>
            <a:rPr lang="en-US" dirty="0" smtClean="0"/>
            <a:t>5.3素粒子</a:t>
          </a:r>
          <a:endParaRPr lang="en-US" dirty="0"/>
        </a:p>
      </dgm:t>
    </dgm:pt>
    <dgm:pt modelId="{3FCF4A40-868A-4617-B15F-84BAA8265A5E}" type="parTrans" cxnId="{3B2F55E5-7279-43F4-B25D-44EEBE7FFC26}">
      <dgm:prSet/>
      <dgm:spPr/>
      <dgm:t>
        <a:bodyPr/>
        <a:lstStyle/>
        <a:p>
          <a:endParaRPr kumimoji="1" lang="ja-JP" altLang="en-US"/>
        </a:p>
      </dgm:t>
    </dgm:pt>
    <dgm:pt modelId="{4A58B01A-4D4A-48AF-BD61-088105CF6CA8}" type="sibTrans" cxnId="{3B2F55E5-7279-43F4-B25D-44EEBE7FFC26}">
      <dgm:prSet/>
      <dgm:spPr/>
      <dgm:t>
        <a:bodyPr/>
        <a:lstStyle/>
        <a:p>
          <a:endParaRPr kumimoji="1" lang="ja-JP" altLang="en-US"/>
        </a:p>
      </dgm:t>
    </dgm:pt>
    <dgm:pt modelId="{4A68D229-BADD-4F4B-9688-27BF32FCC59F}">
      <dgm:prSet/>
      <dgm:spPr/>
      <dgm:t>
        <a:bodyPr/>
        <a:lstStyle/>
        <a:p>
          <a:r>
            <a:rPr lang="en-US" dirty="0" smtClean="0"/>
            <a:t>5.3.1素粒子</a:t>
          </a:r>
          <a:endParaRPr lang="en-US" dirty="0"/>
        </a:p>
      </dgm:t>
    </dgm:pt>
    <dgm:pt modelId="{69BDB807-CF37-4B19-A58B-41E54918D695}" type="parTrans" cxnId="{1870E001-7016-4671-A382-083026A5B5A2}">
      <dgm:prSet/>
      <dgm:spPr/>
      <dgm:t>
        <a:bodyPr/>
        <a:lstStyle/>
        <a:p>
          <a:endParaRPr kumimoji="1" lang="ja-JP" altLang="en-US"/>
        </a:p>
      </dgm:t>
    </dgm:pt>
    <dgm:pt modelId="{725A88D1-0EFE-473D-B54C-75C4A57C2141}" type="sibTrans" cxnId="{1870E001-7016-4671-A382-083026A5B5A2}">
      <dgm:prSet/>
      <dgm:spPr/>
      <dgm:t>
        <a:bodyPr/>
        <a:lstStyle/>
        <a:p>
          <a:endParaRPr kumimoji="1" lang="ja-JP" altLang="en-US"/>
        </a:p>
      </dgm:t>
    </dgm:pt>
    <dgm:pt modelId="{2973F234-FEA3-4A69-88BA-B891A972C9DB}">
      <dgm:prSet/>
      <dgm:spPr/>
      <dgm:t>
        <a:bodyPr/>
        <a:lstStyle/>
        <a:p>
          <a:r>
            <a:rPr lang="en-US" dirty="0" smtClean="0"/>
            <a:t>5.3.2クォーク模型</a:t>
          </a:r>
          <a:endParaRPr lang="en-US" dirty="0"/>
        </a:p>
      </dgm:t>
    </dgm:pt>
    <dgm:pt modelId="{9A5017EE-4774-4907-BD50-3E4B22079582}" type="parTrans" cxnId="{9DA39828-18CE-44A4-BF91-981F9D6F5AE5}">
      <dgm:prSet/>
      <dgm:spPr/>
      <dgm:t>
        <a:bodyPr/>
        <a:lstStyle/>
        <a:p>
          <a:endParaRPr kumimoji="1" lang="ja-JP" altLang="en-US"/>
        </a:p>
      </dgm:t>
    </dgm:pt>
    <dgm:pt modelId="{A74891BE-B3E0-44EE-B109-C9B500469052}" type="sibTrans" cxnId="{9DA39828-18CE-44A4-BF91-981F9D6F5AE5}">
      <dgm:prSet/>
      <dgm:spPr/>
      <dgm:t>
        <a:bodyPr/>
        <a:lstStyle/>
        <a:p>
          <a:endParaRPr kumimoji="1" lang="ja-JP" altLang="en-US"/>
        </a:p>
      </dgm:t>
    </dgm:pt>
    <dgm:pt modelId="{DC42A230-8015-4ECA-9CD3-B5587041D9E5}">
      <dgm:prSet/>
      <dgm:spPr/>
      <dgm:t>
        <a:bodyPr/>
        <a:lstStyle/>
        <a:p>
          <a:r>
            <a:rPr lang="en-US" dirty="0" smtClean="0"/>
            <a:t>5.3.3</a:t>
          </a:r>
          <a:r>
            <a:rPr lang="ja-JP" dirty="0" smtClean="0"/>
            <a:t>自然</a:t>
          </a:r>
          <a:r>
            <a:rPr lang="en-US" dirty="0" err="1" smtClean="0"/>
            <a:t>の階層性</a:t>
          </a:r>
          <a:endParaRPr lang="ja-JP" dirty="0"/>
        </a:p>
      </dgm:t>
    </dgm:pt>
    <dgm:pt modelId="{6FCD67D8-DCD9-422F-B5C9-EF685F687FD9}" type="parTrans" cxnId="{776E4B7A-BA99-4361-9D58-5EE12FD198D9}">
      <dgm:prSet/>
      <dgm:spPr/>
      <dgm:t>
        <a:bodyPr/>
        <a:lstStyle/>
        <a:p>
          <a:endParaRPr kumimoji="1" lang="ja-JP" altLang="en-US"/>
        </a:p>
      </dgm:t>
    </dgm:pt>
    <dgm:pt modelId="{71B833E3-7D6C-4ABC-A496-13904B678406}" type="sibTrans" cxnId="{776E4B7A-BA99-4361-9D58-5EE12FD198D9}">
      <dgm:prSet/>
      <dgm:spPr/>
      <dgm:t>
        <a:bodyPr/>
        <a:lstStyle/>
        <a:p>
          <a:endParaRPr kumimoji="1" lang="ja-JP" altLang="en-US"/>
        </a:p>
      </dgm:t>
    </dgm:pt>
    <dgm:pt modelId="{C16D7E54-5634-4ADC-BA03-782E1E6B0A38}" type="pres">
      <dgm:prSet presAssocID="{57E011E2-60BA-4D6A-BC2C-369AAFC9B67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63AA781C-4347-43F7-B1CB-497738064A3A}" type="pres">
      <dgm:prSet presAssocID="{6318DEE9-B388-4F36-94E7-9D5A451B8094}" presName="vertOne" presStyleCnt="0"/>
      <dgm:spPr/>
    </dgm:pt>
    <dgm:pt modelId="{19E88FD6-E7B3-4583-8D64-BB74E6E5A5E6}" type="pres">
      <dgm:prSet presAssocID="{6318DEE9-B388-4F36-94E7-9D5A451B8094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BC7253C-BAF3-4214-AF10-9FE2D7AF89A0}" type="pres">
      <dgm:prSet presAssocID="{6318DEE9-B388-4F36-94E7-9D5A451B8094}" presName="parTransOne" presStyleCnt="0"/>
      <dgm:spPr/>
    </dgm:pt>
    <dgm:pt modelId="{CAC16637-B43F-414D-8303-631207C2D576}" type="pres">
      <dgm:prSet presAssocID="{6318DEE9-B388-4F36-94E7-9D5A451B8094}" presName="horzOne" presStyleCnt="0"/>
      <dgm:spPr/>
    </dgm:pt>
    <dgm:pt modelId="{13A218B1-7D0C-48AE-96D0-3E62442371C9}" type="pres">
      <dgm:prSet presAssocID="{59752E33-2114-4154-AE9E-BFA16760A84F}" presName="vertTwo" presStyleCnt="0"/>
      <dgm:spPr/>
    </dgm:pt>
    <dgm:pt modelId="{2093BAC4-284A-41D9-BD0B-0F2E72DACB9D}" type="pres">
      <dgm:prSet presAssocID="{59752E33-2114-4154-AE9E-BFA16760A84F}" presName="txTwo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7365CB6-5226-45EE-BA13-880752F833FE}" type="pres">
      <dgm:prSet presAssocID="{59752E33-2114-4154-AE9E-BFA16760A84F}" presName="horzTwo" presStyleCnt="0"/>
      <dgm:spPr/>
    </dgm:pt>
    <dgm:pt modelId="{698B7541-8BE2-44EB-BD8B-48A675023E19}" type="pres">
      <dgm:prSet presAssocID="{B9B7F8AA-7D24-42E8-9044-ACF3B69BE467}" presName="sibSpaceTwo" presStyleCnt="0"/>
      <dgm:spPr/>
    </dgm:pt>
    <dgm:pt modelId="{4D0B5B99-DAF2-403E-AC8E-613E31D68D2A}" type="pres">
      <dgm:prSet presAssocID="{C974AB57-810D-4BDA-9B97-D43424D5B7EE}" presName="vertTwo" presStyleCnt="0"/>
      <dgm:spPr/>
    </dgm:pt>
    <dgm:pt modelId="{173800E0-746B-484F-A6BD-85AEB657DAE4}" type="pres">
      <dgm:prSet presAssocID="{C974AB57-810D-4BDA-9B97-D43424D5B7EE}" presName="txTwo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E974301-D4CA-44B0-8FA5-E8FA30DBDC2F}" type="pres">
      <dgm:prSet presAssocID="{C974AB57-810D-4BDA-9B97-D43424D5B7EE}" presName="horzTwo" presStyleCnt="0"/>
      <dgm:spPr/>
    </dgm:pt>
    <dgm:pt modelId="{E6545FE1-72E8-4A08-B08A-FDC52819C932}" type="pres">
      <dgm:prSet presAssocID="{64575F60-B9A7-4EFB-B6B4-0FE7D4FFC445}" presName="sibSpaceOne" presStyleCnt="0"/>
      <dgm:spPr/>
    </dgm:pt>
    <dgm:pt modelId="{4A9E4D81-6E27-46BF-91A2-30BDDA64B9FC}" type="pres">
      <dgm:prSet presAssocID="{F078C3C0-37E5-4B16-92F9-BC082D82D16B}" presName="vertOne" presStyleCnt="0"/>
      <dgm:spPr/>
    </dgm:pt>
    <dgm:pt modelId="{A792D77E-D1F8-495C-8A8F-55C80874F3EB}" type="pres">
      <dgm:prSet presAssocID="{F078C3C0-37E5-4B16-92F9-BC082D82D16B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848D36A-9813-4EC3-8221-C4F7F3C025DC}" type="pres">
      <dgm:prSet presAssocID="{F078C3C0-37E5-4B16-92F9-BC082D82D16B}" presName="parTransOne" presStyleCnt="0"/>
      <dgm:spPr/>
    </dgm:pt>
    <dgm:pt modelId="{4D1918F8-25BA-470E-B619-6A589BB1BF49}" type="pres">
      <dgm:prSet presAssocID="{F078C3C0-37E5-4B16-92F9-BC082D82D16B}" presName="horzOne" presStyleCnt="0"/>
      <dgm:spPr/>
    </dgm:pt>
    <dgm:pt modelId="{AF29CA07-5B11-4205-9F1D-DE830A2195FB}" type="pres">
      <dgm:prSet presAssocID="{81347002-4C53-4111-82E8-8C1D3424E9F0}" presName="vertTwo" presStyleCnt="0"/>
      <dgm:spPr/>
    </dgm:pt>
    <dgm:pt modelId="{558B3DCD-995A-4AF0-A595-F2D4B6A707D9}" type="pres">
      <dgm:prSet presAssocID="{81347002-4C53-4111-82E8-8C1D3424E9F0}" presName="txTwo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8939780-DCBF-4E3B-8C5A-91A7A0ECFA0E}" type="pres">
      <dgm:prSet presAssocID="{81347002-4C53-4111-82E8-8C1D3424E9F0}" presName="horzTwo" presStyleCnt="0"/>
      <dgm:spPr/>
    </dgm:pt>
    <dgm:pt modelId="{94168BC0-A742-4FE7-929D-4DBD161E98ED}" type="pres">
      <dgm:prSet presAssocID="{3C03C5B3-3CCA-4770-9AE2-57FC9E586BE6}" presName="sibSpaceTwo" presStyleCnt="0"/>
      <dgm:spPr/>
    </dgm:pt>
    <dgm:pt modelId="{67249ACF-6262-486D-B8FB-326D76E31B3C}" type="pres">
      <dgm:prSet presAssocID="{5978A8E1-7036-4AC0-AEDC-3C88162E8874}" presName="vertTwo" presStyleCnt="0"/>
      <dgm:spPr/>
    </dgm:pt>
    <dgm:pt modelId="{5819194A-05F7-45CB-9059-BBCD25CAA67A}" type="pres">
      <dgm:prSet presAssocID="{5978A8E1-7036-4AC0-AEDC-3C88162E8874}" presName="txTwo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D70A900-9E5D-4DCF-B923-443BCACB6A2F}" type="pres">
      <dgm:prSet presAssocID="{5978A8E1-7036-4AC0-AEDC-3C88162E8874}" presName="horzTwo" presStyleCnt="0"/>
      <dgm:spPr/>
    </dgm:pt>
    <dgm:pt modelId="{02901F48-4B04-4231-B130-7378ABA5DA0E}" type="pres">
      <dgm:prSet presAssocID="{C59AB034-E472-4E23-A02D-7060FD68B117}" presName="sibSpaceTwo" presStyleCnt="0"/>
      <dgm:spPr/>
    </dgm:pt>
    <dgm:pt modelId="{9E2CC91C-881D-4FC9-B452-253BE994F708}" type="pres">
      <dgm:prSet presAssocID="{491CCF47-6D94-4235-B941-725B1BFC0570}" presName="vertTwo" presStyleCnt="0"/>
      <dgm:spPr/>
    </dgm:pt>
    <dgm:pt modelId="{18E7265D-1908-4062-A5D5-6949070EF3CC}" type="pres">
      <dgm:prSet presAssocID="{491CCF47-6D94-4235-B941-725B1BFC0570}" presName="txTwo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2A70175-D42F-44F4-A4F3-710FF83BAA90}" type="pres">
      <dgm:prSet presAssocID="{491CCF47-6D94-4235-B941-725B1BFC0570}" presName="horzTwo" presStyleCnt="0"/>
      <dgm:spPr/>
    </dgm:pt>
    <dgm:pt modelId="{5881B336-0525-4DB6-B207-AF9EC13208F5}" type="pres">
      <dgm:prSet presAssocID="{468985E7-01FE-4E2C-8330-3B5D8BAB266A}" presName="sibSpaceOne" presStyleCnt="0"/>
      <dgm:spPr/>
    </dgm:pt>
    <dgm:pt modelId="{DB96C1F6-A45F-41A5-8078-92251466CAD5}" type="pres">
      <dgm:prSet presAssocID="{9DCC1F25-B717-4B0A-BBDC-A0F6A4F0DA8A}" presName="vertOne" presStyleCnt="0"/>
      <dgm:spPr/>
    </dgm:pt>
    <dgm:pt modelId="{3A8B4438-899B-45C5-B3E2-108FDDF03104}" type="pres">
      <dgm:prSet presAssocID="{9DCC1F25-B717-4B0A-BBDC-A0F6A4F0DA8A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72CB1FD-723C-4043-BC89-CE00A67FB452}" type="pres">
      <dgm:prSet presAssocID="{9DCC1F25-B717-4B0A-BBDC-A0F6A4F0DA8A}" presName="parTransOne" presStyleCnt="0"/>
      <dgm:spPr/>
    </dgm:pt>
    <dgm:pt modelId="{88E07744-C95A-40D4-9DEA-B34303CC532B}" type="pres">
      <dgm:prSet presAssocID="{9DCC1F25-B717-4B0A-BBDC-A0F6A4F0DA8A}" presName="horzOne" presStyleCnt="0"/>
      <dgm:spPr/>
    </dgm:pt>
    <dgm:pt modelId="{E5FF19DB-912D-4554-9595-04AA10180988}" type="pres">
      <dgm:prSet presAssocID="{4A68D229-BADD-4F4B-9688-27BF32FCC59F}" presName="vertTwo" presStyleCnt="0"/>
      <dgm:spPr/>
    </dgm:pt>
    <dgm:pt modelId="{AB64082A-310B-4B87-AD63-25294F8EAB47}" type="pres">
      <dgm:prSet presAssocID="{4A68D229-BADD-4F4B-9688-27BF32FCC59F}" presName="txTwo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F39A398-DB3B-4871-BA60-2D8D1FBF6324}" type="pres">
      <dgm:prSet presAssocID="{4A68D229-BADD-4F4B-9688-27BF32FCC59F}" presName="horzTwo" presStyleCnt="0"/>
      <dgm:spPr/>
    </dgm:pt>
    <dgm:pt modelId="{DDBA4907-83BB-43B7-BAA4-0DD3F46CACE2}" type="pres">
      <dgm:prSet presAssocID="{725A88D1-0EFE-473D-B54C-75C4A57C2141}" presName="sibSpaceTwo" presStyleCnt="0"/>
      <dgm:spPr/>
    </dgm:pt>
    <dgm:pt modelId="{D432FAFB-E95D-45E3-8B7E-E80F77F63ABB}" type="pres">
      <dgm:prSet presAssocID="{2973F234-FEA3-4A69-88BA-B891A972C9DB}" presName="vertTwo" presStyleCnt="0"/>
      <dgm:spPr/>
    </dgm:pt>
    <dgm:pt modelId="{642A4134-F63E-4AC4-A5BB-1DACA2BF1A6F}" type="pres">
      <dgm:prSet presAssocID="{2973F234-FEA3-4A69-88BA-B891A972C9DB}" presName="txTwo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2FBC338-D478-4317-A5C7-733219A58442}" type="pres">
      <dgm:prSet presAssocID="{2973F234-FEA3-4A69-88BA-B891A972C9DB}" presName="horzTwo" presStyleCnt="0"/>
      <dgm:spPr/>
    </dgm:pt>
    <dgm:pt modelId="{BA22B3A9-4DA3-4B33-9B8C-E450826ED516}" type="pres">
      <dgm:prSet presAssocID="{A74891BE-B3E0-44EE-B109-C9B500469052}" presName="sibSpaceTwo" presStyleCnt="0"/>
      <dgm:spPr/>
    </dgm:pt>
    <dgm:pt modelId="{7F40EAB2-CC92-4752-9B26-60B89C564A62}" type="pres">
      <dgm:prSet presAssocID="{DC42A230-8015-4ECA-9CD3-B5587041D9E5}" presName="vertTwo" presStyleCnt="0"/>
      <dgm:spPr/>
    </dgm:pt>
    <dgm:pt modelId="{92E50EB7-134F-470E-AD2D-4145B634087E}" type="pres">
      <dgm:prSet presAssocID="{DC42A230-8015-4ECA-9CD3-B5587041D9E5}" presName="txTwo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64F01B4-88F3-4EC8-BE43-623C5BC7690C}" type="pres">
      <dgm:prSet presAssocID="{DC42A230-8015-4ECA-9CD3-B5587041D9E5}" presName="horzTwo" presStyleCnt="0"/>
      <dgm:spPr/>
    </dgm:pt>
  </dgm:ptLst>
  <dgm:cxnLst>
    <dgm:cxn modelId="{4C346206-D391-447B-A8D5-3DB43590830F}" srcId="{F078C3C0-37E5-4B16-92F9-BC082D82D16B}" destId="{81347002-4C53-4111-82E8-8C1D3424E9F0}" srcOrd="0" destOrd="0" parTransId="{D31CAC30-BAD0-4BD5-9E88-5D4CE9B16E1B}" sibTransId="{3C03C5B3-3CCA-4770-9AE2-57FC9E586BE6}"/>
    <dgm:cxn modelId="{342A708B-47DA-4BB0-88AB-471436635FBF}" srcId="{57E011E2-60BA-4D6A-BC2C-369AAFC9B671}" destId="{6318DEE9-B388-4F36-94E7-9D5A451B8094}" srcOrd="0" destOrd="0" parTransId="{E60D2E8E-F86D-4365-9EAE-9F7BCA15C2C6}" sibTransId="{64575F60-B9A7-4EFB-B6B4-0FE7D4FFC445}"/>
    <dgm:cxn modelId="{BD799508-98F4-4F26-AB0C-29903A7CC1E4}" type="presOf" srcId="{DC42A230-8015-4ECA-9CD3-B5587041D9E5}" destId="{92E50EB7-134F-470E-AD2D-4145B634087E}" srcOrd="0" destOrd="0" presId="urn:microsoft.com/office/officeart/2005/8/layout/hierarchy4"/>
    <dgm:cxn modelId="{55C24B98-EA3B-4E5E-80BD-6656C32233B6}" type="presOf" srcId="{5978A8E1-7036-4AC0-AEDC-3C88162E8874}" destId="{5819194A-05F7-45CB-9059-BBCD25CAA67A}" srcOrd="0" destOrd="0" presId="urn:microsoft.com/office/officeart/2005/8/layout/hierarchy4"/>
    <dgm:cxn modelId="{B7A03B66-EE8D-40B2-8CC2-237B06B0B209}" type="presOf" srcId="{491CCF47-6D94-4235-B941-725B1BFC0570}" destId="{18E7265D-1908-4062-A5D5-6949070EF3CC}" srcOrd="0" destOrd="0" presId="urn:microsoft.com/office/officeart/2005/8/layout/hierarchy4"/>
    <dgm:cxn modelId="{3D9C0FFE-102C-45B3-96A8-17A578D2E31A}" type="presOf" srcId="{59752E33-2114-4154-AE9E-BFA16760A84F}" destId="{2093BAC4-284A-41D9-BD0B-0F2E72DACB9D}" srcOrd="0" destOrd="0" presId="urn:microsoft.com/office/officeart/2005/8/layout/hierarchy4"/>
    <dgm:cxn modelId="{1870E001-7016-4671-A382-083026A5B5A2}" srcId="{9DCC1F25-B717-4B0A-BBDC-A0F6A4F0DA8A}" destId="{4A68D229-BADD-4F4B-9688-27BF32FCC59F}" srcOrd="0" destOrd="0" parTransId="{69BDB807-CF37-4B19-A58B-41E54918D695}" sibTransId="{725A88D1-0EFE-473D-B54C-75C4A57C2141}"/>
    <dgm:cxn modelId="{4659A52F-9834-4E57-A496-BCE6CC6270A3}" srcId="{F078C3C0-37E5-4B16-92F9-BC082D82D16B}" destId="{5978A8E1-7036-4AC0-AEDC-3C88162E8874}" srcOrd="1" destOrd="0" parTransId="{E530F064-EE30-4328-AF4B-93B905635BAF}" sibTransId="{C59AB034-E472-4E23-A02D-7060FD68B117}"/>
    <dgm:cxn modelId="{344EBEFF-6E9F-4F3A-A4AF-28C1CF554B4E}" srcId="{57E011E2-60BA-4D6A-BC2C-369AAFC9B671}" destId="{F078C3C0-37E5-4B16-92F9-BC082D82D16B}" srcOrd="1" destOrd="0" parTransId="{D05242C9-022C-40C3-B326-02ED288D0C24}" sibTransId="{468985E7-01FE-4E2C-8330-3B5D8BAB266A}"/>
    <dgm:cxn modelId="{FD0CAA52-CCA4-4F8E-85D8-0118F4D45AEF}" type="presOf" srcId="{9DCC1F25-B717-4B0A-BBDC-A0F6A4F0DA8A}" destId="{3A8B4438-899B-45C5-B3E2-108FDDF03104}" srcOrd="0" destOrd="0" presId="urn:microsoft.com/office/officeart/2005/8/layout/hierarchy4"/>
    <dgm:cxn modelId="{C17A867C-8C2F-4BD9-AEC3-A6FAC5F3A6F0}" type="presOf" srcId="{F078C3C0-37E5-4B16-92F9-BC082D82D16B}" destId="{A792D77E-D1F8-495C-8A8F-55C80874F3EB}" srcOrd="0" destOrd="0" presId="urn:microsoft.com/office/officeart/2005/8/layout/hierarchy4"/>
    <dgm:cxn modelId="{AA8458C7-F1B7-417A-8BB1-28B1F847316E}" srcId="{6318DEE9-B388-4F36-94E7-9D5A451B8094}" destId="{59752E33-2114-4154-AE9E-BFA16760A84F}" srcOrd="0" destOrd="0" parTransId="{36EB045A-6FA4-461D-B303-7B53CAAD5F50}" sibTransId="{B9B7F8AA-7D24-42E8-9044-ACF3B69BE467}"/>
    <dgm:cxn modelId="{A1D9BFC9-E804-4C5E-92F0-0FD0163D4B39}" type="presOf" srcId="{2973F234-FEA3-4A69-88BA-B891A972C9DB}" destId="{642A4134-F63E-4AC4-A5BB-1DACA2BF1A6F}" srcOrd="0" destOrd="0" presId="urn:microsoft.com/office/officeart/2005/8/layout/hierarchy4"/>
    <dgm:cxn modelId="{537CE9B2-2756-4D0F-9F1C-61280CA4802B}" type="presOf" srcId="{C974AB57-810D-4BDA-9B97-D43424D5B7EE}" destId="{173800E0-746B-484F-A6BD-85AEB657DAE4}" srcOrd="0" destOrd="0" presId="urn:microsoft.com/office/officeart/2005/8/layout/hierarchy4"/>
    <dgm:cxn modelId="{2207863B-393E-48AA-8D5A-ABF4CE036D98}" type="presOf" srcId="{81347002-4C53-4111-82E8-8C1D3424E9F0}" destId="{558B3DCD-995A-4AF0-A595-F2D4B6A707D9}" srcOrd="0" destOrd="0" presId="urn:microsoft.com/office/officeart/2005/8/layout/hierarchy4"/>
    <dgm:cxn modelId="{3B2F55E5-7279-43F4-B25D-44EEBE7FFC26}" srcId="{57E011E2-60BA-4D6A-BC2C-369AAFC9B671}" destId="{9DCC1F25-B717-4B0A-BBDC-A0F6A4F0DA8A}" srcOrd="2" destOrd="0" parTransId="{3FCF4A40-868A-4617-B15F-84BAA8265A5E}" sibTransId="{4A58B01A-4D4A-48AF-BD61-088105CF6CA8}"/>
    <dgm:cxn modelId="{DA8A4131-8149-4826-852C-3765B42CBB32}" srcId="{6318DEE9-B388-4F36-94E7-9D5A451B8094}" destId="{C974AB57-810D-4BDA-9B97-D43424D5B7EE}" srcOrd="1" destOrd="0" parTransId="{7ECB7742-E63B-4D1D-A83E-AC256DCDAD59}" sibTransId="{38E0D421-DA80-43EC-9C05-56BDA7534A4D}"/>
    <dgm:cxn modelId="{9DA39828-18CE-44A4-BF91-981F9D6F5AE5}" srcId="{9DCC1F25-B717-4B0A-BBDC-A0F6A4F0DA8A}" destId="{2973F234-FEA3-4A69-88BA-B891A972C9DB}" srcOrd="1" destOrd="0" parTransId="{9A5017EE-4774-4907-BD50-3E4B22079582}" sibTransId="{A74891BE-B3E0-44EE-B109-C9B500469052}"/>
    <dgm:cxn modelId="{93FF053A-5055-4953-BEAD-E442D66D6205}" type="presOf" srcId="{57E011E2-60BA-4D6A-BC2C-369AAFC9B671}" destId="{C16D7E54-5634-4ADC-BA03-782E1E6B0A38}" srcOrd="0" destOrd="0" presId="urn:microsoft.com/office/officeart/2005/8/layout/hierarchy4"/>
    <dgm:cxn modelId="{CB15BA84-B8C0-4FB1-8182-8DC2F262D00B}" srcId="{F078C3C0-37E5-4B16-92F9-BC082D82D16B}" destId="{491CCF47-6D94-4235-B941-725B1BFC0570}" srcOrd="2" destOrd="0" parTransId="{FCCE8FC2-FE5E-40C7-A9C6-AD1FC6469A94}" sibTransId="{BF6D1470-CB73-4F9A-B46D-BB80BEE811A8}"/>
    <dgm:cxn modelId="{AD0A45C8-115D-429B-A2E1-835F8313D7F8}" type="presOf" srcId="{6318DEE9-B388-4F36-94E7-9D5A451B8094}" destId="{19E88FD6-E7B3-4583-8D64-BB74E6E5A5E6}" srcOrd="0" destOrd="0" presId="urn:microsoft.com/office/officeart/2005/8/layout/hierarchy4"/>
    <dgm:cxn modelId="{776E4B7A-BA99-4361-9D58-5EE12FD198D9}" srcId="{9DCC1F25-B717-4B0A-BBDC-A0F6A4F0DA8A}" destId="{DC42A230-8015-4ECA-9CD3-B5587041D9E5}" srcOrd="2" destOrd="0" parTransId="{6FCD67D8-DCD9-422F-B5C9-EF685F687FD9}" sibTransId="{71B833E3-7D6C-4ABC-A496-13904B678406}"/>
    <dgm:cxn modelId="{360C3C96-8B9D-44B1-9F56-B38A407ADF6A}" type="presOf" srcId="{4A68D229-BADD-4F4B-9688-27BF32FCC59F}" destId="{AB64082A-310B-4B87-AD63-25294F8EAB47}" srcOrd="0" destOrd="0" presId="urn:microsoft.com/office/officeart/2005/8/layout/hierarchy4"/>
    <dgm:cxn modelId="{69C7523D-12A3-477E-B23A-72983802310A}" type="presParOf" srcId="{C16D7E54-5634-4ADC-BA03-782E1E6B0A38}" destId="{63AA781C-4347-43F7-B1CB-497738064A3A}" srcOrd="0" destOrd="0" presId="urn:microsoft.com/office/officeart/2005/8/layout/hierarchy4"/>
    <dgm:cxn modelId="{AEE6436D-D3FC-498F-BFCD-9F9A36817CEA}" type="presParOf" srcId="{63AA781C-4347-43F7-B1CB-497738064A3A}" destId="{19E88FD6-E7B3-4583-8D64-BB74E6E5A5E6}" srcOrd="0" destOrd="0" presId="urn:microsoft.com/office/officeart/2005/8/layout/hierarchy4"/>
    <dgm:cxn modelId="{17D84F1C-9A78-457F-BEDA-152B7D67D14D}" type="presParOf" srcId="{63AA781C-4347-43F7-B1CB-497738064A3A}" destId="{6BC7253C-BAF3-4214-AF10-9FE2D7AF89A0}" srcOrd="1" destOrd="0" presId="urn:microsoft.com/office/officeart/2005/8/layout/hierarchy4"/>
    <dgm:cxn modelId="{4B409D1F-25D8-423A-9008-DB39C6618CEF}" type="presParOf" srcId="{63AA781C-4347-43F7-B1CB-497738064A3A}" destId="{CAC16637-B43F-414D-8303-631207C2D576}" srcOrd="2" destOrd="0" presId="urn:microsoft.com/office/officeart/2005/8/layout/hierarchy4"/>
    <dgm:cxn modelId="{AF46A8A9-A2A3-41CA-857C-73C7372F8AF9}" type="presParOf" srcId="{CAC16637-B43F-414D-8303-631207C2D576}" destId="{13A218B1-7D0C-48AE-96D0-3E62442371C9}" srcOrd="0" destOrd="0" presId="urn:microsoft.com/office/officeart/2005/8/layout/hierarchy4"/>
    <dgm:cxn modelId="{7F8467C8-0720-4B3F-9D8E-F1A8FE2EF001}" type="presParOf" srcId="{13A218B1-7D0C-48AE-96D0-3E62442371C9}" destId="{2093BAC4-284A-41D9-BD0B-0F2E72DACB9D}" srcOrd="0" destOrd="0" presId="urn:microsoft.com/office/officeart/2005/8/layout/hierarchy4"/>
    <dgm:cxn modelId="{6B9A7B10-F11E-4D7F-B0A4-6A832A68587E}" type="presParOf" srcId="{13A218B1-7D0C-48AE-96D0-3E62442371C9}" destId="{97365CB6-5226-45EE-BA13-880752F833FE}" srcOrd="1" destOrd="0" presId="urn:microsoft.com/office/officeart/2005/8/layout/hierarchy4"/>
    <dgm:cxn modelId="{9AE0C956-CBB9-45C9-AD84-ABF7059888DB}" type="presParOf" srcId="{CAC16637-B43F-414D-8303-631207C2D576}" destId="{698B7541-8BE2-44EB-BD8B-48A675023E19}" srcOrd="1" destOrd="0" presId="urn:microsoft.com/office/officeart/2005/8/layout/hierarchy4"/>
    <dgm:cxn modelId="{D1668BD9-9DC7-4DF0-A9FE-498F791141AF}" type="presParOf" srcId="{CAC16637-B43F-414D-8303-631207C2D576}" destId="{4D0B5B99-DAF2-403E-AC8E-613E31D68D2A}" srcOrd="2" destOrd="0" presId="urn:microsoft.com/office/officeart/2005/8/layout/hierarchy4"/>
    <dgm:cxn modelId="{D8CD58E0-47B2-4796-AA4F-AB82EEBFF42C}" type="presParOf" srcId="{4D0B5B99-DAF2-403E-AC8E-613E31D68D2A}" destId="{173800E0-746B-484F-A6BD-85AEB657DAE4}" srcOrd="0" destOrd="0" presId="urn:microsoft.com/office/officeart/2005/8/layout/hierarchy4"/>
    <dgm:cxn modelId="{28CEBBC2-B90B-49DA-9570-FCA65AE8768D}" type="presParOf" srcId="{4D0B5B99-DAF2-403E-AC8E-613E31D68D2A}" destId="{AE974301-D4CA-44B0-8FA5-E8FA30DBDC2F}" srcOrd="1" destOrd="0" presId="urn:microsoft.com/office/officeart/2005/8/layout/hierarchy4"/>
    <dgm:cxn modelId="{AD862DD1-C1DB-44DB-A2E2-21017D3BC15B}" type="presParOf" srcId="{C16D7E54-5634-4ADC-BA03-782E1E6B0A38}" destId="{E6545FE1-72E8-4A08-B08A-FDC52819C932}" srcOrd="1" destOrd="0" presId="urn:microsoft.com/office/officeart/2005/8/layout/hierarchy4"/>
    <dgm:cxn modelId="{5C1FC36B-D0CA-49A0-BACD-FFA9A50A462C}" type="presParOf" srcId="{C16D7E54-5634-4ADC-BA03-782E1E6B0A38}" destId="{4A9E4D81-6E27-46BF-91A2-30BDDA64B9FC}" srcOrd="2" destOrd="0" presId="urn:microsoft.com/office/officeart/2005/8/layout/hierarchy4"/>
    <dgm:cxn modelId="{B4612902-281A-4F30-AC64-702D71C8CFB6}" type="presParOf" srcId="{4A9E4D81-6E27-46BF-91A2-30BDDA64B9FC}" destId="{A792D77E-D1F8-495C-8A8F-55C80874F3EB}" srcOrd="0" destOrd="0" presId="urn:microsoft.com/office/officeart/2005/8/layout/hierarchy4"/>
    <dgm:cxn modelId="{706481B4-D923-4AB9-AF03-5F4D4D91E5DF}" type="presParOf" srcId="{4A9E4D81-6E27-46BF-91A2-30BDDA64B9FC}" destId="{B848D36A-9813-4EC3-8221-C4F7F3C025DC}" srcOrd="1" destOrd="0" presId="urn:microsoft.com/office/officeart/2005/8/layout/hierarchy4"/>
    <dgm:cxn modelId="{61BE0ACF-69DE-47E4-8152-4DEBCA7F2E1A}" type="presParOf" srcId="{4A9E4D81-6E27-46BF-91A2-30BDDA64B9FC}" destId="{4D1918F8-25BA-470E-B619-6A589BB1BF49}" srcOrd="2" destOrd="0" presId="urn:microsoft.com/office/officeart/2005/8/layout/hierarchy4"/>
    <dgm:cxn modelId="{FDE77F5D-3EA0-43ED-AB90-5A657A6D7C41}" type="presParOf" srcId="{4D1918F8-25BA-470E-B619-6A589BB1BF49}" destId="{AF29CA07-5B11-4205-9F1D-DE830A2195FB}" srcOrd="0" destOrd="0" presId="urn:microsoft.com/office/officeart/2005/8/layout/hierarchy4"/>
    <dgm:cxn modelId="{B6A02665-91CD-4719-A0F4-3FEF02C1EBEE}" type="presParOf" srcId="{AF29CA07-5B11-4205-9F1D-DE830A2195FB}" destId="{558B3DCD-995A-4AF0-A595-F2D4B6A707D9}" srcOrd="0" destOrd="0" presId="urn:microsoft.com/office/officeart/2005/8/layout/hierarchy4"/>
    <dgm:cxn modelId="{713629E5-F76E-4804-ADA3-98332EAC77E8}" type="presParOf" srcId="{AF29CA07-5B11-4205-9F1D-DE830A2195FB}" destId="{38939780-DCBF-4E3B-8C5A-91A7A0ECFA0E}" srcOrd="1" destOrd="0" presId="urn:microsoft.com/office/officeart/2005/8/layout/hierarchy4"/>
    <dgm:cxn modelId="{97AE5A2E-7722-4F43-840A-6E4FA1603279}" type="presParOf" srcId="{4D1918F8-25BA-470E-B619-6A589BB1BF49}" destId="{94168BC0-A742-4FE7-929D-4DBD161E98ED}" srcOrd="1" destOrd="0" presId="urn:microsoft.com/office/officeart/2005/8/layout/hierarchy4"/>
    <dgm:cxn modelId="{D1C4742B-DDE3-4683-A1F9-4A0A17124283}" type="presParOf" srcId="{4D1918F8-25BA-470E-B619-6A589BB1BF49}" destId="{67249ACF-6262-486D-B8FB-326D76E31B3C}" srcOrd="2" destOrd="0" presId="urn:microsoft.com/office/officeart/2005/8/layout/hierarchy4"/>
    <dgm:cxn modelId="{C2E4DD9E-CD8B-41E3-9AEE-92D97974B1E0}" type="presParOf" srcId="{67249ACF-6262-486D-B8FB-326D76E31B3C}" destId="{5819194A-05F7-45CB-9059-BBCD25CAA67A}" srcOrd="0" destOrd="0" presId="urn:microsoft.com/office/officeart/2005/8/layout/hierarchy4"/>
    <dgm:cxn modelId="{E75EDACE-EC1F-45FC-997E-90A4EF69111E}" type="presParOf" srcId="{67249ACF-6262-486D-B8FB-326D76E31B3C}" destId="{7D70A900-9E5D-4DCF-B923-443BCACB6A2F}" srcOrd="1" destOrd="0" presId="urn:microsoft.com/office/officeart/2005/8/layout/hierarchy4"/>
    <dgm:cxn modelId="{98B020C3-4E4F-4137-8D0F-4F6A4E4923DB}" type="presParOf" srcId="{4D1918F8-25BA-470E-B619-6A589BB1BF49}" destId="{02901F48-4B04-4231-B130-7378ABA5DA0E}" srcOrd="3" destOrd="0" presId="urn:microsoft.com/office/officeart/2005/8/layout/hierarchy4"/>
    <dgm:cxn modelId="{CF9D992C-4BF6-49DA-B645-D2B3E3D4C12E}" type="presParOf" srcId="{4D1918F8-25BA-470E-B619-6A589BB1BF49}" destId="{9E2CC91C-881D-4FC9-B452-253BE994F708}" srcOrd="4" destOrd="0" presId="urn:microsoft.com/office/officeart/2005/8/layout/hierarchy4"/>
    <dgm:cxn modelId="{2C5FA0EA-D5E9-49C5-8F63-C5E1978F3F7A}" type="presParOf" srcId="{9E2CC91C-881D-4FC9-B452-253BE994F708}" destId="{18E7265D-1908-4062-A5D5-6949070EF3CC}" srcOrd="0" destOrd="0" presId="urn:microsoft.com/office/officeart/2005/8/layout/hierarchy4"/>
    <dgm:cxn modelId="{63785F6D-74C3-4515-9FC4-4C35304EE1AB}" type="presParOf" srcId="{9E2CC91C-881D-4FC9-B452-253BE994F708}" destId="{C2A70175-D42F-44F4-A4F3-710FF83BAA90}" srcOrd="1" destOrd="0" presId="urn:microsoft.com/office/officeart/2005/8/layout/hierarchy4"/>
    <dgm:cxn modelId="{4BA79CA3-EB09-4898-8634-C1759C4699C0}" type="presParOf" srcId="{C16D7E54-5634-4ADC-BA03-782E1E6B0A38}" destId="{5881B336-0525-4DB6-B207-AF9EC13208F5}" srcOrd="3" destOrd="0" presId="urn:microsoft.com/office/officeart/2005/8/layout/hierarchy4"/>
    <dgm:cxn modelId="{39D71D60-1B7E-48E0-B53B-9340727D8809}" type="presParOf" srcId="{C16D7E54-5634-4ADC-BA03-782E1E6B0A38}" destId="{DB96C1F6-A45F-41A5-8078-92251466CAD5}" srcOrd="4" destOrd="0" presId="urn:microsoft.com/office/officeart/2005/8/layout/hierarchy4"/>
    <dgm:cxn modelId="{9B008FE0-5798-481A-8D57-227A8D11A09F}" type="presParOf" srcId="{DB96C1F6-A45F-41A5-8078-92251466CAD5}" destId="{3A8B4438-899B-45C5-B3E2-108FDDF03104}" srcOrd="0" destOrd="0" presId="urn:microsoft.com/office/officeart/2005/8/layout/hierarchy4"/>
    <dgm:cxn modelId="{37B57443-4BB7-4E45-845A-546FA73FF915}" type="presParOf" srcId="{DB96C1F6-A45F-41A5-8078-92251466CAD5}" destId="{D72CB1FD-723C-4043-BC89-CE00A67FB452}" srcOrd="1" destOrd="0" presId="urn:microsoft.com/office/officeart/2005/8/layout/hierarchy4"/>
    <dgm:cxn modelId="{06AC99C6-867E-4BB4-81E7-BB5EE26772FA}" type="presParOf" srcId="{DB96C1F6-A45F-41A5-8078-92251466CAD5}" destId="{88E07744-C95A-40D4-9DEA-B34303CC532B}" srcOrd="2" destOrd="0" presId="urn:microsoft.com/office/officeart/2005/8/layout/hierarchy4"/>
    <dgm:cxn modelId="{84B65004-34BF-4CAB-9828-65CE2EF07146}" type="presParOf" srcId="{88E07744-C95A-40D4-9DEA-B34303CC532B}" destId="{E5FF19DB-912D-4554-9595-04AA10180988}" srcOrd="0" destOrd="0" presId="urn:microsoft.com/office/officeart/2005/8/layout/hierarchy4"/>
    <dgm:cxn modelId="{7FE9267B-0350-464F-99EE-6D86CC936DCD}" type="presParOf" srcId="{E5FF19DB-912D-4554-9595-04AA10180988}" destId="{AB64082A-310B-4B87-AD63-25294F8EAB47}" srcOrd="0" destOrd="0" presId="urn:microsoft.com/office/officeart/2005/8/layout/hierarchy4"/>
    <dgm:cxn modelId="{C9B906CA-8E62-46F7-9D65-0609F0273176}" type="presParOf" srcId="{E5FF19DB-912D-4554-9595-04AA10180988}" destId="{9F39A398-DB3B-4871-BA60-2D8D1FBF6324}" srcOrd="1" destOrd="0" presId="urn:microsoft.com/office/officeart/2005/8/layout/hierarchy4"/>
    <dgm:cxn modelId="{07678BB2-86C5-41A0-B70A-33B22505F42E}" type="presParOf" srcId="{88E07744-C95A-40D4-9DEA-B34303CC532B}" destId="{DDBA4907-83BB-43B7-BAA4-0DD3F46CACE2}" srcOrd="1" destOrd="0" presId="urn:microsoft.com/office/officeart/2005/8/layout/hierarchy4"/>
    <dgm:cxn modelId="{5533284D-2F29-4EAC-A5C9-3A18F8BF6FB7}" type="presParOf" srcId="{88E07744-C95A-40D4-9DEA-B34303CC532B}" destId="{D432FAFB-E95D-45E3-8B7E-E80F77F63ABB}" srcOrd="2" destOrd="0" presId="urn:microsoft.com/office/officeart/2005/8/layout/hierarchy4"/>
    <dgm:cxn modelId="{5AC08B7C-CC60-47C8-962B-A94045F8FCCE}" type="presParOf" srcId="{D432FAFB-E95D-45E3-8B7E-E80F77F63ABB}" destId="{642A4134-F63E-4AC4-A5BB-1DACA2BF1A6F}" srcOrd="0" destOrd="0" presId="urn:microsoft.com/office/officeart/2005/8/layout/hierarchy4"/>
    <dgm:cxn modelId="{FAFC2AEE-7066-47CC-93D1-F6908B1B2A42}" type="presParOf" srcId="{D432FAFB-E95D-45E3-8B7E-E80F77F63ABB}" destId="{52FBC338-D478-4317-A5C7-733219A58442}" srcOrd="1" destOrd="0" presId="urn:microsoft.com/office/officeart/2005/8/layout/hierarchy4"/>
    <dgm:cxn modelId="{B37851E8-4BCE-4FFF-AFAA-13CEA717356F}" type="presParOf" srcId="{88E07744-C95A-40D4-9DEA-B34303CC532B}" destId="{BA22B3A9-4DA3-4B33-9B8C-E450826ED516}" srcOrd="3" destOrd="0" presId="urn:microsoft.com/office/officeart/2005/8/layout/hierarchy4"/>
    <dgm:cxn modelId="{1DC2ED2B-6175-43E1-B44A-B8DCD58A5AA6}" type="presParOf" srcId="{88E07744-C95A-40D4-9DEA-B34303CC532B}" destId="{7F40EAB2-CC92-4752-9B26-60B89C564A62}" srcOrd="4" destOrd="0" presId="urn:microsoft.com/office/officeart/2005/8/layout/hierarchy4"/>
    <dgm:cxn modelId="{2B470E39-C6C3-4CB8-A153-E4195832AC9B}" type="presParOf" srcId="{7F40EAB2-CC92-4752-9B26-60B89C564A62}" destId="{92E50EB7-134F-470E-AD2D-4145B634087E}" srcOrd="0" destOrd="0" presId="urn:microsoft.com/office/officeart/2005/8/layout/hierarchy4"/>
    <dgm:cxn modelId="{4169145E-BF2E-416F-907D-A826BABA745E}" type="presParOf" srcId="{7F40EAB2-CC92-4752-9B26-60B89C564A62}" destId="{764F01B4-88F3-4EC8-BE43-623C5BC7690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43AFF7-846B-4BD1-B32D-A4C2263A6255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982249B7-0ABE-4EA8-A530-1AF8BBEB8DE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en-US" dirty="0" smtClean="0"/>
            <a:t>5.1電子と光</a:t>
          </a:r>
          <a:endParaRPr lang="ja-JP" dirty="0"/>
        </a:p>
      </dgm:t>
    </dgm:pt>
    <dgm:pt modelId="{7D94D1B7-F1EA-4B1D-93DE-47F401FF0136}" type="parTrans" cxnId="{513B178C-E2C3-4D24-8A31-95320F2C6847}">
      <dgm:prSet/>
      <dgm:spPr/>
      <dgm:t>
        <a:bodyPr/>
        <a:lstStyle/>
        <a:p>
          <a:endParaRPr kumimoji="1" lang="ja-JP" altLang="en-US"/>
        </a:p>
      </dgm:t>
    </dgm:pt>
    <dgm:pt modelId="{3687F8DB-9370-4E5B-84FF-C1C65AF99BB9}" type="sibTrans" cxnId="{513B178C-E2C3-4D24-8A31-95320F2C6847}">
      <dgm:prSet/>
      <dgm:spPr/>
      <dgm:t>
        <a:bodyPr/>
        <a:lstStyle/>
        <a:p>
          <a:endParaRPr kumimoji="1" lang="ja-JP" altLang="en-US"/>
        </a:p>
      </dgm:t>
    </dgm:pt>
    <dgm:pt modelId="{E5B94C1C-5EA7-4D66-B90D-6A98B4992FEE}">
      <dgm:prSet/>
      <dgm:spPr/>
      <dgm:t>
        <a:bodyPr/>
        <a:lstStyle/>
        <a:p>
          <a:pPr rtl="0"/>
          <a:r>
            <a:rPr kumimoji="1" lang="en-US" smtClean="0"/>
            <a:t>5.2原子と原子核</a:t>
          </a:r>
          <a:endParaRPr lang="ja-JP"/>
        </a:p>
      </dgm:t>
    </dgm:pt>
    <dgm:pt modelId="{7F031DA2-7EAF-4A83-8494-433457683042}" type="parTrans" cxnId="{FA70D0C4-F093-4DA7-AEF6-C4B83EDDC2C1}">
      <dgm:prSet/>
      <dgm:spPr/>
      <dgm:t>
        <a:bodyPr/>
        <a:lstStyle/>
        <a:p>
          <a:endParaRPr kumimoji="1" lang="ja-JP" altLang="en-US"/>
        </a:p>
      </dgm:t>
    </dgm:pt>
    <dgm:pt modelId="{276F6F0D-D1E4-436D-A615-C7B5F56E1F7E}" type="sibTrans" cxnId="{FA70D0C4-F093-4DA7-AEF6-C4B83EDDC2C1}">
      <dgm:prSet/>
      <dgm:spPr/>
      <dgm:t>
        <a:bodyPr/>
        <a:lstStyle/>
        <a:p>
          <a:endParaRPr kumimoji="1" lang="ja-JP" altLang="en-US"/>
        </a:p>
      </dgm:t>
    </dgm:pt>
    <dgm:pt modelId="{814B31A4-BF15-4496-8DEF-C587CBF81FA6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en-US" dirty="0" smtClean="0"/>
            <a:t>5.3素粒子</a:t>
          </a:r>
          <a:endParaRPr lang="ja-JP" dirty="0"/>
        </a:p>
      </dgm:t>
    </dgm:pt>
    <dgm:pt modelId="{1DD9F8F7-A39B-4D9E-82BC-CCF96BF81CEF}" type="parTrans" cxnId="{5F61E0C8-BDCC-4923-8C17-A8C107FA9F9A}">
      <dgm:prSet/>
      <dgm:spPr/>
      <dgm:t>
        <a:bodyPr/>
        <a:lstStyle/>
        <a:p>
          <a:endParaRPr kumimoji="1" lang="ja-JP" altLang="en-US"/>
        </a:p>
      </dgm:t>
    </dgm:pt>
    <dgm:pt modelId="{12ED3158-3063-4F9A-BF92-993984C13F94}" type="sibTrans" cxnId="{5F61E0C8-BDCC-4923-8C17-A8C107FA9F9A}">
      <dgm:prSet/>
      <dgm:spPr/>
      <dgm:t>
        <a:bodyPr/>
        <a:lstStyle/>
        <a:p>
          <a:endParaRPr kumimoji="1" lang="ja-JP" altLang="en-US"/>
        </a:p>
      </dgm:t>
    </dgm:pt>
    <dgm:pt modelId="{E5FC1024-5979-44D6-8427-FC9E15A23809}" type="pres">
      <dgm:prSet presAssocID="{B643AFF7-846B-4BD1-B32D-A4C2263A62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B04AAD0-7266-4C2A-925D-0E53C7D3ABF4}" type="pres">
      <dgm:prSet presAssocID="{982249B7-0ABE-4EA8-A530-1AF8BBEB8DE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095160-3130-4326-93CE-FF8B20A81436}" type="pres">
      <dgm:prSet presAssocID="{3687F8DB-9370-4E5B-84FF-C1C65AF99BB9}" presName="spacer" presStyleCnt="0"/>
      <dgm:spPr/>
    </dgm:pt>
    <dgm:pt modelId="{E8C1A0B2-C853-4250-B1F9-86C089C26E91}" type="pres">
      <dgm:prSet presAssocID="{E5B94C1C-5EA7-4D66-B90D-6A98B4992F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FE3185F-AB62-4D97-8248-98C825460DE1}" type="pres">
      <dgm:prSet presAssocID="{276F6F0D-D1E4-436D-A615-C7B5F56E1F7E}" presName="spacer" presStyleCnt="0"/>
      <dgm:spPr/>
    </dgm:pt>
    <dgm:pt modelId="{6C217A0B-E488-4EE8-A427-3F399CD97039}" type="pres">
      <dgm:prSet presAssocID="{814B31A4-BF15-4496-8DEF-C587CBF81FA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2D3BF6D-7652-433E-82B6-799F6CF42726}" type="presOf" srcId="{982249B7-0ABE-4EA8-A530-1AF8BBEB8DE5}" destId="{2B04AAD0-7266-4C2A-925D-0E53C7D3ABF4}" srcOrd="0" destOrd="0" presId="urn:microsoft.com/office/officeart/2005/8/layout/vList2"/>
    <dgm:cxn modelId="{37555722-CFBE-412A-BA2F-1A0AC781F983}" type="presOf" srcId="{B643AFF7-846B-4BD1-B32D-A4C2263A6255}" destId="{E5FC1024-5979-44D6-8427-FC9E15A23809}" srcOrd="0" destOrd="0" presId="urn:microsoft.com/office/officeart/2005/8/layout/vList2"/>
    <dgm:cxn modelId="{5F61E0C8-BDCC-4923-8C17-A8C107FA9F9A}" srcId="{B643AFF7-846B-4BD1-B32D-A4C2263A6255}" destId="{814B31A4-BF15-4496-8DEF-C587CBF81FA6}" srcOrd="2" destOrd="0" parTransId="{1DD9F8F7-A39B-4D9E-82BC-CCF96BF81CEF}" sibTransId="{12ED3158-3063-4F9A-BF92-993984C13F94}"/>
    <dgm:cxn modelId="{3C6B0D3F-449E-46B4-B5EB-111184E5359A}" type="presOf" srcId="{E5B94C1C-5EA7-4D66-B90D-6A98B4992FEE}" destId="{E8C1A0B2-C853-4250-B1F9-86C089C26E91}" srcOrd="0" destOrd="0" presId="urn:microsoft.com/office/officeart/2005/8/layout/vList2"/>
    <dgm:cxn modelId="{12F46E8B-D0A5-4CEB-B287-17626BF88A00}" type="presOf" srcId="{814B31A4-BF15-4496-8DEF-C587CBF81FA6}" destId="{6C217A0B-E488-4EE8-A427-3F399CD97039}" srcOrd="0" destOrd="0" presId="urn:microsoft.com/office/officeart/2005/8/layout/vList2"/>
    <dgm:cxn modelId="{513B178C-E2C3-4D24-8A31-95320F2C6847}" srcId="{B643AFF7-846B-4BD1-B32D-A4C2263A6255}" destId="{982249B7-0ABE-4EA8-A530-1AF8BBEB8DE5}" srcOrd="0" destOrd="0" parTransId="{7D94D1B7-F1EA-4B1D-93DE-47F401FF0136}" sibTransId="{3687F8DB-9370-4E5B-84FF-C1C65AF99BB9}"/>
    <dgm:cxn modelId="{FA70D0C4-F093-4DA7-AEF6-C4B83EDDC2C1}" srcId="{B643AFF7-846B-4BD1-B32D-A4C2263A6255}" destId="{E5B94C1C-5EA7-4D66-B90D-6A98B4992FEE}" srcOrd="1" destOrd="0" parTransId="{7F031DA2-7EAF-4A83-8494-433457683042}" sibTransId="{276F6F0D-D1E4-436D-A615-C7B5F56E1F7E}"/>
    <dgm:cxn modelId="{0F64D2D8-0C96-4B24-993C-DF606E1A5DF5}" type="presParOf" srcId="{E5FC1024-5979-44D6-8427-FC9E15A23809}" destId="{2B04AAD0-7266-4C2A-925D-0E53C7D3ABF4}" srcOrd="0" destOrd="0" presId="urn:microsoft.com/office/officeart/2005/8/layout/vList2"/>
    <dgm:cxn modelId="{B8B9C5EF-9283-479E-8FF7-29B31C4E19F2}" type="presParOf" srcId="{E5FC1024-5979-44D6-8427-FC9E15A23809}" destId="{CA095160-3130-4326-93CE-FF8B20A81436}" srcOrd="1" destOrd="0" presId="urn:microsoft.com/office/officeart/2005/8/layout/vList2"/>
    <dgm:cxn modelId="{0B951865-ECD8-4B89-A70E-D37EBF719485}" type="presParOf" srcId="{E5FC1024-5979-44D6-8427-FC9E15A23809}" destId="{E8C1A0B2-C853-4250-B1F9-86C089C26E91}" srcOrd="2" destOrd="0" presId="urn:microsoft.com/office/officeart/2005/8/layout/vList2"/>
    <dgm:cxn modelId="{843BE864-9E68-4CF9-B107-F4C8AFC4D2C0}" type="presParOf" srcId="{E5FC1024-5979-44D6-8427-FC9E15A23809}" destId="{AFE3185F-AB62-4D97-8248-98C825460DE1}" srcOrd="3" destOrd="0" presId="urn:microsoft.com/office/officeart/2005/8/layout/vList2"/>
    <dgm:cxn modelId="{80CF43EA-A306-4299-B658-F30DD2CA6BA1}" type="presParOf" srcId="{E5FC1024-5979-44D6-8427-FC9E15A23809}" destId="{6C217A0B-E488-4EE8-A427-3F399CD9703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55400A-E341-4DF1-8842-264D2660DEA4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49316AD0-8C0C-473C-8C45-29EF78591C73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5.2.1原子の構造</a:t>
          </a:r>
          <a:endParaRPr lang="en-US" dirty="0"/>
        </a:p>
      </dgm:t>
    </dgm:pt>
    <dgm:pt modelId="{6EE5730E-FC61-40AB-838B-5C16A356D1C4}" type="parTrans" cxnId="{2F1DE0D8-9DA3-455A-AD51-60171AD13B4A}">
      <dgm:prSet/>
      <dgm:spPr/>
      <dgm:t>
        <a:bodyPr/>
        <a:lstStyle/>
        <a:p>
          <a:endParaRPr kumimoji="1" lang="ja-JP" altLang="en-US"/>
        </a:p>
      </dgm:t>
    </dgm:pt>
    <dgm:pt modelId="{AE988CFE-B946-424D-8364-0DE4CCC2D7A6}" type="sibTrans" cxnId="{2F1DE0D8-9DA3-455A-AD51-60171AD13B4A}">
      <dgm:prSet/>
      <dgm:spPr/>
      <dgm:t>
        <a:bodyPr/>
        <a:lstStyle/>
        <a:p>
          <a:endParaRPr kumimoji="1" lang="ja-JP" altLang="en-US"/>
        </a:p>
      </dgm:t>
    </dgm:pt>
    <dgm:pt modelId="{FE7EAD66-E268-4182-B73C-133E07C40385}">
      <dgm:prSet/>
      <dgm:spPr/>
      <dgm:t>
        <a:bodyPr/>
        <a:lstStyle/>
        <a:p>
          <a:r>
            <a:rPr lang="en-US" dirty="0" smtClean="0"/>
            <a:t>5.2.2原子核</a:t>
          </a:r>
          <a:endParaRPr lang="en-US" dirty="0"/>
        </a:p>
      </dgm:t>
    </dgm:pt>
    <dgm:pt modelId="{A371070A-06CB-4E72-AF6C-432A7EA4F699}" type="parTrans" cxnId="{B7936DB9-306D-4C3A-8BCF-0422B07FA459}">
      <dgm:prSet/>
      <dgm:spPr/>
      <dgm:t>
        <a:bodyPr/>
        <a:lstStyle/>
        <a:p>
          <a:endParaRPr kumimoji="1" lang="ja-JP" altLang="en-US"/>
        </a:p>
      </dgm:t>
    </dgm:pt>
    <dgm:pt modelId="{A7942A80-56AA-4A6F-831C-542C91819D72}" type="sibTrans" cxnId="{B7936DB9-306D-4C3A-8BCF-0422B07FA459}">
      <dgm:prSet/>
      <dgm:spPr/>
      <dgm:t>
        <a:bodyPr/>
        <a:lstStyle/>
        <a:p>
          <a:endParaRPr kumimoji="1" lang="ja-JP" altLang="en-US"/>
        </a:p>
      </dgm:t>
    </dgm:pt>
    <dgm:pt modelId="{6B1E6D82-DD7F-4A1C-A262-693A3F1532D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5.2.3放射能</a:t>
          </a:r>
          <a:endParaRPr lang="en-US" dirty="0"/>
        </a:p>
      </dgm:t>
    </dgm:pt>
    <dgm:pt modelId="{C6497B1A-F0D8-4E91-9E87-56202F94397F}" type="parTrans" cxnId="{5ECA5D0A-982F-46F3-9C83-F0A0D641F693}">
      <dgm:prSet/>
      <dgm:spPr/>
      <dgm:t>
        <a:bodyPr/>
        <a:lstStyle/>
        <a:p>
          <a:endParaRPr kumimoji="1" lang="ja-JP" altLang="en-US"/>
        </a:p>
      </dgm:t>
    </dgm:pt>
    <dgm:pt modelId="{5ADC419E-4A1E-43EB-AC98-B45B721CEBF5}" type="sibTrans" cxnId="{5ECA5D0A-982F-46F3-9C83-F0A0D641F693}">
      <dgm:prSet/>
      <dgm:spPr/>
      <dgm:t>
        <a:bodyPr/>
        <a:lstStyle/>
        <a:p>
          <a:endParaRPr kumimoji="1" lang="ja-JP" altLang="en-US"/>
        </a:p>
      </dgm:t>
    </dgm:pt>
    <dgm:pt modelId="{2AC0137A-E7D4-423A-A9FA-1F95D35A1AC8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ja-JP" dirty="0" smtClean="0"/>
            <a:t>5.2.4</a:t>
          </a:r>
          <a:r>
            <a:rPr lang="ja-JP" altLang="en-US" dirty="0" smtClean="0"/>
            <a:t>核エネルギー</a:t>
          </a:r>
          <a:endParaRPr lang="en-US" dirty="0"/>
        </a:p>
      </dgm:t>
    </dgm:pt>
    <dgm:pt modelId="{7D0695F4-BD43-4336-AE3B-8ED46F8EBB56}" type="parTrans" cxnId="{4E81F025-FFB8-448E-B673-28812D96E44C}">
      <dgm:prSet/>
      <dgm:spPr/>
      <dgm:t>
        <a:bodyPr/>
        <a:lstStyle/>
        <a:p>
          <a:endParaRPr kumimoji="1" lang="ja-JP" altLang="en-US"/>
        </a:p>
      </dgm:t>
    </dgm:pt>
    <dgm:pt modelId="{077F5888-0465-41A7-A0EB-12460019F52D}" type="sibTrans" cxnId="{4E81F025-FFB8-448E-B673-28812D96E44C}">
      <dgm:prSet/>
      <dgm:spPr/>
      <dgm:t>
        <a:bodyPr/>
        <a:lstStyle/>
        <a:p>
          <a:endParaRPr kumimoji="1" lang="ja-JP" altLang="en-US"/>
        </a:p>
      </dgm:t>
    </dgm:pt>
    <dgm:pt modelId="{03F5ED04-A33A-45F8-86C5-8AD241238F59}" type="pres">
      <dgm:prSet presAssocID="{2B55400A-E341-4DF1-8842-264D2660DE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B29175A-C4B9-42A8-ACCD-38729165AD2C}" type="pres">
      <dgm:prSet presAssocID="{49316AD0-8C0C-473C-8C45-29EF78591C7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8B5504A-BCCE-4A30-A1B0-F91F6E5DF821}" type="pres">
      <dgm:prSet presAssocID="{AE988CFE-B946-424D-8364-0DE4CCC2D7A6}" presName="spacer" presStyleCnt="0"/>
      <dgm:spPr/>
      <dgm:t>
        <a:bodyPr/>
        <a:lstStyle/>
        <a:p>
          <a:endParaRPr kumimoji="1" lang="ja-JP" altLang="en-US"/>
        </a:p>
      </dgm:t>
    </dgm:pt>
    <dgm:pt modelId="{82432532-2C13-4EE5-A599-1937A37FC4AE}" type="pres">
      <dgm:prSet presAssocID="{FE7EAD66-E268-4182-B73C-133E07C4038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C05EB8-B6F5-43F6-B6FE-1F937B2CFC81}" type="pres">
      <dgm:prSet presAssocID="{A7942A80-56AA-4A6F-831C-542C91819D72}" presName="spacer" presStyleCnt="0"/>
      <dgm:spPr/>
      <dgm:t>
        <a:bodyPr/>
        <a:lstStyle/>
        <a:p>
          <a:endParaRPr kumimoji="1" lang="ja-JP" altLang="en-US"/>
        </a:p>
      </dgm:t>
    </dgm:pt>
    <dgm:pt modelId="{84EE8657-2700-4383-9752-EA8CF2F2A07F}" type="pres">
      <dgm:prSet presAssocID="{6B1E6D82-DD7F-4A1C-A262-693A3F1532D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D87BDE-7120-4233-A7D7-33E3A1FA99D1}" type="pres">
      <dgm:prSet presAssocID="{5ADC419E-4A1E-43EB-AC98-B45B721CEBF5}" presName="spacer" presStyleCnt="0"/>
      <dgm:spPr/>
    </dgm:pt>
    <dgm:pt modelId="{DF50A0AF-823D-4A33-91B4-A464A0CC1008}" type="pres">
      <dgm:prSet presAssocID="{2AC0137A-E7D4-423A-A9FA-1F95D35A1AC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77AC661-AB30-4BA4-9CFB-3E2E2E8A28D2}" type="presOf" srcId="{FE7EAD66-E268-4182-B73C-133E07C40385}" destId="{82432532-2C13-4EE5-A599-1937A37FC4AE}" srcOrd="0" destOrd="0" presId="urn:microsoft.com/office/officeart/2005/8/layout/vList2"/>
    <dgm:cxn modelId="{2F1DE0D8-9DA3-455A-AD51-60171AD13B4A}" srcId="{2B55400A-E341-4DF1-8842-264D2660DEA4}" destId="{49316AD0-8C0C-473C-8C45-29EF78591C73}" srcOrd="0" destOrd="0" parTransId="{6EE5730E-FC61-40AB-838B-5C16A356D1C4}" sibTransId="{AE988CFE-B946-424D-8364-0DE4CCC2D7A6}"/>
    <dgm:cxn modelId="{5ECA5D0A-982F-46F3-9C83-F0A0D641F693}" srcId="{2B55400A-E341-4DF1-8842-264D2660DEA4}" destId="{6B1E6D82-DD7F-4A1C-A262-693A3F1532DE}" srcOrd="2" destOrd="0" parTransId="{C6497B1A-F0D8-4E91-9E87-56202F94397F}" sibTransId="{5ADC419E-4A1E-43EB-AC98-B45B721CEBF5}"/>
    <dgm:cxn modelId="{65993246-4333-4F1D-BB3F-63267456509B}" type="presOf" srcId="{2AC0137A-E7D4-423A-A9FA-1F95D35A1AC8}" destId="{DF50A0AF-823D-4A33-91B4-A464A0CC1008}" srcOrd="0" destOrd="0" presId="urn:microsoft.com/office/officeart/2005/8/layout/vList2"/>
    <dgm:cxn modelId="{B7936DB9-306D-4C3A-8BCF-0422B07FA459}" srcId="{2B55400A-E341-4DF1-8842-264D2660DEA4}" destId="{FE7EAD66-E268-4182-B73C-133E07C40385}" srcOrd="1" destOrd="0" parTransId="{A371070A-06CB-4E72-AF6C-432A7EA4F699}" sibTransId="{A7942A80-56AA-4A6F-831C-542C91819D72}"/>
    <dgm:cxn modelId="{0994A561-7A09-47B0-B24F-8885CE12E521}" type="presOf" srcId="{49316AD0-8C0C-473C-8C45-29EF78591C73}" destId="{0B29175A-C4B9-42A8-ACCD-38729165AD2C}" srcOrd="0" destOrd="0" presId="urn:microsoft.com/office/officeart/2005/8/layout/vList2"/>
    <dgm:cxn modelId="{179B7306-A1D9-4231-BA07-AAC0BB3C6748}" type="presOf" srcId="{6B1E6D82-DD7F-4A1C-A262-693A3F1532DE}" destId="{84EE8657-2700-4383-9752-EA8CF2F2A07F}" srcOrd="0" destOrd="0" presId="urn:microsoft.com/office/officeart/2005/8/layout/vList2"/>
    <dgm:cxn modelId="{4E81F025-FFB8-448E-B673-28812D96E44C}" srcId="{2B55400A-E341-4DF1-8842-264D2660DEA4}" destId="{2AC0137A-E7D4-423A-A9FA-1F95D35A1AC8}" srcOrd="3" destOrd="0" parTransId="{7D0695F4-BD43-4336-AE3B-8ED46F8EBB56}" sibTransId="{077F5888-0465-41A7-A0EB-12460019F52D}"/>
    <dgm:cxn modelId="{F5E80D5D-E414-4B47-961D-BC2DEDF4E699}" type="presOf" srcId="{2B55400A-E341-4DF1-8842-264D2660DEA4}" destId="{03F5ED04-A33A-45F8-86C5-8AD241238F59}" srcOrd="0" destOrd="0" presId="urn:microsoft.com/office/officeart/2005/8/layout/vList2"/>
    <dgm:cxn modelId="{68C2C143-4DA1-47A9-B63E-524BC9835F0D}" type="presParOf" srcId="{03F5ED04-A33A-45F8-86C5-8AD241238F59}" destId="{0B29175A-C4B9-42A8-ACCD-38729165AD2C}" srcOrd="0" destOrd="0" presId="urn:microsoft.com/office/officeart/2005/8/layout/vList2"/>
    <dgm:cxn modelId="{A699C1F0-E4AA-4A43-B638-7E626ACE3BFE}" type="presParOf" srcId="{03F5ED04-A33A-45F8-86C5-8AD241238F59}" destId="{58B5504A-BCCE-4A30-A1B0-F91F6E5DF821}" srcOrd="1" destOrd="0" presId="urn:microsoft.com/office/officeart/2005/8/layout/vList2"/>
    <dgm:cxn modelId="{98C12E5D-0C90-4F64-AA9B-C6E2BD19A5F9}" type="presParOf" srcId="{03F5ED04-A33A-45F8-86C5-8AD241238F59}" destId="{82432532-2C13-4EE5-A599-1937A37FC4AE}" srcOrd="2" destOrd="0" presId="urn:microsoft.com/office/officeart/2005/8/layout/vList2"/>
    <dgm:cxn modelId="{82D1A8C8-7ABE-4B3F-A9B4-E9A47E9DE3BE}" type="presParOf" srcId="{03F5ED04-A33A-45F8-86C5-8AD241238F59}" destId="{C2C05EB8-B6F5-43F6-B6FE-1F937B2CFC81}" srcOrd="3" destOrd="0" presId="urn:microsoft.com/office/officeart/2005/8/layout/vList2"/>
    <dgm:cxn modelId="{A763B3A8-4744-4D3D-871E-29BC0D38B73F}" type="presParOf" srcId="{03F5ED04-A33A-45F8-86C5-8AD241238F59}" destId="{84EE8657-2700-4383-9752-EA8CF2F2A07F}" srcOrd="4" destOrd="0" presId="urn:microsoft.com/office/officeart/2005/8/layout/vList2"/>
    <dgm:cxn modelId="{7DC743BD-0016-4759-9498-2A8AF84E515B}" type="presParOf" srcId="{03F5ED04-A33A-45F8-86C5-8AD241238F59}" destId="{96D87BDE-7120-4233-A7D7-33E3A1FA99D1}" srcOrd="5" destOrd="0" presId="urn:microsoft.com/office/officeart/2005/8/layout/vList2"/>
    <dgm:cxn modelId="{B3B9C0FE-02FF-4C45-9F23-562DAAD0B6A2}" type="presParOf" srcId="{03F5ED04-A33A-45F8-86C5-8AD241238F59}" destId="{DF50A0AF-823D-4A33-91B4-A464A0CC100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55400A-E341-4DF1-8842-264D2660DEA4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FE7EAD66-E268-4182-B73C-133E07C40385}">
      <dgm:prSet/>
      <dgm:spPr/>
      <dgm:t>
        <a:bodyPr/>
        <a:lstStyle/>
        <a:p>
          <a:r>
            <a:rPr lang="en-US" dirty="0" smtClean="0"/>
            <a:t>5.2.2原子核</a:t>
          </a:r>
          <a:endParaRPr lang="en-US" dirty="0"/>
        </a:p>
      </dgm:t>
    </dgm:pt>
    <dgm:pt modelId="{A371070A-06CB-4E72-AF6C-432A7EA4F699}" type="parTrans" cxnId="{B7936DB9-306D-4C3A-8BCF-0422B07FA459}">
      <dgm:prSet/>
      <dgm:spPr/>
      <dgm:t>
        <a:bodyPr/>
        <a:lstStyle/>
        <a:p>
          <a:endParaRPr lang="ja-JP" altLang="en-US"/>
        </a:p>
      </dgm:t>
    </dgm:pt>
    <dgm:pt modelId="{A7942A80-56AA-4A6F-831C-542C91819D72}" type="sibTrans" cxnId="{B7936DB9-306D-4C3A-8BCF-0422B07FA459}">
      <dgm:prSet/>
      <dgm:spPr/>
      <dgm:t>
        <a:bodyPr/>
        <a:lstStyle/>
        <a:p>
          <a:endParaRPr lang="ja-JP" altLang="en-US"/>
        </a:p>
      </dgm:t>
    </dgm:pt>
    <dgm:pt modelId="{FF23E81C-CAC7-4BD8-95D9-FE41F55BDF82}">
      <dgm:prSet/>
      <dgm:spPr/>
      <dgm:t>
        <a:bodyPr/>
        <a:lstStyle/>
        <a:p>
          <a:r>
            <a:rPr lang="en-US" altLang="ja-JP" dirty="0" smtClean="0"/>
            <a:t>(a) </a:t>
          </a:r>
          <a:r>
            <a:rPr lang="ja-JP" altLang="en-US" dirty="0" smtClean="0"/>
            <a:t>原子核の構成粒子</a:t>
          </a:r>
          <a:endParaRPr lang="en-US" dirty="0"/>
        </a:p>
      </dgm:t>
    </dgm:pt>
    <dgm:pt modelId="{A2F567B1-1EF6-4F58-9110-C2AF331FCD03}" type="parTrans" cxnId="{9A02B2DB-9FFE-4645-A23F-764433EBE39B}">
      <dgm:prSet/>
      <dgm:spPr/>
      <dgm:t>
        <a:bodyPr/>
        <a:lstStyle/>
        <a:p>
          <a:endParaRPr lang="ja-JP" altLang="en-US"/>
        </a:p>
      </dgm:t>
    </dgm:pt>
    <dgm:pt modelId="{E4C28493-9D8C-41FC-84AD-D4AF3C3E48FF}" type="sibTrans" cxnId="{9A02B2DB-9FFE-4645-A23F-764433EBE39B}">
      <dgm:prSet/>
      <dgm:spPr/>
      <dgm:t>
        <a:bodyPr/>
        <a:lstStyle/>
        <a:p>
          <a:endParaRPr lang="ja-JP" altLang="en-US"/>
        </a:p>
      </dgm:t>
    </dgm:pt>
    <dgm:pt modelId="{7DA18ABE-45B9-497E-BDDF-B3F95BB708A4}">
      <dgm:prSet/>
      <dgm:spPr/>
      <dgm:t>
        <a:bodyPr/>
        <a:lstStyle/>
        <a:p>
          <a:r>
            <a:rPr lang="ja-JP" altLang="en-US" dirty="0"/>
            <a:t>原子核の構成粒子（図</a:t>
          </a:r>
          <a:r>
            <a:rPr lang="en-US" altLang="ja-JP" dirty="0" smtClean="0"/>
            <a:t>5.20</a:t>
          </a:r>
          <a:r>
            <a:rPr lang="ja-JP" altLang="en-US" dirty="0" smtClean="0"/>
            <a:t>）</a:t>
          </a:r>
          <a:r>
            <a:rPr lang="ja-JP" altLang="en-US" dirty="0"/>
            <a:t>は</a:t>
          </a:r>
          <a:r>
            <a:rPr lang="ja-JP" altLang="en-US" dirty="0" smtClean="0"/>
            <a:t>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</a:t>
          </a:r>
          <a:r>
            <a:rPr lang="ja-JP" altLang="en-US" dirty="0" smtClean="0">
              <a:solidFill>
                <a:srgbClr val="FF0000"/>
              </a:solidFill>
            </a:rPr>
            <a:t>陽子</a:t>
          </a:r>
          <a:r>
            <a:rPr lang="ja-JP" altLang="en-US" dirty="0">
              <a:solidFill>
                <a:srgbClr val="FF0000"/>
              </a:solidFill>
            </a:rPr>
            <a:t>（プロトン）</a:t>
          </a:r>
          <a:r>
            <a:rPr lang="ja-JP" altLang="en-US" dirty="0"/>
            <a:t>と</a:t>
          </a:r>
          <a:r>
            <a:rPr lang="ja-JP" altLang="en-US" dirty="0">
              <a:solidFill>
                <a:srgbClr val="FF0000"/>
              </a:solidFill>
            </a:rPr>
            <a:t>中性子（ニュートロン</a:t>
          </a:r>
          <a:r>
            <a:rPr lang="ja-JP" altLang="en-US" dirty="0" smtClean="0">
              <a:solidFill>
                <a:srgbClr val="FF0000"/>
              </a:solidFill>
            </a:rPr>
            <a:t>）</a:t>
          </a:r>
          <a:endParaRPr lang="ja-JP" altLang="en-US" dirty="0">
            <a:solidFill>
              <a:srgbClr val="FF0000"/>
            </a:solidFill>
          </a:endParaRPr>
        </a:p>
      </dgm:t>
    </dgm:pt>
    <dgm:pt modelId="{8152E91A-CAB4-4E60-9F1C-769DB8871D78}" type="parTrans" cxnId="{78691B06-E4E3-4A7F-8013-FDF3BDAAA019}">
      <dgm:prSet/>
      <dgm:spPr/>
      <dgm:t>
        <a:bodyPr/>
        <a:lstStyle/>
        <a:p>
          <a:endParaRPr lang="ja-JP" altLang="en-US"/>
        </a:p>
      </dgm:t>
    </dgm:pt>
    <dgm:pt modelId="{4566A3F3-80FE-4733-AF7D-A0813791359D}" type="sibTrans" cxnId="{78691B06-E4E3-4A7F-8013-FDF3BDAAA019}">
      <dgm:prSet/>
      <dgm:spPr/>
      <dgm:t>
        <a:bodyPr/>
        <a:lstStyle/>
        <a:p>
          <a:endParaRPr lang="ja-JP" altLang="en-US"/>
        </a:p>
      </dgm:t>
    </dgm:pt>
    <dgm:pt modelId="{2DE00DBB-6AD0-4AF4-B099-BEBA8A508A23}">
      <dgm:prSet/>
      <dgm:spPr/>
      <dgm:t>
        <a:bodyPr/>
        <a:lstStyle/>
        <a:p>
          <a:r>
            <a:rPr lang="ja-JP" altLang="en-US" dirty="0" smtClean="0"/>
            <a:t>陽子は，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電子の</a:t>
          </a:r>
          <a:r>
            <a:rPr lang="ja-JP" altLang="en-US" dirty="0" smtClean="0">
              <a:solidFill>
                <a:schemeClr val="tx1"/>
              </a:solidFill>
            </a:rPr>
            <a:t>電気量と絶対値</a:t>
          </a:r>
          <a:r>
            <a:rPr lang="ja-JP" altLang="en-US" dirty="0" smtClean="0"/>
            <a:t>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　　等しい</a:t>
          </a:r>
          <a:r>
            <a:rPr lang="ja-JP" altLang="en-US" dirty="0" smtClean="0">
              <a:solidFill>
                <a:srgbClr val="FF0000"/>
              </a:solidFill>
            </a:rPr>
            <a:t>正の電荷</a:t>
          </a:r>
          <a:r>
            <a:rPr lang="ja-JP" altLang="en-US" dirty="0" smtClean="0"/>
            <a:t>（</a:t>
          </a:r>
          <a:r>
            <a:rPr lang="en-US" altLang="ja-JP" dirty="0" smtClean="0"/>
            <a:t>+ </a:t>
          </a:r>
          <a:r>
            <a:rPr lang="en-US" altLang="ja-JP" i="1" dirty="0" smtClean="0"/>
            <a:t>e</a:t>
          </a:r>
          <a:r>
            <a:rPr lang="ja-JP" altLang="en-US" dirty="0" smtClean="0"/>
            <a:t>）をもち，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　　　</a:t>
          </a:r>
          <a:r>
            <a:rPr lang="ja-JP" altLang="en-US" dirty="0" smtClean="0">
              <a:solidFill>
                <a:srgbClr val="FF0000"/>
              </a:solidFill>
            </a:rPr>
            <a:t>水素</a:t>
          </a:r>
          <a:r>
            <a:rPr lang="ja-JP" altLang="en-US" dirty="0" smtClean="0"/>
            <a:t>の原子核と同じである．</a:t>
          </a:r>
          <a:endParaRPr lang="ja-JP" altLang="en-US" dirty="0"/>
        </a:p>
      </dgm:t>
    </dgm:pt>
    <dgm:pt modelId="{AF7F07FA-829F-4EE4-ABB9-44CC4672CF05}" type="parTrans" cxnId="{971C587D-D655-4336-82CC-1C74CFABBA77}">
      <dgm:prSet/>
      <dgm:spPr/>
      <dgm:t>
        <a:bodyPr/>
        <a:lstStyle/>
        <a:p>
          <a:endParaRPr kumimoji="1" lang="ja-JP" altLang="en-US"/>
        </a:p>
      </dgm:t>
    </dgm:pt>
    <dgm:pt modelId="{60177A45-F86E-4613-856C-1BE105BB2B84}" type="sibTrans" cxnId="{971C587D-D655-4336-82CC-1C74CFABBA77}">
      <dgm:prSet/>
      <dgm:spPr/>
      <dgm:t>
        <a:bodyPr/>
        <a:lstStyle/>
        <a:p>
          <a:endParaRPr kumimoji="1" lang="ja-JP" altLang="en-US"/>
        </a:p>
      </dgm:t>
    </dgm:pt>
    <dgm:pt modelId="{C78C9594-37A4-4CE9-B31F-00651216485A}">
      <dgm:prSet/>
      <dgm:spPr/>
      <dgm:t>
        <a:bodyPr/>
        <a:lstStyle/>
        <a:p>
          <a:r>
            <a:rPr lang="ja-JP" altLang="en-US" dirty="0" smtClean="0"/>
            <a:t>中性子は， 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陽子よりわずかに質量が</a:t>
          </a:r>
          <a:r>
            <a:rPr lang="ja-JP" altLang="en-US" dirty="0" smtClean="0">
              <a:solidFill>
                <a:srgbClr val="FF0000"/>
              </a:solidFill>
            </a:rPr>
            <a:t>大きく、</a:t>
          </a:r>
          <a:r>
            <a:rPr lang="ja-JP" altLang="en-US" dirty="0" smtClean="0"/>
            <a:t>電荷は</a:t>
          </a:r>
          <a:r>
            <a:rPr lang="ja-JP" altLang="en-US" dirty="0" smtClean="0">
              <a:solidFill>
                <a:srgbClr val="FF0000"/>
              </a:solidFill>
            </a:rPr>
            <a:t>もたない</a:t>
          </a:r>
          <a:r>
            <a:rPr lang="ja-JP" altLang="en-US" dirty="0" smtClean="0"/>
            <a:t>．</a:t>
          </a:r>
          <a:endParaRPr lang="ja-JP" altLang="en-US" dirty="0"/>
        </a:p>
      </dgm:t>
    </dgm:pt>
    <dgm:pt modelId="{629FD8AC-3746-42C0-87A6-7D8EDD0EBEAB}" type="parTrans" cxnId="{2D8146C1-1EDE-46E7-86A7-D4E0E657CA66}">
      <dgm:prSet/>
      <dgm:spPr/>
      <dgm:t>
        <a:bodyPr/>
        <a:lstStyle/>
        <a:p>
          <a:endParaRPr kumimoji="1" lang="ja-JP" altLang="en-US"/>
        </a:p>
      </dgm:t>
    </dgm:pt>
    <dgm:pt modelId="{C8D96606-BE6C-4535-9DDB-A233FDA33A27}" type="sibTrans" cxnId="{2D8146C1-1EDE-46E7-86A7-D4E0E657CA66}">
      <dgm:prSet/>
      <dgm:spPr/>
      <dgm:t>
        <a:bodyPr/>
        <a:lstStyle/>
        <a:p>
          <a:endParaRPr kumimoji="1" lang="ja-JP" altLang="en-US"/>
        </a:p>
      </dgm:t>
    </dgm:pt>
    <dgm:pt modelId="{0842098A-4997-4DDF-92E8-9477547FE788}">
      <dgm:prSet/>
      <dgm:spPr/>
      <dgm:t>
        <a:bodyPr/>
        <a:lstStyle/>
        <a:p>
          <a:r>
            <a:rPr lang="ja-JP" altLang="en-US" dirty="0" smtClean="0"/>
            <a:t>陽子と中性子をあわせて</a:t>
          </a:r>
          <a:r>
            <a:rPr lang="ja-JP" altLang="en-US" dirty="0" smtClean="0">
              <a:solidFill>
                <a:srgbClr val="FF0000"/>
              </a:solidFill>
            </a:rPr>
            <a:t>核子</a:t>
          </a:r>
          <a:r>
            <a:rPr lang="ja-JP" altLang="en-US" dirty="0" smtClean="0"/>
            <a:t>という．</a:t>
          </a:r>
          <a:endParaRPr lang="ja-JP" altLang="en-US" dirty="0"/>
        </a:p>
      </dgm:t>
    </dgm:pt>
    <dgm:pt modelId="{536B2238-D258-4B00-BC7F-57BFCB3E6980}" type="parTrans" cxnId="{4B38C6EF-7816-4B53-8C2B-C5C53338D97D}">
      <dgm:prSet/>
      <dgm:spPr/>
      <dgm:t>
        <a:bodyPr/>
        <a:lstStyle/>
        <a:p>
          <a:endParaRPr kumimoji="1" lang="ja-JP" altLang="en-US"/>
        </a:p>
      </dgm:t>
    </dgm:pt>
    <dgm:pt modelId="{DB960B65-07BB-458B-91EF-5FEBD9DC03E8}" type="sibTrans" cxnId="{4B38C6EF-7816-4B53-8C2B-C5C53338D97D}">
      <dgm:prSet/>
      <dgm:spPr/>
      <dgm:t>
        <a:bodyPr/>
        <a:lstStyle/>
        <a:p>
          <a:endParaRPr kumimoji="1" lang="ja-JP" altLang="en-US"/>
        </a:p>
      </dgm:t>
    </dgm:pt>
    <dgm:pt modelId="{03F5ED04-A33A-45F8-86C5-8AD241238F59}" type="pres">
      <dgm:prSet presAssocID="{2B55400A-E341-4DF1-8842-264D2660DE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2432532-2C13-4EE5-A599-1937A37FC4AE}" type="pres">
      <dgm:prSet presAssocID="{FE7EAD66-E268-4182-B73C-133E07C403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029F6F-2E69-40A1-8F2C-31FE9BD2E1F3}" type="pres">
      <dgm:prSet presAssocID="{FE7EAD66-E268-4182-B73C-133E07C403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2009231-A755-466A-8B70-E08509575004}" type="presOf" srcId="{C78C9594-37A4-4CE9-B31F-00651216485A}" destId="{AB029F6F-2E69-40A1-8F2C-31FE9BD2E1F3}" srcOrd="0" destOrd="3" presId="urn:microsoft.com/office/officeart/2005/8/layout/vList2"/>
    <dgm:cxn modelId="{971C587D-D655-4336-82CC-1C74CFABBA77}" srcId="{FE7EAD66-E268-4182-B73C-133E07C40385}" destId="{2DE00DBB-6AD0-4AF4-B099-BEBA8A508A23}" srcOrd="2" destOrd="0" parTransId="{AF7F07FA-829F-4EE4-ABB9-44CC4672CF05}" sibTransId="{60177A45-F86E-4613-856C-1BE105BB2B84}"/>
    <dgm:cxn modelId="{78691B06-E4E3-4A7F-8013-FDF3BDAAA019}" srcId="{FE7EAD66-E268-4182-B73C-133E07C40385}" destId="{7DA18ABE-45B9-497E-BDDF-B3F95BB708A4}" srcOrd="1" destOrd="0" parTransId="{8152E91A-CAB4-4E60-9F1C-769DB8871D78}" sibTransId="{4566A3F3-80FE-4733-AF7D-A0813791359D}"/>
    <dgm:cxn modelId="{9A02B2DB-9FFE-4645-A23F-764433EBE39B}" srcId="{FE7EAD66-E268-4182-B73C-133E07C40385}" destId="{FF23E81C-CAC7-4BD8-95D9-FE41F55BDF82}" srcOrd="0" destOrd="0" parTransId="{A2F567B1-1EF6-4F58-9110-C2AF331FCD03}" sibTransId="{E4C28493-9D8C-41FC-84AD-D4AF3C3E48FF}"/>
    <dgm:cxn modelId="{7E8441EF-D414-4B09-B38F-6AF3FCB719D5}" type="presOf" srcId="{2B55400A-E341-4DF1-8842-264D2660DEA4}" destId="{03F5ED04-A33A-45F8-86C5-8AD241238F59}" srcOrd="0" destOrd="0" presId="urn:microsoft.com/office/officeart/2005/8/layout/vList2"/>
    <dgm:cxn modelId="{C722D9BF-07CB-4209-A0C1-311CBC1F0A11}" type="presOf" srcId="{2DE00DBB-6AD0-4AF4-B099-BEBA8A508A23}" destId="{AB029F6F-2E69-40A1-8F2C-31FE9BD2E1F3}" srcOrd="0" destOrd="2" presId="urn:microsoft.com/office/officeart/2005/8/layout/vList2"/>
    <dgm:cxn modelId="{4B38C6EF-7816-4B53-8C2B-C5C53338D97D}" srcId="{FE7EAD66-E268-4182-B73C-133E07C40385}" destId="{0842098A-4997-4DDF-92E8-9477547FE788}" srcOrd="4" destOrd="0" parTransId="{536B2238-D258-4B00-BC7F-57BFCB3E6980}" sibTransId="{DB960B65-07BB-458B-91EF-5FEBD9DC03E8}"/>
    <dgm:cxn modelId="{BE9C6200-8D38-47FC-8006-E8106BCB0A99}" type="presOf" srcId="{FE7EAD66-E268-4182-B73C-133E07C40385}" destId="{82432532-2C13-4EE5-A599-1937A37FC4AE}" srcOrd="0" destOrd="0" presId="urn:microsoft.com/office/officeart/2005/8/layout/vList2"/>
    <dgm:cxn modelId="{85988A1D-DF75-4D0F-963F-841CE33E8EA0}" type="presOf" srcId="{7DA18ABE-45B9-497E-BDDF-B3F95BB708A4}" destId="{AB029F6F-2E69-40A1-8F2C-31FE9BD2E1F3}" srcOrd="0" destOrd="1" presId="urn:microsoft.com/office/officeart/2005/8/layout/vList2"/>
    <dgm:cxn modelId="{E4C30BC7-B456-422C-8B06-8A207E838A22}" type="presOf" srcId="{0842098A-4997-4DDF-92E8-9477547FE788}" destId="{AB029F6F-2E69-40A1-8F2C-31FE9BD2E1F3}" srcOrd="0" destOrd="4" presId="urn:microsoft.com/office/officeart/2005/8/layout/vList2"/>
    <dgm:cxn modelId="{B7936DB9-306D-4C3A-8BCF-0422B07FA459}" srcId="{2B55400A-E341-4DF1-8842-264D2660DEA4}" destId="{FE7EAD66-E268-4182-B73C-133E07C40385}" srcOrd="0" destOrd="0" parTransId="{A371070A-06CB-4E72-AF6C-432A7EA4F699}" sibTransId="{A7942A80-56AA-4A6F-831C-542C91819D72}"/>
    <dgm:cxn modelId="{2D8146C1-1EDE-46E7-86A7-D4E0E657CA66}" srcId="{FE7EAD66-E268-4182-B73C-133E07C40385}" destId="{C78C9594-37A4-4CE9-B31F-00651216485A}" srcOrd="3" destOrd="0" parTransId="{629FD8AC-3746-42C0-87A6-7D8EDD0EBEAB}" sibTransId="{C8D96606-BE6C-4535-9DDB-A233FDA33A27}"/>
    <dgm:cxn modelId="{2924A11F-9A83-4A29-A478-09B019BEFAC0}" type="presOf" srcId="{FF23E81C-CAC7-4BD8-95D9-FE41F55BDF82}" destId="{AB029F6F-2E69-40A1-8F2C-31FE9BD2E1F3}" srcOrd="0" destOrd="0" presId="urn:microsoft.com/office/officeart/2005/8/layout/vList2"/>
    <dgm:cxn modelId="{4805A149-20DB-4979-BD7A-590B5C987C40}" type="presParOf" srcId="{03F5ED04-A33A-45F8-86C5-8AD241238F59}" destId="{82432532-2C13-4EE5-A599-1937A37FC4AE}" srcOrd="0" destOrd="0" presId="urn:microsoft.com/office/officeart/2005/8/layout/vList2"/>
    <dgm:cxn modelId="{6661211A-795C-49BC-84D8-DC31189A3ACE}" type="presParOf" srcId="{03F5ED04-A33A-45F8-86C5-8AD241238F59}" destId="{AB029F6F-2E69-40A1-8F2C-31FE9BD2E1F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55400A-E341-4DF1-8842-264D2660DEA4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FE7EAD66-E268-4182-B73C-133E07C40385}">
      <dgm:prSet/>
      <dgm:spPr/>
      <dgm:t>
        <a:bodyPr/>
        <a:lstStyle/>
        <a:p>
          <a:r>
            <a:rPr lang="en-US" dirty="0" smtClean="0"/>
            <a:t>5.2.2原子核</a:t>
          </a:r>
          <a:endParaRPr lang="en-US" dirty="0"/>
        </a:p>
      </dgm:t>
    </dgm:pt>
    <dgm:pt modelId="{A371070A-06CB-4E72-AF6C-432A7EA4F699}" type="parTrans" cxnId="{B7936DB9-306D-4C3A-8BCF-0422B07FA459}">
      <dgm:prSet/>
      <dgm:spPr/>
      <dgm:t>
        <a:bodyPr/>
        <a:lstStyle/>
        <a:p>
          <a:endParaRPr lang="ja-JP" altLang="en-US"/>
        </a:p>
      </dgm:t>
    </dgm:pt>
    <dgm:pt modelId="{A7942A80-56AA-4A6F-831C-542C91819D72}" type="sibTrans" cxnId="{B7936DB9-306D-4C3A-8BCF-0422B07FA459}">
      <dgm:prSet/>
      <dgm:spPr/>
      <dgm:t>
        <a:bodyPr/>
        <a:lstStyle/>
        <a:p>
          <a:endParaRPr lang="ja-JP" altLang="en-US"/>
        </a:p>
      </dgm:t>
    </dgm:pt>
    <dgm:pt modelId="{EA17A392-7D68-486D-9EA1-0B331841C28C}">
      <dgm:prSet/>
      <dgm:spPr/>
      <dgm:t>
        <a:bodyPr/>
        <a:lstStyle/>
        <a:p>
          <a:r>
            <a:rPr lang="ja-JP" altLang="en-US" dirty="0" smtClean="0"/>
            <a:t>原子核の中にある陽子の数は，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それぞれの</a:t>
          </a:r>
          <a:r>
            <a:rPr lang="ja-JP" altLang="en-US" dirty="0" smtClean="0">
              <a:solidFill>
                <a:srgbClr val="FF0000"/>
              </a:solidFill>
            </a:rPr>
            <a:t>元素</a:t>
          </a:r>
          <a:r>
            <a:rPr lang="ja-JP" altLang="en-US" dirty="0" smtClean="0"/>
            <a:t>で決まっていて，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　　その元素の</a:t>
          </a:r>
          <a:r>
            <a:rPr lang="ja-JP" altLang="en-US" dirty="0" smtClean="0">
              <a:solidFill>
                <a:srgbClr val="FF0000"/>
              </a:solidFill>
            </a:rPr>
            <a:t>原子番号</a:t>
          </a:r>
          <a:r>
            <a:rPr lang="ja-JP" altLang="en-US" dirty="0" smtClean="0"/>
            <a:t>という．</a:t>
          </a:r>
          <a:endParaRPr lang="en-US" dirty="0"/>
        </a:p>
      </dgm:t>
    </dgm:pt>
    <dgm:pt modelId="{19CEC3C4-EB19-4B02-9193-8C00DDFECE76}" type="parTrans" cxnId="{7A2B3EEC-896B-4B4C-BFDA-32CBE8D4A3DB}">
      <dgm:prSet/>
      <dgm:spPr/>
      <dgm:t>
        <a:bodyPr/>
        <a:lstStyle/>
        <a:p>
          <a:endParaRPr lang="ja-JP" altLang="en-US"/>
        </a:p>
      </dgm:t>
    </dgm:pt>
    <dgm:pt modelId="{A4BA3D10-8983-4304-95BB-BBE45D223349}" type="sibTrans" cxnId="{7A2B3EEC-896B-4B4C-BFDA-32CBE8D4A3DB}">
      <dgm:prSet/>
      <dgm:spPr/>
      <dgm:t>
        <a:bodyPr/>
        <a:lstStyle/>
        <a:p>
          <a:endParaRPr lang="ja-JP" altLang="en-US"/>
        </a:p>
      </dgm:t>
    </dgm:pt>
    <dgm:pt modelId="{824B9C53-96E2-4B81-B8F7-1DF11090F5E3}">
      <dgm:prSet/>
      <dgm:spPr/>
      <dgm:t>
        <a:bodyPr/>
        <a:lstStyle/>
        <a:p>
          <a:r>
            <a:rPr lang="en-US" altLang="ja-JP" i="1" dirty="0"/>
            <a:t>A</a:t>
          </a:r>
          <a:r>
            <a:rPr lang="en-US" altLang="ja-JP" dirty="0"/>
            <a:t> </a:t>
          </a:r>
          <a:r>
            <a:rPr lang="en-US" altLang="ja-JP" dirty="0" smtClean="0"/>
            <a:t>=</a:t>
          </a:r>
          <a:r>
            <a:rPr lang="ja-JP" altLang="en-US" dirty="0" smtClean="0"/>
            <a:t>　</a:t>
          </a:r>
          <a:r>
            <a:rPr lang="en-US" altLang="ja-JP" i="1" dirty="0" smtClean="0">
              <a:solidFill>
                <a:srgbClr val="FF0000"/>
              </a:solidFill>
            </a:rPr>
            <a:t>Z</a:t>
          </a:r>
          <a:r>
            <a:rPr lang="ja-JP" altLang="en-US" i="1" dirty="0" smtClean="0">
              <a:solidFill>
                <a:srgbClr val="FF0000"/>
              </a:solidFill>
            </a:rPr>
            <a:t>　</a:t>
          </a:r>
          <a:r>
            <a:rPr lang="en-US" altLang="ja-JP" dirty="0" smtClean="0">
              <a:solidFill>
                <a:srgbClr val="FF0000"/>
              </a:solidFill>
            </a:rPr>
            <a:t>+</a:t>
          </a:r>
          <a:r>
            <a:rPr lang="ja-JP" altLang="en-US" dirty="0" smtClean="0">
              <a:solidFill>
                <a:srgbClr val="FF0000"/>
              </a:solidFill>
            </a:rPr>
            <a:t>　</a:t>
          </a:r>
          <a:r>
            <a:rPr lang="en-US" altLang="ja-JP" i="1" dirty="0" smtClean="0">
              <a:solidFill>
                <a:srgbClr val="FF0000"/>
              </a:solidFill>
            </a:rPr>
            <a:t>N</a:t>
          </a:r>
          <a:endParaRPr lang="ja-JP" altLang="en-US" i="1" dirty="0">
            <a:solidFill>
              <a:srgbClr val="FF0000"/>
            </a:solidFill>
          </a:endParaRPr>
        </a:p>
      </dgm:t>
    </dgm:pt>
    <dgm:pt modelId="{39FDFF4F-D29E-4C0D-8D5F-13F0D43C0100}" type="parTrans" cxnId="{2DBBFB9A-2B88-4EC5-B617-8C75FDB14402}">
      <dgm:prSet/>
      <dgm:spPr/>
      <dgm:t>
        <a:bodyPr/>
        <a:lstStyle/>
        <a:p>
          <a:endParaRPr lang="ja-JP" altLang="en-US"/>
        </a:p>
      </dgm:t>
    </dgm:pt>
    <dgm:pt modelId="{8C9FDC80-F7DF-489D-B046-76D6805506B0}" type="sibTrans" cxnId="{2DBBFB9A-2B88-4EC5-B617-8C75FDB14402}">
      <dgm:prSet/>
      <dgm:spPr/>
      <dgm:t>
        <a:bodyPr/>
        <a:lstStyle/>
        <a:p>
          <a:endParaRPr lang="ja-JP" altLang="en-US"/>
        </a:p>
      </dgm:t>
    </dgm:pt>
    <dgm:pt modelId="{961753D5-C060-4B51-9E7D-4B7399B96B0D}">
      <dgm:prSet/>
      <dgm:spPr/>
      <dgm:t>
        <a:bodyPr/>
        <a:lstStyle/>
        <a:p>
          <a:r>
            <a:rPr lang="en-US" altLang="ja-JP" i="1" dirty="0" smtClean="0"/>
            <a:t>A</a:t>
          </a:r>
          <a:r>
            <a:rPr lang="ja-JP" altLang="en-US" dirty="0"/>
            <a:t>を</a:t>
          </a:r>
          <a:r>
            <a:rPr lang="ja-JP" altLang="en-US" dirty="0">
              <a:solidFill>
                <a:srgbClr val="FF0000"/>
              </a:solidFill>
            </a:rPr>
            <a:t>質量数</a:t>
          </a:r>
          <a:r>
            <a:rPr lang="ja-JP" altLang="en-US" dirty="0"/>
            <a:t>という．</a:t>
          </a:r>
        </a:p>
      </dgm:t>
    </dgm:pt>
    <dgm:pt modelId="{51A86335-40FB-4442-840F-FA1D8F82CDA1}" type="parTrans" cxnId="{0A2E59F0-A3B2-4241-A1BE-8ACDCCE2A427}">
      <dgm:prSet/>
      <dgm:spPr/>
      <dgm:t>
        <a:bodyPr/>
        <a:lstStyle/>
        <a:p>
          <a:endParaRPr lang="ja-JP" altLang="en-US"/>
        </a:p>
      </dgm:t>
    </dgm:pt>
    <dgm:pt modelId="{88D9F9C0-7DE6-4866-923A-C368A4506C90}" type="sibTrans" cxnId="{0A2E59F0-A3B2-4241-A1BE-8ACDCCE2A427}">
      <dgm:prSet/>
      <dgm:spPr/>
      <dgm:t>
        <a:bodyPr/>
        <a:lstStyle/>
        <a:p>
          <a:endParaRPr lang="ja-JP" altLang="en-US"/>
        </a:p>
      </dgm:t>
    </dgm:pt>
    <dgm:pt modelId="{03CA2AA4-4802-4FEF-9A6A-2636DE698740}">
      <dgm:prSet/>
      <dgm:spPr/>
      <dgm:t>
        <a:bodyPr/>
        <a:lstStyle/>
        <a:p>
          <a:r>
            <a:rPr lang="ja-JP" altLang="en-US" dirty="0"/>
            <a:t>原子番号が等しく</a:t>
          </a:r>
          <a:r>
            <a:rPr lang="ja-JP" altLang="en-US" dirty="0" smtClean="0"/>
            <a:t>，質量数</a:t>
          </a:r>
          <a:r>
            <a:rPr lang="ja-JP" altLang="en-US" dirty="0"/>
            <a:t>の異なる原子を</a:t>
          </a:r>
          <a:r>
            <a:rPr lang="ja-JP" altLang="en-US" dirty="0">
              <a:solidFill>
                <a:srgbClr val="FF0000"/>
              </a:solidFill>
            </a:rPr>
            <a:t>同位体</a:t>
          </a:r>
          <a:r>
            <a:rPr lang="ja-JP" altLang="en-US" dirty="0"/>
            <a:t>という</a:t>
          </a:r>
          <a:r>
            <a:rPr lang="ja-JP" altLang="en-US" dirty="0" smtClean="0"/>
            <a:t>．</a:t>
          </a:r>
          <a:endParaRPr lang="ja-JP" altLang="en-US" dirty="0"/>
        </a:p>
      </dgm:t>
    </dgm:pt>
    <dgm:pt modelId="{B4C39CC1-63F7-4CC7-9C7C-840437872C5D}" type="parTrans" cxnId="{0BBC4122-7B3D-4320-AC34-9C2666EC509D}">
      <dgm:prSet/>
      <dgm:spPr/>
      <dgm:t>
        <a:bodyPr/>
        <a:lstStyle/>
        <a:p>
          <a:endParaRPr lang="ja-JP" altLang="en-US"/>
        </a:p>
      </dgm:t>
    </dgm:pt>
    <dgm:pt modelId="{4762F955-0ED2-428F-8E63-510F7942250D}" type="sibTrans" cxnId="{0BBC4122-7B3D-4320-AC34-9C2666EC509D}">
      <dgm:prSet/>
      <dgm:spPr/>
      <dgm:t>
        <a:bodyPr/>
        <a:lstStyle/>
        <a:p>
          <a:endParaRPr lang="ja-JP" altLang="en-US"/>
        </a:p>
      </dgm:t>
    </dgm:pt>
    <dgm:pt modelId="{C3F544DA-6EC5-4EEB-8BCF-DDA959B1F465}">
      <dgm:prSet/>
      <dgm:spPr/>
      <dgm:t>
        <a:bodyPr/>
        <a:lstStyle/>
        <a:p>
          <a:r>
            <a:rPr lang="ja-JP" altLang="en-US" dirty="0" smtClean="0">
              <a:solidFill>
                <a:srgbClr val="FF0000"/>
              </a:solidFill>
            </a:rPr>
            <a:t>原子番号</a:t>
          </a:r>
          <a:r>
            <a:rPr lang="en-US" altLang="ja-JP" i="1" dirty="0" smtClean="0">
              <a:solidFill>
                <a:srgbClr val="FF0000"/>
              </a:solidFill>
            </a:rPr>
            <a:t>Z</a:t>
          </a:r>
          <a:r>
            <a:rPr lang="ja-JP" altLang="en-US" dirty="0" smtClean="0"/>
            <a:t>の原子で，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原子核に含まれる中性子の数を</a:t>
          </a:r>
          <a:r>
            <a:rPr lang="en-US" altLang="ja-JP" i="1" dirty="0" smtClean="0"/>
            <a:t>N</a:t>
          </a:r>
          <a:r>
            <a:rPr lang="ja-JP" altLang="en-US" dirty="0" smtClean="0"/>
            <a:t>とすると，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原子核の核子の総数</a:t>
          </a:r>
          <a:r>
            <a:rPr lang="en-US" altLang="ja-JP" i="1" dirty="0" smtClean="0"/>
            <a:t>A</a:t>
          </a:r>
          <a:r>
            <a:rPr lang="ja-JP" altLang="en-US" dirty="0" smtClean="0"/>
            <a:t>は，</a:t>
          </a:r>
          <a:endParaRPr lang="en-US" dirty="0"/>
        </a:p>
      </dgm:t>
    </dgm:pt>
    <dgm:pt modelId="{4935A0D7-7983-4EFF-85B0-E14C60C0CD48}" type="parTrans" cxnId="{EAEE55A4-1CF6-4B9F-9A5C-4960BB6F6D64}">
      <dgm:prSet/>
      <dgm:spPr/>
      <dgm:t>
        <a:bodyPr/>
        <a:lstStyle/>
        <a:p>
          <a:endParaRPr kumimoji="1" lang="ja-JP" altLang="en-US"/>
        </a:p>
      </dgm:t>
    </dgm:pt>
    <dgm:pt modelId="{0C29C2DE-B32A-47BA-9B94-0EAB3E385A3F}" type="sibTrans" cxnId="{EAEE55A4-1CF6-4B9F-9A5C-4960BB6F6D64}">
      <dgm:prSet/>
      <dgm:spPr/>
      <dgm:t>
        <a:bodyPr/>
        <a:lstStyle/>
        <a:p>
          <a:endParaRPr kumimoji="1" lang="ja-JP" altLang="en-US"/>
        </a:p>
      </dgm:t>
    </dgm:pt>
    <dgm:pt modelId="{8AD9ADF1-EAFA-4CF5-BD13-A5236046D078}">
      <dgm:prSet/>
      <dgm:spPr/>
      <dgm:t>
        <a:bodyPr/>
        <a:lstStyle/>
        <a:p>
          <a:r>
            <a:rPr lang="ja-JP" altLang="en-US" dirty="0" smtClean="0"/>
            <a:t>例：水素</a:t>
          </a:r>
          <a:r>
            <a:rPr lang="ja-JP" altLang="en-US" dirty="0"/>
            <a:t>の</a:t>
          </a:r>
          <a:r>
            <a:rPr lang="ja-JP" altLang="en-US" dirty="0" smtClean="0"/>
            <a:t>同位体として</a:t>
          </a:r>
          <a:r>
            <a:rPr lang="ja-JP" altLang="en-US" dirty="0" smtClean="0">
              <a:solidFill>
                <a:srgbClr val="FF0000"/>
              </a:solidFill>
            </a:rPr>
            <a:t>重水素</a:t>
          </a:r>
          <a:r>
            <a:rPr lang="ja-JP" altLang="en-US" dirty="0" smtClean="0"/>
            <a:t>があるが，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　　その原子核は陽子</a:t>
          </a:r>
          <a:r>
            <a:rPr lang="en-US" altLang="ja-JP" dirty="0" smtClean="0"/>
            <a:t>1</a:t>
          </a:r>
          <a:r>
            <a:rPr lang="ja-JP" altLang="en-US" dirty="0" smtClean="0"/>
            <a:t>個と中性子</a:t>
          </a:r>
          <a:r>
            <a:rPr lang="en-US" altLang="ja-JP" dirty="0" smtClean="0"/>
            <a:t>I</a:t>
          </a:r>
          <a:r>
            <a:rPr lang="ja-JP" altLang="en-US" dirty="0" smtClean="0"/>
            <a:t>個をもち， </a:t>
          </a:r>
          <a:r>
            <a:rPr lang="ja-JP" altLang="en-US" dirty="0" smtClean="0">
              <a:solidFill>
                <a:srgbClr val="FF0000"/>
              </a:solidFill>
            </a:rPr>
            <a:t>重陽子</a:t>
          </a:r>
          <a:r>
            <a:rPr lang="ja-JP" altLang="en-US" dirty="0" smtClean="0"/>
            <a:t>といわれる． 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　　　　　　　　　　　　天然に存在する完全な</a:t>
          </a:r>
          <a:r>
            <a:rPr lang="ja-JP" altLang="en-US" dirty="0" smtClean="0">
              <a:solidFill>
                <a:srgbClr val="FF0000"/>
              </a:solidFill>
            </a:rPr>
            <a:t>同位体</a:t>
          </a:r>
          <a:r>
            <a:rPr lang="ja-JP" altLang="en-US" dirty="0" smtClean="0"/>
            <a:t>の例を表</a:t>
          </a:r>
          <a:r>
            <a:rPr lang="en-US" altLang="en-US" dirty="0" smtClean="0"/>
            <a:t>5.1</a:t>
          </a:r>
          <a:r>
            <a:rPr lang="ja-JP" altLang="en-US" dirty="0" smtClean="0"/>
            <a:t>に示す</a:t>
          </a:r>
          <a:endParaRPr lang="ja-JP" altLang="en-US" dirty="0"/>
        </a:p>
      </dgm:t>
    </dgm:pt>
    <dgm:pt modelId="{48CB2113-8AE9-44A7-A8A2-6BB5B67C66C1}" type="parTrans" cxnId="{2BBD580E-F4BE-4D9F-803F-3391F1C83264}">
      <dgm:prSet/>
      <dgm:spPr/>
      <dgm:t>
        <a:bodyPr/>
        <a:lstStyle/>
        <a:p>
          <a:endParaRPr kumimoji="1" lang="ja-JP" altLang="en-US"/>
        </a:p>
      </dgm:t>
    </dgm:pt>
    <dgm:pt modelId="{791284D9-227F-4B6C-A174-4C31C05F5E31}" type="sibTrans" cxnId="{2BBD580E-F4BE-4D9F-803F-3391F1C83264}">
      <dgm:prSet/>
      <dgm:spPr/>
      <dgm:t>
        <a:bodyPr/>
        <a:lstStyle/>
        <a:p>
          <a:endParaRPr kumimoji="1" lang="ja-JP" altLang="en-US"/>
        </a:p>
      </dgm:t>
    </dgm:pt>
    <dgm:pt modelId="{03F5ED04-A33A-45F8-86C5-8AD241238F59}" type="pres">
      <dgm:prSet presAssocID="{2B55400A-E341-4DF1-8842-264D2660DE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2432532-2C13-4EE5-A599-1937A37FC4AE}" type="pres">
      <dgm:prSet presAssocID="{FE7EAD66-E268-4182-B73C-133E07C403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3B317C-3B80-417F-A030-E5A7DA0F93A0}" type="pres">
      <dgm:prSet presAssocID="{FE7EAD66-E268-4182-B73C-133E07C403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342A2E9-67F9-4BD1-B690-ECB0A1B49B4F}" type="presOf" srcId="{824B9C53-96E2-4B81-B8F7-1DF11090F5E3}" destId="{243B317C-3B80-417F-A030-E5A7DA0F93A0}" srcOrd="0" destOrd="2" presId="urn:microsoft.com/office/officeart/2005/8/layout/vList2"/>
    <dgm:cxn modelId="{A5E2D62C-5DFB-418D-8955-012C27F95D96}" type="presOf" srcId="{2B55400A-E341-4DF1-8842-264D2660DEA4}" destId="{03F5ED04-A33A-45F8-86C5-8AD241238F59}" srcOrd="0" destOrd="0" presId="urn:microsoft.com/office/officeart/2005/8/layout/vList2"/>
    <dgm:cxn modelId="{2DBBFB9A-2B88-4EC5-B617-8C75FDB14402}" srcId="{FE7EAD66-E268-4182-B73C-133E07C40385}" destId="{824B9C53-96E2-4B81-B8F7-1DF11090F5E3}" srcOrd="2" destOrd="0" parTransId="{39FDFF4F-D29E-4C0D-8D5F-13F0D43C0100}" sibTransId="{8C9FDC80-F7DF-489D-B046-76D6805506B0}"/>
    <dgm:cxn modelId="{CA98C80E-65C1-409B-A426-73F7E0C11FEF}" type="presOf" srcId="{EA17A392-7D68-486D-9EA1-0B331841C28C}" destId="{243B317C-3B80-417F-A030-E5A7DA0F93A0}" srcOrd="0" destOrd="0" presId="urn:microsoft.com/office/officeart/2005/8/layout/vList2"/>
    <dgm:cxn modelId="{CF8CD193-183F-4252-BB81-5725C8065E45}" type="presOf" srcId="{961753D5-C060-4B51-9E7D-4B7399B96B0D}" destId="{243B317C-3B80-417F-A030-E5A7DA0F93A0}" srcOrd="0" destOrd="3" presId="urn:microsoft.com/office/officeart/2005/8/layout/vList2"/>
    <dgm:cxn modelId="{0A2E59F0-A3B2-4241-A1BE-8ACDCCE2A427}" srcId="{FE7EAD66-E268-4182-B73C-133E07C40385}" destId="{961753D5-C060-4B51-9E7D-4B7399B96B0D}" srcOrd="3" destOrd="0" parTransId="{51A86335-40FB-4442-840F-FA1D8F82CDA1}" sibTransId="{88D9F9C0-7DE6-4866-923A-C368A4506C90}"/>
    <dgm:cxn modelId="{B7936DB9-306D-4C3A-8BCF-0422B07FA459}" srcId="{2B55400A-E341-4DF1-8842-264D2660DEA4}" destId="{FE7EAD66-E268-4182-B73C-133E07C40385}" srcOrd="0" destOrd="0" parTransId="{A371070A-06CB-4E72-AF6C-432A7EA4F699}" sibTransId="{A7942A80-56AA-4A6F-831C-542C91819D72}"/>
    <dgm:cxn modelId="{EAEE55A4-1CF6-4B9F-9A5C-4960BB6F6D64}" srcId="{FE7EAD66-E268-4182-B73C-133E07C40385}" destId="{C3F544DA-6EC5-4EEB-8BCF-DDA959B1F465}" srcOrd="1" destOrd="0" parTransId="{4935A0D7-7983-4EFF-85B0-E14C60C0CD48}" sibTransId="{0C29C2DE-B32A-47BA-9B94-0EAB3E385A3F}"/>
    <dgm:cxn modelId="{A24AFA95-A0D6-4BB1-9997-413DD9965AE3}" type="presOf" srcId="{8AD9ADF1-EAFA-4CF5-BD13-A5236046D078}" destId="{243B317C-3B80-417F-A030-E5A7DA0F93A0}" srcOrd="0" destOrd="5" presId="urn:microsoft.com/office/officeart/2005/8/layout/vList2"/>
    <dgm:cxn modelId="{98A4CC2D-C4A4-4FE7-B6D5-578F70F3432A}" type="presOf" srcId="{FE7EAD66-E268-4182-B73C-133E07C40385}" destId="{82432532-2C13-4EE5-A599-1937A37FC4AE}" srcOrd="0" destOrd="0" presId="urn:microsoft.com/office/officeart/2005/8/layout/vList2"/>
    <dgm:cxn modelId="{A9C289F4-21D3-43A5-B036-C9685ED88C12}" type="presOf" srcId="{03CA2AA4-4802-4FEF-9A6A-2636DE698740}" destId="{243B317C-3B80-417F-A030-E5A7DA0F93A0}" srcOrd="0" destOrd="4" presId="urn:microsoft.com/office/officeart/2005/8/layout/vList2"/>
    <dgm:cxn modelId="{0BBC4122-7B3D-4320-AC34-9C2666EC509D}" srcId="{FE7EAD66-E268-4182-B73C-133E07C40385}" destId="{03CA2AA4-4802-4FEF-9A6A-2636DE698740}" srcOrd="4" destOrd="0" parTransId="{B4C39CC1-63F7-4CC7-9C7C-840437872C5D}" sibTransId="{4762F955-0ED2-428F-8E63-510F7942250D}"/>
    <dgm:cxn modelId="{BC6D6EE7-01DD-483D-8366-63FAFF441F95}" type="presOf" srcId="{C3F544DA-6EC5-4EEB-8BCF-DDA959B1F465}" destId="{243B317C-3B80-417F-A030-E5A7DA0F93A0}" srcOrd="0" destOrd="1" presId="urn:microsoft.com/office/officeart/2005/8/layout/vList2"/>
    <dgm:cxn modelId="{7A2B3EEC-896B-4B4C-BFDA-32CBE8D4A3DB}" srcId="{FE7EAD66-E268-4182-B73C-133E07C40385}" destId="{EA17A392-7D68-486D-9EA1-0B331841C28C}" srcOrd="0" destOrd="0" parTransId="{19CEC3C4-EB19-4B02-9193-8C00DDFECE76}" sibTransId="{A4BA3D10-8983-4304-95BB-BBE45D223349}"/>
    <dgm:cxn modelId="{2BBD580E-F4BE-4D9F-803F-3391F1C83264}" srcId="{FE7EAD66-E268-4182-B73C-133E07C40385}" destId="{8AD9ADF1-EAFA-4CF5-BD13-A5236046D078}" srcOrd="5" destOrd="0" parTransId="{48CB2113-8AE9-44A7-A8A2-6BB5B67C66C1}" sibTransId="{791284D9-227F-4B6C-A174-4C31C05F5E31}"/>
    <dgm:cxn modelId="{F08B787F-893E-4EB8-8F79-E38B75C460E7}" type="presParOf" srcId="{03F5ED04-A33A-45F8-86C5-8AD241238F59}" destId="{82432532-2C13-4EE5-A599-1937A37FC4AE}" srcOrd="0" destOrd="0" presId="urn:microsoft.com/office/officeart/2005/8/layout/vList2"/>
    <dgm:cxn modelId="{E0B26BC8-A421-4CFF-A76D-4C9773AB5B31}" type="presParOf" srcId="{03F5ED04-A33A-45F8-86C5-8AD241238F59}" destId="{243B317C-3B80-417F-A030-E5A7DA0F93A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55400A-E341-4DF1-8842-264D2660DEA4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FE7EAD66-E268-4182-B73C-133E07C40385}">
      <dgm:prSet/>
      <dgm:spPr/>
      <dgm:t>
        <a:bodyPr/>
        <a:lstStyle/>
        <a:p>
          <a:r>
            <a:rPr lang="en-US" dirty="0" smtClean="0"/>
            <a:t>5.2.2原子核</a:t>
          </a:r>
          <a:endParaRPr lang="en-US" dirty="0"/>
        </a:p>
      </dgm:t>
    </dgm:pt>
    <dgm:pt modelId="{A371070A-06CB-4E72-AF6C-432A7EA4F699}" type="parTrans" cxnId="{B7936DB9-306D-4C3A-8BCF-0422B07FA459}">
      <dgm:prSet/>
      <dgm:spPr/>
      <dgm:t>
        <a:bodyPr/>
        <a:lstStyle/>
        <a:p>
          <a:endParaRPr lang="ja-JP" altLang="en-US"/>
        </a:p>
      </dgm:t>
    </dgm:pt>
    <dgm:pt modelId="{A7942A80-56AA-4A6F-831C-542C91819D72}" type="sibTrans" cxnId="{B7936DB9-306D-4C3A-8BCF-0422B07FA459}">
      <dgm:prSet/>
      <dgm:spPr/>
      <dgm:t>
        <a:bodyPr/>
        <a:lstStyle/>
        <a:p>
          <a:endParaRPr lang="ja-JP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BB838D9D-3F02-46B9-8415-7019145AC488}">
          <dgm:prSet/>
          <dgm:spPr/>
          <dgm:t>
            <a:bodyPr/>
            <a:lstStyle/>
            <a:p>
              <a:r>
                <a:rPr lang="ja-JP" altLang="en-US" dirty="0" smtClean="0"/>
                <a:t>原子核は， その原子の元素記号の左下に原子番号</a:t>
              </a:r>
              <a:r>
                <a:rPr lang="en-US" altLang="ja-JP" i="1" dirty="0" smtClean="0"/>
                <a:t>Z</a:t>
              </a:r>
              <a:r>
                <a:rPr lang="ja-JP" altLang="en-US" dirty="0" err="1" smtClean="0"/>
                <a:t>，</a:t>
              </a:r>
              <a:r>
                <a:rPr lang="ja-JP" altLang="en-US" dirty="0" smtClean="0"/>
                <a:t> 左上に質量数</a:t>
              </a:r>
              <a:r>
                <a:rPr lang="en-US" altLang="ja-JP" i="1" dirty="0" smtClean="0"/>
                <a:t>A</a:t>
              </a:r>
              <a:r>
                <a:rPr lang="ja-JP" altLang="en-US" dirty="0" smtClean="0"/>
                <a:t>をつけて表す． </a:t>
              </a:r>
              <a:r>
                <a:rPr lang="en-US" altLang="ja-JP" dirty="0" smtClean="0"/>
                <a:t/>
              </a:r>
              <a:br>
                <a:rPr lang="en-US" altLang="ja-JP" dirty="0" smtClean="0"/>
              </a:br>
              <a:r>
                <a:rPr lang="ja-JP" altLang="en-US" dirty="0" smtClean="0"/>
                <a:t>例：炭素の原子核は</a:t>
              </a:r>
              <a14:m>
                <m:oMath xmlns:m="http://schemas.openxmlformats.org/officeDocument/2006/math">
                  <m:sPre>
                    <m:sPrePr>
                      <m:ctrlPr>
                        <a:rPr lang="en-US" altLang="ja-JP" i="1" smtClean="0">
                          <a:latin typeface="Cambria Math" panose="02040503050406030204" pitchFamily="18" charset="0"/>
                        </a:rPr>
                      </m:ctrlPr>
                    </m:sPrePr>
                    <m:sub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6</m:t>
                      </m:r>
                    </m:sub>
                    <m:sup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12</m:t>
                      </m:r>
                    </m:sup>
                    <m:e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Ｃ</m:t>
                      </m:r>
                    </m:e>
                  </m:sPre>
                </m:oMath>
              </a14:m>
              <a:r>
                <a:rPr lang="ja-JP" altLang="en-US" dirty="0" smtClean="0"/>
                <a:t>である． また， 中性子は</a:t>
              </a:r>
              <a:r>
                <a:rPr lang="ja-JP" altLang="en-US" dirty="0" smtClean="0">
                  <a:solidFill>
                    <a:srgbClr val="FF0000"/>
                  </a:solidFill>
                </a:rPr>
                <a:t>電荷</a:t>
              </a:r>
              <a:r>
                <a:rPr lang="ja-JP" altLang="en-US" dirty="0" smtClean="0"/>
                <a:t>が</a:t>
              </a:r>
              <a:r>
                <a:rPr lang="en-US" altLang="ja-JP" dirty="0" smtClean="0"/>
                <a:t>0</a:t>
              </a:r>
              <a:r>
                <a:rPr lang="ja-JP" altLang="en-US" dirty="0" smtClean="0"/>
                <a:t>であり，</a:t>
              </a:r>
              <a14:m>
                <m:oMath xmlns:m="http://schemas.openxmlformats.org/officeDocument/2006/math">
                  <m:sPre>
                    <m:sPrePr>
                      <m:ctrlPr>
                        <a:rPr lang="en-US" altLang="ja-JP" i="1" smtClean="0">
                          <a:latin typeface="Cambria Math" panose="02040503050406030204" pitchFamily="18" charset="0"/>
                        </a:rPr>
                      </m:ctrlPr>
                    </m:sPrePr>
                    <m:sub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0</m:t>
                      </m:r>
                    </m:sub>
                    <m:sup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1</m:t>
                      </m:r>
                    </m:sup>
                    <m:e>
                      <m:r>
                        <m:rPr>
                          <m:sty m:val="p"/>
                        </m:rPr>
                        <a:rPr lang="en-US" altLang="ja-JP" i="1" smtClean="0">
                          <a:latin typeface="Cambria Math" panose="02040503050406030204" pitchFamily="18" charset="0"/>
                        </a:rPr>
                        <m:t>n</m:t>
                      </m:r>
                    </m:e>
                  </m:sPre>
                </m:oMath>
              </a14:m>
              <a:r>
                <a:rPr lang="ja-JP" altLang="en-US" dirty="0" smtClean="0"/>
                <a:t>で表される．</a:t>
              </a:r>
              <a:endParaRPr lang="en-US" dirty="0"/>
            </a:p>
          </dgm:t>
        </dgm:pt>
      </mc:Choice>
      <mc:Fallback xmlns="">
        <dgm:pt modelId="{BB838D9D-3F02-46B9-8415-7019145AC488}">
          <dgm:prSet/>
          <dgm:spPr/>
          <dgm:t>
            <a:bodyPr/>
            <a:lstStyle/>
            <a:p>
              <a:r>
                <a:rPr lang="ja-JP" altLang="en-US" dirty="0" smtClean="0"/>
                <a:t>原子核は， その原子の元素記号の左下に原子番号</a:t>
              </a:r>
              <a:r>
                <a:rPr lang="en-US" altLang="ja-JP" i="1" dirty="0" smtClean="0"/>
                <a:t>Z</a:t>
              </a:r>
              <a:r>
                <a:rPr lang="ja-JP" altLang="en-US" dirty="0" err="1" smtClean="0"/>
                <a:t>，</a:t>
              </a:r>
              <a:r>
                <a:rPr lang="ja-JP" altLang="en-US" dirty="0" smtClean="0"/>
                <a:t> 左上に質量数</a:t>
              </a:r>
              <a:r>
                <a:rPr lang="en-US" altLang="ja-JP" i="1" dirty="0" smtClean="0"/>
                <a:t>A</a:t>
              </a:r>
              <a:r>
                <a:rPr lang="ja-JP" altLang="en-US" dirty="0" smtClean="0"/>
                <a:t>をつけて</a:t>
              </a:r>
              <a:r>
                <a:rPr lang="ja-JP" altLang="en-US" dirty="0" smtClean="0"/>
                <a:t>表す． </a:t>
              </a:r>
              <a:r>
                <a:rPr lang="en-US" altLang="ja-JP" dirty="0" smtClean="0"/>
                <a:t/>
              </a:r>
              <a:br>
                <a:rPr lang="en-US" altLang="ja-JP" dirty="0" smtClean="0"/>
              </a:br>
              <a:r>
                <a:rPr lang="ja-JP" altLang="en-US" dirty="0" smtClean="0"/>
                <a:t>例：炭素の原子核は</a:t>
              </a:r>
              <a:r>
                <a:rPr lang="en-US" altLang="ja-JP" i="0" smtClean="0">
                  <a:latin typeface="Cambria Math" panose="02040503050406030204" pitchFamily="18" charset="0"/>
                </a:rPr>
                <a:t>(</a:t>
              </a:r>
              <a:r>
                <a:rPr lang="ja-JP" altLang="en-US" i="0" smtClean="0">
                  <a:latin typeface="Cambria Math" panose="02040503050406030204" pitchFamily="18" charset="0"/>
                </a:rPr>
                <a:t>_</a:t>
              </a:r>
              <a:r>
                <a:rPr lang="en-US" altLang="ja-JP" i="0" smtClean="0">
                  <a:latin typeface="Cambria Math" panose="02040503050406030204" pitchFamily="18" charset="0"/>
                </a:rPr>
                <a:t>6</a:t>
              </a:r>
              <a:r>
                <a:rPr lang="ja-JP" altLang="en-US" i="0" smtClean="0">
                  <a:latin typeface="Cambria Math" panose="02040503050406030204" pitchFamily="18" charset="0"/>
                </a:rPr>
                <a:t>^</a:t>
              </a:r>
              <a:r>
                <a:rPr lang="en-US" altLang="ja-JP" i="0" smtClean="0">
                  <a:latin typeface="Cambria Math" panose="02040503050406030204" pitchFamily="18" charset="0"/>
                </a:rPr>
                <a:t>12</a:t>
              </a:r>
              <a:r>
                <a:rPr lang="en-US" altLang="ja-JP" i="0" smtClean="0">
                  <a:latin typeface="Cambria Math" panose="02040503050406030204" pitchFamily="18" charset="0"/>
                </a:rPr>
                <a:t>)</a:t>
              </a:r>
              <a:r>
                <a:rPr lang="ja-JP" altLang="en-US" i="0" smtClean="0">
                  <a:latin typeface="Cambria Math" panose="02040503050406030204" pitchFamily="18" charset="0"/>
                </a:rPr>
                <a:t>Ｃ</a:t>
              </a:r>
              <a:r>
                <a:rPr lang="ja-JP" altLang="en-US" dirty="0" smtClean="0"/>
                <a:t>である． また， 中性子は</a:t>
              </a:r>
              <a:r>
                <a:rPr lang="ja-JP" altLang="en-US" dirty="0" smtClean="0">
                  <a:solidFill>
                    <a:srgbClr val="FF0000"/>
                  </a:solidFill>
                </a:rPr>
                <a:t>電荷</a:t>
              </a:r>
              <a:r>
                <a:rPr lang="ja-JP" altLang="en-US" dirty="0" smtClean="0"/>
                <a:t>が</a:t>
              </a:r>
              <a:r>
                <a:rPr lang="en-US" altLang="ja-JP" dirty="0" smtClean="0"/>
                <a:t>0</a:t>
              </a:r>
              <a:r>
                <a:rPr lang="ja-JP" altLang="en-US" dirty="0" smtClean="0"/>
                <a:t>であり，</a:t>
              </a:r>
              <a:r>
                <a:rPr lang="en-US" altLang="ja-JP" i="0" smtClean="0">
                  <a:latin typeface="Cambria Math" panose="02040503050406030204" pitchFamily="18" charset="0"/>
                </a:rPr>
                <a:t>(_0^</a:t>
              </a:r>
              <a:r>
                <a:rPr lang="en-US" altLang="ja-JP" i="0" smtClean="0">
                  <a:latin typeface="Cambria Math" panose="02040503050406030204" pitchFamily="18" charset="0"/>
                </a:rPr>
                <a:t>1</a:t>
              </a:r>
              <a:r>
                <a:rPr lang="en-US" altLang="ja-JP" i="0" smtClean="0">
                  <a:latin typeface="Cambria Math" panose="02040503050406030204" pitchFamily="18" charset="0"/>
                </a:rPr>
                <a:t>)n</a:t>
              </a:r>
              <a:r>
                <a:rPr lang="ja-JP" altLang="en-US" dirty="0" smtClean="0"/>
                <a:t>で表される．</a:t>
              </a:r>
              <a:endParaRPr lang="en-US" dirty="0"/>
            </a:p>
          </dgm:t>
        </dgm:pt>
      </mc:Fallback>
    </mc:AlternateContent>
    <dgm:pt modelId="{AAB0C7B0-37FC-427C-A1C7-E4E829C02C96}" type="parTrans" cxnId="{E32EB584-F814-481C-8AB7-F793E1AE4E24}">
      <dgm:prSet/>
      <dgm:spPr/>
      <dgm:t>
        <a:bodyPr/>
        <a:lstStyle/>
        <a:p>
          <a:endParaRPr lang="ja-JP" altLang="en-US"/>
        </a:p>
      </dgm:t>
    </dgm:pt>
    <dgm:pt modelId="{9D562951-3181-4C8B-9063-5EF8DB97AFD7}" type="sibTrans" cxnId="{E32EB584-F814-481C-8AB7-F793E1AE4E24}">
      <dgm:prSet/>
      <dgm:spPr/>
      <dgm:t>
        <a:bodyPr/>
        <a:lstStyle/>
        <a:p>
          <a:endParaRPr lang="ja-JP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C85657C-7D75-4E8C-A9C8-E93017C0D8A9}">
          <dgm:prSet/>
          <dgm:spPr/>
          <dgm:t>
            <a:bodyPr/>
            <a:lstStyle/>
            <a:p>
              <a:r>
                <a:rPr lang="ja-JP" altLang="en-US" dirty="0"/>
                <a:t>元素の原子量は</a:t>
              </a:r>
              <a:r>
                <a:rPr lang="ja-JP" altLang="en-US" dirty="0" smtClean="0"/>
                <a:t>，</a:t>
              </a:r>
              <a:r>
                <a:rPr lang="en-US" altLang="ja-JP" dirty="0" smtClean="0"/>
                <a:t/>
              </a:r>
              <a:br>
                <a:rPr lang="en-US" altLang="ja-JP" dirty="0" smtClean="0"/>
              </a:br>
              <a:r>
                <a:rPr lang="ja-JP" altLang="en-US" dirty="0" smtClean="0"/>
                <a:t>　　　質量</a:t>
              </a:r>
              <a:r>
                <a:rPr lang="ja-JP" altLang="en-US" dirty="0"/>
                <a:t>数</a:t>
              </a:r>
              <a:r>
                <a:rPr lang="en-US" altLang="ja-JP" dirty="0"/>
                <a:t>12</a:t>
              </a:r>
              <a:r>
                <a:rPr lang="ja-JP" altLang="en-US" dirty="0"/>
                <a:t>の炭素</a:t>
              </a:r>
              <a:r>
                <a:rPr lang="ja-JP" altLang="en-US" dirty="0" smtClean="0"/>
                <a:t>原子</a:t>
              </a:r>
              <a:r>
                <a:rPr lang="en-US" altLang="ja-JP" dirty="0" smtClean="0"/>
                <a:t>(</a:t>
              </a:r>
              <a14:m>
                <m:oMath xmlns:m="http://schemas.openxmlformats.org/officeDocument/2006/math">
                  <m:sPre>
                    <m:sPrePr>
                      <m:ctrlPr>
                        <a:rPr lang="en-US" altLang="ja-JP" i="1" smtClean="0">
                          <a:latin typeface="Cambria Math" panose="02040503050406030204" pitchFamily="18" charset="0"/>
                        </a:rPr>
                      </m:ctrlPr>
                    </m:sPrePr>
                    <m:sub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6</m:t>
                      </m:r>
                    </m:sub>
                    <m:sup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12</m:t>
                      </m:r>
                    </m:sup>
                    <m:e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Ｃ</m:t>
                      </m:r>
                    </m:e>
                  </m:sPre>
                  <m:r>
                    <a:rPr lang="ja-JP" altLang="en-US" i="1" smtClean="0">
                      <a:latin typeface="Cambria Math" panose="02040503050406030204" pitchFamily="18" charset="0"/>
                    </a:rPr>
                    <m:t>）</m:t>
                  </m:r>
                </m:oMath>
              </a14:m>
              <a:r>
                <a:rPr lang="en-US" altLang="ja-JP" dirty="0"/>
                <a:t>1</a:t>
              </a:r>
              <a:r>
                <a:rPr lang="ja-JP" altLang="en-US" dirty="0"/>
                <a:t>個の質量を</a:t>
              </a:r>
              <a:r>
                <a:rPr lang="en-US" altLang="ja-JP" dirty="0">
                  <a:solidFill>
                    <a:srgbClr val="FF0000"/>
                  </a:solidFill>
                </a:rPr>
                <a:t>12</a:t>
              </a:r>
              <a:r>
                <a:rPr lang="ja-JP" altLang="en-US" dirty="0"/>
                <a:t>とし， </a:t>
              </a:r>
              <a:r>
                <a:rPr lang="en-US" altLang="ja-JP" dirty="0" smtClean="0"/>
                <a:t/>
              </a:r>
              <a:br>
                <a:rPr lang="en-US" altLang="ja-JP" dirty="0" smtClean="0"/>
              </a:br>
              <a:r>
                <a:rPr lang="ja-JP" altLang="en-US" dirty="0" smtClean="0"/>
                <a:t>　　　　　　　　これ</a:t>
              </a:r>
              <a:r>
                <a:rPr lang="ja-JP" altLang="en-US" dirty="0"/>
                <a:t>を基準</a:t>
              </a:r>
              <a:r>
                <a:rPr lang="ja-JP" altLang="en-US" dirty="0" smtClean="0"/>
                <a:t>としたほかの</a:t>
              </a:r>
              <a:r>
                <a:rPr lang="ja-JP" altLang="en-US" dirty="0" smtClean="0">
                  <a:solidFill>
                    <a:srgbClr val="FF0000"/>
                  </a:solidFill>
                </a:rPr>
                <a:t>原子の質量の比</a:t>
              </a:r>
              <a:r>
                <a:rPr lang="ja-JP" altLang="en-US" dirty="0" smtClean="0"/>
                <a:t>をいう．</a:t>
              </a:r>
              <a:endParaRPr lang="ja-JP" altLang="en-US" dirty="0"/>
            </a:p>
          </dgm:t>
        </dgm:pt>
      </mc:Choice>
      <mc:Fallback xmlns="">
        <dgm:pt modelId="{AC85657C-7D75-4E8C-A9C8-E93017C0D8A9}">
          <dgm:prSet/>
          <dgm:spPr/>
          <dgm:t>
            <a:bodyPr/>
            <a:lstStyle/>
            <a:p>
              <a:r>
                <a:rPr lang="ja-JP" altLang="en-US" dirty="0"/>
                <a:t>元素の原子量は</a:t>
              </a:r>
              <a:r>
                <a:rPr lang="ja-JP" altLang="en-US" dirty="0" smtClean="0"/>
                <a:t>，</a:t>
              </a:r>
              <a:r>
                <a:rPr lang="en-US" altLang="ja-JP" dirty="0" smtClean="0"/>
                <a:t/>
              </a:r>
              <a:br>
                <a:rPr lang="en-US" altLang="ja-JP" dirty="0" smtClean="0"/>
              </a:br>
              <a:r>
                <a:rPr lang="ja-JP" altLang="en-US" dirty="0" smtClean="0"/>
                <a:t>　　　質量</a:t>
              </a:r>
              <a:r>
                <a:rPr lang="ja-JP" altLang="en-US" dirty="0"/>
                <a:t>数</a:t>
              </a:r>
              <a:r>
                <a:rPr lang="en-US" altLang="ja-JP" dirty="0"/>
                <a:t>12</a:t>
              </a:r>
              <a:r>
                <a:rPr lang="ja-JP" altLang="en-US" dirty="0"/>
                <a:t>の炭素</a:t>
              </a:r>
              <a:r>
                <a:rPr lang="ja-JP" altLang="en-US" dirty="0" smtClean="0"/>
                <a:t>原子</a:t>
              </a:r>
              <a:r>
                <a:rPr lang="en-US" altLang="ja-JP" dirty="0" smtClean="0"/>
                <a:t>(</a:t>
              </a:r>
              <a:r>
                <a:rPr lang="en-US" altLang="ja-JP" i="0" smtClean="0">
                  <a:latin typeface="Cambria Math" panose="02040503050406030204" pitchFamily="18" charset="0"/>
                </a:rPr>
                <a:t>(_</a:t>
              </a:r>
              <a:r>
                <a:rPr lang="en-US" altLang="ja-JP" i="0" smtClean="0">
                  <a:latin typeface="Cambria Math" panose="02040503050406030204" pitchFamily="18" charset="0"/>
                </a:rPr>
                <a:t>6^12</a:t>
              </a:r>
              <a:r>
                <a:rPr lang="en-US" altLang="ja-JP" i="0" smtClean="0">
                  <a:latin typeface="Cambria Math" panose="02040503050406030204" pitchFamily="18" charset="0"/>
                </a:rPr>
                <a:t>)</a:t>
              </a:r>
              <a:r>
                <a:rPr lang="ja-JP" altLang="en-US" i="0" smtClean="0">
                  <a:latin typeface="Cambria Math" panose="02040503050406030204" pitchFamily="18" charset="0"/>
                </a:rPr>
                <a:t>Ｃ</a:t>
              </a:r>
              <a:r>
                <a:rPr lang="ja-JP" altLang="en-US" i="0" smtClean="0">
                  <a:latin typeface="Cambria Math" panose="02040503050406030204" pitchFamily="18" charset="0"/>
                </a:rPr>
                <a:t>）</a:t>
              </a:r>
              <a:r>
                <a:rPr lang="en-US" altLang="ja-JP" dirty="0"/>
                <a:t>1</a:t>
              </a:r>
              <a:r>
                <a:rPr lang="ja-JP" altLang="en-US" dirty="0"/>
                <a:t>個の質量を</a:t>
              </a:r>
              <a:r>
                <a:rPr lang="en-US" altLang="ja-JP" dirty="0">
                  <a:solidFill>
                    <a:srgbClr val="FF0000"/>
                  </a:solidFill>
                </a:rPr>
                <a:t>12</a:t>
              </a:r>
              <a:r>
                <a:rPr lang="ja-JP" altLang="en-US" dirty="0"/>
                <a:t>とし， </a:t>
              </a:r>
              <a:r>
                <a:rPr lang="en-US" altLang="ja-JP" dirty="0" smtClean="0"/>
                <a:t/>
              </a:r>
              <a:br>
                <a:rPr lang="en-US" altLang="ja-JP" dirty="0" smtClean="0"/>
              </a:br>
              <a:r>
                <a:rPr lang="ja-JP" altLang="en-US" dirty="0" smtClean="0"/>
                <a:t>　　　　　　　　これ</a:t>
              </a:r>
              <a:r>
                <a:rPr lang="ja-JP" altLang="en-US" dirty="0"/>
                <a:t>を基準</a:t>
              </a:r>
              <a:r>
                <a:rPr lang="ja-JP" altLang="en-US" dirty="0" smtClean="0"/>
                <a:t>としたほかの</a:t>
              </a:r>
              <a:r>
                <a:rPr lang="ja-JP" altLang="en-US" dirty="0" smtClean="0">
                  <a:solidFill>
                    <a:srgbClr val="FF0000"/>
                  </a:solidFill>
                </a:rPr>
                <a:t>原子の質量の比</a:t>
              </a:r>
              <a:r>
                <a:rPr lang="ja-JP" altLang="en-US" dirty="0" smtClean="0"/>
                <a:t>をいう．</a:t>
              </a:r>
              <a:endParaRPr lang="ja-JP" altLang="en-US" dirty="0"/>
            </a:p>
          </dgm:t>
        </dgm:pt>
      </mc:Fallback>
    </mc:AlternateContent>
    <dgm:pt modelId="{8AEF316F-172F-43AF-9573-853BDDD3F6E4}" type="parTrans" cxnId="{2A2123F4-C4AA-44E7-85DF-C5BCEE7FE1A5}">
      <dgm:prSet/>
      <dgm:spPr/>
      <dgm:t>
        <a:bodyPr/>
        <a:lstStyle/>
        <a:p>
          <a:endParaRPr lang="ja-JP" altLang="en-US"/>
        </a:p>
      </dgm:t>
    </dgm:pt>
    <dgm:pt modelId="{EF849D86-B17F-46D1-8D3E-B4CAEC8F5834}" type="sibTrans" cxnId="{2A2123F4-C4AA-44E7-85DF-C5BCEE7FE1A5}">
      <dgm:prSet/>
      <dgm:spPr/>
      <dgm:t>
        <a:bodyPr/>
        <a:lstStyle/>
        <a:p>
          <a:endParaRPr lang="ja-JP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27CC550-8D00-479F-8751-9662A8227A5E}">
          <dgm:prSet/>
          <dgm:spPr/>
          <dgm:t>
            <a:bodyPr/>
            <a:lstStyle/>
            <a:p>
              <a:r>
                <a:rPr lang="ja-JP" altLang="en-US" dirty="0"/>
                <a:t>原子核の質量はきわめて小さい</a:t>
              </a:r>
              <a:r>
                <a:rPr lang="ja-JP" altLang="en-US" dirty="0" smtClean="0"/>
                <a:t>が，その</a:t>
              </a:r>
              <a:r>
                <a:rPr lang="ja-JP" altLang="en-US" dirty="0"/>
                <a:t>質量の実用単位として</a:t>
              </a:r>
              <a:r>
                <a:rPr lang="ja-JP" altLang="en-US" dirty="0" smtClean="0"/>
                <a:t>，</a:t>
              </a:r>
              <a:r>
                <a:rPr lang="en-US" altLang="ja-JP" dirty="0" smtClean="0"/>
                <a:t/>
              </a:r>
              <a:br>
                <a:rPr lang="en-US" altLang="ja-JP" dirty="0" smtClean="0"/>
              </a:br>
              <a:r>
                <a:rPr lang="ja-JP" altLang="en-US" dirty="0" smtClean="0"/>
                <a:t>　　　　　　　</a:t>
              </a:r>
              <a14:m>
                <m:oMath xmlns:m="http://schemas.openxmlformats.org/officeDocument/2006/math">
                  <m:sPre>
                    <m:sPrePr>
                      <m:ctrlPr>
                        <a:rPr lang="en-US" altLang="ja-JP" i="1" smtClean="0">
                          <a:latin typeface="Cambria Math" panose="02040503050406030204" pitchFamily="18" charset="0"/>
                        </a:rPr>
                      </m:ctrlPr>
                    </m:sPrePr>
                    <m:sub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6</m:t>
                      </m:r>
                    </m:sub>
                    <m:sup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12</m:t>
                      </m:r>
                    </m:sup>
                    <m:e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Ｃ</m:t>
                      </m:r>
                    </m:e>
                  </m:sPre>
                </m:oMath>
              </a14:m>
              <a:r>
                <a:rPr lang="ja-JP" altLang="en-US" dirty="0" smtClean="0"/>
                <a:t>の</a:t>
              </a:r>
              <a:r>
                <a:rPr lang="ja-JP" altLang="en-US" dirty="0"/>
                <a:t>炭素原子</a:t>
              </a:r>
              <a:r>
                <a:rPr lang="ja-JP" altLang="en-US" dirty="0" smtClean="0"/>
                <a:t>の質量の</a:t>
              </a:r>
              <a:r>
                <a:rPr lang="en-US" altLang="ja-JP" dirty="0" smtClean="0"/>
                <a:t>1/12</a:t>
              </a:r>
              <a:r>
                <a:rPr lang="ja-JP" altLang="en-US" dirty="0" smtClean="0"/>
                <a:t>を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1</a:t>
              </a:r>
              <a:r>
                <a:rPr lang="ja-JP" altLang="en-US" dirty="0" smtClean="0">
                  <a:solidFill>
                    <a:srgbClr val="FF0000"/>
                  </a:solidFill>
                </a:rPr>
                <a:t>統一原子質量単位</a:t>
              </a:r>
              <a:r>
                <a:rPr lang="ja-JP" altLang="en-US" dirty="0" smtClean="0"/>
                <a:t>（ 記号</a:t>
              </a:r>
              <a:r>
                <a:rPr lang="en-US" altLang="ja-JP" dirty="0" smtClean="0"/>
                <a:t>u</a:t>
              </a:r>
              <a:r>
                <a:rPr lang="ja-JP" altLang="en-US" dirty="0" smtClean="0"/>
                <a:t>）として用いる．</a:t>
              </a:r>
              <a:endParaRPr lang="ja-JP" altLang="en-US" dirty="0"/>
            </a:p>
          </dgm:t>
        </dgm:pt>
      </mc:Choice>
      <mc:Fallback xmlns="">
        <dgm:pt modelId="{627CC550-8D00-479F-8751-9662A8227A5E}">
          <dgm:prSet/>
          <dgm:spPr/>
          <dgm:t>
            <a:bodyPr/>
            <a:lstStyle/>
            <a:p>
              <a:r>
                <a:rPr lang="ja-JP" altLang="en-US" dirty="0"/>
                <a:t>原子核の質量はきわめて小さい</a:t>
              </a:r>
              <a:r>
                <a:rPr lang="ja-JP" altLang="en-US" dirty="0" smtClean="0"/>
                <a:t>が，その</a:t>
              </a:r>
              <a:r>
                <a:rPr lang="ja-JP" altLang="en-US" dirty="0"/>
                <a:t>質量の実用単位として</a:t>
              </a:r>
              <a:r>
                <a:rPr lang="ja-JP" altLang="en-US" dirty="0" smtClean="0"/>
                <a:t>，</a:t>
              </a:r>
              <a:r>
                <a:rPr lang="en-US" altLang="ja-JP" dirty="0" smtClean="0"/>
                <a:t/>
              </a:r>
              <a:br>
                <a:rPr lang="en-US" altLang="ja-JP" dirty="0" smtClean="0"/>
              </a:br>
              <a:r>
                <a:rPr lang="ja-JP" altLang="en-US" dirty="0" smtClean="0"/>
                <a:t>　　　　　　　</a:t>
              </a:r>
              <a:r>
                <a:rPr lang="en-US" altLang="ja-JP" i="0" smtClean="0">
                  <a:latin typeface="Cambria Math" panose="02040503050406030204" pitchFamily="18" charset="0"/>
                </a:rPr>
                <a:t>(_</a:t>
              </a:r>
              <a:r>
                <a:rPr lang="en-US" altLang="ja-JP" i="0" smtClean="0">
                  <a:latin typeface="Cambria Math" panose="02040503050406030204" pitchFamily="18" charset="0"/>
                </a:rPr>
                <a:t>6^12</a:t>
              </a:r>
              <a:r>
                <a:rPr lang="en-US" altLang="ja-JP" i="0" smtClean="0">
                  <a:latin typeface="Cambria Math" panose="02040503050406030204" pitchFamily="18" charset="0"/>
                </a:rPr>
                <a:t>)</a:t>
              </a:r>
              <a:r>
                <a:rPr lang="ja-JP" altLang="en-US" i="0" smtClean="0">
                  <a:latin typeface="Cambria Math" panose="02040503050406030204" pitchFamily="18" charset="0"/>
                </a:rPr>
                <a:t>Ｃ</a:t>
              </a:r>
              <a:r>
                <a:rPr lang="ja-JP" altLang="en-US" dirty="0" smtClean="0"/>
                <a:t>の</a:t>
              </a:r>
              <a:r>
                <a:rPr lang="ja-JP" altLang="en-US" dirty="0"/>
                <a:t>炭素原子</a:t>
              </a:r>
              <a:r>
                <a:rPr lang="ja-JP" altLang="en-US" dirty="0" smtClean="0"/>
                <a:t>の質量の</a:t>
              </a:r>
              <a:r>
                <a:rPr lang="en-US" altLang="ja-JP" dirty="0" smtClean="0"/>
                <a:t>1/12</a:t>
              </a:r>
              <a:r>
                <a:rPr lang="ja-JP" altLang="en-US" dirty="0" smtClean="0"/>
                <a:t>を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1</a:t>
              </a:r>
              <a:r>
                <a:rPr lang="ja-JP" altLang="en-US" dirty="0" smtClean="0">
                  <a:solidFill>
                    <a:srgbClr val="FF0000"/>
                  </a:solidFill>
                </a:rPr>
                <a:t>統一原子質量単位</a:t>
              </a:r>
              <a:r>
                <a:rPr lang="ja-JP" altLang="en-US" dirty="0" smtClean="0"/>
                <a:t>（ 記号</a:t>
              </a:r>
              <a:r>
                <a:rPr lang="en-US" altLang="ja-JP" dirty="0" smtClean="0"/>
                <a:t>u</a:t>
              </a:r>
              <a:r>
                <a:rPr lang="ja-JP" altLang="en-US" dirty="0" smtClean="0"/>
                <a:t>）として用いる．</a:t>
              </a:r>
              <a:endParaRPr lang="ja-JP" altLang="en-US" dirty="0"/>
            </a:p>
          </dgm:t>
        </dgm:pt>
      </mc:Fallback>
    </mc:AlternateContent>
    <dgm:pt modelId="{A251368B-E912-4426-AB54-5D67B23ADB33}" type="parTrans" cxnId="{15BEF843-0D61-403D-8ADB-DE28D508E724}">
      <dgm:prSet/>
      <dgm:spPr/>
      <dgm:t>
        <a:bodyPr/>
        <a:lstStyle/>
        <a:p>
          <a:endParaRPr lang="ja-JP" altLang="en-US"/>
        </a:p>
      </dgm:t>
    </dgm:pt>
    <dgm:pt modelId="{EE3C9225-58BF-481F-A843-4D58C3AB17D7}" type="sibTrans" cxnId="{15BEF843-0D61-403D-8ADB-DE28D508E724}">
      <dgm:prSet/>
      <dgm:spPr/>
      <dgm:t>
        <a:bodyPr/>
        <a:lstStyle/>
        <a:p>
          <a:endParaRPr lang="ja-JP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A5102B3-FAA2-44FD-9E7C-377434148A13}">
          <dgm:prSet/>
          <dgm:spPr/>
          <dgm:t>
            <a:bodyPr/>
            <a:lstStyle/>
            <a:p>
              <a14:m>
                <m:oMath xmlns:m="http://schemas.openxmlformats.org/officeDocument/2006/math">
                  <m:sPre>
                    <m:sPrePr>
                      <m:ctrlPr>
                        <a:rPr lang="en-US" altLang="ja-JP" i="1" smtClean="0">
                          <a:latin typeface="Cambria Math" panose="02040503050406030204" pitchFamily="18" charset="0"/>
                        </a:rPr>
                      </m:ctrlPr>
                    </m:sPrePr>
                    <m:sub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6</m:t>
                      </m:r>
                    </m:sub>
                    <m:sup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12</m:t>
                      </m:r>
                    </m:sup>
                    <m:e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Ｃ</m:t>
                      </m:r>
                    </m:e>
                  </m:sPre>
                </m:oMath>
              </a14:m>
              <a:r>
                <a:rPr lang="ja-JP" altLang="en-US" dirty="0" smtClean="0"/>
                <a:t>原子１</a:t>
              </a:r>
              <a:r>
                <a:rPr lang="en-US" altLang="ja-JP" dirty="0" smtClean="0"/>
                <a:t> </a:t>
              </a:r>
              <a:r>
                <a:rPr lang="en-US" altLang="ja-JP" dirty="0" err="1" smtClean="0"/>
                <a:t>mol</a:t>
              </a:r>
              <a:r>
                <a:rPr lang="ja-JP" altLang="en-US" dirty="0" smtClean="0"/>
                <a:t>の質量</a:t>
              </a:r>
              <a:r>
                <a:rPr lang="ja-JP" altLang="en-US" dirty="0"/>
                <a:t>は</a:t>
              </a:r>
              <a:r>
                <a:rPr lang="en-US" altLang="ja-JP" dirty="0" smtClean="0"/>
                <a:t>12 g</a:t>
              </a:r>
              <a:r>
                <a:rPr lang="ja-JP" altLang="en-US" dirty="0"/>
                <a:t>で</a:t>
              </a:r>
              <a:r>
                <a:rPr lang="ja-JP" altLang="en-US" dirty="0" smtClean="0"/>
                <a:t>，</a:t>
              </a:r>
              <a:r>
                <a:rPr lang="en-US" altLang="ja-JP" dirty="0" smtClean="0"/>
                <a:t/>
              </a:r>
              <a:br>
                <a:rPr lang="en-US" altLang="ja-JP" dirty="0" smtClean="0"/>
              </a:br>
              <a:r>
                <a:rPr lang="ja-JP" altLang="en-US" dirty="0" smtClean="0"/>
                <a:t>　　　その</a:t>
              </a:r>
              <a:r>
                <a:rPr lang="ja-JP" altLang="en-US" dirty="0"/>
                <a:t>中に</a:t>
              </a:r>
              <a:r>
                <a:rPr lang="ja-JP" altLang="en-US" dirty="0" smtClean="0"/>
                <a:t>，アボガドロ</a:t>
              </a:r>
              <a:r>
                <a:rPr lang="ja-JP" altLang="en-US" dirty="0"/>
                <a:t>定数</a:t>
              </a:r>
              <a:r>
                <a:rPr lang="ja-JP" altLang="en-US" dirty="0" smtClean="0"/>
                <a:t>（</a:t>
              </a:r>
              <a:r>
                <a:rPr lang="en-US" altLang="ja-JP" dirty="0" smtClean="0"/>
                <a:t>2.4.3</a:t>
              </a:r>
              <a:r>
                <a:rPr lang="ja-JP" altLang="en-US" dirty="0" smtClean="0"/>
                <a:t>項）</a:t>
              </a:r>
              <a:r>
                <a:rPr lang="ja-JP" altLang="en-US" dirty="0"/>
                <a:t>の</a:t>
              </a:r>
              <a:r>
                <a:rPr lang="ja-JP" altLang="en-US" dirty="0" smtClean="0"/>
                <a:t>原子が含まれるから， </a:t>
              </a:r>
              <a:r>
                <a:rPr lang="en-US" altLang="ja-JP" dirty="0" smtClean="0"/>
                <a:t>1</a:t>
              </a:r>
              <a:r>
                <a:rPr lang="ja-JP" altLang="en-US" dirty="0" smtClean="0"/>
                <a:t>　</a:t>
              </a:r>
              <a:r>
                <a:rPr lang="en-US" altLang="ja-JP" dirty="0" smtClean="0"/>
                <a:t>u </a:t>
              </a:r>
              <a:r>
                <a:rPr lang="ja-JP" altLang="en-US" dirty="0" smtClean="0"/>
                <a:t>は</a:t>
              </a:r>
              <a:r>
                <a:rPr lang="en-US" altLang="ja-JP" dirty="0" smtClean="0"/>
                <a:t>…</a:t>
              </a:r>
              <a:r>
                <a:rPr lang="ja-JP" altLang="en-US" dirty="0" smtClean="0"/>
                <a:t>次の値となる．</a:t>
              </a:r>
              <a:endParaRPr lang="ja-JP" altLang="en-US" dirty="0"/>
            </a:p>
          </dgm:t>
        </dgm:pt>
      </mc:Choice>
      <mc:Fallback xmlns="">
        <dgm:pt modelId="{3A5102B3-FAA2-44FD-9E7C-377434148A13}">
          <dgm:prSet/>
          <dgm:spPr/>
          <dgm:t>
            <a:bodyPr/>
            <a:lstStyle/>
            <a:p>
              <a:r>
                <a:rPr lang="en-US" altLang="ja-JP" i="0" smtClean="0">
                  <a:latin typeface="Cambria Math" panose="02040503050406030204" pitchFamily="18" charset="0"/>
                </a:rPr>
                <a:t>(_</a:t>
              </a:r>
              <a:r>
                <a:rPr lang="en-US" altLang="ja-JP" i="0" smtClean="0">
                  <a:latin typeface="Cambria Math" panose="02040503050406030204" pitchFamily="18" charset="0"/>
                </a:rPr>
                <a:t>6^12</a:t>
              </a:r>
              <a:r>
                <a:rPr lang="en-US" altLang="ja-JP" i="0" smtClean="0">
                  <a:latin typeface="Cambria Math" panose="02040503050406030204" pitchFamily="18" charset="0"/>
                </a:rPr>
                <a:t>)</a:t>
              </a:r>
              <a:r>
                <a:rPr lang="ja-JP" altLang="en-US" i="0" smtClean="0">
                  <a:latin typeface="Cambria Math" panose="02040503050406030204" pitchFamily="18" charset="0"/>
                </a:rPr>
                <a:t>Ｃ</a:t>
              </a:r>
              <a:r>
                <a:rPr lang="ja-JP" altLang="en-US" dirty="0" smtClean="0"/>
                <a:t>原子１</a:t>
              </a:r>
              <a:r>
                <a:rPr lang="en-US" altLang="ja-JP" dirty="0" smtClean="0"/>
                <a:t> </a:t>
              </a:r>
              <a:r>
                <a:rPr lang="en-US" altLang="ja-JP" dirty="0" err="1" smtClean="0"/>
                <a:t>mol</a:t>
              </a:r>
              <a:r>
                <a:rPr lang="ja-JP" altLang="en-US" dirty="0" smtClean="0"/>
                <a:t>の質量</a:t>
              </a:r>
              <a:r>
                <a:rPr lang="ja-JP" altLang="en-US" dirty="0"/>
                <a:t>は</a:t>
              </a:r>
              <a:r>
                <a:rPr lang="en-US" altLang="ja-JP" dirty="0" smtClean="0"/>
                <a:t>12 g</a:t>
              </a:r>
              <a:r>
                <a:rPr lang="ja-JP" altLang="en-US" dirty="0"/>
                <a:t>で</a:t>
              </a:r>
              <a:r>
                <a:rPr lang="ja-JP" altLang="en-US" dirty="0" smtClean="0"/>
                <a:t>，</a:t>
              </a:r>
              <a:r>
                <a:rPr lang="en-US" altLang="ja-JP" dirty="0" smtClean="0"/>
                <a:t/>
              </a:r>
              <a:br>
                <a:rPr lang="en-US" altLang="ja-JP" dirty="0" smtClean="0"/>
              </a:br>
              <a:r>
                <a:rPr lang="ja-JP" altLang="en-US" dirty="0" smtClean="0"/>
                <a:t>　　　その</a:t>
              </a:r>
              <a:r>
                <a:rPr lang="ja-JP" altLang="en-US" dirty="0"/>
                <a:t>中に</a:t>
              </a:r>
              <a:r>
                <a:rPr lang="ja-JP" altLang="en-US" dirty="0" smtClean="0"/>
                <a:t>，アボガドロ</a:t>
              </a:r>
              <a:r>
                <a:rPr lang="ja-JP" altLang="en-US" dirty="0"/>
                <a:t>定数</a:t>
              </a:r>
              <a:r>
                <a:rPr lang="ja-JP" altLang="en-US" dirty="0" smtClean="0"/>
                <a:t>（</a:t>
              </a:r>
              <a:r>
                <a:rPr lang="en-US" altLang="ja-JP" dirty="0" smtClean="0"/>
                <a:t>2.4.3</a:t>
              </a:r>
              <a:r>
                <a:rPr lang="ja-JP" altLang="en-US" dirty="0" smtClean="0"/>
                <a:t>項）</a:t>
              </a:r>
              <a:r>
                <a:rPr lang="ja-JP" altLang="en-US" dirty="0"/>
                <a:t>の</a:t>
              </a:r>
              <a:r>
                <a:rPr lang="ja-JP" altLang="en-US" dirty="0" smtClean="0"/>
                <a:t>原子が含まれるから， </a:t>
              </a:r>
              <a:r>
                <a:rPr lang="en-US" altLang="ja-JP" dirty="0" smtClean="0"/>
                <a:t>1</a:t>
              </a:r>
              <a:r>
                <a:rPr lang="ja-JP" altLang="en-US" dirty="0" smtClean="0"/>
                <a:t>　</a:t>
              </a:r>
              <a:r>
                <a:rPr lang="en-US" altLang="ja-JP" dirty="0" smtClean="0"/>
                <a:t>u </a:t>
              </a:r>
              <a:r>
                <a:rPr lang="ja-JP" altLang="en-US" dirty="0" smtClean="0"/>
                <a:t>は</a:t>
              </a:r>
              <a:r>
                <a:rPr lang="en-US" altLang="ja-JP" dirty="0" smtClean="0"/>
                <a:t>…</a:t>
              </a:r>
              <a:r>
                <a:rPr lang="ja-JP" altLang="en-US" dirty="0" smtClean="0"/>
                <a:t>次の値となる．</a:t>
              </a:r>
              <a:endParaRPr lang="ja-JP" altLang="en-US" dirty="0"/>
            </a:p>
          </dgm:t>
        </dgm:pt>
      </mc:Fallback>
    </mc:AlternateContent>
    <dgm:pt modelId="{B0D9D104-6AF1-42D4-B77E-FF1FA9EDBD44}" type="parTrans" cxnId="{D4526130-1614-488C-AE88-EB659A589092}">
      <dgm:prSet/>
      <dgm:spPr/>
      <dgm:t>
        <a:bodyPr/>
        <a:lstStyle/>
        <a:p>
          <a:endParaRPr lang="ja-JP" altLang="en-US"/>
        </a:p>
      </dgm:t>
    </dgm:pt>
    <dgm:pt modelId="{E9343909-E753-4214-8218-96F28BD1BAB4}" type="sibTrans" cxnId="{D4526130-1614-488C-AE88-EB659A589092}">
      <dgm:prSet/>
      <dgm:spPr/>
      <dgm:t>
        <a:bodyPr/>
        <a:lstStyle/>
        <a:p>
          <a:endParaRPr lang="ja-JP" altLang="en-US"/>
        </a:p>
      </dgm:t>
    </dgm:pt>
    <dgm:pt modelId="{8770CAF6-63FC-4179-8301-1CD3ABE2B246}">
      <dgm:prSet/>
      <dgm:spPr/>
      <dgm:t>
        <a:bodyPr/>
        <a:lstStyle/>
        <a:p>
          <a:r>
            <a:rPr lang="ja-JP" altLang="en-US" dirty="0"/>
            <a:t>陽子，中性子，電子は</a:t>
          </a:r>
          <a:r>
            <a:rPr lang="ja-JP" altLang="en-US" dirty="0">
              <a:solidFill>
                <a:srgbClr val="FF0000"/>
              </a:solidFill>
            </a:rPr>
            <a:t>原子質量単位</a:t>
          </a:r>
          <a:r>
            <a:rPr lang="ja-JP" altLang="en-US" dirty="0"/>
            <a:t>で，それぞれ</a:t>
          </a:r>
          <a:r>
            <a:rPr lang="en-US" altLang="ja-JP" dirty="0" smtClean="0"/>
            <a:t>1.007276</a:t>
          </a:r>
          <a:r>
            <a:rPr lang="ja-JP" altLang="en-US" dirty="0" smtClean="0"/>
            <a:t>　</a:t>
          </a:r>
          <a:r>
            <a:rPr lang="en-US" altLang="ja-JP" dirty="0" smtClean="0"/>
            <a:t>U</a:t>
          </a:r>
          <a:r>
            <a:rPr lang="en-US" altLang="ja-JP" dirty="0"/>
            <a:t>, 1.00867 U, 0.0005486 </a:t>
          </a:r>
          <a:r>
            <a:rPr lang="en-US" altLang="ja-JP" dirty="0" smtClean="0"/>
            <a:t>U</a:t>
          </a:r>
          <a:r>
            <a:rPr lang="ja-JP" altLang="en-US" dirty="0" err="1" smtClean="0"/>
            <a:t>．</a:t>
          </a:r>
          <a:endParaRPr lang="ja-JP" altLang="en-US" dirty="0"/>
        </a:p>
      </dgm:t>
    </dgm:pt>
    <dgm:pt modelId="{5541D437-B950-439A-93D0-419CD7E86760}" type="parTrans" cxnId="{B0ED9A80-F241-4101-8B95-F2AE66D5E9CD}">
      <dgm:prSet/>
      <dgm:spPr/>
      <dgm:t>
        <a:bodyPr/>
        <a:lstStyle/>
        <a:p>
          <a:endParaRPr lang="ja-JP" altLang="en-US"/>
        </a:p>
      </dgm:t>
    </dgm:pt>
    <dgm:pt modelId="{5E64874F-C328-4E23-9BCD-B87ED34C2E53}" type="sibTrans" cxnId="{B0ED9A80-F241-4101-8B95-F2AE66D5E9CD}">
      <dgm:prSet/>
      <dgm:spPr/>
      <dgm:t>
        <a:bodyPr/>
        <a:lstStyle/>
        <a:p>
          <a:endParaRPr lang="ja-JP" altLang="en-US"/>
        </a:p>
      </dgm:t>
    </dgm:pt>
    <dgm:pt modelId="{36118DF0-87A4-47D9-B4F0-1EF83645B10E}">
      <dgm:prSet/>
      <dgm:spPr/>
      <dgm:t>
        <a:bodyPr/>
        <a:lstStyle/>
        <a:p>
          <a:endParaRPr lang="ja-JP" altLang="en-US" dirty="0"/>
        </a:p>
      </dgm:t>
    </dgm:pt>
    <dgm:pt modelId="{5AD28754-03AA-40DF-A7C0-FA36DB87DD11}" type="parTrans" cxnId="{E835A79A-71CE-4213-912A-3E6565184FB6}">
      <dgm:prSet/>
      <dgm:spPr/>
      <dgm:t>
        <a:bodyPr/>
        <a:lstStyle/>
        <a:p>
          <a:endParaRPr kumimoji="1" lang="ja-JP" altLang="en-US"/>
        </a:p>
      </dgm:t>
    </dgm:pt>
    <dgm:pt modelId="{5E00B059-B37F-44B0-B5E1-3957297E8623}" type="sibTrans" cxnId="{E835A79A-71CE-4213-912A-3E6565184FB6}">
      <dgm:prSet/>
      <dgm:spPr/>
      <dgm:t>
        <a:bodyPr/>
        <a:lstStyle/>
        <a:p>
          <a:endParaRPr kumimoji="1" lang="ja-JP" altLang="en-US"/>
        </a:p>
      </dgm:t>
    </dgm:pt>
    <dgm:pt modelId="{FD073474-A5E9-4E52-8F00-0E931BBD4D49}">
      <dgm:prSet/>
      <dgm:spPr/>
      <dgm:t>
        <a:bodyPr/>
        <a:lstStyle/>
        <a:p>
          <a:endParaRPr lang="ja-JP" altLang="en-US" dirty="0"/>
        </a:p>
      </dgm:t>
    </dgm:pt>
    <dgm:pt modelId="{C6E3648A-F3D4-4DFF-A0FE-E9412F863551}" type="parTrans" cxnId="{B22090F6-2DC5-463F-B247-797F30538E47}">
      <dgm:prSet/>
      <dgm:spPr/>
      <dgm:t>
        <a:bodyPr/>
        <a:lstStyle/>
        <a:p>
          <a:endParaRPr kumimoji="1" lang="ja-JP" altLang="en-US"/>
        </a:p>
      </dgm:t>
    </dgm:pt>
    <dgm:pt modelId="{405ABAE3-DB8F-4180-87DB-879951AEEF6E}" type="sibTrans" cxnId="{B22090F6-2DC5-463F-B247-797F30538E47}">
      <dgm:prSet/>
      <dgm:spPr/>
      <dgm:t>
        <a:bodyPr/>
        <a:lstStyle/>
        <a:p>
          <a:endParaRPr kumimoji="1" lang="ja-JP" altLang="en-US"/>
        </a:p>
      </dgm:t>
    </dgm:pt>
    <dgm:pt modelId="{BB0678D2-0CD9-47BD-B588-E327249242B5}">
      <dgm:prSet/>
      <dgm:spPr/>
      <dgm:t>
        <a:bodyPr/>
        <a:lstStyle/>
        <a:p>
          <a:endParaRPr lang="ja-JP" altLang="en-US" dirty="0"/>
        </a:p>
      </dgm:t>
    </dgm:pt>
    <dgm:pt modelId="{DFAB8730-32AF-4579-BE4A-E62382A7905D}" type="parTrans" cxnId="{FA16EFA9-4D6A-49E4-9642-3AB5C173DABC}">
      <dgm:prSet/>
      <dgm:spPr/>
      <dgm:t>
        <a:bodyPr/>
        <a:lstStyle/>
        <a:p>
          <a:endParaRPr kumimoji="1" lang="ja-JP" altLang="en-US"/>
        </a:p>
      </dgm:t>
    </dgm:pt>
    <dgm:pt modelId="{416EB2A3-587A-4985-9D97-DA3BBE942FF0}" type="sibTrans" cxnId="{FA16EFA9-4D6A-49E4-9642-3AB5C173DABC}">
      <dgm:prSet/>
      <dgm:spPr/>
      <dgm:t>
        <a:bodyPr/>
        <a:lstStyle/>
        <a:p>
          <a:endParaRPr kumimoji="1" lang="ja-JP" altLang="en-US"/>
        </a:p>
      </dgm:t>
    </dgm:pt>
    <dgm:pt modelId="{03F5ED04-A33A-45F8-86C5-8AD241238F59}" type="pres">
      <dgm:prSet presAssocID="{2B55400A-E341-4DF1-8842-264D2660DE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2432532-2C13-4EE5-A599-1937A37FC4AE}" type="pres">
      <dgm:prSet presAssocID="{FE7EAD66-E268-4182-B73C-133E07C403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A39EE49-DE0B-46C2-AF27-D8CD13412634}" type="pres">
      <dgm:prSet presAssocID="{FE7EAD66-E268-4182-B73C-133E07C403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46A3685-9B48-49AC-A48E-36B78184F1D2}" type="presOf" srcId="{FD073474-A5E9-4E52-8F00-0E931BBD4D49}" destId="{9A39EE49-DE0B-46C2-AF27-D8CD13412634}" srcOrd="0" destOrd="6" presId="urn:microsoft.com/office/officeart/2005/8/layout/vList2"/>
    <dgm:cxn modelId="{A6A57556-F315-48D0-9AA1-4FB6BE624A48}" type="presOf" srcId="{FE7EAD66-E268-4182-B73C-133E07C40385}" destId="{82432532-2C13-4EE5-A599-1937A37FC4AE}" srcOrd="0" destOrd="0" presId="urn:microsoft.com/office/officeart/2005/8/layout/vList2"/>
    <dgm:cxn modelId="{E77A05FE-5420-4DE0-87BD-27C01BE90BDC}" type="presOf" srcId="{8770CAF6-63FC-4179-8301-1CD3ABE2B246}" destId="{9A39EE49-DE0B-46C2-AF27-D8CD13412634}" srcOrd="0" destOrd="7" presId="urn:microsoft.com/office/officeart/2005/8/layout/vList2"/>
    <dgm:cxn modelId="{78178945-910D-43D3-8086-6BD0837EF4A9}" type="presOf" srcId="{AC85657C-7D75-4E8C-A9C8-E93017C0D8A9}" destId="{9A39EE49-DE0B-46C2-AF27-D8CD13412634}" srcOrd="0" destOrd="1" presId="urn:microsoft.com/office/officeart/2005/8/layout/vList2"/>
    <dgm:cxn modelId="{9C4ECA61-7F28-47F8-BDEA-CFC6310F7AD8}" type="presOf" srcId="{3A5102B3-FAA2-44FD-9E7C-377434148A13}" destId="{9A39EE49-DE0B-46C2-AF27-D8CD13412634}" srcOrd="0" destOrd="3" presId="urn:microsoft.com/office/officeart/2005/8/layout/vList2"/>
    <dgm:cxn modelId="{B0ED9A80-F241-4101-8B95-F2AE66D5E9CD}" srcId="{FE7EAD66-E268-4182-B73C-133E07C40385}" destId="{8770CAF6-63FC-4179-8301-1CD3ABE2B246}" srcOrd="7" destOrd="0" parTransId="{5541D437-B950-439A-93D0-419CD7E86760}" sibTransId="{5E64874F-C328-4E23-9BCD-B87ED34C2E53}"/>
    <dgm:cxn modelId="{F74D40D6-B519-459E-A15A-37C18A439090}" type="presOf" srcId="{2B55400A-E341-4DF1-8842-264D2660DEA4}" destId="{03F5ED04-A33A-45F8-86C5-8AD241238F59}" srcOrd="0" destOrd="0" presId="urn:microsoft.com/office/officeart/2005/8/layout/vList2"/>
    <dgm:cxn modelId="{BC912137-9924-4211-B085-5A38B7620164}" type="presOf" srcId="{BB0678D2-0CD9-47BD-B588-E327249242B5}" destId="{9A39EE49-DE0B-46C2-AF27-D8CD13412634}" srcOrd="0" destOrd="4" presId="urn:microsoft.com/office/officeart/2005/8/layout/vList2"/>
    <dgm:cxn modelId="{2A2123F4-C4AA-44E7-85DF-C5BCEE7FE1A5}" srcId="{FE7EAD66-E268-4182-B73C-133E07C40385}" destId="{AC85657C-7D75-4E8C-A9C8-E93017C0D8A9}" srcOrd="1" destOrd="0" parTransId="{8AEF316F-172F-43AF-9573-853BDDD3F6E4}" sibTransId="{EF849D86-B17F-46D1-8D3E-B4CAEC8F5834}"/>
    <dgm:cxn modelId="{7A83106F-49A3-4D93-9B1C-DE7EE1BF57E2}" type="presOf" srcId="{627CC550-8D00-479F-8751-9662A8227A5E}" destId="{9A39EE49-DE0B-46C2-AF27-D8CD13412634}" srcOrd="0" destOrd="2" presId="urn:microsoft.com/office/officeart/2005/8/layout/vList2"/>
    <dgm:cxn modelId="{FA16EFA9-4D6A-49E4-9642-3AB5C173DABC}" srcId="{FE7EAD66-E268-4182-B73C-133E07C40385}" destId="{BB0678D2-0CD9-47BD-B588-E327249242B5}" srcOrd="4" destOrd="0" parTransId="{DFAB8730-32AF-4579-BE4A-E62382A7905D}" sibTransId="{416EB2A3-587A-4985-9D97-DA3BBE942FF0}"/>
    <dgm:cxn modelId="{A809C2F9-3E27-4DDB-BDC1-4DFC44CF505B}" type="presOf" srcId="{BB838D9D-3F02-46B9-8415-7019145AC488}" destId="{9A39EE49-DE0B-46C2-AF27-D8CD13412634}" srcOrd="0" destOrd="0" presId="urn:microsoft.com/office/officeart/2005/8/layout/vList2"/>
    <dgm:cxn modelId="{9CAB51B7-58DB-4714-AC75-BAEA938A036B}" type="presOf" srcId="{36118DF0-87A4-47D9-B4F0-1EF83645B10E}" destId="{9A39EE49-DE0B-46C2-AF27-D8CD13412634}" srcOrd="0" destOrd="5" presId="urn:microsoft.com/office/officeart/2005/8/layout/vList2"/>
    <dgm:cxn modelId="{E835A79A-71CE-4213-912A-3E6565184FB6}" srcId="{FE7EAD66-E268-4182-B73C-133E07C40385}" destId="{36118DF0-87A4-47D9-B4F0-1EF83645B10E}" srcOrd="5" destOrd="0" parTransId="{5AD28754-03AA-40DF-A7C0-FA36DB87DD11}" sibTransId="{5E00B059-B37F-44B0-B5E1-3957297E8623}"/>
    <dgm:cxn modelId="{E32EB584-F814-481C-8AB7-F793E1AE4E24}" srcId="{FE7EAD66-E268-4182-B73C-133E07C40385}" destId="{BB838D9D-3F02-46B9-8415-7019145AC488}" srcOrd="0" destOrd="0" parTransId="{AAB0C7B0-37FC-427C-A1C7-E4E829C02C96}" sibTransId="{9D562951-3181-4C8B-9063-5EF8DB97AFD7}"/>
    <dgm:cxn modelId="{15BEF843-0D61-403D-8ADB-DE28D508E724}" srcId="{FE7EAD66-E268-4182-B73C-133E07C40385}" destId="{627CC550-8D00-479F-8751-9662A8227A5E}" srcOrd="2" destOrd="0" parTransId="{A251368B-E912-4426-AB54-5D67B23ADB33}" sibTransId="{EE3C9225-58BF-481F-A843-4D58C3AB17D7}"/>
    <dgm:cxn modelId="{D4526130-1614-488C-AE88-EB659A589092}" srcId="{FE7EAD66-E268-4182-B73C-133E07C40385}" destId="{3A5102B3-FAA2-44FD-9E7C-377434148A13}" srcOrd="3" destOrd="0" parTransId="{B0D9D104-6AF1-42D4-B77E-FF1FA9EDBD44}" sibTransId="{E9343909-E753-4214-8218-96F28BD1BAB4}"/>
    <dgm:cxn modelId="{B7936DB9-306D-4C3A-8BCF-0422B07FA459}" srcId="{2B55400A-E341-4DF1-8842-264D2660DEA4}" destId="{FE7EAD66-E268-4182-B73C-133E07C40385}" srcOrd="0" destOrd="0" parTransId="{A371070A-06CB-4E72-AF6C-432A7EA4F699}" sibTransId="{A7942A80-56AA-4A6F-831C-542C91819D72}"/>
    <dgm:cxn modelId="{B22090F6-2DC5-463F-B247-797F30538E47}" srcId="{FE7EAD66-E268-4182-B73C-133E07C40385}" destId="{FD073474-A5E9-4E52-8F00-0E931BBD4D49}" srcOrd="6" destOrd="0" parTransId="{C6E3648A-F3D4-4DFF-A0FE-E9412F863551}" sibTransId="{405ABAE3-DB8F-4180-87DB-879951AEEF6E}"/>
    <dgm:cxn modelId="{93958CE9-07F5-47D2-827B-9740A3934100}" type="presParOf" srcId="{03F5ED04-A33A-45F8-86C5-8AD241238F59}" destId="{82432532-2C13-4EE5-A599-1937A37FC4AE}" srcOrd="0" destOrd="0" presId="urn:microsoft.com/office/officeart/2005/8/layout/vList2"/>
    <dgm:cxn modelId="{066EF32C-15C5-4481-8024-56E04D7CC582}" type="presParOf" srcId="{03F5ED04-A33A-45F8-86C5-8AD241238F59}" destId="{9A39EE49-DE0B-46C2-AF27-D8CD134126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55400A-E341-4DF1-8842-264D2660DEA4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FE7EAD66-E268-4182-B73C-133E07C40385}">
      <dgm:prSet/>
      <dgm:spPr/>
      <dgm:t>
        <a:bodyPr/>
        <a:lstStyle/>
        <a:p>
          <a:r>
            <a:rPr lang="en-US" dirty="0" smtClean="0"/>
            <a:t>5.2.2原子核</a:t>
          </a:r>
          <a:endParaRPr lang="en-US" dirty="0"/>
        </a:p>
      </dgm:t>
    </dgm:pt>
    <dgm:pt modelId="{A371070A-06CB-4E72-AF6C-432A7EA4F699}" type="parTrans" cxnId="{B7936DB9-306D-4C3A-8BCF-0422B07FA459}">
      <dgm:prSet/>
      <dgm:spPr/>
      <dgm:t>
        <a:bodyPr/>
        <a:lstStyle/>
        <a:p>
          <a:endParaRPr lang="ja-JP" altLang="en-US"/>
        </a:p>
      </dgm:t>
    </dgm:pt>
    <dgm:pt modelId="{A7942A80-56AA-4A6F-831C-542C91819D72}" type="sibTrans" cxnId="{B7936DB9-306D-4C3A-8BCF-0422B07FA459}">
      <dgm:prSet/>
      <dgm:spPr/>
      <dgm:t>
        <a:bodyPr/>
        <a:lstStyle/>
        <a:p>
          <a:endParaRPr lang="ja-JP" altLang="en-US"/>
        </a:p>
      </dgm:t>
    </dgm:pt>
    <dgm:pt modelId="{BB838D9D-3F02-46B9-8415-7019145AC488}">
      <dgm:prSet/>
      <dgm:spPr>
        <a:blipFill rotWithShape="0">
          <a:blip xmlns:r="http://schemas.openxmlformats.org/officeDocument/2006/relationships" r:embed="rId1"/>
          <a:stretch>
            <a:fillRect t="-2130" b="-2256"/>
          </a:stretch>
        </a:blipFill>
      </dgm:spPr>
      <dgm:t>
        <a:bodyPr/>
        <a:lstStyle/>
        <a:p>
          <a:r>
            <a:rPr lang="ja-JP" altLang="en-US">
              <a:noFill/>
            </a:rPr>
            <a:t> </a:t>
          </a:r>
        </a:p>
      </dgm:t>
    </dgm:pt>
    <dgm:pt modelId="{AAB0C7B0-37FC-427C-A1C7-E4E829C02C96}" type="parTrans" cxnId="{E32EB584-F814-481C-8AB7-F793E1AE4E24}">
      <dgm:prSet/>
      <dgm:spPr/>
      <dgm:t>
        <a:bodyPr/>
        <a:lstStyle/>
        <a:p>
          <a:endParaRPr lang="ja-JP" altLang="en-US"/>
        </a:p>
      </dgm:t>
    </dgm:pt>
    <dgm:pt modelId="{9D562951-3181-4C8B-9063-5EF8DB97AFD7}" type="sibTrans" cxnId="{E32EB584-F814-481C-8AB7-F793E1AE4E24}">
      <dgm:prSet/>
      <dgm:spPr/>
      <dgm:t>
        <a:bodyPr/>
        <a:lstStyle/>
        <a:p>
          <a:endParaRPr lang="ja-JP" altLang="en-US"/>
        </a:p>
      </dgm:t>
    </dgm:pt>
    <dgm:pt modelId="{AC85657C-7D75-4E8C-A9C8-E93017C0D8A9}">
      <dgm:prSet/>
      <dgm:spPr/>
      <dgm:t>
        <a:bodyPr/>
        <a:lstStyle/>
        <a:p>
          <a:r>
            <a:rPr lang="ja-JP" altLang="en-US">
              <a:noFill/>
            </a:rPr>
            <a:t> </a:t>
          </a:r>
        </a:p>
      </dgm:t>
    </dgm:pt>
    <dgm:pt modelId="{8AEF316F-172F-43AF-9573-853BDDD3F6E4}" type="parTrans" cxnId="{2A2123F4-C4AA-44E7-85DF-C5BCEE7FE1A5}">
      <dgm:prSet/>
      <dgm:spPr/>
      <dgm:t>
        <a:bodyPr/>
        <a:lstStyle/>
        <a:p>
          <a:endParaRPr lang="ja-JP" altLang="en-US"/>
        </a:p>
      </dgm:t>
    </dgm:pt>
    <dgm:pt modelId="{EF849D86-B17F-46D1-8D3E-B4CAEC8F5834}" type="sibTrans" cxnId="{2A2123F4-C4AA-44E7-85DF-C5BCEE7FE1A5}">
      <dgm:prSet/>
      <dgm:spPr/>
      <dgm:t>
        <a:bodyPr/>
        <a:lstStyle/>
        <a:p>
          <a:endParaRPr lang="ja-JP" altLang="en-US"/>
        </a:p>
      </dgm:t>
    </dgm:pt>
    <dgm:pt modelId="{627CC550-8D00-479F-8751-9662A8227A5E}">
      <dgm:prSet/>
      <dgm:spPr/>
      <dgm:t>
        <a:bodyPr/>
        <a:lstStyle/>
        <a:p>
          <a:r>
            <a:rPr lang="ja-JP" altLang="en-US">
              <a:noFill/>
            </a:rPr>
            <a:t> </a:t>
          </a:r>
        </a:p>
      </dgm:t>
    </dgm:pt>
    <dgm:pt modelId="{A251368B-E912-4426-AB54-5D67B23ADB33}" type="parTrans" cxnId="{15BEF843-0D61-403D-8ADB-DE28D508E724}">
      <dgm:prSet/>
      <dgm:spPr/>
      <dgm:t>
        <a:bodyPr/>
        <a:lstStyle/>
        <a:p>
          <a:endParaRPr lang="ja-JP" altLang="en-US"/>
        </a:p>
      </dgm:t>
    </dgm:pt>
    <dgm:pt modelId="{EE3C9225-58BF-481F-A843-4D58C3AB17D7}" type="sibTrans" cxnId="{15BEF843-0D61-403D-8ADB-DE28D508E724}">
      <dgm:prSet/>
      <dgm:spPr/>
      <dgm:t>
        <a:bodyPr/>
        <a:lstStyle/>
        <a:p>
          <a:endParaRPr lang="ja-JP" altLang="en-US"/>
        </a:p>
      </dgm:t>
    </dgm:pt>
    <dgm:pt modelId="{3A5102B3-FAA2-44FD-9E7C-377434148A13}">
      <dgm:prSet/>
      <dgm:spPr/>
      <dgm:t>
        <a:bodyPr/>
        <a:lstStyle/>
        <a:p>
          <a:r>
            <a:rPr lang="ja-JP" altLang="en-US">
              <a:noFill/>
            </a:rPr>
            <a:t> </a:t>
          </a:r>
        </a:p>
      </dgm:t>
    </dgm:pt>
    <dgm:pt modelId="{B0D9D104-6AF1-42D4-B77E-FF1FA9EDBD44}" type="parTrans" cxnId="{D4526130-1614-488C-AE88-EB659A589092}">
      <dgm:prSet/>
      <dgm:spPr/>
      <dgm:t>
        <a:bodyPr/>
        <a:lstStyle/>
        <a:p>
          <a:endParaRPr lang="ja-JP" altLang="en-US"/>
        </a:p>
      </dgm:t>
    </dgm:pt>
    <dgm:pt modelId="{E9343909-E753-4214-8218-96F28BD1BAB4}" type="sibTrans" cxnId="{D4526130-1614-488C-AE88-EB659A589092}">
      <dgm:prSet/>
      <dgm:spPr/>
      <dgm:t>
        <a:bodyPr/>
        <a:lstStyle/>
        <a:p>
          <a:endParaRPr lang="ja-JP" altLang="en-US"/>
        </a:p>
      </dgm:t>
    </dgm:pt>
    <dgm:pt modelId="{8770CAF6-63FC-4179-8301-1CD3ABE2B246}">
      <dgm:prSet/>
      <dgm:spPr/>
      <dgm:t>
        <a:bodyPr/>
        <a:lstStyle/>
        <a:p>
          <a:r>
            <a:rPr lang="ja-JP" altLang="en-US">
              <a:noFill/>
            </a:rPr>
            <a:t> </a:t>
          </a:r>
        </a:p>
      </dgm:t>
    </dgm:pt>
    <dgm:pt modelId="{5541D437-B950-439A-93D0-419CD7E86760}" type="parTrans" cxnId="{B0ED9A80-F241-4101-8B95-F2AE66D5E9CD}">
      <dgm:prSet/>
      <dgm:spPr/>
      <dgm:t>
        <a:bodyPr/>
        <a:lstStyle/>
        <a:p>
          <a:endParaRPr lang="ja-JP" altLang="en-US"/>
        </a:p>
      </dgm:t>
    </dgm:pt>
    <dgm:pt modelId="{5E64874F-C328-4E23-9BCD-B87ED34C2E53}" type="sibTrans" cxnId="{B0ED9A80-F241-4101-8B95-F2AE66D5E9CD}">
      <dgm:prSet/>
      <dgm:spPr/>
      <dgm:t>
        <a:bodyPr/>
        <a:lstStyle/>
        <a:p>
          <a:endParaRPr lang="ja-JP" altLang="en-US"/>
        </a:p>
      </dgm:t>
    </dgm:pt>
    <dgm:pt modelId="{36118DF0-87A4-47D9-B4F0-1EF83645B10E}">
      <dgm:prSet/>
      <dgm:spPr/>
      <dgm:t>
        <a:bodyPr/>
        <a:lstStyle/>
        <a:p>
          <a:r>
            <a:rPr lang="ja-JP" altLang="en-US">
              <a:noFill/>
            </a:rPr>
            <a:t> </a:t>
          </a:r>
        </a:p>
      </dgm:t>
    </dgm:pt>
    <dgm:pt modelId="{5AD28754-03AA-40DF-A7C0-FA36DB87DD11}" type="parTrans" cxnId="{E835A79A-71CE-4213-912A-3E6565184FB6}">
      <dgm:prSet/>
      <dgm:spPr/>
      <dgm:t>
        <a:bodyPr/>
        <a:lstStyle/>
        <a:p>
          <a:endParaRPr kumimoji="1" lang="ja-JP" altLang="en-US"/>
        </a:p>
      </dgm:t>
    </dgm:pt>
    <dgm:pt modelId="{5E00B059-B37F-44B0-B5E1-3957297E8623}" type="sibTrans" cxnId="{E835A79A-71CE-4213-912A-3E6565184FB6}">
      <dgm:prSet/>
      <dgm:spPr/>
      <dgm:t>
        <a:bodyPr/>
        <a:lstStyle/>
        <a:p>
          <a:endParaRPr kumimoji="1" lang="ja-JP" altLang="en-US"/>
        </a:p>
      </dgm:t>
    </dgm:pt>
    <dgm:pt modelId="{FD073474-A5E9-4E52-8F00-0E931BBD4D49}">
      <dgm:prSet/>
      <dgm:spPr/>
      <dgm:t>
        <a:bodyPr/>
        <a:lstStyle/>
        <a:p>
          <a:r>
            <a:rPr lang="ja-JP" altLang="en-US">
              <a:noFill/>
            </a:rPr>
            <a:t> </a:t>
          </a:r>
        </a:p>
      </dgm:t>
    </dgm:pt>
    <dgm:pt modelId="{C6E3648A-F3D4-4DFF-A0FE-E9412F863551}" type="parTrans" cxnId="{B22090F6-2DC5-463F-B247-797F30538E47}">
      <dgm:prSet/>
      <dgm:spPr/>
      <dgm:t>
        <a:bodyPr/>
        <a:lstStyle/>
        <a:p>
          <a:endParaRPr kumimoji="1" lang="ja-JP" altLang="en-US"/>
        </a:p>
      </dgm:t>
    </dgm:pt>
    <dgm:pt modelId="{405ABAE3-DB8F-4180-87DB-879951AEEF6E}" type="sibTrans" cxnId="{B22090F6-2DC5-463F-B247-797F30538E47}">
      <dgm:prSet/>
      <dgm:spPr/>
      <dgm:t>
        <a:bodyPr/>
        <a:lstStyle/>
        <a:p>
          <a:endParaRPr kumimoji="1" lang="ja-JP" altLang="en-US"/>
        </a:p>
      </dgm:t>
    </dgm:pt>
    <dgm:pt modelId="{BB0678D2-0CD9-47BD-B588-E327249242B5}">
      <dgm:prSet/>
      <dgm:spPr/>
      <dgm:t>
        <a:bodyPr/>
        <a:lstStyle/>
        <a:p>
          <a:r>
            <a:rPr lang="ja-JP" altLang="en-US">
              <a:noFill/>
            </a:rPr>
            <a:t> </a:t>
          </a:r>
        </a:p>
      </dgm:t>
    </dgm:pt>
    <dgm:pt modelId="{DFAB8730-32AF-4579-BE4A-E62382A7905D}" type="parTrans" cxnId="{FA16EFA9-4D6A-49E4-9642-3AB5C173DABC}">
      <dgm:prSet/>
      <dgm:spPr/>
      <dgm:t>
        <a:bodyPr/>
        <a:lstStyle/>
        <a:p>
          <a:endParaRPr kumimoji="1" lang="ja-JP" altLang="en-US"/>
        </a:p>
      </dgm:t>
    </dgm:pt>
    <dgm:pt modelId="{416EB2A3-587A-4985-9D97-DA3BBE942FF0}" type="sibTrans" cxnId="{FA16EFA9-4D6A-49E4-9642-3AB5C173DABC}">
      <dgm:prSet/>
      <dgm:spPr/>
      <dgm:t>
        <a:bodyPr/>
        <a:lstStyle/>
        <a:p>
          <a:endParaRPr kumimoji="1" lang="ja-JP" altLang="en-US"/>
        </a:p>
      </dgm:t>
    </dgm:pt>
    <dgm:pt modelId="{03F5ED04-A33A-45F8-86C5-8AD241238F59}" type="pres">
      <dgm:prSet presAssocID="{2B55400A-E341-4DF1-8842-264D2660DE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2432532-2C13-4EE5-A599-1937A37FC4AE}" type="pres">
      <dgm:prSet presAssocID="{FE7EAD66-E268-4182-B73C-133E07C403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A39EE49-DE0B-46C2-AF27-D8CD13412634}" type="pres">
      <dgm:prSet presAssocID="{FE7EAD66-E268-4182-B73C-133E07C403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0ED9A80-F241-4101-8B95-F2AE66D5E9CD}" srcId="{FE7EAD66-E268-4182-B73C-133E07C40385}" destId="{8770CAF6-63FC-4179-8301-1CD3ABE2B246}" srcOrd="7" destOrd="0" parTransId="{5541D437-B950-439A-93D0-419CD7E86760}" sibTransId="{5E64874F-C328-4E23-9BCD-B87ED34C2E53}"/>
    <dgm:cxn modelId="{BC912137-9924-4211-B085-5A38B7620164}" type="presOf" srcId="{BB0678D2-0CD9-47BD-B588-E327249242B5}" destId="{9A39EE49-DE0B-46C2-AF27-D8CD13412634}" srcOrd="0" destOrd="4" presId="urn:microsoft.com/office/officeart/2005/8/layout/vList2"/>
    <dgm:cxn modelId="{D46A3685-9B48-49AC-A48E-36B78184F1D2}" type="presOf" srcId="{FD073474-A5E9-4E52-8F00-0E931BBD4D49}" destId="{9A39EE49-DE0B-46C2-AF27-D8CD13412634}" srcOrd="0" destOrd="6" presId="urn:microsoft.com/office/officeart/2005/8/layout/vList2"/>
    <dgm:cxn modelId="{9C4ECA61-7F28-47F8-BDEA-CFC6310F7AD8}" type="presOf" srcId="{3A5102B3-FAA2-44FD-9E7C-377434148A13}" destId="{9A39EE49-DE0B-46C2-AF27-D8CD13412634}" srcOrd="0" destOrd="3" presId="urn:microsoft.com/office/officeart/2005/8/layout/vList2"/>
    <dgm:cxn modelId="{15BEF843-0D61-403D-8ADB-DE28D508E724}" srcId="{FE7EAD66-E268-4182-B73C-133E07C40385}" destId="{627CC550-8D00-479F-8751-9662A8227A5E}" srcOrd="2" destOrd="0" parTransId="{A251368B-E912-4426-AB54-5D67B23ADB33}" sibTransId="{EE3C9225-58BF-481F-A843-4D58C3AB17D7}"/>
    <dgm:cxn modelId="{2A2123F4-C4AA-44E7-85DF-C5BCEE7FE1A5}" srcId="{FE7EAD66-E268-4182-B73C-133E07C40385}" destId="{AC85657C-7D75-4E8C-A9C8-E93017C0D8A9}" srcOrd="1" destOrd="0" parTransId="{8AEF316F-172F-43AF-9573-853BDDD3F6E4}" sibTransId="{EF849D86-B17F-46D1-8D3E-B4CAEC8F5834}"/>
    <dgm:cxn modelId="{7A83106F-49A3-4D93-9B1C-DE7EE1BF57E2}" type="presOf" srcId="{627CC550-8D00-479F-8751-9662A8227A5E}" destId="{9A39EE49-DE0B-46C2-AF27-D8CD13412634}" srcOrd="0" destOrd="2" presId="urn:microsoft.com/office/officeart/2005/8/layout/vList2"/>
    <dgm:cxn modelId="{A6A57556-F315-48D0-9AA1-4FB6BE624A48}" type="presOf" srcId="{FE7EAD66-E268-4182-B73C-133E07C40385}" destId="{82432532-2C13-4EE5-A599-1937A37FC4AE}" srcOrd="0" destOrd="0" presId="urn:microsoft.com/office/officeart/2005/8/layout/vList2"/>
    <dgm:cxn modelId="{E835A79A-71CE-4213-912A-3E6565184FB6}" srcId="{FE7EAD66-E268-4182-B73C-133E07C40385}" destId="{36118DF0-87A4-47D9-B4F0-1EF83645B10E}" srcOrd="5" destOrd="0" parTransId="{5AD28754-03AA-40DF-A7C0-FA36DB87DD11}" sibTransId="{5E00B059-B37F-44B0-B5E1-3957297E8623}"/>
    <dgm:cxn modelId="{9CAB51B7-58DB-4714-AC75-BAEA938A036B}" type="presOf" srcId="{36118DF0-87A4-47D9-B4F0-1EF83645B10E}" destId="{9A39EE49-DE0B-46C2-AF27-D8CD13412634}" srcOrd="0" destOrd="5" presId="urn:microsoft.com/office/officeart/2005/8/layout/vList2"/>
    <dgm:cxn modelId="{E77A05FE-5420-4DE0-87BD-27C01BE90BDC}" type="presOf" srcId="{8770CAF6-63FC-4179-8301-1CD3ABE2B246}" destId="{9A39EE49-DE0B-46C2-AF27-D8CD13412634}" srcOrd="0" destOrd="7" presId="urn:microsoft.com/office/officeart/2005/8/layout/vList2"/>
    <dgm:cxn modelId="{FA16EFA9-4D6A-49E4-9642-3AB5C173DABC}" srcId="{FE7EAD66-E268-4182-B73C-133E07C40385}" destId="{BB0678D2-0CD9-47BD-B588-E327249242B5}" srcOrd="4" destOrd="0" parTransId="{DFAB8730-32AF-4579-BE4A-E62382A7905D}" sibTransId="{416EB2A3-587A-4985-9D97-DA3BBE942FF0}"/>
    <dgm:cxn modelId="{B7936DB9-306D-4C3A-8BCF-0422B07FA459}" srcId="{2B55400A-E341-4DF1-8842-264D2660DEA4}" destId="{FE7EAD66-E268-4182-B73C-133E07C40385}" srcOrd="0" destOrd="0" parTransId="{A371070A-06CB-4E72-AF6C-432A7EA4F699}" sibTransId="{A7942A80-56AA-4A6F-831C-542C91819D72}"/>
    <dgm:cxn modelId="{D4526130-1614-488C-AE88-EB659A589092}" srcId="{FE7EAD66-E268-4182-B73C-133E07C40385}" destId="{3A5102B3-FAA2-44FD-9E7C-377434148A13}" srcOrd="3" destOrd="0" parTransId="{B0D9D104-6AF1-42D4-B77E-FF1FA9EDBD44}" sibTransId="{E9343909-E753-4214-8218-96F28BD1BAB4}"/>
    <dgm:cxn modelId="{F74D40D6-B519-459E-A15A-37C18A439090}" type="presOf" srcId="{2B55400A-E341-4DF1-8842-264D2660DEA4}" destId="{03F5ED04-A33A-45F8-86C5-8AD241238F59}" srcOrd="0" destOrd="0" presId="urn:microsoft.com/office/officeart/2005/8/layout/vList2"/>
    <dgm:cxn modelId="{78178945-910D-43D3-8086-6BD0837EF4A9}" type="presOf" srcId="{AC85657C-7D75-4E8C-A9C8-E93017C0D8A9}" destId="{9A39EE49-DE0B-46C2-AF27-D8CD13412634}" srcOrd="0" destOrd="1" presId="urn:microsoft.com/office/officeart/2005/8/layout/vList2"/>
    <dgm:cxn modelId="{E32EB584-F814-481C-8AB7-F793E1AE4E24}" srcId="{FE7EAD66-E268-4182-B73C-133E07C40385}" destId="{BB838D9D-3F02-46B9-8415-7019145AC488}" srcOrd="0" destOrd="0" parTransId="{AAB0C7B0-37FC-427C-A1C7-E4E829C02C96}" sibTransId="{9D562951-3181-4C8B-9063-5EF8DB97AFD7}"/>
    <dgm:cxn modelId="{A809C2F9-3E27-4DDB-BDC1-4DFC44CF505B}" type="presOf" srcId="{BB838D9D-3F02-46B9-8415-7019145AC488}" destId="{9A39EE49-DE0B-46C2-AF27-D8CD13412634}" srcOrd="0" destOrd="0" presId="urn:microsoft.com/office/officeart/2005/8/layout/vList2"/>
    <dgm:cxn modelId="{B22090F6-2DC5-463F-B247-797F30538E47}" srcId="{FE7EAD66-E268-4182-B73C-133E07C40385}" destId="{FD073474-A5E9-4E52-8F00-0E931BBD4D49}" srcOrd="6" destOrd="0" parTransId="{C6E3648A-F3D4-4DFF-A0FE-E9412F863551}" sibTransId="{405ABAE3-DB8F-4180-87DB-879951AEEF6E}"/>
    <dgm:cxn modelId="{93958CE9-07F5-47D2-827B-9740A3934100}" type="presParOf" srcId="{03F5ED04-A33A-45F8-86C5-8AD241238F59}" destId="{82432532-2C13-4EE5-A599-1937A37FC4AE}" srcOrd="0" destOrd="0" presId="urn:microsoft.com/office/officeart/2005/8/layout/vList2"/>
    <dgm:cxn modelId="{066EF32C-15C5-4481-8024-56E04D7CC582}" type="presParOf" srcId="{03F5ED04-A33A-45F8-86C5-8AD241238F59}" destId="{9A39EE49-DE0B-46C2-AF27-D8CD134126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4AAD0-7266-4C2A-925D-0E53C7D3ABF4}">
      <dsp:nvSpPr>
        <dsp:cNvPr id="0" name=""/>
        <dsp:cNvSpPr/>
      </dsp:nvSpPr>
      <dsp:spPr>
        <a:xfrm>
          <a:off x="0" y="23206"/>
          <a:ext cx="10515600" cy="133321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5300" kern="1200" dirty="0" smtClean="0"/>
            <a:t>5.1電子と光</a:t>
          </a:r>
          <a:endParaRPr lang="ja-JP" sz="5300" kern="1200" dirty="0"/>
        </a:p>
      </dsp:txBody>
      <dsp:txXfrm>
        <a:off x="65082" y="88288"/>
        <a:ext cx="10385436" cy="1203051"/>
      </dsp:txXfrm>
    </dsp:sp>
    <dsp:sp modelId="{E8C1A0B2-C853-4250-B1F9-86C089C26E91}">
      <dsp:nvSpPr>
        <dsp:cNvPr id="0" name=""/>
        <dsp:cNvSpPr/>
      </dsp:nvSpPr>
      <dsp:spPr>
        <a:xfrm>
          <a:off x="0" y="1509061"/>
          <a:ext cx="10515600" cy="1333215"/>
        </a:xfrm>
        <a:prstGeom prst="roundRect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5300" kern="1200" smtClean="0"/>
            <a:t>5.2原子と原子核</a:t>
          </a:r>
          <a:endParaRPr lang="ja-JP" sz="5300" kern="1200"/>
        </a:p>
      </dsp:txBody>
      <dsp:txXfrm>
        <a:off x="65082" y="1574143"/>
        <a:ext cx="10385436" cy="1203051"/>
      </dsp:txXfrm>
    </dsp:sp>
    <dsp:sp modelId="{6C217A0B-E488-4EE8-A427-3F399CD97039}">
      <dsp:nvSpPr>
        <dsp:cNvPr id="0" name=""/>
        <dsp:cNvSpPr/>
      </dsp:nvSpPr>
      <dsp:spPr>
        <a:xfrm>
          <a:off x="0" y="2994916"/>
          <a:ext cx="10515600" cy="133321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5300" kern="1200" dirty="0" smtClean="0"/>
            <a:t>5.3素粒子</a:t>
          </a:r>
          <a:endParaRPr lang="ja-JP" sz="5300" kern="1200" dirty="0"/>
        </a:p>
      </dsp:txBody>
      <dsp:txXfrm>
        <a:off x="65082" y="3059998"/>
        <a:ext cx="10385436" cy="1203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9175A-C4B9-42A8-ACCD-38729165AD2C}">
      <dsp:nvSpPr>
        <dsp:cNvPr id="0" name=""/>
        <dsp:cNvSpPr/>
      </dsp:nvSpPr>
      <dsp:spPr>
        <a:xfrm>
          <a:off x="0" y="28336"/>
          <a:ext cx="8596668" cy="88042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5.2.1原子の構造</a:t>
          </a:r>
          <a:endParaRPr lang="en-US" sz="3500" kern="1200" dirty="0"/>
        </a:p>
      </dsp:txBody>
      <dsp:txXfrm>
        <a:off x="42979" y="71315"/>
        <a:ext cx="8510710" cy="794466"/>
      </dsp:txXfrm>
    </dsp:sp>
    <dsp:sp modelId="{82432532-2C13-4EE5-A599-1937A37FC4AE}">
      <dsp:nvSpPr>
        <dsp:cNvPr id="0" name=""/>
        <dsp:cNvSpPr/>
      </dsp:nvSpPr>
      <dsp:spPr>
        <a:xfrm>
          <a:off x="0" y="1009561"/>
          <a:ext cx="8596668" cy="880424"/>
        </a:xfrm>
        <a:prstGeom prst="round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5.2.2原子核</a:t>
          </a:r>
          <a:endParaRPr lang="en-US" sz="3500" kern="1200" dirty="0"/>
        </a:p>
      </dsp:txBody>
      <dsp:txXfrm>
        <a:off x="42979" y="1052540"/>
        <a:ext cx="8510710" cy="794466"/>
      </dsp:txXfrm>
    </dsp:sp>
    <dsp:sp modelId="{84EE8657-2700-4383-9752-EA8CF2F2A07F}">
      <dsp:nvSpPr>
        <dsp:cNvPr id="0" name=""/>
        <dsp:cNvSpPr/>
      </dsp:nvSpPr>
      <dsp:spPr>
        <a:xfrm>
          <a:off x="0" y="1990786"/>
          <a:ext cx="8596668" cy="88042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5.2.3放射能</a:t>
          </a:r>
          <a:endParaRPr lang="en-US" sz="3500" kern="1200" dirty="0"/>
        </a:p>
      </dsp:txBody>
      <dsp:txXfrm>
        <a:off x="42979" y="2033765"/>
        <a:ext cx="8510710" cy="794466"/>
      </dsp:txXfrm>
    </dsp:sp>
    <dsp:sp modelId="{DF50A0AF-823D-4A33-91B4-A464A0CC1008}">
      <dsp:nvSpPr>
        <dsp:cNvPr id="0" name=""/>
        <dsp:cNvSpPr/>
      </dsp:nvSpPr>
      <dsp:spPr>
        <a:xfrm>
          <a:off x="0" y="2972011"/>
          <a:ext cx="8596668" cy="88042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3500" kern="1200" dirty="0" smtClean="0"/>
            <a:t>5.2.4</a:t>
          </a:r>
          <a:r>
            <a:rPr lang="ja-JP" altLang="en-US" sz="3500" kern="1200" dirty="0" smtClean="0"/>
            <a:t>核エネルギー</a:t>
          </a:r>
          <a:endParaRPr lang="en-US" sz="3500" kern="1200" dirty="0"/>
        </a:p>
      </dsp:txBody>
      <dsp:txXfrm>
        <a:off x="42979" y="3014990"/>
        <a:ext cx="8510710" cy="7944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32532-2C13-4EE5-A599-1937A37FC4AE}">
      <dsp:nvSpPr>
        <dsp:cNvPr id="0" name=""/>
        <dsp:cNvSpPr/>
      </dsp:nvSpPr>
      <dsp:spPr>
        <a:xfrm>
          <a:off x="0" y="36879"/>
          <a:ext cx="11980624" cy="9810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5.2.2原子核</a:t>
          </a:r>
          <a:endParaRPr lang="en-US" sz="3900" kern="1200" dirty="0"/>
        </a:p>
      </dsp:txBody>
      <dsp:txXfrm>
        <a:off x="47891" y="84770"/>
        <a:ext cx="11884842" cy="885263"/>
      </dsp:txXfrm>
    </dsp:sp>
    <dsp:sp modelId="{AB029F6F-2E69-40A1-8F2C-31FE9BD2E1F3}">
      <dsp:nvSpPr>
        <dsp:cNvPr id="0" name=""/>
        <dsp:cNvSpPr/>
      </dsp:nvSpPr>
      <dsp:spPr>
        <a:xfrm>
          <a:off x="0" y="1017924"/>
          <a:ext cx="11980624" cy="5005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0385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ja-JP" sz="3000" kern="1200" dirty="0" smtClean="0"/>
            <a:t>(a) </a:t>
          </a:r>
          <a:r>
            <a:rPr lang="ja-JP" altLang="en-US" sz="3000" kern="1200" dirty="0" smtClean="0"/>
            <a:t>原子核の構成粒子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3000" kern="1200" dirty="0"/>
            <a:t>原子核の構成粒子（図</a:t>
          </a:r>
          <a:r>
            <a:rPr lang="en-US" altLang="ja-JP" sz="3000" kern="1200" dirty="0" smtClean="0"/>
            <a:t>5.20</a:t>
          </a:r>
          <a:r>
            <a:rPr lang="ja-JP" altLang="en-US" sz="3000" kern="1200" dirty="0" smtClean="0"/>
            <a:t>）</a:t>
          </a:r>
          <a:r>
            <a:rPr lang="ja-JP" altLang="en-US" sz="3000" kern="1200" dirty="0"/>
            <a:t>は</a:t>
          </a:r>
          <a:r>
            <a:rPr lang="ja-JP" altLang="en-US" sz="3000" kern="1200" dirty="0" smtClean="0"/>
            <a:t>，</a:t>
          </a:r>
          <a:r>
            <a:rPr lang="en-US" altLang="ja-JP" sz="3000" kern="1200" dirty="0" smtClean="0"/>
            <a:t/>
          </a:r>
          <a:br>
            <a:rPr lang="en-US" altLang="ja-JP" sz="3000" kern="1200" dirty="0" smtClean="0"/>
          </a:br>
          <a:r>
            <a:rPr lang="ja-JP" altLang="en-US" sz="3000" kern="1200" dirty="0" smtClean="0"/>
            <a:t>　　</a:t>
          </a:r>
          <a:r>
            <a:rPr lang="ja-JP" altLang="en-US" sz="3000" kern="1200" dirty="0" smtClean="0">
              <a:solidFill>
                <a:srgbClr val="FF0000"/>
              </a:solidFill>
            </a:rPr>
            <a:t>陽子</a:t>
          </a:r>
          <a:r>
            <a:rPr lang="ja-JP" altLang="en-US" sz="3000" kern="1200" dirty="0">
              <a:solidFill>
                <a:srgbClr val="FF0000"/>
              </a:solidFill>
            </a:rPr>
            <a:t>（プロトン）</a:t>
          </a:r>
          <a:r>
            <a:rPr lang="ja-JP" altLang="en-US" sz="3000" kern="1200" dirty="0"/>
            <a:t>と</a:t>
          </a:r>
          <a:r>
            <a:rPr lang="ja-JP" altLang="en-US" sz="3000" kern="1200" dirty="0">
              <a:solidFill>
                <a:srgbClr val="FF0000"/>
              </a:solidFill>
            </a:rPr>
            <a:t>中性子（ニュートロン</a:t>
          </a:r>
          <a:r>
            <a:rPr lang="ja-JP" altLang="en-US" sz="3000" kern="1200" dirty="0" smtClean="0">
              <a:solidFill>
                <a:srgbClr val="FF0000"/>
              </a:solidFill>
            </a:rPr>
            <a:t>）</a:t>
          </a:r>
          <a:endParaRPr lang="ja-JP" altLang="en-US" sz="3000" kern="1200" dirty="0">
            <a:solidFill>
              <a:srgbClr val="FF000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3000" kern="1200" dirty="0" smtClean="0"/>
            <a:t>陽子は，</a:t>
          </a:r>
          <a:r>
            <a:rPr lang="en-US" altLang="ja-JP" sz="3000" kern="1200" dirty="0" smtClean="0"/>
            <a:t/>
          </a:r>
          <a:br>
            <a:rPr lang="en-US" altLang="ja-JP" sz="3000" kern="1200" dirty="0" smtClean="0"/>
          </a:br>
          <a:r>
            <a:rPr lang="ja-JP" altLang="en-US" sz="3000" kern="1200" dirty="0" smtClean="0"/>
            <a:t>　　電子の</a:t>
          </a:r>
          <a:r>
            <a:rPr lang="ja-JP" altLang="en-US" sz="3000" kern="1200" dirty="0" smtClean="0">
              <a:solidFill>
                <a:schemeClr val="tx1"/>
              </a:solidFill>
            </a:rPr>
            <a:t>電気量と絶対値</a:t>
          </a:r>
          <a:r>
            <a:rPr lang="ja-JP" altLang="en-US" sz="3000" kern="1200" dirty="0" smtClean="0"/>
            <a:t>が</a:t>
          </a:r>
          <a:r>
            <a:rPr lang="en-US" altLang="ja-JP" sz="3000" kern="1200" dirty="0" smtClean="0"/>
            <a:t/>
          </a:r>
          <a:br>
            <a:rPr lang="en-US" altLang="ja-JP" sz="3000" kern="1200" dirty="0" smtClean="0"/>
          </a:br>
          <a:r>
            <a:rPr lang="ja-JP" altLang="en-US" sz="3000" kern="1200" dirty="0" smtClean="0"/>
            <a:t>　　　　等しい</a:t>
          </a:r>
          <a:r>
            <a:rPr lang="ja-JP" altLang="en-US" sz="3000" kern="1200" dirty="0" smtClean="0">
              <a:solidFill>
                <a:srgbClr val="FF0000"/>
              </a:solidFill>
            </a:rPr>
            <a:t>正の電荷</a:t>
          </a:r>
          <a:r>
            <a:rPr lang="ja-JP" altLang="en-US" sz="3000" kern="1200" dirty="0" smtClean="0"/>
            <a:t>（</a:t>
          </a:r>
          <a:r>
            <a:rPr lang="en-US" altLang="ja-JP" sz="3000" kern="1200" dirty="0" smtClean="0"/>
            <a:t>+ </a:t>
          </a:r>
          <a:r>
            <a:rPr lang="en-US" altLang="ja-JP" sz="3000" i="1" kern="1200" dirty="0" smtClean="0"/>
            <a:t>e</a:t>
          </a:r>
          <a:r>
            <a:rPr lang="ja-JP" altLang="en-US" sz="3000" kern="1200" dirty="0" smtClean="0"/>
            <a:t>）をもち，</a:t>
          </a:r>
          <a:r>
            <a:rPr lang="en-US" altLang="ja-JP" sz="3000" kern="1200" dirty="0" smtClean="0"/>
            <a:t/>
          </a:r>
          <a:br>
            <a:rPr lang="en-US" altLang="ja-JP" sz="3000" kern="1200" dirty="0" smtClean="0"/>
          </a:br>
          <a:r>
            <a:rPr lang="ja-JP" altLang="en-US" sz="3000" kern="1200" dirty="0" smtClean="0"/>
            <a:t>　　　　　</a:t>
          </a:r>
          <a:r>
            <a:rPr lang="ja-JP" altLang="en-US" sz="3000" kern="1200" dirty="0" smtClean="0">
              <a:solidFill>
                <a:srgbClr val="FF0000"/>
              </a:solidFill>
            </a:rPr>
            <a:t>水素</a:t>
          </a:r>
          <a:r>
            <a:rPr lang="ja-JP" altLang="en-US" sz="3000" kern="1200" dirty="0" smtClean="0"/>
            <a:t>の原子核と同じである．</a:t>
          </a:r>
          <a:endParaRPr lang="ja-JP" alt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3000" kern="1200" dirty="0" smtClean="0"/>
            <a:t>中性子は， </a:t>
          </a:r>
          <a:r>
            <a:rPr lang="en-US" altLang="ja-JP" sz="3000" kern="1200" dirty="0" smtClean="0"/>
            <a:t/>
          </a:r>
          <a:br>
            <a:rPr lang="en-US" altLang="ja-JP" sz="3000" kern="1200" dirty="0" smtClean="0"/>
          </a:br>
          <a:r>
            <a:rPr lang="ja-JP" altLang="en-US" sz="3000" kern="1200" dirty="0" smtClean="0"/>
            <a:t>　　陽子よりわずかに質量が</a:t>
          </a:r>
          <a:r>
            <a:rPr lang="ja-JP" altLang="en-US" sz="3000" kern="1200" dirty="0" smtClean="0">
              <a:solidFill>
                <a:srgbClr val="FF0000"/>
              </a:solidFill>
            </a:rPr>
            <a:t>大きく、</a:t>
          </a:r>
          <a:r>
            <a:rPr lang="ja-JP" altLang="en-US" sz="3000" kern="1200" dirty="0" smtClean="0"/>
            <a:t>電荷は</a:t>
          </a:r>
          <a:r>
            <a:rPr lang="ja-JP" altLang="en-US" sz="3000" kern="1200" dirty="0" smtClean="0">
              <a:solidFill>
                <a:srgbClr val="FF0000"/>
              </a:solidFill>
            </a:rPr>
            <a:t>もたない</a:t>
          </a:r>
          <a:r>
            <a:rPr lang="ja-JP" altLang="en-US" sz="3000" kern="1200" dirty="0" smtClean="0"/>
            <a:t>．</a:t>
          </a:r>
          <a:endParaRPr lang="ja-JP" alt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3000" kern="1200" dirty="0" smtClean="0"/>
            <a:t>陽子と中性子をあわせて</a:t>
          </a:r>
          <a:r>
            <a:rPr lang="ja-JP" altLang="en-US" sz="3000" kern="1200" dirty="0" smtClean="0">
              <a:solidFill>
                <a:srgbClr val="FF0000"/>
              </a:solidFill>
            </a:rPr>
            <a:t>核子</a:t>
          </a:r>
          <a:r>
            <a:rPr lang="ja-JP" altLang="en-US" sz="3000" kern="1200" dirty="0" smtClean="0"/>
            <a:t>という．</a:t>
          </a:r>
          <a:endParaRPr lang="ja-JP" altLang="en-US" sz="3000" kern="1200" dirty="0"/>
        </a:p>
      </dsp:txBody>
      <dsp:txXfrm>
        <a:off x="0" y="1017924"/>
        <a:ext cx="11980624" cy="50052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32532-2C13-4EE5-A599-1937A37FC4AE}">
      <dsp:nvSpPr>
        <dsp:cNvPr id="0" name=""/>
        <dsp:cNvSpPr/>
      </dsp:nvSpPr>
      <dsp:spPr>
        <a:xfrm>
          <a:off x="0" y="78264"/>
          <a:ext cx="11953142" cy="7798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5.2.2原子核</a:t>
          </a:r>
          <a:endParaRPr lang="en-US" sz="3100" kern="1200" dirty="0"/>
        </a:p>
      </dsp:txBody>
      <dsp:txXfrm>
        <a:off x="38067" y="116331"/>
        <a:ext cx="11877008" cy="703671"/>
      </dsp:txXfrm>
    </dsp:sp>
    <dsp:sp modelId="{243B317C-3B80-417F-A030-E5A7DA0F93A0}">
      <dsp:nvSpPr>
        <dsp:cNvPr id="0" name=""/>
        <dsp:cNvSpPr/>
      </dsp:nvSpPr>
      <dsp:spPr>
        <a:xfrm>
          <a:off x="0" y="858069"/>
          <a:ext cx="11953142" cy="4876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512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400" kern="1200" dirty="0" smtClean="0"/>
            <a:t>原子核の中にある陽子の数は，</a:t>
          </a:r>
          <a:r>
            <a:rPr lang="en-US" altLang="ja-JP" sz="2400" kern="1200" dirty="0" smtClean="0"/>
            <a:t/>
          </a:r>
          <a:br>
            <a:rPr lang="en-US" altLang="ja-JP" sz="2400" kern="1200" dirty="0" smtClean="0"/>
          </a:br>
          <a:r>
            <a:rPr lang="ja-JP" altLang="en-US" sz="2400" kern="1200" dirty="0" smtClean="0"/>
            <a:t>　　それぞれの</a:t>
          </a:r>
          <a:r>
            <a:rPr lang="ja-JP" altLang="en-US" sz="2400" kern="1200" dirty="0" smtClean="0">
              <a:solidFill>
                <a:srgbClr val="FF0000"/>
              </a:solidFill>
            </a:rPr>
            <a:t>元素</a:t>
          </a:r>
          <a:r>
            <a:rPr lang="ja-JP" altLang="en-US" sz="2400" kern="1200" dirty="0" smtClean="0"/>
            <a:t>で決まっていて，</a:t>
          </a:r>
          <a:r>
            <a:rPr lang="en-US" altLang="ja-JP" sz="2400" kern="1200" dirty="0" smtClean="0"/>
            <a:t/>
          </a:r>
          <a:br>
            <a:rPr lang="en-US" altLang="ja-JP" sz="2400" kern="1200" dirty="0" smtClean="0"/>
          </a:br>
          <a:r>
            <a:rPr lang="ja-JP" altLang="en-US" sz="2400" kern="1200" dirty="0" smtClean="0"/>
            <a:t>　　　　その元素の</a:t>
          </a:r>
          <a:r>
            <a:rPr lang="ja-JP" altLang="en-US" sz="2400" kern="1200" dirty="0" smtClean="0">
              <a:solidFill>
                <a:srgbClr val="FF0000"/>
              </a:solidFill>
            </a:rPr>
            <a:t>原子番号</a:t>
          </a:r>
          <a:r>
            <a:rPr lang="ja-JP" altLang="en-US" sz="2400" kern="1200" dirty="0" smtClean="0"/>
            <a:t>という．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400" kern="1200" dirty="0" smtClean="0">
              <a:solidFill>
                <a:srgbClr val="FF0000"/>
              </a:solidFill>
            </a:rPr>
            <a:t>原子番号</a:t>
          </a:r>
          <a:r>
            <a:rPr lang="en-US" altLang="ja-JP" sz="2400" i="1" kern="1200" dirty="0" smtClean="0">
              <a:solidFill>
                <a:srgbClr val="FF0000"/>
              </a:solidFill>
            </a:rPr>
            <a:t>Z</a:t>
          </a:r>
          <a:r>
            <a:rPr lang="ja-JP" altLang="en-US" sz="2400" kern="1200" dirty="0" smtClean="0"/>
            <a:t>の原子で，</a:t>
          </a:r>
          <a:r>
            <a:rPr lang="en-US" altLang="ja-JP" sz="2400" kern="1200" dirty="0" smtClean="0"/>
            <a:t/>
          </a:r>
          <a:br>
            <a:rPr lang="en-US" altLang="ja-JP" sz="2400" kern="1200" dirty="0" smtClean="0"/>
          </a:br>
          <a:r>
            <a:rPr lang="ja-JP" altLang="en-US" sz="2400" kern="1200" dirty="0" smtClean="0"/>
            <a:t>　　原子核に含まれる中性子の数を</a:t>
          </a:r>
          <a:r>
            <a:rPr lang="en-US" altLang="ja-JP" sz="2400" i="1" kern="1200" dirty="0" smtClean="0"/>
            <a:t>N</a:t>
          </a:r>
          <a:r>
            <a:rPr lang="ja-JP" altLang="en-US" sz="2400" kern="1200" dirty="0" smtClean="0"/>
            <a:t>とすると，</a:t>
          </a:r>
          <a:r>
            <a:rPr lang="en-US" altLang="ja-JP" sz="2400" kern="1200" dirty="0" smtClean="0"/>
            <a:t/>
          </a:r>
          <a:br>
            <a:rPr lang="en-US" altLang="ja-JP" sz="2400" kern="1200" dirty="0" smtClean="0"/>
          </a:br>
          <a:r>
            <a:rPr lang="ja-JP" altLang="en-US" sz="2400" kern="1200" dirty="0" smtClean="0"/>
            <a:t>　　原子核の核子の総数</a:t>
          </a:r>
          <a:r>
            <a:rPr lang="en-US" altLang="ja-JP" sz="2400" i="1" kern="1200" dirty="0" smtClean="0"/>
            <a:t>A</a:t>
          </a:r>
          <a:r>
            <a:rPr lang="ja-JP" altLang="en-US" sz="2400" kern="1200" dirty="0" smtClean="0"/>
            <a:t>は，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ja-JP" sz="2400" i="1" kern="1200" dirty="0"/>
            <a:t>A</a:t>
          </a:r>
          <a:r>
            <a:rPr lang="en-US" altLang="ja-JP" sz="2400" kern="1200" dirty="0"/>
            <a:t> </a:t>
          </a:r>
          <a:r>
            <a:rPr lang="en-US" altLang="ja-JP" sz="2400" kern="1200" dirty="0" smtClean="0"/>
            <a:t>=</a:t>
          </a:r>
          <a:r>
            <a:rPr lang="ja-JP" altLang="en-US" sz="2400" kern="1200" dirty="0" smtClean="0"/>
            <a:t>　</a:t>
          </a:r>
          <a:r>
            <a:rPr lang="en-US" altLang="ja-JP" sz="2400" i="1" kern="1200" dirty="0" smtClean="0">
              <a:solidFill>
                <a:srgbClr val="FF0000"/>
              </a:solidFill>
            </a:rPr>
            <a:t>Z</a:t>
          </a:r>
          <a:r>
            <a:rPr lang="ja-JP" altLang="en-US" sz="2400" i="1" kern="1200" dirty="0" smtClean="0">
              <a:solidFill>
                <a:srgbClr val="FF0000"/>
              </a:solidFill>
            </a:rPr>
            <a:t>　</a:t>
          </a:r>
          <a:r>
            <a:rPr lang="en-US" altLang="ja-JP" sz="2400" kern="1200" dirty="0" smtClean="0">
              <a:solidFill>
                <a:srgbClr val="FF0000"/>
              </a:solidFill>
            </a:rPr>
            <a:t>+</a:t>
          </a:r>
          <a:r>
            <a:rPr lang="ja-JP" altLang="en-US" sz="2400" kern="1200" dirty="0" smtClean="0">
              <a:solidFill>
                <a:srgbClr val="FF0000"/>
              </a:solidFill>
            </a:rPr>
            <a:t>　</a:t>
          </a:r>
          <a:r>
            <a:rPr lang="en-US" altLang="ja-JP" sz="2400" i="1" kern="1200" dirty="0" smtClean="0">
              <a:solidFill>
                <a:srgbClr val="FF0000"/>
              </a:solidFill>
            </a:rPr>
            <a:t>N</a:t>
          </a:r>
          <a:endParaRPr lang="ja-JP" altLang="en-US" sz="2400" i="1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ja-JP" sz="2400" i="1" kern="1200" dirty="0" smtClean="0"/>
            <a:t>A</a:t>
          </a:r>
          <a:r>
            <a:rPr lang="ja-JP" altLang="en-US" sz="2400" kern="1200" dirty="0"/>
            <a:t>を</a:t>
          </a:r>
          <a:r>
            <a:rPr lang="ja-JP" altLang="en-US" sz="2400" kern="1200" dirty="0">
              <a:solidFill>
                <a:srgbClr val="FF0000"/>
              </a:solidFill>
            </a:rPr>
            <a:t>質量数</a:t>
          </a:r>
          <a:r>
            <a:rPr lang="ja-JP" altLang="en-US" sz="2400" kern="1200" dirty="0"/>
            <a:t>という．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400" kern="1200" dirty="0"/>
            <a:t>原子番号が等しく</a:t>
          </a:r>
          <a:r>
            <a:rPr lang="ja-JP" altLang="en-US" sz="2400" kern="1200" dirty="0" smtClean="0"/>
            <a:t>，質量数</a:t>
          </a:r>
          <a:r>
            <a:rPr lang="ja-JP" altLang="en-US" sz="2400" kern="1200" dirty="0"/>
            <a:t>の異なる原子を</a:t>
          </a:r>
          <a:r>
            <a:rPr lang="ja-JP" altLang="en-US" sz="2400" kern="1200" dirty="0">
              <a:solidFill>
                <a:srgbClr val="FF0000"/>
              </a:solidFill>
            </a:rPr>
            <a:t>同位体</a:t>
          </a:r>
          <a:r>
            <a:rPr lang="ja-JP" altLang="en-US" sz="2400" kern="1200" dirty="0"/>
            <a:t>という</a:t>
          </a:r>
          <a:r>
            <a:rPr lang="ja-JP" altLang="en-US" sz="2400" kern="1200" dirty="0" smtClean="0"/>
            <a:t>．</a:t>
          </a:r>
          <a:endParaRPr lang="ja-JP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400" kern="1200" dirty="0" smtClean="0"/>
            <a:t>例：水素</a:t>
          </a:r>
          <a:r>
            <a:rPr lang="ja-JP" altLang="en-US" sz="2400" kern="1200" dirty="0"/>
            <a:t>の</a:t>
          </a:r>
          <a:r>
            <a:rPr lang="ja-JP" altLang="en-US" sz="2400" kern="1200" dirty="0" smtClean="0"/>
            <a:t>同位体として</a:t>
          </a:r>
          <a:r>
            <a:rPr lang="ja-JP" altLang="en-US" sz="2400" kern="1200" dirty="0" smtClean="0">
              <a:solidFill>
                <a:srgbClr val="FF0000"/>
              </a:solidFill>
            </a:rPr>
            <a:t>重水素</a:t>
          </a:r>
          <a:r>
            <a:rPr lang="ja-JP" altLang="en-US" sz="2400" kern="1200" dirty="0" smtClean="0"/>
            <a:t>があるが，</a:t>
          </a:r>
          <a:r>
            <a:rPr lang="en-US" altLang="ja-JP" sz="2400" kern="1200" dirty="0" smtClean="0"/>
            <a:t/>
          </a:r>
          <a:br>
            <a:rPr lang="en-US" altLang="ja-JP" sz="2400" kern="1200" dirty="0" smtClean="0"/>
          </a:br>
          <a:r>
            <a:rPr lang="ja-JP" altLang="en-US" sz="2400" kern="1200" dirty="0" smtClean="0"/>
            <a:t>　　　　その原子核は陽子</a:t>
          </a:r>
          <a:r>
            <a:rPr lang="en-US" altLang="ja-JP" sz="2400" kern="1200" dirty="0" smtClean="0"/>
            <a:t>1</a:t>
          </a:r>
          <a:r>
            <a:rPr lang="ja-JP" altLang="en-US" sz="2400" kern="1200" dirty="0" smtClean="0"/>
            <a:t>個と中性子</a:t>
          </a:r>
          <a:r>
            <a:rPr lang="en-US" altLang="ja-JP" sz="2400" kern="1200" dirty="0" smtClean="0"/>
            <a:t>I</a:t>
          </a:r>
          <a:r>
            <a:rPr lang="ja-JP" altLang="en-US" sz="2400" kern="1200" dirty="0" smtClean="0"/>
            <a:t>個をもち， </a:t>
          </a:r>
          <a:r>
            <a:rPr lang="ja-JP" altLang="en-US" sz="2400" kern="1200" dirty="0" smtClean="0">
              <a:solidFill>
                <a:srgbClr val="FF0000"/>
              </a:solidFill>
            </a:rPr>
            <a:t>重陽子</a:t>
          </a:r>
          <a:r>
            <a:rPr lang="ja-JP" altLang="en-US" sz="2400" kern="1200" dirty="0" smtClean="0"/>
            <a:t>といわれる． </a:t>
          </a:r>
          <a:r>
            <a:rPr lang="en-US" altLang="ja-JP" sz="2400" kern="1200" dirty="0" smtClean="0"/>
            <a:t/>
          </a:r>
          <a:br>
            <a:rPr lang="en-US" altLang="ja-JP" sz="2400" kern="1200" dirty="0" smtClean="0"/>
          </a:br>
          <a:r>
            <a:rPr lang="ja-JP" altLang="en-US" sz="2400" kern="1200" dirty="0" smtClean="0"/>
            <a:t>　　　　　　　　　　　　　　天然に存在する完全な</a:t>
          </a:r>
          <a:r>
            <a:rPr lang="ja-JP" altLang="en-US" sz="2400" kern="1200" dirty="0" smtClean="0">
              <a:solidFill>
                <a:srgbClr val="FF0000"/>
              </a:solidFill>
            </a:rPr>
            <a:t>同位体</a:t>
          </a:r>
          <a:r>
            <a:rPr lang="ja-JP" altLang="en-US" sz="2400" kern="1200" dirty="0" smtClean="0"/>
            <a:t>の例を表</a:t>
          </a:r>
          <a:r>
            <a:rPr lang="en-US" altLang="en-US" sz="2400" kern="1200" dirty="0" smtClean="0"/>
            <a:t>5.1</a:t>
          </a:r>
          <a:r>
            <a:rPr lang="ja-JP" altLang="en-US" sz="2400" kern="1200" dirty="0" smtClean="0"/>
            <a:t>に示す</a:t>
          </a:r>
          <a:endParaRPr lang="ja-JP" altLang="en-US" sz="2400" kern="1200" dirty="0"/>
        </a:p>
      </dsp:txBody>
      <dsp:txXfrm>
        <a:off x="0" y="858069"/>
        <a:ext cx="11953142" cy="48769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32532-2C13-4EE5-A599-1937A37FC4AE}">
      <dsp:nvSpPr>
        <dsp:cNvPr id="0" name=""/>
        <dsp:cNvSpPr/>
      </dsp:nvSpPr>
      <dsp:spPr>
        <a:xfrm>
          <a:off x="0" y="142025"/>
          <a:ext cx="12067410" cy="7043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5.2.2原子核</a:t>
          </a:r>
          <a:endParaRPr lang="en-US" sz="2800" kern="1200" dirty="0"/>
        </a:p>
      </dsp:txBody>
      <dsp:txXfrm>
        <a:off x="34383" y="176408"/>
        <a:ext cx="11998644" cy="635573"/>
      </dsp:txXfrm>
    </dsp:sp>
    <dsp:sp modelId="{9A39EE49-DE0B-46C2-AF27-D8CD13412634}">
      <dsp:nvSpPr>
        <dsp:cNvPr id="0" name=""/>
        <dsp:cNvSpPr/>
      </dsp:nvSpPr>
      <dsp:spPr>
        <a:xfrm>
          <a:off x="0" y="846365"/>
          <a:ext cx="12067410" cy="486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314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200" kern="1200" dirty="0" smtClean="0"/>
            <a:t>原子核は， その原子の元素記号の左下に原子番号</a:t>
          </a:r>
          <a:r>
            <a:rPr lang="en-US" altLang="ja-JP" sz="2200" i="1" kern="1200" dirty="0" smtClean="0"/>
            <a:t>Z</a:t>
          </a:r>
          <a:r>
            <a:rPr lang="ja-JP" altLang="en-US" sz="2200" kern="1200" dirty="0" err="1" smtClean="0"/>
            <a:t>，</a:t>
          </a:r>
          <a:r>
            <a:rPr lang="ja-JP" altLang="en-US" sz="2200" kern="1200" dirty="0" smtClean="0"/>
            <a:t> 左上に質量数</a:t>
          </a:r>
          <a:r>
            <a:rPr lang="en-US" altLang="ja-JP" sz="2200" i="1" kern="1200" dirty="0" smtClean="0"/>
            <a:t>A</a:t>
          </a:r>
          <a:r>
            <a:rPr lang="ja-JP" altLang="en-US" sz="2200" kern="1200" dirty="0" smtClean="0"/>
            <a:t>をつけて表す． </a:t>
          </a:r>
          <a:r>
            <a:rPr lang="en-US" altLang="ja-JP" sz="2200" kern="1200" dirty="0" smtClean="0"/>
            <a:t/>
          </a:r>
          <a:br>
            <a:rPr lang="en-US" altLang="ja-JP" sz="2200" kern="1200" dirty="0" smtClean="0"/>
          </a:br>
          <a:r>
            <a:rPr lang="ja-JP" altLang="en-US" sz="2200" kern="1200" dirty="0" smtClean="0"/>
            <a:t>例：炭素の原子核は</a:t>
          </a:r>
          <a14:m xmlns:a14="http://schemas.microsoft.com/office/drawing/2010/main">
            <m:oMath xmlns:m="http://schemas.openxmlformats.org/officeDocument/2006/math">
              <m:sPre>
                <m:sPrePr>
                  <m:ctrlPr>
                    <a:rPr lang="en-US" altLang="ja-JP" sz="2200" i="1" kern="1200" smtClean="0">
                      <a:latin typeface="Cambria Math" panose="02040503050406030204" pitchFamily="18" charset="0"/>
                    </a:rPr>
                  </m:ctrlPr>
                </m:sPrePr>
                <m:sub>
                  <m:r>
                    <a:rPr lang="en-US" altLang="ja-JP" sz="2200" i="1" kern="1200" smtClean="0">
                      <a:latin typeface="Cambria Math" panose="02040503050406030204" pitchFamily="18" charset="0"/>
                    </a:rPr>
                    <m:t>6</m:t>
                  </m:r>
                </m:sub>
                <m:sup>
                  <m:r>
                    <a:rPr lang="en-US" altLang="ja-JP" sz="2200" i="1" kern="1200" smtClean="0">
                      <a:latin typeface="Cambria Math" panose="02040503050406030204" pitchFamily="18" charset="0"/>
                    </a:rPr>
                    <m:t>12</m:t>
                  </m:r>
                </m:sup>
                <m:e>
                  <m:r>
                    <a:rPr lang="ja-JP" altLang="en-US" sz="2200" i="1" kern="1200" smtClean="0">
                      <a:latin typeface="Cambria Math" panose="02040503050406030204" pitchFamily="18" charset="0"/>
                    </a:rPr>
                    <m:t>Ｃ</m:t>
                  </m:r>
                </m:e>
              </m:sPre>
            </m:oMath>
          </a14:m>
          <a:r>
            <a:rPr lang="ja-JP" altLang="en-US" sz="2200" kern="1200" dirty="0" smtClean="0"/>
            <a:t>である． また， 中性子は</a:t>
          </a:r>
          <a:r>
            <a:rPr lang="ja-JP" altLang="en-US" sz="2200" kern="1200" dirty="0" smtClean="0">
              <a:solidFill>
                <a:srgbClr val="FF0000"/>
              </a:solidFill>
            </a:rPr>
            <a:t>電荷</a:t>
          </a:r>
          <a:r>
            <a:rPr lang="ja-JP" altLang="en-US" sz="2200" kern="1200" dirty="0" smtClean="0"/>
            <a:t>が</a:t>
          </a:r>
          <a:r>
            <a:rPr lang="en-US" altLang="ja-JP" sz="2200" kern="1200" dirty="0" smtClean="0"/>
            <a:t>0</a:t>
          </a:r>
          <a:r>
            <a:rPr lang="ja-JP" altLang="en-US" sz="2200" kern="1200" dirty="0" smtClean="0"/>
            <a:t>であり，</a:t>
          </a:r>
          <a14:m xmlns:a14="http://schemas.microsoft.com/office/drawing/2010/main">
            <m:oMath xmlns:m="http://schemas.openxmlformats.org/officeDocument/2006/math">
              <m:sPre>
                <m:sPrePr>
                  <m:ctrlPr>
                    <a:rPr lang="en-US" altLang="ja-JP" sz="2200" i="1" kern="1200" smtClean="0">
                      <a:latin typeface="Cambria Math" panose="02040503050406030204" pitchFamily="18" charset="0"/>
                    </a:rPr>
                  </m:ctrlPr>
                </m:sPrePr>
                <m:sub>
                  <m:r>
                    <a:rPr lang="en-US" altLang="ja-JP" sz="2200" i="1" kern="1200" smtClean="0">
                      <a:latin typeface="Cambria Math" panose="02040503050406030204" pitchFamily="18" charset="0"/>
                    </a:rPr>
                    <m:t>0</m:t>
                  </m:r>
                </m:sub>
                <m:sup>
                  <m:r>
                    <a:rPr lang="en-US" altLang="ja-JP" sz="2200" i="1" kern="1200" smtClean="0">
                      <a:latin typeface="Cambria Math" panose="02040503050406030204" pitchFamily="18" charset="0"/>
                    </a:rPr>
                    <m:t>1</m:t>
                  </m:r>
                </m:sup>
                <m:e>
                  <m:r>
                    <m:rPr>
                      <m:sty m:val="p"/>
                    </m:rPr>
                    <a:rPr lang="en-US" altLang="ja-JP" sz="2200" i="1" kern="1200" smtClean="0">
                      <a:latin typeface="Cambria Math" panose="02040503050406030204" pitchFamily="18" charset="0"/>
                    </a:rPr>
                    <m:t>n</m:t>
                  </m:r>
                </m:e>
              </m:sPre>
            </m:oMath>
          </a14:m>
          <a:r>
            <a:rPr lang="ja-JP" altLang="en-US" sz="2200" kern="1200" dirty="0" smtClean="0"/>
            <a:t>で表される．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200" kern="1200" dirty="0"/>
            <a:t>元素の原子量は</a:t>
          </a:r>
          <a:r>
            <a:rPr lang="ja-JP" altLang="en-US" sz="2200" kern="1200" dirty="0" smtClean="0"/>
            <a:t>，</a:t>
          </a:r>
          <a:r>
            <a:rPr lang="en-US" altLang="ja-JP" sz="2200" kern="1200" dirty="0" smtClean="0"/>
            <a:t/>
          </a:r>
          <a:br>
            <a:rPr lang="en-US" altLang="ja-JP" sz="2200" kern="1200" dirty="0" smtClean="0"/>
          </a:br>
          <a:r>
            <a:rPr lang="ja-JP" altLang="en-US" sz="2200" kern="1200" dirty="0" smtClean="0"/>
            <a:t>　　　質量</a:t>
          </a:r>
          <a:r>
            <a:rPr lang="ja-JP" altLang="en-US" sz="2200" kern="1200" dirty="0"/>
            <a:t>数</a:t>
          </a:r>
          <a:r>
            <a:rPr lang="en-US" altLang="ja-JP" sz="2200" kern="1200" dirty="0"/>
            <a:t>12</a:t>
          </a:r>
          <a:r>
            <a:rPr lang="ja-JP" altLang="en-US" sz="2200" kern="1200" dirty="0"/>
            <a:t>の炭素</a:t>
          </a:r>
          <a:r>
            <a:rPr lang="ja-JP" altLang="en-US" sz="2200" kern="1200" dirty="0" smtClean="0"/>
            <a:t>原子</a:t>
          </a:r>
          <a:r>
            <a:rPr lang="en-US" altLang="ja-JP" sz="2200" kern="1200" dirty="0" smtClean="0"/>
            <a:t>(</a:t>
          </a:r>
          <a14:m xmlns:a14="http://schemas.microsoft.com/office/drawing/2010/main">
            <m:oMath xmlns:m="http://schemas.openxmlformats.org/officeDocument/2006/math">
              <m:sPre>
                <m:sPrePr>
                  <m:ctrlPr>
                    <a:rPr lang="en-US" altLang="ja-JP" sz="2200" i="1" kern="1200" smtClean="0">
                      <a:latin typeface="Cambria Math" panose="02040503050406030204" pitchFamily="18" charset="0"/>
                    </a:rPr>
                  </m:ctrlPr>
                </m:sPrePr>
                <m:sub>
                  <m:r>
                    <a:rPr lang="en-US" altLang="ja-JP" sz="2200" i="1" kern="1200" smtClean="0">
                      <a:latin typeface="Cambria Math" panose="02040503050406030204" pitchFamily="18" charset="0"/>
                    </a:rPr>
                    <m:t>6</m:t>
                  </m:r>
                </m:sub>
                <m:sup>
                  <m:r>
                    <a:rPr lang="en-US" altLang="ja-JP" sz="2200" i="1" kern="1200" smtClean="0">
                      <a:latin typeface="Cambria Math" panose="02040503050406030204" pitchFamily="18" charset="0"/>
                    </a:rPr>
                    <m:t>12</m:t>
                  </m:r>
                </m:sup>
                <m:e>
                  <m:r>
                    <a:rPr lang="ja-JP" altLang="en-US" sz="2200" i="1" kern="1200" smtClean="0">
                      <a:latin typeface="Cambria Math" panose="02040503050406030204" pitchFamily="18" charset="0"/>
                    </a:rPr>
                    <m:t>Ｃ</m:t>
                  </m:r>
                </m:e>
              </m:sPre>
              <m:r>
                <a:rPr lang="ja-JP" altLang="en-US" sz="2200" i="1" kern="1200" smtClean="0">
                  <a:latin typeface="Cambria Math" panose="02040503050406030204" pitchFamily="18" charset="0"/>
                </a:rPr>
                <m:t>）</m:t>
              </m:r>
            </m:oMath>
          </a14:m>
          <a:r>
            <a:rPr lang="en-US" altLang="ja-JP" sz="2200" kern="1200" dirty="0"/>
            <a:t>1</a:t>
          </a:r>
          <a:r>
            <a:rPr lang="ja-JP" altLang="en-US" sz="2200" kern="1200" dirty="0"/>
            <a:t>個の質量を</a:t>
          </a:r>
          <a:r>
            <a:rPr lang="en-US" altLang="ja-JP" sz="2200" kern="1200" dirty="0">
              <a:solidFill>
                <a:srgbClr val="FF0000"/>
              </a:solidFill>
            </a:rPr>
            <a:t>12</a:t>
          </a:r>
          <a:r>
            <a:rPr lang="ja-JP" altLang="en-US" sz="2200" kern="1200" dirty="0"/>
            <a:t>とし， </a:t>
          </a:r>
          <a:r>
            <a:rPr lang="en-US" altLang="ja-JP" sz="2200" kern="1200" dirty="0" smtClean="0"/>
            <a:t/>
          </a:r>
          <a:br>
            <a:rPr lang="en-US" altLang="ja-JP" sz="2200" kern="1200" dirty="0" smtClean="0"/>
          </a:br>
          <a:r>
            <a:rPr lang="ja-JP" altLang="en-US" sz="2200" kern="1200" dirty="0" smtClean="0"/>
            <a:t>　　　　　　　　これ</a:t>
          </a:r>
          <a:r>
            <a:rPr lang="ja-JP" altLang="en-US" sz="2200" kern="1200" dirty="0"/>
            <a:t>を基準</a:t>
          </a:r>
          <a:r>
            <a:rPr lang="ja-JP" altLang="en-US" sz="2200" kern="1200" dirty="0" smtClean="0"/>
            <a:t>としたほかの</a:t>
          </a:r>
          <a:r>
            <a:rPr lang="ja-JP" altLang="en-US" sz="2200" kern="1200" dirty="0" smtClean="0">
              <a:solidFill>
                <a:srgbClr val="FF0000"/>
              </a:solidFill>
            </a:rPr>
            <a:t>原子の質量の比</a:t>
          </a:r>
          <a:r>
            <a:rPr lang="ja-JP" altLang="en-US" sz="2200" kern="1200" dirty="0" smtClean="0"/>
            <a:t>をいう．</a:t>
          </a:r>
          <a:endParaRPr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200" kern="1200" dirty="0"/>
            <a:t>原子核の質量はきわめて小さい</a:t>
          </a:r>
          <a:r>
            <a:rPr lang="ja-JP" altLang="en-US" sz="2200" kern="1200" dirty="0" smtClean="0"/>
            <a:t>が，その</a:t>
          </a:r>
          <a:r>
            <a:rPr lang="ja-JP" altLang="en-US" sz="2200" kern="1200" dirty="0"/>
            <a:t>質量の実用単位として</a:t>
          </a:r>
          <a:r>
            <a:rPr lang="ja-JP" altLang="en-US" sz="2200" kern="1200" dirty="0" smtClean="0"/>
            <a:t>，</a:t>
          </a:r>
          <a:r>
            <a:rPr lang="en-US" altLang="ja-JP" sz="2200" kern="1200" dirty="0" smtClean="0"/>
            <a:t/>
          </a:r>
          <a:br>
            <a:rPr lang="en-US" altLang="ja-JP" sz="2200" kern="1200" dirty="0" smtClean="0"/>
          </a:br>
          <a:r>
            <a:rPr lang="ja-JP" altLang="en-US" sz="2200" kern="1200" dirty="0" smtClean="0"/>
            <a:t>　　　　　　　</a:t>
          </a:r>
          <a14:m xmlns:a14="http://schemas.microsoft.com/office/drawing/2010/main">
            <m:oMath xmlns:m="http://schemas.openxmlformats.org/officeDocument/2006/math">
              <m:sPre>
                <m:sPrePr>
                  <m:ctrlPr>
                    <a:rPr lang="en-US" altLang="ja-JP" sz="2200" i="1" kern="1200" smtClean="0">
                      <a:latin typeface="Cambria Math" panose="02040503050406030204" pitchFamily="18" charset="0"/>
                    </a:rPr>
                  </m:ctrlPr>
                </m:sPrePr>
                <m:sub>
                  <m:r>
                    <a:rPr lang="en-US" altLang="ja-JP" sz="2200" i="1" kern="1200" smtClean="0">
                      <a:latin typeface="Cambria Math" panose="02040503050406030204" pitchFamily="18" charset="0"/>
                    </a:rPr>
                    <m:t>6</m:t>
                  </m:r>
                </m:sub>
                <m:sup>
                  <m:r>
                    <a:rPr lang="en-US" altLang="ja-JP" sz="2200" i="1" kern="1200" smtClean="0">
                      <a:latin typeface="Cambria Math" panose="02040503050406030204" pitchFamily="18" charset="0"/>
                    </a:rPr>
                    <m:t>12</m:t>
                  </m:r>
                </m:sup>
                <m:e>
                  <m:r>
                    <a:rPr lang="ja-JP" altLang="en-US" sz="2200" i="1" kern="1200" smtClean="0">
                      <a:latin typeface="Cambria Math" panose="02040503050406030204" pitchFamily="18" charset="0"/>
                    </a:rPr>
                    <m:t>Ｃ</m:t>
                  </m:r>
                </m:e>
              </m:sPre>
            </m:oMath>
          </a14:m>
          <a:r>
            <a:rPr lang="ja-JP" altLang="en-US" sz="2200" kern="1200" dirty="0" smtClean="0"/>
            <a:t>の</a:t>
          </a:r>
          <a:r>
            <a:rPr lang="ja-JP" altLang="en-US" sz="2200" kern="1200" dirty="0"/>
            <a:t>炭素原子</a:t>
          </a:r>
          <a:r>
            <a:rPr lang="ja-JP" altLang="en-US" sz="2200" kern="1200" dirty="0" smtClean="0"/>
            <a:t>の質量の</a:t>
          </a:r>
          <a:r>
            <a:rPr lang="en-US" altLang="ja-JP" sz="2200" kern="1200" dirty="0" smtClean="0"/>
            <a:t>1/12</a:t>
          </a:r>
          <a:r>
            <a:rPr lang="ja-JP" altLang="en-US" sz="2200" kern="1200" dirty="0" smtClean="0"/>
            <a:t>を</a:t>
          </a:r>
          <a:r>
            <a:rPr lang="en-US" altLang="ja-JP" sz="2200" kern="1200" dirty="0" smtClean="0">
              <a:solidFill>
                <a:srgbClr val="FF0000"/>
              </a:solidFill>
            </a:rPr>
            <a:t>1</a:t>
          </a:r>
          <a:r>
            <a:rPr lang="ja-JP" altLang="en-US" sz="2200" kern="1200" dirty="0" smtClean="0">
              <a:solidFill>
                <a:srgbClr val="FF0000"/>
              </a:solidFill>
            </a:rPr>
            <a:t>統一原子質量単位</a:t>
          </a:r>
          <a:r>
            <a:rPr lang="ja-JP" altLang="en-US" sz="2200" kern="1200" dirty="0" smtClean="0"/>
            <a:t>（ 記号</a:t>
          </a:r>
          <a:r>
            <a:rPr lang="en-US" altLang="ja-JP" sz="2200" kern="1200" dirty="0" smtClean="0"/>
            <a:t>u</a:t>
          </a:r>
          <a:r>
            <a:rPr lang="ja-JP" altLang="en-US" sz="2200" kern="1200" dirty="0" smtClean="0"/>
            <a:t>）として用いる．</a:t>
          </a:r>
          <a:endParaRPr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14:m xmlns:a14="http://schemas.microsoft.com/office/drawing/2010/main">
            <m:oMath xmlns:m="http://schemas.openxmlformats.org/officeDocument/2006/math">
              <m:sPre>
                <m:sPrePr>
                  <m:ctrlPr>
                    <a:rPr lang="en-US" altLang="ja-JP" sz="2200" i="1" kern="1200" smtClean="0">
                      <a:latin typeface="Cambria Math" panose="02040503050406030204" pitchFamily="18" charset="0"/>
                    </a:rPr>
                  </m:ctrlPr>
                </m:sPrePr>
                <m:sub>
                  <m:r>
                    <a:rPr lang="en-US" altLang="ja-JP" sz="2200" i="1" kern="1200" smtClean="0">
                      <a:latin typeface="Cambria Math" panose="02040503050406030204" pitchFamily="18" charset="0"/>
                    </a:rPr>
                    <m:t>6</m:t>
                  </m:r>
                </m:sub>
                <m:sup>
                  <m:r>
                    <a:rPr lang="en-US" altLang="ja-JP" sz="2200" i="1" kern="1200" smtClean="0">
                      <a:latin typeface="Cambria Math" panose="02040503050406030204" pitchFamily="18" charset="0"/>
                    </a:rPr>
                    <m:t>12</m:t>
                  </m:r>
                </m:sup>
                <m:e>
                  <m:r>
                    <a:rPr lang="ja-JP" altLang="en-US" sz="2200" i="1" kern="1200" smtClean="0">
                      <a:latin typeface="Cambria Math" panose="02040503050406030204" pitchFamily="18" charset="0"/>
                    </a:rPr>
                    <m:t>Ｃ</m:t>
                  </m:r>
                </m:e>
              </m:sPre>
            </m:oMath>
          </a14:m>
          <a:r>
            <a:rPr lang="ja-JP" altLang="en-US" sz="2200" kern="1200" dirty="0" smtClean="0"/>
            <a:t>原子１</a:t>
          </a:r>
          <a:r>
            <a:rPr lang="en-US" altLang="ja-JP" sz="2200" kern="1200" dirty="0" smtClean="0"/>
            <a:t> </a:t>
          </a:r>
          <a:r>
            <a:rPr lang="en-US" altLang="ja-JP" sz="2200" kern="1200" dirty="0" err="1" smtClean="0"/>
            <a:t>mol</a:t>
          </a:r>
          <a:r>
            <a:rPr lang="ja-JP" altLang="en-US" sz="2200" kern="1200" dirty="0" smtClean="0"/>
            <a:t>の質量</a:t>
          </a:r>
          <a:r>
            <a:rPr lang="ja-JP" altLang="en-US" sz="2200" kern="1200" dirty="0"/>
            <a:t>は</a:t>
          </a:r>
          <a:r>
            <a:rPr lang="en-US" altLang="ja-JP" sz="2200" kern="1200" dirty="0" smtClean="0"/>
            <a:t>12 g</a:t>
          </a:r>
          <a:r>
            <a:rPr lang="ja-JP" altLang="en-US" sz="2200" kern="1200" dirty="0"/>
            <a:t>で</a:t>
          </a:r>
          <a:r>
            <a:rPr lang="ja-JP" altLang="en-US" sz="2200" kern="1200" dirty="0" smtClean="0"/>
            <a:t>，</a:t>
          </a:r>
          <a:r>
            <a:rPr lang="en-US" altLang="ja-JP" sz="2200" kern="1200" dirty="0" smtClean="0"/>
            <a:t/>
          </a:r>
          <a:br>
            <a:rPr lang="en-US" altLang="ja-JP" sz="2200" kern="1200" dirty="0" smtClean="0"/>
          </a:br>
          <a:r>
            <a:rPr lang="ja-JP" altLang="en-US" sz="2200" kern="1200" dirty="0" smtClean="0"/>
            <a:t>　　　その</a:t>
          </a:r>
          <a:r>
            <a:rPr lang="ja-JP" altLang="en-US" sz="2200" kern="1200" dirty="0"/>
            <a:t>中に</a:t>
          </a:r>
          <a:r>
            <a:rPr lang="ja-JP" altLang="en-US" sz="2200" kern="1200" dirty="0" smtClean="0"/>
            <a:t>，アボガドロ</a:t>
          </a:r>
          <a:r>
            <a:rPr lang="ja-JP" altLang="en-US" sz="2200" kern="1200" dirty="0"/>
            <a:t>定数</a:t>
          </a:r>
          <a:r>
            <a:rPr lang="ja-JP" altLang="en-US" sz="2200" kern="1200" dirty="0" smtClean="0"/>
            <a:t>（</a:t>
          </a:r>
          <a:r>
            <a:rPr lang="en-US" altLang="ja-JP" sz="2200" kern="1200" dirty="0" smtClean="0"/>
            <a:t>2.4.3</a:t>
          </a:r>
          <a:r>
            <a:rPr lang="ja-JP" altLang="en-US" sz="2200" kern="1200" dirty="0" smtClean="0"/>
            <a:t>項）</a:t>
          </a:r>
          <a:r>
            <a:rPr lang="ja-JP" altLang="en-US" sz="2200" kern="1200" dirty="0"/>
            <a:t>の</a:t>
          </a:r>
          <a:r>
            <a:rPr lang="ja-JP" altLang="en-US" sz="2200" kern="1200" dirty="0" smtClean="0"/>
            <a:t>原子が含まれるから， </a:t>
          </a:r>
          <a:r>
            <a:rPr lang="en-US" altLang="ja-JP" sz="2200" kern="1200" dirty="0" smtClean="0"/>
            <a:t>1</a:t>
          </a:r>
          <a:r>
            <a:rPr lang="ja-JP" altLang="en-US" sz="2200" kern="1200" dirty="0" smtClean="0"/>
            <a:t>　</a:t>
          </a:r>
          <a:r>
            <a:rPr lang="en-US" altLang="ja-JP" sz="2200" kern="1200" dirty="0" smtClean="0"/>
            <a:t>u </a:t>
          </a:r>
          <a:r>
            <a:rPr lang="ja-JP" altLang="en-US" sz="2200" kern="1200" dirty="0" smtClean="0"/>
            <a:t>は</a:t>
          </a:r>
          <a:r>
            <a:rPr lang="en-US" altLang="ja-JP" sz="2200" kern="1200" dirty="0" smtClean="0"/>
            <a:t>…</a:t>
          </a:r>
          <a:r>
            <a:rPr lang="ja-JP" altLang="en-US" sz="2200" kern="1200" dirty="0" smtClean="0"/>
            <a:t>次の値となる．</a:t>
          </a:r>
          <a:endParaRPr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200" kern="1200" dirty="0"/>
            <a:t>陽子，中性子，電子は</a:t>
          </a:r>
          <a:r>
            <a:rPr lang="ja-JP" altLang="en-US" sz="2200" kern="1200" dirty="0">
              <a:solidFill>
                <a:srgbClr val="FF0000"/>
              </a:solidFill>
            </a:rPr>
            <a:t>原子質量単位</a:t>
          </a:r>
          <a:r>
            <a:rPr lang="ja-JP" altLang="en-US" sz="2200" kern="1200" dirty="0"/>
            <a:t>で，それぞれ</a:t>
          </a:r>
          <a:r>
            <a:rPr lang="en-US" altLang="ja-JP" sz="2200" kern="1200" dirty="0" smtClean="0"/>
            <a:t>1.007276</a:t>
          </a:r>
          <a:r>
            <a:rPr lang="ja-JP" altLang="en-US" sz="2200" kern="1200" dirty="0" smtClean="0"/>
            <a:t>　</a:t>
          </a:r>
          <a:r>
            <a:rPr lang="en-US" altLang="ja-JP" sz="2200" kern="1200" dirty="0" smtClean="0"/>
            <a:t>U</a:t>
          </a:r>
          <a:r>
            <a:rPr lang="en-US" altLang="ja-JP" sz="2200" kern="1200" dirty="0"/>
            <a:t>, 1.00867 U, 0.0005486 </a:t>
          </a:r>
          <a:r>
            <a:rPr lang="en-US" altLang="ja-JP" sz="2200" kern="1200" dirty="0" smtClean="0"/>
            <a:t>U</a:t>
          </a:r>
          <a:r>
            <a:rPr lang="ja-JP" altLang="en-US" sz="2200" kern="1200" dirty="0" err="1" smtClean="0"/>
            <a:t>．</a:t>
          </a:r>
          <a:endParaRPr lang="ja-JP" altLang="en-US" sz="2200" kern="1200" dirty="0"/>
        </a:p>
      </dsp:txBody>
      <dsp:txXfrm>
        <a:off x="0" y="846365"/>
        <a:ext cx="12067410" cy="4868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3530F-B559-48E6-BA1E-42B109D84EAF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90366-4A17-45B9-8CB6-15947D090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7370-F10B-4858-A03C-81B9374097F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01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69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00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1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8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38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6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05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04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22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9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71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B8FE4-96C6-40CA-AEBF-733DA631B0C9}" type="datetimeFigureOut">
              <a:rPr kumimoji="1" lang="ja-JP" altLang="en-US" smtClean="0"/>
              <a:t>2019/9/1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50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e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openxmlformats.org/officeDocument/2006/relationships/image" Target="../media/image1.emf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基礎物理学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F</a:t>
            </a:r>
            <a:r>
              <a:rPr kumimoji="1" lang="ja-JP" altLang="en-US" dirty="0" smtClean="0"/>
              <a:t>　原　道寛　教授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04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339" y="105338"/>
            <a:ext cx="8534400" cy="1507067"/>
          </a:xfrm>
        </p:spPr>
        <p:txBody>
          <a:bodyPr/>
          <a:lstStyle/>
          <a:p>
            <a:r>
              <a:rPr kumimoji="1" lang="ja-JP" altLang="en-US" dirty="0" smtClean="0"/>
              <a:t>基礎物理学：第</a:t>
            </a:r>
            <a:r>
              <a:rPr lang="ja-JP" altLang="en-US" dirty="0" smtClean="0"/>
              <a:t>５</a:t>
            </a:r>
            <a:r>
              <a:rPr kumimoji="1" lang="ja-JP" altLang="en-US" dirty="0" smtClean="0"/>
              <a:t>章　</a:t>
            </a:r>
            <a:r>
              <a:rPr lang="ja-JP" altLang="en-US" dirty="0" smtClean="0"/>
              <a:t>原子の世界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679601"/>
              </p:ext>
            </p:extLst>
          </p:nvPr>
        </p:nvGraphicFramePr>
        <p:xfrm>
          <a:off x="481939" y="1374363"/>
          <a:ext cx="11393385" cy="5216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08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第５章　原子の世界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094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98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ja-JP" dirty="0"/>
              <a:t>5.2原子と原子核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926397"/>
              </p:ext>
            </p:extLst>
          </p:nvPr>
        </p:nvGraphicFramePr>
        <p:xfrm>
          <a:off x="1201990" y="1471041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36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315056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altLang="ja-JP" dirty="0" smtClean="0"/>
              <a:t>5.2.2.1原子と原子核</a:t>
            </a:r>
            <a:endParaRPr lang="en-US" altLang="ja-JP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2759652"/>
              </p:ext>
            </p:extLst>
          </p:nvPr>
        </p:nvGraphicFramePr>
        <p:xfrm>
          <a:off x="93461" y="661411"/>
          <a:ext cx="11980624" cy="606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67128" y="1325562"/>
            <a:ext cx="10786672" cy="56448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4516" tIns="82550" rIns="462280" bIns="82550" numCol="1" spcCol="1270" anchor="t" anchorCtr="0">
            <a:noAutofit/>
          </a:bodyPr>
          <a:lstStyle/>
          <a:p>
            <a:pPr marL="285750" lvl="1" indent="-285750" algn="l" defTabSz="22669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5100" kern="1200" dirty="0"/>
          </a:p>
          <a:p>
            <a:pPr marL="285750" lvl="1" indent="-285750" algn="l" defTabSz="22669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5100" kern="1200" dirty="0"/>
          </a:p>
        </p:txBody>
      </p:sp>
      <p:pic>
        <p:nvPicPr>
          <p:cNvPr id="10" name="コンテンツ プレースホルダー 4"/>
          <p:cNvPicPr>
            <a:picLocks noGrp="1" noChangeAspect="1"/>
          </p:cNvPicPr>
          <p:nvPr>
            <p:ph sz="half" idx="2"/>
          </p:nvPr>
        </p:nvPicPr>
        <p:blipFill rotWithShape="1">
          <a:blip r:embed="rId7"/>
          <a:srcRect l="11916" r="56806" b="57554"/>
          <a:stretch/>
        </p:blipFill>
        <p:spPr>
          <a:xfrm>
            <a:off x="7341898" y="-120140"/>
            <a:ext cx="4915220" cy="5422280"/>
          </a:xfrm>
          <a:prstGeom prst="rect">
            <a:avLst/>
          </a:prstGeom>
        </p:spPr>
      </p:pic>
      <p:sp>
        <p:nvSpPr>
          <p:cNvPr id="7" name="対角する 2 つの角を丸めた四角形 6"/>
          <p:cNvSpPr/>
          <p:nvPr/>
        </p:nvSpPr>
        <p:spPr>
          <a:xfrm>
            <a:off x="1275458" y="2697501"/>
            <a:ext cx="2362119" cy="48235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8" name="対角する 2 つの角を丸めた四角形 7"/>
          <p:cNvSpPr/>
          <p:nvPr/>
        </p:nvSpPr>
        <p:spPr>
          <a:xfrm>
            <a:off x="3952092" y="2664862"/>
            <a:ext cx="3389806" cy="468199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endParaRPr kumimoji="1" lang="ja-JP" altLang="en-US" dirty="0"/>
          </a:p>
        </p:txBody>
      </p:sp>
      <p:sp>
        <p:nvSpPr>
          <p:cNvPr id="11" name="対角する 2 つの角を丸めた四角形 10"/>
          <p:cNvSpPr/>
          <p:nvPr/>
        </p:nvSpPr>
        <p:spPr>
          <a:xfrm>
            <a:off x="2780308" y="4156325"/>
            <a:ext cx="1577293" cy="35891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endParaRPr kumimoji="1" lang="ja-JP" altLang="en-US" dirty="0"/>
          </a:p>
        </p:txBody>
      </p:sp>
      <p:sp>
        <p:nvSpPr>
          <p:cNvPr id="12" name="対角する 2 つの角を丸めた四角形 11"/>
          <p:cNvSpPr/>
          <p:nvPr/>
        </p:nvSpPr>
        <p:spPr>
          <a:xfrm>
            <a:off x="1806080" y="4635374"/>
            <a:ext cx="974228" cy="38983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D</a:t>
            </a:r>
            <a:endParaRPr kumimoji="1" lang="ja-JP" altLang="en-US" dirty="0"/>
          </a:p>
        </p:txBody>
      </p:sp>
      <p:sp>
        <p:nvSpPr>
          <p:cNvPr id="13" name="対角する 2 つの角を丸めた四角形 12"/>
          <p:cNvSpPr/>
          <p:nvPr/>
        </p:nvSpPr>
        <p:spPr>
          <a:xfrm>
            <a:off x="5235973" y="5569418"/>
            <a:ext cx="967209" cy="38983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</a:t>
            </a:r>
            <a:endParaRPr kumimoji="1" lang="ja-JP" altLang="en-US" dirty="0"/>
          </a:p>
        </p:txBody>
      </p:sp>
      <p:sp>
        <p:nvSpPr>
          <p:cNvPr id="14" name="対角する 2 つの角を丸めた四角形 13"/>
          <p:cNvSpPr/>
          <p:nvPr/>
        </p:nvSpPr>
        <p:spPr>
          <a:xfrm>
            <a:off x="7680988" y="5527709"/>
            <a:ext cx="1236081" cy="437865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</a:t>
            </a:r>
            <a:endParaRPr kumimoji="1" lang="ja-JP" altLang="en-US" dirty="0"/>
          </a:p>
        </p:txBody>
      </p:sp>
      <p:sp>
        <p:nvSpPr>
          <p:cNvPr id="15" name="対角する 2 つの角を丸めた四角形 14"/>
          <p:cNvSpPr/>
          <p:nvPr/>
        </p:nvSpPr>
        <p:spPr>
          <a:xfrm>
            <a:off x="4772122" y="6160827"/>
            <a:ext cx="727626" cy="35907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225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altLang="ja-JP" dirty="0" smtClean="0"/>
              <a:t>5.2.2.2原子と原子核</a:t>
            </a:r>
            <a:endParaRPr lang="en-US" altLang="ja-JP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0582264"/>
              </p:ext>
            </p:extLst>
          </p:nvPr>
        </p:nvGraphicFramePr>
        <p:xfrm>
          <a:off x="187687" y="908221"/>
          <a:ext cx="11953142" cy="5813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67128" y="1325562"/>
            <a:ext cx="10786672" cy="56448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4516" tIns="82550" rIns="462280" bIns="82550" numCol="1" spcCol="1270" anchor="t" anchorCtr="0">
            <a:noAutofit/>
          </a:bodyPr>
          <a:lstStyle/>
          <a:p>
            <a:pPr marL="285750" lvl="1" indent="-285750" algn="l" defTabSz="22669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5100" kern="1200" dirty="0"/>
          </a:p>
          <a:p>
            <a:pPr marL="285750" lvl="1" indent="-285750" algn="l" defTabSz="22669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5100" kern="1200" dirty="0"/>
          </a:p>
        </p:txBody>
      </p:sp>
      <p:pic>
        <p:nvPicPr>
          <p:cNvPr id="12" name="コンテンツ プレースホルダー 4"/>
          <p:cNvPicPr>
            <a:picLocks noChangeAspect="1"/>
          </p:cNvPicPr>
          <p:nvPr/>
        </p:nvPicPr>
        <p:blipFill rotWithShape="1">
          <a:blip r:embed="rId7"/>
          <a:srcRect l="43557" t="-961" r="13403" b="58515"/>
          <a:stretch/>
        </p:blipFill>
        <p:spPr>
          <a:xfrm>
            <a:off x="7188385" y="-74143"/>
            <a:ext cx="5003615" cy="4530412"/>
          </a:xfrm>
          <a:prstGeom prst="rect">
            <a:avLst/>
          </a:prstGeom>
        </p:spPr>
      </p:pic>
      <p:sp>
        <p:nvSpPr>
          <p:cNvPr id="7" name="対角する 2 つの角を丸めた四角形 6"/>
          <p:cNvSpPr/>
          <p:nvPr/>
        </p:nvSpPr>
        <p:spPr>
          <a:xfrm>
            <a:off x="2741533" y="2149174"/>
            <a:ext cx="695700" cy="32578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8" name="対角する 2 つの角を丸めた四角形 7"/>
          <p:cNvSpPr/>
          <p:nvPr/>
        </p:nvSpPr>
        <p:spPr>
          <a:xfrm>
            <a:off x="3089383" y="2498400"/>
            <a:ext cx="1202290" cy="32489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endParaRPr kumimoji="1" lang="ja-JP" altLang="en-US" dirty="0"/>
          </a:p>
        </p:txBody>
      </p:sp>
      <p:sp>
        <p:nvSpPr>
          <p:cNvPr id="10" name="対角する 2 つの角を丸めた四角形 9"/>
          <p:cNvSpPr/>
          <p:nvPr/>
        </p:nvSpPr>
        <p:spPr>
          <a:xfrm>
            <a:off x="567128" y="2923987"/>
            <a:ext cx="1577293" cy="35891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endParaRPr kumimoji="1" lang="ja-JP" altLang="en-US" dirty="0"/>
          </a:p>
        </p:txBody>
      </p:sp>
      <p:sp>
        <p:nvSpPr>
          <p:cNvPr id="11" name="対角する 2 つの角を丸めた四角形 10"/>
          <p:cNvSpPr/>
          <p:nvPr/>
        </p:nvSpPr>
        <p:spPr>
          <a:xfrm>
            <a:off x="1308436" y="4070345"/>
            <a:ext cx="974228" cy="38983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D</a:t>
            </a:r>
            <a:endParaRPr kumimoji="1" lang="ja-JP" altLang="en-US" dirty="0"/>
          </a:p>
        </p:txBody>
      </p:sp>
      <p:sp>
        <p:nvSpPr>
          <p:cNvPr id="13" name="対角する 2 つの角を丸めた四角形 12"/>
          <p:cNvSpPr/>
          <p:nvPr/>
        </p:nvSpPr>
        <p:spPr>
          <a:xfrm>
            <a:off x="1255384" y="4534878"/>
            <a:ext cx="967209" cy="38983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</a:t>
            </a:r>
            <a:endParaRPr kumimoji="1" lang="ja-JP" altLang="en-US" dirty="0"/>
          </a:p>
        </p:txBody>
      </p:sp>
      <p:sp>
        <p:nvSpPr>
          <p:cNvPr id="14" name="対角する 2 つの角を丸めた四角形 13"/>
          <p:cNvSpPr/>
          <p:nvPr/>
        </p:nvSpPr>
        <p:spPr>
          <a:xfrm>
            <a:off x="6185911" y="4926625"/>
            <a:ext cx="868986" cy="437865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</a:t>
            </a:r>
            <a:endParaRPr kumimoji="1" lang="ja-JP" altLang="en-US" dirty="0"/>
          </a:p>
        </p:txBody>
      </p:sp>
      <p:sp>
        <p:nvSpPr>
          <p:cNvPr id="15" name="対角する 2 つの角を丸めた四角形 14"/>
          <p:cNvSpPr/>
          <p:nvPr/>
        </p:nvSpPr>
        <p:spPr>
          <a:xfrm>
            <a:off x="3840438" y="5366761"/>
            <a:ext cx="825003" cy="35907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G</a:t>
            </a:r>
            <a:endParaRPr kumimoji="1" lang="ja-JP" altLang="en-US" dirty="0"/>
          </a:p>
        </p:txBody>
      </p:sp>
      <p:sp>
        <p:nvSpPr>
          <p:cNvPr id="16" name="対角する 2 つの角を丸めた四角形 15"/>
          <p:cNvSpPr/>
          <p:nvPr/>
        </p:nvSpPr>
        <p:spPr>
          <a:xfrm>
            <a:off x="7054897" y="5725834"/>
            <a:ext cx="825003" cy="35907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H</a:t>
            </a:r>
            <a:endParaRPr kumimoji="1" lang="ja-JP" altLang="en-US" dirty="0"/>
          </a:p>
        </p:txBody>
      </p:sp>
      <p:sp>
        <p:nvSpPr>
          <p:cNvPr id="17" name="対角する 2 つの角を丸めた四角形 16"/>
          <p:cNvSpPr/>
          <p:nvPr/>
        </p:nvSpPr>
        <p:spPr>
          <a:xfrm>
            <a:off x="6620404" y="6108442"/>
            <a:ext cx="825003" cy="35907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3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altLang="ja-JP" dirty="0" smtClean="0"/>
              <a:t>5.2.2.3原子と原子核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コンテンツ プレースホルダー 5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092314376"/>
                  </p:ext>
                </p:extLst>
              </p:nvPr>
            </p:nvGraphicFramePr>
            <p:xfrm>
              <a:off x="0" y="864444"/>
              <a:ext cx="12067410" cy="585703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6" name="コンテンツ プレースホルダー 5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092314376"/>
                  </p:ext>
                </p:extLst>
              </p:nvPr>
            </p:nvGraphicFramePr>
            <p:xfrm>
              <a:off x="0" y="864444"/>
              <a:ext cx="12067410" cy="585703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コンテンツ プレースホルダー 4"/>
          <p:cNvPicPr>
            <a:picLocks noChangeAspect="1"/>
          </p:cNvPicPr>
          <p:nvPr/>
        </p:nvPicPr>
        <p:blipFill rotWithShape="1">
          <a:blip r:embed="rId11"/>
          <a:srcRect l="13101" t="83634" r="27188" b="8775"/>
          <a:stretch/>
        </p:blipFill>
        <p:spPr>
          <a:xfrm>
            <a:off x="2670512" y="5116519"/>
            <a:ext cx="7114966" cy="807609"/>
          </a:xfrm>
          <a:prstGeom prst="rect">
            <a:avLst/>
          </a:prstGeom>
        </p:spPr>
      </p:pic>
      <p:sp>
        <p:nvSpPr>
          <p:cNvPr id="7" name="対角する 2 つの角を丸めた四角形 6"/>
          <p:cNvSpPr/>
          <p:nvPr/>
        </p:nvSpPr>
        <p:spPr>
          <a:xfrm>
            <a:off x="6287822" y="2076127"/>
            <a:ext cx="606888" cy="28663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8" name="対角する 2 つの角を丸めた四角形 7"/>
          <p:cNvSpPr/>
          <p:nvPr/>
        </p:nvSpPr>
        <p:spPr>
          <a:xfrm>
            <a:off x="5869614" y="2645122"/>
            <a:ext cx="244186" cy="47852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endParaRPr kumimoji="1" lang="ja-JP" altLang="en-US" dirty="0"/>
          </a:p>
        </p:txBody>
      </p:sp>
      <p:sp>
        <p:nvSpPr>
          <p:cNvPr id="9" name="対角する 2 つの角を丸めた四角形 8"/>
          <p:cNvSpPr/>
          <p:nvPr/>
        </p:nvSpPr>
        <p:spPr>
          <a:xfrm>
            <a:off x="4950323" y="3123644"/>
            <a:ext cx="1944387" cy="35891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endParaRPr kumimoji="1" lang="ja-JP" altLang="en-US" dirty="0"/>
          </a:p>
        </p:txBody>
      </p:sp>
      <p:sp>
        <p:nvSpPr>
          <p:cNvPr id="10" name="対角する 2 つの角を丸めた四角形 9"/>
          <p:cNvSpPr/>
          <p:nvPr/>
        </p:nvSpPr>
        <p:spPr>
          <a:xfrm>
            <a:off x="5637548" y="3884531"/>
            <a:ext cx="2391817" cy="38983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D</a:t>
            </a:r>
            <a:endParaRPr kumimoji="1" lang="ja-JP" altLang="en-US" dirty="0"/>
          </a:p>
        </p:txBody>
      </p:sp>
      <p:sp>
        <p:nvSpPr>
          <p:cNvPr id="11" name="対角する 2 つの角を丸めた四角形 10"/>
          <p:cNvSpPr/>
          <p:nvPr/>
        </p:nvSpPr>
        <p:spPr>
          <a:xfrm>
            <a:off x="3681253" y="5107748"/>
            <a:ext cx="3153386" cy="879235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</a:t>
            </a:r>
            <a:endParaRPr kumimoji="1" lang="ja-JP" altLang="en-US" dirty="0"/>
          </a:p>
        </p:txBody>
      </p:sp>
      <p:sp>
        <p:nvSpPr>
          <p:cNvPr id="12" name="対角する 2 つの角を丸めた四角形 11"/>
          <p:cNvSpPr/>
          <p:nvPr/>
        </p:nvSpPr>
        <p:spPr>
          <a:xfrm>
            <a:off x="7173729" y="5298758"/>
            <a:ext cx="2510902" cy="437865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</a:t>
            </a:r>
            <a:endParaRPr kumimoji="1" lang="ja-JP" altLang="en-US" dirty="0"/>
          </a:p>
        </p:txBody>
      </p:sp>
      <p:sp>
        <p:nvSpPr>
          <p:cNvPr id="13" name="対角する 2 つの角を丸めた四角形 12"/>
          <p:cNvSpPr/>
          <p:nvPr/>
        </p:nvSpPr>
        <p:spPr>
          <a:xfrm>
            <a:off x="3213860" y="6143265"/>
            <a:ext cx="1678513" cy="35907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73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230</Words>
  <Application>Microsoft Office PowerPoint</Application>
  <PresentationFormat>ワイド画面</PresentationFormat>
  <Paragraphs>75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Cambria Math</vt:lpstr>
      <vt:lpstr>Office テーマ</vt:lpstr>
      <vt:lpstr>基礎物理学</vt:lpstr>
      <vt:lpstr>基礎物理学：第５章　原子の世界</vt:lpstr>
      <vt:lpstr>第５章　原子の世界</vt:lpstr>
      <vt:lpstr>5.2原子と原子核</vt:lpstr>
      <vt:lpstr>5.2.2.1原子と原子核</vt:lpstr>
      <vt:lpstr>5.2.2.2原子と原子核</vt:lpstr>
      <vt:lpstr>5.2.2.3原子と原子核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基礎物理学</dc:title>
  <dc:creator>原道寛</dc:creator>
  <cp:lastModifiedBy>HARA Michihiro</cp:lastModifiedBy>
  <cp:revision>75</cp:revision>
  <dcterms:created xsi:type="dcterms:W3CDTF">2014-12-31T05:09:16Z</dcterms:created>
  <dcterms:modified xsi:type="dcterms:W3CDTF">2019-09-01T08:35:54Z</dcterms:modified>
</cp:coreProperties>
</file>